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9"/>
  </p:notesMasterIdLst>
  <p:sldIdLst>
    <p:sldId id="503" r:id="rId3"/>
    <p:sldId id="504" r:id="rId4"/>
    <p:sldId id="506" r:id="rId5"/>
    <p:sldId id="507" r:id="rId6"/>
    <p:sldId id="564" r:id="rId7"/>
    <p:sldId id="5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7A60AC-6EF5-4197-BD19-524D45AA526D}">
          <p14:sldIdLst>
            <p14:sldId id="503"/>
            <p14:sldId id="504"/>
            <p14:sldId id="506"/>
            <p14:sldId id="507"/>
            <p14:sldId id="564"/>
            <p14:sldId id="5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1" userDrawn="1">
          <p15:clr>
            <a:srgbClr val="A4A3A4"/>
          </p15:clr>
        </p15:guide>
        <p15:guide id="2" pos="5428" userDrawn="1">
          <p15:clr>
            <a:srgbClr val="A4A3A4"/>
          </p15:clr>
        </p15:guide>
        <p15:guide id="3" pos="2706" userDrawn="1">
          <p15:clr>
            <a:srgbClr val="A4A3A4"/>
          </p15:clr>
        </p15:guide>
        <p15:guide id="4" pos="7061" userDrawn="1">
          <p15:clr>
            <a:srgbClr val="A4A3A4"/>
          </p15:clr>
        </p15:guide>
        <p15:guide id="5" pos="619" userDrawn="1">
          <p15:clr>
            <a:srgbClr val="A4A3A4"/>
          </p15:clr>
        </p15:guide>
        <p15:guide id="6" orient="horz" pos="391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EDFF"/>
    <a:srgbClr val="0F3A8F"/>
    <a:srgbClr val="0B2B67"/>
    <a:srgbClr val="144BB8"/>
    <a:srgbClr val="3370E9"/>
    <a:srgbClr val="081F4B"/>
    <a:srgbClr val="78FFC8"/>
    <a:srgbClr val="FCFF85"/>
    <a:srgbClr val="009E5E"/>
    <a:srgbClr val="77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25" autoAdjust="0"/>
    <p:restoredTop sz="96065" autoAdjust="0"/>
  </p:normalViewPr>
  <p:slideViewPr>
    <p:cSldViewPr>
      <p:cViewPr>
        <p:scale>
          <a:sx n="66" d="100"/>
          <a:sy n="66" d="100"/>
        </p:scale>
        <p:origin x="1212" y="1026"/>
      </p:cViewPr>
      <p:guideLst>
        <p:guide orient="horz" pos="2931"/>
        <p:guide pos="5428"/>
        <p:guide pos="2706"/>
        <p:guide pos="7061"/>
        <p:guide pos="619"/>
        <p:guide orient="horz" pos="391"/>
        <p:guide orient="horz" pos="39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E0B89-28D3-4DC3-B711-83F9CAC4711D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102-061B-43BE-9CB2-3C3176807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3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01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02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35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921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39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197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95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3.wdp"/><Relationship Id="rId18" Type="http://schemas.microsoft.com/office/2007/relationships/hdphoto" Target="../media/hdphoto5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microsoft.com/office/2007/relationships/hdphoto" Target="../media/hdphoto4.wdp"/><Relationship Id="rId10" Type="http://schemas.openxmlformats.org/officeDocument/2006/relationships/image" Target="../media/image5.png"/><Relationship Id="rId19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12" Type="http://schemas.microsoft.com/office/2007/relationships/hdphoto" Target="../media/hdphoto9.wdp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.png"/><Relationship Id="rId1" Type="http://schemas.openxmlformats.org/officeDocument/2006/relationships/tags" Target="../tags/tag2.xml"/><Relationship Id="rId6" Type="http://schemas.microsoft.com/office/2007/relationships/hdphoto" Target="../media/hdphoto6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5" Type="http://schemas.openxmlformats.org/officeDocument/2006/relationships/image" Target="../media/image18.png"/><Relationship Id="rId10" Type="http://schemas.microsoft.com/office/2007/relationships/hdphoto" Target="../media/hdphoto8.wdp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3.wdp"/><Relationship Id="rId18" Type="http://schemas.microsoft.com/office/2007/relationships/hdphoto" Target="../media/hdphoto15.wdp"/><Relationship Id="rId26" Type="http://schemas.microsoft.com/office/2007/relationships/hdphoto" Target="../media/hdphoto19.wdp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28.png"/><Relationship Id="rId7" Type="http://schemas.microsoft.com/office/2007/relationships/hdphoto" Target="../media/hdphoto11.wdp"/><Relationship Id="rId12" Type="http://schemas.openxmlformats.org/officeDocument/2006/relationships/image" Target="../media/image24.png"/><Relationship Id="rId17" Type="http://schemas.openxmlformats.org/officeDocument/2006/relationships/image" Target="../media/image26.png"/><Relationship Id="rId25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6" Type="http://schemas.microsoft.com/office/2007/relationships/hdphoto" Target="../media/hdphoto14.wdp"/><Relationship Id="rId20" Type="http://schemas.microsoft.com/office/2007/relationships/hdphoto" Target="../media/hdphoto16.wdp"/><Relationship Id="rId1" Type="http://schemas.openxmlformats.org/officeDocument/2006/relationships/tags" Target="../tags/tag3.xml"/><Relationship Id="rId6" Type="http://schemas.openxmlformats.org/officeDocument/2006/relationships/image" Target="../media/image21.png"/><Relationship Id="rId11" Type="http://schemas.microsoft.com/office/2007/relationships/hdphoto" Target="../media/hdphoto13.wdp"/><Relationship Id="rId24" Type="http://schemas.microsoft.com/office/2007/relationships/hdphoto" Target="../media/hdphoto18.wdp"/><Relationship Id="rId5" Type="http://schemas.microsoft.com/office/2007/relationships/hdphoto" Target="../media/hdphoto10.wdp"/><Relationship Id="rId15" Type="http://schemas.openxmlformats.org/officeDocument/2006/relationships/image" Target="../media/image25.png"/><Relationship Id="rId23" Type="http://schemas.openxmlformats.org/officeDocument/2006/relationships/image" Target="../media/image29.png"/><Relationship Id="rId10" Type="http://schemas.openxmlformats.org/officeDocument/2006/relationships/image" Target="../media/image23.png"/><Relationship Id="rId19" Type="http://schemas.openxmlformats.org/officeDocument/2006/relationships/image" Target="../media/image27.png"/><Relationship Id="rId4" Type="http://schemas.openxmlformats.org/officeDocument/2006/relationships/image" Target="../media/image20.png"/><Relationship Id="rId9" Type="http://schemas.microsoft.com/office/2007/relationships/hdphoto" Target="../media/hdphoto12.wdp"/><Relationship Id="rId14" Type="http://schemas.openxmlformats.org/officeDocument/2006/relationships/image" Target="../media/image2.png"/><Relationship Id="rId22" Type="http://schemas.microsoft.com/office/2007/relationships/hdphoto" Target="../media/hdphoto17.wdp"/><Relationship Id="rId27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3" Type="http://schemas.openxmlformats.org/officeDocument/2006/relationships/notesSlide" Target="../notesSlides/notesSlide4.xml"/><Relationship Id="rId7" Type="http://schemas.microsoft.com/office/2007/relationships/hdphoto" Target="../media/hdphoto20.wdp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32.png"/><Relationship Id="rId11" Type="http://schemas.microsoft.com/office/2007/relationships/hdphoto" Target="../media/hdphoto22.wdp"/><Relationship Id="rId5" Type="http://schemas.microsoft.com/office/2007/relationships/hdphoto" Target="../media/hdphoto10.wdp"/><Relationship Id="rId10" Type="http://schemas.openxmlformats.org/officeDocument/2006/relationships/image" Target="../media/image34.png"/><Relationship Id="rId4" Type="http://schemas.openxmlformats.org/officeDocument/2006/relationships/image" Target="../media/image20.png"/><Relationship Id="rId9" Type="http://schemas.microsoft.com/office/2007/relationships/hdphoto" Target="../media/hdphoto2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922AA7ED-4CDF-F61A-4B52-A8285B394F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BA6D7BEA-45F7-BC2D-6DB2-64AFE5804C0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48000"/>
          </a:blip>
          <a:stretch>
            <a:fillRect/>
          </a:stretch>
        </p:blipFill>
        <p:spPr>
          <a:xfrm rot="4983665">
            <a:off x="844000" y="-1240134"/>
            <a:ext cx="10732518" cy="11546944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28CEBCB9-96F6-4E86-551D-376415E38580}"/>
              </a:ext>
            </a:extLst>
          </p:cNvPr>
          <p:cNvGrpSpPr/>
          <p:nvPr/>
        </p:nvGrpSpPr>
        <p:grpSpPr>
          <a:xfrm>
            <a:off x="6680943" y="3299005"/>
            <a:ext cx="5701267" cy="3013044"/>
            <a:chOff x="6680943" y="2453412"/>
            <a:chExt cx="5701267" cy="3858637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4F1B183-72CE-ACAF-1820-8FDD17D65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680943" y="2453412"/>
              <a:ext cx="5701267" cy="3858637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E0AB0CBE-3489-CB30-6487-546BDF9A9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680943" y="2453412"/>
              <a:ext cx="5701267" cy="3858637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5C8AC53-ACA3-823A-E1F9-045F5C009AD6}"/>
              </a:ext>
            </a:extLst>
          </p:cNvPr>
          <p:cNvGrpSpPr/>
          <p:nvPr/>
        </p:nvGrpSpPr>
        <p:grpSpPr>
          <a:xfrm flipH="1">
            <a:off x="-168702" y="3338489"/>
            <a:ext cx="5701267" cy="3013044"/>
            <a:chOff x="6680943" y="2453412"/>
            <a:chExt cx="5701267" cy="3858637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61821492-6CC9-689C-AD70-15D164AE1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680943" y="2453412"/>
              <a:ext cx="5701267" cy="3858637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778643E4-DB38-6952-F686-B0BCD93A7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680943" y="2453412"/>
              <a:ext cx="5701267" cy="3858637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975D1890-30DB-3DF2-1F36-6DC423D0465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4" cy="6858000"/>
          </a:xfrm>
          <a:prstGeom prst="rect">
            <a:avLst/>
          </a:prstGeom>
        </p:spPr>
      </p:pic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8838BF10-EC35-B10F-3AE8-A76DEDFC2D63}"/>
              </a:ext>
            </a:extLst>
          </p:cNvPr>
          <p:cNvSpPr/>
          <p:nvPr/>
        </p:nvSpPr>
        <p:spPr>
          <a:xfrm>
            <a:off x="4916787" y="5738064"/>
            <a:ext cx="2448072" cy="1701990"/>
          </a:xfrm>
          <a:custGeom>
            <a:avLst/>
            <a:gdLst>
              <a:gd name="connsiteX0" fmla="*/ 107577 w 1945342"/>
              <a:gd name="connsiteY0" fmla="*/ 0 h 1308847"/>
              <a:gd name="connsiteX1" fmla="*/ 17930 w 1945342"/>
              <a:gd name="connsiteY1" fmla="*/ 1004047 h 1308847"/>
              <a:gd name="connsiteX2" fmla="*/ 0 w 1945342"/>
              <a:gd name="connsiteY2" fmla="*/ 1308847 h 1308847"/>
              <a:gd name="connsiteX3" fmla="*/ 1945342 w 1945342"/>
              <a:gd name="connsiteY3" fmla="*/ 1219200 h 1308847"/>
              <a:gd name="connsiteX4" fmla="*/ 1721224 w 1945342"/>
              <a:gd name="connsiteY4" fmla="*/ 98612 h 1308847"/>
              <a:gd name="connsiteX5" fmla="*/ 107577 w 1945342"/>
              <a:gd name="connsiteY5" fmla="*/ 0 h 1308847"/>
              <a:gd name="connsiteX0" fmla="*/ 107577 w 1945342"/>
              <a:gd name="connsiteY0" fmla="*/ 0 h 1308847"/>
              <a:gd name="connsiteX1" fmla="*/ 17930 w 1945342"/>
              <a:gd name="connsiteY1" fmla="*/ 1004047 h 1308847"/>
              <a:gd name="connsiteX2" fmla="*/ 0 w 1945342"/>
              <a:gd name="connsiteY2" fmla="*/ 1308847 h 1308847"/>
              <a:gd name="connsiteX3" fmla="*/ 1945342 w 1945342"/>
              <a:gd name="connsiteY3" fmla="*/ 1219200 h 1308847"/>
              <a:gd name="connsiteX4" fmla="*/ 1748118 w 1945342"/>
              <a:gd name="connsiteY4" fmla="*/ 8965 h 1308847"/>
              <a:gd name="connsiteX5" fmla="*/ 107577 w 1945342"/>
              <a:gd name="connsiteY5" fmla="*/ 0 h 1308847"/>
              <a:gd name="connsiteX0" fmla="*/ 107577 w 1882589"/>
              <a:gd name="connsiteY0" fmla="*/ 0 h 1308847"/>
              <a:gd name="connsiteX1" fmla="*/ 17930 w 1882589"/>
              <a:gd name="connsiteY1" fmla="*/ 1004047 h 1308847"/>
              <a:gd name="connsiteX2" fmla="*/ 0 w 1882589"/>
              <a:gd name="connsiteY2" fmla="*/ 1308847 h 1308847"/>
              <a:gd name="connsiteX3" fmla="*/ 1882589 w 1882589"/>
              <a:gd name="connsiteY3" fmla="*/ 1299882 h 1308847"/>
              <a:gd name="connsiteX4" fmla="*/ 1748118 w 1882589"/>
              <a:gd name="connsiteY4" fmla="*/ 8965 h 1308847"/>
              <a:gd name="connsiteX5" fmla="*/ 107577 w 1882589"/>
              <a:gd name="connsiteY5" fmla="*/ 0 h 1308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2589" h="1308847">
                <a:moveTo>
                  <a:pt x="107577" y="0"/>
                </a:moveTo>
                <a:lnTo>
                  <a:pt x="17930" y="1004047"/>
                </a:lnTo>
                <a:lnTo>
                  <a:pt x="0" y="1308847"/>
                </a:lnTo>
                <a:lnTo>
                  <a:pt x="1882589" y="1299882"/>
                </a:lnTo>
                <a:lnTo>
                  <a:pt x="1748118" y="8965"/>
                </a:lnTo>
                <a:lnTo>
                  <a:pt x="107577" y="0"/>
                </a:lnTo>
                <a:close/>
              </a:path>
            </a:pathLst>
          </a:custGeom>
          <a:gradFill>
            <a:gsLst>
              <a:gs pos="46000">
                <a:srgbClr val="081F4B">
                  <a:lumMod val="74000"/>
                </a:srgbClr>
              </a:gs>
              <a:gs pos="100000">
                <a:srgbClr val="081F4B">
                  <a:alpha val="0"/>
                  <a:lumMod val="74000"/>
                </a:srgbClr>
              </a:gs>
            </a:gsLst>
            <a:lin ang="5400000" scaled="1"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851D10B-8BDA-DFC8-93D8-0D67E8EBD8FD}"/>
              </a:ext>
            </a:extLst>
          </p:cNvPr>
          <p:cNvSpPr/>
          <p:nvPr/>
        </p:nvSpPr>
        <p:spPr>
          <a:xfrm>
            <a:off x="8738558" y="6047117"/>
            <a:ext cx="3403886" cy="802222"/>
          </a:xfrm>
          <a:custGeom>
            <a:avLst/>
            <a:gdLst>
              <a:gd name="connsiteX0" fmla="*/ 405442 w 3717985"/>
              <a:gd name="connsiteY0" fmla="*/ 258792 h 655608"/>
              <a:gd name="connsiteX1" fmla="*/ 3260785 w 3717985"/>
              <a:gd name="connsiteY1" fmla="*/ 655608 h 655608"/>
              <a:gd name="connsiteX2" fmla="*/ 3717985 w 3717985"/>
              <a:gd name="connsiteY2" fmla="*/ 362309 h 655608"/>
              <a:gd name="connsiteX3" fmla="*/ 0 w 3717985"/>
              <a:gd name="connsiteY3" fmla="*/ 0 h 655608"/>
              <a:gd name="connsiteX4" fmla="*/ 405442 w 3717985"/>
              <a:gd name="connsiteY4" fmla="*/ 258792 h 65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7985" h="655608">
                <a:moveTo>
                  <a:pt x="405442" y="258792"/>
                </a:moveTo>
                <a:lnTo>
                  <a:pt x="3260785" y="655608"/>
                </a:lnTo>
                <a:lnTo>
                  <a:pt x="3717985" y="362309"/>
                </a:lnTo>
                <a:lnTo>
                  <a:pt x="0" y="0"/>
                </a:lnTo>
                <a:lnTo>
                  <a:pt x="405442" y="258792"/>
                </a:lnTo>
                <a:close/>
              </a:path>
            </a:pathLst>
          </a:custGeom>
          <a:gradFill>
            <a:gsLst>
              <a:gs pos="46000">
                <a:srgbClr val="081F4B">
                  <a:lumMod val="74000"/>
                </a:srgbClr>
              </a:gs>
              <a:gs pos="100000">
                <a:srgbClr val="081F4B">
                  <a:alpha val="0"/>
                  <a:lumMod val="74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6331F3F-DC00-CDB7-BC66-E17F78D181C6}"/>
              </a:ext>
            </a:extLst>
          </p:cNvPr>
          <p:cNvSpPr/>
          <p:nvPr/>
        </p:nvSpPr>
        <p:spPr>
          <a:xfrm>
            <a:off x="0" y="0"/>
            <a:ext cx="12192000" cy="5733256"/>
          </a:xfrm>
          <a:prstGeom prst="rect">
            <a:avLst/>
          </a:prstGeom>
          <a:gradFill>
            <a:gsLst>
              <a:gs pos="29000">
                <a:srgbClr val="081F4B"/>
              </a:gs>
              <a:gs pos="81000">
                <a:srgbClr val="081F4B">
                  <a:alpha val="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14C1492-1AFC-1DA1-461D-8E698F2A2E5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8288" y="4428990"/>
            <a:ext cx="2803520" cy="2157933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D9BE7F-81C6-ED1D-A027-E001292D5704}"/>
              </a:ext>
            </a:extLst>
          </p:cNvPr>
          <p:cNvSpPr/>
          <p:nvPr/>
        </p:nvSpPr>
        <p:spPr>
          <a:xfrm>
            <a:off x="6578069" y="5640034"/>
            <a:ext cx="3644371" cy="1315954"/>
          </a:xfrm>
          <a:custGeom>
            <a:avLst/>
            <a:gdLst>
              <a:gd name="connsiteX0" fmla="*/ 0 w 2349500"/>
              <a:gd name="connsiteY0" fmla="*/ 273050 h 692150"/>
              <a:gd name="connsiteX1" fmla="*/ 1162050 w 2349500"/>
              <a:gd name="connsiteY1" fmla="*/ 539750 h 692150"/>
              <a:gd name="connsiteX2" fmla="*/ 1943100 w 2349500"/>
              <a:gd name="connsiteY2" fmla="*/ 692150 h 692150"/>
              <a:gd name="connsiteX3" fmla="*/ 2349500 w 2349500"/>
              <a:gd name="connsiteY3" fmla="*/ 482600 h 692150"/>
              <a:gd name="connsiteX4" fmla="*/ 508000 w 2349500"/>
              <a:gd name="connsiteY4" fmla="*/ 0 h 692150"/>
              <a:gd name="connsiteX5" fmla="*/ 0 w 2349500"/>
              <a:gd name="connsiteY5" fmla="*/ 27305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500" h="692150">
                <a:moveTo>
                  <a:pt x="0" y="273050"/>
                </a:moveTo>
                <a:lnTo>
                  <a:pt x="1162050" y="539750"/>
                </a:lnTo>
                <a:lnTo>
                  <a:pt x="1943100" y="692150"/>
                </a:lnTo>
                <a:lnTo>
                  <a:pt x="2349500" y="482600"/>
                </a:lnTo>
                <a:lnTo>
                  <a:pt x="508000" y="0"/>
                </a:lnTo>
                <a:lnTo>
                  <a:pt x="0" y="273050"/>
                </a:lnTo>
                <a:close/>
              </a:path>
            </a:pathLst>
          </a:custGeom>
          <a:gradFill flip="none" rotWithShape="1">
            <a:gsLst>
              <a:gs pos="42000">
                <a:srgbClr val="081F4B">
                  <a:lumMod val="69000"/>
                </a:srgbClr>
              </a:gs>
              <a:gs pos="100000">
                <a:srgbClr val="081F4B">
                  <a:lumMod val="74000"/>
                  <a:alpha val="68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4432698-0E07-6272-9B82-6FEE300B0286}"/>
              </a:ext>
            </a:extLst>
          </p:cNvPr>
          <p:cNvSpPr/>
          <p:nvPr/>
        </p:nvSpPr>
        <p:spPr>
          <a:xfrm>
            <a:off x="201453" y="5282971"/>
            <a:ext cx="4525124" cy="1723928"/>
          </a:xfrm>
          <a:custGeom>
            <a:avLst/>
            <a:gdLst>
              <a:gd name="connsiteX0" fmla="*/ 927100 w 3397250"/>
              <a:gd name="connsiteY0" fmla="*/ 482600 h 1206500"/>
              <a:gd name="connsiteX1" fmla="*/ 3321050 w 3397250"/>
              <a:gd name="connsiteY1" fmla="*/ 0 h 1206500"/>
              <a:gd name="connsiteX2" fmla="*/ 3397250 w 3397250"/>
              <a:gd name="connsiteY2" fmla="*/ 69850 h 1206500"/>
              <a:gd name="connsiteX3" fmla="*/ 3371850 w 3397250"/>
              <a:gd name="connsiteY3" fmla="*/ 260350 h 1206500"/>
              <a:gd name="connsiteX4" fmla="*/ 844550 w 3397250"/>
              <a:gd name="connsiteY4" fmla="*/ 1206500 h 1206500"/>
              <a:gd name="connsiteX5" fmla="*/ 0 w 3397250"/>
              <a:gd name="connsiteY5" fmla="*/ 971550 h 1206500"/>
              <a:gd name="connsiteX6" fmla="*/ 927100 w 3397250"/>
              <a:gd name="connsiteY6" fmla="*/ 482600 h 12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7250" h="1206500">
                <a:moveTo>
                  <a:pt x="927100" y="482600"/>
                </a:moveTo>
                <a:lnTo>
                  <a:pt x="3321050" y="0"/>
                </a:lnTo>
                <a:lnTo>
                  <a:pt x="3397250" y="69850"/>
                </a:lnTo>
                <a:lnTo>
                  <a:pt x="3371850" y="260350"/>
                </a:lnTo>
                <a:lnTo>
                  <a:pt x="844550" y="1206500"/>
                </a:lnTo>
                <a:lnTo>
                  <a:pt x="0" y="971550"/>
                </a:lnTo>
                <a:lnTo>
                  <a:pt x="927100" y="482600"/>
                </a:lnTo>
                <a:close/>
              </a:path>
            </a:pathLst>
          </a:custGeom>
          <a:gradFill flip="none" rotWithShape="1">
            <a:gsLst>
              <a:gs pos="1000">
                <a:srgbClr val="081F4B">
                  <a:lumMod val="27000"/>
                  <a:alpha val="50000"/>
                </a:srgbClr>
              </a:gs>
              <a:gs pos="96000">
                <a:srgbClr val="081F4B">
                  <a:alpha val="94000"/>
                  <a:lumMod val="57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811E901-F1D8-333D-FC20-695C277F360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337">
            <a:off x="6168008" y="3639543"/>
            <a:ext cx="3980986" cy="3140228"/>
          </a:xfrm>
          <a:prstGeom prst="rect">
            <a:avLst/>
          </a:prstGeom>
        </p:spPr>
      </p:pic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20D2CB0-0419-3953-252C-E1AB00E84822}"/>
              </a:ext>
            </a:extLst>
          </p:cNvPr>
          <p:cNvSpPr/>
          <p:nvPr/>
        </p:nvSpPr>
        <p:spPr>
          <a:xfrm flipH="1">
            <a:off x="1562382" y="5371086"/>
            <a:ext cx="4665583" cy="1726863"/>
          </a:xfrm>
          <a:custGeom>
            <a:avLst/>
            <a:gdLst>
              <a:gd name="connsiteX0" fmla="*/ 0 w 2349500"/>
              <a:gd name="connsiteY0" fmla="*/ 273050 h 692150"/>
              <a:gd name="connsiteX1" fmla="*/ 1162050 w 2349500"/>
              <a:gd name="connsiteY1" fmla="*/ 539750 h 692150"/>
              <a:gd name="connsiteX2" fmla="*/ 1943100 w 2349500"/>
              <a:gd name="connsiteY2" fmla="*/ 692150 h 692150"/>
              <a:gd name="connsiteX3" fmla="*/ 2349500 w 2349500"/>
              <a:gd name="connsiteY3" fmla="*/ 482600 h 692150"/>
              <a:gd name="connsiteX4" fmla="*/ 508000 w 2349500"/>
              <a:gd name="connsiteY4" fmla="*/ 0 h 692150"/>
              <a:gd name="connsiteX5" fmla="*/ 0 w 2349500"/>
              <a:gd name="connsiteY5" fmla="*/ 273050 h 692150"/>
              <a:gd name="connsiteX0" fmla="*/ 0 w 2349500"/>
              <a:gd name="connsiteY0" fmla="*/ 273050 h 692150"/>
              <a:gd name="connsiteX1" fmla="*/ 1219363 w 2349500"/>
              <a:gd name="connsiteY1" fmla="*/ 463024 h 692150"/>
              <a:gd name="connsiteX2" fmla="*/ 1943100 w 2349500"/>
              <a:gd name="connsiteY2" fmla="*/ 692150 h 692150"/>
              <a:gd name="connsiteX3" fmla="*/ 2349500 w 2349500"/>
              <a:gd name="connsiteY3" fmla="*/ 482600 h 692150"/>
              <a:gd name="connsiteX4" fmla="*/ 508000 w 2349500"/>
              <a:gd name="connsiteY4" fmla="*/ 0 h 692150"/>
              <a:gd name="connsiteX5" fmla="*/ 0 w 2349500"/>
              <a:gd name="connsiteY5" fmla="*/ 273050 h 692150"/>
              <a:gd name="connsiteX0" fmla="*/ 0 w 2349500"/>
              <a:gd name="connsiteY0" fmla="*/ 273050 h 692150"/>
              <a:gd name="connsiteX1" fmla="*/ 1219363 w 2349500"/>
              <a:gd name="connsiteY1" fmla="*/ 463024 h 692150"/>
              <a:gd name="connsiteX2" fmla="*/ 1943100 w 2349500"/>
              <a:gd name="connsiteY2" fmla="*/ 692150 h 692150"/>
              <a:gd name="connsiteX3" fmla="*/ 2349500 w 2349500"/>
              <a:gd name="connsiteY3" fmla="*/ 482600 h 692150"/>
              <a:gd name="connsiteX4" fmla="*/ 508000 w 2349500"/>
              <a:gd name="connsiteY4" fmla="*/ 0 h 692150"/>
              <a:gd name="connsiteX5" fmla="*/ 0 w 2349500"/>
              <a:gd name="connsiteY5" fmla="*/ 273050 h 692150"/>
              <a:gd name="connsiteX0" fmla="*/ 0 w 2234874"/>
              <a:gd name="connsiteY0" fmla="*/ 368957 h 692150"/>
              <a:gd name="connsiteX1" fmla="*/ 1104737 w 2234874"/>
              <a:gd name="connsiteY1" fmla="*/ 463024 h 692150"/>
              <a:gd name="connsiteX2" fmla="*/ 1828474 w 2234874"/>
              <a:gd name="connsiteY2" fmla="*/ 692150 h 692150"/>
              <a:gd name="connsiteX3" fmla="*/ 2234874 w 2234874"/>
              <a:gd name="connsiteY3" fmla="*/ 482600 h 692150"/>
              <a:gd name="connsiteX4" fmla="*/ 393374 w 2234874"/>
              <a:gd name="connsiteY4" fmla="*/ 0 h 692150"/>
              <a:gd name="connsiteX5" fmla="*/ 0 w 2234874"/>
              <a:gd name="connsiteY5" fmla="*/ 368957 h 692150"/>
              <a:gd name="connsiteX0" fmla="*/ 0 w 2234874"/>
              <a:gd name="connsiteY0" fmla="*/ 368957 h 592406"/>
              <a:gd name="connsiteX1" fmla="*/ 1104737 w 2234874"/>
              <a:gd name="connsiteY1" fmla="*/ 463024 h 592406"/>
              <a:gd name="connsiteX2" fmla="*/ 1889881 w 2234874"/>
              <a:gd name="connsiteY2" fmla="*/ 592406 h 592406"/>
              <a:gd name="connsiteX3" fmla="*/ 2234874 w 2234874"/>
              <a:gd name="connsiteY3" fmla="*/ 482600 h 592406"/>
              <a:gd name="connsiteX4" fmla="*/ 393374 w 2234874"/>
              <a:gd name="connsiteY4" fmla="*/ 0 h 592406"/>
              <a:gd name="connsiteX5" fmla="*/ 0 w 2234874"/>
              <a:gd name="connsiteY5" fmla="*/ 368957 h 592406"/>
              <a:gd name="connsiteX0" fmla="*/ 0 w 2046559"/>
              <a:gd name="connsiteY0" fmla="*/ 368957 h 601525"/>
              <a:gd name="connsiteX1" fmla="*/ 1104737 w 2046559"/>
              <a:gd name="connsiteY1" fmla="*/ 463024 h 601525"/>
              <a:gd name="connsiteX2" fmla="*/ 1889881 w 2046559"/>
              <a:gd name="connsiteY2" fmla="*/ 592406 h 601525"/>
              <a:gd name="connsiteX3" fmla="*/ 2046559 w 2046559"/>
              <a:gd name="connsiteY3" fmla="*/ 601525 h 601525"/>
              <a:gd name="connsiteX4" fmla="*/ 393374 w 2046559"/>
              <a:gd name="connsiteY4" fmla="*/ 0 h 601525"/>
              <a:gd name="connsiteX5" fmla="*/ 0 w 2046559"/>
              <a:gd name="connsiteY5" fmla="*/ 368957 h 601525"/>
              <a:gd name="connsiteX0" fmla="*/ 0 w 2046559"/>
              <a:gd name="connsiteY0" fmla="*/ 368957 h 620543"/>
              <a:gd name="connsiteX1" fmla="*/ 1104737 w 2046559"/>
              <a:gd name="connsiteY1" fmla="*/ 463024 h 620543"/>
              <a:gd name="connsiteX2" fmla="*/ 1523550 w 2046559"/>
              <a:gd name="connsiteY2" fmla="*/ 620543 h 620543"/>
              <a:gd name="connsiteX3" fmla="*/ 2046559 w 2046559"/>
              <a:gd name="connsiteY3" fmla="*/ 601525 h 620543"/>
              <a:gd name="connsiteX4" fmla="*/ 393374 w 2046559"/>
              <a:gd name="connsiteY4" fmla="*/ 0 h 620543"/>
              <a:gd name="connsiteX5" fmla="*/ 0 w 2046559"/>
              <a:gd name="connsiteY5" fmla="*/ 368957 h 620543"/>
              <a:gd name="connsiteX0" fmla="*/ 0 w 2046559"/>
              <a:gd name="connsiteY0" fmla="*/ 368957 h 620543"/>
              <a:gd name="connsiteX1" fmla="*/ 1147835 w 2046559"/>
              <a:gd name="connsiteY1" fmla="*/ 415191 h 620543"/>
              <a:gd name="connsiteX2" fmla="*/ 1523550 w 2046559"/>
              <a:gd name="connsiteY2" fmla="*/ 620543 h 620543"/>
              <a:gd name="connsiteX3" fmla="*/ 2046559 w 2046559"/>
              <a:gd name="connsiteY3" fmla="*/ 601525 h 620543"/>
              <a:gd name="connsiteX4" fmla="*/ 393374 w 2046559"/>
              <a:gd name="connsiteY4" fmla="*/ 0 h 620543"/>
              <a:gd name="connsiteX5" fmla="*/ 0 w 2046559"/>
              <a:gd name="connsiteY5" fmla="*/ 368957 h 620543"/>
              <a:gd name="connsiteX0" fmla="*/ 0 w 2046559"/>
              <a:gd name="connsiteY0" fmla="*/ 368957 h 601525"/>
              <a:gd name="connsiteX1" fmla="*/ 1147835 w 2046559"/>
              <a:gd name="connsiteY1" fmla="*/ 415191 h 601525"/>
              <a:gd name="connsiteX2" fmla="*/ 1355469 w 2046559"/>
              <a:gd name="connsiteY2" fmla="*/ 524878 h 601525"/>
              <a:gd name="connsiteX3" fmla="*/ 2046559 w 2046559"/>
              <a:gd name="connsiteY3" fmla="*/ 601525 h 601525"/>
              <a:gd name="connsiteX4" fmla="*/ 393374 w 2046559"/>
              <a:gd name="connsiteY4" fmla="*/ 0 h 601525"/>
              <a:gd name="connsiteX5" fmla="*/ 0 w 2046559"/>
              <a:gd name="connsiteY5" fmla="*/ 368957 h 601525"/>
              <a:gd name="connsiteX0" fmla="*/ 0 w 1719016"/>
              <a:gd name="connsiteY0" fmla="*/ 368957 h 524878"/>
              <a:gd name="connsiteX1" fmla="*/ 1147835 w 1719016"/>
              <a:gd name="connsiteY1" fmla="*/ 415191 h 524878"/>
              <a:gd name="connsiteX2" fmla="*/ 1355469 w 1719016"/>
              <a:gd name="connsiteY2" fmla="*/ 524878 h 524878"/>
              <a:gd name="connsiteX3" fmla="*/ 1719016 w 1719016"/>
              <a:gd name="connsiteY3" fmla="*/ 469282 h 524878"/>
              <a:gd name="connsiteX4" fmla="*/ 393374 w 1719016"/>
              <a:gd name="connsiteY4" fmla="*/ 0 h 524878"/>
              <a:gd name="connsiteX5" fmla="*/ 0 w 1719016"/>
              <a:gd name="connsiteY5" fmla="*/ 368957 h 524878"/>
              <a:gd name="connsiteX0" fmla="*/ 0 w 1757804"/>
              <a:gd name="connsiteY0" fmla="*/ 368957 h 524878"/>
              <a:gd name="connsiteX1" fmla="*/ 1147835 w 1757804"/>
              <a:gd name="connsiteY1" fmla="*/ 415191 h 524878"/>
              <a:gd name="connsiteX2" fmla="*/ 1355469 w 1757804"/>
              <a:gd name="connsiteY2" fmla="*/ 524878 h 524878"/>
              <a:gd name="connsiteX3" fmla="*/ 1757804 w 1757804"/>
              <a:gd name="connsiteY3" fmla="*/ 508674 h 524878"/>
              <a:gd name="connsiteX4" fmla="*/ 393374 w 1757804"/>
              <a:gd name="connsiteY4" fmla="*/ 0 h 524878"/>
              <a:gd name="connsiteX5" fmla="*/ 0 w 1757804"/>
              <a:gd name="connsiteY5" fmla="*/ 368957 h 524878"/>
              <a:gd name="connsiteX0" fmla="*/ 0 w 1654369"/>
              <a:gd name="connsiteY0" fmla="*/ 368957 h 539625"/>
              <a:gd name="connsiteX1" fmla="*/ 1147835 w 1654369"/>
              <a:gd name="connsiteY1" fmla="*/ 415191 h 539625"/>
              <a:gd name="connsiteX2" fmla="*/ 1355469 w 1654369"/>
              <a:gd name="connsiteY2" fmla="*/ 524878 h 539625"/>
              <a:gd name="connsiteX3" fmla="*/ 1654369 w 1654369"/>
              <a:gd name="connsiteY3" fmla="*/ 539625 h 539625"/>
              <a:gd name="connsiteX4" fmla="*/ 393374 w 1654369"/>
              <a:gd name="connsiteY4" fmla="*/ 0 h 539625"/>
              <a:gd name="connsiteX5" fmla="*/ 0 w 1654369"/>
              <a:gd name="connsiteY5" fmla="*/ 368957 h 539625"/>
              <a:gd name="connsiteX0" fmla="*/ 0 w 1654369"/>
              <a:gd name="connsiteY0" fmla="*/ 368957 h 539625"/>
              <a:gd name="connsiteX1" fmla="*/ 1126286 w 1654369"/>
              <a:gd name="connsiteY1" fmla="*/ 443328 h 539625"/>
              <a:gd name="connsiteX2" fmla="*/ 1355469 w 1654369"/>
              <a:gd name="connsiteY2" fmla="*/ 524878 h 539625"/>
              <a:gd name="connsiteX3" fmla="*/ 1654369 w 1654369"/>
              <a:gd name="connsiteY3" fmla="*/ 539625 h 539625"/>
              <a:gd name="connsiteX4" fmla="*/ 393374 w 1654369"/>
              <a:gd name="connsiteY4" fmla="*/ 0 h 539625"/>
              <a:gd name="connsiteX5" fmla="*/ 0 w 1654369"/>
              <a:gd name="connsiteY5" fmla="*/ 368957 h 539625"/>
              <a:gd name="connsiteX0" fmla="*/ 0 w 1808756"/>
              <a:gd name="connsiteY0" fmla="*/ 368957 h 539625"/>
              <a:gd name="connsiteX1" fmla="*/ 1126286 w 1808756"/>
              <a:gd name="connsiteY1" fmla="*/ 443328 h 539625"/>
              <a:gd name="connsiteX2" fmla="*/ 1355469 w 1808756"/>
              <a:gd name="connsiteY2" fmla="*/ 524878 h 539625"/>
              <a:gd name="connsiteX3" fmla="*/ 1654369 w 1808756"/>
              <a:gd name="connsiteY3" fmla="*/ 539625 h 539625"/>
              <a:gd name="connsiteX4" fmla="*/ 1808180 w 1808756"/>
              <a:gd name="connsiteY4" fmla="*/ 487966 h 539625"/>
              <a:gd name="connsiteX5" fmla="*/ 393374 w 1808756"/>
              <a:gd name="connsiteY5" fmla="*/ 0 h 539625"/>
              <a:gd name="connsiteX6" fmla="*/ 0 w 1808756"/>
              <a:gd name="connsiteY6" fmla="*/ 368957 h 539625"/>
              <a:gd name="connsiteX0" fmla="*/ 0 w 1808756"/>
              <a:gd name="connsiteY0" fmla="*/ 368957 h 539625"/>
              <a:gd name="connsiteX1" fmla="*/ 1126286 w 1808756"/>
              <a:gd name="connsiteY1" fmla="*/ 443328 h 539625"/>
              <a:gd name="connsiteX2" fmla="*/ 1355469 w 1808756"/>
              <a:gd name="connsiteY2" fmla="*/ 524878 h 539625"/>
              <a:gd name="connsiteX3" fmla="*/ 1654369 w 1808756"/>
              <a:gd name="connsiteY3" fmla="*/ 539625 h 539625"/>
              <a:gd name="connsiteX4" fmla="*/ 1808180 w 1808756"/>
              <a:gd name="connsiteY4" fmla="*/ 487966 h 539625"/>
              <a:gd name="connsiteX5" fmla="*/ 393374 w 1808756"/>
              <a:gd name="connsiteY5" fmla="*/ 0 h 539625"/>
              <a:gd name="connsiteX6" fmla="*/ 0 w 1808756"/>
              <a:gd name="connsiteY6" fmla="*/ 368957 h 539625"/>
              <a:gd name="connsiteX0" fmla="*/ 0 w 1808756"/>
              <a:gd name="connsiteY0" fmla="*/ 368957 h 539625"/>
              <a:gd name="connsiteX1" fmla="*/ 1126286 w 1808756"/>
              <a:gd name="connsiteY1" fmla="*/ 443328 h 539625"/>
              <a:gd name="connsiteX2" fmla="*/ 1355469 w 1808756"/>
              <a:gd name="connsiteY2" fmla="*/ 524878 h 539625"/>
              <a:gd name="connsiteX3" fmla="*/ 1654369 w 1808756"/>
              <a:gd name="connsiteY3" fmla="*/ 539625 h 539625"/>
              <a:gd name="connsiteX4" fmla="*/ 1808180 w 1808756"/>
              <a:gd name="connsiteY4" fmla="*/ 496407 h 539625"/>
              <a:gd name="connsiteX5" fmla="*/ 393374 w 1808756"/>
              <a:gd name="connsiteY5" fmla="*/ 0 h 539625"/>
              <a:gd name="connsiteX6" fmla="*/ 0 w 1808756"/>
              <a:gd name="connsiteY6" fmla="*/ 368957 h 539625"/>
              <a:gd name="connsiteX0" fmla="*/ 0 w 1808756"/>
              <a:gd name="connsiteY0" fmla="*/ 368957 h 539625"/>
              <a:gd name="connsiteX1" fmla="*/ 1126286 w 1808756"/>
              <a:gd name="connsiteY1" fmla="*/ 443328 h 539625"/>
              <a:gd name="connsiteX2" fmla="*/ 1467523 w 1808756"/>
              <a:gd name="connsiteY2" fmla="*/ 507996 h 539625"/>
              <a:gd name="connsiteX3" fmla="*/ 1654369 w 1808756"/>
              <a:gd name="connsiteY3" fmla="*/ 539625 h 539625"/>
              <a:gd name="connsiteX4" fmla="*/ 1808180 w 1808756"/>
              <a:gd name="connsiteY4" fmla="*/ 496407 h 539625"/>
              <a:gd name="connsiteX5" fmla="*/ 393374 w 1808756"/>
              <a:gd name="connsiteY5" fmla="*/ 0 h 539625"/>
              <a:gd name="connsiteX6" fmla="*/ 0 w 1808756"/>
              <a:gd name="connsiteY6" fmla="*/ 368957 h 539625"/>
              <a:gd name="connsiteX0" fmla="*/ 0 w 1809034"/>
              <a:gd name="connsiteY0" fmla="*/ 368957 h 533998"/>
              <a:gd name="connsiteX1" fmla="*/ 1126286 w 1809034"/>
              <a:gd name="connsiteY1" fmla="*/ 443328 h 533998"/>
              <a:gd name="connsiteX2" fmla="*/ 1467523 w 1809034"/>
              <a:gd name="connsiteY2" fmla="*/ 507996 h 533998"/>
              <a:gd name="connsiteX3" fmla="*/ 1714706 w 1809034"/>
              <a:gd name="connsiteY3" fmla="*/ 533998 h 533998"/>
              <a:gd name="connsiteX4" fmla="*/ 1808180 w 1809034"/>
              <a:gd name="connsiteY4" fmla="*/ 496407 h 533998"/>
              <a:gd name="connsiteX5" fmla="*/ 393374 w 1809034"/>
              <a:gd name="connsiteY5" fmla="*/ 0 h 533998"/>
              <a:gd name="connsiteX6" fmla="*/ 0 w 1809034"/>
              <a:gd name="connsiteY6" fmla="*/ 368957 h 533998"/>
              <a:gd name="connsiteX0" fmla="*/ 0 w 1864796"/>
              <a:gd name="connsiteY0" fmla="*/ 368957 h 533998"/>
              <a:gd name="connsiteX1" fmla="*/ 1126286 w 1864796"/>
              <a:gd name="connsiteY1" fmla="*/ 443328 h 533998"/>
              <a:gd name="connsiteX2" fmla="*/ 1467523 w 1864796"/>
              <a:gd name="connsiteY2" fmla="*/ 507996 h 533998"/>
              <a:gd name="connsiteX3" fmla="*/ 1714706 w 1864796"/>
              <a:gd name="connsiteY3" fmla="*/ 533998 h 533998"/>
              <a:gd name="connsiteX4" fmla="*/ 1864207 w 1864796"/>
              <a:gd name="connsiteY4" fmla="*/ 518916 h 533998"/>
              <a:gd name="connsiteX5" fmla="*/ 393374 w 1864796"/>
              <a:gd name="connsiteY5" fmla="*/ 0 h 533998"/>
              <a:gd name="connsiteX6" fmla="*/ 0 w 1864796"/>
              <a:gd name="connsiteY6" fmla="*/ 368957 h 533998"/>
              <a:gd name="connsiteX0" fmla="*/ 0 w 1928571"/>
              <a:gd name="connsiteY0" fmla="*/ 368957 h 533998"/>
              <a:gd name="connsiteX1" fmla="*/ 1126286 w 1928571"/>
              <a:gd name="connsiteY1" fmla="*/ 443328 h 533998"/>
              <a:gd name="connsiteX2" fmla="*/ 1467523 w 1928571"/>
              <a:gd name="connsiteY2" fmla="*/ 507996 h 533998"/>
              <a:gd name="connsiteX3" fmla="*/ 1714706 w 1928571"/>
              <a:gd name="connsiteY3" fmla="*/ 533998 h 533998"/>
              <a:gd name="connsiteX4" fmla="*/ 1928135 w 1928571"/>
              <a:gd name="connsiteY4" fmla="*/ 456311 h 533998"/>
              <a:gd name="connsiteX5" fmla="*/ 393374 w 1928571"/>
              <a:gd name="connsiteY5" fmla="*/ 0 h 533998"/>
              <a:gd name="connsiteX6" fmla="*/ 0 w 1928571"/>
              <a:gd name="connsiteY6" fmla="*/ 368957 h 533998"/>
              <a:gd name="connsiteX0" fmla="*/ 0 w 1928571"/>
              <a:gd name="connsiteY0" fmla="*/ 258654 h 423695"/>
              <a:gd name="connsiteX1" fmla="*/ 1126286 w 1928571"/>
              <a:gd name="connsiteY1" fmla="*/ 333025 h 423695"/>
              <a:gd name="connsiteX2" fmla="*/ 1467523 w 1928571"/>
              <a:gd name="connsiteY2" fmla="*/ 397693 h 423695"/>
              <a:gd name="connsiteX3" fmla="*/ 1714706 w 1928571"/>
              <a:gd name="connsiteY3" fmla="*/ 423695 h 423695"/>
              <a:gd name="connsiteX4" fmla="*/ 1928135 w 1928571"/>
              <a:gd name="connsiteY4" fmla="*/ 346008 h 423695"/>
              <a:gd name="connsiteX5" fmla="*/ 306614 w 1928571"/>
              <a:gd name="connsiteY5" fmla="*/ 0 h 423695"/>
              <a:gd name="connsiteX6" fmla="*/ 0 w 1928571"/>
              <a:gd name="connsiteY6" fmla="*/ 258654 h 423695"/>
              <a:gd name="connsiteX0" fmla="*/ 0 w 1910306"/>
              <a:gd name="connsiteY0" fmla="*/ 151332 h 423695"/>
              <a:gd name="connsiteX1" fmla="*/ 1108021 w 1910306"/>
              <a:gd name="connsiteY1" fmla="*/ 333025 h 423695"/>
              <a:gd name="connsiteX2" fmla="*/ 1449258 w 1910306"/>
              <a:gd name="connsiteY2" fmla="*/ 397693 h 423695"/>
              <a:gd name="connsiteX3" fmla="*/ 1696441 w 1910306"/>
              <a:gd name="connsiteY3" fmla="*/ 423695 h 423695"/>
              <a:gd name="connsiteX4" fmla="*/ 1909870 w 1910306"/>
              <a:gd name="connsiteY4" fmla="*/ 346008 h 423695"/>
              <a:gd name="connsiteX5" fmla="*/ 288349 w 1910306"/>
              <a:gd name="connsiteY5" fmla="*/ 0 h 423695"/>
              <a:gd name="connsiteX6" fmla="*/ 0 w 1910306"/>
              <a:gd name="connsiteY6" fmla="*/ 151332 h 423695"/>
              <a:gd name="connsiteX0" fmla="*/ 0 w 1914872"/>
              <a:gd name="connsiteY0" fmla="*/ 142388 h 423695"/>
              <a:gd name="connsiteX1" fmla="*/ 1112587 w 1914872"/>
              <a:gd name="connsiteY1" fmla="*/ 333025 h 423695"/>
              <a:gd name="connsiteX2" fmla="*/ 1453824 w 1914872"/>
              <a:gd name="connsiteY2" fmla="*/ 397693 h 423695"/>
              <a:gd name="connsiteX3" fmla="*/ 1701007 w 1914872"/>
              <a:gd name="connsiteY3" fmla="*/ 423695 h 423695"/>
              <a:gd name="connsiteX4" fmla="*/ 1914436 w 1914872"/>
              <a:gd name="connsiteY4" fmla="*/ 346008 h 423695"/>
              <a:gd name="connsiteX5" fmla="*/ 292915 w 1914872"/>
              <a:gd name="connsiteY5" fmla="*/ 0 h 423695"/>
              <a:gd name="connsiteX6" fmla="*/ 0 w 1914872"/>
              <a:gd name="connsiteY6" fmla="*/ 142388 h 423695"/>
              <a:gd name="connsiteX0" fmla="*/ 0 w 1914872"/>
              <a:gd name="connsiteY0" fmla="*/ 142388 h 423695"/>
              <a:gd name="connsiteX1" fmla="*/ 1112587 w 1914872"/>
              <a:gd name="connsiteY1" fmla="*/ 321101 h 423695"/>
              <a:gd name="connsiteX2" fmla="*/ 1453824 w 1914872"/>
              <a:gd name="connsiteY2" fmla="*/ 397693 h 423695"/>
              <a:gd name="connsiteX3" fmla="*/ 1701007 w 1914872"/>
              <a:gd name="connsiteY3" fmla="*/ 423695 h 423695"/>
              <a:gd name="connsiteX4" fmla="*/ 1914436 w 1914872"/>
              <a:gd name="connsiteY4" fmla="*/ 346008 h 423695"/>
              <a:gd name="connsiteX5" fmla="*/ 292915 w 1914872"/>
              <a:gd name="connsiteY5" fmla="*/ 0 h 423695"/>
              <a:gd name="connsiteX6" fmla="*/ 0 w 1914872"/>
              <a:gd name="connsiteY6" fmla="*/ 142388 h 423695"/>
              <a:gd name="connsiteX0" fmla="*/ 0 w 1914872"/>
              <a:gd name="connsiteY0" fmla="*/ 142388 h 423695"/>
              <a:gd name="connsiteX1" fmla="*/ 1094322 w 1914872"/>
              <a:gd name="connsiteY1" fmla="*/ 333026 h 423695"/>
              <a:gd name="connsiteX2" fmla="*/ 1453824 w 1914872"/>
              <a:gd name="connsiteY2" fmla="*/ 397693 h 423695"/>
              <a:gd name="connsiteX3" fmla="*/ 1701007 w 1914872"/>
              <a:gd name="connsiteY3" fmla="*/ 423695 h 423695"/>
              <a:gd name="connsiteX4" fmla="*/ 1914436 w 1914872"/>
              <a:gd name="connsiteY4" fmla="*/ 346008 h 423695"/>
              <a:gd name="connsiteX5" fmla="*/ 292915 w 1914872"/>
              <a:gd name="connsiteY5" fmla="*/ 0 h 423695"/>
              <a:gd name="connsiteX6" fmla="*/ 0 w 1914872"/>
              <a:gd name="connsiteY6" fmla="*/ 142388 h 423695"/>
              <a:gd name="connsiteX0" fmla="*/ 0 w 1914856"/>
              <a:gd name="connsiteY0" fmla="*/ 142388 h 438601"/>
              <a:gd name="connsiteX1" fmla="*/ 1094322 w 1914856"/>
              <a:gd name="connsiteY1" fmla="*/ 333026 h 438601"/>
              <a:gd name="connsiteX2" fmla="*/ 1453824 w 1914856"/>
              <a:gd name="connsiteY2" fmla="*/ 397693 h 438601"/>
              <a:gd name="connsiteX3" fmla="*/ 1691874 w 1914856"/>
              <a:gd name="connsiteY3" fmla="*/ 438601 h 438601"/>
              <a:gd name="connsiteX4" fmla="*/ 1914436 w 1914856"/>
              <a:gd name="connsiteY4" fmla="*/ 346008 h 438601"/>
              <a:gd name="connsiteX5" fmla="*/ 292915 w 1914856"/>
              <a:gd name="connsiteY5" fmla="*/ 0 h 438601"/>
              <a:gd name="connsiteX6" fmla="*/ 0 w 1914856"/>
              <a:gd name="connsiteY6" fmla="*/ 142388 h 438601"/>
              <a:gd name="connsiteX0" fmla="*/ 0 w 1914856"/>
              <a:gd name="connsiteY0" fmla="*/ 142388 h 447544"/>
              <a:gd name="connsiteX1" fmla="*/ 1094322 w 1914856"/>
              <a:gd name="connsiteY1" fmla="*/ 333026 h 447544"/>
              <a:gd name="connsiteX2" fmla="*/ 1453824 w 1914856"/>
              <a:gd name="connsiteY2" fmla="*/ 397693 h 447544"/>
              <a:gd name="connsiteX3" fmla="*/ 1691874 w 1914856"/>
              <a:gd name="connsiteY3" fmla="*/ 447544 h 447544"/>
              <a:gd name="connsiteX4" fmla="*/ 1914436 w 1914856"/>
              <a:gd name="connsiteY4" fmla="*/ 346008 h 447544"/>
              <a:gd name="connsiteX5" fmla="*/ 292915 w 1914856"/>
              <a:gd name="connsiteY5" fmla="*/ 0 h 447544"/>
              <a:gd name="connsiteX6" fmla="*/ 0 w 1914856"/>
              <a:gd name="connsiteY6" fmla="*/ 142388 h 447544"/>
              <a:gd name="connsiteX0" fmla="*/ 0 w 1914856"/>
              <a:gd name="connsiteY0" fmla="*/ 142388 h 447544"/>
              <a:gd name="connsiteX1" fmla="*/ 1094322 w 1914856"/>
              <a:gd name="connsiteY1" fmla="*/ 333026 h 447544"/>
              <a:gd name="connsiteX2" fmla="*/ 1430993 w 1914856"/>
              <a:gd name="connsiteY2" fmla="*/ 409618 h 447544"/>
              <a:gd name="connsiteX3" fmla="*/ 1691874 w 1914856"/>
              <a:gd name="connsiteY3" fmla="*/ 447544 h 447544"/>
              <a:gd name="connsiteX4" fmla="*/ 1914436 w 1914856"/>
              <a:gd name="connsiteY4" fmla="*/ 346008 h 447544"/>
              <a:gd name="connsiteX5" fmla="*/ 292915 w 1914856"/>
              <a:gd name="connsiteY5" fmla="*/ 0 h 447544"/>
              <a:gd name="connsiteX6" fmla="*/ 0 w 1914856"/>
              <a:gd name="connsiteY6" fmla="*/ 142388 h 44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4856" h="447544">
                <a:moveTo>
                  <a:pt x="0" y="142388"/>
                </a:moveTo>
                <a:cubicBezTo>
                  <a:pt x="406454" y="205713"/>
                  <a:pt x="630555" y="269701"/>
                  <a:pt x="1094322" y="333026"/>
                </a:cubicBezTo>
                <a:lnTo>
                  <a:pt x="1430993" y="409618"/>
                </a:lnTo>
                <a:lnTo>
                  <a:pt x="1691874" y="447544"/>
                </a:lnTo>
                <a:cubicBezTo>
                  <a:pt x="1679934" y="442517"/>
                  <a:pt x="1926376" y="351035"/>
                  <a:pt x="1914436" y="346008"/>
                </a:cubicBezTo>
                <a:cubicBezTo>
                  <a:pt x="1356639" y="233999"/>
                  <a:pt x="764517" y="162655"/>
                  <a:pt x="292915" y="0"/>
                </a:cubicBezTo>
                <a:lnTo>
                  <a:pt x="0" y="142388"/>
                </a:lnTo>
                <a:close/>
              </a:path>
            </a:pathLst>
          </a:custGeom>
          <a:gradFill flip="none" rotWithShape="1">
            <a:gsLst>
              <a:gs pos="37000">
                <a:srgbClr val="081F4B">
                  <a:lumMod val="65000"/>
                </a:srgbClr>
              </a:gs>
              <a:gs pos="71000">
                <a:srgbClr val="081F4B">
                  <a:alpha val="68000"/>
                  <a:lumMod val="6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5698C33-D18E-DC58-A9DE-BFD6BB1CD91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023" r="14023"/>
          <a:stretch/>
        </p:blipFill>
        <p:spPr>
          <a:xfrm>
            <a:off x="695400" y="4418884"/>
            <a:ext cx="2545048" cy="2250475"/>
          </a:xfrm>
          <a:prstGeom prst="rect">
            <a:avLst/>
          </a:prstGeom>
          <a:effectLst/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ACCF9A8-80B3-571B-7CC5-9A270D1ED4D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1584" y="4283687"/>
            <a:ext cx="3159472" cy="2196463"/>
          </a:xfrm>
          <a:prstGeom prst="rect">
            <a:avLst/>
          </a:prstGeom>
          <a:effectLst/>
          <a:scene3d>
            <a:camera prst="perspectiveLeft" fov="3300000">
              <a:rot lat="0" lon="1800000" rev="0"/>
            </a:camera>
            <a:lightRig rig="contrasting" dir="t"/>
          </a:scene3d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EDED7CED-7181-5942-0E9F-004531310D0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4004" y="3383806"/>
            <a:ext cx="3033911" cy="3206089"/>
          </a:xfrm>
          <a:prstGeom prst="rect">
            <a:avLst/>
          </a:prstGeom>
        </p:spPr>
      </p:pic>
      <p:sp>
        <p:nvSpPr>
          <p:cNvPr id="107" name="文本框 106">
            <a:extLst>
              <a:ext uri="{FF2B5EF4-FFF2-40B4-BE49-F238E27FC236}">
                <a16:creationId xmlns:a16="http://schemas.microsoft.com/office/drawing/2014/main" id="{9CB898CC-0072-D8BE-F4F5-2CAE93161EB8}"/>
              </a:ext>
            </a:extLst>
          </p:cNvPr>
          <p:cNvSpPr txBox="1"/>
          <p:nvPr/>
        </p:nvSpPr>
        <p:spPr>
          <a:xfrm>
            <a:off x="3876524" y="971592"/>
            <a:ext cx="4438952" cy="1646846"/>
          </a:xfrm>
          <a:custGeom>
            <a:avLst/>
            <a:gdLst/>
            <a:ahLst/>
            <a:cxnLst/>
            <a:rect l="l" t="t" r="r" b="b"/>
            <a:pathLst>
              <a:path w="4438952" h="1646846">
                <a:moveTo>
                  <a:pt x="1296158" y="1299308"/>
                </a:moveTo>
                <a:lnTo>
                  <a:pt x="1248257" y="1644808"/>
                </a:lnTo>
                <a:lnTo>
                  <a:pt x="1373616" y="1471548"/>
                </a:lnTo>
                <a:lnTo>
                  <a:pt x="1303293" y="1317653"/>
                </a:lnTo>
                <a:lnTo>
                  <a:pt x="1425594" y="1317653"/>
                </a:lnTo>
                <a:lnTo>
                  <a:pt x="1448016" y="1367592"/>
                </a:lnTo>
                <a:lnTo>
                  <a:pt x="1484706" y="1317653"/>
                </a:lnTo>
                <a:lnTo>
                  <a:pt x="1487763" y="1299308"/>
                </a:lnTo>
                <a:close/>
                <a:moveTo>
                  <a:pt x="2022716" y="1290135"/>
                </a:moveTo>
                <a:lnTo>
                  <a:pt x="2235723" y="1290135"/>
                </a:lnTo>
                <a:lnTo>
                  <a:pt x="2185784" y="1339055"/>
                </a:lnTo>
                <a:lnTo>
                  <a:pt x="2519054" y="1339055"/>
                </a:lnTo>
                <a:lnTo>
                  <a:pt x="2485421" y="1579581"/>
                </a:lnTo>
                <a:cubicBezTo>
                  <a:pt x="2482024" y="1599285"/>
                  <a:pt x="2472852" y="1615422"/>
                  <a:pt x="2457903" y="1627992"/>
                </a:cubicBezTo>
                <a:cubicBezTo>
                  <a:pt x="2442956" y="1640561"/>
                  <a:pt x="2425630" y="1646846"/>
                  <a:pt x="2405926" y="1646846"/>
                </a:cubicBezTo>
                <a:lnTo>
                  <a:pt x="2204129" y="1646846"/>
                </a:lnTo>
                <a:lnTo>
                  <a:pt x="2295855" y="1552063"/>
                </a:lnTo>
                <a:lnTo>
                  <a:pt x="2312162" y="1435877"/>
                </a:lnTo>
                <a:lnTo>
                  <a:pt x="2087943" y="1435877"/>
                </a:lnTo>
                <a:lnTo>
                  <a:pt x="1874936" y="1646846"/>
                </a:lnTo>
                <a:lnTo>
                  <a:pt x="1661928" y="1646846"/>
                </a:lnTo>
                <a:lnTo>
                  <a:pt x="1874936" y="1435877"/>
                </a:lnTo>
                <a:lnTo>
                  <a:pt x="1711867" y="1435877"/>
                </a:lnTo>
                <a:lnTo>
                  <a:pt x="1725117" y="1339055"/>
                </a:lnTo>
                <a:lnTo>
                  <a:pt x="1972776" y="1339055"/>
                </a:lnTo>
                <a:close/>
                <a:moveTo>
                  <a:pt x="936390" y="1211659"/>
                </a:moveTo>
                <a:lnTo>
                  <a:pt x="920083" y="1299308"/>
                </a:lnTo>
                <a:lnTo>
                  <a:pt x="991425" y="1299308"/>
                </a:lnTo>
                <a:lnTo>
                  <a:pt x="1003655" y="1211659"/>
                </a:lnTo>
                <a:close/>
                <a:moveTo>
                  <a:pt x="2634107" y="1106683"/>
                </a:moveTo>
                <a:lnTo>
                  <a:pt x="2877689" y="1106683"/>
                </a:lnTo>
                <a:lnTo>
                  <a:pt x="2822654" y="1500085"/>
                </a:lnTo>
                <a:lnTo>
                  <a:pt x="2913361" y="1485817"/>
                </a:lnTo>
                <a:lnTo>
                  <a:pt x="2898073" y="1590792"/>
                </a:lnTo>
                <a:lnTo>
                  <a:pt x="2626972" y="1646846"/>
                </a:lnTo>
                <a:lnTo>
                  <a:pt x="2690161" y="1203505"/>
                </a:lnTo>
                <a:lnTo>
                  <a:pt x="2620857" y="1203505"/>
                </a:lnTo>
                <a:close/>
                <a:moveTo>
                  <a:pt x="2005390" y="1048590"/>
                </a:moveTo>
                <a:lnTo>
                  <a:pt x="2163362" y="1104645"/>
                </a:lnTo>
                <a:lnTo>
                  <a:pt x="2337641" y="1048590"/>
                </a:lnTo>
                <a:close/>
                <a:moveTo>
                  <a:pt x="969003" y="1033303"/>
                </a:moveTo>
                <a:lnTo>
                  <a:pt x="953716" y="1114837"/>
                </a:lnTo>
                <a:lnTo>
                  <a:pt x="1017924" y="1114837"/>
                </a:lnTo>
                <a:lnTo>
                  <a:pt x="1029135" y="1033303"/>
                </a:lnTo>
                <a:close/>
                <a:moveTo>
                  <a:pt x="4107719" y="992536"/>
                </a:moveTo>
                <a:lnTo>
                  <a:pt x="4242251" y="992536"/>
                </a:lnTo>
                <a:lnTo>
                  <a:pt x="4171927" y="1489893"/>
                </a:lnTo>
                <a:lnTo>
                  <a:pt x="4037396" y="1489893"/>
                </a:lnTo>
                <a:close/>
                <a:moveTo>
                  <a:pt x="1207490" y="936481"/>
                </a:moveTo>
                <a:lnTo>
                  <a:pt x="1639620" y="936481"/>
                </a:lnTo>
                <a:lnTo>
                  <a:pt x="1616179" y="1102607"/>
                </a:lnTo>
                <a:cubicBezTo>
                  <a:pt x="1613462" y="1122311"/>
                  <a:pt x="1605138" y="1138788"/>
                  <a:pt x="1591210" y="1152037"/>
                </a:cubicBezTo>
                <a:cubicBezTo>
                  <a:pt x="1577281" y="1165286"/>
                  <a:pt x="1561484" y="1171911"/>
                  <a:pt x="1543818" y="1171911"/>
                </a:cubicBezTo>
                <a:lnTo>
                  <a:pt x="1435786" y="1171911"/>
                </a:lnTo>
                <a:lnTo>
                  <a:pt x="1475533" y="1134201"/>
                </a:lnTo>
                <a:lnTo>
                  <a:pt x="1489802" y="1029226"/>
                </a:lnTo>
                <a:lnTo>
                  <a:pt x="1334887" y="1029226"/>
                </a:lnTo>
                <a:lnTo>
                  <a:pt x="1309408" y="1206563"/>
                </a:lnTo>
                <a:lnTo>
                  <a:pt x="1599873" y="1206563"/>
                </a:lnTo>
                <a:lnTo>
                  <a:pt x="1578470" y="1354343"/>
                </a:lnTo>
                <a:lnTo>
                  <a:pt x="1494898" y="1470529"/>
                </a:lnTo>
                <a:lnTo>
                  <a:pt x="1576432" y="1646846"/>
                </a:lnTo>
                <a:lnTo>
                  <a:pt x="1454131" y="1646846"/>
                </a:lnTo>
                <a:lnTo>
                  <a:pt x="1420498" y="1575504"/>
                </a:lnTo>
                <a:lnTo>
                  <a:pt x="1369539" y="1646846"/>
                </a:lnTo>
                <a:lnTo>
                  <a:pt x="1107611" y="1646846"/>
                </a:lnTo>
                <a:close/>
                <a:moveTo>
                  <a:pt x="829376" y="936481"/>
                </a:moveTo>
                <a:lnTo>
                  <a:pt x="1176915" y="936481"/>
                </a:lnTo>
                <a:lnTo>
                  <a:pt x="1087228" y="1578562"/>
                </a:lnTo>
                <a:cubicBezTo>
                  <a:pt x="1083830" y="1597586"/>
                  <a:pt x="1075507" y="1613553"/>
                  <a:pt x="1062258" y="1626463"/>
                </a:cubicBezTo>
                <a:cubicBezTo>
                  <a:pt x="1049009" y="1639372"/>
                  <a:pt x="1034231" y="1645827"/>
                  <a:pt x="1017924" y="1645827"/>
                </a:cubicBezTo>
                <a:lnTo>
                  <a:pt x="902757" y="1645827"/>
                </a:lnTo>
                <a:lnTo>
                  <a:pt x="950658" y="1589772"/>
                </a:lnTo>
                <a:lnTo>
                  <a:pt x="978176" y="1396129"/>
                </a:lnTo>
                <a:lnTo>
                  <a:pt x="902757" y="1396129"/>
                </a:lnTo>
                <a:lnTo>
                  <a:pt x="857913" y="1645827"/>
                </a:lnTo>
                <a:lnTo>
                  <a:pt x="727459" y="1645827"/>
                </a:lnTo>
                <a:lnTo>
                  <a:pt x="846702" y="970114"/>
                </a:lnTo>
                <a:close/>
                <a:moveTo>
                  <a:pt x="3864136" y="934443"/>
                </a:moveTo>
                <a:lnTo>
                  <a:pt x="3993572" y="934443"/>
                </a:lnTo>
                <a:lnTo>
                  <a:pt x="4009878" y="1023111"/>
                </a:lnTo>
                <a:lnTo>
                  <a:pt x="3880443" y="1023111"/>
                </a:lnTo>
                <a:close/>
                <a:moveTo>
                  <a:pt x="2691180" y="932404"/>
                </a:moveTo>
                <a:lnTo>
                  <a:pt x="2845076" y="932404"/>
                </a:lnTo>
                <a:lnTo>
                  <a:pt x="2882785" y="1067955"/>
                </a:lnTo>
                <a:lnTo>
                  <a:pt x="2727871" y="1067955"/>
                </a:lnTo>
                <a:close/>
                <a:moveTo>
                  <a:pt x="4256519" y="914059"/>
                </a:moveTo>
                <a:lnTo>
                  <a:pt x="4438952" y="914059"/>
                </a:lnTo>
                <a:lnTo>
                  <a:pt x="4345187" y="1578562"/>
                </a:lnTo>
                <a:cubicBezTo>
                  <a:pt x="4342469" y="1597586"/>
                  <a:pt x="4333467" y="1613553"/>
                  <a:pt x="4318179" y="1626463"/>
                </a:cubicBezTo>
                <a:cubicBezTo>
                  <a:pt x="4302891" y="1639372"/>
                  <a:pt x="4285735" y="1645827"/>
                  <a:pt x="4266711" y="1645827"/>
                </a:cubicBezTo>
                <a:lnTo>
                  <a:pt x="4105681" y="1645827"/>
                </a:lnTo>
                <a:lnTo>
                  <a:pt x="4195368" y="1552063"/>
                </a:lnTo>
                <a:lnTo>
                  <a:pt x="4277922" y="958903"/>
                </a:lnTo>
                <a:close/>
                <a:moveTo>
                  <a:pt x="3601189" y="914059"/>
                </a:moveTo>
                <a:lnTo>
                  <a:pt x="3789737" y="914059"/>
                </a:lnTo>
                <a:lnTo>
                  <a:pt x="3831523" y="1100568"/>
                </a:lnTo>
                <a:lnTo>
                  <a:pt x="4060837" y="1100568"/>
                </a:lnTo>
                <a:lnTo>
                  <a:pt x="4046569" y="1198409"/>
                </a:lnTo>
                <a:lnTo>
                  <a:pt x="3853945" y="1198409"/>
                </a:lnTo>
                <a:lnTo>
                  <a:pt x="3878405" y="1304403"/>
                </a:lnTo>
                <a:lnTo>
                  <a:pt x="4028224" y="1224908"/>
                </a:lnTo>
                <a:lnTo>
                  <a:pt x="4009878" y="1351286"/>
                </a:lnTo>
                <a:lnTo>
                  <a:pt x="3901846" y="1409378"/>
                </a:lnTo>
                <a:lnTo>
                  <a:pt x="3932421" y="1541871"/>
                </a:lnTo>
                <a:lnTo>
                  <a:pt x="3989495" y="1541871"/>
                </a:lnTo>
                <a:lnTo>
                  <a:pt x="4025166" y="1513334"/>
                </a:lnTo>
                <a:lnTo>
                  <a:pt x="4005802" y="1645827"/>
                </a:lnTo>
                <a:lnTo>
                  <a:pt x="3800948" y="1645827"/>
                </a:lnTo>
                <a:lnTo>
                  <a:pt x="3763238" y="1483778"/>
                </a:lnTo>
                <a:lnTo>
                  <a:pt x="3528828" y="1608118"/>
                </a:lnTo>
                <a:lnTo>
                  <a:pt x="3546154" y="1481740"/>
                </a:lnTo>
                <a:lnTo>
                  <a:pt x="3738778" y="1378803"/>
                </a:lnTo>
                <a:lnTo>
                  <a:pt x="3696992" y="1198409"/>
                </a:lnTo>
                <a:lnTo>
                  <a:pt x="3566538" y="1198409"/>
                </a:lnTo>
                <a:lnTo>
                  <a:pt x="3580806" y="1100568"/>
                </a:lnTo>
                <a:lnTo>
                  <a:pt x="3673551" y="1100568"/>
                </a:lnTo>
                <a:lnTo>
                  <a:pt x="3639918" y="952788"/>
                </a:lnTo>
                <a:close/>
                <a:moveTo>
                  <a:pt x="3110061" y="914059"/>
                </a:moveTo>
                <a:lnTo>
                  <a:pt x="3339376" y="914059"/>
                </a:lnTo>
                <a:lnTo>
                  <a:pt x="3304724" y="1154585"/>
                </a:lnTo>
                <a:lnTo>
                  <a:pt x="3480022" y="1154585"/>
                </a:lnTo>
                <a:lnTo>
                  <a:pt x="3465753" y="1256502"/>
                </a:lnTo>
                <a:lnTo>
                  <a:pt x="3290455" y="1256502"/>
                </a:lnTo>
                <a:lnTo>
                  <a:pt x="3236439" y="1644808"/>
                </a:lnTo>
                <a:lnTo>
                  <a:pt x="3045853" y="1644808"/>
                </a:lnTo>
                <a:lnTo>
                  <a:pt x="3099869" y="1256502"/>
                </a:lnTo>
                <a:lnTo>
                  <a:pt x="2913361" y="1256502"/>
                </a:lnTo>
                <a:lnTo>
                  <a:pt x="2927629" y="1154585"/>
                </a:lnTo>
                <a:lnTo>
                  <a:pt x="3114138" y="1154585"/>
                </a:lnTo>
                <a:lnTo>
                  <a:pt x="3143694" y="949730"/>
                </a:lnTo>
                <a:close/>
                <a:moveTo>
                  <a:pt x="1823977" y="913040"/>
                </a:moveTo>
                <a:lnTo>
                  <a:pt x="2056349" y="913040"/>
                </a:lnTo>
                <a:lnTo>
                  <a:pt x="2034946" y="951769"/>
                </a:lnTo>
                <a:lnTo>
                  <a:pt x="2573070" y="951769"/>
                </a:lnTo>
                <a:lnTo>
                  <a:pt x="2551668" y="1106683"/>
                </a:lnTo>
                <a:lnTo>
                  <a:pt x="2352929" y="1169872"/>
                </a:lnTo>
                <a:lnTo>
                  <a:pt x="2393695" y="1184141"/>
                </a:lnTo>
                <a:lnTo>
                  <a:pt x="2559821" y="1184141"/>
                </a:lnTo>
                <a:lnTo>
                  <a:pt x="2546572" y="1280962"/>
                </a:lnTo>
                <a:lnTo>
                  <a:pt x="2274452" y="1280962"/>
                </a:lnTo>
                <a:lnTo>
                  <a:pt x="2146036" y="1236119"/>
                </a:lnTo>
                <a:lnTo>
                  <a:pt x="2005390" y="1280962"/>
                </a:lnTo>
                <a:lnTo>
                  <a:pt x="1713906" y="1280962"/>
                </a:lnTo>
                <a:lnTo>
                  <a:pt x="1727155" y="1184141"/>
                </a:lnTo>
                <a:lnTo>
                  <a:pt x="1912645" y="1184141"/>
                </a:lnTo>
                <a:lnTo>
                  <a:pt x="1957489" y="1169872"/>
                </a:lnTo>
                <a:lnTo>
                  <a:pt x="1887166" y="1145412"/>
                </a:lnTo>
                <a:lnTo>
                  <a:pt x="1733270" y="1145412"/>
                </a:lnTo>
                <a:lnTo>
                  <a:pt x="1847418" y="940558"/>
                </a:lnTo>
                <a:close/>
                <a:moveTo>
                  <a:pt x="305753" y="618639"/>
                </a:moveTo>
                <a:lnTo>
                  <a:pt x="292504" y="715461"/>
                </a:lnTo>
                <a:lnTo>
                  <a:pt x="0" y="732787"/>
                </a:lnTo>
                <a:lnTo>
                  <a:pt x="13250" y="638004"/>
                </a:lnTo>
                <a:close/>
                <a:moveTo>
                  <a:pt x="347539" y="604371"/>
                </a:moveTo>
                <a:lnTo>
                  <a:pt x="843877" y="644119"/>
                </a:lnTo>
                <a:lnTo>
                  <a:pt x="831647" y="731768"/>
                </a:lnTo>
                <a:lnTo>
                  <a:pt x="335309" y="694058"/>
                </a:lnTo>
                <a:close/>
                <a:moveTo>
                  <a:pt x="3459757" y="483089"/>
                </a:moveTo>
                <a:lnTo>
                  <a:pt x="3595307" y="483089"/>
                </a:lnTo>
                <a:lnTo>
                  <a:pt x="3605499" y="732787"/>
                </a:lnTo>
                <a:lnTo>
                  <a:pt x="3469949" y="732787"/>
                </a:lnTo>
                <a:close/>
                <a:moveTo>
                  <a:pt x="3102026" y="482070"/>
                </a:moveTo>
                <a:lnTo>
                  <a:pt x="3237576" y="482070"/>
                </a:lnTo>
                <a:lnTo>
                  <a:pt x="3147889" y="732787"/>
                </a:lnTo>
                <a:lnTo>
                  <a:pt x="3012339" y="732787"/>
                </a:lnTo>
                <a:close/>
                <a:moveTo>
                  <a:pt x="387287" y="466782"/>
                </a:moveTo>
                <a:lnTo>
                  <a:pt x="825532" y="501434"/>
                </a:lnTo>
                <a:lnTo>
                  <a:pt x="811264" y="597237"/>
                </a:lnTo>
                <a:lnTo>
                  <a:pt x="374038" y="562585"/>
                </a:lnTo>
                <a:close/>
                <a:moveTo>
                  <a:pt x="2326548" y="397478"/>
                </a:moveTo>
                <a:lnTo>
                  <a:pt x="2520191" y="397478"/>
                </a:lnTo>
                <a:lnTo>
                  <a:pt x="2501846" y="526914"/>
                </a:lnTo>
                <a:lnTo>
                  <a:pt x="2707720" y="716480"/>
                </a:lnTo>
                <a:lnTo>
                  <a:pt x="2494712" y="716480"/>
                </a:lnTo>
                <a:lnTo>
                  <a:pt x="2391775" y="621697"/>
                </a:lnTo>
                <a:lnTo>
                  <a:pt x="2262340" y="716480"/>
                </a:lnTo>
                <a:lnTo>
                  <a:pt x="2049333" y="716480"/>
                </a:lnTo>
                <a:lnTo>
                  <a:pt x="2308203" y="525894"/>
                </a:lnTo>
                <a:close/>
                <a:moveTo>
                  <a:pt x="1232069" y="387287"/>
                </a:moveTo>
                <a:lnTo>
                  <a:pt x="1226973" y="426015"/>
                </a:lnTo>
                <a:lnTo>
                  <a:pt x="1594895" y="426015"/>
                </a:lnTo>
                <a:lnTo>
                  <a:pt x="1599991" y="387287"/>
                </a:lnTo>
                <a:close/>
                <a:moveTo>
                  <a:pt x="1248375" y="271101"/>
                </a:moveTo>
                <a:lnTo>
                  <a:pt x="1243280" y="309829"/>
                </a:lnTo>
                <a:lnTo>
                  <a:pt x="1611202" y="309829"/>
                </a:lnTo>
                <a:lnTo>
                  <a:pt x="1616298" y="271101"/>
                </a:lnTo>
                <a:close/>
                <a:moveTo>
                  <a:pt x="1264682" y="154915"/>
                </a:moveTo>
                <a:lnTo>
                  <a:pt x="1258567" y="193643"/>
                </a:lnTo>
                <a:lnTo>
                  <a:pt x="1626489" y="193643"/>
                </a:lnTo>
                <a:lnTo>
                  <a:pt x="1632605" y="154915"/>
                </a:lnTo>
                <a:close/>
                <a:moveTo>
                  <a:pt x="591122" y="149819"/>
                </a:moveTo>
                <a:lnTo>
                  <a:pt x="575834" y="178356"/>
                </a:lnTo>
                <a:lnTo>
                  <a:pt x="654311" y="245621"/>
                </a:lnTo>
                <a:lnTo>
                  <a:pt x="750113" y="189567"/>
                </a:lnTo>
                <a:lnTo>
                  <a:pt x="755209" y="149819"/>
                </a:lnTo>
                <a:close/>
                <a:moveTo>
                  <a:pt x="3300765" y="112109"/>
                </a:moveTo>
                <a:lnTo>
                  <a:pt x="3286497" y="217084"/>
                </a:lnTo>
                <a:lnTo>
                  <a:pt x="3496447" y="217084"/>
                </a:lnTo>
                <a:lnTo>
                  <a:pt x="3510716" y="112109"/>
                </a:lnTo>
                <a:close/>
                <a:moveTo>
                  <a:pt x="2368334" y="95803"/>
                </a:moveTo>
                <a:lnTo>
                  <a:pt x="2151250" y="100898"/>
                </a:lnTo>
                <a:lnTo>
                  <a:pt x="2140039" y="154915"/>
                </a:lnTo>
                <a:lnTo>
                  <a:pt x="2360181" y="154915"/>
                </a:lnTo>
                <a:close/>
                <a:moveTo>
                  <a:pt x="3152985" y="20384"/>
                </a:moveTo>
                <a:lnTo>
                  <a:pt x="3684995" y="20384"/>
                </a:lnTo>
                <a:lnTo>
                  <a:pt x="3644228" y="308810"/>
                </a:lnTo>
                <a:lnTo>
                  <a:pt x="3466891" y="308810"/>
                </a:lnTo>
                <a:lnTo>
                  <a:pt x="3458738" y="366903"/>
                </a:lnTo>
                <a:lnTo>
                  <a:pt x="3658496" y="366903"/>
                </a:lnTo>
                <a:lnTo>
                  <a:pt x="3645247" y="463725"/>
                </a:lnTo>
                <a:lnTo>
                  <a:pt x="3445488" y="463725"/>
                </a:lnTo>
                <a:lnTo>
                  <a:pt x="3407779" y="733806"/>
                </a:lnTo>
                <a:lnTo>
                  <a:pt x="3219231" y="733806"/>
                </a:lnTo>
                <a:lnTo>
                  <a:pt x="3256941" y="463725"/>
                </a:lnTo>
                <a:lnTo>
                  <a:pt x="3057183" y="463725"/>
                </a:lnTo>
                <a:lnTo>
                  <a:pt x="3070432" y="366903"/>
                </a:lnTo>
                <a:lnTo>
                  <a:pt x="3270190" y="366903"/>
                </a:lnTo>
                <a:lnTo>
                  <a:pt x="3278343" y="308810"/>
                </a:lnTo>
                <a:lnTo>
                  <a:pt x="3112218" y="308810"/>
                </a:lnTo>
                <a:close/>
                <a:moveTo>
                  <a:pt x="177337" y="18345"/>
                </a:moveTo>
                <a:lnTo>
                  <a:pt x="390345" y="18345"/>
                </a:lnTo>
                <a:lnTo>
                  <a:pt x="241545" y="250717"/>
                </a:lnTo>
                <a:lnTo>
                  <a:pt x="357731" y="250717"/>
                </a:lnTo>
                <a:lnTo>
                  <a:pt x="208931" y="483089"/>
                </a:lnTo>
                <a:lnTo>
                  <a:pt x="325117" y="483089"/>
                </a:lnTo>
                <a:lnTo>
                  <a:pt x="311868" y="579911"/>
                </a:lnTo>
                <a:lnTo>
                  <a:pt x="21403" y="579911"/>
                </a:lnTo>
                <a:lnTo>
                  <a:pt x="34652" y="483089"/>
                </a:lnTo>
                <a:lnTo>
                  <a:pt x="121282" y="347539"/>
                </a:lnTo>
                <a:lnTo>
                  <a:pt x="52998" y="347539"/>
                </a:lnTo>
                <a:lnTo>
                  <a:pt x="66247" y="250717"/>
                </a:lnTo>
                <a:lnTo>
                  <a:pt x="199759" y="43825"/>
                </a:lnTo>
                <a:close/>
                <a:moveTo>
                  <a:pt x="3101007" y="3058"/>
                </a:moveTo>
                <a:lnTo>
                  <a:pt x="3084700" y="120263"/>
                </a:lnTo>
                <a:lnTo>
                  <a:pt x="2999090" y="732787"/>
                </a:lnTo>
                <a:lnTo>
                  <a:pt x="2819715" y="732787"/>
                </a:lnTo>
                <a:lnTo>
                  <a:pt x="2900230" y="156953"/>
                </a:lnTo>
                <a:lnTo>
                  <a:pt x="2840098" y="169183"/>
                </a:lnTo>
                <a:lnTo>
                  <a:pt x="2856405" y="51978"/>
                </a:lnTo>
                <a:close/>
                <a:moveTo>
                  <a:pt x="466783" y="2038"/>
                </a:moveTo>
                <a:lnTo>
                  <a:pt x="669599" y="2038"/>
                </a:lnTo>
                <a:lnTo>
                  <a:pt x="640042" y="58093"/>
                </a:lnTo>
                <a:lnTo>
                  <a:pt x="905028" y="58093"/>
                </a:lnTo>
                <a:lnTo>
                  <a:pt x="879549" y="236449"/>
                </a:lnTo>
                <a:lnTo>
                  <a:pt x="737883" y="317983"/>
                </a:lnTo>
                <a:lnTo>
                  <a:pt x="771516" y="346520"/>
                </a:lnTo>
                <a:lnTo>
                  <a:pt x="885664" y="346520"/>
                </a:lnTo>
                <a:lnTo>
                  <a:pt x="871395" y="444360"/>
                </a:lnTo>
                <a:lnTo>
                  <a:pt x="706289" y="444360"/>
                </a:lnTo>
                <a:lnTo>
                  <a:pt x="631889" y="379133"/>
                </a:lnTo>
                <a:lnTo>
                  <a:pt x="517741" y="444360"/>
                </a:lnTo>
                <a:lnTo>
                  <a:pt x="349578" y="444360"/>
                </a:lnTo>
                <a:lnTo>
                  <a:pt x="363846" y="347539"/>
                </a:lnTo>
                <a:lnTo>
                  <a:pt x="475955" y="347539"/>
                </a:lnTo>
                <a:lnTo>
                  <a:pt x="549336" y="305753"/>
                </a:lnTo>
                <a:lnTo>
                  <a:pt x="510607" y="270082"/>
                </a:lnTo>
                <a:lnTo>
                  <a:pt x="371999" y="270082"/>
                </a:lnTo>
                <a:lnTo>
                  <a:pt x="496339" y="35671"/>
                </a:lnTo>
                <a:close/>
                <a:moveTo>
                  <a:pt x="2769890" y="0"/>
                </a:moveTo>
                <a:lnTo>
                  <a:pt x="2757659" y="86630"/>
                </a:lnTo>
                <a:lnTo>
                  <a:pt x="2562997" y="91726"/>
                </a:lnTo>
                <a:lnTo>
                  <a:pt x="2553824" y="154915"/>
                </a:lnTo>
                <a:lnTo>
                  <a:pt x="2786196" y="154915"/>
                </a:lnTo>
                <a:lnTo>
                  <a:pt x="2773966" y="241545"/>
                </a:lnTo>
                <a:lnTo>
                  <a:pt x="2541594" y="241545"/>
                </a:lnTo>
                <a:lnTo>
                  <a:pt x="2536498" y="280273"/>
                </a:lnTo>
                <a:lnTo>
                  <a:pt x="2740333" y="280273"/>
                </a:lnTo>
                <a:lnTo>
                  <a:pt x="2698547" y="580930"/>
                </a:lnTo>
                <a:lnTo>
                  <a:pt x="2599687" y="580930"/>
                </a:lnTo>
                <a:lnTo>
                  <a:pt x="2548728" y="535067"/>
                </a:lnTo>
                <a:lnTo>
                  <a:pt x="2572169" y="367922"/>
                </a:lnTo>
                <a:lnTo>
                  <a:pt x="2281705" y="367922"/>
                </a:lnTo>
                <a:lnTo>
                  <a:pt x="2258264" y="535067"/>
                </a:lnTo>
                <a:lnTo>
                  <a:pt x="2196094" y="580930"/>
                </a:lnTo>
                <a:lnTo>
                  <a:pt x="2097234" y="580930"/>
                </a:lnTo>
                <a:lnTo>
                  <a:pt x="2139020" y="280273"/>
                </a:lnTo>
                <a:lnTo>
                  <a:pt x="2342855" y="280273"/>
                </a:lnTo>
                <a:lnTo>
                  <a:pt x="2347951" y="241545"/>
                </a:lnTo>
                <a:lnTo>
                  <a:pt x="2123733" y="241545"/>
                </a:lnTo>
                <a:lnTo>
                  <a:pt x="2026911" y="733806"/>
                </a:lnTo>
                <a:lnTo>
                  <a:pt x="1852632" y="733806"/>
                </a:lnTo>
                <a:lnTo>
                  <a:pt x="1985125" y="56055"/>
                </a:lnTo>
                <a:lnTo>
                  <a:pt x="1953530" y="19364"/>
                </a:lnTo>
                <a:close/>
                <a:moveTo>
                  <a:pt x="1232069" y="0"/>
                </a:moveTo>
                <a:lnTo>
                  <a:pt x="1503169" y="0"/>
                </a:lnTo>
                <a:lnTo>
                  <a:pt x="1432846" y="77457"/>
                </a:lnTo>
                <a:lnTo>
                  <a:pt x="1837459" y="77457"/>
                </a:lnTo>
                <a:lnTo>
                  <a:pt x="1756944" y="647176"/>
                </a:lnTo>
                <a:cubicBezTo>
                  <a:pt x="1754226" y="666880"/>
                  <a:pt x="1745393" y="683357"/>
                  <a:pt x="1730445" y="696606"/>
                </a:cubicBezTo>
                <a:cubicBezTo>
                  <a:pt x="1715497" y="709856"/>
                  <a:pt x="1698171" y="716480"/>
                  <a:pt x="1678467" y="716480"/>
                </a:cubicBezTo>
                <a:lnTo>
                  <a:pt x="1476671" y="716480"/>
                </a:lnTo>
                <a:lnTo>
                  <a:pt x="1567377" y="619659"/>
                </a:lnTo>
                <a:lnTo>
                  <a:pt x="1580626" y="522837"/>
                </a:lnTo>
                <a:lnTo>
                  <a:pt x="1350293" y="522837"/>
                </a:lnTo>
                <a:lnTo>
                  <a:pt x="1147477" y="716480"/>
                </a:lnTo>
                <a:lnTo>
                  <a:pt x="934470" y="716480"/>
                </a:lnTo>
                <a:lnTo>
                  <a:pt x="1137286" y="522837"/>
                </a:lnTo>
                <a:lnTo>
                  <a:pt x="960968" y="522837"/>
                </a:lnTo>
                <a:lnTo>
                  <a:pt x="975237" y="426015"/>
                </a:lnTo>
                <a:lnTo>
                  <a:pt x="1033330" y="426015"/>
                </a:lnTo>
                <a:lnTo>
                  <a:pt x="1082250" y="77457"/>
                </a:lnTo>
                <a:lnTo>
                  <a:pt x="1200474" y="77457"/>
                </a:lnTo>
                <a:lnTo>
                  <a:pt x="1251433" y="22422"/>
                </a:lnTo>
                <a:close/>
              </a:path>
            </a:pathLst>
          </a:custGeom>
          <a:gradFill flip="none" rotWithShape="1">
            <a:gsLst>
              <a:gs pos="1000">
                <a:srgbClr val="84EDFF">
                  <a:lumMod val="13000"/>
                  <a:lumOff val="87000"/>
                </a:srgbClr>
              </a:gs>
              <a:gs pos="90000">
                <a:srgbClr val="84EDFF">
                  <a:lumMod val="70000"/>
                  <a:lumOff val="30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8000" dirty="0">
              <a:gradFill flip="none" rotWithShape="1">
                <a:gsLst>
                  <a:gs pos="0">
                    <a:schemeClr val="bg1"/>
                  </a:gs>
                  <a:gs pos="100000">
                    <a:srgbClr val="84EDFF"/>
                  </a:gs>
                </a:gsLst>
                <a:path path="circle">
                  <a:fillToRect l="50000" t="130000" r="50000" b="-30000"/>
                </a:path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72373B7-1CB8-9425-DD86-5A6A382DE0CA}"/>
              </a:ext>
            </a:extLst>
          </p:cNvPr>
          <p:cNvGrpSpPr/>
          <p:nvPr/>
        </p:nvGrpSpPr>
        <p:grpSpPr>
          <a:xfrm>
            <a:off x="3757004" y="2936151"/>
            <a:ext cx="4643251" cy="510088"/>
            <a:chOff x="3323692" y="2887207"/>
            <a:chExt cx="5508612" cy="510088"/>
          </a:xfrm>
        </p:grpSpPr>
        <p:sp>
          <p:nvSpPr>
            <p:cNvPr id="69" name="六边形 68">
              <a:extLst>
                <a:ext uri="{FF2B5EF4-FFF2-40B4-BE49-F238E27FC236}">
                  <a16:creationId xmlns:a16="http://schemas.microsoft.com/office/drawing/2014/main" id="{2D9AAC51-DD57-3E56-1499-56CD29692C93}"/>
                </a:ext>
              </a:extLst>
            </p:cNvPr>
            <p:cNvSpPr/>
            <p:nvPr/>
          </p:nvSpPr>
          <p:spPr>
            <a:xfrm>
              <a:off x="3323692" y="2887207"/>
              <a:ext cx="5508612" cy="510088"/>
            </a:xfrm>
            <a:prstGeom prst="hexagon">
              <a:avLst/>
            </a:prstGeom>
            <a:gradFill flip="none" rotWithShape="1">
              <a:gsLst>
                <a:gs pos="0">
                  <a:srgbClr val="84EDFF"/>
                </a:gs>
                <a:gs pos="77509">
                  <a:srgbClr val="84EDFF">
                    <a:alpha val="28000"/>
                  </a:srgbClr>
                </a:gs>
                <a:gs pos="24696">
                  <a:srgbClr val="84EDFF">
                    <a:alpha val="28000"/>
                  </a:srgbClr>
                </a:gs>
                <a:gs pos="49000">
                  <a:srgbClr val="84EDFF">
                    <a:alpha val="0"/>
                  </a:srgbClr>
                </a:gs>
                <a:gs pos="100000">
                  <a:srgbClr val="84EDFF"/>
                </a:gs>
              </a:gsLst>
              <a:path path="circle">
                <a:fillToRect l="100000" t="100000"/>
              </a:path>
              <a:tileRect r="-100000" b="-100000"/>
            </a:gradFill>
            <a:ln w="28575">
              <a:gradFill flip="none" rotWithShape="1">
                <a:gsLst>
                  <a:gs pos="0">
                    <a:srgbClr val="84EDFF">
                      <a:lumMod val="55000"/>
                      <a:lumOff val="45000"/>
                    </a:srgbClr>
                  </a:gs>
                  <a:gs pos="32000">
                    <a:schemeClr val="accent1">
                      <a:lumMod val="45000"/>
                      <a:lumOff val="55000"/>
                      <a:alpha val="0"/>
                    </a:schemeClr>
                  </a:gs>
                  <a:gs pos="66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rgbClr val="84EDFF">
                      <a:lumMod val="55000"/>
                      <a:lumOff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六边形 80">
              <a:extLst>
                <a:ext uri="{FF2B5EF4-FFF2-40B4-BE49-F238E27FC236}">
                  <a16:creationId xmlns:a16="http://schemas.microsoft.com/office/drawing/2014/main" id="{621FE819-3C83-4243-1779-BC7A99D0ECB6}"/>
                </a:ext>
              </a:extLst>
            </p:cNvPr>
            <p:cNvSpPr/>
            <p:nvPr/>
          </p:nvSpPr>
          <p:spPr>
            <a:xfrm>
              <a:off x="3431704" y="2956804"/>
              <a:ext cx="5292588" cy="370894"/>
            </a:xfrm>
            <a:prstGeom prst="hexagon">
              <a:avLst/>
            </a:prstGeom>
            <a:noFill/>
            <a:ln w="19050">
              <a:gradFill flip="none" rotWithShape="1">
                <a:gsLst>
                  <a:gs pos="0">
                    <a:srgbClr val="144BB8"/>
                  </a:gs>
                  <a:gs pos="12000">
                    <a:srgbClr val="144BB8">
                      <a:alpha val="0"/>
                    </a:srgbClr>
                  </a:gs>
                  <a:gs pos="88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B312E419-F871-020D-ED90-04EAC85FC311}"/>
              </a:ext>
            </a:extLst>
          </p:cNvPr>
          <p:cNvSpPr txBox="1"/>
          <p:nvPr/>
        </p:nvSpPr>
        <p:spPr>
          <a:xfrm>
            <a:off x="4043772" y="299114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质保更全面 服务保终身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470FAC7C-418D-4886-F3B0-B331BB66EC1B}"/>
              </a:ext>
            </a:extLst>
          </p:cNvPr>
          <p:cNvGrpSpPr/>
          <p:nvPr/>
        </p:nvGrpSpPr>
        <p:grpSpPr>
          <a:xfrm>
            <a:off x="1865680" y="1645931"/>
            <a:ext cx="705136" cy="700335"/>
            <a:chOff x="2161028" y="2293910"/>
            <a:chExt cx="701949" cy="697170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2BC5E9CA-7083-8F2B-015C-3244674A6211}"/>
                </a:ext>
              </a:extLst>
            </p:cNvPr>
            <p:cNvGrpSpPr/>
            <p:nvPr/>
          </p:nvGrpSpPr>
          <p:grpSpPr>
            <a:xfrm rot="243822">
              <a:off x="2161028" y="2293910"/>
              <a:ext cx="701949" cy="697170"/>
              <a:chOff x="1410701" y="1879719"/>
              <a:chExt cx="701949" cy="697170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BB38097-F3AF-E535-63C5-6BCCB5D6F56F}"/>
                  </a:ext>
                </a:extLst>
              </p:cNvPr>
              <p:cNvSpPr/>
              <p:nvPr/>
            </p:nvSpPr>
            <p:spPr>
              <a:xfrm>
                <a:off x="1415480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8690FF24-5832-635C-0A85-756C8C4A651F}"/>
                  </a:ext>
                </a:extLst>
              </p:cNvPr>
              <p:cNvSpPr/>
              <p:nvPr/>
            </p:nvSpPr>
            <p:spPr>
              <a:xfrm>
                <a:off x="1410701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2000">
                    <a:srgbClr val="144BB8">
                      <a:alpha val="0"/>
                    </a:srgbClr>
                  </a:gs>
                  <a:gs pos="100000">
                    <a:srgbClr val="144BB8">
                      <a:lumMod val="95000"/>
                      <a:lumOff val="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3D1F1620-03A6-A8F3-278A-886E431EB940}"/>
                  </a:ext>
                </a:extLst>
              </p:cNvPr>
              <p:cNvSpPr/>
              <p:nvPr/>
            </p:nvSpPr>
            <p:spPr>
              <a:xfrm>
                <a:off x="1414294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84EDFF">
                      <a:alpha val="0"/>
                      <a:lumMod val="45000"/>
                    </a:srgbClr>
                  </a:gs>
                  <a:gs pos="100000">
                    <a:srgbClr val="84EDFF">
                      <a:alpha val="63000"/>
                      <a:lumMod val="6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iconfont-1043-284855">
              <a:extLst>
                <a:ext uri="{FF2B5EF4-FFF2-40B4-BE49-F238E27FC236}">
                  <a16:creationId xmlns:a16="http://schemas.microsoft.com/office/drawing/2014/main" id="{57CA201D-4BBA-B46C-4B80-061551361D62}"/>
                </a:ext>
              </a:extLst>
            </p:cNvPr>
            <p:cNvSpPr/>
            <p:nvPr/>
          </p:nvSpPr>
          <p:spPr>
            <a:xfrm>
              <a:off x="2338480" y="2431973"/>
              <a:ext cx="347044" cy="421045"/>
            </a:xfrm>
            <a:custGeom>
              <a:avLst/>
              <a:gdLst>
                <a:gd name="T0" fmla="*/ 5199 w 10436"/>
                <a:gd name="T1" fmla="*/ 12800 h 12800"/>
                <a:gd name="T2" fmla="*/ 5085 w 10436"/>
                <a:gd name="T3" fmla="*/ 12790 h 12800"/>
                <a:gd name="T4" fmla="*/ 0 w 10436"/>
                <a:gd name="T5" fmla="*/ 4330 h 12800"/>
                <a:gd name="T6" fmla="*/ 0 w 10436"/>
                <a:gd name="T7" fmla="*/ 2268 h 12800"/>
                <a:gd name="T8" fmla="*/ 204 w 10436"/>
                <a:gd name="T9" fmla="*/ 1801 h 12800"/>
                <a:gd name="T10" fmla="*/ 647 w 10436"/>
                <a:gd name="T11" fmla="*/ 1628 h 12800"/>
                <a:gd name="T12" fmla="*/ 692 w 10436"/>
                <a:gd name="T13" fmla="*/ 1629 h 12800"/>
                <a:gd name="T14" fmla="*/ 1058 w 10436"/>
                <a:gd name="T15" fmla="*/ 1638 h 12800"/>
                <a:gd name="T16" fmla="*/ 2774 w 10436"/>
                <a:gd name="T17" fmla="*/ 1454 h 12800"/>
                <a:gd name="T18" fmla="*/ 4824 w 10436"/>
                <a:gd name="T19" fmla="*/ 127 h 12800"/>
                <a:gd name="T20" fmla="*/ 4857 w 10436"/>
                <a:gd name="T21" fmla="*/ 95 h 12800"/>
                <a:gd name="T22" fmla="*/ 5199 w 10436"/>
                <a:gd name="T23" fmla="*/ 0 h 12800"/>
                <a:gd name="T24" fmla="*/ 5560 w 10436"/>
                <a:gd name="T25" fmla="*/ 109 h 12800"/>
                <a:gd name="T26" fmla="*/ 5839 w 10436"/>
                <a:gd name="T27" fmla="*/ 330 h 12800"/>
                <a:gd name="T28" fmla="*/ 7674 w 10436"/>
                <a:gd name="T29" fmla="*/ 1454 h 12800"/>
                <a:gd name="T30" fmla="*/ 9378 w 10436"/>
                <a:gd name="T31" fmla="*/ 1638 h 12800"/>
                <a:gd name="T32" fmla="*/ 9745 w 10436"/>
                <a:gd name="T33" fmla="*/ 1629 h 12800"/>
                <a:gd name="T34" fmla="*/ 9789 w 10436"/>
                <a:gd name="T35" fmla="*/ 1628 h 12800"/>
                <a:gd name="T36" fmla="*/ 10231 w 10436"/>
                <a:gd name="T37" fmla="*/ 1800 h 12800"/>
                <a:gd name="T38" fmla="*/ 10436 w 10436"/>
                <a:gd name="T39" fmla="*/ 2268 h 12800"/>
                <a:gd name="T40" fmla="*/ 10436 w 10436"/>
                <a:gd name="T41" fmla="*/ 4330 h 12800"/>
                <a:gd name="T42" fmla="*/ 5314 w 10436"/>
                <a:gd name="T43" fmla="*/ 12790 h 12800"/>
                <a:gd name="T44" fmla="*/ 5199 w 10436"/>
                <a:gd name="T45" fmla="*/ 12800 h 12800"/>
                <a:gd name="T46" fmla="*/ 463 w 10436"/>
                <a:gd name="T47" fmla="*/ 4330 h 12800"/>
                <a:gd name="T48" fmla="*/ 5167 w 10436"/>
                <a:gd name="T49" fmla="*/ 12339 h 12800"/>
                <a:gd name="T50" fmla="*/ 5199 w 10436"/>
                <a:gd name="T51" fmla="*/ 12345 h 12800"/>
                <a:gd name="T52" fmla="*/ 5231 w 10436"/>
                <a:gd name="T53" fmla="*/ 12339 h 12800"/>
                <a:gd name="T54" fmla="*/ 9972 w 10436"/>
                <a:gd name="T55" fmla="*/ 4330 h 12800"/>
                <a:gd name="T56" fmla="*/ 9972 w 10436"/>
                <a:gd name="T57" fmla="*/ 2072 h 12800"/>
                <a:gd name="T58" fmla="*/ 9776 w 10436"/>
                <a:gd name="T59" fmla="*/ 2086 h 12800"/>
                <a:gd name="T60" fmla="*/ 9378 w 10436"/>
                <a:gd name="T61" fmla="*/ 2096 h 12800"/>
                <a:gd name="T62" fmla="*/ 7562 w 10436"/>
                <a:gd name="T63" fmla="*/ 1898 h 12800"/>
                <a:gd name="T64" fmla="*/ 5328 w 10436"/>
                <a:gd name="T65" fmla="*/ 510 h 12800"/>
                <a:gd name="T66" fmla="*/ 5196 w 10436"/>
                <a:gd name="T67" fmla="*/ 381 h 12800"/>
                <a:gd name="T68" fmla="*/ 5068 w 10436"/>
                <a:gd name="T69" fmla="*/ 513 h 12800"/>
                <a:gd name="T70" fmla="*/ 2885 w 10436"/>
                <a:gd name="T71" fmla="*/ 1898 h 12800"/>
                <a:gd name="T72" fmla="*/ 1058 w 10436"/>
                <a:gd name="T73" fmla="*/ 2096 h 12800"/>
                <a:gd name="T74" fmla="*/ 660 w 10436"/>
                <a:gd name="T75" fmla="*/ 2086 h 12800"/>
                <a:gd name="T76" fmla="*/ 463 w 10436"/>
                <a:gd name="T77" fmla="*/ 2072 h 12800"/>
                <a:gd name="T78" fmla="*/ 463 w 10436"/>
                <a:gd name="T79" fmla="*/ 4330 h 12800"/>
                <a:gd name="T80" fmla="*/ 7781 w 10436"/>
                <a:gd name="T81" fmla="*/ 3903 h 12800"/>
                <a:gd name="T82" fmla="*/ 4564 w 10436"/>
                <a:gd name="T83" fmla="*/ 7096 h 12800"/>
                <a:gd name="T84" fmla="*/ 2968 w 10436"/>
                <a:gd name="T85" fmla="*/ 5512 h 12800"/>
                <a:gd name="T86" fmla="*/ 2251 w 10436"/>
                <a:gd name="T87" fmla="*/ 5512 h 12800"/>
                <a:gd name="T88" fmla="*/ 2251 w 10436"/>
                <a:gd name="T89" fmla="*/ 6224 h 12800"/>
                <a:gd name="T90" fmla="*/ 4112 w 10436"/>
                <a:gd name="T91" fmla="*/ 8072 h 12800"/>
                <a:gd name="T92" fmla="*/ 4193 w 10436"/>
                <a:gd name="T93" fmla="*/ 8177 h 12800"/>
                <a:gd name="T94" fmla="*/ 4564 w 10436"/>
                <a:gd name="T95" fmla="*/ 8324 h 12800"/>
                <a:gd name="T96" fmla="*/ 4935 w 10436"/>
                <a:gd name="T97" fmla="*/ 8177 h 12800"/>
                <a:gd name="T98" fmla="*/ 5016 w 10436"/>
                <a:gd name="T99" fmla="*/ 8072 h 12800"/>
                <a:gd name="T100" fmla="*/ 8499 w 10436"/>
                <a:gd name="T101" fmla="*/ 4615 h 12800"/>
                <a:gd name="T102" fmla="*/ 8499 w 10436"/>
                <a:gd name="T103" fmla="*/ 3903 h 12800"/>
                <a:gd name="T104" fmla="*/ 7781 w 10436"/>
                <a:gd name="T105" fmla="*/ 3903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36" h="12800">
                  <a:moveTo>
                    <a:pt x="5199" y="12800"/>
                  </a:moveTo>
                  <a:cubicBezTo>
                    <a:pt x="5161" y="12800"/>
                    <a:pt x="5123" y="12797"/>
                    <a:pt x="5085" y="12790"/>
                  </a:cubicBezTo>
                  <a:cubicBezTo>
                    <a:pt x="4877" y="12753"/>
                    <a:pt x="0" y="11793"/>
                    <a:pt x="0" y="4330"/>
                  </a:cubicBezTo>
                  <a:lnTo>
                    <a:pt x="0" y="2268"/>
                  </a:lnTo>
                  <a:cubicBezTo>
                    <a:pt x="0" y="2092"/>
                    <a:pt x="74" y="1922"/>
                    <a:pt x="204" y="1801"/>
                  </a:cubicBezTo>
                  <a:cubicBezTo>
                    <a:pt x="325" y="1689"/>
                    <a:pt x="482" y="1628"/>
                    <a:pt x="647" y="1628"/>
                  </a:cubicBezTo>
                  <a:lnTo>
                    <a:pt x="692" y="1629"/>
                  </a:lnTo>
                  <a:cubicBezTo>
                    <a:pt x="704" y="1630"/>
                    <a:pt x="842" y="1638"/>
                    <a:pt x="1058" y="1638"/>
                  </a:cubicBezTo>
                  <a:cubicBezTo>
                    <a:pt x="1417" y="1638"/>
                    <a:pt x="2116" y="1615"/>
                    <a:pt x="2774" y="1454"/>
                  </a:cubicBezTo>
                  <a:cubicBezTo>
                    <a:pt x="3376" y="1307"/>
                    <a:pt x="4085" y="848"/>
                    <a:pt x="4824" y="127"/>
                  </a:cubicBezTo>
                  <a:lnTo>
                    <a:pt x="4857" y="95"/>
                  </a:lnTo>
                  <a:cubicBezTo>
                    <a:pt x="4946" y="38"/>
                    <a:pt x="5071" y="0"/>
                    <a:pt x="5199" y="0"/>
                  </a:cubicBezTo>
                  <a:cubicBezTo>
                    <a:pt x="5328" y="0"/>
                    <a:pt x="5453" y="38"/>
                    <a:pt x="5560" y="109"/>
                  </a:cubicBezTo>
                  <a:cubicBezTo>
                    <a:pt x="5621" y="149"/>
                    <a:pt x="5717" y="230"/>
                    <a:pt x="5839" y="330"/>
                  </a:cubicBezTo>
                  <a:cubicBezTo>
                    <a:pt x="6273" y="689"/>
                    <a:pt x="7000" y="1289"/>
                    <a:pt x="7674" y="1454"/>
                  </a:cubicBezTo>
                  <a:cubicBezTo>
                    <a:pt x="8331" y="1614"/>
                    <a:pt x="9024" y="1638"/>
                    <a:pt x="9378" y="1638"/>
                  </a:cubicBezTo>
                  <a:cubicBezTo>
                    <a:pt x="9594" y="1638"/>
                    <a:pt x="9733" y="1630"/>
                    <a:pt x="9745" y="1629"/>
                  </a:cubicBezTo>
                  <a:lnTo>
                    <a:pt x="9789" y="1628"/>
                  </a:lnTo>
                  <a:cubicBezTo>
                    <a:pt x="9954" y="1628"/>
                    <a:pt x="10111" y="1689"/>
                    <a:pt x="10231" y="1800"/>
                  </a:cubicBezTo>
                  <a:cubicBezTo>
                    <a:pt x="10362" y="1921"/>
                    <a:pt x="10436" y="2092"/>
                    <a:pt x="10436" y="2268"/>
                  </a:cubicBezTo>
                  <a:lnTo>
                    <a:pt x="10436" y="4330"/>
                  </a:lnTo>
                  <a:cubicBezTo>
                    <a:pt x="10436" y="11786"/>
                    <a:pt x="5523" y="12752"/>
                    <a:pt x="5314" y="12790"/>
                  </a:cubicBezTo>
                  <a:cubicBezTo>
                    <a:pt x="5277" y="12796"/>
                    <a:pt x="5238" y="12800"/>
                    <a:pt x="5199" y="12800"/>
                  </a:cubicBezTo>
                  <a:close/>
                  <a:moveTo>
                    <a:pt x="463" y="4330"/>
                  </a:moveTo>
                  <a:cubicBezTo>
                    <a:pt x="463" y="11421"/>
                    <a:pt x="5120" y="12331"/>
                    <a:pt x="5167" y="12339"/>
                  </a:cubicBezTo>
                  <a:lnTo>
                    <a:pt x="5199" y="12345"/>
                  </a:lnTo>
                  <a:lnTo>
                    <a:pt x="5231" y="12339"/>
                  </a:lnTo>
                  <a:cubicBezTo>
                    <a:pt x="5279" y="12331"/>
                    <a:pt x="9972" y="11420"/>
                    <a:pt x="9972" y="4330"/>
                  </a:cubicBezTo>
                  <a:lnTo>
                    <a:pt x="9972" y="2072"/>
                  </a:lnTo>
                  <a:lnTo>
                    <a:pt x="9776" y="2086"/>
                  </a:lnTo>
                  <a:cubicBezTo>
                    <a:pt x="9773" y="2086"/>
                    <a:pt x="9621" y="2096"/>
                    <a:pt x="9378" y="2096"/>
                  </a:cubicBezTo>
                  <a:cubicBezTo>
                    <a:pt x="8920" y="2096"/>
                    <a:pt x="8234" y="2061"/>
                    <a:pt x="7562" y="1898"/>
                  </a:cubicBezTo>
                  <a:cubicBezTo>
                    <a:pt x="6477" y="1633"/>
                    <a:pt x="5339" y="521"/>
                    <a:pt x="5328" y="510"/>
                  </a:cubicBezTo>
                  <a:lnTo>
                    <a:pt x="5196" y="381"/>
                  </a:lnTo>
                  <a:lnTo>
                    <a:pt x="5068" y="513"/>
                  </a:lnTo>
                  <a:cubicBezTo>
                    <a:pt x="5057" y="524"/>
                    <a:pt x="3969" y="1634"/>
                    <a:pt x="2885" y="1898"/>
                  </a:cubicBezTo>
                  <a:cubicBezTo>
                    <a:pt x="2179" y="2070"/>
                    <a:pt x="1437" y="2096"/>
                    <a:pt x="1058" y="2096"/>
                  </a:cubicBezTo>
                  <a:cubicBezTo>
                    <a:pt x="814" y="2096"/>
                    <a:pt x="663" y="2086"/>
                    <a:pt x="660" y="2086"/>
                  </a:cubicBezTo>
                  <a:lnTo>
                    <a:pt x="463" y="2072"/>
                  </a:lnTo>
                  <a:lnTo>
                    <a:pt x="463" y="4330"/>
                  </a:lnTo>
                  <a:close/>
                  <a:moveTo>
                    <a:pt x="7781" y="3903"/>
                  </a:moveTo>
                  <a:lnTo>
                    <a:pt x="4564" y="7096"/>
                  </a:lnTo>
                  <a:lnTo>
                    <a:pt x="2968" y="5512"/>
                  </a:lnTo>
                  <a:cubicBezTo>
                    <a:pt x="2771" y="5316"/>
                    <a:pt x="2449" y="5316"/>
                    <a:pt x="2251" y="5512"/>
                  </a:cubicBezTo>
                  <a:cubicBezTo>
                    <a:pt x="2053" y="5709"/>
                    <a:pt x="2053" y="6028"/>
                    <a:pt x="2251" y="6224"/>
                  </a:cubicBezTo>
                  <a:lnTo>
                    <a:pt x="4112" y="8072"/>
                  </a:lnTo>
                  <a:cubicBezTo>
                    <a:pt x="4134" y="8110"/>
                    <a:pt x="4161" y="8145"/>
                    <a:pt x="4193" y="8177"/>
                  </a:cubicBezTo>
                  <a:cubicBezTo>
                    <a:pt x="4295" y="8279"/>
                    <a:pt x="4430" y="8328"/>
                    <a:pt x="4564" y="8324"/>
                  </a:cubicBezTo>
                  <a:cubicBezTo>
                    <a:pt x="4698" y="8328"/>
                    <a:pt x="4833" y="8279"/>
                    <a:pt x="4935" y="8177"/>
                  </a:cubicBezTo>
                  <a:cubicBezTo>
                    <a:pt x="4967" y="8145"/>
                    <a:pt x="4994" y="8110"/>
                    <a:pt x="5016" y="8072"/>
                  </a:cubicBezTo>
                  <a:lnTo>
                    <a:pt x="8499" y="4615"/>
                  </a:lnTo>
                  <a:cubicBezTo>
                    <a:pt x="8697" y="4419"/>
                    <a:pt x="8697" y="4100"/>
                    <a:pt x="8499" y="3903"/>
                  </a:cubicBezTo>
                  <a:cubicBezTo>
                    <a:pt x="8301" y="3706"/>
                    <a:pt x="7979" y="3706"/>
                    <a:pt x="7781" y="3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ACCB3E29-5CE8-3927-E839-4F7DC65236A6}"/>
              </a:ext>
            </a:extLst>
          </p:cNvPr>
          <p:cNvGrpSpPr/>
          <p:nvPr/>
        </p:nvGrpSpPr>
        <p:grpSpPr>
          <a:xfrm rot="1472226">
            <a:off x="570327" y="533993"/>
            <a:ext cx="534959" cy="531316"/>
            <a:chOff x="1151268" y="932715"/>
            <a:chExt cx="701949" cy="697170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893E698E-FFCA-846C-F738-81D21481BCE9}"/>
                </a:ext>
              </a:extLst>
            </p:cNvPr>
            <p:cNvGrpSpPr/>
            <p:nvPr/>
          </p:nvGrpSpPr>
          <p:grpSpPr>
            <a:xfrm rot="243822">
              <a:off x="1151268" y="932715"/>
              <a:ext cx="701949" cy="697170"/>
              <a:chOff x="1410701" y="1879719"/>
              <a:chExt cx="701949" cy="697170"/>
            </a:xfrm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A3B5FF8B-F233-7259-6B57-30388DCD57E9}"/>
                  </a:ext>
                </a:extLst>
              </p:cNvPr>
              <p:cNvSpPr/>
              <p:nvPr/>
            </p:nvSpPr>
            <p:spPr>
              <a:xfrm>
                <a:off x="1415480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CE7C6402-72FD-9504-6970-D4F47F08F56F}"/>
                  </a:ext>
                </a:extLst>
              </p:cNvPr>
              <p:cNvSpPr/>
              <p:nvPr/>
            </p:nvSpPr>
            <p:spPr>
              <a:xfrm>
                <a:off x="1410701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2000">
                    <a:srgbClr val="144BB8">
                      <a:alpha val="0"/>
                    </a:srgbClr>
                  </a:gs>
                  <a:gs pos="100000">
                    <a:srgbClr val="144BB8">
                      <a:lumMod val="95000"/>
                      <a:lumOff val="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C8DE3CDB-C92E-8561-0C44-52C579B73ADD}"/>
                  </a:ext>
                </a:extLst>
              </p:cNvPr>
              <p:cNvSpPr/>
              <p:nvPr/>
            </p:nvSpPr>
            <p:spPr>
              <a:xfrm>
                <a:off x="1414294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84EDFF">
                      <a:alpha val="0"/>
                      <a:lumMod val="45000"/>
                    </a:srgbClr>
                  </a:gs>
                  <a:gs pos="100000">
                    <a:srgbClr val="84EDFF">
                      <a:alpha val="63000"/>
                      <a:lumMod val="6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iconfont-1043-284855">
              <a:extLst>
                <a:ext uri="{FF2B5EF4-FFF2-40B4-BE49-F238E27FC236}">
                  <a16:creationId xmlns:a16="http://schemas.microsoft.com/office/drawing/2014/main" id="{AD733D2D-FC43-C33B-7EE1-5970379D7D37}"/>
                </a:ext>
              </a:extLst>
            </p:cNvPr>
            <p:cNvSpPr/>
            <p:nvPr/>
          </p:nvSpPr>
          <p:spPr>
            <a:xfrm>
              <a:off x="1291719" y="1073572"/>
              <a:ext cx="421045" cy="415456"/>
            </a:xfrm>
            <a:custGeom>
              <a:avLst/>
              <a:gdLst>
                <a:gd name="T0" fmla="*/ 10260 w 11300"/>
                <a:gd name="T1" fmla="*/ 8832 h 11150"/>
                <a:gd name="T2" fmla="*/ 6913 w 11300"/>
                <a:gd name="T3" fmla="*/ 11150 h 11150"/>
                <a:gd name="T4" fmla="*/ 5175 w 11300"/>
                <a:gd name="T5" fmla="*/ 11150 h 11150"/>
                <a:gd name="T6" fmla="*/ 4838 w 11300"/>
                <a:gd name="T7" fmla="*/ 10813 h 11150"/>
                <a:gd name="T8" fmla="*/ 4838 w 11300"/>
                <a:gd name="T9" fmla="*/ 9888 h 11150"/>
                <a:gd name="T10" fmla="*/ 5175 w 11300"/>
                <a:gd name="T11" fmla="*/ 9550 h 11150"/>
                <a:gd name="T12" fmla="*/ 6913 w 11300"/>
                <a:gd name="T13" fmla="*/ 9550 h 11150"/>
                <a:gd name="T14" fmla="*/ 7250 w 11300"/>
                <a:gd name="T15" fmla="*/ 9888 h 11150"/>
                <a:gd name="T16" fmla="*/ 7250 w 11300"/>
                <a:gd name="T17" fmla="*/ 10302 h 11150"/>
                <a:gd name="T18" fmla="*/ 9394 w 11300"/>
                <a:gd name="T19" fmla="*/ 8664 h 11150"/>
                <a:gd name="T20" fmla="*/ 8800 w 11300"/>
                <a:gd name="T21" fmla="*/ 7600 h 11150"/>
                <a:gd name="T22" fmla="*/ 8800 w 11300"/>
                <a:gd name="T23" fmla="*/ 6025 h 11150"/>
                <a:gd name="T24" fmla="*/ 9650 w 11300"/>
                <a:gd name="T25" fmla="*/ 4840 h 11150"/>
                <a:gd name="T26" fmla="*/ 9650 w 11300"/>
                <a:gd name="T27" fmla="*/ 4806 h 11150"/>
                <a:gd name="T28" fmla="*/ 5644 w 11300"/>
                <a:gd name="T29" fmla="*/ 800 h 11150"/>
                <a:gd name="T30" fmla="*/ 1638 w 11300"/>
                <a:gd name="T31" fmla="*/ 4806 h 11150"/>
                <a:gd name="T32" fmla="*/ 1638 w 11300"/>
                <a:gd name="T33" fmla="*/ 4836 h 11150"/>
                <a:gd name="T34" fmla="*/ 2500 w 11300"/>
                <a:gd name="T35" fmla="*/ 6025 h 11150"/>
                <a:gd name="T36" fmla="*/ 2500 w 11300"/>
                <a:gd name="T37" fmla="*/ 7600 h 11150"/>
                <a:gd name="T38" fmla="*/ 1250 w 11300"/>
                <a:gd name="T39" fmla="*/ 8850 h 11150"/>
                <a:gd name="T40" fmla="*/ 0 w 11300"/>
                <a:gd name="T41" fmla="*/ 7600 h 11150"/>
                <a:gd name="T42" fmla="*/ 0 w 11300"/>
                <a:gd name="T43" fmla="*/ 6025 h 11150"/>
                <a:gd name="T44" fmla="*/ 838 w 11300"/>
                <a:gd name="T45" fmla="*/ 4845 h 11150"/>
                <a:gd name="T46" fmla="*/ 838 w 11300"/>
                <a:gd name="T47" fmla="*/ 4806 h 11150"/>
                <a:gd name="T48" fmla="*/ 5644 w 11300"/>
                <a:gd name="T49" fmla="*/ 0 h 11150"/>
                <a:gd name="T50" fmla="*/ 10450 w 11300"/>
                <a:gd name="T51" fmla="*/ 4806 h 11150"/>
                <a:gd name="T52" fmla="*/ 10450 w 11300"/>
                <a:gd name="T53" fmla="*/ 4840 h 11150"/>
                <a:gd name="T54" fmla="*/ 11300 w 11300"/>
                <a:gd name="T55" fmla="*/ 6025 h 11150"/>
                <a:gd name="T56" fmla="*/ 11300 w 11300"/>
                <a:gd name="T57" fmla="*/ 7600 h 11150"/>
                <a:gd name="T58" fmla="*/ 10260 w 11300"/>
                <a:gd name="T59" fmla="*/ 8832 h 11150"/>
                <a:gd name="T60" fmla="*/ 10050 w 11300"/>
                <a:gd name="T61" fmla="*/ 5575 h 11150"/>
                <a:gd name="T62" fmla="*/ 9600 w 11300"/>
                <a:gd name="T63" fmla="*/ 6025 h 11150"/>
                <a:gd name="T64" fmla="*/ 9600 w 11300"/>
                <a:gd name="T65" fmla="*/ 7600 h 11150"/>
                <a:gd name="T66" fmla="*/ 10050 w 11300"/>
                <a:gd name="T67" fmla="*/ 8050 h 11150"/>
                <a:gd name="T68" fmla="*/ 10500 w 11300"/>
                <a:gd name="T69" fmla="*/ 7600 h 11150"/>
                <a:gd name="T70" fmla="*/ 10500 w 11300"/>
                <a:gd name="T71" fmla="*/ 6025 h 11150"/>
                <a:gd name="T72" fmla="*/ 10050 w 11300"/>
                <a:gd name="T73" fmla="*/ 5575 h 11150"/>
                <a:gd name="T74" fmla="*/ 1250 w 11300"/>
                <a:gd name="T75" fmla="*/ 5575 h 11150"/>
                <a:gd name="T76" fmla="*/ 800 w 11300"/>
                <a:gd name="T77" fmla="*/ 6025 h 11150"/>
                <a:gd name="T78" fmla="*/ 800 w 11300"/>
                <a:gd name="T79" fmla="*/ 7600 h 11150"/>
                <a:gd name="T80" fmla="*/ 1250 w 11300"/>
                <a:gd name="T81" fmla="*/ 8050 h 11150"/>
                <a:gd name="T82" fmla="*/ 1700 w 11300"/>
                <a:gd name="T83" fmla="*/ 7600 h 11150"/>
                <a:gd name="T84" fmla="*/ 1700 w 11300"/>
                <a:gd name="T85" fmla="*/ 6025 h 11150"/>
                <a:gd name="T86" fmla="*/ 1250 w 11300"/>
                <a:gd name="T87" fmla="*/ 5575 h 1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00" h="11150">
                  <a:moveTo>
                    <a:pt x="10260" y="8832"/>
                  </a:moveTo>
                  <a:cubicBezTo>
                    <a:pt x="9751" y="10186"/>
                    <a:pt x="8444" y="11150"/>
                    <a:pt x="6913" y="11150"/>
                  </a:cubicBezTo>
                  <a:lnTo>
                    <a:pt x="5175" y="11150"/>
                  </a:lnTo>
                  <a:cubicBezTo>
                    <a:pt x="4989" y="11150"/>
                    <a:pt x="4838" y="10999"/>
                    <a:pt x="4838" y="10813"/>
                  </a:cubicBezTo>
                  <a:lnTo>
                    <a:pt x="4838" y="9888"/>
                  </a:lnTo>
                  <a:cubicBezTo>
                    <a:pt x="4838" y="9701"/>
                    <a:pt x="4989" y="9550"/>
                    <a:pt x="5175" y="9550"/>
                  </a:cubicBezTo>
                  <a:lnTo>
                    <a:pt x="6913" y="9550"/>
                  </a:lnTo>
                  <a:cubicBezTo>
                    <a:pt x="7099" y="9550"/>
                    <a:pt x="7250" y="9701"/>
                    <a:pt x="7250" y="9888"/>
                  </a:cubicBezTo>
                  <a:lnTo>
                    <a:pt x="7250" y="10302"/>
                  </a:lnTo>
                  <a:cubicBezTo>
                    <a:pt x="8198" y="10129"/>
                    <a:pt x="8989" y="9507"/>
                    <a:pt x="9394" y="8664"/>
                  </a:cubicBezTo>
                  <a:cubicBezTo>
                    <a:pt x="9038" y="8444"/>
                    <a:pt x="8800" y="8050"/>
                    <a:pt x="8800" y="7600"/>
                  </a:cubicBezTo>
                  <a:lnTo>
                    <a:pt x="8800" y="6025"/>
                  </a:lnTo>
                  <a:cubicBezTo>
                    <a:pt x="8800" y="5475"/>
                    <a:pt x="9156" y="5007"/>
                    <a:pt x="9650" y="4840"/>
                  </a:cubicBezTo>
                  <a:lnTo>
                    <a:pt x="9650" y="4806"/>
                  </a:lnTo>
                  <a:cubicBezTo>
                    <a:pt x="9650" y="2594"/>
                    <a:pt x="7856" y="800"/>
                    <a:pt x="5644" y="800"/>
                  </a:cubicBezTo>
                  <a:cubicBezTo>
                    <a:pt x="3431" y="800"/>
                    <a:pt x="1638" y="2594"/>
                    <a:pt x="1638" y="4806"/>
                  </a:cubicBezTo>
                  <a:lnTo>
                    <a:pt x="1638" y="4836"/>
                  </a:lnTo>
                  <a:cubicBezTo>
                    <a:pt x="2138" y="4999"/>
                    <a:pt x="2500" y="5470"/>
                    <a:pt x="2500" y="6025"/>
                  </a:cubicBezTo>
                  <a:lnTo>
                    <a:pt x="2500" y="7600"/>
                  </a:lnTo>
                  <a:cubicBezTo>
                    <a:pt x="2500" y="8290"/>
                    <a:pt x="1940" y="8850"/>
                    <a:pt x="1250" y="8850"/>
                  </a:cubicBezTo>
                  <a:cubicBezTo>
                    <a:pt x="560" y="8850"/>
                    <a:pt x="0" y="8290"/>
                    <a:pt x="0" y="7600"/>
                  </a:cubicBezTo>
                  <a:lnTo>
                    <a:pt x="0" y="6025"/>
                  </a:lnTo>
                  <a:cubicBezTo>
                    <a:pt x="0" y="5479"/>
                    <a:pt x="350" y="5015"/>
                    <a:pt x="838" y="4845"/>
                  </a:cubicBezTo>
                  <a:lnTo>
                    <a:pt x="838" y="4806"/>
                  </a:lnTo>
                  <a:cubicBezTo>
                    <a:pt x="838" y="2152"/>
                    <a:pt x="2989" y="0"/>
                    <a:pt x="5644" y="0"/>
                  </a:cubicBezTo>
                  <a:cubicBezTo>
                    <a:pt x="8298" y="0"/>
                    <a:pt x="10450" y="2152"/>
                    <a:pt x="10450" y="4806"/>
                  </a:cubicBezTo>
                  <a:lnTo>
                    <a:pt x="10450" y="4840"/>
                  </a:lnTo>
                  <a:cubicBezTo>
                    <a:pt x="10944" y="5007"/>
                    <a:pt x="11300" y="5475"/>
                    <a:pt x="11300" y="6025"/>
                  </a:cubicBezTo>
                  <a:lnTo>
                    <a:pt x="11300" y="7600"/>
                  </a:lnTo>
                  <a:cubicBezTo>
                    <a:pt x="11300" y="8219"/>
                    <a:pt x="10850" y="8733"/>
                    <a:pt x="10260" y="8832"/>
                  </a:cubicBezTo>
                  <a:close/>
                  <a:moveTo>
                    <a:pt x="10050" y="5575"/>
                  </a:moveTo>
                  <a:cubicBezTo>
                    <a:pt x="9801" y="5575"/>
                    <a:pt x="9600" y="5776"/>
                    <a:pt x="9600" y="6025"/>
                  </a:cubicBezTo>
                  <a:lnTo>
                    <a:pt x="9600" y="7600"/>
                  </a:lnTo>
                  <a:cubicBezTo>
                    <a:pt x="9600" y="7849"/>
                    <a:pt x="9801" y="8050"/>
                    <a:pt x="10050" y="8050"/>
                  </a:cubicBezTo>
                  <a:cubicBezTo>
                    <a:pt x="10299" y="8050"/>
                    <a:pt x="10500" y="7849"/>
                    <a:pt x="10500" y="7600"/>
                  </a:cubicBezTo>
                  <a:lnTo>
                    <a:pt x="10500" y="6025"/>
                  </a:lnTo>
                  <a:cubicBezTo>
                    <a:pt x="10500" y="5776"/>
                    <a:pt x="10299" y="5575"/>
                    <a:pt x="10050" y="5575"/>
                  </a:cubicBezTo>
                  <a:close/>
                  <a:moveTo>
                    <a:pt x="1250" y="5575"/>
                  </a:moveTo>
                  <a:cubicBezTo>
                    <a:pt x="1001" y="5575"/>
                    <a:pt x="800" y="5776"/>
                    <a:pt x="800" y="6025"/>
                  </a:cubicBezTo>
                  <a:lnTo>
                    <a:pt x="800" y="7600"/>
                  </a:lnTo>
                  <a:cubicBezTo>
                    <a:pt x="800" y="7849"/>
                    <a:pt x="1001" y="8050"/>
                    <a:pt x="1250" y="8050"/>
                  </a:cubicBezTo>
                  <a:cubicBezTo>
                    <a:pt x="1499" y="8050"/>
                    <a:pt x="1700" y="7849"/>
                    <a:pt x="1700" y="7600"/>
                  </a:cubicBezTo>
                  <a:lnTo>
                    <a:pt x="1700" y="6025"/>
                  </a:lnTo>
                  <a:cubicBezTo>
                    <a:pt x="1700" y="5776"/>
                    <a:pt x="1499" y="5575"/>
                    <a:pt x="1250" y="5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10" name="Group 102">
            <a:extLst>
              <a:ext uri="{FF2B5EF4-FFF2-40B4-BE49-F238E27FC236}">
                <a16:creationId xmlns:a16="http://schemas.microsoft.com/office/drawing/2014/main" id="{6F059548-9BBE-0030-B985-6131E4AFE113}"/>
              </a:ext>
            </a:extLst>
          </p:cNvPr>
          <p:cNvGrpSpPr/>
          <p:nvPr/>
        </p:nvGrpSpPr>
        <p:grpSpPr>
          <a:xfrm rot="20124903">
            <a:off x="1767771" y="3548238"/>
            <a:ext cx="389058" cy="386408"/>
            <a:chOff x="1151268" y="932715"/>
            <a:chExt cx="701949" cy="697170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45CBDC8E-38B1-F645-C743-F2EC79D99ADA}"/>
                </a:ext>
              </a:extLst>
            </p:cNvPr>
            <p:cNvGrpSpPr/>
            <p:nvPr/>
          </p:nvGrpSpPr>
          <p:grpSpPr>
            <a:xfrm rot="243822">
              <a:off x="1151268" y="932715"/>
              <a:ext cx="701949" cy="697170"/>
              <a:chOff x="1410701" y="1879719"/>
              <a:chExt cx="701949" cy="697170"/>
            </a:xfrm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0773F40A-70EB-8984-0243-A0DF1BDD12B1}"/>
                  </a:ext>
                </a:extLst>
              </p:cNvPr>
              <p:cNvSpPr/>
              <p:nvPr/>
            </p:nvSpPr>
            <p:spPr>
              <a:xfrm>
                <a:off x="1415480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BD3F1E74-0500-7167-A0B9-95D8E5FF52A0}"/>
                  </a:ext>
                </a:extLst>
              </p:cNvPr>
              <p:cNvSpPr/>
              <p:nvPr/>
            </p:nvSpPr>
            <p:spPr>
              <a:xfrm>
                <a:off x="1410701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2000">
                    <a:srgbClr val="144BB8">
                      <a:alpha val="0"/>
                    </a:srgbClr>
                  </a:gs>
                  <a:gs pos="100000">
                    <a:srgbClr val="144BB8">
                      <a:lumMod val="95000"/>
                      <a:lumOff val="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01635BBA-7BF7-B264-C430-A5CB751B68D5}"/>
                  </a:ext>
                </a:extLst>
              </p:cNvPr>
              <p:cNvSpPr/>
              <p:nvPr/>
            </p:nvSpPr>
            <p:spPr>
              <a:xfrm>
                <a:off x="1414294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84EDFF">
                      <a:alpha val="0"/>
                      <a:lumMod val="45000"/>
                    </a:srgbClr>
                  </a:gs>
                  <a:gs pos="100000">
                    <a:srgbClr val="84EDFF">
                      <a:alpha val="63000"/>
                      <a:lumMod val="6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12" name="iconfont-1043-284855">
              <a:extLst>
                <a:ext uri="{FF2B5EF4-FFF2-40B4-BE49-F238E27FC236}">
                  <a16:creationId xmlns:a16="http://schemas.microsoft.com/office/drawing/2014/main" id="{8A36809F-BF32-2206-5EDA-13D9F74660B8}"/>
                </a:ext>
              </a:extLst>
            </p:cNvPr>
            <p:cNvSpPr/>
            <p:nvPr/>
          </p:nvSpPr>
          <p:spPr>
            <a:xfrm>
              <a:off x="1291719" y="1071095"/>
              <a:ext cx="421045" cy="420409"/>
            </a:xfrm>
            <a:custGeom>
              <a:avLst/>
              <a:gdLst>
                <a:gd name="T0" fmla="*/ 6000 w 6400"/>
                <a:gd name="T1" fmla="*/ 4800 h 6400"/>
                <a:gd name="T2" fmla="*/ 5200 w 6400"/>
                <a:gd name="T3" fmla="*/ 2800 h 6400"/>
                <a:gd name="T4" fmla="*/ 5242 w 6400"/>
                <a:gd name="T5" fmla="*/ 2491 h 6400"/>
                <a:gd name="T6" fmla="*/ 5236 w 6400"/>
                <a:gd name="T7" fmla="*/ 1925 h 6400"/>
                <a:gd name="T8" fmla="*/ 4571 w 6400"/>
                <a:gd name="T9" fmla="*/ 1438 h 6400"/>
                <a:gd name="T10" fmla="*/ 4236 w 6400"/>
                <a:gd name="T11" fmla="*/ 1422 h 6400"/>
                <a:gd name="T12" fmla="*/ 3733 w 6400"/>
                <a:gd name="T13" fmla="*/ 0 h 6400"/>
                <a:gd name="T14" fmla="*/ 1867 w 6400"/>
                <a:gd name="T15" fmla="*/ 800 h 6400"/>
                <a:gd name="T16" fmla="*/ 1200 w 6400"/>
                <a:gd name="T17" fmla="*/ 2800 h 6400"/>
                <a:gd name="T18" fmla="*/ 400 w 6400"/>
                <a:gd name="T19" fmla="*/ 4800 h 6400"/>
                <a:gd name="T20" fmla="*/ 0 w 6400"/>
                <a:gd name="T21" fmla="*/ 5467 h 6400"/>
                <a:gd name="T22" fmla="*/ 5467 w 6400"/>
                <a:gd name="T23" fmla="*/ 6400 h 6400"/>
                <a:gd name="T24" fmla="*/ 6000 w 6400"/>
                <a:gd name="T25" fmla="*/ 4950 h 6400"/>
                <a:gd name="T26" fmla="*/ 5733 w 6400"/>
                <a:gd name="T27" fmla="*/ 4933 h 6400"/>
                <a:gd name="T28" fmla="*/ 4400 w 6400"/>
                <a:gd name="T29" fmla="*/ 4800 h 6400"/>
                <a:gd name="T30" fmla="*/ 5733 w 6400"/>
                <a:gd name="T31" fmla="*/ 4800 h 6400"/>
                <a:gd name="T32" fmla="*/ 4133 w 6400"/>
                <a:gd name="T33" fmla="*/ 4933 h 6400"/>
                <a:gd name="T34" fmla="*/ 4933 w 6400"/>
                <a:gd name="T35" fmla="*/ 2807 h 6400"/>
                <a:gd name="T36" fmla="*/ 4133 w 6400"/>
                <a:gd name="T37" fmla="*/ 4800 h 6400"/>
                <a:gd name="T38" fmla="*/ 4485 w 6400"/>
                <a:gd name="T39" fmla="*/ 1740 h 6400"/>
                <a:gd name="T40" fmla="*/ 4668 w 6400"/>
                <a:gd name="T41" fmla="*/ 1743 h 6400"/>
                <a:gd name="T42" fmla="*/ 5090 w 6400"/>
                <a:gd name="T43" fmla="*/ 2210 h 6400"/>
                <a:gd name="T44" fmla="*/ 2479 w 6400"/>
                <a:gd name="T45" fmla="*/ 4933 h 6400"/>
                <a:gd name="T46" fmla="*/ 1972 w 6400"/>
                <a:gd name="T47" fmla="*/ 4308 h 6400"/>
                <a:gd name="T48" fmla="*/ 4479 w 6400"/>
                <a:gd name="T49" fmla="*/ 1746 h 6400"/>
                <a:gd name="T50" fmla="*/ 2667 w 6400"/>
                <a:gd name="T51" fmla="*/ 267 h 6400"/>
                <a:gd name="T52" fmla="*/ 4267 w 6400"/>
                <a:gd name="T53" fmla="*/ 800 h 6400"/>
                <a:gd name="T54" fmla="*/ 2667 w 6400"/>
                <a:gd name="T55" fmla="*/ 1333 h 6400"/>
                <a:gd name="T56" fmla="*/ 1467 w 6400"/>
                <a:gd name="T57" fmla="*/ 2800 h 6400"/>
                <a:gd name="T58" fmla="*/ 3733 w 6400"/>
                <a:gd name="T59" fmla="*/ 1600 h 6400"/>
                <a:gd name="T60" fmla="*/ 1867 w 6400"/>
                <a:gd name="T61" fmla="*/ 4034 h 6400"/>
                <a:gd name="T62" fmla="*/ 1467 w 6400"/>
                <a:gd name="T63" fmla="*/ 2800 h 6400"/>
                <a:gd name="T64" fmla="*/ 1333 w 6400"/>
                <a:gd name="T65" fmla="*/ 4133 h 6400"/>
                <a:gd name="T66" fmla="*/ 1105 w 6400"/>
                <a:gd name="T67" fmla="*/ 4813 h 6400"/>
                <a:gd name="T68" fmla="*/ 667 w 6400"/>
                <a:gd name="T69" fmla="*/ 4933 h 6400"/>
                <a:gd name="T70" fmla="*/ 5467 w 6400"/>
                <a:gd name="T71" fmla="*/ 6133 h 6400"/>
                <a:gd name="T72" fmla="*/ 267 w 6400"/>
                <a:gd name="T73" fmla="*/ 5467 h 6400"/>
                <a:gd name="T74" fmla="*/ 5867 w 6400"/>
                <a:gd name="T75" fmla="*/ 5200 h 6400"/>
                <a:gd name="T76" fmla="*/ 5467 w 6400"/>
                <a:gd name="T77" fmla="*/ 6133 h 6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00" h="6400">
                  <a:moveTo>
                    <a:pt x="6000" y="4950"/>
                  </a:moveTo>
                  <a:lnTo>
                    <a:pt x="6000" y="4800"/>
                  </a:lnTo>
                  <a:cubicBezTo>
                    <a:pt x="6000" y="4331"/>
                    <a:pt x="5652" y="3941"/>
                    <a:pt x="5200" y="3876"/>
                  </a:cubicBezTo>
                  <a:lnTo>
                    <a:pt x="5200" y="2800"/>
                  </a:lnTo>
                  <a:cubicBezTo>
                    <a:pt x="5200" y="2718"/>
                    <a:pt x="5193" y="2636"/>
                    <a:pt x="5180" y="2555"/>
                  </a:cubicBezTo>
                  <a:lnTo>
                    <a:pt x="5242" y="2491"/>
                  </a:lnTo>
                  <a:cubicBezTo>
                    <a:pt x="5317" y="2415"/>
                    <a:pt x="5357" y="2314"/>
                    <a:pt x="5356" y="2207"/>
                  </a:cubicBezTo>
                  <a:cubicBezTo>
                    <a:pt x="5355" y="2100"/>
                    <a:pt x="5312" y="2000"/>
                    <a:pt x="5236" y="1925"/>
                  </a:cubicBezTo>
                  <a:lnTo>
                    <a:pt x="4855" y="1552"/>
                  </a:lnTo>
                  <a:cubicBezTo>
                    <a:pt x="4778" y="1478"/>
                    <a:pt x="4677" y="1437"/>
                    <a:pt x="4571" y="1438"/>
                  </a:cubicBezTo>
                  <a:cubicBezTo>
                    <a:pt x="4505" y="1439"/>
                    <a:pt x="4442" y="1455"/>
                    <a:pt x="4385" y="1486"/>
                  </a:cubicBezTo>
                  <a:cubicBezTo>
                    <a:pt x="4337" y="1462"/>
                    <a:pt x="4287" y="1440"/>
                    <a:pt x="4236" y="1422"/>
                  </a:cubicBezTo>
                  <a:cubicBezTo>
                    <a:pt x="4417" y="1275"/>
                    <a:pt x="4533" y="1051"/>
                    <a:pt x="4533" y="800"/>
                  </a:cubicBezTo>
                  <a:cubicBezTo>
                    <a:pt x="4533" y="359"/>
                    <a:pt x="4174" y="0"/>
                    <a:pt x="3733" y="0"/>
                  </a:cubicBezTo>
                  <a:lnTo>
                    <a:pt x="2667" y="0"/>
                  </a:lnTo>
                  <a:cubicBezTo>
                    <a:pt x="2226" y="0"/>
                    <a:pt x="1867" y="359"/>
                    <a:pt x="1867" y="800"/>
                  </a:cubicBezTo>
                  <a:cubicBezTo>
                    <a:pt x="1867" y="1051"/>
                    <a:pt x="1983" y="1275"/>
                    <a:pt x="2164" y="1422"/>
                  </a:cubicBezTo>
                  <a:cubicBezTo>
                    <a:pt x="1602" y="1628"/>
                    <a:pt x="1200" y="2168"/>
                    <a:pt x="1200" y="2800"/>
                  </a:cubicBezTo>
                  <a:lnTo>
                    <a:pt x="1200" y="3876"/>
                  </a:lnTo>
                  <a:cubicBezTo>
                    <a:pt x="748" y="3941"/>
                    <a:pt x="400" y="4331"/>
                    <a:pt x="400" y="4800"/>
                  </a:cubicBezTo>
                  <a:lnTo>
                    <a:pt x="400" y="4950"/>
                  </a:lnTo>
                  <a:cubicBezTo>
                    <a:pt x="170" y="5010"/>
                    <a:pt x="0" y="5219"/>
                    <a:pt x="0" y="5467"/>
                  </a:cubicBezTo>
                  <a:cubicBezTo>
                    <a:pt x="0" y="5981"/>
                    <a:pt x="419" y="6400"/>
                    <a:pt x="933" y="6400"/>
                  </a:cubicBezTo>
                  <a:lnTo>
                    <a:pt x="5467" y="6400"/>
                  </a:lnTo>
                  <a:cubicBezTo>
                    <a:pt x="5981" y="6400"/>
                    <a:pt x="6400" y="5981"/>
                    <a:pt x="6400" y="5467"/>
                  </a:cubicBezTo>
                  <a:cubicBezTo>
                    <a:pt x="6400" y="5219"/>
                    <a:pt x="6230" y="5010"/>
                    <a:pt x="6000" y="4950"/>
                  </a:cubicBezTo>
                  <a:close/>
                  <a:moveTo>
                    <a:pt x="5733" y="4800"/>
                  </a:moveTo>
                  <a:lnTo>
                    <a:pt x="5733" y="4933"/>
                  </a:lnTo>
                  <a:lnTo>
                    <a:pt x="4400" y="4933"/>
                  </a:lnTo>
                  <a:lnTo>
                    <a:pt x="4400" y="4800"/>
                  </a:lnTo>
                  <a:cubicBezTo>
                    <a:pt x="4400" y="4432"/>
                    <a:pt x="4699" y="4133"/>
                    <a:pt x="5067" y="4133"/>
                  </a:cubicBezTo>
                  <a:cubicBezTo>
                    <a:pt x="5434" y="4133"/>
                    <a:pt x="5733" y="4432"/>
                    <a:pt x="5733" y="4800"/>
                  </a:cubicBezTo>
                  <a:close/>
                  <a:moveTo>
                    <a:pt x="4133" y="4800"/>
                  </a:moveTo>
                  <a:lnTo>
                    <a:pt x="4133" y="4933"/>
                  </a:lnTo>
                  <a:lnTo>
                    <a:pt x="2852" y="4933"/>
                  </a:lnTo>
                  <a:lnTo>
                    <a:pt x="4933" y="2807"/>
                  </a:lnTo>
                  <a:lnTo>
                    <a:pt x="4933" y="3876"/>
                  </a:lnTo>
                  <a:cubicBezTo>
                    <a:pt x="4482" y="3941"/>
                    <a:pt x="4133" y="4331"/>
                    <a:pt x="4133" y="4800"/>
                  </a:cubicBezTo>
                  <a:close/>
                  <a:moveTo>
                    <a:pt x="4479" y="1746"/>
                  </a:moveTo>
                  <a:lnTo>
                    <a:pt x="4485" y="1740"/>
                  </a:lnTo>
                  <a:cubicBezTo>
                    <a:pt x="4487" y="1739"/>
                    <a:pt x="4488" y="1737"/>
                    <a:pt x="4490" y="1736"/>
                  </a:cubicBezTo>
                  <a:cubicBezTo>
                    <a:pt x="4542" y="1692"/>
                    <a:pt x="4619" y="1695"/>
                    <a:pt x="4668" y="1743"/>
                  </a:cubicBezTo>
                  <a:lnTo>
                    <a:pt x="5049" y="2116"/>
                  </a:lnTo>
                  <a:cubicBezTo>
                    <a:pt x="5075" y="2141"/>
                    <a:pt x="5089" y="2174"/>
                    <a:pt x="5090" y="2210"/>
                  </a:cubicBezTo>
                  <a:cubicBezTo>
                    <a:pt x="5090" y="2245"/>
                    <a:pt x="5076" y="2279"/>
                    <a:pt x="5052" y="2304"/>
                  </a:cubicBezTo>
                  <a:lnTo>
                    <a:pt x="2479" y="4933"/>
                  </a:lnTo>
                  <a:lnTo>
                    <a:pt x="1360" y="4933"/>
                  </a:lnTo>
                  <a:lnTo>
                    <a:pt x="1972" y="4308"/>
                  </a:lnTo>
                  <a:cubicBezTo>
                    <a:pt x="1973" y="4307"/>
                    <a:pt x="1973" y="4307"/>
                    <a:pt x="1974" y="4306"/>
                  </a:cubicBezTo>
                  <a:lnTo>
                    <a:pt x="4479" y="1746"/>
                  </a:lnTo>
                  <a:close/>
                  <a:moveTo>
                    <a:pt x="2133" y="800"/>
                  </a:moveTo>
                  <a:cubicBezTo>
                    <a:pt x="2133" y="506"/>
                    <a:pt x="2373" y="267"/>
                    <a:pt x="2667" y="267"/>
                  </a:cubicBezTo>
                  <a:lnTo>
                    <a:pt x="3733" y="267"/>
                  </a:lnTo>
                  <a:cubicBezTo>
                    <a:pt x="4027" y="267"/>
                    <a:pt x="4267" y="506"/>
                    <a:pt x="4267" y="800"/>
                  </a:cubicBezTo>
                  <a:cubicBezTo>
                    <a:pt x="4267" y="1094"/>
                    <a:pt x="4027" y="1333"/>
                    <a:pt x="3733" y="1333"/>
                  </a:cubicBezTo>
                  <a:lnTo>
                    <a:pt x="2667" y="1333"/>
                  </a:lnTo>
                  <a:cubicBezTo>
                    <a:pt x="2373" y="1333"/>
                    <a:pt x="2133" y="1094"/>
                    <a:pt x="2133" y="800"/>
                  </a:cubicBezTo>
                  <a:close/>
                  <a:moveTo>
                    <a:pt x="1467" y="2800"/>
                  </a:moveTo>
                  <a:cubicBezTo>
                    <a:pt x="1467" y="2138"/>
                    <a:pt x="2005" y="1600"/>
                    <a:pt x="2667" y="1600"/>
                  </a:cubicBezTo>
                  <a:lnTo>
                    <a:pt x="3733" y="1600"/>
                  </a:lnTo>
                  <a:cubicBezTo>
                    <a:pt x="3883" y="1600"/>
                    <a:pt x="4031" y="1628"/>
                    <a:pt x="4169" y="1682"/>
                  </a:cubicBezTo>
                  <a:lnTo>
                    <a:pt x="1867" y="4034"/>
                  </a:lnTo>
                  <a:cubicBezTo>
                    <a:pt x="1747" y="3951"/>
                    <a:pt x="1611" y="3897"/>
                    <a:pt x="1467" y="3876"/>
                  </a:cubicBezTo>
                  <a:lnTo>
                    <a:pt x="1467" y="2800"/>
                  </a:lnTo>
                  <a:close/>
                  <a:moveTo>
                    <a:pt x="667" y="4800"/>
                  </a:moveTo>
                  <a:cubicBezTo>
                    <a:pt x="667" y="4432"/>
                    <a:pt x="966" y="4133"/>
                    <a:pt x="1333" y="4133"/>
                  </a:cubicBezTo>
                  <a:cubicBezTo>
                    <a:pt x="1456" y="4133"/>
                    <a:pt x="1574" y="4167"/>
                    <a:pt x="1677" y="4229"/>
                  </a:cubicBezTo>
                  <a:lnTo>
                    <a:pt x="1105" y="4813"/>
                  </a:lnTo>
                  <a:cubicBezTo>
                    <a:pt x="1071" y="4848"/>
                    <a:pt x="1050" y="4889"/>
                    <a:pt x="1040" y="4933"/>
                  </a:cubicBezTo>
                  <a:lnTo>
                    <a:pt x="667" y="4933"/>
                  </a:lnTo>
                  <a:lnTo>
                    <a:pt x="667" y="4800"/>
                  </a:lnTo>
                  <a:close/>
                  <a:moveTo>
                    <a:pt x="5467" y="6133"/>
                  </a:moveTo>
                  <a:lnTo>
                    <a:pt x="933" y="6133"/>
                  </a:lnTo>
                  <a:cubicBezTo>
                    <a:pt x="566" y="6133"/>
                    <a:pt x="267" y="5834"/>
                    <a:pt x="267" y="5467"/>
                  </a:cubicBezTo>
                  <a:cubicBezTo>
                    <a:pt x="267" y="5320"/>
                    <a:pt x="386" y="5200"/>
                    <a:pt x="533" y="5200"/>
                  </a:cubicBezTo>
                  <a:lnTo>
                    <a:pt x="5867" y="5200"/>
                  </a:lnTo>
                  <a:cubicBezTo>
                    <a:pt x="6014" y="5200"/>
                    <a:pt x="6133" y="5320"/>
                    <a:pt x="6133" y="5467"/>
                  </a:cubicBezTo>
                  <a:cubicBezTo>
                    <a:pt x="6133" y="5834"/>
                    <a:pt x="5834" y="6133"/>
                    <a:pt x="5467" y="6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1027" name="图片 1026">
            <a:extLst>
              <a:ext uri="{FF2B5EF4-FFF2-40B4-BE49-F238E27FC236}">
                <a16:creationId xmlns:a16="http://schemas.microsoft.com/office/drawing/2014/main" id="{344EAC5C-36FF-4A26-F3BD-73989A711F8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8713" y="1826583"/>
            <a:ext cx="897961" cy="839079"/>
          </a:xfrm>
          <a:prstGeom prst="rect">
            <a:avLst/>
          </a:prstGeom>
        </p:spPr>
      </p:pic>
      <p:grpSp>
        <p:nvGrpSpPr>
          <p:cNvPr id="142" name="Group 135">
            <a:extLst>
              <a:ext uri="{FF2B5EF4-FFF2-40B4-BE49-F238E27FC236}">
                <a16:creationId xmlns:a16="http://schemas.microsoft.com/office/drawing/2014/main" id="{095820DE-29EF-C4F6-36E4-D9EA787469D8}"/>
              </a:ext>
            </a:extLst>
          </p:cNvPr>
          <p:cNvGrpSpPr/>
          <p:nvPr/>
        </p:nvGrpSpPr>
        <p:grpSpPr>
          <a:xfrm>
            <a:off x="10854976" y="451949"/>
            <a:ext cx="701949" cy="697170"/>
            <a:chOff x="2161028" y="2293910"/>
            <a:chExt cx="701949" cy="697170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B0F4540C-79FF-42E6-6208-1D3A9A878B9F}"/>
                </a:ext>
              </a:extLst>
            </p:cNvPr>
            <p:cNvGrpSpPr/>
            <p:nvPr/>
          </p:nvGrpSpPr>
          <p:grpSpPr>
            <a:xfrm rot="243822">
              <a:off x="2161028" y="2293910"/>
              <a:ext cx="701949" cy="697170"/>
              <a:chOff x="1410701" y="1879719"/>
              <a:chExt cx="701949" cy="697170"/>
            </a:xfrm>
          </p:grpSpPr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F3484023-8494-879D-9F32-72255537246B}"/>
                  </a:ext>
                </a:extLst>
              </p:cNvPr>
              <p:cNvSpPr/>
              <p:nvPr/>
            </p:nvSpPr>
            <p:spPr>
              <a:xfrm>
                <a:off x="1415480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6AEEB84F-4739-DEEF-C516-073895CE3601}"/>
                  </a:ext>
                </a:extLst>
              </p:cNvPr>
              <p:cNvSpPr/>
              <p:nvPr/>
            </p:nvSpPr>
            <p:spPr>
              <a:xfrm>
                <a:off x="1410701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2000">
                    <a:srgbClr val="144BB8">
                      <a:alpha val="0"/>
                    </a:srgbClr>
                  </a:gs>
                  <a:gs pos="100000">
                    <a:srgbClr val="144BB8">
                      <a:lumMod val="95000"/>
                      <a:lumOff val="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73F7B17E-F665-EEAD-FAFA-88567D2DFFC3}"/>
                  </a:ext>
                </a:extLst>
              </p:cNvPr>
              <p:cNvSpPr/>
              <p:nvPr/>
            </p:nvSpPr>
            <p:spPr>
              <a:xfrm>
                <a:off x="1414294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84EDFF">
                      <a:alpha val="0"/>
                      <a:lumMod val="45000"/>
                    </a:srgbClr>
                  </a:gs>
                  <a:gs pos="100000">
                    <a:srgbClr val="84EDFF">
                      <a:alpha val="63000"/>
                      <a:lumMod val="6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4" name="iconfont-1043-284855">
              <a:extLst>
                <a:ext uri="{FF2B5EF4-FFF2-40B4-BE49-F238E27FC236}">
                  <a16:creationId xmlns:a16="http://schemas.microsoft.com/office/drawing/2014/main" id="{77503297-8AE0-0F73-F783-3B2DBAA3D818}"/>
                </a:ext>
              </a:extLst>
            </p:cNvPr>
            <p:cNvSpPr/>
            <p:nvPr/>
          </p:nvSpPr>
          <p:spPr>
            <a:xfrm>
              <a:off x="2301479" y="2454655"/>
              <a:ext cx="421045" cy="375679"/>
            </a:xfrm>
            <a:custGeom>
              <a:avLst/>
              <a:gdLst>
                <a:gd name="T0" fmla="*/ 5088 w 6499"/>
                <a:gd name="T1" fmla="*/ 1576 h 5808"/>
                <a:gd name="T2" fmla="*/ 4244 w 6499"/>
                <a:gd name="T3" fmla="*/ 1576 h 5808"/>
                <a:gd name="T4" fmla="*/ 4244 w 6499"/>
                <a:gd name="T5" fmla="*/ 0 h 5808"/>
                <a:gd name="T6" fmla="*/ 0 w 6499"/>
                <a:gd name="T7" fmla="*/ 0 h 5808"/>
                <a:gd name="T8" fmla="*/ 0 w 6499"/>
                <a:gd name="T9" fmla="*/ 4923 h 5808"/>
                <a:gd name="T10" fmla="*/ 443 w 6499"/>
                <a:gd name="T11" fmla="*/ 4923 h 5808"/>
                <a:gd name="T12" fmla="*/ 1355 w 6499"/>
                <a:gd name="T13" fmla="*/ 5808 h 5808"/>
                <a:gd name="T14" fmla="*/ 2267 w 6499"/>
                <a:gd name="T15" fmla="*/ 4923 h 5808"/>
                <a:gd name="T16" fmla="*/ 4328 w 6499"/>
                <a:gd name="T17" fmla="*/ 4923 h 5808"/>
                <a:gd name="T18" fmla="*/ 5240 w 6499"/>
                <a:gd name="T19" fmla="*/ 5808 h 5808"/>
                <a:gd name="T20" fmla="*/ 6152 w 6499"/>
                <a:gd name="T21" fmla="*/ 4923 h 5808"/>
                <a:gd name="T22" fmla="*/ 6499 w 6499"/>
                <a:gd name="T23" fmla="*/ 4923 h 5808"/>
                <a:gd name="T24" fmla="*/ 6499 w 6499"/>
                <a:gd name="T25" fmla="*/ 3002 h 5808"/>
                <a:gd name="T26" fmla="*/ 5088 w 6499"/>
                <a:gd name="T27" fmla="*/ 1576 h 5808"/>
                <a:gd name="T28" fmla="*/ 1355 w 6499"/>
                <a:gd name="T29" fmla="*/ 5531 h 5808"/>
                <a:gd name="T30" fmla="*/ 719 w 6499"/>
                <a:gd name="T31" fmla="*/ 4895 h 5808"/>
                <a:gd name="T32" fmla="*/ 1355 w 6499"/>
                <a:gd name="T33" fmla="*/ 4259 h 5808"/>
                <a:gd name="T34" fmla="*/ 1991 w 6499"/>
                <a:gd name="T35" fmla="*/ 4895 h 5808"/>
                <a:gd name="T36" fmla="*/ 1355 w 6499"/>
                <a:gd name="T37" fmla="*/ 5531 h 5808"/>
                <a:gd name="T38" fmla="*/ 3968 w 6499"/>
                <a:gd name="T39" fmla="*/ 4647 h 5808"/>
                <a:gd name="T40" fmla="*/ 2232 w 6499"/>
                <a:gd name="T41" fmla="*/ 4647 h 5808"/>
                <a:gd name="T42" fmla="*/ 1355 w 6499"/>
                <a:gd name="T43" fmla="*/ 3983 h 5808"/>
                <a:gd name="T44" fmla="*/ 477 w 6499"/>
                <a:gd name="T45" fmla="*/ 4647 h 5808"/>
                <a:gd name="T46" fmla="*/ 276 w 6499"/>
                <a:gd name="T47" fmla="*/ 4647 h 5808"/>
                <a:gd name="T48" fmla="*/ 276 w 6499"/>
                <a:gd name="T49" fmla="*/ 276 h 5808"/>
                <a:gd name="T50" fmla="*/ 3968 w 6499"/>
                <a:gd name="T51" fmla="*/ 276 h 5808"/>
                <a:gd name="T52" fmla="*/ 3968 w 6499"/>
                <a:gd name="T53" fmla="*/ 4647 h 5808"/>
                <a:gd name="T54" fmla="*/ 5172 w 6499"/>
                <a:gd name="T55" fmla="*/ 2050 h 5808"/>
                <a:gd name="T56" fmla="*/ 6045 w 6499"/>
                <a:gd name="T57" fmla="*/ 2932 h 5808"/>
                <a:gd name="T58" fmla="*/ 5172 w 6499"/>
                <a:gd name="T59" fmla="*/ 2932 h 5808"/>
                <a:gd name="T60" fmla="*/ 5172 w 6499"/>
                <a:gd name="T61" fmla="*/ 2050 h 5808"/>
                <a:gd name="T62" fmla="*/ 5240 w 6499"/>
                <a:gd name="T63" fmla="*/ 5531 h 5808"/>
                <a:gd name="T64" fmla="*/ 4604 w 6499"/>
                <a:gd name="T65" fmla="*/ 4895 h 5808"/>
                <a:gd name="T66" fmla="*/ 5240 w 6499"/>
                <a:gd name="T67" fmla="*/ 4259 h 5808"/>
                <a:gd name="T68" fmla="*/ 5876 w 6499"/>
                <a:gd name="T69" fmla="*/ 4895 h 5808"/>
                <a:gd name="T70" fmla="*/ 5240 w 6499"/>
                <a:gd name="T71" fmla="*/ 5531 h 5808"/>
                <a:gd name="T72" fmla="*/ 6223 w 6499"/>
                <a:gd name="T73" fmla="*/ 4647 h 5808"/>
                <a:gd name="T74" fmla="*/ 6117 w 6499"/>
                <a:gd name="T75" fmla="*/ 4647 h 5808"/>
                <a:gd name="T76" fmla="*/ 6117 w 6499"/>
                <a:gd name="T77" fmla="*/ 4647 h 5808"/>
                <a:gd name="T78" fmla="*/ 5240 w 6499"/>
                <a:gd name="T79" fmla="*/ 3983 h 5808"/>
                <a:gd name="T80" fmla="*/ 4363 w 6499"/>
                <a:gd name="T81" fmla="*/ 4647 h 5808"/>
                <a:gd name="T82" fmla="*/ 4257 w 6499"/>
                <a:gd name="T83" fmla="*/ 4647 h 5808"/>
                <a:gd name="T84" fmla="*/ 4257 w 6499"/>
                <a:gd name="T85" fmla="*/ 1854 h 5808"/>
                <a:gd name="T86" fmla="*/ 4893 w 6499"/>
                <a:gd name="T87" fmla="*/ 1854 h 5808"/>
                <a:gd name="T88" fmla="*/ 4893 w 6499"/>
                <a:gd name="T89" fmla="*/ 3208 h 5808"/>
                <a:gd name="T90" fmla="*/ 6223 w 6499"/>
                <a:gd name="T91" fmla="*/ 3208 h 5808"/>
                <a:gd name="T92" fmla="*/ 6223 w 6499"/>
                <a:gd name="T93" fmla="*/ 4647 h 5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99" h="5808">
                  <a:moveTo>
                    <a:pt x="5088" y="1576"/>
                  </a:moveTo>
                  <a:lnTo>
                    <a:pt x="4244" y="1576"/>
                  </a:lnTo>
                  <a:lnTo>
                    <a:pt x="4244" y="0"/>
                  </a:lnTo>
                  <a:lnTo>
                    <a:pt x="0" y="0"/>
                  </a:lnTo>
                  <a:lnTo>
                    <a:pt x="0" y="4923"/>
                  </a:lnTo>
                  <a:lnTo>
                    <a:pt x="443" y="4923"/>
                  </a:lnTo>
                  <a:cubicBezTo>
                    <a:pt x="457" y="5408"/>
                    <a:pt x="867" y="5808"/>
                    <a:pt x="1355" y="5808"/>
                  </a:cubicBezTo>
                  <a:cubicBezTo>
                    <a:pt x="1843" y="5808"/>
                    <a:pt x="2252" y="5408"/>
                    <a:pt x="2267" y="4923"/>
                  </a:cubicBezTo>
                  <a:lnTo>
                    <a:pt x="4328" y="4923"/>
                  </a:lnTo>
                  <a:cubicBezTo>
                    <a:pt x="4343" y="5408"/>
                    <a:pt x="4752" y="5808"/>
                    <a:pt x="5240" y="5808"/>
                  </a:cubicBezTo>
                  <a:cubicBezTo>
                    <a:pt x="5728" y="5808"/>
                    <a:pt x="6137" y="5408"/>
                    <a:pt x="6152" y="4923"/>
                  </a:cubicBezTo>
                  <a:lnTo>
                    <a:pt x="6499" y="4923"/>
                  </a:lnTo>
                  <a:lnTo>
                    <a:pt x="6499" y="3002"/>
                  </a:lnTo>
                  <a:lnTo>
                    <a:pt x="5088" y="1576"/>
                  </a:lnTo>
                  <a:close/>
                  <a:moveTo>
                    <a:pt x="1355" y="5531"/>
                  </a:moveTo>
                  <a:cubicBezTo>
                    <a:pt x="1009" y="5531"/>
                    <a:pt x="719" y="5240"/>
                    <a:pt x="719" y="4895"/>
                  </a:cubicBezTo>
                  <a:cubicBezTo>
                    <a:pt x="719" y="4550"/>
                    <a:pt x="1009" y="4259"/>
                    <a:pt x="1355" y="4259"/>
                  </a:cubicBezTo>
                  <a:cubicBezTo>
                    <a:pt x="1700" y="4259"/>
                    <a:pt x="1991" y="4550"/>
                    <a:pt x="1991" y="4895"/>
                  </a:cubicBezTo>
                  <a:cubicBezTo>
                    <a:pt x="1991" y="5240"/>
                    <a:pt x="1700" y="5531"/>
                    <a:pt x="1355" y="5531"/>
                  </a:cubicBezTo>
                  <a:close/>
                  <a:moveTo>
                    <a:pt x="3968" y="4647"/>
                  </a:moveTo>
                  <a:lnTo>
                    <a:pt x="2232" y="4647"/>
                  </a:lnTo>
                  <a:cubicBezTo>
                    <a:pt x="2121" y="4267"/>
                    <a:pt x="1767" y="3983"/>
                    <a:pt x="1355" y="3983"/>
                  </a:cubicBezTo>
                  <a:cubicBezTo>
                    <a:pt x="943" y="3983"/>
                    <a:pt x="588" y="4267"/>
                    <a:pt x="477" y="4647"/>
                  </a:cubicBezTo>
                  <a:lnTo>
                    <a:pt x="276" y="4647"/>
                  </a:lnTo>
                  <a:lnTo>
                    <a:pt x="276" y="276"/>
                  </a:lnTo>
                  <a:lnTo>
                    <a:pt x="3968" y="276"/>
                  </a:lnTo>
                  <a:lnTo>
                    <a:pt x="3968" y="4647"/>
                  </a:lnTo>
                  <a:close/>
                  <a:moveTo>
                    <a:pt x="5172" y="2050"/>
                  </a:moveTo>
                  <a:lnTo>
                    <a:pt x="6045" y="2932"/>
                  </a:lnTo>
                  <a:lnTo>
                    <a:pt x="5172" y="2932"/>
                  </a:lnTo>
                  <a:lnTo>
                    <a:pt x="5172" y="2050"/>
                  </a:lnTo>
                  <a:close/>
                  <a:moveTo>
                    <a:pt x="5240" y="5531"/>
                  </a:moveTo>
                  <a:cubicBezTo>
                    <a:pt x="4895" y="5531"/>
                    <a:pt x="4604" y="5240"/>
                    <a:pt x="4604" y="4895"/>
                  </a:cubicBezTo>
                  <a:cubicBezTo>
                    <a:pt x="4604" y="4550"/>
                    <a:pt x="4895" y="4259"/>
                    <a:pt x="5240" y="4259"/>
                  </a:cubicBezTo>
                  <a:cubicBezTo>
                    <a:pt x="5585" y="4259"/>
                    <a:pt x="5876" y="4550"/>
                    <a:pt x="5876" y="4895"/>
                  </a:cubicBezTo>
                  <a:cubicBezTo>
                    <a:pt x="5876" y="5240"/>
                    <a:pt x="5587" y="5531"/>
                    <a:pt x="5240" y="5531"/>
                  </a:cubicBezTo>
                  <a:close/>
                  <a:moveTo>
                    <a:pt x="6223" y="4647"/>
                  </a:moveTo>
                  <a:lnTo>
                    <a:pt x="6117" y="4647"/>
                  </a:lnTo>
                  <a:lnTo>
                    <a:pt x="6117" y="4647"/>
                  </a:lnTo>
                  <a:cubicBezTo>
                    <a:pt x="6007" y="4267"/>
                    <a:pt x="5652" y="3983"/>
                    <a:pt x="5240" y="3983"/>
                  </a:cubicBezTo>
                  <a:cubicBezTo>
                    <a:pt x="4828" y="3983"/>
                    <a:pt x="4473" y="4267"/>
                    <a:pt x="4363" y="4647"/>
                  </a:cubicBezTo>
                  <a:lnTo>
                    <a:pt x="4257" y="4647"/>
                  </a:lnTo>
                  <a:lnTo>
                    <a:pt x="4257" y="1854"/>
                  </a:lnTo>
                  <a:lnTo>
                    <a:pt x="4893" y="1854"/>
                  </a:lnTo>
                  <a:lnTo>
                    <a:pt x="4893" y="3208"/>
                  </a:lnTo>
                  <a:lnTo>
                    <a:pt x="6223" y="3208"/>
                  </a:lnTo>
                  <a:lnTo>
                    <a:pt x="6223" y="46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54" name="Group 135">
            <a:extLst>
              <a:ext uri="{FF2B5EF4-FFF2-40B4-BE49-F238E27FC236}">
                <a16:creationId xmlns:a16="http://schemas.microsoft.com/office/drawing/2014/main" id="{80658FCF-7D47-B5D2-EBB2-D30E164BF34A}"/>
              </a:ext>
            </a:extLst>
          </p:cNvPr>
          <p:cNvGrpSpPr/>
          <p:nvPr/>
        </p:nvGrpSpPr>
        <p:grpSpPr>
          <a:xfrm rot="20943360">
            <a:off x="9475137" y="1914456"/>
            <a:ext cx="469316" cy="466120"/>
            <a:chOff x="2161028" y="2293910"/>
            <a:chExt cx="701949" cy="697170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D20FF162-5BAE-399A-A46F-E1B55AA34F04}"/>
                </a:ext>
              </a:extLst>
            </p:cNvPr>
            <p:cNvGrpSpPr/>
            <p:nvPr/>
          </p:nvGrpSpPr>
          <p:grpSpPr>
            <a:xfrm rot="243822">
              <a:off x="2161028" y="2293910"/>
              <a:ext cx="701949" cy="697170"/>
              <a:chOff x="1410701" y="1879719"/>
              <a:chExt cx="701949" cy="697170"/>
            </a:xfrm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B4207795-2F8F-997B-6FCB-B291E3530BEE}"/>
                  </a:ext>
                </a:extLst>
              </p:cNvPr>
              <p:cNvSpPr/>
              <p:nvPr/>
            </p:nvSpPr>
            <p:spPr>
              <a:xfrm>
                <a:off x="1415480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7988CFC6-52A8-F39F-90F9-E540F1E9A7C0}"/>
                  </a:ext>
                </a:extLst>
              </p:cNvPr>
              <p:cNvSpPr/>
              <p:nvPr/>
            </p:nvSpPr>
            <p:spPr>
              <a:xfrm>
                <a:off x="1410701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2000">
                    <a:srgbClr val="144BB8">
                      <a:alpha val="0"/>
                    </a:srgbClr>
                  </a:gs>
                  <a:gs pos="100000">
                    <a:srgbClr val="144BB8">
                      <a:lumMod val="95000"/>
                      <a:lumOff val="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DB1FBE98-EDF4-C314-7E8D-3051E1D62CCB}"/>
                  </a:ext>
                </a:extLst>
              </p:cNvPr>
              <p:cNvSpPr/>
              <p:nvPr/>
            </p:nvSpPr>
            <p:spPr>
              <a:xfrm>
                <a:off x="1414294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84EDFF">
                      <a:alpha val="0"/>
                      <a:lumMod val="45000"/>
                    </a:srgbClr>
                  </a:gs>
                  <a:gs pos="100000">
                    <a:srgbClr val="84EDFF">
                      <a:alpha val="63000"/>
                      <a:lumMod val="6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56" name="iconfont-1043-284855">
              <a:extLst>
                <a:ext uri="{FF2B5EF4-FFF2-40B4-BE49-F238E27FC236}">
                  <a16:creationId xmlns:a16="http://schemas.microsoft.com/office/drawing/2014/main" id="{DED1F66E-ABD6-438B-8FEE-D690F95D6AC2}"/>
                </a:ext>
              </a:extLst>
            </p:cNvPr>
            <p:cNvSpPr/>
            <p:nvPr/>
          </p:nvSpPr>
          <p:spPr>
            <a:xfrm>
              <a:off x="2331360" y="2431972"/>
              <a:ext cx="361281" cy="421045"/>
            </a:xfrm>
            <a:custGeom>
              <a:avLst/>
              <a:gdLst>
                <a:gd name="T0" fmla="*/ 8489 w 8903"/>
                <a:gd name="T1" fmla="*/ 1496 h 10375"/>
                <a:gd name="T2" fmla="*/ 4460 w 8903"/>
                <a:gd name="T3" fmla="*/ 0 h 10375"/>
                <a:gd name="T4" fmla="*/ 417 w 8903"/>
                <a:gd name="T5" fmla="*/ 1501 h 10375"/>
                <a:gd name="T6" fmla="*/ 5 w 8903"/>
                <a:gd name="T7" fmla="*/ 2163 h 10375"/>
                <a:gd name="T8" fmla="*/ 687 w 8903"/>
                <a:gd name="T9" fmla="*/ 5993 h 10375"/>
                <a:gd name="T10" fmla="*/ 4396 w 8903"/>
                <a:gd name="T11" fmla="*/ 10367 h 10375"/>
                <a:gd name="T12" fmla="*/ 4456 w 8903"/>
                <a:gd name="T13" fmla="*/ 10375 h 10375"/>
                <a:gd name="T14" fmla="*/ 4519 w 8903"/>
                <a:gd name="T15" fmla="*/ 10366 h 10375"/>
                <a:gd name="T16" fmla="*/ 8214 w 8903"/>
                <a:gd name="T17" fmla="*/ 5993 h 10375"/>
                <a:gd name="T18" fmla="*/ 8898 w 8903"/>
                <a:gd name="T19" fmla="*/ 2155 h 10375"/>
                <a:gd name="T20" fmla="*/ 8489 w 8903"/>
                <a:gd name="T21" fmla="*/ 1496 h 10375"/>
                <a:gd name="T22" fmla="*/ 7380 w 8903"/>
                <a:gd name="T23" fmla="*/ 5740 h 10375"/>
                <a:gd name="T24" fmla="*/ 4454 w 8903"/>
                <a:gd name="T25" fmla="*/ 9335 h 10375"/>
                <a:gd name="T26" fmla="*/ 1522 w 8903"/>
                <a:gd name="T27" fmla="*/ 5739 h 10375"/>
                <a:gd name="T28" fmla="*/ 949 w 8903"/>
                <a:gd name="T29" fmla="*/ 2497 h 10375"/>
                <a:gd name="T30" fmla="*/ 1060 w 8903"/>
                <a:gd name="T31" fmla="*/ 2316 h 10375"/>
                <a:gd name="T32" fmla="*/ 4460 w 8903"/>
                <a:gd name="T33" fmla="*/ 1026 h 10375"/>
                <a:gd name="T34" fmla="*/ 7846 w 8903"/>
                <a:gd name="T35" fmla="*/ 2312 h 10375"/>
                <a:gd name="T36" fmla="*/ 7956 w 8903"/>
                <a:gd name="T37" fmla="*/ 2491 h 10375"/>
                <a:gd name="T38" fmla="*/ 7380 w 8903"/>
                <a:gd name="T39" fmla="*/ 5740 h 10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03" h="10375">
                  <a:moveTo>
                    <a:pt x="8489" y="1496"/>
                  </a:moveTo>
                  <a:cubicBezTo>
                    <a:pt x="7294" y="941"/>
                    <a:pt x="5101" y="1"/>
                    <a:pt x="4460" y="0"/>
                  </a:cubicBezTo>
                  <a:cubicBezTo>
                    <a:pt x="3819" y="2"/>
                    <a:pt x="1617" y="945"/>
                    <a:pt x="417" y="1501"/>
                  </a:cubicBezTo>
                  <a:cubicBezTo>
                    <a:pt x="165" y="1617"/>
                    <a:pt x="0" y="1883"/>
                    <a:pt x="5" y="2163"/>
                  </a:cubicBezTo>
                  <a:cubicBezTo>
                    <a:pt x="25" y="3177"/>
                    <a:pt x="160" y="4665"/>
                    <a:pt x="687" y="5993"/>
                  </a:cubicBezTo>
                  <a:cubicBezTo>
                    <a:pt x="1830" y="8875"/>
                    <a:pt x="3834" y="10225"/>
                    <a:pt x="4396" y="10367"/>
                  </a:cubicBezTo>
                  <a:cubicBezTo>
                    <a:pt x="4416" y="10372"/>
                    <a:pt x="4436" y="10375"/>
                    <a:pt x="4456" y="10375"/>
                  </a:cubicBezTo>
                  <a:cubicBezTo>
                    <a:pt x="4477" y="10375"/>
                    <a:pt x="4499" y="10372"/>
                    <a:pt x="4519" y="10366"/>
                  </a:cubicBezTo>
                  <a:cubicBezTo>
                    <a:pt x="5163" y="10196"/>
                    <a:pt x="7139" y="8696"/>
                    <a:pt x="8214" y="5993"/>
                  </a:cubicBezTo>
                  <a:cubicBezTo>
                    <a:pt x="8741" y="4670"/>
                    <a:pt x="8876" y="3175"/>
                    <a:pt x="8898" y="2155"/>
                  </a:cubicBezTo>
                  <a:cubicBezTo>
                    <a:pt x="8903" y="1907"/>
                    <a:pt x="8711" y="1600"/>
                    <a:pt x="8489" y="1496"/>
                  </a:cubicBezTo>
                  <a:close/>
                  <a:moveTo>
                    <a:pt x="7380" y="5740"/>
                  </a:moveTo>
                  <a:cubicBezTo>
                    <a:pt x="6493" y="7971"/>
                    <a:pt x="4897" y="9155"/>
                    <a:pt x="4454" y="9335"/>
                  </a:cubicBezTo>
                  <a:cubicBezTo>
                    <a:pt x="3989" y="9160"/>
                    <a:pt x="2440" y="8054"/>
                    <a:pt x="1522" y="5739"/>
                  </a:cubicBezTo>
                  <a:cubicBezTo>
                    <a:pt x="1080" y="4621"/>
                    <a:pt x="966" y="3359"/>
                    <a:pt x="949" y="2497"/>
                  </a:cubicBezTo>
                  <a:cubicBezTo>
                    <a:pt x="947" y="2414"/>
                    <a:pt x="1004" y="2342"/>
                    <a:pt x="1060" y="2316"/>
                  </a:cubicBezTo>
                  <a:cubicBezTo>
                    <a:pt x="2644" y="1582"/>
                    <a:pt x="4106" y="1027"/>
                    <a:pt x="4460" y="1026"/>
                  </a:cubicBezTo>
                  <a:cubicBezTo>
                    <a:pt x="4815" y="1027"/>
                    <a:pt x="6271" y="1580"/>
                    <a:pt x="7846" y="2312"/>
                  </a:cubicBezTo>
                  <a:cubicBezTo>
                    <a:pt x="7886" y="2334"/>
                    <a:pt x="7957" y="2441"/>
                    <a:pt x="7956" y="2491"/>
                  </a:cubicBezTo>
                  <a:cubicBezTo>
                    <a:pt x="7937" y="3359"/>
                    <a:pt x="7822" y="4626"/>
                    <a:pt x="7380" y="57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66" name="Group 102">
            <a:extLst>
              <a:ext uri="{FF2B5EF4-FFF2-40B4-BE49-F238E27FC236}">
                <a16:creationId xmlns:a16="http://schemas.microsoft.com/office/drawing/2014/main" id="{B6A771BF-E30D-2C65-B22D-97DAC16DFE4D}"/>
              </a:ext>
            </a:extLst>
          </p:cNvPr>
          <p:cNvGrpSpPr/>
          <p:nvPr/>
        </p:nvGrpSpPr>
        <p:grpSpPr>
          <a:xfrm rot="785018">
            <a:off x="9803725" y="3688697"/>
            <a:ext cx="355172" cy="352752"/>
            <a:chOff x="1151268" y="932715"/>
            <a:chExt cx="701949" cy="697170"/>
          </a:xfrm>
        </p:grpSpPr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B3BC632F-5C9E-5B80-F631-E54E8F47F686}"/>
                </a:ext>
              </a:extLst>
            </p:cNvPr>
            <p:cNvGrpSpPr/>
            <p:nvPr/>
          </p:nvGrpSpPr>
          <p:grpSpPr>
            <a:xfrm rot="243822">
              <a:off x="1151268" y="932715"/>
              <a:ext cx="701949" cy="697170"/>
              <a:chOff x="1410701" y="1879719"/>
              <a:chExt cx="701949" cy="697170"/>
            </a:xfrm>
          </p:grpSpPr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11C5D6B9-2272-8208-32B1-EC5584FF3619}"/>
                  </a:ext>
                </a:extLst>
              </p:cNvPr>
              <p:cNvSpPr/>
              <p:nvPr/>
            </p:nvSpPr>
            <p:spPr>
              <a:xfrm>
                <a:off x="1415480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144BB8">
                      <a:alpha val="0"/>
                    </a:srgbClr>
                  </a:gs>
                  <a:gs pos="100000">
                    <a:srgbClr val="144BB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73AB463E-7F48-AC53-3D9A-CC5D82F06664}"/>
                  </a:ext>
                </a:extLst>
              </p:cNvPr>
              <p:cNvSpPr/>
              <p:nvPr/>
            </p:nvSpPr>
            <p:spPr>
              <a:xfrm>
                <a:off x="1410701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2000">
                    <a:srgbClr val="144BB8">
                      <a:alpha val="0"/>
                    </a:srgbClr>
                  </a:gs>
                  <a:gs pos="100000">
                    <a:srgbClr val="144BB8">
                      <a:lumMod val="95000"/>
                      <a:lumOff val="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8AB0F61E-F311-0189-8DFE-E35FC8DFA0D2}"/>
                  </a:ext>
                </a:extLst>
              </p:cNvPr>
              <p:cNvSpPr/>
              <p:nvPr/>
            </p:nvSpPr>
            <p:spPr>
              <a:xfrm>
                <a:off x="1414294" y="1879719"/>
                <a:ext cx="697170" cy="697170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84EDFF">
                      <a:alpha val="0"/>
                      <a:lumMod val="45000"/>
                    </a:srgbClr>
                  </a:gs>
                  <a:gs pos="100000">
                    <a:srgbClr val="84EDFF">
                      <a:alpha val="63000"/>
                      <a:lumMod val="6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68" name="iconfont-1043-284855">
              <a:extLst>
                <a:ext uri="{FF2B5EF4-FFF2-40B4-BE49-F238E27FC236}">
                  <a16:creationId xmlns:a16="http://schemas.microsoft.com/office/drawing/2014/main" id="{D21056D4-7B9B-721E-515D-23BD7BFA0092}"/>
                </a:ext>
              </a:extLst>
            </p:cNvPr>
            <p:cNvSpPr/>
            <p:nvPr/>
          </p:nvSpPr>
          <p:spPr>
            <a:xfrm>
              <a:off x="1291719" y="1071120"/>
              <a:ext cx="421045" cy="420358"/>
            </a:xfrm>
            <a:custGeom>
              <a:avLst/>
              <a:gdLst>
                <a:gd name="T0" fmla="*/ 1229 w 6533"/>
                <a:gd name="T1" fmla="*/ 2680 h 6533"/>
                <a:gd name="T2" fmla="*/ 1402 w 6533"/>
                <a:gd name="T3" fmla="*/ 2205 h 6533"/>
                <a:gd name="T4" fmla="*/ 1402 w 6533"/>
                <a:gd name="T5" fmla="*/ 2179 h 6533"/>
                <a:gd name="T6" fmla="*/ 5206 w 6533"/>
                <a:gd name="T7" fmla="*/ 1047 h 6533"/>
                <a:gd name="T8" fmla="*/ 5832 w 6533"/>
                <a:gd name="T9" fmla="*/ 1445 h 6533"/>
                <a:gd name="T10" fmla="*/ 6533 w 6533"/>
                <a:gd name="T11" fmla="*/ 722 h 6533"/>
                <a:gd name="T12" fmla="*/ 6394 w 6533"/>
                <a:gd name="T13" fmla="*/ 583 h 6533"/>
                <a:gd name="T14" fmla="*/ 6255 w 6533"/>
                <a:gd name="T15" fmla="*/ 722 h 6533"/>
                <a:gd name="T16" fmla="*/ 5832 w 6533"/>
                <a:gd name="T17" fmla="*/ 1167 h 6533"/>
                <a:gd name="T18" fmla="*/ 5409 w 6533"/>
                <a:gd name="T19" fmla="*/ 722 h 6533"/>
                <a:gd name="T20" fmla="*/ 5832 w 6533"/>
                <a:gd name="T21" fmla="*/ 278 h 6533"/>
                <a:gd name="T22" fmla="*/ 5971 w 6533"/>
                <a:gd name="T23" fmla="*/ 139 h 6533"/>
                <a:gd name="T24" fmla="*/ 5832 w 6533"/>
                <a:gd name="T25" fmla="*/ 0 h 6533"/>
                <a:gd name="T26" fmla="*/ 5131 w 6533"/>
                <a:gd name="T27" fmla="*/ 722 h 6533"/>
                <a:gd name="T28" fmla="*/ 5133 w 6533"/>
                <a:gd name="T29" fmla="*/ 778 h 6533"/>
                <a:gd name="T30" fmla="*/ 1340 w 6533"/>
                <a:gd name="T31" fmla="*/ 1907 h 6533"/>
                <a:gd name="T32" fmla="*/ 701 w 6533"/>
                <a:gd name="T33" fmla="*/ 1482 h 6533"/>
                <a:gd name="T34" fmla="*/ 0 w 6533"/>
                <a:gd name="T35" fmla="*/ 2205 h 6533"/>
                <a:gd name="T36" fmla="*/ 701 w 6533"/>
                <a:gd name="T37" fmla="*/ 2927 h 6533"/>
                <a:gd name="T38" fmla="*/ 1010 w 6533"/>
                <a:gd name="T39" fmla="*/ 2853 h 6533"/>
                <a:gd name="T40" fmla="*/ 2864 w 6533"/>
                <a:gd name="T41" fmla="*/ 4794 h 6533"/>
                <a:gd name="T42" fmla="*/ 0 w 6533"/>
                <a:gd name="T43" fmla="*/ 4794 h 6533"/>
                <a:gd name="T44" fmla="*/ 0 w 6533"/>
                <a:gd name="T45" fmla="*/ 6533 h 6533"/>
                <a:gd name="T46" fmla="*/ 6379 w 6533"/>
                <a:gd name="T47" fmla="*/ 6533 h 6533"/>
                <a:gd name="T48" fmla="*/ 6379 w 6533"/>
                <a:gd name="T49" fmla="*/ 4794 h 6533"/>
                <a:gd name="T50" fmla="*/ 3249 w 6533"/>
                <a:gd name="T51" fmla="*/ 4794 h 6533"/>
                <a:gd name="T52" fmla="*/ 1229 w 6533"/>
                <a:gd name="T53" fmla="*/ 2680 h 6533"/>
                <a:gd name="T54" fmla="*/ 278 w 6533"/>
                <a:gd name="T55" fmla="*/ 2205 h 6533"/>
                <a:gd name="T56" fmla="*/ 701 w 6533"/>
                <a:gd name="T57" fmla="*/ 1760 h 6533"/>
                <a:gd name="T58" fmla="*/ 1124 w 6533"/>
                <a:gd name="T59" fmla="*/ 2205 h 6533"/>
                <a:gd name="T60" fmla="*/ 701 w 6533"/>
                <a:gd name="T61" fmla="*/ 2649 h 6533"/>
                <a:gd name="T62" fmla="*/ 278 w 6533"/>
                <a:gd name="T63" fmla="*/ 2205 h 6533"/>
                <a:gd name="T64" fmla="*/ 6101 w 6533"/>
                <a:gd name="T65" fmla="*/ 6255 h 6533"/>
                <a:gd name="T66" fmla="*/ 278 w 6533"/>
                <a:gd name="T67" fmla="*/ 6255 h 6533"/>
                <a:gd name="T68" fmla="*/ 278 w 6533"/>
                <a:gd name="T69" fmla="*/ 5072 h 6533"/>
                <a:gd name="T70" fmla="*/ 6101 w 6533"/>
                <a:gd name="T71" fmla="*/ 5072 h 6533"/>
                <a:gd name="T72" fmla="*/ 6101 w 6533"/>
                <a:gd name="T73" fmla="*/ 6255 h 6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33" h="6533">
                  <a:moveTo>
                    <a:pt x="1229" y="2680"/>
                  </a:moveTo>
                  <a:cubicBezTo>
                    <a:pt x="1337" y="2553"/>
                    <a:pt x="1402" y="2386"/>
                    <a:pt x="1402" y="2205"/>
                  </a:cubicBezTo>
                  <a:cubicBezTo>
                    <a:pt x="1402" y="2196"/>
                    <a:pt x="1402" y="2187"/>
                    <a:pt x="1402" y="2179"/>
                  </a:cubicBezTo>
                  <a:lnTo>
                    <a:pt x="5206" y="1047"/>
                  </a:lnTo>
                  <a:cubicBezTo>
                    <a:pt x="5321" y="1283"/>
                    <a:pt x="5559" y="1445"/>
                    <a:pt x="5832" y="1445"/>
                  </a:cubicBezTo>
                  <a:cubicBezTo>
                    <a:pt x="6219" y="1445"/>
                    <a:pt x="6533" y="1121"/>
                    <a:pt x="6533" y="722"/>
                  </a:cubicBezTo>
                  <a:cubicBezTo>
                    <a:pt x="6533" y="646"/>
                    <a:pt x="6471" y="583"/>
                    <a:pt x="6394" y="583"/>
                  </a:cubicBezTo>
                  <a:cubicBezTo>
                    <a:pt x="6317" y="583"/>
                    <a:pt x="6255" y="646"/>
                    <a:pt x="6255" y="722"/>
                  </a:cubicBezTo>
                  <a:cubicBezTo>
                    <a:pt x="6255" y="968"/>
                    <a:pt x="6066" y="1167"/>
                    <a:pt x="5832" y="1167"/>
                  </a:cubicBezTo>
                  <a:cubicBezTo>
                    <a:pt x="5599" y="1167"/>
                    <a:pt x="5409" y="968"/>
                    <a:pt x="5409" y="722"/>
                  </a:cubicBezTo>
                  <a:cubicBezTo>
                    <a:pt x="5409" y="477"/>
                    <a:pt x="5599" y="278"/>
                    <a:pt x="5832" y="278"/>
                  </a:cubicBezTo>
                  <a:cubicBezTo>
                    <a:pt x="5909" y="278"/>
                    <a:pt x="5971" y="216"/>
                    <a:pt x="5971" y="139"/>
                  </a:cubicBezTo>
                  <a:cubicBezTo>
                    <a:pt x="5971" y="62"/>
                    <a:pt x="5909" y="0"/>
                    <a:pt x="5832" y="0"/>
                  </a:cubicBezTo>
                  <a:cubicBezTo>
                    <a:pt x="5446" y="0"/>
                    <a:pt x="5131" y="324"/>
                    <a:pt x="5131" y="722"/>
                  </a:cubicBezTo>
                  <a:cubicBezTo>
                    <a:pt x="5131" y="741"/>
                    <a:pt x="5132" y="760"/>
                    <a:pt x="5133" y="778"/>
                  </a:cubicBezTo>
                  <a:lnTo>
                    <a:pt x="1340" y="1907"/>
                  </a:lnTo>
                  <a:cubicBezTo>
                    <a:pt x="1229" y="1657"/>
                    <a:pt x="985" y="1482"/>
                    <a:pt x="701" y="1482"/>
                  </a:cubicBezTo>
                  <a:cubicBezTo>
                    <a:pt x="315" y="1482"/>
                    <a:pt x="0" y="1806"/>
                    <a:pt x="0" y="2205"/>
                  </a:cubicBezTo>
                  <a:cubicBezTo>
                    <a:pt x="0" y="2603"/>
                    <a:pt x="315" y="2927"/>
                    <a:pt x="701" y="2927"/>
                  </a:cubicBezTo>
                  <a:cubicBezTo>
                    <a:pt x="812" y="2927"/>
                    <a:pt x="917" y="2901"/>
                    <a:pt x="1010" y="2853"/>
                  </a:cubicBezTo>
                  <a:lnTo>
                    <a:pt x="2864" y="4794"/>
                  </a:lnTo>
                  <a:lnTo>
                    <a:pt x="0" y="4794"/>
                  </a:lnTo>
                  <a:lnTo>
                    <a:pt x="0" y="6533"/>
                  </a:lnTo>
                  <a:lnTo>
                    <a:pt x="6379" y="6533"/>
                  </a:lnTo>
                  <a:lnTo>
                    <a:pt x="6379" y="4794"/>
                  </a:lnTo>
                  <a:lnTo>
                    <a:pt x="3249" y="4794"/>
                  </a:lnTo>
                  <a:lnTo>
                    <a:pt x="1229" y="2680"/>
                  </a:lnTo>
                  <a:close/>
                  <a:moveTo>
                    <a:pt x="278" y="2205"/>
                  </a:moveTo>
                  <a:cubicBezTo>
                    <a:pt x="278" y="1960"/>
                    <a:pt x="468" y="1760"/>
                    <a:pt x="701" y="1760"/>
                  </a:cubicBezTo>
                  <a:cubicBezTo>
                    <a:pt x="934" y="1760"/>
                    <a:pt x="1124" y="1960"/>
                    <a:pt x="1124" y="2205"/>
                  </a:cubicBezTo>
                  <a:cubicBezTo>
                    <a:pt x="1124" y="2450"/>
                    <a:pt x="934" y="2649"/>
                    <a:pt x="701" y="2649"/>
                  </a:cubicBezTo>
                  <a:cubicBezTo>
                    <a:pt x="468" y="2649"/>
                    <a:pt x="278" y="2450"/>
                    <a:pt x="278" y="2205"/>
                  </a:cubicBezTo>
                  <a:close/>
                  <a:moveTo>
                    <a:pt x="6101" y="6255"/>
                  </a:moveTo>
                  <a:lnTo>
                    <a:pt x="278" y="6255"/>
                  </a:lnTo>
                  <a:lnTo>
                    <a:pt x="278" y="5072"/>
                  </a:lnTo>
                  <a:lnTo>
                    <a:pt x="6101" y="5072"/>
                  </a:lnTo>
                  <a:lnTo>
                    <a:pt x="6101" y="62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176" name="图片 175">
            <a:extLst>
              <a:ext uri="{FF2B5EF4-FFF2-40B4-BE49-F238E27FC236}">
                <a16:creationId xmlns:a16="http://schemas.microsoft.com/office/drawing/2014/main" id="{5E51DB20-4C55-03F2-63D7-980F7B185F9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94787" y="1887182"/>
            <a:ext cx="1073116" cy="1002748"/>
          </a:xfrm>
          <a:prstGeom prst="rect">
            <a:avLst/>
          </a:prstGeom>
        </p:spPr>
      </p:pic>
      <p:sp>
        <p:nvSpPr>
          <p:cNvPr id="97" name="iconfont-1043-284855">
            <a:extLst>
              <a:ext uri="{FF2B5EF4-FFF2-40B4-BE49-F238E27FC236}">
                <a16:creationId xmlns:a16="http://schemas.microsoft.com/office/drawing/2014/main" id="{C0DCEDA6-B929-4706-758D-C0A8C2042060}"/>
              </a:ext>
            </a:extLst>
          </p:cNvPr>
          <p:cNvSpPr/>
          <p:nvPr/>
        </p:nvSpPr>
        <p:spPr>
          <a:xfrm>
            <a:off x="1293916" y="-2978678"/>
            <a:ext cx="9554612" cy="11591988"/>
          </a:xfrm>
          <a:custGeom>
            <a:avLst/>
            <a:gdLst>
              <a:gd name="T0" fmla="*/ 5199 w 10436"/>
              <a:gd name="T1" fmla="*/ 12800 h 12800"/>
              <a:gd name="T2" fmla="*/ 5085 w 10436"/>
              <a:gd name="T3" fmla="*/ 12790 h 12800"/>
              <a:gd name="T4" fmla="*/ 0 w 10436"/>
              <a:gd name="T5" fmla="*/ 4330 h 12800"/>
              <a:gd name="T6" fmla="*/ 0 w 10436"/>
              <a:gd name="T7" fmla="*/ 2268 h 12800"/>
              <a:gd name="T8" fmla="*/ 204 w 10436"/>
              <a:gd name="T9" fmla="*/ 1801 h 12800"/>
              <a:gd name="T10" fmla="*/ 647 w 10436"/>
              <a:gd name="T11" fmla="*/ 1628 h 12800"/>
              <a:gd name="T12" fmla="*/ 692 w 10436"/>
              <a:gd name="T13" fmla="*/ 1629 h 12800"/>
              <a:gd name="T14" fmla="*/ 1058 w 10436"/>
              <a:gd name="T15" fmla="*/ 1638 h 12800"/>
              <a:gd name="T16" fmla="*/ 2774 w 10436"/>
              <a:gd name="T17" fmla="*/ 1454 h 12800"/>
              <a:gd name="T18" fmla="*/ 4824 w 10436"/>
              <a:gd name="T19" fmla="*/ 127 h 12800"/>
              <a:gd name="T20" fmla="*/ 4857 w 10436"/>
              <a:gd name="T21" fmla="*/ 95 h 12800"/>
              <a:gd name="T22" fmla="*/ 5199 w 10436"/>
              <a:gd name="T23" fmla="*/ 0 h 12800"/>
              <a:gd name="T24" fmla="*/ 5560 w 10436"/>
              <a:gd name="T25" fmla="*/ 109 h 12800"/>
              <a:gd name="T26" fmla="*/ 5839 w 10436"/>
              <a:gd name="T27" fmla="*/ 330 h 12800"/>
              <a:gd name="T28" fmla="*/ 7674 w 10436"/>
              <a:gd name="T29" fmla="*/ 1454 h 12800"/>
              <a:gd name="T30" fmla="*/ 9378 w 10436"/>
              <a:gd name="T31" fmla="*/ 1638 h 12800"/>
              <a:gd name="T32" fmla="*/ 9745 w 10436"/>
              <a:gd name="T33" fmla="*/ 1629 h 12800"/>
              <a:gd name="T34" fmla="*/ 9789 w 10436"/>
              <a:gd name="T35" fmla="*/ 1628 h 12800"/>
              <a:gd name="T36" fmla="*/ 10231 w 10436"/>
              <a:gd name="T37" fmla="*/ 1800 h 12800"/>
              <a:gd name="T38" fmla="*/ 10436 w 10436"/>
              <a:gd name="T39" fmla="*/ 2268 h 12800"/>
              <a:gd name="T40" fmla="*/ 10436 w 10436"/>
              <a:gd name="T41" fmla="*/ 4330 h 12800"/>
              <a:gd name="T42" fmla="*/ 5314 w 10436"/>
              <a:gd name="T43" fmla="*/ 12790 h 12800"/>
              <a:gd name="T44" fmla="*/ 5199 w 10436"/>
              <a:gd name="T45" fmla="*/ 12800 h 12800"/>
              <a:gd name="T46" fmla="*/ 463 w 10436"/>
              <a:gd name="T47" fmla="*/ 4330 h 12800"/>
              <a:gd name="T48" fmla="*/ 5167 w 10436"/>
              <a:gd name="T49" fmla="*/ 12339 h 12800"/>
              <a:gd name="T50" fmla="*/ 5199 w 10436"/>
              <a:gd name="T51" fmla="*/ 12345 h 12800"/>
              <a:gd name="T52" fmla="*/ 5231 w 10436"/>
              <a:gd name="T53" fmla="*/ 12339 h 12800"/>
              <a:gd name="T54" fmla="*/ 9972 w 10436"/>
              <a:gd name="T55" fmla="*/ 4330 h 12800"/>
              <a:gd name="T56" fmla="*/ 9972 w 10436"/>
              <a:gd name="T57" fmla="*/ 2072 h 12800"/>
              <a:gd name="T58" fmla="*/ 9776 w 10436"/>
              <a:gd name="T59" fmla="*/ 2086 h 12800"/>
              <a:gd name="T60" fmla="*/ 9378 w 10436"/>
              <a:gd name="T61" fmla="*/ 2096 h 12800"/>
              <a:gd name="T62" fmla="*/ 7562 w 10436"/>
              <a:gd name="T63" fmla="*/ 1898 h 12800"/>
              <a:gd name="T64" fmla="*/ 5328 w 10436"/>
              <a:gd name="T65" fmla="*/ 510 h 12800"/>
              <a:gd name="T66" fmla="*/ 5196 w 10436"/>
              <a:gd name="T67" fmla="*/ 381 h 12800"/>
              <a:gd name="T68" fmla="*/ 5068 w 10436"/>
              <a:gd name="T69" fmla="*/ 513 h 12800"/>
              <a:gd name="T70" fmla="*/ 2885 w 10436"/>
              <a:gd name="T71" fmla="*/ 1898 h 12800"/>
              <a:gd name="T72" fmla="*/ 1058 w 10436"/>
              <a:gd name="T73" fmla="*/ 2096 h 12800"/>
              <a:gd name="T74" fmla="*/ 660 w 10436"/>
              <a:gd name="T75" fmla="*/ 2086 h 12800"/>
              <a:gd name="T76" fmla="*/ 463 w 10436"/>
              <a:gd name="T77" fmla="*/ 2072 h 12800"/>
              <a:gd name="T78" fmla="*/ 463 w 10436"/>
              <a:gd name="T79" fmla="*/ 4330 h 12800"/>
              <a:gd name="T80" fmla="*/ 7781 w 10436"/>
              <a:gd name="T81" fmla="*/ 3903 h 12800"/>
              <a:gd name="T82" fmla="*/ 4564 w 10436"/>
              <a:gd name="T83" fmla="*/ 7096 h 12800"/>
              <a:gd name="T84" fmla="*/ 2968 w 10436"/>
              <a:gd name="T85" fmla="*/ 5512 h 12800"/>
              <a:gd name="T86" fmla="*/ 2251 w 10436"/>
              <a:gd name="T87" fmla="*/ 5512 h 12800"/>
              <a:gd name="T88" fmla="*/ 2251 w 10436"/>
              <a:gd name="T89" fmla="*/ 6224 h 12800"/>
              <a:gd name="T90" fmla="*/ 4112 w 10436"/>
              <a:gd name="T91" fmla="*/ 8072 h 12800"/>
              <a:gd name="T92" fmla="*/ 4193 w 10436"/>
              <a:gd name="T93" fmla="*/ 8177 h 12800"/>
              <a:gd name="T94" fmla="*/ 4564 w 10436"/>
              <a:gd name="T95" fmla="*/ 8324 h 12800"/>
              <a:gd name="T96" fmla="*/ 4935 w 10436"/>
              <a:gd name="T97" fmla="*/ 8177 h 12800"/>
              <a:gd name="T98" fmla="*/ 5016 w 10436"/>
              <a:gd name="T99" fmla="*/ 8072 h 12800"/>
              <a:gd name="T100" fmla="*/ 8499 w 10436"/>
              <a:gd name="T101" fmla="*/ 4615 h 12800"/>
              <a:gd name="T102" fmla="*/ 8499 w 10436"/>
              <a:gd name="T103" fmla="*/ 3903 h 12800"/>
              <a:gd name="T104" fmla="*/ 7781 w 10436"/>
              <a:gd name="T105" fmla="*/ 3903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7781 w 10436"/>
              <a:gd name="connsiteY40" fmla="*/ 3903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49" fmla="*/ 5016 w 10436"/>
              <a:gd name="connsiteY49" fmla="*/ 8072 h 12800"/>
              <a:gd name="connsiteX50" fmla="*/ 8499 w 10436"/>
              <a:gd name="connsiteY50" fmla="*/ 3903 h 12800"/>
              <a:gd name="connsiteX51" fmla="*/ 7781 w 10436"/>
              <a:gd name="connsiteY51" fmla="*/ 3903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7781 w 10436"/>
              <a:gd name="connsiteY40" fmla="*/ 3903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49" fmla="*/ 5016 w 10436"/>
              <a:gd name="connsiteY49" fmla="*/ 8072 h 12800"/>
              <a:gd name="connsiteX50" fmla="*/ 7781 w 10436"/>
              <a:gd name="connsiteY50" fmla="*/ 3903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5016 w 10436"/>
              <a:gd name="connsiteY40" fmla="*/ 8072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49" fmla="*/ 5016 w 10436"/>
              <a:gd name="connsiteY49" fmla="*/ 8072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12 w 10436"/>
              <a:gd name="connsiteY44" fmla="*/ 8072 h 12800"/>
              <a:gd name="connsiteX45" fmla="*/ 4193 w 10436"/>
              <a:gd name="connsiteY45" fmla="*/ 8177 h 12800"/>
              <a:gd name="connsiteX46" fmla="*/ 4564 w 10436"/>
              <a:gd name="connsiteY46" fmla="*/ 8324 h 12800"/>
              <a:gd name="connsiteX47" fmla="*/ 4935 w 10436"/>
              <a:gd name="connsiteY47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93 w 10436"/>
              <a:gd name="connsiteY44" fmla="*/ 8177 h 12800"/>
              <a:gd name="connsiteX45" fmla="*/ 4564 w 10436"/>
              <a:gd name="connsiteY45" fmla="*/ 8324 h 12800"/>
              <a:gd name="connsiteX46" fmla="*/ 4935 w 10436"/>
              <a:gd name="connsiteY46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93 w 10436"/>
              <a:gd name="connsiteY44" fmla="*/ 8177 h 12800"/>
              <a:gd name="connsiteX45" fmla="*/ 4935 w 10436"/>
              <a:gd name="connsiteY45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193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93 w 10436"/>
              <a:gd name="connsiteY44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2251 w 10436"/>
              <a:gd name="connsiteY40" fmla="*/ 6224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2251 w 10436"/>
              <a:gd name="connsiteY40" fmla="*/ 5512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436" h="12800">
                <a:moveTo>
                  <a:pt x="5199" y="12800"/>
                </a:moveTo>
                <a:cubicBezTo>
                  <a:pt x="5161" y="12800"/>
                  <a:pt x="5123" y="12797"/>
                  <a:pt x="5085" y="12790"/>
                </a:cubicBezTo>
                <a:cubicBezTo>
                  <a:pt x="4877" y="12753"/>
                  <a:pt x="0" y="11793"/>
                  <a:pt x="0" y="4330"/>
                </a:cubicBezTo>
                <a:lnTo>
                  <a:pt x="0" y="2268"/>
                </a:lnTo>
                <a:cubicBezTo>
                  <a:pt x="0" y="2092"/>
                  <a:pt x="74" y="1922"/>
                  <a:pt x="204" y="1801"/>
                </a:cubicBezTo>
                <a:cubicBezTo>
                  <a:pt x="325" y="1689"/>
                  <a:pt x="482" y="1628"/>
                  <a:pt x="647" y="1628"/>
                </a:cubicBezTo>
                <a:cubicBezTo>
                  <a:pt x="662" y="1628"/>
                  <a:pt x="677" y="1629"/>
                  <a:pt x="692" y="1629"/>
                </a:cubicBezTo>
                <a:cubicBezTo>
                  <a:pt x="704" y="1630"/>
                  <a:pt x="842" y="1638"/>
                  <a:pt x="1058" y="1638"/>
                </a:cubicBezTo>
                <a:cubicBezTo>
                  <a:pt x="1417" y="1638"/>
                  <a:pt x="2116" y="1615"/>
                  <a:pt x="2774" y="1454"/>
                </a:cubicBezTo>
                <a:cubicBezTo>
                  <a:pt x="3376" y="1307"/>
                  <a:pt x="4085" y="848"/>
                  <a:pt x="4824" y="127"/>
                </a:cubicBezTo>
                <a:cubicBezTo>
                  <a:pt x="4835" y="116"/>
                  <a:pt x="4846" y="106"/>
                  <a:pt x="4857" y="95"/>
                </a:cubicBezTo>
                <a:cubicBezTo>
                  <a:pt x="4946" y="38"/>
                  <a:pt x="5071" y="0"/>
                  <a:pt x="5199" y="0"/>
                </a:cubicBezTo>
                <a:cubicBezTo>
                  <a:pt x="5328" y="0"/>
                  <a:pt x="5453" y="38"/>
                  <a:pt x="5560" y="109"/>
                </a:cubicBezTo>
                <a:cubicBezTo>
                  <a:pt x="5621" y="149"/>
                  <a:pt x="5717" y="230"/>
                  <a:pt x="5839" y="330"/>
                </a:cubicBezTo>
                <a:cubicBezTo>
                  <a:pt x="6273" y="689"/>
                  <a:pt x="7000" y="1289"/>
                  <a:pt x="7674" y="1454"/>
                </a:cubicBezTo>
                <a:cubicBezTo>
                  <a:pt x="8331" y="1614"/>
                  <a:pt x="9024" y="1638"/>
                  <a:pt x="9378" y="1638"/>
                </a:cubicBezTo>
                <a:cubicBezTo>
                  <a:pt x="9594" y="1638"/>
                  <a:pt x="9733" y="1630"/>
                  <a:pt x="9745" y="1629"/>
                </a:cubicBezTo>
                <a:cubicBezTo>
                  <a:pt x="9760" y="1629"/>
                  <a:pt x="9774" y="1628"/>
                  <a:pt x="9789" y="1628"/>
                </a:cubicBezTo>
                <a:cubicBezTo>
                  <a:pt x="9954" y="1628"/>
                  <a:pt x="10111" y="1689"/>
                  <a:pt x="10231" y="1800"/>
                </a:cubicBezTo>
                <a:cubicBezTo>
                  <a:pt x="10362" y="1921"/>
                  <a:pt x="10436" y="2092"/>
                  <a:pt x="10436" y="2268"/>
                </a:cubicBezTo>
                <a:lnTo>
                  <a:pt x="10436" y="4330"/>
                </a:lnTo>
                <a:cubicBezTo>
                  <a:pt x="10436" y="11786"/>
                  <a:pt x="5523" y="12752"/>
                  <a:pt x="5314" y="12790"/>
                </a:cubicBezTo>
                <a:cubicBezTo>
                  <a:pt x="5277" y="12796"/>
                  <a:pt x="5238" y="12800"/>
                  <a:pt x="5199" y="12800"/>
                </a:cubicBezTo>
                <a:close/>
                <a:moveTo>
                  <a:pt x="463" y="4330"/>
                </a:moveTo>
                <a:cubicBezTo>
                  <a:pt x="463" y="11421"/>
                  <a:pt x="5120" y="12331"/>
                  <a:pt x="5167" y="12339"/>
                </a:cubicBezTo>
                <a:lnTo>
                  <a:pt x="5199" y="12345"/>
                </a:lnTo>
                <a:lnTo>
                  <a:pt x="5231" y="12339"/>
                </a:lnTo>
                <a:cubicBezTo>
                  <a:pt x="5279" y="12331"/>
                  <a:pt x="9972" y="11420"/>
                  <a:pt x="9972" y="4330"/>
                </a:cubicBezTo>
                <a:lnTo>
                  <a:pt x="9972" y="2072"/>
                </a:lnTo>
                <a:lnTo>
                  <a:pt x="9776" y="2086"/>
                </a:lnTo>
                <a:cubicBezTo>
                  <a:pt x="9773" y="2086"/>
                  <a:pt x="9621" y="2096"/>
                  <a:pt x="9378" y="2096"/>
                </a:cubicBezTo>
                <a:cubicBezTo>
                  <a:pt x="8920" y="2096"/>
                  <a:pt x="8234" y="2061"/>
                  <a:pt x="7562" y="1898"/>
                </a:cubicBezTo>
                <a:cubicBezTo>
                  <a:pt x="6477" y="1633"/>
                  <a:pt x="5339" y="521"/>
                  <a:pt x="5328" y="510"/>
                </a:cubicBezTo>
                <a:lnTo>
                  <a:pt x="5196" y="381"/>
                </a:lnTo>
                <a:lnTo>
                  <a:pt x="5068" y="513"/>
                </a:lnTo>
                <a:cubicBezTo>
                  <a:pt x="5057" y="524"/>
                  <a:pt x="3969" y="1634"/>
                  <a:pt x="2885" y="1898"/>
                </a:cubicBezTo>
                <a:cubicBezTo>
                  <a:pt x="2179" y="2070"/>
                  <a:pt x="1437" y="2096"/>
                  <a:pt x="1058" y="2096"/>
                </a:cubicBezTo>
                <a:cubicBezTo>
                  <a:pt x="814" y="2096"/>
                  <a:pt x="663" y="2086"/>
                  <a:pt x="660" y="2086"/>
                </a:cubicBezTo>
                <a:lnTo>
                  <a:pt x="463" y="2072"/>
                </a:lnTo>
                <a:lnTo>
                  <a:pt x="463" y="4330"/>
                </a:lnTo>
                <a:close/>
              </a:path>
            </a:pathLst>
          </a:custGeom>
          <a:noFill/>
          <a:ln w="444500">
            <a:gradFill>
              <a:gsLst>
                <a:gs pos="0">
                  <a:srgbClr val="84EDFF">
                    <a:alpha val="10000"/>
                  </a:srgbClr>
                </a:gs>
                <a:gs pos="61000">
                  <a:srgbClr val="144BB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iconfont-1043-284855">
            <a:extLst>
              <a:ext uri="{FF2B5EF4-FFF2-40B4-BE49-F238E27FC236}">
                <a16:creationId xmlns:a16="http://schemas.microsoft.com/office/drawing/2014/main" id="{5525D7EF-433D-F19F-C572-A11DE14B490C}"/>
              </a:ext>
            </a:extLst>
          </p:cNvPr>
          <p:cNvSpPr/>
          <p:nvPr/>
        </p:nvSpPr>
        <p:spPr>
          <a:xfrm>
            <a:off x="3130884" y="-537290"/>
            <a:ext cx="5880676" cy="7134642"/>
          </a:xfrm>
          <a:custGeom>
            <a:avLst/>
            <a:gdLst>
              <a:gd name="T0" fmla="*/ 5199 w 10436"/>
              <a:gd name="T1" fmla="*/ 12800 h 12800"/>
              <a:gd name="T2" fmla="*/ 5085 w 10436"/>
              <a:gd name="T3" fmla="*/ 12790 h 12800"/>
              <a:gd name="T4" fmla="*/ 0 w 10436"/>
              <a:gd name="T5" fmla="*/ 4330 h 12800"/>
              <a:gd name="T6" fmla="*/ 0 w 10436"/>
              <a:gd name="T7" fmla="*/ 2268 h 12800"/>
              <a:gd name="T8" fmla="*/ 204 w 10436"/>
              <a:gd name="T9" fmla="*/ 1801 h 12800"/>
              <a:gd name="T10" fmla="*/ 647 w 10436"/>
              <a:gd name="T11" fmla="*/ 1628 h 12800"/>
              <a:gd name="T12" fmla="*/ 692 w 10436"/>
              <a:gd name="T13" fmla="*/ 1629 h 12800"/>
              <a:gd name="T14" fmla="*/ 1058 w 10436"/>
              <a:gd name="T15" fmla="*/ 1638 h 12800"/>
              <a:gd name="T16" fmla="*/ 2774 w 10436"/>
              <a:gd name="T17" fmla="*/ 1454 h 12800"/>
              <a:gd name="T18" fmla="*/ 4824 w 10436"/>
              <a:gd name="T19" fmla="*/ 127 h 12800"/>
              <a:gd name="T20" fmla="*/ 4857 w 10436"/>
              <a:gd name="T21" fmla="*/ 95 h 12800"/>
              <a:gd name="T22" fmla="*/ 5199 w 10436"/>
              <a:gd name="T23" fmla="*/ 0 h 12800"/>
              <a:gd name="T24" fmla="*/ 5560 w 10436"/>
              <a:gd name="T25" fmla="*/ 109 h 12800"/>
              <a:gd name="T26" fmla="*/ 5839 w 10436"/>
              <a:gd name="T27" fmla="*/ 330 h 12800"/>
              <a:gd name="T28" fmla="*/ 7674 w 10436"/>
              <a:gd name="T29" fmla="*/ 1454 h 12800"/>
              <a:gd name="T30" fmla="*/ 9378 w 10436"/>
              <a:gd name="T31" fmla="*/ 1638 h 12800"/>
              <a:gd name="T32" fmla="*/ 9745 w 10436"/>
              <a:gd name="T33" fmla="*/ 1629 h 12800"/>
              <a:gd name="T34" fmla="*/ 9789 w 10436"/>
              <a:gd name="T35" fmla="*/ 1628 h 12800"/>
              <a:gd name="T36" fmla="*/ 10231 w 10436"/>
              <a:gd name="T37" fmla="*/ 1800 h 12800"/>
              <a:gd name="T38" fmla="*/ 10436 w 10436"/>
              <a:gd name="T39" fmla="*/ 2268 h 12800"/>
              <a:gd name="T40" fmla="*/ 10436 w 10436"/>
              <a:gd name="T41" fmla="*/ 4330 h 12800"/>
              <a:gd name="T42" fmla="*/ 5314 w 10436"/>
              <a:gd name="T43" fmla="*/ 12790 h 12800"/>
              <a:gd name="T44" fmla="*/ 5199 w 10436"/>
              <a:gd name="T45" fmla="*/ 12800 h 12800"/>
              <a:gd name="T46" fmla="*/ 463 w 10436"/>
              <a:gd name="T47" fmla="*/ 4330 h 12800"/>
              <a:gd name="T48" fmla="*/ 5167 w 10436"/>
              <a:gd name="T49" fmla="*/ 12339 h 12800"/>
              <a:gd name="T50" fmla="*/ 5199 w 10436"/>
              <a:gd name="T51" fmla="*/ 12345 h 12800"/>
              <a:gd name="T52" fmla="*/ 5231 w 10436"/>
              <a:gd name="T53" fmla="*/ 12339 h 12800"/>
              <a:gd name="T54" fmla="*/ 9972 w 10436"/>
              <a:gd name="T55" fmla="*/ 4330 h 12800"/>
              <a:gd name="T56" fmla="*/ 9972 w 10436"/>
              <a:gd name="T57" fmla="*/ 2072 h 12800"/>
              <a:gd name="T58" fmla="*/ 9776 w 10436"/>
              <a:gd name="T59" fmla="*/ 2086 h 12800"/>
              <a:gd name="T60" fmla="*/ 9378 w 10436"/>
              <a:gd name="T61" fmla="*/ 2096 h 12800"/>
              <a:gd name="T62" fmla="*/ 7562 w 10436"/>
              <a:gd name="T63" fmla="*/ 1898 h 12800"/>
              <a:gd name="T64" fmla="*/ 5328 w 10436"/>
              <a:gd name="T65" fmla="*/ 510 h 12800"/>
              <a:gd name="T66" fmla="*/ 5196 w 10436"/>
              <a:gd name="T67" fmla="*/ 381 h 12800"/>
              <a:gd name="T68" fmla="*/ 5068 w 10436"/>
              <a:gd name="T69" fmla="*/ 513 h 12800"/>
              <a:gd name="T70" fmla="*/ 2885 w 10436"/>
              <a:gd name="T71" fmla="*/ 1898 h 12800"/>
              <a:gd name="T72" fmla="*/ 1058 w 10436"/>
              <a:gd name="T73" fmla="*/ 2096 h 12800"/>
              <a:gd name="T74" fmla="*/ 660 w 10436"/>
              <a:gd name="T75" fmla="*/ 2086 h 12800"/>
              <a:gd name="T76" fmla="*/ 463 w 10436"/>
              <a:gd name="T77" fmla="*/ 2072 h 12800"/>
              <a:gd name="T78" fmla="*/ 463 w 10436"/>
              <a:gd name="T79" fmla="*/ 4330 h 12800"/>
              <a:gd name="T80" fmla="*/ 7781 w 10436"/>
              <a:gd name="T81" fmla="*/ 3903 h 12800"/>
              <a:gd name="T82" fmla="*/ 4564 w 10436"/>
              <a:gd name="T83" fmla="*/ 7096 h 12800"/>
              <a:gd name="T84" fmla="*/ 2968 w 10436"/>
              <a:gd name="T85" fmla="*/ 5512 h 12800"/>
              <a:gd name="T86" fmla="*/ 2251 w 10436"/>
              <a:gd name="T87" fmla="*/ 5512 h 12800"/>
              <a:gd name="T88" fmla="*/ 2251 w 10436"/>
              <a:gd name="T89" fmla="*/ 6224 h 12800"/>
              <a:gd name="T90" fmla="*/ 4112 w 10436"/>
              <a:gd name="T91" fmla="*/ 8072 h 12800"/>
              <a:gd name="T92" fmla="*/ 4193 w 10436"/>
              <a:gd name="T93" fmla="*/ 8177 h 12800"/>
              <a:gd name="T94" fmla="*/ 4564 w 10436"/>
              <a:gd name="T95" fmla="*/ 8324 h 12800"/>
              <a:gd name="T96" fmla="*/ 4935 w 10436"/>
              <a:gd name="T97" fmla="*/ 8177 h 12800"/>
              <a:gd name="T98" fmla="*/ 5016 w 10436"/>
              <a:gd name="T99" fmla="*/ 8072 h 12800"/>
              <a:gd name="T100" fmla="*/ 8499 w 10436"/>
              <a:gd name="T101" fmla="*/ 4615 h 12800"/>
              <a:gd name="T102" fmla="*/ 8499 w 10436"/>
              <a:gd name="T103" fmla="*/ 3903 h 12800"/>
              <a:gd name="T104" fmla="*/ 7781 w 10436"/>
              <a:gd name="T105" fmla="*/ 3903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7781 w 10436"/>
              <a:gd name="connsiteY40" fmla="*/ 3903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49" fmla="*/ 5016 w 10436"/>
              <a:gd name="connsiteY49" fmla="*/ 8072 h 12800"/>
              <a:gd name="connsiteX50" fmla="*/ 8499 w 10436"/>
              <a:gd name="connsiteY50" fmla="*/ 3903 h 12800"/>
              <a:gd name="connsiteX51" fmla="*/ 7781 w 10436"/>
              <a:gd name="connsiteY51" fmla="*/ 3903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7781 w 10436"/>
              <a:gd name="connsiteY40" fmla="*/ 3903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49" fmla="*/ 5016 w 10436"/>
              <a:gd name="connsiteY49" fmla="*/ 8072 h 12800"/>
              <a:gd name="connsiteX50" fmla="*/ 7781 w 10436"/>
              <a:gd name="connsiteY50" fmla="*/ 3903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5016 w 10436"/>
              <a:gd name="connsiteY40" fmla="*/ 8072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49" fmla="*/ 5016 w 10436"/>
              <a:gd name="connsiteY49" fmla="*/ 8072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4564 w 10436"/>
              <a:gd name="connsiteY41" fmla="*/ 7096 h 12800"/>
              <a:gd name="connsiteX42" fmla="*/ 2968 w 10436"/>
              <a:gd name="connsiteY42" fmla="*/ 5512 h 12800"/>
              <a:gd name="connsiteX43" fmla="*/ 2251 w 10436"/>
              <a:gd name="connsiteY43" fmla="*/ 5512 h 12800"/>
              <a:gd name="connsiteX44" fmla="*/ 2251 w 10436"/>
              <a:gd name="connsiteY44" fmla="*/ 6224 h 12800"/>
              <a:gd name="connsiteX45" fmla="*/ 4112 w 10436"/>
              <a:gd name="connsiteY45" fmla="*/ 8072 h 12800"/>
              <a:gd name="connsiteX46" fmla="*/ 4193 w 10436"/>
              <a:gd name="connsiteY46" fmla="*/ 8177 h 12800"/>
              <a:gd name="connsiteX47" fmla="*/ 4564 w 10436"/>
              <a:gd name="connsiteY47" fmla="*/ 8324 h 12800"/>
              <a:gd name="connsiteX48" fmla="*/ 4935 w 10436"/>
              <a:gd name="connsiteY48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12 w 10436"/>
              <a:gd name="connsiteY44" fmla="*/ 8072 h 12800"/>
              <a:gd name="connsiteX45" fmla="*/ 4193 w 10436"/>
              <a:gd name="connsiteY45" fmla="*/ 8177 h 12800"/>
              <a:gd name="connsiteX46" fmla="*/ 4564 w 10436"/>
              <a:gd name="connsiteY46" fmla="*/ 8324 h 12800"/>
              <a:gd name="connsiteX47" fmla="*/ 4935 w 10436"/>
              <a:gd name="connsiteY47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93 w 10436"/>
              <a:gd name="connsiteY44" fmla="*/ 8177 h 12800"/>
              <a:gd name="connsiteX45" fmla="*/ 4564 w 10436"/>
              <a:gd name="connsiteY45" fmla="*/ 8324 h 12800"/>
              <a:gd name="connsiteX46" fmla="*/ 4935 w 10436"/>
              <a:gd name="connsiteY46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935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93 w 10436"/>
              <a:gd name="connsiteY44" fmla="*/ 8177 h 12800"/>
              <a:gd name="connsiteX45" fmla="*/ 4935 w 10436"/>
              <a:gd name="connsiteY45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4193 w 10436"/>
              <a:gd name="connsiteY40" fmla="*/ 8177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44" fmla="*/ 4193 w 10436"/>
              <a:gd name="connsiteY44" fmla="*/ 8177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2251 w 10436"/>
              <a:gd name="connsiteY40" fmla="*/ 6224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43" fmla="*/ 2251 w 10436"/>
              <a:gd name="connsiteY43" fmla="*/ 6224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  <a:gd name="connsiteX40" fmla="*/ 2251 w 10436"/>
              <a:gd name="connsiteY40" fmla="*/ 5512 h 12800"/>
              <a:gd name="connsiteX41" fmla="*/ 2968 w 10436"/>
              <a:gd name="connsiteY41" fmla="*/ 5512 h 12800"/>
              <a:gd name="connsiteX42" fmla="*/ 2251 w 10436"/>
              <a:gd name="connsiteY42" fmla="*/ 5512 h 12800"/>
              <a:gd name="connsiteX0" fmla="*/ 5199 w 10436"/>
              <a:gd name="connsiteY0" fmla="*/ 12800 h 12800"/>
              <a:gd name="connsiteX1" fmla="*/ 5085 w 10436"/>
              <a:gd name="connsiteY1" fmla="*/ 12790 h 12800"/>
              <a:gd name="connsiteX2" fmla="*/ 0 w 10436"/>
              <a:gd name="connsiteY2" fmla="*/ 4330 h 12800"/>
              <a:gd name="connsiteX3" fmla="*/ 0 w 10436"/>
              <a:gd name="connsiteY3" fmla="*/ 2268 h 12800"/>
              <a:gd name="connsiteX4" fmla="*/ 204 w 10436"/>
              <a:gd name="connsiteY4" fmla="*/ 1801 h 12800"/>
              <a:gd name="connsiteX5" fmla="*/ 647 w 10436"/>
              <a:gd name="connsiteY5" fmla="*/ 1628 h 12800"/>
              <a:gd name="connsiteX6" fmla="*/ 692 w 10436"/>
              <a:gd name="connsiteY6" fmla="*/ 1629 h 12800"/>
              <a:gd name="connsiteX7" fmla="*/ 1058 w 10436"/>
              <a:gd name="connsiteY7" fmla="*/ 1638 h 12800"/>
              <a:gd name="connsiteX8" fmla="*/ 2774 w 10436"/>
              <a:gd name="connsiteY8" fmla="*/ 1454 h 12800"/>
              <a:gd name="connsiteX9" fmla="*/ 4824 w 10436"/>
              <a:gd name="connsiteY9" fmla="*/ 127 h 12800"/>
              <a:gd name="connsiteX10" fmla="*/ 4857 w 10436"/>
              <a:gd name="connsiteY10" fmla="*/ 95 h 12800"/>
              <a:gd name="connsiteX11" fmla="*/ 5199 w 10436"/>
              <a:gd name="connsiteY11" fmla="*/ 0 h 12800"/>
              <a:gd name="connsiteX12" fmla="*/ 5560 w 10436"/>
              <a:gd name="connsiteY12" fmla="*/ 109 h 12800"/>
              <a:gd name="connsiteX13" fmla="*/ 5839 w 10436"/>
              <a:gd name="connsiteY13" fmla="*/ 330 h 12800"/>
              <a:gd name="connsiteX14" fmla="*/ 7674 w 10436"/>
              <a:gd name="connsiteY14" fmla="*/ 1454 h 12800"/>
              <a:gd name="connsiteX15" fmla="*/ 9378 w 10436"/>
              <a:gd name="connsiteY15" fmla="*/ 1638 h 12800"/>
              <a:gd name="connsiteX16" fmla="*/ 9745 w 10436"/>
              <a:gd name="connsiteY16" fmla="*/ 1629 h 12800"/>
              <a:gd name="connsiteX17" fmla="*/ 9789 w 10436"/>
              <a:gd name="connsiteY17" fmla="*/ 1628 h 12800"/>
              <a:gd name="connsiteX18" fmla="*/ 10231 w 10436"/>
              <a:gd name="connsiteY18" fmla="*/ 1800 h 12800"/>
              <a:gd name="connsiteX19" fmla="*/ 10436 w 10436"/>
              <a:gd name="connsiteY19" fmla="*/ 2268 h 12800"/>
              <a:gd name="connsiteX20" fmla="*/ 10436 w 10436"/>
              <a:gd name="connsiteY20" fmla="*/ 4330 h 12800"/>
              <a:gd name="connsiteX21" fmla="*/ 5314 w 10436"/>
              <a:gd name="connsiteY21" fmla="*/ 12790 h 12800"/>
              <a:gd name="connsiteX22" fmla="*/ 5199 w 10436"/>
              <a:gd name="connsiteY22" fmla="*/ 12800 h 12800"/>
              <a:gd name="connsiteX23" fmla="*/ 463 w 10436"/>
              <a:gd name="connsiteY23" fmla="*/ 4330 h 12800"/>
              <a:gd name="connsiteX24" fmla="*/ 5167 w 10436"/>
              <a:gd name="connsiteY24" fmla="*/ 12339 h 12800"/>
              <a:gd name="connsiteX25" fmla="*/ 5199 w 10436"/>
              <a:gd name="connsiteY25" fmla="*/ 12345 h 12800"/>
              <a:gd name="connsiteX26" fmla="*/ 5231 w 10436"/>
              <a:gd name="connsiteY26" fmla="*/ 12339 h 12800"/>
              <a:gd name="connsiteX27" fmla="*/ 9972 w 10436"/>
              <a:gd name="connsiteY27" fmla="*/ 4330 h 12800"/>
              <a:gd name="connsiteX28" fmla="*/ 9972 w 10436"/>
              <a:gd name="connsiteY28" fmla="*/ 2072 h 12800"/>
              <a:gd name="connsiteX29" fmla="*/ 9776 w 10436"/>
              <a:gd name="connsiteY29" fmla="*/ 2086 h 12800"/>
              <a:gd name="connsiteX30" fmla="*/ 9378 w 10436"/>
              <a:gd name="connsiteY30" fmla="*/ 2096 h 12800"/>
              <a:gd name="connsiteX31" fmla="*/ 7562 w 10436"/>
              <a:gd name="connsiteY31" fmla="*/ 1898 h 12800"/>
              <a:gd name="connsiteX32" fmla="*/ 5328 w 10436"/>
              <a:gd name="connsiteY32" fmla="*/ 510 h 12800"/>
              <a:gd name="connsiteX33" fmla="*/ 5196 w 10436"/>
              <a:gd name="connsiteY33" fmla="*/ 381 h 12800"/>
              <a:gd name="connsiteX34" fmla="*/ 5068 w 10436"/>
              <a:gd name="connsiteY34" fmla="*/ 513 h 12800"/>
              <a:gd name="connsiteX35" fmla="*/ 2885 w 10436"/>
              <a:gd name="connsiteY35" fmla="*/ 1898 h 12800"/>
              <a:gd name="connsiteX36" fmla="*/ 1058 w 10436"/>
              <a:gd name="connsiteY36" fmla="*/ 2096 h 12800"/>
              <a:gd name="connsiteX37" fmla="*/ 660 w 10436"/>
              <a:gd name="connsiteY37" fmla="*/ 2086 h 12800"/>
              <a:gd name="connsiteX38" fmla="*/ 463 w 10436"/>
              <a:gd name="connsiteY38" fmla="*/ 2072 h 12800"/>
              <a:gd name="connsiteX39" fmla="*/ 463 w 10436"/>
              <a:gd name="connsiteY39" fmla="*/ 4330 h 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436" h="12800">
                <a:moveTo>
                  <a:pt x="5199" y="12800"/>
                </a:moveTo>
                <a:cubicBezTo>
                  <a:pt x="5161" y="12800"/>
                  <a:pt x="5123" y="12797"/>
                  <a:pt x="5085" y="12790"/>
                </a:cubicBezTo>
                <a:cubicBezTo>
                  <a:pt x="4877" y="12753"/>
                  <a:pt x="0" y="11793"/>
                  <a:pt x="0" y="4330"/>
                </a:cubicBezTo>
                <a:lnTo>
                  <a:pt x="0" y="2268"/>
                </a:lnTo>
                <a:cubicBezTo>
                  <a:pt x="0" y="2092"/>
                  <a:pt x="74" y="1922"/>
                  <a:pt x="204" y="1801"/>
                </a:cubicBezTo>
                <a:cubicBezTo>
                  <a:pt x="325" y="1689"/>
                  <a:pt x="482" y="1628"/>
                  <a:pt x="647" y="1628"/>
                </a:cubicBezTo>
                <a:cubicBezTo>
                  <a:pt x="662" y="1628"/>
                  <a:pt x="677" y="1629"/>
                  <a:pt x="692" y="1629"/>
                </a:cubicBezTo>
                <a:cubicBezTo>
                  <a:pt x="704" y="1630"/>
                  <a:pt x="842" y="1638"/>
                  <a:pt x="1058" y="1638"/>
                </a:cubicBezTo>
                <a:cubicBezTo>
                  <a:pt x="1417" y="1638"/>
                  <a:pt x="2116" y="1615"/>
                  <a:pt x="2774" y="1454"/>
                </a:cubicBezTo>
                <a:cubicBezTo>
                  <a:pt x="3376" y="1307"/>
                  <a:pt x="4085" y="848"/>
                  <a:pt x="4824" y="127"/>
                </a:cubicBezTo>
                <a:cubicBezTo>
                  <a:pt x="4835" y="116"/>
                  <a:pt x="4846" y="106"/>
                  <a:pt x="4857" y="95"/>
                </a:cubicBezTo>
                <a:cubicBezTo>
                  <a:pt x="4946" y="38"/>
                  <a:pt x="5071" y="0"/>
                  <a:pt x="5199" y="0"/>
                </a:cubicBezTo>
                <a:cubicBezTo>
                  <a:pt x="5328" y="0"/>
                  <a:pt x="5453" y="38"/>
                  <a:pt x="5560" y="109"/>
                </a:cubicBezTo>
                <a:cubicBezTo>
                  <a:pt x="5621" y="149"/>
                  <a:pt x="5717" y="230"/>
                  <a:pt x="5839" y="330"/>
                </a:cubicBezTo>
                <a:cubicBezTo>
                  <a:pt x="6273" y="689"/>
                  <a:pt x="7000" y="1289"/>
                  <a:pt x="7674" y="1454"/>
                </a:cubicBezTo>
                <a:cubicBezTo>
                  <a:pt x="8331" y="1614"/>
                  <a:pt x="9024" y="1638"/>
                  <a:pt x="9378" y="1638"/>
                </a:cubicBezTo>
                <a:cubicBezTo>
                  <a:pt x="9594" y="1638"/>
                  <a:pt x="9733" y="1630"/>
                  <a:pt x="9745" y="1629"/>
                </a:cubicBezTo>
                <a:cubicBezTo>
                  <a:pt x="9760" y="1629"/>
                  <a:pt x="9774" y="1628"/>
                  <a:pt x="9789" y="1628"/>
                </a:cubicBezTo>
                <a:cubicBezTo>
                  <a:pt x="9954" y="1628"/>
                  <a:pt x="10111" y="1689"/>
                  <a:pt x="10231" y="1800"/>
                </a:cubicBezTo>
                <a:cubicBezTo>
                  <a:pt x="10362" y="1921"/>
                  <a:pt x="10436" y="2092"/>
                  <a:pt x="10436" y="2268"/>
                </a:cubicBezTo>
                <a:lnTo>
                  <a:pt x="10436" y="4330"/>
                </a:lnTo>
                <a:cubicBezTo>
                  <a:pt x="10436" y="11786"/>
                  <a:pt x="5523" y="12752"/>
                  <a:pt x="5314" y="12790"/>
                </a:cubicBezTo>
                <a:cubicBezTo>
                  <a:pt x="5277" y="12796"/>
                  <a:pt x="5238" y="12800"/>
                  <a:pt x="5199" y="12800"/>
                </a:cubicBezTo>
                <a:close/>
                <a:moveTo>
                  <a:pt x="463" y="4330"/>
                </a:moveTo>
                <a:cubicBezTo>
                  <a:pt x="463" y="11421"/>
                  <a:pt x="5120" y="12331"/>
                  <a:pt x="5167" y="12339"/>
                </a:cubicBezTo>
                <a:lnTo>
                  <a:pt x="5199" y="12345"/>
                </a:lnTo>
                <a:lnTo>
                  <a:pt x="5231" y="12339"/>
                </a:lnTo>
                <a:cubicBezTo>
                  <a:pt x="5279" y="12331"/>
                  <a:pt x="9972" y="11420"/>
                  <a:pt x="9972" y="4330"/>
                </a:cubicBezTo>
                <a:lnTo>
                  <a:pt x="9972" y="2072"/>
                </a:lnTo>
                <a:lnTo>
                  <a:pt x="9776" y="2086"/>
                </a:lnTo>
                <a:cubicBezTo>
                  <a:pt x="9773" y="2086"/>
                  <a:pt x="9621" y="2096"/>
                  <a:pt x="9378" y="2096"/>
                </a:cubicBezTo>
                <a:cubicBezTo>
                  <a:pt x="8920" y="2096"/>
                  <a:pt x="8234" y="2061"/>
                  <a:pt x="7562" y="1898"/>
                </a:cubicBezTo>
                <a:cubicBezTo>
                  <a:pt x="6477" y="1633"/>
                  <a:pt x="5339" y="521"/>
                  <a:pt x="5328" y="510"/>
                </a:cubicBezTo>
                <a:lnTo>
                  <a:pt x="5196" y="381"/>
                </a:lnTo>
                <a:lnTo>
                  <a:pt x="5068" y="513"/>
                </a:lnTo>
                <a:cubicBezTo>
                  <a:pt x="5057" y="524"/>
                  <a:pt x="3969" y="1634"/>
                  <a:pt x="2885" y="1898"/>
                </a:cubicBezTo>
                <a:cubicBezTo>
                  <a:pt x="2179" y="2070"/>
                  <a:pt x="1437" y="2096"/>
                  <a:pt x="1058" y="2096"/>
                </a:cubicBezTo>
                <a:cubicBezTo>
                  <a:pt x="814" y="2096"/>
                  <a:pt x="663" y="2086"/>
                  <a:pt x="660" y="2086"/>
                </a:cubicBezTo>
                <a:lnTo>
                  <a:pt x="463" y="2072"/>
                </a:lnTo>
                <a:lnTo>
                  <a:pt x="463" y="4330"/>
                </a:lnTo>
                <a:close/>
              </a:path>
            </a:pathLst>
          </a:custGeom>
          <a:gradFill flip="none" rotWithShape="1">
            <a:gsLst>
              <a:gs pos="11000">
                <a:srgbClr val="144BB8">
                  <a:alpha val="0"/>
                </a:srgbClr>
              </a:gs>
              <a:gs pos="100000">
                <a:srgbClr val="84EDFF">
                  <a:alpha val="8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28900FD5-FDE2-480F-5C8A-FB79C71C0861}"/>
              </a:ext>
            </a:extLst>
          </p:cNvPr>
          <p:cNvSpPr/>
          <p:nvPr/>
        </p:nvSpPr>
        <p:spPr>
          <a:xfrm>
            <a:off x="7616987" y="988373"/>
            <a:ext cx="1120765" cy="695129"/>
          </a:xfrm>
          <a:prstGeom prst="wedgeRectCallout">
            <a:avLst/>
          </a:prstGeom>
          <a:gradFill flip="none" rotWithShape="1">
            <a:gsLst>
              <a:gs pos="0">
                <a:srgbClr val="84EDFF"/>
              </a:gs>
              <a:gs pos="66000">
                <a:srgbClr val="144BB8"/>
              </a:gs>
            </a:gsLst>
            <a:path path="circle">
              <a:fillToRect r="100000" b="100000"/>
            </a:path>
            <a:tileRect l="-100000" t="-100000"/>
          </a:gradFill>
          <a:ln w="3175">
            <a:gradFill flip="none" rotWithShape="1">
              <a:gsLst>
                <a:gs pos="0">
                  <a:srgbClr val="84EDFF"/>
                </a:gs>
                <a:gs pos="100000">
                  <a:srgbClr val="144BB8"/>
                </a:gs>
              </a:gsLst>
              <a:lin ang="2700000" scaled="1"/>
              <a:tileRect/>
            </a:gradFill>
          </a:ln>
          <a:scene3d>
            <a:camera prst="perspectiveContrastingLeftFacing" fov="3300000">
              <a:rot lat="600000" lon="1800000" rev="21000000"/>
            </a:camera>
            <a:lightRig rig="contrasting" dir="t"/>
          </a:scene3d>
          <a:sp3d extrusionH="762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467B2D-A89D-4215-1492-E7C3BD806F34}"/>
              </a:ext>
            </a:extLst>
          </p:cNvPr>
          <p:cNvSpPr txBox="1"/>
          <p:nvPr/>
        </p:nvSpPr>
        <p:spPr>
          <a:xfrm>
            <a:off x="7608168" y="1041057"/>
            <a:ext cx="1138401" cy="615553"/>
          </a:xfrm>
          <a:prstGeom prst="rect">
            <a:avLst/>
          </a:prstGeom>
          <a:noFill/>
          <a:ln>
            <a:noFill/>
          </a:ln>
          <a:scene3d>
            <a:camera prst="perspectiveContrastingLeftFacing" fov="3300000">
              <a:rot lat="600000" lon="1800000" rev="21000000"/>
            </a:camera>
            <a:lightRig rig="contrasting" dir="t"/>
          </a:scene3d>
          <a:sp3d extrusionH="76200"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100000">
                      <a:srgbClr val="144BB8">
                        <a:lumMod val="22000"/>
                        <a:lumOff val="78000"/>
                      </a:srgbClr>
                    </a:gs>
                  </a:gsLst>
                  <a:lin ang="2700000" scaled="1"/>
                </a:gradFill>
                <a:latin typeface="+mj-ea"/>
                <a:ea typeface="+mj-ea"/>
              </a:rPr>
              <a:t>每年省</a:t>
            </a:r>
            <a:endParaRPr lang="en-US" altLang="zh-CN" sz="1600" dirty="0">
              <a:gradFill>
                <a:gsLst>
                  <a:gs pos="0">
                    <a:schemeClr val="bg1"/>
                  </a:gs>
                  <a:gs pos="100000">
                    <a:srgbClr val="144BB8">
                      <a:lumMod val="22000"/>
                      <a:lumOff val="78000"/>
                    </a:srgb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ctr"/>
            <a:r>
              <a:rPr lang="en-US" altLang="zh-CN" dirty="0">
                <a:gradFill>
                  <a:gsLst>
                    <a:gs pos="0">
                      <a:schemeClr val="bg1"/>
                    </a:gs>
                    <a:gs pos="100000">
                      <a:srgbClr val="144BB8">
                        <a:lumMod val="22000"/>
                        <a:lumOff val="78000"/>
                      </a:srgbClr>
                    </a:gs>
                  </a:gsLst>
                  <a:lin ang="2700000" scaled="1"/>
                </a:gradFill>
                <a:latin typeface="+mj-ea"/>
                <a:ea typeface="+mj-ea"/>
              </a:rPr>
              <a:t>7000</a:t>
            </a:r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rgbClr val="144BB8">
                        <a:lumMod val="22000"/>
                        <a:lumOff val="78000"/>
                      </a:srgbClr>
                    </a:gs>
                  </a:gsLst>
                  <a:lin ang="2700000" scaled="1"/>
                </a:gradFill>
                <a:latin typeface="+mj-ea"/>
                <a:ea typeface="+mj-ea"/>
              </a:rPr>
              <a:t>元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F090CE-C7A3-3CDB-003D-F7D462B5057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" y="0"/>
            <a:ext cx="1217508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947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F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>
            <a:extLst>
              <a:ext uri="{FF2B5EF4-FFF2-40B4-BE49-F238E27FC236}">
                <a16:creationId xmlns:a16="http://schemas.microsoft.com/office/drawing/2014/main" id="{5EBC228F-4556-45FF-A77A-1AE9C9ABC6EB}"/>
              </a:ext>
            </a:extLst>
          </p:cNvPr>
          <p:cNvPicPr>
            <a:picLocks/>
          </p:cNvPicPr>
          <p:nvPr/>
        </p:nvPicPr>
        <p:blipFill>
          <a:blip r:embed="rId4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98" y="1451"/>
            <a:ext cx="12188203" cy="68550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54A4446-6F00-4A7B-36F4-1B1358177296}"/>
              </a:ext>
            </a:extLst>
          </p:cNvPr>
          <p:cNvSpPr txBox="1"/>
          <p:nvPr/>
        </p:nvSpPr>
        <p:spPr>
          <a:xfrm>
            <a:off x="1703512" y="1124744"/>
            <a:ext cx="899055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29000">
                      <a:srgbClr val="84EDFF"/>
                    </a:gs>
                    <a:gs pos="100000">
                      <a:srgbClr val="144BB8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X6 000</a:t>
            </a:r>
            <a:endParaRPr lang="zh-CN" altLang="en-US" sz="16600" dirty="0">
              <a:gradFill flip="none" rotWithShape="1">
                <a:gsLst>
                  <a:gs pos="29000">
                    <a:srgbClr val="84EDFF"/>
                  </a:gs>
                  <a:gs pos="100000">
                    <a:srgbClr val="144BB8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38F3BF3-8D54-3B7C-1C68-8297F9AFD539}"/>
              </a:ext>
            </a:extLst>
          </p:cNvPr>
          <p:cNvSpPr/>
          <p:nvPr/>
        </p:nvSpPr>
        <p:spPr>
          <a:xfrm>
            <a:off x="982663" y="3456384"/>
            <a:ext cx="3049468" cy="3429000"/>
          </a:xfrm>
          <a:custGeom>
            <a:avLst/>
            <a:gdLst>
              <a:gd name="connsiteX0" fmla="*/ 0 w 3049468"/>
              <a:gd name="connsiteY0" fmla="*/ 1077 h 3429000"/>
              <a:gd name="connsiteX1" fmla="*/ 2675322 w 3049468"/>
              <a:gd name="connsiteY1" fmla="*/ 623715 h 3429000"/>
              <a:gd name="connsiteX2" fmla="*/ 3049468 w 3049468"/>
              <a:gd name="connsiteY2" fmla="*/ 648681 h 3429000"/>
              <a:gd name="connsiteX3" fmla="*/ 3049468 w 3049468"/>
              <a:gd name="connsiteY3" fmla="*/ 3429000 h 3429000"/>
              <a:gd name="connsiteX4" fmla="*/ 0 w 3049468"/>
              <a:gd name="connsiteY4" fmla="*/ 3429000 h 3429000"/>
              <a:gd name="connsiteX5" fmla="*/ 0 w 3049468"/>
              <a:gd name="connsiteY5" fmla="*/ 0 h 3429000"/>
              <a:gd name="connsiteX6" fmla="*/ 393 w 3049468"/>
              <a:gd name="connsiteY6" fmla="*/ 0 h 3429000"/>
              <a:gd name="connsiteX7" fmla="*/ 0 w 3049468"/>
              <a:gd name="connsiteY7" fmla="*/ 1077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49468" h="3429000">
                <a:moveTo>
                  <a:pt x="0" y="1077"/>
                </a:moveTo>
                <a:cubicBezTo>
                  <a:pt x="0" y="269941"/>
                  <a:pt x="1081780" y="503806"/>
                  <a:pt x="2675322" y="623715"/>
                </a:cubicBezTo>
                <a:lnTo>
                  <a:pt x="3049468" y="648681"/>
                </a:lnTo>
                <a:lnTo>
                  <a:pt x="3049468" y="3429000"/>
                </a:lnTo>
                <a:lnTo>
                  <a:pt x="0" y="3429000"/>
                </a:lnTo>
                <a:close/>
                <a:moveTo>
                  <a:pt x="0" y="0"/>
                </a:moveTo>
                <a:lnTo>
                  <a:pt x="393" y="0"/>
                </a:lnTo>
                <a:lnTo>
                  <a:pt x="0" y="1077"/>
                </a:lnTo>
                <a:close/>
              </a:path>
            </a:pathLst>
          </a:custGeom>
          <a:gradFill flip="none" rotWithShape="1">
            <a:gsLst>
              <a:gs pos="27000">
                <a:srgbClr val="144BB8"/>
              </a:gs>
              <a:gs pos="98315">
                <a:srgbClr val="081F4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9877F52C-BB2E-E98C-C845-15AF102E3FF5}"/>
              </a:ext>
            </a:extLst>
          </p:cNvPr>
          <p:cNvSpPr/>
          <p:nvPr/>
        </p:nvSpPr>
        <p:spPr>
          <a:xfrm>
            <a:off x="4569938" y="4133496"/>
            <a:ext cx="3049468" cy="2751888"/>
          </a:xfrm>
          <a:custGeom>
            <a:avLst/>
            <a:gdLst>
              <a:gd name="connsiteX0" fmla="*/ 3049468 w 3049468"/>
              <a:gd name="connsiteY0" fmla="*/ 0 h 2751888"/>
              <a:gd name="connsiteX1" fmla="*/ 3049468 w 3049468"/>
              <a:gd name="connsiteY1" fmla="*/ 2751888 h 2751888"/>
              <a:gd name="connsiteX2" fmla="*/ 0 w 3049468"/>
              <a:gd name="connsiteY2" fmla="*/ 2751888 h 2751888"/>
              <a:gd name="connsiteX3" fmla="*/ 0 w 3049468"/>
              <a:gd name="connsiteY3" fmla="*/ 0 h 2751888"/>
              <a:gd name="connsiteX4" fmla="*/ 4579 w 3049468"/>
              <a:gd name="connsiteY4" fmla="*/ 232 h 2751888"/>
              <a:gd name="connsiteX5" fmla="*/ 1524734 w 3049468"/>
              <a:gd name="connsiteY5" fmla="*/ 32067 h 2751888"/>
              <a:gd name="connsiteX6" fmla="*/ 3044890 w 3049468"/>
              <a:gd name="connsiteY6" fmla="*/ 232 h 275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9468" h="2751888">
                <a:moveTo>
                  <a:pt x="3049468" y="0"/>
                </a:moveTo>
                <a:lnTo>
                  <a:pt x="3049468" y="2751888"/>
                </a:lnTo>
                <a:lnTo>
                  <a:pt x="0" y="2751888"/>
                </a:lnTo>
                <a:lnTo>
                  <a:pt x="0" y="0"/>
                </a:lnTo>
                <a:lnTo>
                  <a:pt x="4579" y="232"/>
                </a:lnTo>
                <a:cubicBezTo>
                  <a:pt x="484796" y="20922"/>
                  <a:pt x="995368" y="32067"/>
                  <a:pt x="1524734" y="32067"/>
                </a:cubicBezTo>
                <a:cubicBezTo>
                  <a:pt x="2054100" y="32067"/>
                  <a:pt x="2564673" y="20922"/>
                  <a:pt x="3044890" y="232"/>
                </a:cubicBezTo>
                <a:close/>
              </a:path>
            </a:pathLst>
          </a:custGeom>
          <a:gradFill flip="none" rotWithShape="1">
            <a:gsLst>
              <a:gs pos="27000">
                <a:srgbClr val="144BB8"/>
              </a:gs>
              <a:gs pos="98315">
                <a:srgbClr val="081F4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3E8865F6-1540-5B55-5E46-BB0E0AB68BE4}"/>
              </a:ext>
            </a:extLst>
          </p:cNvPr>
          <p:cNvSpPr/>
          <p:nvPr/>
        </p:nvSpPr>
        <p:spPr>
          <a:xfrm>
            <a:off x="8157212" y="3456384"/>
            <a:ext cx="3049468" cy="3429000"/>
          </a:xfrm>
          <a:custGeom>
            <a:avLst/>
            <a:gdLst>
              <a:gd name="connsiteX0" fmla="*/ 3049468 w 3049468"/>
              <a:gd name="connsiteY0" fmla="*/ 1080 h 3429000"/>
              <a:gd name="connsiteX1" fmla="*/ 3049468 w 3049468"/>
              <a:gd name="connsiteY1" fmla="*/ 3429000 h 3429000"/>
              <a:gd name="connsiteX2" fmla="*/ 0 w 3049468"/>
              <a:gd name="connsiteY2" fmla="*/ 3429000 h 3429000"/>
              <a:gd name="connsiteX3" fmla="*/ 0 w 3049468"/>
              <a:gd name="connsiteY3" fmla="*/ 648681 h 3429000"/>
              <a:gd name="connsiteX4" fmla="*/ 374147 w 3049468"/>
              <a:gd name="connsiteY4" fmla="*/ 623715 h 3429000"/>
              <a:gd name="connsiteX5" fmla="*/ 3023076 w 3049468"/>
              <a:gd name="connsiteY5" fmla="*/ 73477 h 3429000"/>
              <a:gd name="connsiteX6" fmla="*/ 3049076 w 3049468"/>
              <a:gd name="connsiteY6" fmla="*/ 0 h 3429000"/>
              <a:gd name="connsiteX7" fmla="*/ 3049468 w 3049468"/>
              <a:gd name="connsiteY7" fmla="*/ 0 h 3429000"/>
              <a:gd name="connsiteX8" fmla="*/ 3049468 w 3049468"/>
              <a:gd name="connsiteY8" fmla="*/ 1075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9468" h="3429000">
                <a:moveTo>
                  <a:pt x="3049468" y="1080"/>
                </a:moveTo>
                <a:lnTo>
                  <a:pt x="3049468" y="3429000"/>
                </a:lnTo>
                <a:lnTo>
                  <a:pt x="0" y="3429000"/>
                </a:lnTo>
                <a:lnTo>
                  <a:pt x="0" y="648681"/>
                </a:lnTo>
                <a:lnTo>
                  <a:pt x="374147" y="623715"/>
                </a:lnTo>
                <a:cubicBezTo>
                  <a:pt x="1822822" y="514707"/>
                  <a:pt x="2848552" y="311520"/>
                  <a:pt x="3023076" y="73477"/>
                </a:cubicBezTo>
                <a:close/>
                <a:moveTo>
                  <a:pt x="3049076" y="0"/>
                </a:moveTo>
                <a:lnTo>
                  <a:pt x="3049468" y="0"/>
                </a:lnTo>
                <a:lnTo>
                  <a:pt x="3049468" y="1075"/>
                </a:lnTo>
                <a:close/>
              </a:path>
            </a:pathLst>
          </a:custGeom>
          <a:gradFill flip="none" rotWithShape="1">
            <a:gsLst>
              <a:gs pos="27000">
                <a:srgbClr val="144BB8"/>
              </a:gs>
              <a:gs pos="98315">
                <a:srgbClr val="081F4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CBD4814-47EF-D871-CA88-355D95B7D2D7}"/>
              </a:ext>
            </a:extLst>
          </p:cNvPr>
          <p:cNvSpPr/>
          <p:nvPr/>
        </p:nvSpPr>
        <p:spPr>
          <a:xfrm>
            <a:off x="982663" y="2749359"/>
            <a:ext cx="10224018" cy="1416204"/>
          </a:xfrm>
          <a:prstGeom prst="ellipse">
            <a:avLst/>
          </a:prstGeom>
          <a:gradFill flip="none" rotWithShape="1">
            <a:gsLst>
              <a:gs pos="13000">
                <a:srgbClr val="144BB8">
                  <a:alpha val="0"/>
                </a:srgbClr>
              </a:gs>
              <a:gs pos="100000">
                <a:srgbClr val="144BB8">
                  <a:alpha val="86000"/>
                </a:srgbClr>
              </a:gs>
            </a:gsLst>
            <a:lin ang="5400000" scaled="1"/>
            <a:tileRect/>
          </a:gradFill>
          <a:ln w="9525">
            <a:gradFill>
              <a:gsLst>
                <a:gs pos="2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4ED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8A142A4-4BDB-47B2-43ED-61C90F70CE86}"/>
              </a:ext>
            </a:extLst>
          </p:cNvPr>
          <p:cNvSpPr/>
          <p:nvPr/>
        </p:nvSpPr>
        <p:spPr>
          <a:xfrm>
            <a:off x="2456610" y="2803347"/>
            <a:ext cx="7239790" cy="868108"/>
          </a:xfrm>
          <a:prstGeom prst="ellipse">
            <a:avLst/>
          </a:prstGeom>
          <a:gradFill flip="none" rotWithShape="1">
            <a:gsLst>
              <a:gs pos="21000">
                <a:srgbClr val="144BB8">
                  <a:alpha val="0"/>
                </a:srgbClr>
              </a:gs>
              <a:gs pos="100000">
                <a:srgbClr val="144BB8">
                  <a:alpha val="93000"/>
                  <a:lumMod val="75000"/>
                  <a:lumOff val="25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30200" dist="139700" dir="5400000" algn="t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7E3120-DCAD-572E-5BE7-D38DCAC49ACF}"/>
              </a:ext>
            </a:extLst>
          </p:cNvPr>
          <p:cNvSpPr txBox="1"/>
          <p:nvPr/>
        </p:nvSpPr>
        <p:spPr>
          <a:xfrm>
            <a:off x="-96688" y="557329"/>
            <a:ext cx="3816424" cy="927455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lvl="0" algn="ctr">
              <a:lnSpc>
                <a:spcPct val="80000"/>
              </a:lnSpc>
            </a:pPr>
            <a:r>
              <a:rPr lang="zh-CN" altLang="zh-CN" sz="3600" kern="100" dirty="0">
                <a:gradFill flip="none" rotWithShape="1">
                  <a:gsLst>
                    <a:gs pos="46000">
                      <a:schemeClr val="bg1"/>
                    </a:gs>
                    <a:gs pos="100000">
                      <a:srgbClr val="84EDFF">
                        <a:lumMod val="58000"/>
                        <a:lumOff val="42000"/>
                      </a:srgbClr>
                    </a:gs>
                  </a:gsLst>
                  <a:lin ang="27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承诺行业</a:t>
            </a:r>
            <a:endParaRPr lang="en-US" altLang="zh-CN" sz="3600" kern="100" dirty="0">
              <a:gradFill flip="none" rotWithShape="1">
                <a:gsLst>
                  <a:gs pos="46000">
                    <a:schemeClr val="bg1"/>
                  </a:gs>
                  <a:gs pos="100000">
                    <a:srgbClr val="84EDFF">
                      <a:lumMod val="58000"/>
                      <a:lumOff val="42000"/>
                    </a:srgbClr>
                  </a:gs>
                </a:gsLst>
                <a:lin ang="27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zh-CN" sz="3600" kern="100" dirty="0">
                <a:gradFill flip="none" rotWithShape="1">
                  <a:gsLst>
                    <a:gs pos="46000">
                      <a:schemeClr val="bg1"/>
                    </a:gs>
                    <a:gs pos="100000">
                      <a:srgbClr val="84EDFF">
                        <a:lumMod val="58000"/>
                        <a:lumOff val="42000"/>
                      </a:srgbClr>
                    </a:gs>
                  </a:gsLst>
                  <a:lin ang="27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最优服务</a:t>
            </a:r>
            <a:endParaRPr lang="zh-CN" altLang="en-US" sz="3600" dirty="0">
              <a:gradFill flip="none" rotWithShape="1">
                <a:gsLst>
                  <a:gs pos="46000">
                    <a:schemeClr val="bg1"/>
                  </a:gs>
                  <a:gs pos="100000">
                    <a:srgbClr val="84EDFF">
                      <a:lumMod val="58000"/>
                      <a:lumOff val="42000"/>
                    </a:srgbClr>
                  </a:gs>
                </a:gsLst>
                <a:lin ang="27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25" name="箭头: 五边形 24">
            <a:extLst>
              <a:ext uri="{FF2B5EF4-FFF2-40B4-BE49-F238E27FC236}">
                <a16:creationId xmlns:a16="http://schemas.microsoft.com/office/drawing/2014/main" id="{51B92A94-53FF-40AC-252E-E89589D5C35B}"/>
              </a:ext>
            </a:extLst>
          </p:cNvPr>
          <p:cNvSpPr/>
          <p:nvPr/>
        </p:nvSpPr>
        <p:spPr>
          <a:xfrm flipH="1">
            <a:off x="3152679" y="557321"/>
            <a:ext cx="4403449" cy="746861"/>
          </a:xfrm>
          <a:prstGeom prst="homePlate">
            <a:avLst/>
          </a:prstGeom>
          <a:gradFill flip="none" rotWithShape="1">
            <a:gsLst>
              <a:gs pos="100000">
                <a:srgbClr val="84EDFF">
                  <a:alpha val="86000"/>
                </a:srgbClr>
              </a:gs>
              <a:gs pos="0">
                <a:srgbClr val="84EDFF">
                  <a:alpha val="0"/>
                </a:srgb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56000">
                  <a:srgbClr val="84EDFF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五边形 25">
            <a:extLst>
              <a:ext uri="{FF2B5EF4-FFF2-40B4-BE49-F238E27FC236}">
                <a16:creationId xmlns:a16="http://schemas.microsoft.com/office/drawing/2014/main" id="{D3C51FC9-40AB-390C-F5B6-E6205C5C0F4C}"/>
              </a:ext>
            </a:extLst>
          </p:cNvPr>
          <p:cNvSpPr/>
          <p:nvPr/>
        </p:nvSpPr>
        <p:spPr>
          <a:xfrm flipH="1">
            <a:off x="7102225" y="557322"/>
            <a:ext cx="4104456" cy="738220"/>
          </a:xfrm>
          <a:prstGeom prst="homePlate">
            <a:avLst/>
          </a:prstGeom>
          <a:gradFill flip="none" rotWithShape="1">
            <a:gsLst>
              <a:gs pos="100000">
                <a:srgbClr val="84EDFF">
                  <a:alpha val="86000"/>
                </a:srgbClr>
              </a:gs>
              <a:gs pos="0">
                <a:srgbClr val="84EDFF">
                  <a:alpha val="0"/>
                </a:srgb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56000">
                  <a:srgbClr val="84EDFF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2FBC36B-6077-BFD3-68F2-A3CD0663E8A8}"/>
              </a:ext>
            </a:extLst>
          </p:cNvPr>
          <p:cNvSpPr txBox="1"/>
          <p:nvPr/>
        </p:nvSpPr>
        <p:spPr>
          <a:xfrm>
            <a:off x="2988696" y="717233"/>
            <a:ext cx="4403448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8305">
              <a:lnSpc>
                <a:spcPct val="120000"/>
              </a:lnSpc>
              <a:spcAft>
                <a:spcPts val="600"/>
              </a:spcAft>
            </a:pPr>
            <a:r>
              <a:rPr lang="zh-CN" altLang="zh-CN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zh-CN" dirty="0">
                <a:solidFill>
                  <a:schemeClr val="bg1"/>
                </a:solidFill>
                <a:latin typeface="+mn-ea"/>
              </a:rPr>
              <a:t>年或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100</a:t>
            </a:r>
            <a:r>
              <a:rPr lang="zh-CN" altLang="zh-CN" dirty="0">
                <a:solidFill>
                  <a:schemeClr val="bg1"/>
                </a:solidFill>
                <a:latin typeface="+mn-ea"/>
              </a:rPr>
              <a:t>万公里”三包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zh-CN" dirty="0">
                <a:solidFill>
                  <a:schemeClr val="bg1"/>
                </a:solidFill>
                <a:latin typeface="+mn-ea"/>
              </a:rPr>
              <a:t>免费保养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7B0955C-5D9B-B5DD-ACC5-9D2D3F261CC4}"/>
              </a:ext>
            </a:extLst>
          </p:cNvPr>
          <p:cNvSpPr txBox="1"/>
          <p:nvPr/>
        </p:nvSpPr>
        <p:spPr>
          <a:xfrm>
            <a:off x="6960096" y="637415"/>
            <a:ext cx="4320480" cy="49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8305">
              <a:lnSpc>
                <a:spcPts val="35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易耗损件按牵引车原保修期政策执行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BC3CE80-4C5B-A33F-F144-C3C591783A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996" r="10996"/>
          <a:stretch/>
        </p:blipFill>
        <p:spPr>
          <a:xfrm>
            <a:off x="4713870" y="1366312"/>
            <a:ext cx="3165754" cy="2707130"/>
          </a:xfrm>
          <a:prstGeom prst="rect">
            <a:avLst/>
          </a:prstGeom>
        </p:spPr>
      </p:pic>
      <p:sp>
        <p:nvSpPr>
          <p:cNvPr id="62" name="弧形 61">
            <a:extLst>
              <a:ext uri="{FF2B5EF4-FFF2-40B4-BE49-F238E27FC236}">
                <a16:creationId xmlns:a16="http://schemas.microsoft.com/office/drawing/2014/main" id="{5E728593-D7AE-669A-F911-E62D2EBB5AEF}"/>
              </a:ext>
            </a:extLst>
          </p:cNvPr>
          <p:cNvSpPr/>
          <p:nvPr/>
        </p:nvSpPr>
        <p:spPr>
          <a:xfrm>
            <a:off x="1775520" y="2792747"/>
            <a:ext cx="8640960" cy="1045375"/>
          </a:xfrm>
          <a:prstGeom prst="arc">
            <a:avLst>
              <a:gd name="adj1" fmla="val 16200000"/>
              <a:gd name="adj2" fmla="val 404455"/>
            </a:avLst>
          </a:prstGeom>
          <a:noFill/>
          <a:ln w="6350">
            <a:gradFill>
              <a:gsLst>
                <a:gs pos="100000">
                  <a:srgbClr val="84EDFF"/>
                </a:gs>
                <a:gs pos="10000">
                  <a:srgbClr val="144BB8">
                    <a:alpha val="0"/>
                  </a:srgbClr>
                </a:gs>
              </a:gsLst>
              <a:lin ang="5400000" scaled="1"/>
            </a:gradFill>
            <a:prstDash val="sysDash"/>
          </a:ln>
          <a:effectLst>
            <a:outerShdw blurRad="330200" dist="139700" dir="5400000" algn="t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D08AC59-4133-F65A-DAB3-FEA391EE0729}"/>
              </a:ext>
            </a:extLst>
          </p:cNvPr>
          <p:cNvSpPr/>
          <p:nvPr/>
        </p:nvSpPr>
        <p:spPr>
          <a:xfrm>
            <a:off x="8832506" y="3528392"/>
            <a:ext cx="874250" cy="874250"/>
          </a:xfrm>
          <a:prstGeom prst="ellipse">
            <a:avLst/>
          </a:prstGeom>
          <a:gradFill flip="none" rotWithShape="1">
            <a:gsLst>
              <a:gs pos="14000">
                <a:srgbClr val="84EDFF">
                  <a:lumMod val="57000"/>
                </a:srgbClr>
              </a:gs>
              <a:gs pos="98315">
                <a:srgbClr val="84EDFF">
                  <a:lumMod val="55000"/>
                  <a:lumOff val="45000"/>
                </a:srgbClr>
              </a:gs>
              <a:gs pos="57000">
                <a:srgbClr val="84ED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68300" dist="444500" dir="5400000" sx="78000" sy="78000" algn="t" rotWithShape="0">
              <a:srgbClr val="081F4B">
                <a:alpha val="6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4EDFF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A8AA5FB-4693-8AB1-5D9D-498016A8FE91}"/>
              </a:ext>
            </a:extLst>
          </p:cNvPr>
          <p:cNvSpPr/>
          <p:nvPr/>
        </p:nvSpPr>
        <p:spPr>
          <a:xfrm>
            <a:off x="5600444" y="3816424"/>
            <a:ext cx="874250" cy="874250"/>
          </a:xfrm>
          <a:prstGeom prst="ellipse">
            <a:avLst/>
          </a:prstGeom>
          <a:gradFill flip="none" rotWithShape="1">
            <a:gsLst>
              <a:gs pos="14000">
                <a:srgbClr val="84EDFF">
                  <a:lumMod val="57000"/>
                </a:srgbClr>
              </a:gs>
              <a:gs pos="98315">
                <a:srgbClr val="84EDFF">
                  <a:lumMod val="55000"/>
                  <a:lumOff val="45000"/>
                </a:srgbClr>
              </a:gs>
              <a:gs pos="57000">
                <a:srgbClr val="84ED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68300" dist="444500" dir="5400000" sx="78000" sy="78000" algn="t" rotWithShape="0">
              <a:srgbClr val="081F4B">
                <a:alpha val="6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4EDFF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396A9227-3918-42D3-B318-CD5611CE01C0}"/>
              </a:ext>
            </a:extLst>
          </p:cNvPr>
          <p:cNvSpPr/>
          <p:nvPr/>
        </p:nvSpPr>
        <p:spPr>
          <a:xfrm>
            <a:off x="2378739" y="3528392"/>
            <a:ext cx="874250" cy="874250"/>
          </a:xfrm>
          <a:prstGeom prst="ellipse">
            <a:avLst/>
          </a:prstGeom>
          <a:gradFill flip="none" rotWithShape="1">
            <a:gsLst>
              <a:gs pos="14000">
                <a:srgbClr val="84EDFF">
                  <a:lumMod val="57000"/>
                </a:srgbClr>
              </a:gs>
              <a:gs pos="98315">
                <a:srgbClr val="84EDFF">
                  <a:lumMod val="55000"/>
                  <a:lumOff val="45000"/>
                </a:srgbClr>
              </a:gs>
              <a:gs pos="57000">
                <a:srgbClr val="84ED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68300" dist="444500" dir="5400000" sx="78000" sy="78000" algn="t" rotWithShape="0">
              <a:srgbClr val="081F4B">
                <a:alpha val="6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4EDFF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4254C57-6C99-65B8-F890-788F793CE8E8}"/>
              </a:ext>
            </a:extLst>
          </p:cNvPr>
          <p:cNvSpPr txBox="1"/>
          <p:nvPr/>
        </p:nvSpPr>
        <p:spPr>
          <a:xfrm>
            <a:off x="2368359" y="4481504"/>
            <a:ext cx="1423385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+mn-ea"/>
              </a:rPr>
              <a:t>发动机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zh-CN" sz="1400" dirty="0">
                <a:solidFill>
                  <a:schemeClr val="bg1"/>
                </a:solidFill>
                <a:latin typeface="+mn-ea"/>
              </a:rPr>
              <a:t>机油和机滤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ADDEE1-B616-A26C-93EB-A786A8A2A6ED}"/>
              </a:ext>
            </a:extLst>
          </p:cNvPr>
          <p:cNvSpPr txBox="1"/>
          <p:nvPr/>
        </p:nvSpPr>
        <p:spPr>
          <a:xfrm>
            <a:off x="9321256" y="4649977"/>
            <a:ext cx="12599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专属客户经理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A72F630-45E6-2026-94D2-6D7BB0247A39}"/>
              </a:ext>
            </a:extLst>
          </p:cNvPr>
          <p:cNvSpPr txBox="1"/>
          <p:nvPr/>
        </p:nvSpPr>
        <p:spPr>
          <a:xfrm>
            <a:off x="2368359" y="5088857"/>
            <a:ext cx="1423385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变速箱</a:t>
            </a:r>
          </a:p>
          <a:p>
            <a:pPr lvl="0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含缓速器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85F6ADC-B306-AD3D-0CC1-16547DF1B5A7}"/>
              </a:ext>
            </a:extLst>
          </p:cNvPr>
          <p:cNvSpPr txBox="1"/>
          <p:nvPr/>
        </p:nvSpPr>
        <p:spPr>
          <a:xfrm>
            <a:off x="9340808" y="5256584"/>
            <a:ext cx="14233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专属保障群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0E39439-C614-9E60-6B01-AB32005F3FDC}"/>
              </a:ext>
            </a:extLst>
          </p:cNvPr>
          <p:cNvSpPr txBox="1"/>
          <p:nvPr/>
        </p:nvSpPr>
        <p:spPr>
          <a:xfrm>
            <a:off x="2368359" y="5688632"/>
            <a:ext cx="1423385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车桥</a:t>
            </a:r>
          </a:p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等总成件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22BADC87-7D69-880C-3296-13F6B8835BD8}"/>
              </a:ext>
            </a:extLst>
          </p:cNvPr>
          <p:cNvSpPr/>
          <p:nvPr/>
        </p:nvSpPr>
        <p:spPr>
          <a:xfrm>
            <a:off x="1739637" y="5152893"/>
            <a:ext cx="475150" cy="475150"/>
          </a:xfrm>
          <a:prstGeom prst="roundRect">
            <a:avLst/>
          </a:prstGeom>
          <a:gradFill flip="none" rotWithShape="1">
            <a:gsLst>
              <a:gs pos="5000">
                <a:srgbClr val="144BB8"/>
              </a:gs>
              <a:gs pos="100000">
                <a:srgbClr val="84EDFF"/>
              </a:gs>
            </a:gsLst>
            <a:lin ang="13500000" scaled="1"/>
            <a:tileRect/>
          </a:gradFill>
          <a:ln w="6350">
            <a:gradFill flip="none" rotWithShape="1">
              <a:gsLst>
                <a:gs pos="98315">
                  <a:srgbClr val="84EDFF"/>
                </a:gs>
                <a:gs pos="47000">
                  <a:srgbClr val="144BB8"/>
                </a:gs>
                <a:gs pos="0">
                  <a:srgbClr val="84EDFF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5AB8AAD8-B6B6-68EE-C614-2E777AEF907A}"/>
              </a:ext>
            </a:extLst>
          </p:cNvPr>
          <p:cNvSpPr/>
          <p:nvPr/>
        </p:nvSpPr>
        <p:spPr>
          <a:xfrm>
            <a:off x="1739637" y="5757982"/>
            <a:ext cx="475150" cy="475150"/>
          </a:xfrm>
          <a:prstGeom prst="roundRect">
            <a:avLst/>
          </a:prstGeom>
          <a:gradFill flip="none" rotWithShape="1">
            <a:gsLst>
              <a:gs pos="5000">
                <a:srgbClr val="144BB8"/>
              </a:gs>
              <a:gs pos="100000">
                <a:srgbClr val="84EDFF"/>
              </a:gs>
            </a:gsLst>
            <a:lin ang="13500000" scaled="1"/>
            <a:tileRect/>
          </a:gradFill>
          <a:ln w="6350">
            <a:gradFill flip="none" rotWithShape="1">
              <a:gsLst>
                <a:gs pos="98315">
                  <a:srgbClr val="84EDFF"/>
                </a:gs>
                <a:gs pos="47000">
                  <a:srgbClr val="144BB8"/>
                </a:gs>
                <a:gs pos="0">
                  <a:srgbClr val="84EDFF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E31203B-96B4-D983-2DEC-654D156882E2}"/>
              </a:ext>
            </a:extLst>
          </p:cNvPr>
          <p:cNvSpPr txBox="1"/>
          <p:nvPr/>
        </p:nvSpPr>
        <p:spPr>
          <a:xfrm>
            <a:off x="9353135" y="5861040"/>
            <a:ext cx="14233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专属工位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1A0483A-FAD6-D97B-565D-781B1F2039C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813" y="5200505"/>
            <a:ext cx="633013" cy="386706"/>
          </a:xfrm>
          <a:prstGeom prst="rect">
            <a:avLst/>
          </a:prstGeom>
          <a:effectLst>
            <a:outerShdw blurRad="139700" dist="38100" dir="2700000" algn="tl" rotWithShape="0">
              <a:srgbClr val="081F4B">
                <a:alpha val="40000"/>
              </a:srgb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9AA6D8C-FB79-D0EC-4B33-423464788C0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645" y="5843798"/>
            <a:ext cx="768266" cy="313296"/>
          </a:xfrm>
          <a:prstGeom prst="rect">
            <a:avLst/>
          </a:prstGeom>
          <a:effectLst>
            <a:outerShdw blurRad="177800" dist="38100" dir="2700000" algn="tl" rotWithShape="0">
              <a:srgbClr val="081F4B">
                <a:alpha val="40000"/>
              </a:srgbClr>
            </a:outerShdw>
          </a:effectLst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D8F31A42-16FA-07BE-BD77-5A65C1BA5F29}"/>
              </a:ext>
            </a:extLst>
          </p:cNvPr>
          <p:cNvSpPr txBox="1"/>
          <p:nvPr/>
        </p:nvSpPr>
        <p:spPr>
          <a:xfrm>
            <a:off x="2335834" y="3789040"/>
            <a:ext cx="96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18000">
                      <a:srgbClr val="0F3A8F"/>
                    </a:gs>
                    <a:gs pos="93000">
                      <a:srgbClr val="081F4B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保养件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7C7256B-C9E8-4E93-E136-D7EE88A0F949}"/>
              </a:ext>
            </a:extLst>
          </p:cNvPr>
          <p:cNvSpPr txBox="1"/>
          <p:nvPr/>
        </p:nvSpPr>
        <p:spPr>
          <a:xfrm>
            <a:off x="5547495" y="4082491"/>
            <a:ext cx="96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gradFill flip="none" rotWithShape="1">
                  <a:gsLst>
                    <a:gs pos="18000">
                      <a:srgbClr val="0F3A8F"/>
                    </a:gs>
                    <a:gs pos="93000">
                      <a:srgbClr val="081F4B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保修件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6DE12A5-9C5B-84C9-9D97-F6DBFFBDB8D1}"/>
              </a:ext>
            </a:extLst>
          </p:cNvPr>
          <p:cNvSpPr txBox="1"/>
          <p:nvPr/>
        </p:nvSpPr>
        <p:spPr>
          <a:xfrm>
            <a:off x="8789601" y="3660812"/>
            <a:ext cx="96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gradFill flip="none" rotWithShape="1">
                  <a:gsLst>
                    <a:gs pos="18000">
                      <a:srgbClr val="0F3A8F"/>
                    </a:gs>
                    <a:gs pos="93000">
                      <a:srgbClr val="081F4B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/>
              <a:t>专属</a:t>
            </a:r>
            <a:endParaRPr lang="en-US" altLang="zh-CN" dirty="0"/>
          </a:p>
          <a:p>
            <a:r>
              <a:rPr lang="zh-CN" altLang="en-US" dirty="0"/>
              <a:t>服务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C11B8C8B-C08E-0F08-6975-35986C833935}"/>
              </a:ext>
            </a:extLst>
          </p:cNvPr>
          <p:cNvSpPr/>
          <p:nvPr/>
        </p:nvSpPr>
        <p:spPr>
          <a:xfrm>
            <a:off x="0" y="6597352"/>
            <a:ext cx="12192000" cy="260648"/>
          </a:xfrm>
          <a:prstGeom prst="rect">
            <a:avLst/>
          </a:prstGeom>
          <a:gradFill flip="none" rotWithShape="1">
            <a:gsLst>
              <a:gs pos="0">
                <a:srgbClr val="144BB8"/>
              </a:gs>
              <a:gs pos="100000">
                <a:srgbClr val="144BB8">
                  <a:lumMod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2C21E14-973B-1E0B-07E7-CA099511C214}"/>
              </a:ext>
            </a:extLst>
          </p:cNvPr>
          <p:cNvSpPr txBox="1"/>
          <p:nvPr/>
        </p:nvSpPr>
        <p:spPr>
          <a:xfrm>
            <a:off x="893898" y="6601648"/>
            <a:ext cx="106097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针对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年以前订单按照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年当季度服务活动执行，也可申请申请更换为此次“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年或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万公里”免费保修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+“5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年或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万公里”免费保养的服务政策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BC77FB95-D98B-7308-AAA3-ECD768CBDEFC}"/>
              </a:ext>
            </a:extLst>
          </p:cNvPr>
          <p:cNvSpPr/>
          <p:nvPr/>
        </p:nvSpPr>
        <p:spPr>
          <a:xfrm>
            <a:off x="1739637" y="4543436"/>
            <a:ext cx="475150" cy="475150"/>
          </a:xfrm>
          <a:prstGeom prst="roundRect">
            <a:avLst/>
          </a:prstGeom>
          <a:gradFill flip="none" rotWithShape="1">
            <a:gsLst>
              <a:gs pos="5000">
                <a:srgbClr val="144BB8"/>
              </a:gs>
              <a:gs pos="100000">
                <a:srgbClr val="84EDFF"/>
              </a:gs>
            </a:gsLst>
            <a:lin ang="13500000" scaled="1"/>
            <a:tileRect/>
          </a:gradFill>
          <a:ln w="6350">
            <a:gradFill flip="none" rotWithShape="1">
              <a:gsLst>
                <a:gs pos="98315">
                  <a:srgbClr val="84EDFF"/>
                </a:gs>
                <a:gs pos="47000">
                  <a:srgbClr val="144BB8"/>
                </a:gs>
                <a:gs pos="0">
                  <a:srgbClr val="84EDFF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E098476-2F94-8F5D-BF71-58C5463D097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706" y="4539819"/>
            <a:ext cx="1024144" cy="439190"/>
          </a:xfrm>
          <a:prstGeom prst="rect">
            <a:avLst/>
          </a:prstGeom>
          <a:effectLst>
            <a:outerShdw blurRad="101600" dist="38100" dir="2700000" algn="tl" rotWithShape="0">
              <a:srgbClr val="081F4B">
                <a:alpha val="40000"/>
              </a:srgbClr>
            </a:outerShdw>
          </a:effectLst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id="{CCD5A101-2B02-B271-0F73-78B7BF1F758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4983665">
            <a:off x="-6224504" y="-7383620"/>
            <a:ext cx="12309582" cy="13243682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42644150-7D33-6CE5-6428-0DF2232257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4983665">
            <a:off x="6077937" y="913073"/>
            <a:ext cx="12501914" cy="13450608"/>
          </a:xfrm>
          <a:prstGeom prst="rect">
            <a:avLst/>
          </a:prstGeom>
        </p:spPr>
      </p:pic>
      <p:sp>
        <p:nvSpPr>
          <p:cNvPr id="188" name="弧形 187">
            <a:extLst>
              <a:ext uri="{FF2B5EF4-FFF2-40B4-BE49-F238E27FC236}">
                <a16:creationId xmlns:a16="http://schemas.microsoft.com/office/drawing/2014/main" id="{AB5EF967-C9B8-915F-1BC0-0777747329D4}"/>
              </a:ext>
            </a:extLst>
          </p:cNvPr>
          <p:cNvSpPr/>
          <p:nvPr/>
        </p:nvSpPr>
        <p:spPr>
          <a:xfrm>
            <a:off x="1775520" y="2792747"/>
            <a:ext cx="8640960" cy="1045375"/>
          </a:xfrm>
          <a:prstGeom prst="arc">
            <a:avLst>
              <a:gd name="adj1" fmla="val 535563"/>
              <a:gd name="adj2" fmla="val 3366495"/>
            </a:avLst>
          </a:prstGeom>
          <a:noFill/>
          <a:ln w="6350">
            <a:gradFill flip="none" rotWithShape="1">
              <a:gsLst>
                <a:gs pos="100000">
                  <a:srgbClr val="84EDFF"/>
                </a:gs>
                <a:gs pos="0">
                  <a:srgbClr val="144BB8">
                    <a:alpha val="90000"/>
                  </a:srgbClr>
                </a:gs>
              </a:gsLst>
              <a:lin ang="10800000" scaled="1"/>
              <a:tileRect/>
            </a:gradFill>
            <a:prstDash val="sysDash"/>
          </a:ln>
          <a:effectLst>
            <a:outerShdw blurRad="330200" dist="139700" dir="5400000" algn="t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弧形 188">
            <a:extLst>
              <a:ext uri="{FF2B5EF4-FFF2-40B4-BE49-F238E27FC236}">
                <a16:creationId xmlns:a16="http://schemas.microsoft.com/office/drawing/2014/main" id="{E4132D9A-A4EC-00F8-6C16-8D15DB6FBBE3}"/>
              </a:ext>
            </a:extLst>
          </p:cNvPr>
          <p:cNvSpPr/>
          <p:nvPr/>
        </p:nvSpPr>
        <p:spPr>
          <a:xfrm>
            <a:off x="1775520" y="2792747"/>
            <a:ext cx="8640960" cy="1045375"/>
          </a:xfrm>
          <a:prstGeom prst="arc">
            <a:avLst>
              <a:gd name="adj1" fmla="val 8157403"/>
              <a:gd name="adj2" fmla="val 10283058"/>
            </a:avLst>
          </a:prstGeom>
          <a:noFill/>
          <a:ln w="6350">
            <a:gradFill flip="none" rotWithShape="1">
              <a:gsLst>
                <a:gs pos="100000">
                  <a:srgbClr val="84EDFF"/>
                </a:gs>
                <a:gs pos="0">
                  <a:srgbClr val="144BB8">
                    <a:alpha val="0"/>
                  </a:srgbClr>
                </a:gs>
              </a:gsLst>
              <a:lin ang="10800000" scaled="1"/>
              <a:tileRect/>
            </a:gradFill>
            <a:prstDash val="sysDash"/>
          </a:ln>
          <a:effectLst>
            <a:outerShdw blurRad="330200" dist="139700" dir="5400000" algn="t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弧形 189">
            <a:extLst>
              <a:ext uri="{FF2B5EF4-FFF2-40B4-BE49-F238E27FC236}">
                <a16:creationId xmlns:a16="http://schemas.microsoft.com/office/drawing/2014/main" id="{65F60E2D-DD3C-8EC0-6C02-18907BD7C977}"/>
              </a:ext>
            </a:extLst>
          </p:cNvPr>
          <p:cNvSpPr/>
          <p:nvPr/>
        </p:nvSpPr>
        <p:spPr>
          <a:xfrm>
            <a:off x="1775520" y="2893376"/>
            <a:ext cx="8640960" cy="1045375"/>
          </a:xfrm>
          <a:prstGeom prst="arc">
            <a:avLst>
              <a:gd name="adj1" fmla="val 10595125"/>
              <a:gd name="adj2" fmla="val 11154058"/>
            </a:avLst>
          </a:prstGeom>
          <a:noFill/>
          <a:ln w="6350">
            <a:gradFill flip="none" rotWithShape="1">
              <a:gsLst>
                <a:gs pos="100000">
                  <a:srgbClr val="84EDFF"/>
                </a:gs>
                <a:gs pos="0">
                  <a:srgbClr val="144BB8">
                    <a:alpha val="0"/>
                  </a:srgbClr>
                </a:gs>
              </a:gsLst>
              <a:lin ang="5400000" scaled="1"/>
              <a:tileRect/>
            </a:gradFill>
            <a:prstDash val="sysDash"/>
          </a:ln>
          <a:effectLst>
            <a:outerShdw blurRad="330200" dist="139700" dir="5400000" algn="t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4" name="图片 193">
            <a:extLst>
              <a:ext uri="{FF2B5EF4-FFF2-40B4-BE49-F238E27FC236}">
                <a16:creationId xmlns:a16="http://schemas.microsoft.com/office/drawing/2014/main" id="{5D766076-CB2A-29F7-9D67-FC28DD32573A}"/>
              </a:ext>
            </a:extLst>
          </p:cNvPr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773621" y="1690446"/>
            <a:ext cx="8827162" cy="2077688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58EAF36-D807-3316-C0F2-24B29F795F7A}"/>
              </a:ext>
            </a:extLst>
          </p:cNvPr>
          <p:cNvGrpSpPr/>
          <p:nvPr/>
        </p:nvGrpSpPr>
        <p:grpSpPr>
          <a:xfrm>
            <a:off x="8804045" y="4585820"/>
            <a:ext cx="432766" cy="432766"/>
            <a:chOff x="8648558" y="4516052"/>
            <a:chExt cx="475150" cy="475150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6E3C7715-B0C9-81D9-BE36-410FDB54FBAF}"/>
                </a:ext>
              </a:extLst>
            </p:cNvPr>
            <p:cNvSpPr/>
            <p:nvPr/>
          </p:nvSpPr>
          <p:spPr>
            <a:xfrm>
              <a:off x="8648558" y="4516052"/>
              <a:ext cx="475150" cy="475150"/>
            </a:xfrm>
            <a:prstGeom prst="roundRect">
              <a:avLst/>
            </a:prstGeom>
            <a:gradFill flip="none" rotWithShape="1">
              <a:gsLst>
                <a:gs pos="500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 w="6350">
              <a:gradFill flip="none" rotWithShape="1">
                <a:gsLst>
                  <a:gs pos="98315">
                    <a:srgbClr val="84EDFF"/>
                  </a:gs>
                  <a:gs pos="47000">
                    <a:srgbClr val="144BB8"/>
                  </a:gs>
                  <a:gs pos="0">
                    <a:srgbClr val="84ED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" name="iconfont-10774-5582323">
              <a:extLst>
                <a:ext uri="{FF2B5EF4-FFF2-40B4-BE49-F238E27FC236}">
                  <a16:creationId xmlns:a16="http://schemas.microsoft.com/office/drawing/2014/main" id="{E591DE0E-1E63-861A-A9B1-1FABB5DEC5B9}"/>
                </a:ext>
              </a:extLst>
            </p:cNvPr>
            <p:cNvSpPr/>
            <p:nvPr/>
          </p:nvSpPr>
          <p:spPr>
            <a:xfrm>
              <a:off x="8697916" y="4567007"/>
              <a:ext cx="375751" cy="378152"/>
            </a:xfrm>
            <a:custGeom>
              <a:avLst/>
              <a:gdLst>
                <a:gd name="T0" fmla="*/ 6360 w 12720"/>
                <a:gd name="T1" fmla="*/ 6625 h 12800"/>
                <a:gd name="T2" fmla="*/ 3048 w 12720"/>
                <a:gd name="T3" fmla="*/ 3313 h 12800"/>
                <a:gd name="T4" fmla="*/ 6360 w 12720"/>
                <a:gd name="T5" fmla="*/ 0 h 12800"/>
                <a:gd name="T6" fmla="*/ 9673 w 12720"/>
                <a:gd name="T7" fmla="*/ 3313 h 12800"/>
                <a:gd name="T8" fmla="*/ 6360 w 12720"/>
                <a:gd name="T9" fmla="*/ 6625 h 12800"/>
                <a:gd name="T10" fmla="*/ 6360 w 12720"/>
                <a:gd name="T11" fmla="*/ 530 h 12800"/>
                <a:gd name="T12" fmla="*/ 3578 w 12720"/>
                <a:gd name="T13" fmla="*/ 3313 h 12800"/>
                <a:gd name="T14" fmla="*/ 6360 w 12720"/>
                <a:gd name="T15" fmla="*/ 6095 h 12800"/>
                <a:gd name="T16" fmla="*/ 9143 w 12720"/>
                <a:gd name="T17" fmla="*/ 3313 h 12800"/>
                <a:gd name="T18" fmla="*/ 6360 w 12720"/>
                <a:gd name="T19" fmla="*/ 530 h 12800"/>
                <a:gd name="T20" fmla="*/ 12720 w 12720"/>
                <a:gd name="T21" fmla="*/ 12800 h 12800"/>
                <a:gd name="T22" fmla="*/ 0 w 12720"/>
                <a:gd name="T23" fmla="*/ 12800 h 12800"/>
                <a:gd name="T24" fmla="*/ 0 w 12720"/>
                <a:gd name="T25" fmla="*/ 12535 h 12800"/>
                <a:gd name="T26" fmla="*/ 6360 w 12720"/>
                <a:gd name="T27" fmla="*/ 6175 h 12800"/>
                <a:gd name="T28" fmla="*/ 12720 w 12720"/>
                <a:gd name="T29" fmla="*/ 12535 h 12800"/>
                <a:gd name="T30" fmla="*/ 12720 w 12720"/>
                <a:gd name="T31" fmla="*/ 12800 h 12800"/>
                <a:gd name="T32" fmla="*/ 530 w 12720"/>
                <a:gd name="T33" fmla="*/ 12270 h 12800"/>
                <a:gd name="T34" fmla="*/ 12190 w 12720"/>
                <a:gd name="T35" fmla="*/ 12270 h 12800"/>
                <a:gd name="T36" fmla="*/ 6360 w 12720"/>
                <a:gd name="T37" fmla="*/ 6705 h 12800"/>
                <a:gd name="T38" fmla="*/ 530 w 12720"/>
                <a:gd name="T39" fmla="*/ 12270 h 12800"/>
                <a:gd name="T40" fmla="*/ 6466 w 12720"/>
                <a:gd name="T41" fmla="*/ 11395 h 12800"/>
                <a:gd name="T42" fmla="*/ 4956 w 12720"/>
                <a:gd name="T43" fmla="*/ 10388 h 12800"/>
                <a:gd name="T44" fmla="*/ 5751 w 12720"/>
                <a:gd name="T45" fmla="*/ 7367 h 12800"/>
                <a:gd name="T46" fmla="*/ 7102 w 12720"/>
                <a:gd name="T47" fmla="*/ 7367 h 12800"/>
                <a:gd name="T48" fmla="*/ 7765 w 12720"/>
                <a:gd name="T49" fmla="*/ 10388 h 12800"/>
                <a:gd name="T50" fmla="*/ 6466 w 12720"/>
                <a:gd name="T51" fmla="*/ 11395 h 12800"/>
                <a:gd name="T52" fmla="*/ 5565 w 12720"/>
                <a:gd name="T53" fmla="*/ 10150 h 12800"/>
                <a:gd name="T54" fmla="*/ 6440 w 12720"/>
                <a:gd name="T55" fmla="*/ 10733 h 12800"/>
                <a:gd name="T56" fmla="*/ 7155 w 12720"/>
                <a:gd name="T57" fmla="*/ 10176 h 12800"/>
                <a:gd name="T58" fmla="*/ 6652 w 12720"/>
                <a:gd name="T59" fmla="*/ 7897 h 12800"/>
                <a:gd name="T60" fmla="*/ 6148 w 12720"/>
                <a:gd name="T61" fmla="*/ 7897 h 12800"/>
                <a:gd name="T62" fmla="*/ 5565 w 12720"/>
                <a:gd name="T63" fmla="*/ 1015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20" h="12800">
                  <a:moveTo>
                    <a:pt x="6360" y="6625"/>
                  </a:moveTo>
                  <a:cubicBezTo>
                    <a:pt x="4532" y="6625"/>
                    <a:pt x="3048" y="5141"/>
                    <a:pt x="3048" y="3313"/>
                  </a:cubicBezTo>
                  <a:cubicBezTo>
                    <a:pt x="3048" y="1484"/>
                    <a:pt x="4532" y="0"/>
                    <a:pt x="6360" y="0"/>
                  </a:cubicBezTo>
                  <a:cubicBezTo>
                    <a:pt x="8189" y="0"/>
                    <a:pt x="9673" y="1484"/>
                    <a:pt x="9673" y="3313"/>
                  </a:cubicBezTo>
                  <a:cubicBezTo>
                    <a:pt x="9673" y="5141"/>
                    <a:pt x="8189" y="6625"/>
                    <a:pt x="6360" y="6625"/>
                  </a:cubicBezTo>
                  <a:close/>
                  <a:moveTo>
                    <a:pt x="6360" y="530"/>
                  </a:moveTo>
                  <a:cubicBezTo>
                    <a:pt x="4823" y="530"/>
                    <a:pt x="3578" y="1776"/>
                    <a:pt x="3578" y="3313"/>
                  </a:cubicBezTo>
                  <a:cubicBezTo>
                    <a:pt x="3578" y="4850"/>
                    <a:pt x="4823" y="6095"/>
                    <a:pt x="6360" y="6095"/>
                  </a:cubicBezTo>
                  <a:cubicBezTo>
                    <a:pt x="7897" y="6095"/>
                    <a:pt x="9143" y="4850"/>
                    <a:pt x="9143" y="3313"/>
                  </a:cubicBezTo>
                  <a:cubicBezTo>
                    <a:pt x="9143" y="1776"/>
                    <a:pt x="7897" y="530"/>
                    <a:pt x="6360" y="530"/>
                  </a:cubicBezTo>
                  <a:close/>
                  <a:moveTo>
                    <a:pt x="12720" y="12800"/>
                  </a:moveTo>
                  <a:lnTo>
                    <a:pt x="0" y="12800"/>
                  </a:lnTo>
                  <a:lnTo>
                    <a:pt x="0" y="12535"/>
                  </a:lnTo>
                  <a:cubicBezTo>
                    <a:pt x="0" y="9037"/>
                    <a:pt x="2862" y="6175"/>
                    <a:pt x="6360" y="6175"/>
                  </a:cubicBezTo>
                  <a:cubicBezTo>
                    <a:pt x="9858" y="6175"/>
                    <a:pt x="12720" y="9037"/>
                    <a:pt x="12720" y="12535"/>
                  </a:cubicBezTo>
                  <a:lnTo>
                    <a:pt x="12720" y="12800"/>
                  </a:lnTo>
                  <a:close/>
                  <a:moveTo>
                    <a:pt x="530" y="12270"/>
                  </a:moveTo>
                  <a:lnTo>
                    <a:pt x="12190" y="12270"/>
                  </a:lnTo>
                  <a:cubicBezTo>
                    <a:pt x="12058" y="9169"/>
                    <a:pt x="9487" y="6705"/>
                    <a:pt x="6360" y="6705"/>
                  </a:cubicBezTo>
                  <a:cubicBezTo>
                    <a:pt x="3233" y="6705"/>
                    <a:pt x="663" y="9169"/>
                    <a:pt x="530" y="12270"/>
                  </a:cubicBezTo>
                  <a:close/>
                  <a:moveTo>
                    <a:pt x="6466" y="11395"/>
                  </a:moveTo>
                  <a:lnTo>
                    <a:pt x="4956" y="10388"/>
                  </a:lnTo>
                  <a:lnTo>
                    <a:pt x="5751" y="7367"/>
                  </a:lnTo>
                  <a:lnTo>
                    <a:pt x="7102" y="7367"/>
                  </a:lnTo>
                  <a:lnTo>
                    <a:pt x="7765" y="10388"/>
                  </a:lnTo>
                  <a:lnTo>
                    <a:pt x="6466" y="11395"/>
                  </a:lnTo>
                  <a:close/>
                  <a:moveTo>
                    <a:pt x="5565" y="10150"/>
                  </a:moveTo>
                  <a:lnTo>
                    <a:pt x="6440" y="10733"/>
                  </a:lnTo>
                  <a:lnTo>
                    <a:pt x="7155" y="10176"/>
                  </a:lnTo>
                  <a:lnTo>
                    <a:pt x="6652" y="7897"/>
                  </a:lnTo>
                  <a:lnTo>
                    <a:pt x="6148" y="7897"/>
                  </a:lnTo>
                  <a:lnTo>
                    <a:pt x="5565" y="10150"/>
                  </a:lnTo>
                  <a:close/>
                </a:path>
              </a:pathLst>
            </a:custGeom>
            <a:gradFill>
              <a:gsLst>
                <a:gs pos="98315">
                  <a:srgbClr val="84EDFF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4826FDE-2F2B-9985-1BDF-5175A861D669}"/>
              </a:ext>
            </a:extLst>
          </p:cNvPr>
          <p:cNvGrpSpPr/>
          <p:nvPr/>
        </p:nvGrpSpPr>
        <p:grpSpPr>
          <a:xfrm>
            <a:off x="8804045" y="5182710"/>
            <a:ext cx="432766" cy="432766"/>
            <a:chOff x="8648558" y="5112942"/>
            <a:chExt cx="475150" cy="475150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0D26799D-D728-BBB1-85C9-EF04DDF4666C}"/>
                </a:ext>
              </a:extLst>
            </p:cNvPr>
            <p:cNvSpPr/>
            <p:nvPr/>
          </p:nvSpPr>
          <p:spPr>
            <a:xfrm>
              <a:off x="8648558" y="5112942"/>
              <a:ext cx="475150" cy="475150"/>
            </a:xfrm>
            <a:prstGeom prst="roundRect">
              <a:avLst/>
            </a:prstGeom>
            <a:gradFill flip="none" rotWithShape="1">
              <a:gsLst>
                <a:gs pos="500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 w="6350">
              <a:gradFill flip="none" rotWithShape="1">
                <a:gsLst>
                  <a:gs pos="98315">
                    <a:srgbClr val="84EDFF"/>
                  </a:gs>
                  <a:gs pos="47000">
                    <a:srgbClr val="144BB8"/>
                  </a:gs>
                  <a:gs pos="0">
                    <a:srgbClr val="84ED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iconfont-10774-5582323">
              <a:extLst>
                <a:ext uri="{FF2B5EF4-FFF2-40B4-BE49-F238E27FC236}">
                  <a16:creationId xmlns:a16="http://schemas.microsoft.com/office/drawing/2014/main" id="{EA16EB51-0A98-C262-7309-A971A05F8D23}"/>
                </a:ext>
              </a:extLst>
            </p:cNvPr>
            <p:cNvSpPr/>
            <p:nvPr/>
          </p:nvSpPr>
          <p:spPr>
            <a:xfrm>
              <a:off x="8696715" y="5214696"/>
              <a:ext cx="378152" cy="283249"/>
            </a:xfrm>
            <a:custGeom>
              <a:avLst/>
              <a:gdLst>
                <a:gd name="connsiteX0" fmla="*/ 277076 w 607550"/>
                <a:gd name="connsiteY0" fmla="*/ 25242 h 455076"/>
                <a:gd name="connsiteX1" fmla="*/ 216552 w 607550"/>
                <a:gd name="connsiteY1" fmla="*/ 41597 h 455076"/>
                <a:gd name="connsiteX2" fmla="*/ 209254 w 607550"/>
                <a:gd name="connsiteY2" fmla="*/ 43997 h 455076"/>
                <a:gd name="connsiteX3" fmla="*/ 137604 w 607550"/>
                <a:gd name="connsiteY3" fmla="*/ 96704 h 455076"/>
                <a:gd name="connsiteX4" fmla="*/ 141965 w 607550"/>
                <a:gd name="connsiteY4" fmla="*/ 141856 h 455076"/>
                <a:gd name="connsiteX5" fmla="*/ 138850 w 607550"/>
                <a:gd name="connsiteY5" fmla="*/ 151811 h 455076"/>
                <a:gd name="connsiteX6" fmla="*/ 129415 w 607550"/>
                <a:gd name="connsiteY6" fmla="*/ 156077 h 455076"/>
                <a:gd name="connsiteX7" fmla="*/ 122918 w 607550"/>
                <a:gd name="connsiteY7" fmla="*/ 158121 h 455076"/>
                <a:gd name="connsiteX8" fmla="*/ 121404 w 607550"/>
                <a:gd name="connsiteY8" fmla="*/ 162832 h 455076"/>
                <a:gd name="connsiteX9" fmla="*/ 126122 w 607550"/>
                <a:gd name="connsiteY9" fmla="*/ 200251 h 455076"/>
                <a:gd name="connsiteX10" fmla="*/ 132174 w 607550"/>
                <a:gd name="connsiteY10" fmla="*/ 205584 h 455076"/>
                <a:gd name="connsiteX11" fmla="*/ 135200 w 607550"/>
                <a:gd name="connsiteY11" fmla="*/ 205584 h 455076"/>
                <a:gd name="connsiteX12" fmla="*/ 147750 w 607550"/>
                <a:gd name="connsiteY12" fmla="*/ 217228 h 455076"/>
                <a:gd name="connsiteX13" fmla="*/ 180238 w 607550"/>
                <a:gd name="connsiteY13" fmla="*/ 284423 h 455076"/>
                <a:gd name="connsiteX14" fmla="*/ 183887 w 607550"/>
                <a:gd name="connsiteY14" fmla="*/ 296688 h 455076"/>
                <a:gd name="connsiteX15" fmla="*/ 174719 w 607550"/>
                <a:gd name="connsiteY15" fmla="*/ 333397 h 455076"/>
                <a:gd name="connsiteX16" fmla="*/ 165462 w 607550"/>
                <a:gd name="connsiteY16" fmla="*/ 342551 h 455076"/>
                <a:gd name="connsiteX17" fmla="*/ 88294 w 607550"/>
                <a:gd name="connsiteY17" fmla="*/ 361839 h 455076"/>
                <a:gd name="connsiteX18" fmla="*/ 26346 w 607550"/>
                <a:gd name="connsiteY18" fmla="*/ 429745 h 455076"/>
                <a:gd name="connsiteX19" fmla="*/ 429455 w 607550"/>
                <a:gd name="connsiteY19" fmla="*/ 429833 h 455076"/>
                <a:gd name="connsiteX20" fmla="*/ 367418 w 607550"/>
                <a:gd name="connsiteY20" fmla="*/ 361839 h 455076"/>
                <a:gd name="connsiteX21" fmla="*/ 290249 w 607550"/>
                <a:gd name="connsiteY21" fmla="*/ 342640 h 455076"/>
                <a:gd name="connsiteX22" fmla="*/ 281082 w 607550"/>
                <a:gd name="connsiteY22" fmla="*/ 333397 h 455076"/>
                <a:gd name="connsiteX23" fmla="*/ 272270 w 607550"/>
                <a:gd name="connsiteY23" fmla="*/ 298288 h 455076"/>
                <a:gd name="connsiteX24" fmla="*/ 276097 w 607550"/>
                <a:gd name="connsiteY24" fmla="*/ 285845 h 455076"/>
                <a:gd name="connsiteX25" fmla="*/ 310098 w 607550"/>
                <a:gd name="connsiteY25" fmla="*/ 217228 h 455076"/>
                <a:gd name="connsiteX26" fmla="*/ 322737 w 607550"/>
                <a:gd name="connsiteY26" fmla="*/ 205584 h 455076"/>
                <a:gd name="connsiteX27" fmla="*/ 329590 w 607550"/>
                <a:gd name="connsiteY27" fmla="*/ 200340 h 455076"/>
                <a:gd name="connsiteX28" fmla="*/ 334307 w 607550"/>
                <a:gd name="connsiteY28" fmla="*/ 162921 h 455076"/>
                <a:gd name="connsiteX29" fmla="*/ 332883 w 607550"/>
                <a:gd name="connsiteY29" fmla="*/ 158210 h 455076"/>
                <a:gd name="connsiteX30" fmla="*/ 328344 w 607550"/>
                <a:gd name="connsiteY30" fmla="*/ 156166 h 455076"/>
                <a:gd name="connsiteX31" fmla="*/ 319265 w 607550"/>
                <a:gd name="connsiteY31" fmla="*/ 152166 h 455076"/>
                <a:gd name="connsiteX32" fmla="*/ 315883 w 607550"/>
                <a:gd name="connsiteY32" fmla="*/ 142922 h 455076"/>
                <a:gd name="connsiteX33" fmla="*/ 318108 w 607550"/>
                <a:gd name="connsiteY33" fmla="*/ 96081 h 455076"/>
                <a:gd name="connsiteX34" fmla="*/ 321846 w 607550"/>
                <a:gd name="connsiteY34" fmla="*/ 87815 h 455076"/>
                <a:gd name="connsiteX35" fmla="*/ 331192 w 607550"/>
                <a:gd name="connsiteY35" fmla="*/ 78483 h 455076"/>
                <a:gd name="connsiteX36" fmla="*/ 329590 w 607550"/>
                <a:gd name="connsiteY36" fmla="*/ 47641 h 455076"/>
                <a:gd name="connsiteX37" fmla="*/ 277076 w 607550"/>
                <a:gd name="connsiteY37" fmla="*/ 25242 h 455076"/>
                <a:gd name="connsiteX38" fmla="*/ 429006 w 607550"/>
                <a:gd name="connsiteY38" fmla="*/ 0 h 455076"/>
                <a:gd name="connsiteX39" fmla="*/ 502613 w 607550"/>
                <a:gd name="connsiteY39" fmla="*/ 33775 h 455076"/>
                <a:gd name="connsiteX40" fmla="*/ 501278 w 607550"/>
                <a:gd name="connsiteY40" fmla="*/ 96081 h 455076"/>
                <a:gd name="connsiteX41" fmla="*/ 495137 w 607550"/>
                <a:gd name="connsiteY41" fmla="*/ 102214 h 455076"/>
                <a:gd name="connsiteX42" fmla="*/ 493535 w 607550"/>
                <a:gd name="connsiteY42" fmla="*/ 133767 h 455076"/>
                <a:gd name="connsiteX43" fmla="*/ 503770 w 607550"/>
                <a:gd name="connsiteY43" fmla="*/ 141589 h 455076"/>
                <a:gd name="connsiteX44" fmla="*/ 511336 w 607550"/>
                <a:gd name="connsiteY44" fmla="*/ 166032 h 455076"/>
                <a:gd name="connsiteX45" fmla="*/ 506619 w 607550"/>
                <a:gd name="connsiteY45" fmla="*/ 203362 h 455076"/>
                <a:gd name="connsiteX46" fmla="*/ 485969 w 607550"/>
                <a:gd name="connsiteY46" fmla="*/ 228960 h 455076"/>
                <a:gd name="connsiteX47" fmla="*/ 450545 w 607550"/>
                <a:gd name="connsiteY47" fmla="*/ 299266 h 455076"/>
                <a:gd name="connsiteX48" fmla="*/ 455708 w 607550"/>
                <a:gd name="connsiteY48" fmla="*/ 319886 h 455076"/>
                <a:gd name="connsiteX49" fmla="*/ 525488 w 607550"/>
                <a:gd name="connsiteY49" fmla="*/ 337307 h 455076"/>
                <a:gd name="connsiteX50" fmla="*/ 607550 w 607550"/>
                <a:gd name="connsiteY50" fmla="*/ 442366 h 455076"/>
                <a:gd name="connsiteX51" fmla="*/ 594911 w 607550"/>
                <a:gd name="connsiteY51" fmla="*/ 454987 h 455076"/>
                <a:gd name="connsiteX52" fmla="*/ 493713 w 607550"/>
                <a:gd name="connsiteY52" fmla="*/ 455076 h 455076"/>
                <a:gd name="connsiteX53" fmla="*/ 493713 w 607550"/>
                <a:gd name="connsiteY53" fmla="*/ 429833 h 455076"/>
                <a:gd name="connsiteX54" fmla="*/ 581383 w 607550"/>
                <a:gd name="connsiteY54" fmla="*/ 429833 h 455076"/>
                <a:gd name="connsiteX55" fmla="*/ 519346 w 607550"/>
                <a:gd name="connsiteY55" fmla="*/ 361839 h 455076"/>
                <a:gd name="connsiteX56" fmla="*/ 442179 w 607550"/>
                <a:gd name="connsiteY56" fmla="*/ 342640 h 455076"/>
                <a:gd name="connsiteX57" fmla="*/ 433012 w 607550"/>
                <a:gd name="connsiteY57" fmla="*/ 333397 h 455076"/>
                <a:gd name="connsiteX58" fmla="*/ 424200 w 607550"/>
                <a:gd name="connsiteY58" fmla="*/ 298288 h 455076"/>
                <a:gd name="connsiteX59" fmla="*/ 428027 w 607550"/>
                <a:gd name="connsiteY59" fmla="*/ 285845 h 455076"/>
                <a:gd name="connsiteX60" fmla="*/ 462027 w 607550"/>
                <a:gd name="connsiteY60" fmla="*/ 217228 h 455076"/>
                <a:gd name="connsiteX61" fmla="*/ 474577 w 607550"/>
                <a:gd name="connsiteY61" fmla="*/ 205584 h 455076"/>
                <a:gd name="connsiteX62" fmla="*/ 481519 w 607550"/>
                <a:gd name="connsiteY62" fmla="*/ 200340 h 455076"/>
                <a:gd name="connsiteX63" fmla="*/ 486236 w 607550"/>
                <a:gd name="connsiteY63" fmla="*/ 162921 h 455076"/>
                <a:gd name="connsiteX64" fmla="*/ 484723 w 607550"/>
                <a:gd name="connsiteY64" fmla="*/ 158210 h 455076"/>
                <a:gd name="connsiteX65" fmla="*/ 480273 w 607550"/>
                <a:gd name="connsiteY65" fmla="*/ 156166 h 455076"/>
                <a:gd name="connsiteX66" fmla="*/ 471195 w 607550"/>
                <a:gd name="connsiteY66" fmla="*/ 152166 h 455076"/>
                <a:gd name="connsiteX67" fmla="*/ 467812 w 607550"/>
                <a:gd name="connsiteY67" fmla="*/ 142922 h 455076"/>
                <a:gd name="connsiteX68" fmla="*/ 470038 w 607550"/>
                <a:gd name="connsiteY68" fmla="*/ 96081 h 455076"/>
                <a:gd name="connsiteX69" fmla="*/ 473776 w 607550"/>
                <a:gd name="connsiteY69" fmla="*/ 87815 h 455076"/>
                <a:gd name="connsiteX70" fmla="*/ 483121 w 607550"/>
                <a:gd name="connsiteY70" fmla="*/ 78483 h 455076"/>
                <a:gd name="connsiteX71" fmla="*/ 481519 w 607550"/>
                <a:gd name="connsiteY71" fmla="*/ 47641 h 455076"/>
                <a:gd name="connsiteX72" fmla="*/ 429006 w 607550"/>
                <a:gd name="connsiteY72" fmla="*/ 25242 h 455076"/>
                <a:gd name="connsiteX73" fmla="*/ 389933 w 607550"/>
                <a:gd name="connsiteY73" fmla="*/ 30753 h 455076"/>
                <a:gd name="connsiteX74" fmla="*/ 373823 w 607550"/>
                <a:gd name="connsiteY74" fmla="*/ 22843 h 455076"/>
                <a:gd name="connsiteX75" fmla="*/ 381745 w 607550"/>
                <a:gd name="connsiteY75" fmla="*/ 6844 h 455076"/>
                <a:gd name="connsiteX76" fmla="*/ 429006 w 607550"/>
                <a:gd name="connsiteY76" fmla="*/ 0 h 455076"/>
                <a:gd name="connsiteX77" fmla="*/ 277076 w 607550"/>
                <a:gd name="connsiteY77" fmla="*/ 0 h 455076"/>
                <a:gd name="connsiteX78" fmla="*/ 350684 w 607550"/>
                <a:gd name="connsiteY78" fmla="*/ 33775 h 455076"/>
                <a:gd name="connsiteX79" fmla="*/ 349349 w 607550"/>
                <a:gd name="connsiteY79" fmla="*/ 96081 h 455076"/>
                <a:gd name="connsiteX80" fmla="*/ 343208 w 607550"/>
                <a:gd name="connsiteY80" fmla="*/ 102214 h 455076"/>
                <a:gd name="connsiteX81" fmla="*/ 341695 w 607550"/>
                <a:gd name="connsiteY81" fmla="*/ 133856 h 455076"/>
                <a:gd name="connsiteX82" fmla="*/ 351931 w 607550"/>
                <a:gd name="connsiteY82" fmla="*/ 141589 h 455076"/>
                <a:gd name="connsiteX83" fmla="*/ 359407 w 607550"/>
                <a:gd name="connsiteY83" fmla="*/ 166032 h 455076"/>
                <a:gd name="connsiteX84" fmla="*/ 354690 w 607550"/>
                <a:gd name="connsiteY84" fmla="*/ 203362 h 455076"/>
                <a:gd name="connsiteX85" fmla="*/ 334129 w 607550"/>
                <a:gd name="connsiteY85" fmla="*/ 229049 h 455076"/>
                <a:gd name="connsiteX86" fmla="*/ 298616 w 607550"/>
                <a:gd name="connsiteY86" fmla="*/ 299266 h 455076"/>
                <a:gd name="connsiteX87" fmla="*/ 303778 w 607550"/>
                <a:gd name="connsiteY87" fmla="*/ 319886 h 455076"/>
                <a:gd name="connsiteX88" fmla="*/ 373559 w 607550"/>
                <a:gd name="connsiteY88" fmla="*/ 337307 h 455076"/>
                <a:gd name="connsiteX89" fmla="*/ 455712 w 607550"/>
                <a:gd name="connsiteY89" fmla="*/ 442366 h 455076"/>
                <a:gd name="connsiteX90" fmla="*/ 451974 w 607550"/>
                <a:gd name="connsiteY90" fmla="*/ 451343 h 455076"/>
                <a:gd name="connsiteX91" fmla="*/ 443073 w 607550"/>
                <a:gd name="connsiteY91" fmla="*/ 455076 h 455076"/>
                <a:gd name="connsiteX92" fmla="*/ 12639 w 607550"/>
                <a:gd name="connsiteY92" fmla="*/ 455076 h 455076"/>
                <a:gd name="connsiteX93" fmla="*/ 0 w 607550"/>
                <a:gd name="connsiteY93" fmla="*/ 442455 h 455076"/>
                <a:gd name="connsiteX94" fmla="*/ 82153 w 607550"/>
                <a:gd name="connsiteY94" fmla="*/ 337396 h 455076"/>
                <a:gd name="connsiteX95" fmla="*/ 151934 w 607550"/>
                <a:gd name="connsiteY95" fmla="*/ 319975 h 455076"/>
                <a:gd name="connsiteX96" fmla="*/ 157541 w 607550"/>
                <a:gd name="connsiteY96" fmla="*/ 297577 h 455076"/>
                <a:gd name="connsiteX97" fmla="*/ 123808 w 607550"/>
                <a:gd name="connsiteY97" fmla="*/ 229760 h 455076"/>
                <a:gd name="connsiteX98" fmla="*/ 101022 w 607550"/>
                <a:gd name="connsiteY98" fmla="*/ 203451 h 455076"/>
                <a:gd name="connsiteX99" fmla="*/ 96305 w 607550"/>
                <a:gd name="connsiteY99" fmla="*/ 166032 h 455076"/>
                <a:gd name="connsiteX100" fmla="*/ 103870 w 607550"/>
                <a:gd name="connsiteY100" fmla="*/ 141411 h 455076"/>
                <a:gd name="connsiteX101" fmla="*/ 115352 w 607550"/>
                <a:gd name="connsiteY101" fmla="*/ 133234 h 455076"/>
                <a:gd name="connsiteX102" fmla="*/ 112237 w 607550"/>
                <a:gd name="connsiteY102" fmla="*/ 96704 h 455076"/>
                <a:gd name="connsiteX103" fmla="*/ 205159 w 607550"/>
                <a:gd name="connsiteY103" fmla="*/ 18754 h 455076"/>
                <a:gd name="connsiteX104" fmla="*/ 277076 w 607550"/>
                <a:gd name="connsiteY104" fmla="*/ 0 h 45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607550" h="455076">
                  <a:moveTo>
                    <a:pt x="277076" y="25242"/>
                  </a:moveTo>
                  <a:cubicBezTo>
                    <a:pt x="258474" y="25242"/>
                    <a:pt x="236667" y="27198"/>
                    <a:pt x="216552" y="41597"/>
                  </a:cubicBezTo>
                  <a:cubicBezTo>
                    <a:pt x="214416" y="43108"/>
                    <a:pt x="211835" y="43908"/>
                    <a:pt x="209254" y="43997"/>
                  </a:cubicBezTo>
                  <a:cubicBezTo>
                    <a:pt x="137604" y="44708"/>
                    <a:pt x="137604" y="73505"/>
                    <a:pt x="137604" y="96704"/>
                  </a:cubicBezTo>
                  <a:cubicBezTo>
                    <a:pt x="137604" y="105681"/>
                    <a:pt x="140719" y="132345"/>
                    <a:pt x="141965" y="141856"/>
                  </a:cubicBezTo>
                  <a:cubicBezTo>
                    <a:pt x="142410" y="145411"/>
                    <a:pt x="141253" y="149055"/>
                    <a:pt x="138850" y="151811"/>
                  </a:cubicBezTo>
                  <a:cubicBezTo>
                    <a:pt x="136446" y="154477"/>
                    <a:pt x="132975" y="156077"/>
                    <a:pt x="129415" y="156077"/>
                  </a:cubicBezTo>
                  <a:cubicBezTo>
                    <a:pt x="125054" y="156077"/>
                    <a:pt x="123630" y="157321"/>
                    <a:pt x="122918" y="158121"/>
                  </a:cubicBezTo>
                  <a:cubicBezTo>
                    <a:pt x="122205" y="158832"/>
                    <a:pt x="121137" y="160521"/>
                    <a:pt x="121404" y="162832"/>
                  </a:cubicBezTo>
                  <a:lnTo>
                    <a:pt x="126122" y="200251"/>
                  </a:lnTo>
                  <a:cubicBezTo>
                    <a:pt x="126478" y="203273"/>
                    <a:pt x="129059" y="205584"/>
                    <a:pt x="132174" y="205584"/>
                  </a:cubicBezTo>
                  <a:lnTo>
                    <a:pt x="135200" y="205584"/>
                  </a:lnTo>
                  <a:cubicBezTo>
                    <a:pt x="141787" y="205584"/>
                    <a:pt x="147305" y="210650"/>
                    <a:pt x="147750" y="217228"/>
                  </a:cubicBezTo>
                  <a:cubicBezTo>
                    <a:pt x="149708" y="242115"/>
                    <a:pt x="161902" y="267268"/>
                    <a:pt x="180238" y="284423"/>
                  </a:cubicBezTo>
                  <a:cubicBezTo>
                    <a:pt x="183620" y="287533"/>
                    <a:pt x="184955" y="292244"/>
                    <a:pt x="183887" y="296688"/>
                  </a:cubicBezTo>
                  <a:lnTo>
                    <a:pt x="174719" y="333397"/>
                  </a:lnTo>
                  <a:cubicBezTo>
                    <a:pt x="173562" y="337929"/>
                    <a:pt x="170002" y="341485"/>
                    <a:pt x="165462" y="342551"/>
                  </a:cubicBezTo>
                  <a:lnTo>
                    <a:pt x="88294" y="361839"/>
                  </a:lnTo>
                  <a:cubicBezTo>
                    <a:pt x="55451" y="370105"/>
                    <a:pt x="31330" y="397125"/>
                    <a:pt x="26346" y="429745"/>
                  </a:cubicBezTo>
                  <a:lnTo>
                    <a:pt x="429455" y="429833"/>
                  </a:lnTo>
                  <a:cubicBezTo>
                    <a:pt x="424471" y="397125"/>
                    <a:pt x="400350" y="370105"/>
                    <a:pt x="367418" y="361839"/>
                  </a:cubicBezTo>
                  <a:lnTo>
                    <a:pt x="290249" y="342640"/>
                  </a:lnTo>
                  <a:cubicBezTo>
                    <a:pt x="285710" y="341485"/>
                    <a:pt x="282239" y="337929"/>
                    <a:pt x="281082" y="333397"/>
                  </a:cubicBezTo>
                  <a:lnTo>
                    <a:pt x="272270" y="298288"/>
                  </a:lnTo>
                  <a:cubicBezTo>
                    <a:pt x="271113" y="293755"/>
                    <a:pt x="272626" y="288955"/>
                    <a:pt x="276097" y="285845"/>
                  </a:cubicBezTo>
                  <a:cubicBezTo>
                    <a:pt x="295323" y="268601"/>
                    <a:pt x="308050" y="243003"/>
                    <a:pt x="310098" y="217228"/>
                  </a:cubicBezTo>
                  <a:cubicBezTo>
                    <a:pt x="310632" y="210650"/>
                    <a:pt x="316061" y="205584"/>
                    <a:pt x="322737" y="205584"/>
                  </a:cubicBezTo>
                  <a:cubicBezTo>
                    <a:pt x="326653" y="205584"/>
                    <a:pt x="329234" y="203273"/>
                    <a:pt x="329590" y="200340"/>
                  </a:cubicBezTo>
                  <a:lnTo>
                    <a:pt x="334307" y="162921"/>
                  </a:lnTo>
                  <a:cubicBezTo>
                    <a:pt x="334574" y="160610"/>
                    <a:pt x="333506" y="158921"/>
                    <a:pt x="332883" y="158210"/>
                  </a:cubicBezTo>
                  <a:cubicBezTo>
                    <a:pt x="332171" y="157410"/>
                    <a:pt x="330747" y="156166"/>
                    <a:pt x="328344" y="156166"/>
                  </a:cubicBezTo>
                  <a:cubicBezTo>
                    <a:pt x="324873" y="156077"/>
                    <a:pt x="321668" y="154655"/>
                    <a:pt x="319265" y="152166"/>
                  </a:cubicBezTo>
                  <a:cubicBezTo>
                    <a:pt x="316951" y="149677"/>
                    <a:pt x="315705" y="146300"/>
                    <a:pt x="315883" y="142922"/>
                  </a:cubicBezTo>
                  <a:lnTo>
                    <a:pt x="318108" y="96081"/>
                  </a:lnTo>
                  <a:cubicBezTo>
                    <a:pt x="318286" y="92971"/>
                    <a:pt x="319621" y="90037"/>
                    <a:pt x="321846" y="87815"/>
                  </a:cubicBezTo>
                  <a:lnTo>
                    <a:pt x="331192" y="78483"/>
                  </a:lnTo>
                  <a:cubicBezTo>
                    <a:pt x="336443" y="72794"/>
                    <a:pt x="340627" y="64528"/>
                    <a:pt x="329590" y="47641"/>
                  </a:cubicBezTo>
                  <a:cubicBezTo>
                    <a:pt x="319799" y="32797"/>
                    <a:pt x="302176" y="25242"/>
                    <a:pt x="277076" y="25242"/>
                  </a:cubicBezTo>
                  <a:close/>
                  <a:moveTo>
                    <a:pt x="429006" y="0"/>
                  </a:moveTo>
                  <a:cubicBezTo>
                    <a:pt x="463184" y="0"/>
                    <a:pt x="487928" y="11377"/>
                    <a:pt x="502613" y="33775"/>
                  </a:cubicBezTo>
                  <a:cubicBezTo>
                    <a:pt x="522105" y="63373"/>
                    <a:pt x="512671" y="83994"/>
                    <a:pt x="501278" y="96081"/>
                  </a:cubicBezTo>
                  <a:lnTo>
                    <a:pt x="495137" y="102214"/>
                  </a:lnTo>
                  <a:lnTo>
                    <a:pt x="493535" y="133767"/>
                  </a:lnTo>
                  <a:cubicBezTo>
                    <a:pt x="497451" y="135634"/>
                    <a:pt x="500922" y="138300"/>
                    <a:pt x="503770" y="141589"/>
                  </a:cubicBezTo>
                  <a:cubicBezTo>
                    <a:pt x="509645" y="148255"/>
                    <a:pt x="512404" y="157143"/>
                    <a:pt x="511336" y="166032"/>
                  </a:cubicBezTo>
                  <a:lnTo>
                    <a:pt x="506619" y="203362"/>
                  </a:lnTo>
                  <a:cubicBezTo>
                    <a:pt x="505105" y="215361"/>
                    <a:pt x="496917" y="225138"/>
                    <a:pt x="485969" y="228960"/>
                  </a:cubicBezTo>
                  <a:cubicBezTo>
                    <a:pt x="481786" y="255091"/>
                    <a:pt x="468969" y="280334"/>
                    <a:pt x="450545" y="299266"/>
                  </a:cubicBezTo>
                  <a:lnTo>
                    <a:pt x="455708" y="319886"/>
                  </a:lnTo>
                  <a:lnTo>
                    <a:pt x="525488" y="337307"/>
                  </a:lnTo>
                  <a:cubicBezTo>
                    <a:pt x="573817" y="349395"/>
                    <a:pt x="607639" y="392592"/>
                    <a:pt x="607550" y="442366"/>
                  </a:cubicBezTo>
                  <a:cubicBezTo>
                    <a:pt x="607550" y="449299"/>
                    <a:pt x="601943" y="454987"/>
                    <a:pt x="594911" y="454987"/>
                  </a:cubicBezTo>
                  <a:lnTo>
                    <a:pt x="493713" y="455076"/>
                  </a:lnTo>
                  <a:lnTo>
                    <a:pt x="493713" y="429833"/>
                  </a:lnTo>
                  <a:lnTo>
                    <a:pt x="581383" y="429833"/>
                  </a:lnTo>
                  <a:cubicBezTo>
                    <a:pt x="576398" y="397125"/>
                    <a:pt x="552278" y="370105"/>
                    <a:pt x="519346" y="361839"/>
                  </a:cubicBezTo>
                  <a:lnTo>
                    <a:pt x="442179" y="342640"/>
                  </a:lnTo>
                  <a:cubicBezTo>
                    <a:pt x="437640" y="341485"/>
                    <a:pt x="434169" y="337929"/>
                    <a:pt x="433012" y="333397"/>
                  </a:cubicBezTo>
                  <a:lnTo>
                    <a:pt x="424200" y="298288"/>
                  </a:lnTo>
                  <a:cubicBezTo>
                    <a:pt x="423043" y="293755"/>
                    <a:pt x="424556" y="288955"/>
                    <a:pt x="428027" y="285845"/>
                  </a:cubicBezTo>
                  <a:cubicBezTo>
                    <a:pt x="447252" y="268601"/>
                    <a:pt x="459980" y="243003"/>
                    <a:pt x="462027" y="217228"/>
                  </a:cubicBezTo>
                  <a:cubicBezTo>
                    <a:pt x="462561" y="210650"/>
                    <a:pt x="467990" y="205584"/>
                    <a:pt x="474577" y="205584"/>
                  </a:cubicBezTo>
                  <a:cubicBezTo>
                    <a:pt x="478582" y="205584"/>
                    <a:pt x="481163" y="203273"/>
                    <a:pt x="481519" y="200340"/>
                  </a:cubicBezTo>
                  <a:lnTo>
                    <a:pt x="486236" y="162921"/>
                  </a:lnTo>
                  <a:cubicBezTo>
                    <a:pt x="486503" y="160610"/>
                    <a:pt x="485435" y="158921"/>
                    <a:pt x="484723" y="158210"/>
                  </a:cubicBezTo>
                  <a:cubicBezTo>
                    <a:pt x="484100" y="157410"/>
                    <a:pt x="482676" y="156166"/>
                    <a:pt x="480273" y="156166"/>
                  </a:cubicBezTo>
                  <a:cubicBezTo>
                    <a:pt x="476802" y="156077"/>
                    <a:pt x="473509" y="154655"/>
                    <a:pt x="471195" y="152166"/>
                  </a:cubicBezTo>
                  <a:cubicBezTo>
                    <a:pt x="468880" y="149677"/>
                    <a:pt x="467634" y="146300"/>
                    <a:pt x="467812" y="142922"/>
                  </a:cubicBezTo>
                  <a:lnTo>
                    <a:pt x="470038" y="96081"/>
                  </a:lnTo>
                  <a:cubicBezTo>
                    <a:pt x="470216" y="92971"/>
                    <a:pt x="471551" y="90037"/>
                    <a:pt x="473776" y="87815"/>
                  </a:cubicBezTo>
                  <a:lnTo>
                    <a:pt x="483121" y="78483"/>
                  </a:lnTo>
                  <a:cubicBezTo>
                    <a:pt x="488373" y="72794"/>
                    <a:pt x="492556" y="64528"/>
                    <a:pt x="481519" y="47641"/>
                  </a:cubicBezTo>
                  <a:cubicBezTo>
                    <a:pt x="471729" y="32797"/>
                    <a:pt x="454106" y="25242"/>
                    <a:pt x="429006" y="25242"/>
                  </a:cubicBezTo>
                  <a:cubicBezTo>
                    <a:pt x="418415" y="25242"/>
                    <a:pt x="404352" y="25865"/>
                    <a:pt x="389933" y="30753"/>
                  </a:cubicBezTo>
                  <a:cubicBezTo>
                    <a:pt x="383258" y="33064"/>
                    <a:pt x="376048" y="29509"/>
                    <a:pt x="373823" y="22843"/>
                  </a:cubicBezTo>
                  <a:cubicBezTo>
                    <a:pt x="371598" y="16265"/>
                    <a:pt x="375158" y="9066"/>
                    <a:pt x="381745" y="6844"/>
                  </a:cubicBezTo>
                  <a:cubicBezTo>
                    <a:pt x="399724" y="800"/>
                    <a:pt x="416457" y="0"/>
                    <a:pt x="429006" y="0"/>
                  </a:cubicBezTo>
                  <a:close/>
                  <a:moveTo>
                    <a:pt x="277076" y="0"/>
                  </a:moveTo>
                  <a:cubicBezTo>
                    <a:pt x="311344" y="0"/>
                    <a:pt x="336087" y="11377"/>
                    <a:pt x="350684" y="33775"/>
                  </a:cubicBezTo>
                  <a:cubicBezTo>
                    <a:pt x="370177" y="63373"/>
                    <a:pt x="360742" y="83994"/>
                    <a:pt x="349349" y="96081"/>
                  </a:cubicBezTo>
                  <a:lnTo>
                    <a:pt x="343208" y="102214"/>
                  </a:lnTo>
                  <a:lnTo>
                    <a:pt x="341695" y="133856"/>
                  </a:lnTo>
                  <a:cubicBezTo>
                    <a:pt x="345522" y="135634"/>
                    <a:pt x="349082" y="138300"/>
                    <a:pt x="351931" y="141589"/>
                  </a:cubicBezTo>
                  <a:cubicBezTo>
                    <a:pt x="357716" y="148255"/>
                    <a:pt x="360475" y="157232"/>
                    <a:pt x="359407" y="166032"/>
                  </a:cubicBezTo>
                  <a:lnTo>
                    <a:pt x="354690" y="203362"/>
                  </a:lnTo>
                  <a:cubicBezTo>
                    <a:pt x="353266" y="215361"/>
                    <a:pt x="344988" y="225138"/>
                    <a:pt x="334129" y="229049"/>
                  </a:cubicBezTo>
                  <a:cubicBezTo>
                    <a:pt x="329857" y="255091"/>
                    <a:pt x="317129" y="280423"/>
                    <a:pt x="298616" y="299266"/>
                  </a:cubicBezTo>
                  <a:lnTo>
                    <a:pt x="303778" y="319886"/>
                  </a:lnTo>
                  <a:lnTo>
                    <a:pt x="373559" y="337307"/>
                  </a:lnTo>
                  <a:cubicBezTo>
                    <a:pt x="421979" y="349395"/>
                    <a:pt x="455712" y="392592"/>
                    <a:pt x="455712" y="442366"/>
                  </a:cubicBezTo>
                  <a:cubicBezTo>
                    <a:pt x="455712" y="445743"/>
                    <a:pt x="454377" y="448943"/>
                    <a:pt x="451974" y="451343"/>
                  </a:cubicBezTo>
                  <a:cubicBezTo>
                    <a:pt x="449660" y="453743"/>
                    <a:pt x="446455" y="455076"/>
                    <a:pt x="443073" y="455076"/>
                  </a:cubicBezTo>
                  <a:lnTo>
                    <a:pt x="12639" y="455076"/>
                  </a:lnTo>
                  <a:cubicBezTo>
                    <a:pt x="5696" y="455076"/>
                    <a:pt x="0" y="449388"/>
                    <a:pt x="0" y="442455"/>
                  </a:cubicBezTo>
                  <a:cubicBezTo>
                    <a:pt x="0" y="392681"/>
                    <a:pt x="33733" y="349395"/>
                    <a:pt x="82153" y="337396"/>
                  </a:cubicBezTo>
                  <a:lnTo>
                    <a:pt x="151934" y="319975"/>
                  </a:lnTo>
                  <a:lnTo>
                    <a:pt x="157541" y="297577"/>
                  </a:lnTo>
                  <a:cubicBezTo>
                    <a:pt x="140185" y="279090"/>
                    <a:pt x="128080" y="254736"/>
                    <a:pt x="123808" y="229760"/>
                  </a:cubicBezTo>
                  <a:cubicBezTo>
                    <a:pt x="111881" y="226471"/>
                    <a:pt x="102535" y="216250"/>
                    <a:pt x="101022" y="203451"/>
                  </a:cubicBezTo>
                  <a:lnTo>
                    <a:pt x="96305" y="166032"/>
                  </a:lnTo>
                  <a:cubicBezTo>
                    <a:pt x="95148" y="157143"/>
                    <a:pt x="97907" y="148166"/>
                    <a:pt x="103870" y="141411"/>
                  </a:cubicBezTo>
                  <a:cubicBezTo>
                    <a:pt x="107074" y="137767"/>
                    <a:pt x="110991" y="135012"/>
                    <a:pt x="115352" y="133234"/>
                  </a:cubicBezTo>
                  <a:cubicBezTo>
                    <a:pt x="114017" y="121591"/>
                    <a:pt x="112237" y="104792"/>
                    <a:pt x="112237" y="96704"/>
                  </a:cubicBezTo>
                  <a:cubicBezTo>
                    <a:pt x="112237" y="61417"/>
                    <a:pt x="123007" y="20798"/>
                    <a:pt x="205159" y="18754"/>
                  </a:cubicBezTo>
                  <a:cubicBezTo>
                    <a:pt x="233641" y="0"/>
                    <a:pt x="263903" y="0"/>
                    <a:pt x="277076" y="0"/>
                  </a:cubicBezTo>
                  <a:close/>
                </a:path>
              </a:pathLst>
            </a:custGeom>
            <a:gradFill>
              <a:gsLst>
                <a:gs pos="98315">
                  <a:srgbClr val="84EDFF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E79511AF-94DF-4306-B95B-2A7D2987DC75}"/>
              </a:ext>
            </a:extLst>
          </p:cNvPr>
          <p:cNvGrpSpPr/>
          <p:nvPr/>
        </p:nvGrpSpPr>
        <p:grpSpPr>
          <a:xfrm>
            <a:off x="8804045" y="5760640"/>
            <a:ext cx="432766" cy="432766"/>
            <a:chOff x="8648558" y="5709832"/>
            <a:chExt cx="475150" cy="475150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85801C52-D58C-4350-CAEE-64E47DEC52D0}"/>
                </a:ext>
              </a:extLst>
            </p:cNvPr>
            <p:cNvSpPr/>
            <p:nvPr/>
          </p:nvSpPr>
          <p:spPr>
            <a:xfrm>
              <a:off x="8648558" y="5709832"/>
              <a:ext cx="475150" cy="475150"/>
            </a:xfrm>
            <a:prstGeom prst="roundRect">
              <a:avLst/>
            </a:prstGeom>
            <a:gradFill flip="none" rotWithShape="1">
              <a:gsLst>
                <a:gs pos="500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 w="6350">
              <a:gradFill flip="none" rotWithShape="1">
                <a:gsLst>
                  <a:gs pos="98315">
                    <a:srgbClr val="84EDFF"/>
                  </a:gs>
                  <a:gs pos="47000">
                    <a:srgbClr val="144BB8"/>
                  </a:gs>
                  <a:gs pos="0">
                    <a:srgbClr val="84ED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iconfont-10774-5582323">
              <a:extLst>
                <a:ext uri="{FF2B5EF4-FFF2-40B4-BE49-F238E27FC236}">
                  <a16:creationId xmlns:a16="http://schemas.microsoft.com/office/drawing/2014/main" id="{CA362824-A063-21B1-B67F-6377412188EE}"/>
                </a:ext>
              </a:extLst>
            </p:cNvPr>
            <p:cNvSpPr/>
            <p:nvPr/>
          </p:nvSpPr>
          <p:spPr>
            <a:xfrm>
              <a:off x="8727957" y="5767481"/>
              <a:ext cx="315667" cy="378152"/>
            </a:xfrm>
            <a:custGeom>
              <a:avLst/>
              <a:gdLst>
                <a:gd name="connsiteX0" fmla="*/ 60355 w 508000"/>
                <a:gd name="connsiteY0" fmla="*/ 377386 h 608556"/>
                <a:gd name="connsiteX1" fmla="*/ 60355 w 508000"/>
                <a:gd name="connsiteY1" fmla="*/ 573802 h 608556"/>
                <a:gd name="connsiteX2" fmla="*/ 447515 w 508000"/>
                <a:gd name="connsiteY2" fmla="*/ 573802 h 608556"/>
                <a:gd name="connsiteX3" fmla="*/ 447515 w 508000"/>
                <a:gd name="connsiteY3" fmla="*/ 377386 h 608556"/>
                <a:gd name="connsiteX4" fmla="*/ 34805 w 508000"/>
                <a:gd name="connsiteY4" fmla="*/ 322717 h 608556"/>
                <a:gd name="connsiteX5" fmla="*/ 34805 w 508000"/>
                <a:gd name="connsiteY5" fmla="*/ 342762 h 608556"/>
                <a:gd name="connsiteX6" fmla="*/ 473195 w 508000"/>
                <a:gd name="connsiteY6" fmla="*/ 342762 h 608556"/>
                <a:gd name="connsiteX7" fmla="*/ 473195 w 508000"/>
                <a:gd name="connsiteY7" fmla="*/ 322717 h 608556"/>
                <a:gd name="connsiteX8" fmla="*/ 337233 w 508000"/>
                <a:gd name="connsiteY8" fmla="*/ 179928 h 608556"/>
                <a:gd name="connsiteX9" fmla="*/ 292520 w 508000"/>
                <a:gd name="connsiteY9" fmla="*/ 224574 h 608556"/>
                <a:gd name="connsiteX10" fmla="*/ 292520 w 508000"/>
                <a:gd name="connsiteY10" fmla="*/ 288094 h 608556"/>
                <a:gd name="connsiteX11" fmla="*/ 418575 w 508000"/>
                <a:gd name="connsiteY11" fmla="*/ 288094 h 608556"/>
                <a:gd name="connsiteX12" fmla="*/ 418575 w 508000"/>
                <a:gd name="connsiteY12" fmla="*/ 224574 h 608556"/>
                <a:gd name="connsiteX13" fmla="*/ 373863 w 508000"/>
                <a:gd name="connsiteY13" fmla="*/ 179928 h 608556"/>
                <a:gd name="connsiteX14" fmla="*/ 184715 w 508000"/>
                <a:gd name="connsiteY14" fmla="*/ 167302 h 608556"/>
                <a:gd name="connsiteX15" fmla="*/ 36891 w 508000"/>
                <a:gd name="connsiteY15" fmla="*/ 171598 h 608556"/>
                <a:gd name="connsiteX16" fmla="*/ 36891 w 508000"/>
                <a:gd name="connsiteY16" fmla="*/ 233946 h 608556"/>
                <a:gd name="connsiteX17" fmla="*/ 184715 w 508000"/>
                <a:gd name="connsiteY17" fmla="*/ 238111 h 608556"/>
                <a:gd name="connsiteX18" fmla="*/ 201531 w 508000"/>
                <a:gd name="connsiteY18" fmla="*/ 132158 h 608556"/>
                <a:gd name="connsiteX19" fmla="*/ 214176 w 508000"/>
                <a:gd name="connsiteY19" fmla="*/ 136974 h 608556"/>
                <a:gd name="connsiteX20" fmla="*/ 219390 w 508000"/>
                <a:gd name="connsiteY20" fmla="*/ 149470 h 608556"/>
                <a:gd name="connsiteX21" fmla="*/ 219390 w 508000"/>
                <a:gd name="connsiteY21" fmla="*/ 255943 h 608556"/>
                <a:gd name="connsiteX22" fmla="*/ 214176 w 508000"/>
                <a:gd name="connsiteY22" fmla="*/ 268439 h 608556"/>
                <a:gd name="connsiteX23" fmla="*/ 202053 w 508000"/>
                <a:gd name="connsiteY23" fmla="*/ 273255 h 608556"/>
                <a:gd name="connsiteX24" fmla="*/ 201531 w 508000"/>
                <a:gd name="connsiteY24" fmla="*/ 273255 h 608556"/>
                <a:gd name="connsiteX25" fmla="*/ 128141 w 508000"/>
                <a:gd name="connsiteY25" fmla="*/ 271173 h 608556"/>
                <a:gd name="connsiteX26" fmla="*/ 128141 w 508000"/>
                <a:gd name="connsiteY26" fmla="*/ 288094 h 608556"/>
                <a:gd name="connsiteX27" fmla="*/ 257846 w 508000"/>
                <a:gd name="connsiteY27" fmla="*/ 288094 h 608556"/>
                <a:gd name="connsiteX28" fmla="*/ 257846 w 508000"/>
                <a:gd name="connsiteY28" fmla="*/ 224574 h 608556"/>
                <a:gd name="connsiteX29" fmla="*/ 337233 w 508000"/>
                <a:gd name="connsiteY29" fmla="*/ 145174 h 608556"/>
                <a:gd name="connsiteX30" fmla="*/ 373863 w 508000"/>
                <a:gd name="connsiteY30" fmla="*/ 145174 h 608556"/>
                <a:gd name="connsiteX31" fmla="*/ 453381 w 508000"/>
                <a:gd name="connsiteY31" fmla="*/ 224574 h 608556"/>
                <a:gd name="connsiteX32" fmla="*/ 453381 w 508000"/>
                <a:gd name="connsiteY32" fmla="*/ 288094 h 608556"/>
                <a:gd name="connsiteX33" fmla="*/ 490532 w 508000"/>
                <a:gd name="connsiteY33" fmla="*/ 288094 h 608556"/>
                <a:gd name="connsiteX34" fmla="*/ 508000 w 508000"/>
                <a:gd name="connsiteY34" fmla="*/ 305406 h 608556"/>
                <a:gd name="connsiteX35" fmla="*/ 508000 w 508000"/>
                <a:gd name="connsiteY35" fmla="*/ 360074 h 608556"/>
                <a:gd name="connsiteX36" fmla="*/ 490532 w 508000"/>
                <a:gd name="connsiteY36" fmla="*/ 377386 h 608556"/>
                <a:gd name="connsiteX37" fmla="*/ 482320 w 508000"/>
                <a:gd name="connsiteY37" fmla="*/ 377386 h 608556"/>
                <a:gd name="connsiteX38" fmla="*/ 482320 w 508000"/>
                <a:gd name="connsiteY38" fmla="*/ 591114 h 608556"/>
                <a:gd name="connsiteX39" fmla="*/ 464982 w 508000"/>
                <a:gd name="connsiteY39" fmla="*/ 608556 h 608556"/>
                <a:gd name="connsiteX40" fmla="*/ 43018 w 508000"/>
                <a:gd name="connsiteY40" fmla="*/ 608556 h 608556"/>
                <a:gd name="connsiteX41" fmla="*/ 25680 w 508000"/>
                <a:gd name="connsiteY41" fmla="*/ 591114 h 608556"/>
                <a:gd name="connsiteX42" fmla="*/ 25680 w 508000"/>
                <a:gd name="connsiteY42" fmla="*/ 377386 h 608556"/>
                <a:gd name="connsiteX43" fmla="*/ 17337 w 508000"/>
                <a:gd name="connsiteY43" fmla="*/ 377386 h 608556"/>
                <a:gd name="connsiteX44" fmla="*/ 0 w 508000"/>
                <a:gd name="connsiteY44" fmla="*/ 360074 h 608556"/>
                <a:gd name="connsiteX45" fmla="*/ 0 w 508000"/>
                <a:gd name="connsiteY45" fmla="*/ 305406 h 608556"/>
                <a:gd name="connsiteX46" fmla="*/ 17337 w 508000"/>
                <a:gd name="connsiteY46" fmla="*/ 288094 h 608556"/>
                <a:gd name="connsiteX47" fmla="*/ 93466 w 508000"/>
                <a:gd name="connsiteY47" fmla="*/ 288094 h 608556"/>
                <a:gd name="connsiteX48" fmla="*/ 93466 w 508000"/>
                <a:gd name="connsiteY48" fmla="*/ 270261 h 608556"/>
                <a:gd name="connsiteX49" fmla="*/ 19032 w 508000"/>
                <a:gd name="connsiteY49" fmla="*/ 268049 h 608556"/>
                <a:gd name="connsiteX50" fmla="*/ 2216 w 508000"/>
                <a:gd name="connsiteY50" fmla="*/ 250737 h 608556"/>
                <a:gd name="connsiteX51" fmla="*/ 2216 w 508000"/>
                <a:gd name="connsiteY51" fmla="*/ 154676 h 608556"/>
                <a:gd name="connsiteX52" fmla="*/ 19032 w 508000"/>
                <a:gd name="connsiteY52" fmla="*/ 137365 h 608556"/>
                <a:gd name="connsiteX53" fmla="*/ 355579 w 508000"/>
                <a:gd name="connsiteY53" fmla="*/ 34753 h 608556"/>
                <a:gd name="connsiteX54" fmla="*/ 324420 w 508000"/>
                <a:gd name="connsiteY54" fmla="*/ 65731 h 608556"/>
                <a:gd name="connsiteX55" fmla="*/ 355579 w 508000"/>
                <a:gd name="connsiteY55" fmla="*/ 96840 h 608556"/>
                <a:gd name="connsiteX56" fmla="*/ 386607 w 508000"/>
                <a:gd name="connsiteY56" fmla="*/ 65731 h 608556"/>
                <a:gd name="connsiteX57" fmla="*/ 355579 w 508000"/>
                <a:gd name="connsiteY57" fmla="*/ 34753 h 608556"/>
                <a:gd name="connsiteX58" fmla="*/ 355579 w 508000"/>
                <a:gd name="connsiteY58" fmla="*/ 0 h 608556"/>
                <a:gd name="connsiteX59" fmla="*/ 421416 w 508000"/>
                <a:gd name="connsiteY59" fmla="*/ 65731 h 608556"/>
                <a:gd name="connsiteX60" fmla="*/ 355579 w 508000"/>
                <a:gd name="connsiteY60" fmla="*/ 131463 h 608556"/>
                <a:gd name="connsiteX61" fmla="*/ 289741 w 508000"/>
                <a:gd name="connsiteY61" fmla="*/ 65731 h 608556"/>
                <a:gd name="connsiteX62" fmla="*/ 355579 w 508000"/>
                <a:gd name="connsiteY62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608556">
                  <a:moveTo>
                    <a:pt x="60355" y="377386"/>
                  </a:moveTo>
                  <a:lnTo>
                    <a:pt x="60355" y="573802"/>
                  </a:lnTo>
                  <a:lnTo>
                    <a:pt x="447515" y="573802"/>
                  </a:lnTo>
                  <a:lnTo>
                    <a:pt x="447515" y="377386"/>
                  </a:lnTo>
                  <a:close/>
                  <a:moveTo>
                    <a:pt x="34805" y="322717"/>
                  </a:moveTo>
                  <a:lnTo>
                    <a:pt x="34805" y="342762"/>
                  </a:lnTo>
                  <a:lnTo>
                    <a:pt x="473195" y="342762"/>
                  </a:lnTo>
                  <a:lnTo>
                    <a:pt x="473195" y="322717"/>
                  </a:lnTo>
                  <a:close/>
                  <a:moveTo>
                    <a:pt x="337233" y="179928"/>
                  </a:moveTo>
                  <a:cubicBezTo>
                    <a:pt x="312595" y="179928"/>
                    <a:pt x="292520" y="199973"/>
                    <a:pt x="292520" y="224574"/>
                  </a:cubicBezTo>
                  <a:lnTo>
                    <a:pt x="292520" y="288094"/>
                  </a:lnTo>
                  <a:lnTo>
                    <a:pt x="418575" y="288094"/>
                  </a:lnTo>
                  <a:lnTo>
                    <a:pt x="418575" y="224574"/>
                  </a:lnTo>
                  <a:cubicBezTo>
                    <a:pt x="418575" y="199973"/>
                    <a:pt x="398500" y="179928"/>
                    <a:pt x="373863" y="179928"/>
                  </a:cubicBezTo>
                  <a:close/>
                  <a:moveTo>
                    <a:pt x="184715" y="167302"/>
                  </a:moveTo>
                  <a:lnTo>
                    <a:pt x="36891" y="171598"/>
                  </a:lnTo>
                  <a:lnTo>
                    <a:pt x="36891" y="233946"/>
                  </a:lnTo>
                  <a:lnTo>
                    <a:pt x="184715" y="238111"/>
                  </a:lnTo>
                  <a:close/>
                  <a:moveTo>
                    <a:pt x="201531" y="132158"/>
                  </a:moveTo>
                  <a:cubicBezTo>
                    <a:pt x="206224" y="132028"/>
                    <a:pt x="210787" y="133720"/>
                    <a:pt x="214176" y="136974"/>
                  </a:cubicBezTo>
                  <a:cubicBezTo>
                    <a:pt x="217565" y="140228"/>
                    <a:pt x="219390" y="144784"/>
                    <a:pt x="219390" y="149470"/>
                  </a:cubicBezTo>
                  <a:lnTo>
                    <a:pt x="219390" y="255943"/>
                  </a:lnTo>
                  <a:cubicBezTo>
                    <a:pt x="219390" y="260629"/>
                    <a:pt x="217565" y="265185"/>
                    <a:pt x="214176" y="268439"/>
                  </a:cubicBezTo>
                  <a:cubicBezTo>
                    <a:pt x="210917" y="271563"/>
                    <a:pt x="206615" y="273255"/>
                    <a:pt x="202053" y="273255"/>
                  </a:cubicBezTo>
                  <a:cubicBezTo>
                    <a:pt x="201923" y="273255"/>
                    <a:pt x="201792" y="273255"/>
                    <a:pt x="201531" y="273255"/>
                  </a:cubicBezTo>
                  <a:lnTo>
                    <a:pt x="128141" y="271173"/>
                  </a:lnTo>
                  <a:lnTo>
                    <a:pt x="128141" y="288094"/>
                  </a:lnTo>
                  <a:lnTo>
                    <a:pt x="257846" y="288094"/>
                  </a:lnTo>
                  <a:lnTo>
                    <a:pt x="257846" y="224574"/>
                  </a:lnTo>
                  <a:cubicBezTo>
                    <a:pt x="257846" y="180839"/>
                    <a:pt x="293433" y="145174"/>
                    <a:pt x="337233" y="145174"/>
                  </a:cubicBezTo>
                  <a:lnTo>
                    <a:pt x="373863" y="145174"/>
                  </a:lnTo>
                  <a:cubicBezTo>
                    <a:pt x="417663" y="145174"/>
                    <a:pt x="453381" y="180839"/>
                    <a:pt x="453381" y="224574"/>
                  </a:cubicBezTo>
                  <a:lnTo>
                    <a:pt x="453381" y="288094"/>
                  </a:lnTo>
                  <a:lnTo>
                    <a:pt x="490532" y="288094"/>
                  </a:lnTo>
                  <a:cubicBezTo>
                    <a:pt x="500179" y="288094"/>
                    <a:pt x="508000" y="295773"/>
                    <a:pt x="508000" y="305406"/>
                  </a:cubicBezTo>
                  <a:lnTo>
                    <a:pt x="508000" y="360074"/>
                  </a:lnTo>
                  <a:cubicBezTo>
                    <a:pt x="508000" y="369706"/>
                    <a:pt x="500179" y="377386"/>
                    <a:pt x="490532" y="377386"/>
                  </a:cubicBezTo>
                  <a:lnTo>
                    <a:pt x="482320" y="377386"/>
                  </a:lnTo>
                  <a:lnTo>
                    <a:pt x="482320" y="591114"/>
                  </a:lnTo>
                  <a:cubicBezTo>
                    <a:pt x="482320" y="600746"/>
                    <a:pt x="474498" y="608556"/>
                    <a:pt x="464982" y="608556"/>
                  </a:cubicBezTo>
                  <a:lnTo>
                    <a:pt x="43018" y="608556"/>
                  </a:lnTo>
                  <a:cubicBezTo>
                    <a:pt x="33371" y="608556"/>
                    <a:pt x="25680" y="600746"/>
                    <a:pt x="25680" y="591114"/>
                  </a:cubicBezTo>
                  <a:lnTo>
                    <a:pt x="25680" y="377386"/>
                  </a:lnTo>
                  <a:lnTo>
                    <a:pt x="17337" y="377386"/>
                  </a:lnTo>
                  <a:cubicBezTo>
                    <a:pt x="7821" y="377386"/>
                    <a:pt x="0" y="369706"/>
                    <a:pt x="0" y="360074"/>
                  </a:cubicBezTo>
                  <a:lnTo>
                    <a:pt x="0" y="305406"/>
                  </a:lnTo>
                  <a:cubicBezTo>
                    <a:pt x="0" y="295773"/>
                    <a:pt x="7821" y="288094"/>
                    <a:pt x="17337" y="288094"/>
                  </a:cubicBezTo>
                  <a:lnTo>
                    <a:pt x="93466" y="288094"/>
                  </a:lnTo>
                  <a:lnTo>
                    <a:pt x="93466" y="270261"/>
                  </a:lnTo>
                  <a:lnTo>
                    <a:pt x="19032" y="268049"/>
                  </a:lnTo>
                  <a:cubicBezTo>
                    <a:pt x="9646" y="267788"/>
                    <a:pt x="2216" y="260109"/>
                    <a:pt x="2216" y="250737"/>
                  </a:cubicBezTo>
                  <a:lnTo>
                    <a:pt x="2216" y="154676"/>
                  </a:lnTo>
                  <a:cubicBezTo>
                    <a:pt x="2216" y="145305"/>
                    <a:pt x="9646" y="137625"/>
                    <a:pt x="19032" y="137365"/>
                  </a:cubicBezTo>
                  <a:close/>
                  <a:moveTo>
                    <a:pt x="355579" y="34753"/>
                  </a:moveTo>
                  <a:cubicBezTo>
                    <a:pt x="338370" y="34753"/>
                    <a:pt x="324420" y="48680"/>
                    <a:pt x="324420" y="65731"/>
                  </a:cubicBezTo>
                  <a:cubicBezTo>
                    <a:pt x="324420" y="82913"/>
                    <a:pt x="338370" y="96840"/>
                    <a:pt x="355579" y="96840"/>
                  </a:cubicBezTo>
                  <a:cubicBezTo>
                    <a:pt x="372657" y="96840"/>
                    <a:pt x="386607" y="82913"/>
                    <a:pt x="386607" y="65731"/>
                  </a:cubicBezTo>
                  <a:cubicBezTo>
                    <a:pt x="386607" y="48680"/>
                    <a:pt x="372657" y="34753"/>
                    <a:pt x="355579" y="34753"/>
                  </a:cubicBezTo>
                  <a:close/>
                  <a:moveTo>
                    <a:pt x="355579" y="0"/>
                  </a:moveTo>
                  <a:cubicBezTo>
                    <a:pt x="391822" y="0"/>
                    <a:pt x="421416" y="29547"/>
                    <a:pt x="421416" y="65731"/>
                  </a:cubicBezTo>
                  <a:cubicBezTo>
                    <a:pt x="421416" y="102047"/>
                    <a:pt x="391822" y="131463"/>
                    <a:pt x="355579" y="131463"/>
                  </a:cubicBezTo>
                  <a:cubicBezTo>
                    <a:pt x="319205" y="131463"/>
                    <a:pt x="289741" y="102047"/>
                    <a:pt x="289741" y="65731"/>
                  </a:cubicBezTo>
                  <a:cubicBezTo>
                    <a:pt x="289741" y="29547"/>
                    <a:pt x="319205" y="0"/>
                    <a:pt x="355579" y="0"/>
                  </a:cubicBezTo>
                  <a:close/>
                </a:path>
              </a:pathLst>
            </a:custGeom>
            <a:gradFill>
              <a:gsLst>
                <a:gs pos="98315">
                  <a:srgbClr val="84EDFF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8697234-B4B3-2293-2DC6-A57CDE794DCD}"/>
              </a:ext>
            </a:extLst>
          </p:cNvPr>
          <p:cNvSpPr txBox="1"/>
          <p:nvPr/>
        </p:nvSpPr>
        <p:spPr>
          <a:xfrm>
            <a:off x="5671610" y="4788143"/>
            <a:ext cx="210493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整车基础件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重要件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84EDFF">
                        <a:lumMod val="96000"/>
                        <a:lumOff val="4000"/>
                      </a:srgb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保修</a:t>
            </a:r>
            <a:r>
              <a:rPr lang="en-US" altLang="zh-CN" sz="14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84EDFF">
                        <a:lumMod val="96000"/>
                        <a:lumOff val="4000"/>
                      </a:srgb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60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84EDFF">
                        <a:lumMod val="96000"/>
                        <a:lumOff val="4000"/>
                      </a:srgb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个月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6800B01-4B67-B9D9-145C-9477697B05B3}"/>
              </a:ext>
            </a:extLst>
          </p:cNvPr>
          <p:cNvSpPr txBox="1"/>
          <p:nvPr/>
        </p:nvSpPr>
        <p:spPr>
          <a:xfrm>
            <a:off x="5675898" y="5376958"/>
            <a:ext cx="142338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一般件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84EDFF">
                        <a:lumMod val="96000"/>
                        <a:lumOff val="4000"/>
                      </a:srgb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保修</a:t>
            </a:r>
            <a:r>
              <a:rPr lang="en-US" altLang="zh-CN" sz="14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84EDFF">
                        <a:lumMod val="96000"/>
                        <a:lumOff val="4000"/>
                      </a:srgb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36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84EDFF">
                        <a:lumMod val="96000"/>
                        <a:lumOff val="4000"/>
                      </a:srgb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个月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E0BCCDD8-4F46-80F2-4565-E24A1FC89CEF}"/>
              </a:ext>
            </a:extLst>
          </p:cNvPr>
          <p:cNvGrpSpPr/>
          <p:nvPr/>
        </p:nvGrpSpPr>
        <p:grpSpPr>
          <a:xfrm>
            <a:off x="5088468" y="4850111"/>
            <a:ext cx="436378" cy="435962"/>
            <a:chOff x="5044429" y="4797152"/>
            <a:chExt cx="475150" cy="475150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4B42A01C-1EBB-AE44-946E-24480F8F8999}"/>
                </a:ext>
              </a:extLst>
            </p:cNvPr>
            <p:cNvSpPr/>
            <p:nvPr/>
          </p:nvSpPr>
          <p:spPr>
            <a:xfrm>
              <a:off x="5044429" y="4797152"/>
              <a:ext cx="475150" cy="475150"/>
            </a:xfrm>
            <a:prstGeom prst="roundRect">
              <a:avLst/>
            </a:prstGeom>
            <a:gradFill flip="none" rotWithShape="1">
              <a:gsLst>
                <a:gs pos="500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 w="6350">
              <a:gradFill flip="none" rotWithShape="1">
                <a:gsLst>
                  <a:gs pos="98315">
                    <a:srgbClr val="84EDFF"/>
                  </a:gs>
                  <a:gs pos="47000">
                    <a:srgbClr val="144BB8"/>
                  </a:gs>
                  <a:gs pos="0">
                    <a:srgbClr val="84ED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iconfont-10774-5582323">
              <a:extLst>
                <a:ext uri="{FF2B5EF4-FFF2-40B4-BE49-F238E27FC236}">
                  <a16:creationId xmlns:a16="http://schemas.microsoft.com/office/drawing/2014/main" id="{CBDCFF42-EC47-E426-C6CF-BF9F049FA523}"/>
                </a:ext>
              </a:extLst>
            </p:cNvPr>
            <p:cNvSpPr/>
            <p:nvPr/>
          </p:nvSpPr>
          <p:spPr>
            <a:xfrm>
              <a:off x="5092928" y="4856110"/>
              <a:ext cx="378152" cy="378152"/>
            </a:xfrm>
            <a:custGeom>
              <a:avLst/>
              <a:gdLst>
                <a:gd name="connsiteX0" fmla="*/ 309902 w 609586"/>
                <a:gd name="connsiteY0" fmla="*/ 219712 h 609586"/>
                <a:gd name="connsiteX1" fmla="*/ 221003 w 609586"/>
                <a:gd name="connsiteY1" fmla="*/ 308612 h 609586"/>
                <a:gd name="connsiteX2" fmla="*/ 309902 w 609586"/>
                <a:gd name="connsiteY2" fmla="*/ 397512 h 609586"/>
                <a:gd name="connsiteX3" fmla="*/ 398754 w 609586"/>
                <a:gd name="connsiteY3" fmla="*/ 308612 h 609586"/>
                <a:gd name="connsiteX4" fmla="*/ 309902 w 609586"/>
                <a:gd name="connsiteY4" fmla="*/ 219712 h 609586"/>
                <a:gd name="connsiteX5" fmla="*/ 309902 w 609586"/>
                <a:gd name="connsiteY5" fmla="*/ 194333 h 609586"/>
                <a:gd name="connsiteX6" fmla="*/ 424181 w 609586"/>
                <a:gd name="connsiteY6" fmla="*/ 308612 h 609586"/>
                <a:gd name="connsiteX7" fmla="*/ 309902 w 609586"/>
                <a:gd name="connsiteY7" fmla="*/ 422891 h 609586"/>
                <a:gd name="connsiteX8" fmla="*/ 195623 w 609586"/>
                <a:gd name="connsiteY8" fmla="*/ 308612 h 609586"/>
                <a:gd name="connsiteX9" fmla="*/ 309902 w 609586"/>
                <a:gd name="connsiteY9" fmla="*/ 194333 h 609586"/>
                <a:gd name="connsiteX10" fmla="*/ 279410 w 609586"/>
                <a:gd name="connsiteY10" fmla="*/ 25384 h 609586"/>
                <a:gd name="connsiteX11" fmla="*/ 266694 w 609586"/>
                <a:gd name="connsiteY11" fmla="*/ 38099 h 609586"/>
                <a:gd name="connsiteX12" fmla="*/ 266694 w 609586"/>
                <a:gd name="connsiteY12" fmla="*/ 105392 h 609586"/>
                <a:gd name="connsiteX13" fmla="*/ 256550 w 609586"/>
                <a:gd name="connsiteY13" fmla="*/ 107963 h 609586"/>
                <a:gd name="connsiteX14" fmla="*/ 198116 w 609586"/>
                <a:gd name="connsiteY14" fmla="*/ 132061 h 609586"/>
                <a:gd name="connsiteX15" fmla="*/ 190495 w 609586"/>
                <a:gd name="connsiteY15" fmla="*/ 137157 h 609586"/>
                <a:gd name="connsiteX16" fmla="*/ 143491 w 609586"/>
                <a:gd name="connsiteY16" fmla="*/ 88914 h 609586"/>
                <a:gd name="connsiteX17" fmla="*/ 125727 w 609586"/>
                <a:gd name="connsiteY17" fmla="*/ 88914 h 609586"/>
                <a:gd name="connsiteX18" fmla="*/ 88914 w 609586"/>
                <a:gd name="connsiteY18" fmla="*/ 125727 h 609586"/>
                <a:gd name="connsiteX19" fmla="*/ 88914 w 609586"/>
                <a:gd name="connsiteY19" fmla="*/ 143491 h 609586"/>
                <a:gd name="connsiteX20" fmla="*/ 135871 w 609586"/>
                <a:gd name="connsiteY20" fmla="*/ 190496 h 609586"/>
                <a:gd name="connsiteX21" fmla="*/ 130823 w 609586"/>
                <a:gd name="connsiteY21" fmla="*/ 199401 h 609586"/>
                <a:gd name="connsiteX22" fmla="*/ 106677 w 609586"/>
                <a:gd name="connsiteY22" fmla="*/ 257788 h 609586"/>
                <a:gd name="connsiteX23" fmla="*/ 105391 w 609586"/>
                <a:gd name="connsiteY23" fmla="*/ 266694 h 609586"/>
                <a:gd name="connsiteX24" fmla="*/ 38099 w 609586"/>
                <a:gd name="connsiteY24" fmla="*/ 266694 h 609586"/>
                <a:gd name="connsiteX25" fmla="*/ 25383 w 609586"/>
                <a:gd name="connsiteY25" fmla="*/ 279409 h 609586"/>
                <a:gd name="connsiteX26" fmla="*/ 25383 w 609586"/>
                <a:gd name="connsiteY26" fmla="*/ 330177 h 609586"/>
                <a:gd name="connsiteX27" fmla="*/ 38099 w 609586"/>
                <a:gd name="connsiteY27" fmla="*/ 342892 h 609586"/>
                <a:gd name="connsiteX28" fmla="*/ 105391 w 609586"/>
                <a:gd name="connsiteY28" fmla="*/ 342892 h 609586"/>
                <a:gd name="connsiteX29" fmla="*/ 107963 w 609586"/>
                <a:gd name="connsiteY29" fmla="*/ 353036 h 609586"/>
                <a:gd name="connsiteX30" fmla="*/ 132061 w 609586"/>
                <a:gd name="connsiteY30" fmla="*/ 411471 h 609586"/>
                <a:gd name="connsiteX31" fmla="*/ 137157 w 609586"/>
                <a:gd name="connsiteY31" fmla="*/ 420376 h 609586"/>
                <a:gd name="connsiteX32" fmla="*/ 88914 w 609586"/>
                <a:gd name="connsiteY32" fmla="*/ 466095 h 609586"/>
                <a:gd name="connsiteX33" fmla="*/ 88914 w 609586"/>
                <a:gd name="connsiteY33" fmla="*/ 483859 h 609586"/>
                <a:gd name="connsiteX34" fmla="*/ 125727 w 609586"/>
                <a:gd name="connsiteY34" fmla="*/ 520672 h 609586"/>
                <a:gd name="connsiteX35" fmla="*/ 143491 w 609586"/>
                <a:gd name="connsiteY35" fmla="*/ 520672 h 609586"/>
                <a:gd name="connsiteX36" fmla="*/ 190495 w 609586"/>
                <a:gd name="connsiteY36" fmla="*/ 472429 h 609586"/>
                <a:gd name="connsiteX37" fmla="*/ 199402 w 609586"/>
                <a:gd name="connsiteY37" fmla="*/ 477525 h 609586"/>
                <a:gd name="connsiteX38" fmla="*/ 257788 w 609586"/>
                <a:gd name="connsiteY38" fmla="*/ 501623 h 609586"/>
                <a:gd name="connsiteX39" fmla="*/ 267980 w 609586"/>
                <a:gd name="connsiteY39" fmla="*/ 504194 h 609586"/>
                <a:gd name="connsiteX40" fmla="*/ 267980 w 609586"/>
                <a:gd name="connsiteY40" fmla="*/ 571487 h 609586"/>
                <a:gd name="connsiteX41" fmla="*/ 280648 w 609586"/>
                <a:gd name="connsiteY41" fmla="*/ 584202 h 609586"/>
                <a:gd name="connsiteX42" fmla="*/ 331463 w 609586"/>
                <a:gd name="connsiteY42" fmla="*/ 584202 h 609586"/>
                <a:gd name="connsiteX43" fmla="*/ 344178 w 609586"/>
                <a:gd name="connsiteY43" fmla="*/ 571487 h 609586"/>
                <a:gd name="connsiteX44" fmla="*/ 344178 w 609586"/>
                <a:gd name="connsiteY44" fmla="*/ 504194 h 609586"/>
                <a:gd name="connsiteX45" fmla="*/ 354322 w 609586"/>
                <a:gd name="connsiteY45" fmla="*/ 501623 h 609586"/>
                <a:gd name="connsiteX46" fmla="*/ 412757 w 609586"/>
                <a:gd name="connsiteY46" fmla="*/ 477525 h 609586"/>
                <a:gd name="connsiteX47" fmla="*/ 421615 w 609586"/>
                <a:gd name="connsiteY47" fmla="*/ 472429 h 609586"/>
                <a:gd name="connsiteX48" fmla="*/ 468619 w 609586"/>
                <a:gd name="connsiteY48" fmla="*/ 519434 h 609586"/>
                <a:gd name="connsiteX49" fmla="*/ 486383 w 609586"/>
                <a:gd name="connsiteY49" fmla="*/ 519434 h 609586"/>
                <a:gd name="connsiteX50" fmla="*/ 521958 w 609586"/>
                <a:gd name="connsiteY50" fmla="*/ 483859 h 609586"/>
                <a:gd name="connsiteX51" fmla="*/ 521958 w 609586"/>
                <a:gd name="connsiteY51" fmla="*/ 466095 h 609586"/>
                <a:gd name="connsiteX52" fmla="*/ 472429 w 609586"/>
                <a:gd name="connsiteY52" fmla="*/ 419090 h 609586"/>
                <a:gd name="connsiteX53" fmla="*/ 477525 w 609586"/>
                <a:gd name="connsiteY53" fmla="*/ 410185 h 609586"/>
                <a:gd name="connsiteX54" fmla="*/ 501623 w 609586"/>
                <a:gd name="connsiteY54" fmla="*/ 351798 h 609586"/>
                <a:gd name="connsiteX55" fmla="*/ 504195 w 609586"/>
                <a:gd name="connsiteY55" fmla="*/ 341606 h 609586"/>
                <a:gd name="connsiteX56" fmla="*/ 571487 w 609586"/>
                <a:gd name="connsiteY56" fmla="*/ 341606 h 609586"/>
                <a:gd name="connsiteX57" fmla="*/ 584203 w 609586"/>
                <a:gd name="connsiteY57" fmla="*/ 328938 h 609586"/>
                <a:gd name="connsiteX58" fmla="*/ 584203 w 609586"/>
                <a:gd name="connsiteY58" fmla="*/ 278124 h 609586"/>
                <a:gd name="connsiteX59" fmla="*/ 571487 w 609586"/>
                <a:gd name="connsiteY59" fmla="*/ 265408 h 609586"/>
                <a:gd name="connsiteX60" fmla="*/ 504195 w 609586"/>
                <a:gd name="connsiteY60" fmla="*/ 265408 h 609586"/>
                <a:gd name="connsiteX61" fmla="*/ 501623 w 609586"/>
                <a:gd name="connsiteY61" fmla="*/ 255264 h 609586"/>
                <a:gd name="connsiteX62" fmla="*/ 477525 w 609586"/>
                <a:gd name="connsiteY62" fmla="*/ 196830 h 609586"/>
                <a:gd name="connsiteX63" fmla="*/ 472429 w 609586"/>
                <a:gd name="connsiteY63" fmla="*/ 190496 h 609586"/>
                <a:gd name="connsiteX64" fmla="*/ 519434 w 609586"/>
                <a:gd name="connsiteY64" fmla="*/ 143491 h 609586"/>
                <a:gd name="connsiteX65" fmla="*/ 519434 w 609586"/>
                <a:gd name="connsiteY65" fmla="*/ 125727 h 609586"/>
                <a:gd name="connsiteX66" fmla="*/ 483859 w 609586"/>
                <a:gd name="connsiteY66" fmla="*/ 88914 h 609586"/>
                <a:gd name="connsiteX67" fmla="*/ 466095 w 609586"/>
                <a:gd name="connsiteY67" fmla="*/ 88914 h 609586"/>
                <a:gd name="connsiteX68" fmla="*/ 419091 w 609586"/>
                <a:gd name="connsiteY68" fmla="*/ 137157 h 609586"/>
                <a:gd name="connsiteX69" fmla="*/ 410185 w 609586"/>
                <a:gd name="connsiteY69" fmla="*/ 132061 h 609586"/>
                <a:gd name="connsiteX70" fmla="*/ 351798 w 609586"/>
                <a:gd name="connsiteY70" fmla="*/ 107963 h 609586"/>
                <a:gd name="connsiteX71" fmla="*/ 342892 w 609586"/>
                <a:gd name="connsiteY71" fmla="*/ 105392 h 609586"/>
                <a:gd name="connsiteX72" fmla="*/ 342892 w 609586"/>
                <a:gd name="connsiteY72" fmla="*/ 38099 h 609586"/>
                <a:gd name="connsiteX73" fmla="*/ 330177 w 609586"/>
                <a:gd name="connsiteY73" fmla="*/ 25384 h 609586"/>
                <a:gd name="connsiteX74" fmla="*/ 278124 w 609586"/>
                <a:gd name="connsiteY74" fmla="*/ 0 h 609586"/>
                <a:gd name="connsiteX75" fmla="*/ 328939 w 609586"/>
                <a:gd name="connsiteY75" fmla="*/ 0 h 609586"/>
                <a:gd name="connsiteX76" fmla="*/ 367038 w 609586"/>
                <a:gd name="connsiteY76" fmla="*/ 38099 h 609586"/>
                <a:gd name="connsiteX77" fmla="*/ 367038 w 609586"/>
                <a:gd name="connsiteY77" fmla="*/ 85104 h 609586"/>
                <a:gd name="connsiteX78" fmla="*/ 413995 w 609586"/>
                <a:gd name="connsiteY78" fmla="*/ 104153 h 609586"/>
                <a:gd name="connsiteX79" fmla="*/ 447046 w 609586"/>
                <a:gd name="connsiteY79" fmla="*/ 71102 h 609586"/>
                <a:gd name="connsiteX80" fmla="*/ 500385 w 609586"/>
                <a:gd name="connsiteY80" fmla="*/ 71102 h 609586"/>
                <a:gd name="connsiteX81" fmla="*/ 535912 w 609586"/>
                <a:gd name="connsiteY81" fmla="*/ 106678 h 609586"/>
                <a:gd name="connsiteX82" fmla="*/ 535912 w 609586"/>
                <a:gd name="connsiteY82" fmla="*/ 160016 h 609586"/>
                <a:gd name="connsiteX83" fmla="*/ 502909 w 609586"/>
                <a:gd name="connsiteY83" fmla="*/ 193020 h 609586"/>
                <a:gd name="connsiteX84" fmla="*/ 521958 w 609586"/>
                <a:gd name="connsiteY84" fmla="*/ 240024 h 609586"/>
                <a:gd name="connsiteX85" fmla="*/ 571487 w 609586"/>
                <a:gd name="connsiteY85" fmla="*/ 240024 h 609586"/>
                <a:gd name="connsiteX86" fmla="*/ 609586 w 609586"/>
                <a:gd name="connsiteY86" fmla="*/ 278124 h 609586"/>
                <a:gd name="connsiteX87" fmla="*/ 609586 w 609586"/>
                <a:gd name="connsiteY87" fmla="*/ 328938 h 609586"/>
                <a:gd name="connsiteX88" fmla="*/ 571487 w 609586"/>
                <a:gd name="connsiteY88" fmla="*/ 367037 h 609586"/>
                <a:gd name="connsiteX89" fmla="*/ 524482 w 609586"/>
                <a:gd name="connsiteY89" fmla="*/ 367037 h 609586"/>
                <a:gd name="connsiteX90" fmla="*/ 505433 w 609586"/>
                <a:gd name="connsiteY90" fmla="*/ 413995 h 609586"/>
                <a:gd name="connsiteX91" fmla="*/ 538484 w 609586"/>
                <a:gd name="connsiteY91" fmla="*/ 447046 h 609586"/>
                <a:gd name="connsiteX92" fmla="*/ 538484 w 609586"/>
                <a:gd name="connsiteY92" fmla="*/ 500384 h 609586"/>
                <a:gd name="connsiteX93" fmla="*/ 502909 w 609586"/>
                <a:gd name="connsiteY93" fmla="*/ 535912 h 609586"/>
                <a:gd name="connsiteX94" fmla="*/ 449570 w 609586"/>
                <a:gd name="connsiteY94" fmla="*/ 535912 h 609586"/>
                <a:gd name="connsiteX95" fmla="*/ 416567 w 609586"/>
                <a:gd name="connsiteY95" fmla="*/ 502908 h 609586"/>
                <a:gd name="connsiteX96" fmla="*/ 369562 w 609586"/>
                <a:gd name="connsiteY96" fmla="*/ 521958 h 609586"/>
                <a:gd name="connsiteX97" fmla="*/ 369562 w 609586"/>
                <a:gd name="connsiteY97" fmla="*/ 571487 h 609586"/>
                <a:gd name="connsiteX98" fmla="*/ 330177 w 609586"/>
                <a:gd name="connsiteY98" fmla="*/ 609586 h 609586"/>
                <a:gd name="connsiteX99" fmla="*/ 279410 w 609586"/>
                <a:gd name="connsiteY99" fmla="*/ 609586 h 609586"/>
                <a:gd name="connsiteX100" fmla="*/ 241311 w 609586"/>
                <a:gd name="connsiteY100" fmla="*/ 571487 h 609586"/>
                <a:gd name="connsiteX101" fmla="*/ 241311 w 609586"/>
                <a:gd name="connsiteY101" fmla="*/ 524482 h 609586"/>
                <a:gd name="connsiteX102" fmla="*/ 194305 w 609586"/>
                <a:gd name="connsiteY102" fmla="*/ 505433 h 609586"/>
                <a:gd name="connsiteX103" fmla="*/ 161302 w 609586"/>
                <a:gd name="connsiteY103" fmla="*/ 538483 h 609586"/>
                <a:gd name="connsiteX104" fmla="*/ 107963 w 609586"/>
                <a:gd name="connsiteY104" fmla="*/ 538483 h 609586"/>
                <a:gd name="connsiteX105" fmla="*/ 72388 w 609586"/>
                <a:gd name="connsiteY105" fmla="*/ 502908 h 609586"/>
                <a:gd name="connsiteX106" fmla="*/ 72388 w 609586"/>
                <a:gd name="connsiteY106" fmla="*/ 449570 h 609586"/>
                <a:gd name="connsiteX107" fmla="*/ 105391 w 609586"/>
                <a:gd name="connsiteY107" fmla="*/ 416566 h 609586"/>
                <a:gd name="connsiteX108" fmla="*/ 86342 w 609586"/>
                <a:gd name="connsiteY108" fmla="*/ 369561 h 609586"/>
                <a:gd name="connsiteX109" fmla="*/ 38099 w 609586"/>
                <a:gd name="connsiteY109" fmla="*/ 369561 h 609586"/>
                <a:gd name="connsiteX110" fmla="*/ 0 w 609586"/>
                <a:gd name="connsiteY110" fmla="*/ 331462 h 609586"/>
                <a:gd name="connsiteX111" fmla="*/ 0 w 609586"/>
                <a:gd name="connsiteY111" fmla="*/ 280648 h 609586"/>
                <a:gd name="connsiteX112" fmla="*/ 38099 w 609586"/>
                <a:gd name="connsiteY112" fmla="*/ 242549 h 609586"/>
                <a:gd name="connsiteX113" fmla="*/ 85104 w 609586"/>
                <a:gd name="connsiteY113" fmla="*/ 242549 h 609586"/>
                <a:gd name="connsiteX114" fmla="*/ 104153 w 609586"/>
                <a:gd name="connsiteY114" fmla="*/ 195591 h 609586"/>
                <a:gd name="connsiteX115" fmla="*/ 71102 w 609586"/>
                <a:gd name="connsiteY115" fmla="*/ 162540 h 609586"/>
                <a:gd name="connsiteX116" fmla="*/ 71102 w 609586"/>
                <a:gd name="connsiteY116" fmla="*/ 109202 h 609586"/>
                <a:gd name="connsiteX117" fmla="*/ 106677 w 609586"/>
                <a:gd name="connsiteY117" fmla="*/ 73674 h 609586"/>
                <a:gd name="connsiteX118" fmla="*/ 160016 w 609586"/>
                <a:gd name="connsiteY118" fmla="*/ 73674 h 609586"/>
                <a:gd name="connsiteX119" fmla="*/ 193019 w 609586"/>
                <a:gd name="connsiteY119" fmla="*/ 106678 h 609586"/>
                <a:gd name="connsiteX120" fmla="*/ 240025 w 609586"/>
                <a:gd name="connsiteY120" fmla="*/ 87628 h 609586"/>
                <a:gd name="connsiteX121" fmla="*/ 240025 w 609586"/>
                <a:gd name="connsiteY121" fmla="*/ 38099 h 609586"/>
                <a:gd name="connsiteX122" fmla="*/ 278124 w 609586"/>
                <a:gd name="connsiteY122" fmla="*/ 0 h 60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609586" h="609586">
                  <a:moveTo>
                    <a:pt x="309902" y="219712"/>
                  </a:moveTo>
                  <a:cubicBezTo>
                    <a:pt x="260381" y="219712"/>
                    <a:pt x="221003" y="259091"/>
                    <a:pt x="221003" y="308612"/>
                  </a:cubicBezTo>
                  <a:cubicBezTo>
                    <a:pt x="221003" y="358133"/>
                    <a:pt x="260381" y="397512"/>
                    <a:pt x="309902" y="397512"/>
                  </a:cubicBezTo>
                  <a:cubicBezTo>
                    <a:pt x="359423" y="397512"/>
                    <a:pt x="398754" y="358133"/>
                    <a:pt x="398754" y="308612"/>
                  </a:cubicBezTo>
                  <a:cubicBezTo>
                    <a:pt x="398754" y="259091"/>
                    <a:pt x="358138" y="219712"/>
                    <a:pt x="309902" y="219712"/>
                  </a:cubicBezTo>
                  <a:close/>
                  <a:moveTo>
                    <a:pt x="309902" y="194333"/>
                  </a:moveTo>
                  <a:cubicBezTo>
                    <a:pt x="373375" y="194333"/>
                    <a:pt x="424181" y="245140"/>
                    <a:pt x="424181" y="308612"/>
                  </a:cubicBezTo>
                  <a:cubicBezTo>
                    <a:pt x="424181" y="370846"/>
                    <a:pt x="372089" y="422891"/>
                    <a:pt x="309902" y="422891"/>
                  </a:cubicBezTo>
                  <a:cubicBezTo>
                    <a:pt x="246382" y="422891"/>
                    <a:pt x="195623" y="372084"/>
                    <a:pt x="195623" y="308612"/>
                  </a:cubicBezTo>
                  <a:cubicBezTo>
                    <a:pt x="195623" y="245140"/>
                    <a:pt x="246382" y="194333"/>
                    <a:pt x="309902" y="194333"/>
                  </a:cubicBezTo>
                  <a:close/>
                  <a:moveTo>
                    <a:pt x="279410" y="25384"/>
                  </a:moveTo>
                  <a:cubicBezTo>
                    <a:pt x="271790" y="25384"/>
                    <a:pt x="266694" y="30479"/>
                    <a:pt x="266694" y="38099"/>
                  </a:cubicBezTo>
                  <a:lnTo>
                    <a:pt x="266694" y="105392"/>
                  </a:lnTo>
                  <a:lnTo>
                    <a:pt x="256550" y="107963"/>
                  </a:lnTo>
                  <a:cubicBezTo>
                    <a:pt x="236215" y="113012"/>
                    <a:pt x="217165" y="120631"/>
                    <a:pt x="198116" y="132061"/>
                  </a:cubicBezTo>
                  <a:lnTo>
                    <a:pt x="190495" y="137157"/>
                  </a:lnTo>
                  <a:lnTo>
                    <a:pt x="143491" y="88914"/>
                  </a:lnTo>
                  <a:cubicBezTo>
                    <a:pt x="138442" y="83818"/>
                    <a:pt x="130823" y="83818"/>
                    <a:pt x="125727" y="88914"/>
                  </a:cubicBezTo>
                  <a:lnTo>
                    <a:pt x="88914" y="125727"/>
                  </a:lnTo>
                  <a:cubicBezTo>
                    <a:pt x="83818" y="130823"/>
                    <a:pt x="83818" y="138443"/>
                    <a:pt x="88914" y="143491"/>
                  </a:cubicBezTo>
                  <a:lnTo>
                    <a:pt x="135871" y="190496"/>
                  </a:lnTo>
                  <a:lnTo>
                    <a:pt x="130823" y="199401"/>
                  </a:lnTo>
                  <a:cubicBezTo>
                    <a:pt x="119393" y="217165"/>
                    <a:pt x="111773" y="236215"/>
                    <a:pt x="106677" y="257788"/>
                  </a:cubicBezTo>
                  <a:lnTo>
                    <a:pt x="105391" y="266694"/>
                  </a:lnTo>
                  <a:lnTo>
                    <a:pt x="38099" y="266694"/>
                  </a:lnTo>
                  <a:cubicBezTo>
                    <a:pt x="30479" y="266694"/>
                    <a:pt x="25383" y="271790"/>
                    <a:pt x="25383" y="279409"/>
                  </a:cubicBezTo>
                  <a:lnTo>
                    <a:pt x="25383" y="330177"/>
                  </a:lnTo>
                  <a:cubicBezTo>
                    <a:pt x="25383" y="337796"/>
                    <a:pt x="30479" y="342892"/>
                    <a:pt x="38099" y="342892"/>
                  </a:cubicBezTo>
                  <a:lnTo>
                    <a:pt x="105391" y="342892"/>
                  </a:lnTo>
                  <a:lnTo>
                    <a:pt x="107963" y="353036"/>
                  </a:lnTo>
                  <a:cubicBezTo>
                    <a:pt x="113011" y="373371"/>
                    <a:pt x="120631" y="392421"/>
                    <a:pt x="132061" y="411471"/>
                  </a:cubicBezTo>
                  <a:lnTo>
                    <a:pt x="137157" y="420376"/>
                  </a:lnTo>
                  <a:lnTo>
                    <a:pt x="88914" y="466095"/>
                  </a:lnTo>
                  <a:cubicBezTo>
                    <a:pt x="83818" y="471143"/>
                    <a:pt x="83818" y="478763"/>
                    <a:pt x="88914" y="483859"/>
                  </a:cubicBezTo>
                  <a:lnTo>
                    <a:pt x="125727" y="520672"/>
                  </a:lnTo>
                  <a:cubicBezTo>
                    <a:pt x="130823" y="525768"/>
                    <a:pt x="138442" y="525768"/>
                    <a:pt x="143491" y="520672"/>
                  </a:cubicBezTo>
                  <a:lnTo>
                    <a:pt x="190495" y="472429"/>
                  </a:lnTo>
                  <a:lnTo>
                    <a:pt x="199402" y="477525"/>
                  </a:lnTo>
                  <a:cubicBezTo>
                    <a:pt x="217165" y="488955"/>
                    <a:pt x="236215" y="496574"/>
                    <a:pt x="257788" y="501623"/>
                  </a:cubicBezTo>
                  <a:lnTo>
                    <a:pt x="267980" y="504194"/>
                  </a:lnTo>
                  <a:lnTo>
                    <a:pt x="267980" y="571487"/>
                  </a:lnTo>
                  <a:cubicBezTo>
                    <a:pt x="267980" y="579107"/>
                    <a:pt x="273028" y="584202"/>
                    <a:pt x="280648" y="584202"/>
                  </a:cubicBezTo>
                  <a:lnTo>
                    <a:pt x="331463" y="584202"/>
                  </a:lnTo>
                  <a:cubicBezTo>
                    <a:pt x="339082" y="584202"/>
                    <a:pt x="344178" y="579107"/>
                    <a:pt x="344178" y="571487"/>
                  </a:cubicBezTo>
                  <a:lnTo>
                    <a:pt x="344178" y="504194"/>
                  </a:lnTo>
                  <a:lnTo>
                    <a:pt x="354322" y="501623"/>
                  </a:lnTo>
                  <a:cubicBezTo>
                    <a:pt x="374658" y="496574"/>
                    <a:pt x="393707" y="488955"/>
                    <a:pt x="412757" y="477525"/>
                  </a:cubicBezTo>
                  <a:lnTo>
                    <a:pt x="421615" y="472429"/>
                  </a:lnTo>
                  <a:lnTo>
                    <a:pt x="468619" y="519434"/>
                  </a:lnTo>
                  <a:cubicBezTo>
                    <a:pt x="473715" y="524482"/>
                    <a:pt x="481335" y="524482"/>
                    <a:pt x="486383" y="519434"/>
                  </a:cubicBezTo>
                  <a:lnTo>
                    <a:pt x="521958" y="483859"/>
                  </a:lnTo>
                  <a:cubicBezTo>
                    <a:pt x="527054" y="478763"/>
                    <a:pt x="527054" y="471143"/>
                    <a:pt x="521958" y="466095"/>
                  </a:cubicBezTo>
                  <a:lnTo>
                    <a:pt x="472429" y="419090"/>
                  </a:lnTo>
                  <a:lnTo>
                    <a:pt x="477525" y="410185"/>
                  </a:lnTo>
                  <a:cubicBezTo>
                    <a:pt x="488955" y="392421"/>
                    <a:pt x="496575" y="373371"/>
                    <a:pt x="501623" y="351798"/>
                  </a:cubicBezTo>
                  <a:lnTo>
                    <a:pt x="504195" y="341606"/>
                  </a:lnTo>
                  <a:lnTo>
                    <a:pt x="571487" y="341606"/>
                  </a:lnTo>
                  <a:cubicBezTo>
                    <a:pt x="579107" y="341606"/>
                    <a:pt x="584203" y="336558"/>
                    <a:pt x="584203" y="328938"/>
                  </a:cubicBezTo>
                  <a:lnTo>
                    <a:pt x="584203" y="278124"/>
                  </a:lnTo>
                  <a:cubicBezTo>
                    <a:pt x="584203" y="270504"/>
                    <a:pt x="579107" y="265408"/>
                    <a:pt x="571487" y="265408"/>
                  </a:cubicBezTo>
                  <a:lnTo>
                    <a:pt x="504195" y="265408"/>
                  </a:lnTo>
                  <a:lnTo>
                    <a:pt x="501623" y="255264"/>
                  </a:lnTo>
                  <a:cubicBezTo>
                    <a:pt x="496575" y="234929"/>
                    <a:pt x="488955" y="215879"/>
                    <a:pt x="477525" y="196830"/>
                  </a:cubicBezTo>
                  <a:lnTo>
                    <a:pt x="472429" y="190496"/>
                  </a:lnTo>
                  <a:lnTo>
                    <a:pt x="519434" y="143491"/>
                  </a:lnTo>
                  <a:cubicBezTo>
                    <a:pt x="524482" y="138443"/>
                    <a:pt x="524482" y="130823"/>
                    <a:pt x="519434" y="125727"/>
                  </a:cubicBezTo>
                  <a:lnTo>
                    <a:pt x="483859" y="88914"/>
                  </a:lnTo>
                  <a:cubicBezTo>
                    <a:pt x="478763" y="83818"/>
                    <a:pt x="471144" y="83818"/>
                    <a:pt x="466095" y="88914"/>
                  </a:cubicBezTo>
                  <a:lnTo>
                    <a:pt x="419091" y="137157"/>
                  </a:lnTo>
                  <a:lnTo>
                    <a:pt x="410185" y="132061"/>
                  </a:lnTo>
                  <a:cubicBezTo>
                    <a:pt x="392421" y="120631"/>
                    <a:pt x="373372" y="113012"/>
                    <a:pt x="351798" y="107963"/>
                  </a:cubicBezTo>
                  <a:lnTo>
                    <a:pt x="342892" y="105392"/>
                  </a:lnTo>
                  <a:lnTo>
                    <a:pt x="342892" y="38099"/>
                  </a:lnTo>
                  <a:cubicBezTo>
                    <a:pt x="342892" y="30479"/>
                    <a:pt x="337797" y="25384"/>
                    <a:pt x="330177" y="25384"/>
                  </a:cubicBezTo>
                  <a:close/>
                  <a:moveTo>
                    <a:pt x="278124" y="0"/>
                  </a:moveTo>
                  <a:lnTo>
                    <a:pt x="328939" y="0"/>
                  </a:lnTo>
                  <a:cubicBezTo>
                    <a:pt x="350512" y="0"/>
                    <a:pt x="367038" y="16525"/>
                    <a:pt x="367038" y="38099"/>
                  </a:cubicBezTo>
                  <a:lnTo>
                    <a:pt x="367038" y="85104"/>
                  </a:lnTo>
                  <a:cubicBezTo>
                    <a:pt x="383516" y="90152"/>
                    <a:pt x="398755" y="96534"/>
                    <a:pt x="413995" y="104153"/>
                  </a:cubicBezTo>
                  <a:lnTo>
                    <a:pt x="447046" y="71102"/>
                  </a:lnTo>
                  <a:cubicBezTo>
                    <a:pt x="462285" y="55863"/>
                    <a:pt x="486383" y="55863"/>
                    <a:pt x="500385" y="71102"/>
                  </a:cubicBezTo>
                  <a:lnTo>
                    <a:pt x="535912" y="106678"/>
                  </a:lnTo>
                  <a:cubicBezTo>
                    <a:pt x="551152" y="121917"/>
                    <a:pt x="551152" y="146063"/>
                    <a:pt x="535912" y="160016"/>
                  </a:cubicBezTo>
                  <a:lnTo>
                    <a:pt x="502909" y="193020"/>
                  </a:lnTo>
                  <a:cubicBezTo>
                    <a:pt x="510529" y="208259"/>
                    <a:pt x="518148" y="223499"/>
                    <a:pt x="521958" y="240024"/>
                  </a:cubicBezTo>
                  <a:lnTo>
                    <a:pt x="571487" y="240024"/>
                  </a:lnTo>
                  <a:cubicBezTo>
                    <a:pt x="593061" y="240024"/>
                    <a:pt x="609586" y="256550"/>
                    <a:pt x="609586" y="278124"/>
                  </a:cubicBezTo>
                  <a:lnTo>
                    <a:pt x="609586" y="328938"/>
                  </a:lnTo>
                  <a:cubicBezTo>
                    <a:pt x="609586" y="350512"/>
                    <a:pt x="593061" y="367037"/>
                    <a:pt x="571487" y="367037"/>
                  </a:cubicBezTo>
                  <a:lnTo>
                    <a:pt x="524482" y="367037"/>
                  </a:lnTo>
                  <a:cubicBezTo>
                    <a:pt x="519434" y="383515"/>
                    <a:pt x="513053" y="398755"/>
                    <a:pt x="505433" y="413995"/>
                  </a:cubicBezTo>
                  <a:lnTo>
                    <a:pt x="538484" y="447046"/>
                  </a:lnTo>
                  <a:cubicBezTo>
                    <a:pt x="553723" y="462285"/>
                    <a:pt x="553723" y="486383"/>
                    <a:pt x="538484" y="500384"/>
                  </a:cubicBezTo>
                  <a:lnTo>
                    <a:pt x="502909" y="535912"/>
                  </a:lnTo>
                  <a:cubicBezTo>
                    <a:pt x="487669" y="551151"/>
                    <a:pt x="463524" y="551151"/>
                    <a:pt x="449570" y="535912"/>
                  </a:cubicBezTo>
                  <a:lnTo>
                    <a:pt x="416567" y="502908"/>
                  </a:lnTo>
                  <a:cubicBezTo>
                    <a:pt x="401327" y="510528"/>
                    <a:pt x="386087" y="518148"/>
                    <a:pt x="369562" y="521958"/>
                  </a:cubicBezTo>
                  <a:lnTo>
                    <a:pt x="369562" y="571487"/>
                  </a:lnTo>
                  <a:cubicBezTo>
                    <a:pt x="368276" y="593061"/>
                    <a:pt x="351798" y="609586"/>
                    <a:pt x="330177" y="609586"/>
                  </a:cubicBezTo>
                  <a:lnTo>
                    <a:pt x="279410" y="609586"/>
                  </a:lnTo>
                  <a:cubicBezTo>
                    <a:pt x="257788" y="609586"/>
                    <a:pt x="241311" y="593061"/>
                    <a:pt x="241311" y="571487"/>
                  </a:cubicBezTo>
                  <a:lnTo>
                    <a:pt x="241311" y="524482"/>
                  </a:lnTo>
                  <a:cubicBezTo>
                    <a:pt x="224785" y="519434"/>
                    <a:pt x="209545" y="513052"/>
                    <a:pt x="194305" y="505433"/>
                  </a:cubicBezTo>
                  <a:lnTo>
                    <a:pt x="161302" y="538483"/>
                  </a:lnTo>
                  <a:cubicBezTo>
                    <a:pt x="146062" y="553723"/>
                    <a:pt x="121917" y="553723"/>
                    <a:pt x="107963" y="538483"/>
                  </a:cubicBezTo>
                  <a:lnTo>
                    <a:pt x="72388" y="502908"/>
                  </a:lnTo>
                  <a:cubicBezTo>
                    <a:pt x="57148" y="487669"/>
                    <a:pt x="57148" y="463523"/>
                    <a:pt x="72388" y="449570"/>
                  </a:cubicBezTo>
                  <a:lnTo>
                    <a:pt x="105391" y="416566"/>
                  </a:lnTo>
                  <a:cubicBezTo>
                    <a:pt x="97772" y="401327"/>
                    <a:pt x="90152" y="386087"/>
                    <a:pt x="86342" y="369561"/>
                  </a:cubicBezTo>
                  <a:lnTo>
                    <a:pt x="38099" y="369561"/>
                  </a:lnTo>
                  <a:cubicBezTo>
                    <a:pt x="16525" y="369561"/>
                    <a:pt x="0" y="353036"/>
                    <a:pt x="0" y="331462"/>
                  </a:cubicBezTo>
                  <a:lnTo>
                    <a:pt x="0" y="280648"/>
                  </a:lnTo>
                  <a:cubicBezTo>
                    <a:pt x="0" y="259074"/>
                    <a:pt x="16525" y="242549"/>
                    <a:pt x="38099" y="242549"/>
                  </a:cubicBezTo>
                  <a:lnTo>
                    <a:pt x="85104" y="242549"/>
                  </a:lnTo>
                  <a:cubicBezTo>
                    <a:pt x="90152" y="226071"/>
                    <a:pt x="96533" y="210831"/>
                    <a:pt x="104153" y="195591"/>
                  </a:cubicBezTo>
                  <a:lnTo>
                    <a:pt x="71102" y="162540"/>
                  </a:lnTo>
                  <a:cubicBezTo>
                    <a:pt x="55863" y="147301"/>
                    <a:pt x="55863" y="123203"/>
                    <a:pt x="71102" y="109202"/>
                  </a:cubicBezTo>
                  <a:lnTo>
                    <a:pt x="106677" y="73674"/>
                  </a:lnTo>
                  <a:cubicBezTo>
                    <a:pt x="121917" y="58435"/>
                    <a:pt x="146062" y="58435"/>
                    <a:pt x="160016" y="73674"/>
                  </a:cubicBezTo>
                  <a:lnTo>
                    <a:pt x="193019" y="106678"/>
                  </a:lnTo>
                  <a:cubicBezTo>
                    <a:pt x="208260" y="99058"/>
                    <a:pt x="223499" y="91438"/>
                    <a:pt x="240025" y="87628"/>
                  </a:cubicBezTo>
                  <a:lnTo>
                    <a:pt x="240025" y="38099"/>
                  </a:lnTo>
                  <a:cubicBezTo>
                    <a:pt x="240025" y="16525"/>
                    <a:pt x="256550" y="0"/>
                    <a:pt x="278124" y="0"/>
                  </a:cubicBezTo>
                  <a:close/>
                </a:path>
              </a:pathLst>
            </a:custGeom>
            <a:gradFill>
              <a:gsLst>
                <a:gs pos="98315">
                  <a:srgbClr val="84EDFF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E0861BA-6040-AD95-9D6C-0C0A750678ED}"/>
              </a:ext>
            </a:extLst>
          </p:cNvPr>
          <p:cNvGrpSpPr/>
          <p:nvPr/>
        </p:nvGrpSpPr>
        <p:grpSpPr>
          <a:xfrm>
            <a:off x="5087888" y="5448602"/>
            <a:ext cx="436958" cy="436958"/>
            <a:chOff x="5044429" y="5402122"/>
            <a:chExt cx="475150" cy="475150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3B0AD965-06C5-8C6E-7728-B8E47428DFEA}"/>
                </a:ext>
              </a:extLst>
            </p:cNvPr>
            <p:cNvSpPr/>
            <p:nvPr/>
          </p:nvSpPr>
          <p:spPr>
            <a:xfrm>
              <a:off x="5044429" y="5402122"/>
              <a:ext cx="475150" cy="475150"/>
            </a:xfrm>
            <a:prstGeom prst="roundRect">
              <a:avLst/>
            </a:prstGeom>
            <a:gradFill flip="none" rotWithShape="1">
              <a:gsLst>
                <a:gs pos="5000">
                  <a:srgbClr val="144BB8"/>
                </a:gs>
                <a:gs pos="100000">
                  <a:srgbClr val="84EDFF"/>
                </a:gs>
              </a:gsLst>
              <a:lin ang="13500000" scaled="1"/>
              <a:tileRect/>
            </a:gradFill>
            <a:ln w="6350">
              <a:gradFill flip="none" rotWithShape="1">
                <a:gsLst>
                  <a:gs pos="98315">
                    <a:srgbClr val="84EDFF"/>
                  </a:gs>
                  <a:gs pos="47000">
                    <a:srgbClr val="144BB8"/>
                  </a:gs>
                  <a:gs pos="0">
                    <a:srgbClr val="84ED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iconfont-10774-5582323">
              <a:extLst>
                <a:ext uri="{FF2B5EF4-FFF2-40B4-BE49-F238E27FC236}">
                  <a16:creationId xmlns:a16="http://schemas.microsoft.com/office/drawing/2014/main" id="{4B875817-314A-C2DB-C1B1-9CC057918834}"/>
                </a:ext>
              </a:extLst>
            </p:cNvPr>
            <p:cNvSpPr/>
            <p:nvPr/>
          </p:nvSpPr>
          <p:spPr>
            <a:xfrm>
              <a:off x="5103376" y="5461074"/>
              <a:ext cx="357256" cy="372582"/>
            </a:xfrm>
            <a:custGeom>
              <a:avLst/>
              <a:gdLst>
                <a:gd name="T0" fmla="*/ 4320 w 5919"/>
                <a:gd name="T1" fmla="*/ 3615 h 5894"/>
                <a:gd name="T2" fmla="*/ 4071 w 5919"/>
                <a:gd name="T3" fmla="*/ 3258 h 5894"/>
                <a:gd name="T4" fmla="*/ 3613 w 5919"/>
                <a:gd name="T5" fmla="*/ 3469 h 5894"/>
                <a:gd name="T6" fmla="*/ 4435 w 5919"/>
                <a:gd name="T7" fmla="*/ 1867 h 5894"/>
                <a:gd name="T8" fmla="*/ 5149 w 5919"/>
                <a:gd name="T9" fmla="*/ 1433 h 5894"/>
                <a:gd name="T10" fmla="*/ 5129 w 5919"/>
                <a:gd name="T11" fmla="*/ 223 h 5894"/>
                <a:gd name="T12" fmla="*/ 4932 w 5919"/>
                <a:gd name="T13" fmla="*/ 274 h 5894"/>
                <a:gd name="T14" fmla="*/ 4698 w 5919"/>
                <a:gd name="T15" fmla="*/ 829 h 5894"/>
                <a:gd name="T16" fmla="*/ 4429 w 5919"/>
                <a:gd name="T17" fmla="*/ 745 h 5894"/>
                <a:gd name="T18" fmla="*/ 4550 w 5919"/>
                <a:gd name="T19" fmla="*/ 161 h 5894"/>
                <a:gd name="T20" fmla="*/ 4416 w 5919"/>
                <a:gd name="T21" fmla="*/ 7 h 5894"/>
                <a:gd name="T22" fmla="*/ 3716 w 5919"/>
                <a:gd name="T23" fmla="*/ 931 h 5894"/>
                <a:gd name="T24" fmla="*/ 2634 w 5919"/>
                <a:gd name="T25" fmla="*/ 2490 h 5894"/>
                <a:gd name="T26" fmla="*/ 977 w 5919"/>
                <a:gd name="T27" fmla="*/ 455 h 5894"/>
                <a:gd name="T28" fmla="*/ 408 w 5919"/>
                <a:gd name="T29" fmla="*/ 52 h 5894"/>
                <a:gd name="T30" fmla="*/ 46 w 5919"/>
                <a:gd name="T31" fmla="*/ 289 h 5894"/>
                <a:gd name="T32" fmla="*/ 317 w 5919"/>
                <a:gd name="T33" fmla="*/ 942 h 5894"/>
                <a:gd name="T34" fmla="*/ 430 w 5919"/>
                <a:gd name="T35" fmla="*/ 1002 h 5894"/>
                <a:gd name="T36" fmla="*/ 2464 w 5919"/>
                <a:gd name="T37" fmla="*/ 2660 h 5894"/>
                <a:gd name="T38" fmla="*/ 875 w 5919"/>
                <a:gd name="T39" fmla="*/ 4100 h 5894"/>
                <a:gd name="T40" fmla="*/ 292 w 5919"/>
                <a:gd name="T41" fmla="*/ 4915 h 5894"/>
                <a:gd name="T42" fmla="*/ 671 w 5919"/>
                <a:gd name="T43" fmla="*/ 5544 h 5894"/>
                <a:gd name="T44" fmla="*/ 891 w 5919"/>
                <a:gd name="T45" fmla="*/ 5027 h 5894"/>
                <a:gd name="T46" fmla="*/ 1258 w 5919"/>
                <a:gd name="T47" fmla="*/ 4994 h 5894"/>
                <a:gd name="T48" fmla="*/ 1137 w 5919"/>
                <a:gd name="T49" fmla="*/ 5578 h 5894"/>
                <a:gd name="T50" fmla="*/ 1251 w 5919"/>
                <a:gd name="T51" fmla="*/ 5733 h 5894"/>
                <a:gd name="T52" fmla="*/ 1689 w 5919"/>
                <a:gd name="T53" fmla="*/ 5535 h 5894"/>
                <a:gd name="T54" fmla="*/ 2238 w 5919"/>
                <a:gd name="T55" fmla="*/ 4064 h 5894"/>
                <a:gd name="T56" fmla="*/ 3444 w 5919"/>
                <a:gd name="T57" fmla="*/ 3639 h 5894"/>
                <a:gd name="T58" fmla="*/ 3233 w 5919"/>
                <a:gd name="T59" fmla="*/ 4097 h 5894"/>
                <a:gd name="T60" fmla="*/ 3589 w 5919"/>
                <a:gd name="T61" fmla="*/ 4346 h 5894"/>
                <a:gd name="T62" fmla="*/ 5352 w 5919"/>
                <a:gd name="T63" fmla="*/ 5894 h 5894"/>
                <a:gd name="T64" fmla="*/ 5717 w 5919"/>
                <a:gd name="T65" fmla="*/ 5012 h 5894"/>
                <a:gd name="T66" fmla="*/ 488 w 5919"/>
                <a:gd name="T67" fmla="*/ 758 h 5894"/>
                <a:gd name="T68" fmla="*/ 369 w 5919"/>
                <a:gd name="T69" fmla="*/ 306 h 5894"/>
                <a:gd name="T70" fmla="*/ 716 w 5919"/>
                <a:gd name="T71" fmla="*/ 741 h 5894"/>
                <a:gd name="T72" fmla="*/ 1732 w 5919"/>
                <a:gd name="T73" fmla="*/ 4834 h 5894"/>
                <a:gd name="T74" fmla="*/ 1437 w 5919"/>
                <a:gd name="T75" fmla="*/ 5422 h 5894"/>
                <a:gd name="T76" fmla="*/ 1470 w 5919"/>
                <a:gd name="T77" fmla="*/ 4882 h 5894"/>
                <a:gd name="T78" fmla="*/ 1081 w 5919"/>
                <a:gd name="T79" fmla="*/ 4647 h 5894"/>
                <a:gd name="T80" fmla="*/ 662 w 5919"/>
                <a:gd name="T81" fmla="*/ 4955 h 5894"/>
                <a:gd name="T82" fmla="*/ 532 w 5919"/>
                <a:gd name="T83" fmla="*/ 4911 h 5894"/>
                <a:gd name="T84" fmla="*/ 949 w 5919"/>
                <a:gd name="T85" fmla="*/ 4328 h 5894"/>
                <a:gd name="T86" fmla="*/ 3619 w 5919"/>
                <a:gd name="T87" fmla="*/ 1844 h 5894"/>
                <a:gd name="T88" fmla="*/ 4157 w 5919"/>
                <a:gd name="T89" fmla="*/ 384 h 5894"/>
                <a:gd name="T90" fmla="*/ 4186 w 5919"/>
                <a:gd name="T91" fmla="*/ 521 h 5894"/>
                <a:gd name="T92" fmla="*/ 4475 w 5919"/>
                <a:gd name="T93" fmla="*/ 1071 h 5894"/>
                <a:gd name="T94" fmla="*/ 5025 w 5919"/>
                <a:gd name="T95" fmla="*/ 783 h 5894"/>
                <a:gd name="T96" fmla="*/ 5155 w 5919"/>
                <a:gd name="T97" fmla="*/ 828 h 5894"/>
                <a:gd name="T98" fmla="*/ 4739 w 5919"/>
                <a:gd name="T99" fmla="*/ 1410 h 5894"/>
                <a:gd name="T100" fmla="*/ 2068 w 5919"/>
                <a:gd name="T101" fmla="*/ 3894 h 5894"/>
                <a:gd name="T102" fmla="*/ 3463 w 5919"/>
                <a:gd name="T103" fmla="*/ 4027 h 5894"/>
                <a:gd name="T104" fmla="*/ 3912 w 5919"/>
                <a:gd name="T105" fmla="*/ 3511 h 5894"/>
                <a:gd name="T106" fmla="*/ 4002 w 5919"/>
                <a:gd name="T107" fmla="*/ 3488 h 5894"/>
                <a:gd name="T108" fmla="*/ 4080 w 5919"/>
                <a:gd name="T109" fmla="*/ 3634 h 5894"/>
                <a:gd name="T110" fmla="*/ 3531 w 5919"/>
                <a:gd name="T111" fmla="*/ 4090 h 5894"/>
                <a:gd name="T112" fmla="*/ 5548 w 5919"/>
                <a:gd name="T113" fmla="*/ 5573 h 5894"/>
                <a:gd name="T114" fmla="*/ 3818 w 5919"/>
                <a:gd name="T115" fmla="*/ 4235 h 5894"/>
                <a:gd name="T116" fmla="*/ 5548 w 5919"/>
                <a:gd name="T117" fmla="*/ 5181 h 5894"/>
                <a:gd name="T118" fmla="*/ 5548 w 5919"/>
                <a:gd name="T119" fmla="*/ 5573 h 5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19" h="5894">
                  <a:moveTo>
                    <a:pt x="5717" y="5012"/>
                  </a:moveTo>
                  <a:lnTo>
                    <a:pt x="4320" y="3615"/>
                  </a:lnTo>
                  <a:lnTo>
                    <a:pt x="4299" y="3510"/>
                  </a:lnTo>
                  <a:cubicBezTo>
                    <a:pt x="4276" y="3390"/>
                    <a:pt x="4188" y="3294"/>
                    <a:pt x="4071" y="3258"/>
                  </a:cubicBezTo>
                  <a:cubicBezTo>
                    <a:pt x="3954" y="3223"/>
                    <a:pt x="3828" y="3255"/>
                    <a:pt x="3742" y="3341"/>
                  </a:cubicBezTo>
                  <a:lnTo>
                    <a:pt x="3613" y="3469"/>
                  </a:lnTo>
                  <a:lnTo>
                    <a:pt x="3223" y="3079"/>
                  </a:lnTo>
                  <a:lnTo>
                    <a:pt x="4435" y="1867"/>
                  </a:lnTo>
                  <a:cubicBezTo>
                    <a:pt x="4538" y="1764"/>
                    <a:pt x="4669" y="1685"/>
                    <a:pt x="4812" y="1639"/>
                  </a:cubicBezTo>
                  <a:cubicBezTo>
                    <a:pt x="4938" y="1598"/>
                    <a:pt x="5055" y="1527"/>
                    <a:pt x="5149" y="1433"/>
                  </a:cubicBezTo>
                  <a:cubicBezTo>
                    <a:pt x="5311" y="1270"/>
                    <a:pt x="5399" y="1054"/>
                    <a:pt x="5395" y="824"/>
                  </a:cubicBezTo>
                  <a:cubicBezTo>
                    <a:pt x="5392" y="594"/>
                    <a:pt x="5297" y="380"/>
                    <a:pt x="5129" y="223"/>
                  </a:cubicBezTo>
                  <a:cubicBezTo>
                    <a:pt x="5099" y="194"/>
                    <a:pt x="5056" y="184"/>
                    <a:pt x="5016" y="194"/>
                  </a:cubicBezTo>
                  <a:cubicBezTo>
                    <a:pt x="4976" y="205"/>
                    <a:pt x="4945" y="235"/>
                    <a:pt x="4932" y="274"/>
                  </a:cubicBezTo>
                  <a:lnTo>
                    <a:pt x="4796" y="711"/>
                  </a:lnTo>
                  <a:cubicBezTo>
                    <a:pt x="4780" y="762"/>
                    <a:pt x="4746" y="804"/>
                    <a:pt x="4698" y="829"/>
                  </a:cubicBezTo>
                  <a:cubicBezTo>
                    <a:pt x="4651" y="853"/>
                    <a:pt x="4597" y="858"/>
                    <a:pt x="4546" y="842"/>
                  </a:cubicBezTo>
                  <a:cubicBezTo>
                    <a:pt x="4496" y="826"/>
                    <a:pt x="4454" y="792"/>
                    <a:pt x="4429" y="745"/>
                  </a:cubicBezTo>
                  <a:cubicBezTo>
                    <a:pt x="4405" y="698"/>
                    <a:pt x="4400" y="644"/>
                    <a:pt x="4416" y="593"/>
                  </a:cubicBezTo>
                  <a:lnTo>
                    <a:pt x="4550" y="161"/>
                  </a:lnTo>
                  <a:cubicBezTo>
                    <a:pt x="4563" y="121"/>
                    <a:pt x="4554" y="78"/>
                    <a:pt x="4526" y="46"/>
                  </a:cubicBezTo>
                  <a:cubicBezTo>
                    <a:pt x="4499" y="15"/>
                    <a:pt x="4458" y="0"/>
                    <a:pt x="4416" y="7"/>
                  </a:cubicBezTo>
                  <a:cubicBezTo>
                    <a:pt x="4260" y="32"/>
                    <a:pt x="4116" y="100"/>
                    <a:pt x="3998" y="204"/>
                  </a:cubicBezTo>
                  <a:cubicBezTo>
                    <a:pt x="3791" y="386"/>
                    <a:pt x="3686" y="657"/>
                    <a:pt x="3716" y="931"/>
                  </a:cubicBezTo>
                  <a:cubicBezTo>
                    <a:pt x="3747" y="1203"/>
                    <a:pt x="3649" y="1474"/>
                    <a:pt x="3449" y="1674"/>
                  </a:cubicBezTo>
                  <a:lnTo>
                    <a:pt x="2634" y="2490"/>
                  </a:lnTo>
                  <a:lnTo>
                    <a:pt x="952" y="807"/>
                  </a:lnTo>
                  <a:lnTo>
                    <a:pt x="977" y="455"/>
                  </a:lnTo>
                  <a:cubicBezTo>
                    <a:pt x="980" y="409"/>
                    <a:pt x="957" y="365"/>
                    <a:pt x="917" y="343"/>
                  </a:cubicBezTo>
                  <a:lnTo>
                    <a:pt x="408" y="52"/>
                  </a:lnTo>
                  <a:cubicBezTo>
                    <a:pt x="361" y="25"/>
                    <a:pt x="302" y="33"/>
                    <a:pt x="264" y="71"/>
                  </a:cubicBezTo>
                  <a:lnTo>
                    <a:pt x="46" y="289"/>
                  </a:lnTo>
                  <a:cubicBezTo>
                    <a:pt x="7" y="327"/>
                    <a:pt x="0" y="387"/>
                    <a:pt x="26" y="434"/>
                  </a:cubicBezTo>
                  <a:lnTo>
                    <a:pt x="317" y="942"/>
                  </a:lnTo>
                  <a:cubicBezTo>
                    <a:pt x="338" y="980"/>
                    <a:pt x="378" y="1003"/>
                    <a:pt x="421" y="1003"/>
                  </a:cubicBezTo>
                  <a:cubicBezTo>
                    <a:pt x="424" y="1003"/>
                    <a:pt x="427" y="1003"/>
                    <a:pt x="430" y="1002"/>
                  </a:cubicBezTo>
                  <a:lnTo>
                    <a:pt x="782" y="977"/>
                  </a:lnTo>
                  <a:lnTo>
                    <a:pt x="2464" y="2660"/>
                  </a:lnTo>
                  <a:lnTo>
                    <a:pt x="1252" y="3871"/>
                  </a:lnTo>
                  <a:cubicBezTo>
                    <a:pt x="1149" y="3975"/>
                    <a:pt x="1019" y="4054"/>
                    <a:pt x="875" y="4100"/>
                  </a:cubicBezTo>
                  <a:cubicBezTo>
                    <a:pt x="749" y="4140"/>
                    <a:pt x="633" y="4212"/>
                    <a:pt x="538" y="4306"/>
                  </a:cubicBezTo>
                  <a:cubicBezTo>
                    <a:pt x="376" y="4468"/>
                    <a:pt x="288" y="4685"/>
                    <a:pt x="292" y="4915"/>
                  </a:cubicBezTo>
                  <a:cubicBezTo>
                    <a:pt x="296" y="5144"/>
                    <a:pt x="390" y="5358"/>
                    <a:pt x="558" y="5516"/>
                  </a:cubicBezTo>
                  <a:cubicBezTo>
                    <a:pt x="588" y="5544"/>
                    <a:pt x="631" y="5555"/>
                    <a:pt x="671" y="5544"/>
                  </a:cubicBezTo>
                  <a:cubicBezTo>
                    <a:pt x="711" y="5534"/>
                    <a:pt x="742" y="5503"/>
                    <a:pt x="755" y="5464"/>
                  </a:cubicBezTo>
                  <a:lnTo>
                    <a:pt x="891" y="5027"/>
                  </a:lnTo>
                  <a:cubicBezTo>
                    <a:pt x="924" y="4922"/>
                    <a:pt x="1036" y="4863"/>
                    <a:pt x="1141" y="4896"/>
                  </a:cubicBezTo>
                  <a:cubicBezTo>
                    <a:pt x="1192" y="4912"/>
                    <a:pt x="1233" y="4947"/>
                    <a:pt x="1258" y="4994"/>
                  </a:cubicBezTo>
                  <a:cubicBezTo>
                    <a:pt x="1283" y="5041"/>
                    <a:pt x="1288" y="5095"/>
                    <a:pt x="1272" y="5146"/>
                  </a:cubicBezTo>
                  <a:lnTo>
                    <a:pt x="1137" y="5578"/>
                  </a:lnTo>
                  <a:cubicBezTo>
                    <a:pt x="1125" y="5617"/>
                    <a:pt x="1134" y="5661"/>
                    <a:pt x="1161" y="5692"/>
                  </a:cubicBezTo>
                  <a:cubicBezTo>
                    <a:pt x="1184" y="5719"/>
                    <a:pt x="1217" y="5733"/>
                    <a:pt x="1251" y="5733"/>
                  </a:cubicBezTo>
                  <a:cubicBezTo>
                    <a:pt x="1258" y="5733"/>
                    <a:pt x="1264" y="5733"/>
                    <a:pt x="1271" y="5732"/>
                  </a:cubicBezTo>
                  <a:cubicBezTo>
                    <a:pt x="1427" y="5706"/>
                    <a:pt x="1571" y="5638"/>
                    <a:pt x="1689" y="5535"/>
                  </a:cubicBezTo>
                  <a:cubicBezTo>
                    <a:pt x="1896" y="5353"/>
                    <a:pt x="2002" y="5081"/>
                    <a:pt x="1971" y="4808"/>
                  </a:cubicBezTo>
                  <a:cubicBezTo>
                    <a:pt x="1941" y="4535"/>
                    <a:pt x="2038" y="4264"/>
                    <a:pt x="2238" y="4064"/>
                  </a:cubicBezTo>
                  <a:lnTo>
                    <a:pt x="3053" y="3249"/>
                  </a:lnTo>
                  <a:lnTo>
                    <a:pt x="3444" y="3639"/>
                  </a:lnTo>
                  <a:lnTo>
                    <a:pt x="3315" y="3767"/>
                  </a:lnTo>
                  <a:cubicBezTo>
                    <a:pt x="3229" y="3854"/>
                    <a:pt x="3197" y="3980"/>
                    <a:pt x="3233" y="4097"/>
                  </a:cubicBezTo>
                  <a:cubicBezTo>
                    <a:pt x="3268" y="4214"/>
                    <a:pt x="3365" y="4301"/>
                    <a:pt x="3484" y="4325"/>
                  </a:cubicBezTo>
                  <a:lnTo>
                    <a:pt x="3589" y="4346"/>
                  </a:lnTo>
                  <a:lnTo>
                    <a:pt x="4986" y="5743"/>
                  </a:lnTo>
                  <a:cubicBezTo>
                    <a:pt x="5087" y="5844"/>
                    <a:pt x="5219" y="5894"/>
                    <a:pt x="5352" y="5894"/>
                  </a:cubicBezTo>
                  <a:cubicBezTo>
                    <a:pt x="5484" y="5894"/>
                    <a:pt x="5617" y="5844"/>
                    <a:pt x="5717" y="5743"/>
                  </a:cubicBezTo>
                  <a:cubicBezTo>
                    <a:pt x="5919" y="5541"/>
                    <a:pt x="5919" y="5213"/>
                    <a:pt x="5717" y="5012"/>
                  </a:cubicBezTo>
                  <a:close/>
                  <a:moveTo>
                    <a:pt x="716" y="741"/>
                  </a:moveTo>
                  <a:lnTo>
                    <a:pt x="488" y="758"/>
                  </a:lnTo>
                  <a:lnTo>
                    <a:pt x="280" y="394"/>
                  </a:lnTo>
                  <a:lnTo>
                    <a:pt x="369" y="306"/>
                  </a:lnTo>
                  <a:lnTo>
                    <a:pt x="732" y="513"/>
                  </a:lnTo>
                  <a:lnTo>
                    <a:pt x="716" y="741"/>
                  </a:lnTo>
                  <a:close/>
                  <a:moveTo>
                    <a:pt x="2068" y="3894"/>
                  </a:moveTo>
                  <a:cubicBezTo>
                    <a:pt x="1816" y="4146"/>
                    <a:pt x="1694" y="4489"/>
                    <a:pt x="1732" y="4834"/>
                  </a:cubicBezTo>
                  <a:cubicBezTo>
                    <a:pt x="1754" y="5030"/>
                    <a:pt x="1679" y="5224"/>
                    <a:pt x="1531" y="5355"/>
                  </a:cubicBezTo>
                  <a:cubicBezTo>
                    <a:pt x="1502" y="5380"/>
                    <a:pt x="1470" y="5403"/>
                    <a:pt x="1437" y="5422"/>
                  </a:cubicBezTo>
                  <a:lnTo>
                    <a:pt x="1501" y="5217"/>
                  </a:lnTo>
                  <a:cubicBezTo>
                    <a:pt x="1536" y="5105"/>
                    <a:pt x="1525" y="4986"/>
                    <a:pt x="1470" y="4882"/>
                  </a:cubicBezTo>
                  <a:cubicBezTo>
                    <a:pt x="1416" y="4778"/>
                    <a:pt x="1324" y="4702"/>
                    <a:pt x="1212" y="4667"/>
                  </a:cubicBezTo>
                  <a:cubicBezTo>
                    <a:pt x="1169" y="4653"/>
                    <a:pt x="1125" y="4647"/>
                    <a:pt x="1081" y="4647"/>
                  </a:cubicBezTo>
                  <a:cubicBezTo>
                    <a:pt x="1011" y="4647"/>
                    <a:pt x="941" y="4664"/>
                    <a:pt x="877" y="4697"/>
                  </a:cubicBezTo>
                  <a:cubicBezTo>
                    <a:pt x="773" y="4752"/>
                    <a:pt x="697" y="4843"/>
                    <a:pt x="662" y="4955"/>
                  </a:cubicBezTo>
                  <a:lnTo>
                    <a:pt x="595" y="5170"/>
                  </a:lnTo>
                  <a:cubicBezTo>
                    <a:pt x="555" y="5091"/>
                    <a:pt x="533" y="5003"/>
                    <a:pt x="532" y="4911"/>
                  </a:cubicBezTo>
                  <a:cubicBezTo>
                    <a:pt x="529" y="4746"/>
                    <a:pt x="592" y="4592"/>
                    <a:pt x="708" y="4475"/>
                  </a:cubicBezTo>
                  <a:cubicBezTo>
                    <a:pt x="776" y="4407"/>
                    <a:pt x="857" y="4358"/>
                    <a:pt x="949" y="4328"/>
                  </a:cubicBezTo>
                  <a:cubicBezTo>
                    <a:pt x="1128" y="4270"/>
                    <a:pt x="1292" y="4171"/>
                    <a:pt x="1422" y="4041"/>
                  </a:cubicBezTo>
                  <a:lnTo>
                    <a:pt x="3619" y="1844"/>
                  </a:lnTo>
                  <a:cubicBezTo>
                    <a:pt x="3871" y="1592"/>
                    <a:pt x="3993" y="1250"/>
                    <a:pt x="3955" y="904"/>
                  </a:cubicBezTo>
                  <a:cubicBezTo>
                    <a:pt x="3933" y="709"/>
                    <a:pt x="4008" y="514"/>
                    <a:pt x="4157" y="384"/>
                  </a:cubicBezTo>
                  <a:cubicBezTo>
                    <a:pt x="4186" y="358"/>
                    <a:pt x="4217" y="336"/>
                    <a:pt x="4250" y="316"/>
                  </a:cubicBezTo>
                  <a:lnTo>
                    <a:pt x="4186" y="521"/>
                  </a:lnTo>
                  <a:cubicBezTo>
                    <a:pt x="4152" y="633"/>
                    <a:pt x="4162" y="752"/>
                    <a:pt x="4217" y="856"/>
                  </a:cubicBezTo>
                  <a:cubicBezTo>
                    <a:pt x="4271" y="960"/>
                    <a:pt x="4363" y="1037"/>
                    <a:pt x="4475" y="1071"/>
                  </a:cubicBezTo>
                  <a:cubicBezTo>
                    <a:pt x="4587" y="1106"/>
                    <a:pt x="4706" y="1096"/>
                    <a:pt x="4810" y="1041"/>
                  </a:cubicBezTo>
                  <a:cubicBezTo>
                    <a:pt x="4914" y="987"/>
                    <a:pt x="4990" y="895"/>
                    <a:pt x="5025" y="783"/>
                  </a:cubicBezTo>
                  <a:lnTo>
                    <a:pt x="5092" y="568"/>
                  </a:lnTo>
                  <a:cubicBezTo>
                    <a:pt x="5132" y="648"/>
                    <a:pt x="5154" y="736"/>
                    <a:pt x="5155" y="828"/>
                  </a:cubicBezTo>
                  <a:cubicBezTo>
                    <a:pt x="5158" y="992"/>
                    <a:pt x="5095" y="1147"/>
                    <a:pt x="4979" y="1263"/>
                  </a:cubicBezTo>
                  <a:cubicBezTo>
                    <a:pt x="4911" y="1331"/>
                    <a:pt x="4830" y="1381"/>
                    <a:pt x="4739" y="1410"/>
                  </a:cubicBezTo>
                  <a:cubicBezTo>
                    <a:pt x="4559" y="1468"/>
                    <a:pt x="4395" y="1567"/>
                    <a:pt x="4265" y="1697"/>
                  </a:cubicBezTo>
                  <a:lnTo>
                    <a:pt x="2068" y="3894"/>
                  </a:lnTo>
                  <a:close/>
                  <a:moveTo>
                    <a:pt x="3531" y="4090"/>
                  </a:moveTo>
                  <a:cubicBezTo>
                    <a:pt x="3483" y="4080"/>
                    <a:pt x="3467" y="4043"/>
                    <a:pt x="3463" y="4027"/>
                  </a:cubicBezTo>
                  <a:cubicBezTo>
                    <a:pt x="3458" y="4012"/>
                    <a:pt x="3451" y="3972"/>
                    <a:pt x="3485" y="3937"/>
                  </a:cubicBezTo>
                  <a:lnTo>
                    <a:pt x="3912" y="3511"/>
                  </a:lnTo>
                  <a:cubicBezTo>
                    <a:pt x="3933" y="3490"/>
                    <a:pt x="3956" y="3484"/>
                    <a:pt x="3974" y="3484"/>
                  </a:cubicBezTo>
                  <a:cubicBezTo>
                    <a:pt x="3986" y="3484"/>
                    <a:pt x="3996" y="3486"/>
                    <a:pt x="4002" y="3488"/>
                  </a:cubicBezTo>
                  <a:cubicBezTo>
                    <a:pt x="4017" y="3493"/>
                    <a:pt x="4055" y="3509"/>
                    <a:pt x="4064" y="3557"/>
                  </a:cubicBezTo>
                  <a:lnTo>
                    <a:pt x="4080" y="3634"/>
                  </a:lnTo>
                  <a:lnTo>
                    <a:pt x="3609" y="4105"/>
                  </a:lnTo>
                  <a:lnTo>
                    <a:pt x="3531" y="4090"/>
                  </a:lnTo>
                  <a:lnTo>
                    <a:pt x="3531" y="4090"/>
                  </a:lnTo>
                  <a:close/>
                  <a:moveTo>
                    <a:pt x="5548" y="5573"/>
                  </a:moveTo>
                  <a:cubicBezTo>
                    <a:pt x="5440" y="5681"/>
                    <a:pt x="5264" y="5681"/>
                    <a:pt x="5156" y="5573"/>
                  </a:cubicBezTo>
                  <a:lnTo>
                    <a:pt x="3818" y="4235"/>
                  </a:lnTo>
                  <a:lnTo>
                    <a:pt x="4210" y="3844"/>
                  </a:lnTo>
                  <a:lnTo>
                    <a:pt x="5548" y="5181"/>
                  </a:lnTo>
                  <a:cubicBezTo>
                    <a:pt x="5600" y="5234"/>
                    <a:pt x="5629" y="5303"/>
                    <a:pt x="5629" y="5377"/>
                  </a:cubicBezTo>
                  <a:cubicBezTo>
                    <a:pt x="5629" y="5451"/>
                    <a:pt x="5600" y="5521"/>
                    <a:pt x="5548" y="5573"/>
                  </a:cubicBezTo>
                  <a:close/>
                </a:path>
              </a:pathLst>
            </a:custGeom>
            <a:gradFill>
              <a:gsLst>
                <a:gs pos="98315">
                  <a:srgbClr val="84EDFF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pic>
        <p:nvPicPr>
          <p:cNvPr id="63" name="图片 62">
            <a:extLst>
              <a:ext uri="{FF2B5EF4-FFF2-40B4-BE49-F238E27FC236}">
                <a16:creationId xmlns:a16="http://schemas.microsoft.com/office/drawing/2014/main" id="{876B2877-771D-E634-F660-73EEE7A58DCB}"/>
              </a:ext>
            </a:extLst>
          </p:cNvPr>
          <p:cNvPicPr>
            <a:picLocks/>
          </p:cNvPicPr>
          <p:nvPr/>
        </p:nvPicPr>
        <p:blipFill>
          <a:blip r:embed="rId15" cstate="screen">
            <a:duotone>
              <a:prstClr val="black"/>
              <a:srgbClr val="84ED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12383" flipV="1">
            <a:off x="2228494" y="3140308"/>
            <a:ext cx="893455" cy="1393709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9E7E499-C5CF-E43E-3E5B-38D5921C6D29}"/>
              </a:ext>
            </a:extLst>
          </p:cNvPr>
          <p:cNvPicPr>
            <a:picLocks/>
          </p:cNvPicPr>
          <p:nvPr/>
        </p:nvPicPr>
        <p:blipFill>
          <a:blip r:embed="rId15" cstate="screen">
            <a:duotone>
              <a:prstClr val="black"/>
              <a:srgbClr val="84ED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12383" flipV="1">
            <a:off x="5456977" y="3422647"/>
            <a:ext cx="893455" cy="139370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E8A8CE-1399-D9D5-F6AA-37FD59F25D0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06"/>
            <a:ext cx="12192000" cy="68341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0638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F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>
            <a:extLst>
              <a:ext uri="{FF2B5EF4-FFF2-40B4-BE49-F238E27FC236}">
                <a16:creationId xmlns:a16="http://schemas.microsoft.com/office/drawing/2014/main" id="{5EBC228F-4556-45FF-A77A-1AE9C9ABC6EB}"/>
              </a:ext>
            </a:extLst>
          </p:cNvPr>
          <p:cNvPicPr>
            <a:picLocks/>
          </p:cNvPicPr>
          <p:nvPr/>
        </p:nvPicPr>
        <p:blipFill>
          <a:blip r:embed="rId4">
            <a:alphaModFix am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97" y="1451"/>
            <a:ext cx="12188203" cy="6856549"/>
          </a:xfrm>
          <a:prstGeom prst="rect">
            <a:avLst/>
          </a:prstGeom>
        </p:spPr>
      </p:pic>
      <p:grpSp>
        <p:nvGrpSpPr>
          <p:cNvPr id="424" name="组合 423">
            <a:extLst>
              <a:ext uri="{FF2B5EF4-FFF2-40B4-BE49-F238E27FC236}">
                <a16:creationId xmlns:a16="http://schemas.microsoft.com/office/drawing/2014/main" id="{13E665CF-2394-31B1-6FE3-7278CD7FF1E5}"/>
              </a:ext>
            </a:extLst>
          </p:cNvPr>
          <p:cNvGrpSpPr/>
          <p:nvPr/>
        </p:nvGrpSpPr>
        <p:grpSpPr>
          <a:xfrm>
            <a:off x="3529968" y="504379"/>
            <a:ext cx="3035510" cy="516467"/>
            <a:chOff x="2846598" y="496059"/>
            <a:chExt cx="3035510" cy="516467"/>
          </a:xfrm>
        </p:grpSpPr>
        <p:sp>
          <p:nvSpPr>
            <p:cNvPr id="425" name="箭头: 五边形 424">
              <a:extLst>
                <a:ext uri="{FF2B5EF4-FFF2-40B4-BE49-F238E27FC236}">
                  <a16:creationId xmlns:a16="http://schemas.microsoft.com/office/drawing/2014/main" id="{0065EBFF-54F0-DE86-A02C-2E9DA3B63912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rgbClr val="84EDFF">
                    <a:alpha val="44000"/>
                  </a:srgbClr>
                </a:gs>
                <a:gs pos="18000">
                  <a:srgbClr val="84EDFF">
                    <a:alpha val="0"/>
                  </a:srgbClr>
                </a:gs>
              </a:gsLst>
              <a:lin ang="0" scaled="0"/>
            </a:gradFill>
            <a:ln>
              <a:gradFill>
                <a:gsLst>
                  <a:gs pos="100000">
                    <a:srgbClr val="84EDFF"/>
                  </a:gs>
                  <a:gs pos="86000">
                    <a:srgbClr val="84EDFF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6" name="组合 425">
              <a:extLst>
                <a:ext uri="{FF2B5EF4-FFF2-40B4-BE49-F238E27FC236}">
                  <a16:creationId xmlns:a16="http://schemas.microsoft.com/office/drawing/2014/main" id="{722682BE-026A-58A1-A8AA-5B30AD7E6407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427" name="箭头: V 形 426">
                <a:extLst>
                  <a:ext uri="{FF2B5EF4-FFF2-40B4-BE49-F238E27FC236}">
                    <a16:creationId xmlns:a16="http://schemas.microsoft.com/office/drawing/2014/main" id="{F86B78A7-786B-3115-4DA8-CE4F003DE1FB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箭头: V 形 427">
                <a:extLst>
                  <a:ext uri="{FF2B5EF4-FFF2-40B4-BE49-F238E27FC236}">
                    <a16:creationId xmlns:a16="http://schemas.microsoft.com/office/drawing/2014/main" id="{14A6E577-15F0-9A34-FF6C-355601BAAB9C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箭头: V 形 428">
                <a:extLst>
                  <a:ext uri="{FF2B5EF4-FFF2-40B4-BE49-F238E27FC236}">
                    <a16:creationId xmlns:a16="http://schemas.microsoft.com/office/drawing/2014/main" id="{25A7B536-83B0-6EB7-2143-867363356B86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39BC765E-0990-3668-0AC8-4A6C5BB7F19F}"/>
              </a:ext>
            </a:extLst>
          </p:cNvPr>
          <p:cNvGrpSpPr/>
          <p:nvPr/>
        </p:nvGrpSpPr>
        <p:grpSpPr>
          <a:xfrm flipH="1">
            <a:off x="5731901" y="504379"/>
            <a:ext cx="3035510" cy="516467"/>
            <a:chOff x="2846598" y="496059"/>
            <a:chExt cx="3035510" cy="516467"/>
          </a:xfrm>
        </p:grpSpPr>
        <p:sp>
          <p:nvSpPr>
            <p:cNvPr id="431" name="箭头: 五边形 430">
              <a:extLst>
                <a:ext uri="{FF2B5EF4-FFF2-40B4-BE49-F238E27FC236}">
                  <a16:creationId xmlns:a16="http://schemas.microsoft.com/office/drawing/2014/main" id="{3EFE5E3D-1C82-4226-1697-DEF9B919461D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rgbClr val="84EDFF">
                    <a:alpha val="44000"/>
                  </a:srgbClr>
                </a:gs>
                <a:gs pos="18000">
                  <a:srgbClr val="84EDFF">
                    <a:alpha val="0"/>
                  </a:srgbClr>
                </a:gs>
              </a:gsLst>
              <a:lin ang="0" scaled="0"/>
            </a:gradFill>
            <a:ln>
              <a:gradFill>
                <a:gsLst>
                  <a:gs pos="100000">
                    <a:srgbClr val="84EDFF"/>
                  </a:gs>
                  <a:gs pos="86000">
                    <a:srgbClr val="84EDFF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2" name="组合 431">
              <a:extLst>
                <a:ext uri="{FF2B5EF4-FFF2-40B4-BE49-F238E27FC236}">
                  <a16:creationId xmlns:a16="http://schemas.microsoft.com/office/drawing/2014/main" id="{AF7B2CBD-10CA-B0BE-0A8E-EC25E3C529A7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433" name="箭头: V 形 432">
                <a:extLst>
                  <a:ext uri="{FF2B5EF4-FFF2-40B4-BE49-F238E27FC236}">
                    <a16:creationId xmlns:a16="http://schemas.microsoft.com/office/drawing/2014/main" id="{9E10FF5D-D6FC-7877-C658-7F800184F88F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箭头: V 形 433">
                <a:extLst>
                  <a:ext uri="{FF2B5EF4-FFF2-40B4-BE49-F238E27FC236}">
                    <a16:creationId xmlns:a16="http://schemas.microsoft.com/office/drawing/2014/main" id="{BDFF67D7-37CD-72D1-421F-DE1D3EEE6744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箭头: V 形 434">
                <a:extLst>
                  <a:ext uri="{FF2B5EF4-FFF2-40B4-BE49-F238E27FC236}">
                    <a16:creationId xmlns:a16="http://schemas.microsoft.com/office/drawing/2014/main" id="{ED448CB5-6EB2-569D-D008-53E46C8E7A46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37" name="矩形: 圆角 336">
            <a:extLst>
              <a:ext uri="{FF2B5EF4-FFF2-40B4-BE49-F238E27FC236}">
                <a16:creationId xmlns:a16="http://schemas.microsoft.com/office/drawing/2014/main" id="{7608450B-4520-9076-7046-7981BF795FED}"/>
              </a:ext>
            </a:extLst>
          </p:cNvPr>
          <p:cNvSpPr/>
          <p:nvPr/>
        </p:nvSpPr>
        <p:spPr>
          <a:xfrm>
            <a:off x="990649" y="1511898"/>
            <a:ext cx="2808019" cy="2080667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矩形: 圆角 337">
            <a:extLst>
              <a:ext uri="{FF2B5EF4-FFF2-40B4-BE49-F238E27FC236}">
                <a16:creationId xmlns:a16="http://schemas.microsoft.com/office/drawing/2014/main" id="{15272A18-77D4-7B3D-0DF1-071981A69C04}"/>
              </a:ext>
            </a:extLst>
          </p:cNvPr>
          <p:cNvSpPr/>
          <p:nvPr/>
        </p:nvSpPr>
        <p:spPr>
          <a:xfrm>
            <a:off x="990649" y="1511899"/>
            <a:ext cx="2808019" cy="683876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96629">
                <a:srgbClr val="84EDFF">
                  <a:lumMod val="100000"/>
                  <a:alpha val="61000"/>
                </a:srgbClr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9" name="图片 148">
            <a:extLst>
              <a:ext uri="{FF2B5EF4-FFF2-40B4-BE49-F238E27FC236}">
                <a16:creationId xmlns:a16="http://schemas.microsoft.com/office/drawing/2014/main" id="{45116028-05BC-22F7-6152-4D8AD589EC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51584" y="1052736"/>
            <a:ext cx="1554542" cy="1306409"/>
          </a:xfrm>
          <a:prstGeom prst="rect">
            <a:avLst/>
          </a:prstGeom>
        </p:spPr>
      </p:pic>
      <p:sp>
        <p:nvSpPr>
          <p:cNvPr id="288" name="矩形: 圆角 287">
            <a:extLst>
              <a:ext uri="{FF2B5EF4-FFF2-40B4-BE49-F238E27FC236}">
                <a16:creationId xmlns:a16="http://schemas.microsoft.com/office/drawing/2014/main" id="{6B7B5EE3-A9BE-E870-CA4F-6F732E6D364D}"/>
              </a:ext>
            </a:extLst>
          </p:cNvPr>
          <p:cNvSpPr/>
          <p:nvPr/>
        </p:nvSpPr>
        <p:spPr>
          <a:xfrm>
            <a:off x="3863752" y="1504896"/>
            <a:ext cx="3455358" cy="2087669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矩形: 圆角 288">
            <a:extLst>
              <a:ext uri="{FF2B5EF4-FFF2-40B4-BE49-F238E27FC236}">
                <a16:creationId xmlns:a16="http://schemas.microsoft.com/office/drawing/2014/main" id="{6014BE77-BC59-2040-14B2-A8643BE65CAA}"/>
              </a:ext>
            </a:extLst>
          </p:cNvPr>
          <p:cNvSpPr/>
          <p:nvPr/>
        </p:nvSpPr>
        <p:spPr>
          <a:xfrm>
            <a:off x="3863752" y="1504897"/>
            <a:ext cx="3455358" cy="683876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96629">
                <a:srgbClr val="84EDFF">
                  <a:lumMod val="100000"/>
                  <a:alpha val="61000"/>
                </a:srgbClr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381000" dist="1257300" dir="10800000" sx="75000" sy="75000" algn="r" rotWithShape="0">
              <a:srgbClr val="84EDFF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7" name="图片 146">
            <a:extLst>
              <a:ext uri="{FF2B5EF4-FFF2-40B4-BE49-F238E27FC236}">
                <a16:creationId xmlns:a16="http://schemas.microsoft.com/office/drawing/2014/main" id="{A8ABB069-BD40-991D-262C-0F753BE20C8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40" r="4640"/>
          <a:stretch/>
        </p:blipFill>
        <p:spPr>
          <a:xfrm>
            <a:off x="5807968" y="1148030"/>
            <a:ext cx="1845470" cy="1289939"/>
          </a:xfrm>
          <a:prstGeom prst="rect">
            <a:avLst/>
          </a:prstGeom>
          <a:effectLst/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67E3120-DCAD-572E-5BE7-D38DCAC49ACF}"/>
              </a:ext>
            </a:extLst>
          </p:cNvPr>
          <p:cNvSpPr txBox="1"/>
          <p:nvPr/>
        </p:nvSpPr>
        <p:spPr>
          <a:xfrm>
            <a:off x="4151784" y="413313"/>
            <a:ext cx="3888432" cy="927455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lvl="0" algn="ctr">
              <a:lnSpc>
                <a:spcPct val="80000"/>
              </a:lnSpc>
            </a:pPr>
            <a:r>
              <a:rPr lang="zh-CN" altLang="en-US" sz="3600" kern="100" dirty="0">
                <a:gradFill flip="none" rotWithShape="1">
                  <a:gsLst>
                    <a:gs pos="1000">
                      <a:schemeClr val="bg1"/>
                    </a:gs>
                    <a:gs pos="99000">
                      <a:srgbClr val="84EDFF">
                        <a:lumMod val="58000"/>
                        <a:lumOff val="42000"/>
                      </a:srgbClr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服务项目</a:t>
            </a:r>
            <a:endParaRPr lang="en-US" altLang="zh-CN" sz="3600" kern="100" dirty="0">
              <a:gradFill flip="none" rotWithShape="1">
                <a:gsLst>
                  <a:gs pos="1000">
                    <a:schemeClr val="bg1"/>
                  </a:gs>
                  <a:gs pos="99000">
                    <a:srgbClr val="84EDFF">
                      <a:lumMod val="58000"/>
                      <a:lumOff val="42000"/>
                    </a:srgbClr>
                  </a:gs>
                </a:gsLst>
                <a:lin ang="27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A7652735-F219-87AC-0CBF-BE01B05C995F}"/>
              </a:ext>
            </a:extLst>
          </p:cNvPr>
          <p:cNvSpPr/>
          <p:nvPr/>
        </p:nvSpPr>
        <p:spPr>
          <a:xfrm>
            <a:off x="7320136" y="1512019"/>
            <a:ext cx="3745186" cy="2087669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1B351137-E628-6CFE-A2B7-726E972AF410}"/>
              </a:ext>
            </a:extLst>
          </p:cNvPr>
          <p:cNvSpPr/>
          <p:nvPr/>
        </p:nvSpPr>
        <p:spPr>
          <a:xfrm>
            <a:off x="7320136" y="1512020"/>
            <a:ext cx="3889202" cy="683876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96629">
                <a:srgbClr val="84EDFF">
                  <a:lumMod val="100000"/>
                  <a:alpha val="61000"/>
                </a:srgbClr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381000" dist="1257300" dir="10800000" sx="75000" sy="75000" algn="r" rotWithShape="0">
              <a:srgbClr val="84EDFF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TextBox 6">
            <a:extLst>
              <a:ext uri="{FF2B5EF4-FFF2-40B4-BE49-F238E27FC236}">
                <a16:creationId xmlns:a16="http://schemas.microsoft.com/office/drawing/2014/main" id="{3B422405-3A77-9595-830B-FDAB0FA24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7595" y="1572007"/>
            <a:ext cx="3021578" cy="5909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7511" tIns="48755" rIns="97511" bIns="48755">
            <a:spAutoFit/>
          </a:bodyPr>
          <a:lstStyle/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国</a:t>
            </a:r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AX </a:t>
            </a:r>
          </a:p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柴油版煤炭运输牵引车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94F8418-01AD-3575-8669-752F77710255}"/>
              </a:ext>
            </a:extLst>
          </p:cNvPr>
          <p:cNvGrpSpPr/>
          <p:nvPr/>
        </p:nvGrpSpPr>
        <p:grpSpPr>
          <a:xfrm>
            <a:off x="7497942" y="2509977"/>
            <a:ext cx="1191115" cy="340558"/>
            <a:chOff x="1098805" y="2080330"/>
            <a:chExt cx="1191115" cy="34055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293CB138-0E76-783E-8B21-788EAC8CDEC6}"/>
                </a:ext>
              </a:extLst>
            </p:cNvPr>
            <p:cNvSpPr/>
            <p:nvPr/>
          </p:nvSpPr>
          <p:spPr>
            <a:xfrm>
              <a:off x="1116136" y="2080330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9FD2763C-91D1-6C01-3A17-44DF8589851A}"/>
                </a:ext>
              </a:extLst>
            </p:cNvPr>
            <p:cNvSpPr txBox="1"/>
            <p:nvPr/>
          </p:nvSpPr>
          <p:spPr>
            <a:xfrm>
              <a:off x="1098805" y="2132855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终身循环保修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ED0AB65-D147-BB23-6B58-CAAC0E684505}"/>
              </a:ext>
            </a:extLst>
          </p:cNvPr>
          <p:cNvGrpSpPr/>
          <p:nvPr/>
        </p:nvGrpSpPr>
        <p:grpSpPr>
          <a:xfrm>
            <a:off x="9984432" y="2509977"/>
            <a:ext cx="1191115" cy="340558"/>
            <a:chOff x="1098805" y="2509979"/>
            <a:chExt cx="1191115" cy="340558"/>
          </a:xfrm>
        </p:grpSpPr>
        <p:sp>
          <p:nvSpPr>
            <p:cNvPr id="169" name="矩形: 圆角 168">
              <a:extLst>
                <a:ext uri="{FF2B5EF4-FFF2-40B4-BE49-F238E27FC236}">
                  <a16:creationId xmlns:a16="http://schemas.microsoft.com/office/drawing/2014/main" id="{5FA7A87F-C80D-58FB-EF39-99D4315471F5}"/>
                </a:ext>
              </a:extLst>
            </p:cNvPr>
            <p:cNvSpPr/>
            <p:nvPr/>
          </p:nvSpPr>
          <p:spPr>
            <a:xfrm>
              <a:off x="1116136" y="2509979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321527B2-61A7-5321-78E7-5E9D3FD70746}"/>
                </a:ext>
              </a:extLst>
            </p:cNvPr>
            <p:cNvSpPr txBox="1"/>
            <p:nvPr/>
          </p:nvSpPr>
          <p:spPr>
            <a:xfrm>
              <a:off x="1098805" y="2564904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终身赠送滤芯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3D047B0-A1B6-DA70-CD28-7C0676949664}"/>
              </a:ext>
            </a:extLst>
          </p:cNvPr>
          <p:cNvGrpSpPr/>
          <p:nvPr/>
        </p:nvGrpSpPr>
        <p:grpSpPr>
          <a:xfrm>
            <a:off x="7497942" y="2983495"/>
            <a:ext cx="1191115" cy="340558"/>
            <a:chOff x="1098805" y="2924944"/>
            <a:chExt cx="1191115" cy="340558"/>
          </a:xfrm>
        </p:grpSpPr>
        <p:sp>
          <p:nvSpPr>
            <p:cNvPr id="170" name="矩形: 圆角 169">
              <a:extLst>
                <a:ext uri="{FF2B5EF4-FFF2-40B4-BE49-F238E27FC236}">
                  <a16:creationId xmlns:a16="http://schemas.microsoft.com/office/drawing/2014/main" id="{23E4D57D-42E4-FA8E-D6FF-7C80C317F3C3}"/>
                </a:ext>
              </a:extLst>
            </p:cNvPr>
            <p:cNvSpPr/>
            <p:nvPr/>
          </p:nvSpPr>
          <p:spPr>
            <a:xfrm>
              <a:off x="1116136" y="2924944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94F24AAC-2051-1767-2DFC-CA42909F3214}"/>
                </a:ext>
              </a:extLst>
            </p:cNvPr>
            <p:cNvSpPr txBox="1"/>
            <p:nvPr/>
          </p:nvSpPr>
          <p:spPr>
            <a:xfrm>
              <a:off x="1098805" y="2982269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终身免费维修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33CE4CC-A6D2-D29B-7F7A-0931783D75C8}"/>
              </a:ext>
            </a:extLst>
          </p:cNvPr>
          <p:cNvGrpSpPr/>
          <p:nvPr/>
        </p:nvGrpSpPr>
        <p:grpSpPr>
          <a:xfrm>
            <a:off x="8753242" y="2509977"/>
            <a:ext cx="1180771" cy="340558"/>
            <a:chOff x="2538965" y="2080330"/>
            <a:chExt cx="1180771" cy="340558"/>
          </a:xfrm>
        </p:grpSpPr>
        <p:sp>
          <p:nvSpPr>
            <p:cNvPr id="171" name="矩形: 圆角 170">
              <a:extLst>
                <a:ext uri="{FF2B5EF4-FFF2-40B4-BE49-F238E27FC236}">
                  <a16:creationId xmlns:a16="http://schemas.microsoft.com/office/drawing/2014/main" id="{D22B2F38-FFAB-0F58-9EAC-D979685D1A8C}"/>
                </a:ext>
              </a:extLst>
            </p:cNvPr>
            <p:cNvSpPr/>
            <p:nvPr/>
          </p:nvSpPr>
          <p:spPr>
            <a:xfrm>
              <a:off x="2539345" y="2080330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7452C76F-3D61-B6D5-1E48-7333C6C0A8FC}"/>
                </a:ext>
              </a:extLst>
            </p:cNvPr>
            <p:cNvSpPr txBox="1"/>
            <p:nvPr/>
          </p:nvSpPr>
          <p:spPr>
            <a:xfrm>
              <a:off x="2538965" y="2132855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终身技术支持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A60D62C-0C1D-2C9A-8997-460FAA8BB942}"/>
              </a:ext>
            </a:extLst>
          </p:cNvPr>
          <p:cNvGrpSpPr/>
          <p:nvPr/>
        </p:nvGrpSpPr>
        <p:grpSpPr>
          <a:xfrm>
            <a:off x="8753242" y="2983495"/>
            <a:ext cx="1180771" cy="340558"/>
            <a:chOff x="2538965" y="2509979"/>
            <a:chExt cx="1180771" cy="340558"/>
          </a:xfrm>
        </p:grpSpPr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id="{7C6CC73B-6388-69FF-B319-0F5C32D0E838}"/>
                </a:ext>
              </a:extLst>
            </p:cNvPr>
            <p:cNvSpPr/>
            <p:nvPr/>
          </p:nvSpPr>
          <p:spPr>
            <a:xfrm>
              <a:off x="2539345" y="2509979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246D3CB8-02AD-9BAE-39F1-E2A39BFA2F8F}"/>
                </a:ext>
              </a:extLst>
            </p:cNvPr>
            <p:cNvSpPr txBox="1"/>
            <p:nvPr/>
          </p:nvSpPr>
          <p:spPr>
            <a:xfrm>
              <a:off x="2538965" y="2564167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终身驾驶培训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382CE20-82BE-1D1B-B828-A5A5AE4EC0FE}"/>
              </a:ext>
            </a:extLst>
          </p:cNvPr>
          <p:cNvGrpSpPr/>
          <p:nvPr/>
        </p:nvGrpSpPr>
        <p:grpSpPr>
          <a:xfrm>
            <a:off x="9998198" y="2983495"/>
            <a:ext cx="1180771" cy="340558"/>
            <a:chOff x="2538965" y="2924944"/>
            <a:chExt cx="1180771" cy="340558"/>
          </a:xfrm>
        </p:grpSpPr>
        <p:sp>
          <p:nvSpPr>
            <p:cNvPr id="173" name="矩形: 圆角 172">
              <a:extLst>
                <a:ext uri="{FF2B5EF4-FFF2-40B4-BE49-F238E27FC236}">
                  <a16:creationId xmlns:a16="http://schemas.microsoft.com/office/drawing/2014/main" id="{CB6968A2-D69F-25E4-0313-8D2759D15EEF}"/>
                </a:ext>
              </a:extLst>
            </p:cNvPr>
            <p:cNvSpPr/>
            <p:nvPr/>
          </p:nvSpPr>
          <p:spPr>
            <a:xfrm>
              <a:off x="2539345" y="2924944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2246CCEE-0889-FE44-3710-BDCCC4C068B0}"/>
                </a:ext>
              </a:extLst>
            </p:cNvPr>
            <p:cNvSpPr txBox="1"/>
            <p:nvPr/>
          </p:nvSpPr>
          <p:spPr>
            <a:xfrm>
              <a:off x="2538965" y="2980794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终身智能管控</a:t>
              </a:r>
            </a:p>
          </p:txBody>
        </p:sp>
      </p:grpSp>
      <p:pic>
        <p:nvPicPr>
          <p:cNvPr id="148" name="图片 147">
            <a:extLst>
              <a:ext uri="{FF2B5EF4-FFF2-40B4-BE49-F238E27FC236}">
                <a16:creationId xmlns:a16="http://schemas.microsoft.com/office/drawing/2014/main" id="{1807DCA8-9B38-04DB-F01B-BB880ED4A0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8408" y="1229270"/>
            <a:ext cx="1462106" cy="1047602"/>
          </a:xfrm>
          <a:prstGeom prst="rect">
            <a:avLst/>
          </a:prstGeom>
          <a:effectLst/>
        </p:spPr>
      </p:pic>
      <p:sp>
        <p:nvSpPr>
          <p:cNvPr id="290" name="TextBox 6">
            <a:extLst>
              <a:ext uri="{FF2B5EF4-FFF2-40B4-BE49-F238E27FC236}">
                <a16:creationId xmlns:a16="http://schemas.microsoft.com/office/drawing/2014/main" id="{2B21F640-C0A3-6302-6087-6444F6CF4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210" y="1564884"/>
            <a:ext cx="3021578" cy="5909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7511" tIns="48755" rIns="97511" bIns="48755">
            <a:spAutoFit/>
          </a:bodyPr>
          <a:lstStyle/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国</a:t>
            </a:r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AX </a:t>
            </a:r>
          </a:p>
          <a:p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6300</a:t>
            </a:r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牵引车</a:t>
            </a:r>
          </a:p>
        </p:txBody>
      </p: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FB2A1EE6-8066-C325-B786-491731C6C964}"/>
              </a:ext>
            </a:extLst>
          </p:cNvPr>
          <p:cNvGrpSpPr/>
          <p:nvPr/>
        </p:nvGrpSpPr>
        <p:grpSpPr>
          <a:xfrm>
            <a:off x="4040950" y="2515514"/>
            <a:ext cx="1191115" cy="340558"/>
            <a:chOff x="1098805" y="2080330"/>
            <a:chExt cx="1191115" cy="340558"/>
          </a:xfrm>
        </p:grpSpPr>
        <p:sp>
          <p:nvSpPr>
            <p:cNvPr id="292" name="矩形: 圆角 291">
              <a:extLst>
                <a:ext uri="{FF2B5EF4-FFF2-40B4-BE49-F238E27FC236}">
                  <a16:creationId xmlns:a16="http://schemas.microsoft.com/office/drawing/2014/main" id="{557CDE35-A5B6-0AEE-7232-F8FFD2036E0A}"/>
                </a:ext>
              </a:extLst>
            </p:cNvPr>
            <p:cNvSpPr/>
            <p:nvPr/>
          </p:nvSpPr>
          <p:spPr>
            <a:xfrm>
              <a:off x="1116136" y="2080330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3" name="文本框 292">
              <a:extLst>
                <a:ext uri="{FF2B5EF4-FFF2-40B4-BE49-F238E27FC236}">
                  <a16:creationId xmlns:a16="http://schemas.microsoft.com/office/drawing/2014/main" id="{50B1E393-F8F8-5C61-5CEB-AB682EFB3C83}"/>
                </a:ext>
              </a:extLst>
            </p:cNvPr>
            <p:cNvSpPr txBox="1"/>
            <p:nvPr/>
          </p:nvSpPr>
          <p:spPr>
            <a:xfrm>
              <a:off x="1098805" y="2132855"/>
              <a:ext cx="11807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保修期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36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个月</a:t>
              </a:r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7D42E403-443A-269F-A187-21A712F53F8A}"/>
              </a:ext>
            </a:extLst>
          </p:cNvPr>
          <p:cNvGrpSpPr/>
          <p:nvPr/>
        </p:nvGrpSpPr>
        <p:grpSpPr>
          <a:xfrm>
            <a:off x="4058281" y="2983495"/>
            <a:ext cx="1565844" cy="499210"/>
            <a:chOff x="1114462" y="2509979"/>
            <a:chExt cx="1180771" cy="499210"/>
          </a:xfrm>
        </p:grpSpPr>
        <p:sp>
          <p:nvSpPr>
            <p:cNvPr id="295" name="矩形: 圆角 294">
              <a:extLst>
                <a:ext uri="{FF2B5EF4-FFF2-40B4-BE49-F238E27FC236}">
                  <a16:creationId xmlns:a16="http://schemas.microsoft.com/office/drawing/2014/main" id="{0FED0564-B247-992F-A0C4-39FA3403EA91}"/>
                </a:ext>
              </a:extLst>
            </p:cNvPr>
            <p:cNvSpPr/>
            <p:nvPr/>
          </p:nvSpPr>
          <p:spPr>
            <a:xfrm>
              <a:off x="1116136" y="2509979"/>
              <a:ext cx="11737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6" name="文本框 295">
              <a:extLst>
                <a:ext uri="{FF2B5EF4-FFF2-40B4-BE49-F238E27FC236}">
                  <a16:creationId xmlns:a16="http://schemas.microsoft.com/office/drawing/2014/main" id="{C6B4F1D3-9F8D-EBAA-959E-1FC3A2E6DBD6}"/>
                </a:ext>
              </a:extLst>
            </p:cNvPr>
            <p:cNvSpPr txBox="1"/>
            <p:nvPr/>
          </p:nvSpPr>
          <p:spPr>
            <a:xfrm>
              <a:off x="1114462" y="2565991"/>
              <a:ext cx="1180771" cy="443198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服务站专属工位服务</a:t>
              </a:r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974D2717-7F18-9623-1507-EEF9965E561E}"/>
              </a:ext>
            </a:extLst>
          </p:cNvPr>
          <p:cNvGrpSpPr/>
          <p:nvPr/>
        </p:nvGrpSpPr>
        <p:grpSpPr>
          <a:xfrm>
            <a:off x="5663952" y="2983495"/>
            <a:ext cx="1454049" cy="340558"/>
            <a:chOff x="1116136" y="2924944"/>
            <a:chExt cx="1991732" cy="340558"/>
          </a:xfrm>
        </p:grpSpPr>
        <p:sp>
          <p:nvSpPr>
            <p:cNvPr id="298" name="矩形: 圆角 297">
              <a:extLst>
                <a:ext uri="{FF2B5EF4-FFF2-40B4-BE49-F238E27FC236}">
                  <a16:creationId xmlns:a16="http://schemas.microsoft.com/office/drawing/2014/main" id="{7566D3BE-1261-4448-34CB-C37E7C77D558}"/>
                </a:ext>
              </a:extLst>
            </p:cNvPr>
            <p:cNvSpPr/>
            <p:nvPr/>
          </p:nvSpPr>
          <p:spPr>
            <a:xfrm>
              <a:off x="1116136" y="2924944"/>
              <a:ext cx="1991732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9" name="文本框 298">
              <a:extLst>
                <a:ext uri="{FF2B5EF4-FFF2-40B4-BE49-F238E27FC236}">
                  <a16:creationId xmlns:a16="http://schemas.microsoft.com/office/drawing/2014/main" id="{38527CCC-91C9-E84E-842A-58DDAD48CE3E}"/>
                </a:ext>
              </a:extLst>
            </p:cNvPr>
            <p:cNvSpPr txBox="1"/>
            <p:nvPr/>
          </p:nvSpPr>
          <p:spPr>
            <a:xfrm>
              <a:off x="1135160" y="2982269"/>
              <a:ext cx="1910426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服务享受优先派工</a:t>
              </a:r>
            </a:p>
          </p:txBody>
        </p:sp>
      </p:grpSp>
      <p:grpSp>
        <p:nvGrpSpPr>
          <p:cNvPr id="334" name="组合 333">
            <a:extLst>
              <a:ext uri="{FF2B5EF4-FFF2-40B4-BE49-F238E27FC236}">
                <a16:creationId xmlns:a16="http://schemas.microsoft.com/office/drawing/2014/main" id="{83ACF6A6-A04D-EC85-100C-9484D3075856}"/>
              </a:ext>
            </a:extLst>
          </p:cNvPr>
          <p:cNvGrpSpPr/>
          <p:nvPr/>
        </p:nvGrpSpPr>
        <p:grpSpPr>
          <a:xfrm>
            <a:off x="5303912" y="2509977"/>
            <a:ext cx="1845470" cy="340558"/>
            <a:chOff x="1098805" y="2924944"/>
            <a:chExt cx="1910426" cy="340558"/>
          </a:xfrm>
        </p:grpSpPr>
        <p:sp>
          <p:nvSpPr>
            <p:cNvPr id="335" name="矩形: 圆角 334">
              <a:extLst>
                <a:ext uri="{FF2B5EF4-FFF2-40B4-BE49-F238E27FC236}">
                  <a16:creationId xmlns:a16="http://schemas.microsoft.com/office/drawing/2014/main" id="{7574DABD-DD1B-B80A-AE9D-6DC404BD5381}"/>
                </a:ext>
              </a:extLst>
            </p:cNvPr>
            <p:cNvSpPr/>
            <p:nvPr/>
          </p:nvSpPr>
          <p:spPr>
            <a:xfrm>
              <a:off x="1116136" y="2924944"/>
              <a:ext cx="1865312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6" name="文本框 335">
              <a:extLst>
                <a:ext uri="{FF2B5EF4-FFF2-40B4-BE49-F238E27FC236}">
                  <a16:creationId xmlns:a16="http://schemas.microsoft.com/office/drawing/2014/main" id="{6857E2A5-E94B-A809-E76D-34E444929765}"/>
                </a:ext>
              </a:extLst>
            </p:cNvPr>
            <p:cNvSpPr txBox="1"/>
            <p:nvPr/>
          </p:nvSpPr>
          <p:spPr>
            <a:xfrm>
              <a:off x="1098805" y="2982269"/>
              <a:ext cx="1910426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赠送三年免费保养服务 </a:t>
              </a:r>
            </a:p>
          </p:txBody>
        </p:sp>
      </p:grpSp>
      <p:sp>
        <p:nvSpPr>
          <p:cNvPr id="339" name="TextBox 6">
            <a:extLst>
              <a:ext uri="{FF2B5EF4-FFF2-40B4-BE49-F238E27FC236}">
                <a16:creationId xmlns:a16="http://schemas.microsoft.com/office/drawing/2014/main" id="{0EBAD227-2439-4269-6669-38902D5C6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108" y="1571886"/>
            <a:ext cx="3021578" cy="5909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7511" tIns="48755" rIns="97511" bIns="48755">
            <a:spAutoFit/>
          </a:bodyPr>
          <a:lstStyle/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国</a:t>
            </a:r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AX </a:t>
            </a:r>
          </a:p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标载自卸车型</a:t>
            </a:r>
          </a:p>
        </p:txBody>
      </p:sp>
      <p:grpSp>
        <p:nvGrpSpPr>
          <p:cNvPr id="341" name="组合 340">
            <a:extLst>
              <a:ext uri="{FF2B5EF4-FFF2-40B4-BE49-F238E27FC236}">
                <a16:creationId xmlns:a16="http://schemas.microsoft.com/office/drawing/2014/main" id="{6E599BE8-D136-479D-FAB2-3E5720A55D23}"/>
              </a:ext>
            </a:extLst>
          </p:cNvPr>
          <p:cNvGrpSpPr/>
          <p:nvPr/>
        </p:nvGrpSpPr>
        <p:grpSpPr>
          <a:xfrm>
            <a:off x="1167848" y="2522516"/>
            <a:ext cx="1914175" cy="340558"/>
            <a:chOff x="1098805" y="2080330"/>
            <a:chExt cx="1914175" cy="340558"/>
          </a:xfrm>
        </p:grpSpPr>
        <p:sp>
          <p:nvSpPr>
            <p:cNvPr id="342" name="矩形: 圆角 341">
              <a:extLst>
                <a:ext uri="{FF2B5EF4-FFF2-40B4-BE49-F238E27FC236}">
                  <a16:creationId xmlns:a16="http://schemas.microsoft.com/office/drawing/2014/main" id="{90CB9DA5-4EF8-D246-5512-D30ED453DB09}"/>
                </a:ext>
              </a:extLst>
            </p:cNvPr>
            <p:cNvSpPr/>
            <p:nvPr/>
          </p:nvSpPr>
          <p:spPr>
            <a:xfrm>
              <a:off x="1116136" y="2080330"/>
              <a:ext cx="189684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id="{FC7F084A-2172-6E6F-D0BB-F3A367076D48}"/>
                </a:ext>
              </a:extLst>
            </p:cNvPr>
            <p:cNvSpPr txBox="1"/>
            <p:nvPr/>
          </p:nvSpPr>
          <p:spPr>
            <a:xfrm>
              <a:off x="1098805" y="2132855"/>
              <a:ext cx="1914175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主动上门巡回服务一次</a:t>
              </a:r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1C1CD964-BB99-4DC1-0BEC-69C2DE4B314F}"/>
              </a:ext>
            </a:extLst>
          </p:cNvPr>
          <p:cNvGrpSpPr/>
          <p:nvPr/>
        </p:nvGrpSpPr>
        <p:grpSpPr>
          <a:xfrm>
            <a:off x="1167848" y="2972484"/>
            <a:ext cx="2083455" cy="340558"/>
            <a:chOff x="1098805" y="2924944"/>
            <a:chExt cx="2030271" cy="340558"/>
          </a:xfrm>
        </p:grpSpPr>
        <p:sp>
          <p:nvSpPr>
            <p:cNvPr id="351" name="矩形: 圆角 350">
              <a:extLst>
                <a:ext uri="{FF2B5EF4-FFF2-40B4-BE49-F238E27FC236}">
                  <a16:creationId xmlns:a16="http://schemas.microsoft.com/office/drawing/2014/main" id="{DDACD67F-641C-9C7D-A0F1-A967F84D3ECE}"/>
                </a:ext>
              </a:extLst>
            </p:cNvPr>
            <p:cNvSpPr/>
            <p:nvPr/>
          </p:nvSpPr>
          <p:spPr>
            <a:xfrm>
              <a:off x="1116136" y="2924944"/>
              <a:ext cx="2012940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B06E37D6-050D-CBBD-84A4-0D0E26FA9CC2}"/>
                </a:ext>
              </a:extLst>
            </p:cNvPr>
            <p:cNvSpPr txBox="1"/>
            <p:nvPr/>
          </p:nvSpPr>
          <p:spPr>
            <a:xfrm>
              <a:off x="1098805" y="2982269"/>
              <a:ext cx="2030271" cy="258532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批量购车首年免费车队管理</a:t>
              </a:r>
            </a:p>
          </p:txBody>
        </p:sp>
      </p:grpSp>
      <p:sp>
        <p:nvSpPr>
          <p:cNvPr id="353" name="矩形: 圆角 352">
            <a:extLst>
              <a:ext uri="{FF2B5EF4-FFF2-40B4-BE49-F238E27FC236}">
                <a16:creationId xmlns:a16="http://schemas.microsoft.com/office/drawing/2014/main" id="{0B4FEF36-2B65-14B1-DFAA-C6500CA6FF7E}"/>
              </a:ext>
            </a:extLst>
          </p:cNvPr>
          <p:cNvSpPr/>
          <p:nvPr/>
        </p:nvSpPr>
        <p:spPr>
          <a:xfrm>
            <a:off x="990648" y="3931715"/>
            <a:ext cx="6002140" cy="2311549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0" name="图片 139">
            <a:extLst>
              <a:ext uri="{FF2B5EF4-FFF2-40B4-BE49-F238E27FC236}">
                <a16:creationId xmlns:a16="http://schemas.microsoft.com/office/drawing/2014/main" id="{62E68B85-1944-38A9-D518-AF9CE7EC411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023" r="14023"/>
          <a:stretch/>
        </p:blipFill>
        <p:spPr>
          <a:xfrm>
            <a:off x="5051782" y="3650955"/>
            <a:ext cx="1360238" cy="1146197"/>
          </a:xfrm>
          <a:prstGeom prst="rect">
            <a:avLst/>
          </a:prstGeom>
          <a:effectLst/>
        </p:spPr>
      </p:pic>
      <p:sp>
        <p:nvSpPr>
          <p:cNvPr id="354" name="矩形: 圆角 353">
            <a:extLst>
              <a:ext uri="{FF2B5EF4-FFF2-40B4-BE49-F238E27FC236}">
                <a16:creationId xmlns:a16="http://schemas.microsoft.com/office/drawing/2014/main" id="{5D34FD1D-4A04-D243-2B4C-E4AE582CFFC2}"/>
              </a:ext>
            </a:extLst>
          </p:cNvPr>
          <p:cNvSpPr/>
          <p:nvPr/>
        </p:nvSpPr>
        <p:spPr>
          <a:xfrm>
            <a:off x="990647" y="3931716"/>
            <a:ext cx="5725937" cy="684414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96629">
                <a:srgbClr val="84EDFF">
                  <a:lumMod val="100000"/>
                  <a:alpha val="61000"/>
                </a:srgbClr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381000" dist="1257300" dir="10800000" sx="75000" sy="75000" algn="r" rotWithShape="0">
              <a:srgbClr val="84EDFF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TextBox 6">
            <a:extLst>
              <a:ext uri="{FF2B5EF4-FFF2-40B4-BE49-F238E27FC236}">
                <a16:creationId xmlns:a16="http://schemas.microsoft.com/office/drawing/2014/main" id="{6FA8AEFB-4343-42F8-4D65-F58ABFA52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9588" y="4005064"/>
            <a:ext cx="3884869" cy="34468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7511" tIns="48755" rIns="97511" bIns="48755">
            <a:spAutoFit/>
          </a:bodyPr>
          <a:lstStyle/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国</a:t>
            </a:r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AX </a:t>
            </a:r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柴油版 </a:t>
            </a:r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550</a:t>
            </a:r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马力以上</a:t>
            </a:r>
          </a:p>
        </p:txBody>
      </p:sp>
      <p:grpSp>
        <p:nvGrpSpPr>
          <p:cNvPr id="356" name="组合 355">
            <a:extLst>
              <a:ext uri="{FF2B5EF4-FFF2-40B4-BE49-F238E27FC236}">
                <a16:creationId xmlns:a16="http://schemas.microsoft.com/office/drawing/2014/main" id="{C657FD33-14AD-09EA-2BC7-E45943739D08}"/>
              </a:ext>
            </a:extLst>
          </p:cNvPr>
          <p:cNvGrpSpPr/>
          <p:nvPr/>
        </p:nvGrpSpPr>
        <p:grpSpPr>
          <a:xfrm>
            <a:off x="921681" y="5264962"/>
            <a:ext cx="2684433" cy="377079"/>
            <a:chOff x="898419" y="2080330"/>
            <a:chExt cx="2087901" cy="340558"/>
          </a:xfrm>
        </p:grpSpPr>
        <p:sp>
          <p:nvSpPr>
            <p:cNvPr id="357" name="矩形: 圆角 356">
              <a:extLst>
                <a:ext uri="{FF2B5EF4-FFF2-40B4-BE49-F238E27FC236}">
                  <a16:creationId xmlns:a16="http://schemas.microsoft.com/office/drawing/2014/main" id="{2A8A0CEA-B02C-DA66-EE26-10730402D72E}"/>
                </a:ext>
              </a:extLst>
            </p:cNvPr>
            <p:cNvSpPr/>
            <p:nvPr/>
          </p:nvSpPr>
          <p:spPr>
            <a:xfrm>
              <a:off x="1116137" y="2080330"/>
              <a:ext cx="1678525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8" name="文本框 357">
              <a:extLst>
                <a:ext uri="{FF2B5EF4-FFF2-40B4-BE49-F238E27FC236}">
                  <a16:creationId xmlns:a16="http://schemas.microsoft.com/office/drawing/2014/main" id="{239002B7-0653-4C66-CF76-F133522D970B}"/>
                </a:ext>
              </a:extLst>
            </p:cNvPr>
            <p:cNvSpPr txBox="1"/>
            <p:nvPr/>
          </p:nvSpPr>
          <p:spPr>
            <a:xfrm>
              <a:off x="898419" y="2143733"/>
              <a:ext cx="2087901" cy="23349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电器件保修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12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个月不限里程</a:t>
              </a:r>
            </a:p>
          </p:txBody>
        </p:sp>
      </p:grpSp>
      <p:sp>
        <p:nvSpPr>
          <p:cNvPr id="375" name="TextBox 6">
            <a:extLst>
              <a:ext uri="{FF2B5EF4-FFF2-40B4-BE49-F238E27FC236}">
                <a16:creationId xmlns:a16="http://schemas.microsoft.com/office/drawing/2014/main" id="{FF8B5B7A-528D-EB91-E0E5-2032AE276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995" y="4276383"/>
            <a:ext cx="2711757" cy="2677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7511" tIns="48755" rIns="97511" bIns="48755">
            <a:spAutoFit/>
          </a:bodyPr>
          <a:lstStyle/>
          <a:p>
            <a:r>
              <a:rPr lang="en-US" altLang="zh-CN" sz="11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n-ea"/>
              </a:rPr>
              <a:t>X500Pro</a:t>
            </a:r>
            <a:r>
              <a:rPr lang="zh-CN" altLang="en-US" sz="11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n-ea"/>
              </a:rPr>
              <a:t>超值版</a:t>
            </a:r>
            <a:r>
              <a:rPr lang="en-US" altLang="zh-CN" sz="11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n-ea"/>
              </a:rPr>
              <a:t>/X500V</a:t>
            </a:r>
            <a:r>
              <a:rPr lang="zh-CN" altLang="en-US" sz="11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n-ea"/>
              </a:rPr>
              <a:t>旗舰版</a:t>
            </a:r>
          </a:p>
        </p:txBody>
      </p:sp>
      <p:grpSp>
        <p:nvGrpSpPr>
          <p:cNvPr id="380" name="组合 379">
            <a:extLst>
              <a:ext uri="{FF2B5EF4-FFF2-40B4-BE49-F238E27FC236}">
                <a16:creationId xmlns:a16="http://schemas.microsoft.com/office/drawing/2014/main" id="{3DEDA563-3A82-E580-02EA-8337D815B5E4}"/>
              </a:ext>
            </a:extLst>
          </p:cNvPr>
          <p:cNvGrpSpPr/>
          <p:nvPr/>
        </p:nvGrpSpPr>
        <p:grpSpPr>
          <a:xfrm>
            <a:off x="3215680" y="5264962"/>
            <a:ext cx="2628714" cy="377079"/>
            <a:chOff x="941756" y="2080330"/>
            <a:chExt cx="2044564" cy="340558"/>
          </a:xfrm>
        </p:grpSpPr>
        <p:sp>
          <p:nvSpPr>
            <p:cNvPr id="381" name="矩形: 圆角 380">
              <a:extLst>
                <a:ext uri="{FF2B5EF4-FFF2-40B4-BE49-F238E27FC236}">
                  <a16:creationId xmlns:a16="http://schemas.microsoft.com/office/drawing/2014/main" id="{B158D846-99D5-F574-E66A-DA3057B96CE3}"/>
                </a:ext>
              </a:extLst>
            </p:cNvPr>
            <p:cNvSpPr/>
            <p:nvPr/>
          </p:nvSpPr>
          <p:spPr>
            <a:xfrm>
              <a:off x="1116137" y="2080330"/>
              <a:ext cx="1678525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3F52F001-2CBB-9793-AE48-E084F669FCDD}"/>
                </a:ext>
              </a:extLst>
            </p:cNvPr>
            <p:cNvSpPr txBox="1"/>
            <p:nvPr/>
          </p:nvSpPr>
          <p:spPr>
            <a:xfrm>
              <a:off x="941756" y="2143733"/>
              <a:ext cx="2044564" cy="23349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注册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e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随行赠暖心护航包一个</a:t>
              </a:r>
            </a:p>
          </p:txBody>
        </p:sp>
      </p:grpSp>
      <p:grpSp>
        <p:nvGrpSpPr>
          <p:cNvPr id="383" name="组合 382">
            <a:extLst>
              <a:ext uri="{FF2B5EF4-FFF2-40B4-BE49-F238E27FC236}">
                <a16:creationId xmlns:a16="http://schemas.microsoft.com/office/drawing/2014/main" id="{A831C5B4-3663-AB48-655D-0BC7A8AE4E37}"/>
              </a:ext>
            </a:extLst>
          </p:cNvPr>
          <p:cNvGrpSpPr/>
          <p:nvPr/>
        </p:nvGrpSpPr>
        <p:grpSpPr>
          <a:xfrm>
            <a:off x="1201603" y="4812482"/>
            <a:ext cx="1726045" cy="377079"/>
            <a:chOff x="1114105" y="2080330"/>
            <a:chExt cx="2087901" cy="340558"/>
          </a:xfrm>
        </p:grpSpPr>
        <p:sp>
          <p:nvSpPr>
            <p:cNvPr id="384" name="矩形: 圆角 383">
              <a:extLst>
                <a:ext uri="{FF2B5EF4-FFF2-40B4-BE49-F238E27FC236}">
                  <a16:creationId xmlns:a16="http://schemas.microsoft.com/office/drawing/2014/main" id="{23D66BC3-82E2-1E6D-7FAA-96E4238AC932}"/>
                </a:ext>
              </a:extLst>
            </p:cNvPr>
            <p:cNvSpPr/>
            <p:nvPr/>
          </p:nvSpPr>
          <p:spPr>
            <a:xfrm>
              <a:off x="1116136" y="2080330"/>
              <a:ext cx="2085869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5" name="文本框 384">
              <a:extLst>
                <a:ext uri="{FF2B5EF4-FFF2-40B4-BE49-F238E27FC236}">
                  <a16:creationId xmlns:a16="http://schemas.microsoft.com/office/drawing/2014/main" id="{AD83CA32-B263-04E3-B65B-6B1914A80C1E}"/>
                </a:ext>
              </a:extLst>
            </p:cNvPr>
            <p:cNvSpPr txBox="1"/>
            <p:nvPr/>
          </p:nvSpPr>
          <p:spPr>
            <a:xfrm>
              <a:off x="1114105" y="2143733"/>
              <a:ext cx="2087901" cy="23349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首年保零部件免责维修</a:t>
              </a:r>
            </a:p>
          </p:txBody>
        </p:sp>
      </p:grpSp>
      <p:grpSp>
        <p:nvGrpSpPr>
          <p:cNvPr id="386" name="组合 385">
            <a:extLst>
              <a:ext uri="{FF2B5EF4-FFF2-40B4-BE49-F238E27FC236}">
                <a16:creationId xmlns:a16="http://schemas.microsoft.com/office/drawing/2014/main" id="{86F68861-5E9B-C9AD-38CE-395A068336FF}"/>
              </a:ext>
            </a:extLst>
          </p:cNvPr>
          <p:cNvGrpSpPr/>
          <p:nvPr/>
        </p:nvGrpSpPr>
        <p:grpSpPr>
          <a:xfrm>
            <a:off x="1179629" y="5729028"/>
            <a:ext cx="5041970" cy="377079"/>
            <a:chOff x="1116136" y="2080330"/>
            <a:chExt cx="4033384" cy="340558"/>
          </a:xfrm>
        </p:grpSpPr>
        <p:sp>
          <p:nvSpPr>
            <p:cNvPr id="387" name="矩形: 圆角 386">
              <a:extLst>
                <a:ext uri="{FF2B5EF4-FFF2-40B4-BE49-F238E27FC236}">
                  <a16:creationId xmlns:a16="http://schemas.microsoft.com/office/drawing/2014/main" id="{B3537199-CF80-2359-F3C2-444228B9EAE6}"/>
                </a:ext>
              </a:extLst>
            </p:cNvPr>
            <p:cNvSpPr/>
            <p:nvPr/>
          </p:nvSpPr>
          <p:spPr>
            <a:xfrm>
              <a:off x="1116136" y="2080330"/>
              <a:ext cx="4033384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8" name="文本框 387">
              <a:extLst>
                <a:ext uri="{FF2B5EF4-FFF2-40B4-BE49-F238E27FC236}">
                  <a16:creationId xmlns:a16="http://schemas.microsoft.com/office/drawing/2014/main" id="{04BB6C97-89E8-63E4-981D-89988219CE60}"/>
                </a:ext>
              </a:extLst>
            </p:cNvPr>
            <p:cNvSpPr txBox="1"/>
            <p:nvPr/>
          </p:nvSpPr>
          <p:spPr>
            <a:xfrm>
              <a:off x="1171652" y="2143733"/>
              <a:ext cx="3977753" cy="23349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一年内定期保养赠送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元配件兑换券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+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柴油粗滤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+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柴油精滤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（不含水寒宝）</a:t>
              </a:r>
              <a:endParaRPr lang="zh-CN" alt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89" name="矩形: 圆角 388">
            <a:extLst>
              <a:ext uri="{FF2B5EF4-FFF2-40B4-BE49-F238E27FC236}">
                <a16:creationId xmlns:a16="http://schemas.microsoft.com/office/drawing/2014/main" id="{F2C016F1-13AE-8F8F-2FC3-84B99B050A20}"/>
              </a:ext>
            </a:extLst>
          </p:cNvPr>
          <p:cNvSpPr/>
          <p:nvPr/>
        </p:nvSpPr>
        <p:spPr>
          <a:xfrm>
            <a:off x="6384032" y="3931715"/>
            <a:ext cx="4707568" cy="2311549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07" name="图片 406">
            <a:extLst>
              <a:ext uri="{FF2B5EF4-FFF2-40B4-BE49-F238E27FC236}">
                <a16:creationId xmlns:a16="http://schemas.microsoft.com/office/drawing/2014/main" id="{AC28B30D-C460-F4BF-0486-41373F1A6DD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4983665">
            <a:off x="-7485712" y="-6967270"/>
            <a:ext cx="12309582" cy="14761163"/>
          </a:xfrm>
          <a:prstGeom prst="rect">
            <a:avLst/>
          </a:prstGeom>
        </p:spPr>
      </p:pic>
      <p:grpSp>
        <p:nvGrpSpPr>
          <p:cNvPr id="392" name="组合 391">
            <a:extLst>
              <a:ext uri="{FF2B5EF4-FFF2-40B4-BE49-F238E27FC236}">
                <a16:creationId xmlns:a16="http://schemas.microsoft.com/office/drawing/2014/main" id="{2C8DD9A3-8D28-F137-77E7-EFF7DC535AC9}"/>
              </a:ext>
            </a:extLst>
          </p:cNvPr>
          <p:cNvGrpSpPr/>
          <p:nvPr/>
        </p:nvGrpSpPr>
        <p:grpSpPr>
          <a:xfrm>
            <a:off x="8450950" y="4880405"/>
            <a:ext cx="2786828" cy="377079"/>
            <a:chOff x="1150835" y="2080330"/>
            <a:chExt cx="2178578" cy="340558"/>
          </a:xfrm>
        </p:grpSpPr>
        <p:sp>
          <p:nvSpPr>
            <p:cNvPr id="393" name="矩形: 圆角 392">
              <a:extLst>
                <a:ext uri="{FF2B5EF4-FFF2-40B4-BE49-F238E27FC236}">
                  <a16:creationId xmlns:a16="http://schemas.microsoft.com/office/drawing/2014/main" id="{599C82E0-19BD-A03C-D55B-160F3C3E56A7}"/>
                </a:ext>
              </a:extLst>
            </p:cNvPr>
            <p:cNvSpPr/>
            <p:nvPr/>
          </p:nvSpPr>
          <p:spPr>
            <a:xfrm>
              <a:off x="1150835" y="2080330"/>
              <a:ext cx="2150249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4" name="文本框 393">
              <a:extLst>
                <a:ext uri="{FF2B5EF4-FFF2-40B4-BE49-F238E27FC236}">
                  <a16:creationId xmlns:a16="http://schemas.microsoft.com/office/drawing/2014/main" id="{2DACE69C-2FFE-223B-170E-076949E26DC8}"/>
                </a:ext>
              </a:extLst>
            </p:cNvPr>
            <p:cNvSpPr txBox="1"/>
            <p:nvPr/>
          </p:nvSpPr>
          <p:spPr>
            <a:xfrm>
              <a:off x="1201169" y="2143733"/>
              <a:ext cx="2128244" cy="23349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万公里免责保修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（不追究客户使用责任）</a:t>
              </a:r>
              <a:endParaRPr lang="zh-CN" alt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7" name="矩形: 圆角 396">
            <a:extLst>
              <a:ext uri="{FF2B5EF4-FFF2-40B4-BE49-F238E27FC236}">
                <a16:creationId xmlns:a16="http://schemas.microsoft.com/office/drawing/2014/main" id="{1BE59CE3-9336-5205-5506-0D229E574365}"/>
              </a:ext>
            </a:extLst>
          </p:cNvPr>
          <p:cNvSpPr/>
          <p:nvPr/>
        </p:nvSpPr>
        <p:spPr>
          <a:xfrm>
            <a:off x="6577676" y="5362681"/>
            <a:ext cx="4626915" cy="377079"/>
          </a:xfrm>
          <a:prstGeom prst="roundRect">
            <a:avLst>
              <a:gd name="adj" fmla="val 50000"/>
            </a:avLst>
          </a:prstGeom>
          <a:solidFill>
            <a:srgbClr val="144BB8"/>
          </a:solidFill>
          <a:ln>
            <a:noFill/>
          </a:ln>
          <a:effectLst>
            <a:innerShdw blurRad="114300">
              <a:srgbClr val="84ED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9" name="组合 398">
            <a:extLst>
              <a:ext uri="{FF2B5EF4-FFF2-40B4-BE49-F238E27FC236}">
                <a16:creationId xmlns:a16="http://schemas.microsoft.com/office/drawing/2014/main" id="{C66BA4D8-DFD0-9FA7-67CC-C4ADD51D99AB}"/>
              </a:ext>
            </a:extLst>
          </p:cNvPr>
          <p:cNvGrpSpPr/>
          <p:nvPr/>
        </p:nvGrpSpPr>
        <p:grpSpPr>
          <a:xfrm>
            <a:off x="6597599" y="4869160"/>
            <a:ext cx="1764942" cy="377079"/>
            <a:chOff x="1116137" y="2080330"/>
            <a:chExt cx="1371402" cy="340558"/>
          </a:xfrm>
        </p:grpSpPr>
        <p:sp>
          <p:nvSpPr>
            <p:cNvPr id="400" name="矩形: 圆角 399">
              <a:extLst>
                <a:ext uri="{FF2B5EF4-FFF2-40B4-BE49-F238E27FC236}">
                  <a16:creationId xmlns:a16="http://schemas.microsoft.com/office/drawing/2014/main" id="{17CE878E-286D-4BFD-11EE-641A63A78D4C}"/>
                </a:ext>
              </a:extLst>
            </p:cNvPr>
            <p:cNvSpPr/>
            <p:nvPr/>
          </p:nvSpPr>
          <p:spPr>
            <a:xfrm>
              <a:off x="1116137" y="2080330"/>
              <a:ext cx="1363495" cy="340558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1" name="文本框 400">
              <a:extLst>
                <a:ext uri="{FF2B5EF4-FFF2-40B4-BE49-F238E27FC236}">
                  <a16:creationId xmlns:a16="http://schemas.microsoft.com/office/drawing/2014/main" id="{88EA33C5-A053-CE8C-90BC-E682813FDC20}"/>
                </a:ext>
              </a:extLst>
            </p:cNvPr>
            <p:cNvSpPr txBox="1"/>
            <p:nvPr/>
          </p:nvSpPr>
          <p:spPr>
            <a:xfrm>
              <a:off x="1118049" y="2143733"/>
              <a:ext cx="1369490" cy="23349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主动上门巡回服务一次</a:t>
              </a:r>
            </a:p>
          </p:txBody>
        </p:sp>
      </p:grpSp>
      <p:sp>
        <p:nvSpPr>
          <p:cNvPr id="405" name="文本框 404">
            <a:extLst>
              <a:ext uri="{FF2B5EF4-FFF2-40B4-BE49-F238E27FC236}">
                <a16:creationId xmlns:a16="http://schemas.microsoft.com/office/drawing/2014/main" id="{5673A047-DADB-B8E6-EFEC-A45EE250CC8F}"/>
              </a:ext>
            </a:extLst>
          </p:cNvPr>
          <p:cNvSpPr txBox="1"/>
          <p:nvPr/>
        </p:nvSpPr>
        <p:spPr>
          <a:xfrm>
            <a:off x="6634302" y="5430484"/>
            <a:ext cx="4524204" cy="258532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indent="0"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用户进站第一、二次定期保养，买机油送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100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元配件兑换券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+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滤芯</a:t>
            </a:r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id="{F6286BB2-B3CD-EF3C-55AE-F0BF1945E459}"/>
              </a:ext>
            </a:extLst>
          </p:cNvPr>
          <p:cNvSpPr txBox="1"/>
          <p:nvPr/>
        </p:nvSpPr>
        <p:spPr>
          <a:xfrm>
            <a:off x="6541118" y="5807563"/>
            <a:ext cx="4524204" cy="227755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indent="0">
              <a:spcAft>
                <a:spcPts val="0"/>
              </a:spcAft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（柴滤不含水寒宝）（必须在陕汽站保养）</a:t>
            </a:r>
            <a:endParaRPr lang="zh-CN" altLang="en-US" sz="1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0" name="矩形: 圆角 389">
            <a:extLst>
              <a:ext uri="{FF2B5EF4-FFF2-40B4-BE49-F238E27FC236}">
                <a16:creationId xmlns:a16="http://schemas.microsoft.com/office/drawing/2014/main" id="{CF241042-B735-6002-DE06-808E4EA99225}"/>
              </a:ext>
            </a:extLst>
          </p:cNvPr>
          <p:cNvSpPr/>
          <p:nvPr/>
        </p:nvSpPr>
        <p:spPr>
          <a:xfrm>
            <a:off x="6384032" y="3931716"/>
            <a:ext cx="4646588" cy="684414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96629">
                <a:srgbClr val="84EDFF">
                  <a:lumMod val="100000"/>
                  <a:alpha val="61000"/>
                </a:srgbClr>
              </a:gs>
              <a:gs pos="0">
                <a:srgbClr val="144BB8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381000" dist="1765300" dir="10800000" sx="75000" sy="75000" algn="r" rotWithShape="0">
              <a:srgbClr val="84EDFF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TextBox 6">
            <a:extLst>
              <a:ext uri="{FF2B5EF4-FFF2-40B4-BE49-F238E27FC236}">
                <a16:creationId xmlns:a16="http://schemas.microsoft.com/office/drawing/2014/main" id="{A72372F6-72C4-4C39-4EE3-59BC0DF98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767" y="4121709"/>
            <a:ext cx="3884869" cy="34468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7511" tIns="48755" rIns="97511" bIns="48755">
            <a:spAutoFit/>
          </a:bodyPr>
          <a:lstStyle/>
          <a:p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国</a:t>
            </a:r>
            <a:r>
              <a:rPr lang="en-US" altLang="zh-CN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AX  </a:t>
            </a:r>
            <a:r>
              <a:rPr lang="zh-CN" altLang="en-US" sz="1600" dirty="0">
                <a:gradFill>
                  <a:gsLst>
                    <a:gs pos="96629">
                      <a:schemeClr val="bg1"/>
                    </a:gs>
                    <a:gs pos="0">
                      <a:srgbClr val="84EDFF">
                        <a:lumMod val="35000"/>
                        <a:lumOff val="6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rPr>
              <a:t>全系载货车</a:t>
            </a: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FD52B61D-1A81-56DE-A0E8-F7E7A395C59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496">
            <a:off x="9845305" y="3720601"/>
            <a:ext cx="1314540" cy="954393"/>
          </a:xfrm>
          <a:prstGeom prst="rect">
            <a:avLst/>
          </a:prstGeom>
          <a:effectLst/>
        </p:spPr>
      </p:pic>
      <p:pic>
        <p:nvPicPr>
          <p:cNvPr id="408" name="图片 407">
            <a:extLst>
              <a:ext uri="{FF2B5EF4-FFF2-40B4-BE49-F238E27FC236}">
                <a16:creationId xmlns:a16="http://schemas.microsoft.com/office/drawing/2014/main" id="{18AC2E8C-2C22-10B3-B268-834502B49BC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4983665">
            <a:off x="6513898" y="1075988"/>
            <a:ext cx="12501914" cy="13450608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FA15D836-BD71-6E98-E08A-308FC648CE3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540" y="1357490"/>
            <a:ext cx="2750394" cy="319382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FFBDB3C5-5E07-AB1C-D67E-BA745B93959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0350" y="2064475"/>
            <a:ext cx="2750394" cy="230635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770CA5B4-46C6-A9B3-90B2-518E67119F1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65" y="1344225"/>
            <a:ext cx="2750394" cy="345912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DBDF2633-E7B8-5C4F-C702-8D775F283F86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186" y="4394968"/>
            <a:ext cx="3041943" cy="410061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401EC5DF-49A1-A9F3-9363-2A37B8B21B0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494" y="3781903"/>
            <a:ext cx="3798283" cy="3046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53B840-1324-EE52-11E2-0EAF1715D428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668"/>
            <a:ext cx="12192000" cy="6824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413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F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>
            <a:extLst>
              <a:ext uri="{FF2B5EF4-FFF2-40B4-BE49-F238E27FC236}">
                <a16:creationId xmlns:a16="http://schemas.microsoft.com/office/drawing/2014/main" id="{5EBC228F-4556-45FF-A77A-1AE9C9ABC6EB}"/>
              </a:ext>
            </a:extLst>
          </p:cNvPr>
          <p:cNvPicPr>
            <a:picLocks/>
          </p:cNvPicPr>
          <p:nvPr/>
        </p:nvPicPr>
        <p:blipFill>
          <a:blip r:embed="rId4">
            <a:alphaModFix am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2903"/>
            <a:ext cx="12191999" cy="6855097"/>
          </a:xfrm>
          <a:prstGeom prst="rect">
            <a:avLst/>
          </a:prstGeom>
        </p:spPr>
      </p:pic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81AE2627-B192-8DEB-9371-574DC634E449}"/>
              </a:ext>
            </a:extLst>
          </p:cNvPr>
          <p:cNvSpPr/>
          <p:nvPr/>
        </p:nvSpPr>
        <p:spPr>
          <a:xfrm>
            <a:off x="2068145" y="3446017"/>
            <a:ext cx="4027855" cy="1332712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75000">
                <a:srgbClr val="144BB8">
                  <a:alpha val="38000"/>
                </a:srgbClr>
              </a:gs>
              <a:gs pos="33000">
                <a:srgbClr val="144BB8">
                  <a:alpha val="0"/>
                </a:srgbClr>
              </a:gs>
              <a:gs pos="0">
                <a:srgbClr val="144BB8"/>
              </a:gs>
            </a:gsLst>
            <a:path path="circle">
              <a:fillToRect l="100000" t="100000"/>
            </a:path>
            <a:tileRect r="-100000" b="-100000"/>
          </a:gradFill>
          <a:ln w="9525">
            <a:gradFill flip="none" rotWithShape="1">
              <a:gsLst>
                <a:gs pos="70000">
                  <a:srgbClr val="84EDFF">
                    <a:alpha val="0"/>
                  </a:srgbClr>
                </a:gs>
                <a:gs pos="28000">
                  <a:srgbClr val="84EDFF">
                    <a:alpha val="0"/>
                  </a:srgbClr>
                </a:gs>
                <a:gs pos="0">
                  <a:srgbClr val="84EDFF">
                    <a:alpha val="0"/>
                  </a:srgbClr>
                </a:gs>
                <a:gs pos="100000">
                  <a:srgbClr val="84EDFF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68CF5B82-E2F1-9536-6B2A-67603A728E8C}"/>
              </a:ext>
            </a:extLst>
          </p:cNvPr>
          <p:cNvSpPr txBox="1"/>
          <p:nvPr/>
        </p:nvSpPr>
        <p:spPr>
          <a:xfrm>
            <a:off x="6360870" y="5983884"/>
            <a:ext cx="144317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……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6E3EFAA5-9949-3FAC-588C-DCAD9A653667}"/>
              </a:ext>
            </a:extLst>
          </p:cNvPr>
          <p:cNvSpPr/>
          <p:nvPr/>
        </p:nvSpPr>
        <p:spPr>
          <a:xfrm>
            <a:off x="2068145" y="4901077"/>
            <a:ext cx="4027854" cy="1336211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75000">
                <a:srgbClr val="144BB8">
                  <a:alpha val="38000"/>
                </a:srgbClr>
              </a:gs>
              <a:gs pos="33000">
                <a:srgbClr val="144BB8">
                  <a:alpha val="0"/>
                </a:srgbClr>
              </a:gs>
              <a:gs pos="0">
                <a:srgbClr val="144BB8"/>
              </a:gs>
            </a:gsLst>
            <a:path path="circle">
              <a:fillToRect l="100000" t="100000"/>
            </a:path>
            <a:tileRect r="-100000" b="-100000"/>
          </a:gradFill>
          <a:ln w="9525">
            <a:gradFill flip="none" rotWithShape="1">
              <a:gsLst>
                <a:gs pos="70000">
                  <a:srgbClr val="84EDFF">
                    <a:alpha val="0"/>
                  </a:srgbClr>
                </a:gs>
                <a:gs pos="28000">
                  <a:srgbClr val="84EDFF">
                    <a:alpha val="0"/>
                  </a:srgbClr>
                </a:gs>
                <a:gs pos="0">
                  <a:srgbClr val="84EDFF">
                    <a:alpha val="0"/>
                  </a:srgbClr>
                </a:gs>
                <a:gs pos="100000">
                  <a:srgbClr val="84EDFF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4" name="组合 423">
            <a:extLst>
              <a:ext uri="{FF2B5EF4-FFF2-40B4-BE49-F238E27FC236}">
                <a16:creationId xmlns:a16="http://schemas.microsoft.com/office/drawing/2014/main" id="{13E665CF-2394-31B1-6FE3-7278CD7FF1E5}"/>
              </a:ext>
            </a:extLst>
          </p:cNvPr>
          <p:cNvGrpSpPr/>
          <p:nvPr/>
        </p:nvGrpSpPr>
        <p:grpSpPr>
          <a:xfrm>
            <a:off x="2423592" y="504379"/>
            <a:ext cx="3035510" cy="516467"/>
            <a:chOff x="2846598" y="496059"/>
            <a:chExt cx="3035510" cy="516467"/>
          </a:xfrm>
        </p:grpSpPr>
        <p:sp>
          <p:nvSpPr>
            <p:cNvPr id="425" name="箭头: 五边形 424">
              <a:extLst>
                <a:ext uri="{FF2B5EF4-FFF2-40B4-BE49-F238E27FC236}">
                  <a16:creationId xmlns:a16="http://schemas.microsoft.com/office/drawing/2014/main" id="{0065EBFF-54F0-DE86-A02C-2E9DA3B63912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rgbClr val="84EDFF">
                    <a:alpha val="44000"/>
                  </a:srgbClr>
                </a:gs>
                <a:gs pos="18000">
                  <a:srgbClr val="84EDFF">
                    <a:alpha val="0"/>
                  </a:srgbClr>
                </a:gs>
              </a:gsLst>
              <a:lin ang="0" scaled="0"/>
            </a:gradFill>
            <a:ln>
              <a:gradFill>
                <a:gsLst>
                  <a:gs pos="100000">
                    <a:srgbClr val="84EDFF"/>
                  </a:gs>
                  <a:gs pos="86000">
                    <a:srgbClr val="84EDFF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6" name="组合 425">
              <a:extLst>
                <a:ext uri="{FF2B5EF4-FFF2-40B4-BE49-F238E27FC236}">
                  <a16:creationId xmlns:a16="http://schemas.microsoft.com/office/drawing/2014/main" id="{722682BE-026A-58A1-A8AA-5B30AD7E6407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427" name="箭头: V 形 426">
                <a:extLst>
                  <a:ext uri="{FF2B5EF4-FFF2-40B4-BE49-F238E27FC236}">
                    <a16:creationId xmlns:a16="http://schemas.microsoft.com/office/drawing/2014/main" id="{F86B78A7-786B-3115-4DA8-CE4F003DE1FB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箭头: V 形 427">
                <a:extLst>
                  <a:ext uri="{FF2B5EF4-FFF2-40B4-BE49-F238E27FC236}">
                    <a16:creationId xmlns:a16="http://schemas.microsoft.com/office/drawing/2014/main" id="{14A6E577-15F0-9A34-FF6C-355601BAAB9C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箭头: V 形 428">
                <a:extLst>
                  <a:ext uri="{FF2B5EF4-FFF2-40B4-BE49-F238E27FC236}">
                    <a16:creationId xmlns:a16="http://schemas.microsoft.com/office/drawing/2014/main" id="{25A7B536-83B0-6EB7-2143-867363356B86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39BC765E-0990-3668-0AC8-4A6C5BB7F19F}"/>
              </a:ext>
            </a:extLst>
          </p:cNvPr>
          <p:cNvGrpSpPr/>
          <p:nvPr/>
        </p:nvGrpSpPr>
        <p:grpSpPr>
          <a:xfrm flipH="1">
            <a:off x="6804906" y="504379"/>
            <a:ext cx="3035510" cy="516467"/>
            <a:chOff x="2846598" y="496059"/>
            <a:chExt cx="3035510" cy="516467"/>
          </a:xfrm>
        </p:grpSpPr>
        <p:sp>
          <p:nvSpPr>
            <p:cNvPr id="431" name="箭头: 五边形 430">
              <a:extLst>
                <a:ext uri="{FF2B5EF4-FFF2-40B4-BE49-F238E27FC236}">
                  <a16:creationId xmlns:a16="http://schemas.microsoft.com/office/drawing/2014/main" id="{3EFE5E3D-1C82-4226-1697-DEF9B919461D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rgbClr val="84EDFF">
                    <a:alpha val="44000"/>
                  </a:srgbClr>
                </a:gs>
                <a:gs pos="18000">
                  <a:srgbClr val="84EDFF">
                    <a:alpha val="0"/>
                  </a:srgbClr>
                </a:gs>
              </a:gsLst>
              <a:lin ang="0" scaled="0"/>
            </a:gradFill>
            <a:ln>
              <a:gradFill>
                <a:gsLst>
                  <a:gs pos="100000">
                    <a:srgbClr val="84EDFF"/>
                  </a:gs>
                  <a:gs pos="86000">
                    <a:srgbClr val="84EDFF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2" name="组合 431">
              <a:extLst>
                <a:ext uri="{FF2B5EF4-FFF2-40B4-BE49-F238E27FC236}">
                  <a16:creationId xmlns:a16="http://schemas.microsoft.com/office/drawing/2014/main" id="{AF7B2CBD-10CA-B0BE-0A8E-EC25E3C529A7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433" name="箭头: V 形 432">
                <a:extLst>
                  <a:ext uri="{FF2B5EF4-FFF2-40B4-BE49-F238E27FC236}">
                    <a16:creationId xmlns:a16="http://schemas.microsoft.com/office/drawing/2014/main" id="{9E10FF5D-D6FC-7877-C658-7F800184F88F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箭头: V 形 433">
                <a:extLst>
                  <a:ext uri="{FF2B5EF4-FFF2-40B4-BE49-F238E27FC236}">
                    <a16:creationId xmlns:a16="http://schemas.microsoft.com/office/drawing/2014/main" id="{BDFF67D7-37CD-72D1-421F-DE1D3EEE6744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箭头: V 形 434">
                <a:extLst>
                  <a:ext uri="{FF2B5EF4-FFF2-40B4-BE49-F238E27FC236}">
                    <a16:creationId xmlns:a16="http://schemas.microsoft.com/office/drawing/2014/main" id="{ED448CB5-6EB2-569D-D008-53E46C8E7A46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rgbClr val="84EDFF"/>
                  </a:gs>
                  <a:gs pos="83000">
                    <a:srgbClr val="84EDFF">
                      <a:alpha val="54000"/>
                    </a:srgbClr>
                  </a:gs>
                  <a:gs pos="0">
                    <a:srgbClr val="84ED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63593D77-3595-3B85-B495-4DE0B4B004A7}"/>
              </a:ext>
            </a:extLst>
          </p:cNvPr>
          <p:cNvSpPr/>
          <p:nvPr/>
        </p:nvSpPr>
        <p:spPr>
          <a:xfrm>
            <a:off x="982663" y="1951384"/>
            <a:ext cx="10226576" cy="1333600"/>
          </a:xfrm>
          <a:prstGeom prst="roundRect">
            <a:avLst>
              <a:gd name="adj" fmla="val 4208"/>
            </a:avLst>
          </a:prstGeom>
          <a:gradFill flip="none" rotWithShape="1">
            <a:gsLst>
              <a:gs pos="100000">
                <a:srgbClr val="144BB8"/>
              </a:gs>
              <a:gs pos="48000">
                <a:srgbClr val="144BB8">
                  <a:alpha val="9000"/>
                </a:srgbClr>
              </a:gs>
              <a:gs pos="0">
                <a:srgbClr val="144BB8"/>
              </a:gs>
            </a:gsLst>
            <a:path path="circle">
              <a:fillToRect l="100000" t="100000"/>
            </a:path>
            <a:tileRect r="-100000" b="-100000"/>
          </a:gradFill>
          <a:ln w="9525">
            <a:gradFill flip="none" rotWithShape="1">
              <a:gsLst>
                <a:gs pos="78000">
                  <a:srgbClr val="84EDFF">
                    <a:alpha val="0"/>
                  </a:srgbClr>
                </a:gs>
                <a:gs pos="28000">
                  <a:srgbClr val="84EDFF">
                    <a:alpha val="0"/>
                  </a:srgbClr>
                </a:gs>
                <a:gs pos="0">
                  <a:srgbClr val="84EDFF">
                    <a:alpha val="0"/>
                  </a:srgbClr>
                </a:gs>
                <a:gs pos="100000">
                  <a:srgbClr val="84EDFF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7E3120-DCAD-572E-5BE7-D38DCAC49ACF}"/>
              </a:ext>
            </a:extLst>
          </p:cNvPr>
          <p:cNvSpPr txBox="1"/>
          <p:nvPr/>
        </p:nvSpPr>
        <p:spPr>
          <a:xfrm>
            <a:off x="3838878" y="413313"/>
            <a:ext cx="4514244" cy="927455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lvl="0" algn="ctr">
              <a:lnSpc>
                <a:spcPct val="80000"/>
              </a:lnSpc>
            </a:pPr>
            <a:r>
              <a:rPr lang="zh-CN" altLang="en-US" sz="3600" kern="100" dirty="0">
                <a:gradFill flip="none" rotWithShape="1">
                  <a:gsLst>
                    <a:gs pos="1000">
                      <a:schemeClr val="bg1"/>
                    </a:gs>
                    <a:gs pos="99000">
                      <a:srgbClr val="84EDFF">
                        <a:lumMod val="58000"/>
                        <a:lumOff val="42000"/>
                      </a:srgbClr>
                    </a:gs>
                  </a:gsLst>
                  <a:lin ang="27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长途物流护航服务计划</a:t>
            </a:r>
            <a:endParaRPr lang="en-US" altLang="zh-CN" sz="3600" kern="100" dirty="0">
              <a:gradFill flip="none" rotWithShape="1">
                <a:gsLst>
                  <a:gs pos="1000">
                    <a:schemeClr val="bg1"/>
                  </a:gs>
                  <a:gs pos="99000">
                    <a:srgbClr val="84EDFF">
                      <a:lumMod val="58000"/>
                      <a:lumOff val="42000"/>
                    </a:srgbClr>
                  </a:gs>
                </a:gsLst>
                <a:lin ang="27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DDAA78EF-4023-01EF-27B0-3E63AE187B3A}"/>
              </a:ext>
            </a:extLst>
          </p:cNvPr>
          <p:cNvSpPr/>
          <p:nvPr/>
        </p:nvSpPr>
        <p:spPr>
          <a:xfrm>
            <a:off x="982662" y="3437813"/>
            <a:ext cx="1335624" cy="1333600"/>
          </a:xfrm>
          <a:custGeom>
            <a:avLst/>
            <a:gdLst>
              <a:gd name="connsiteX0" fmla="*/ 51544 w 1335624"/>
              <a:gd name="connsiteY0" fmla="*/ 0 h 1333600"/>
              <a:gd name="connsiteX1" fmla="*/ 1173361 w 1335624"/>
              <a:gd name="connsiteY1" fmla="*/ 0 h 1333600"/>
              <a:gd name="connsiteX2" fmla="*/ 1224905 w 1335624"/>
              <a:gd name="connsiteY2" fmla="*/ 51544 h 1333600"/>
              <a:gd name="connsiteX3" fmla="*/ 1224905 w 1335624"/>
              <a:gd name="connsiteY3" fmla="*/ 594869 h 1333600"/>
              <a:gd name="connsiteX4" fmla="*/ 1335624 w 1335624"/>
              <a:gd name="connsiteY4" fmla="*/ 666800 h 1333600"/>
              <a:gd name="connsiteX5" fmla="*/ 1224905 w 1335624"/>
              <a:gd name="connsiteY5" fmla="*/ 738731 h 1333600"/>
              <a:gd name="connsiteX6" fmla="*/ 1224905 w 1335624"/>
              <a:gd name="connsiteY6" fmla="*/ 1282056 h 1333600"/>
              <a:gd name="connsiteX7" fmla="*/ 1173361 w 1335624"/>
              <a:gd name="connsiteY7" fmla="*/ 1333600 h 1333600"/>
              <a:gd name="connsiteX8" fmla="*/ 51544 w 1335624"/>
              <a:gd name="connsiteY8" fmla="*/ 1333600 h 1333600"/>
              <a:gd name="connsiteX9" fmla="*/ 0 w 1335624"/>
              <a:gd name="connsiteY9" fmla="*/ 1282056 h 1333600"/>
              <a:gd name="connsiteX10" fmla="*/ 0 w 1335624"/>
              <a:gd name="connsiteY10" fmla="*/ 51544 h 1333600"/>
              <a:gd name="connsiteX11" fmla="*/ 51544 w 1335624"/>
              <a:gd name="connsiteY11" fmla="*/ 0 h 13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5624" h="1333600">
                <a:moveTo>
                  <a:pt x="51544" y="0"/>
                </a:moveTo>
                <a:lnTo>
                  <a:pt x="1173361" y="0"/>
                </a:lnTo>
                <a:cubicBezTo>
                  <a:pt x="1201828" y="0"/>
                  <a:pt x="1224905" y="23077"/>
                  <a:pt x="1224905" y="51544"/>
                </a:cubicBezTo>
                <a:lnTo>
                  <a:pt x="1224905" y="594869"/>
                </a:lnTo>
                <a:lnTo>
                  <a:pt x="1335624" y="666800"/>
                </a:lnTo>
                <a:lnTo>
                  <a:pt x="1224905" y="738731"/>
                </a:lnTo>
                <a:lnTo>
                  <a:pt x="1224905" y="1282056"/>
                </a:lnTo>
                <a:cubicBezTo>
                  <a:pt x="1224905" y="1310523"/>
                  <a:pt x="1201828" y="1333600"/>
                  <a:pt x="1173361" y="1333600"/>
                </a:cubicBezTo>
                <a:lnTo>
                  <a:pt x="51544" y="1333600"/>
                </a:lnTo>
                <a:cubicBezTo>
                  <a:pt x="23077" y="1333600"/>
                  <a:pt x="0" y="1310523"/>
                  <a:pt x="0" y="1282056"/>
                </a:cubicBezTo>
                <a:lnTo>
                  <a:pt x="0" y="51544"/>
                </a:lnTo>
                <a:cubicBezTo>
                  <a:pt x="0" y="23077"/>
                  <a:pt x="23077" y="0"/>
                  <a:pt x="51544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144BB8"/>
              </a:gs>
              <a:gs pos="2247">
                <a:srgbClr val="84EDFF">
                  <a:lumMod val="64000"/>
                  <a:lumOff val="36000"/>
                </a:srgbClr>
              </a:gs>
              <a:gs pos="42000">
                <a:srgbClr val="84EDFF">
                  <a:lumMod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01600" sx="96000" sy="96000" algn="l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8030CBDB-0033-61E5-02D6-238099AE5A03}"/>
              </a:ext>
            </a:extLst>
          </p:cNvPr>
          <p:cNvSpPr/>
          <p:nvPr/>
        </p:nvSpPr>
        <p:spPr>
          <a:xfrm>
            <a:off x="982662" y="1951384"/>
            <a:ext cx="1335624" cy="1333600"/>
          </a:xfrm>
          <a:custGeom>
            <a:avLst/>
            <a:gdLst>
              <a:gd name="connsiteX0" fmla="*/ 51544 w 1335624"/>
              <a:gd name="connsiteY0" fmla="*/ 0 h 1333600"/>
              <a:gd name="connsiteX1" fmla="*/ 1173361 w 1335624"/>
              <a:gd name="connsiteY1" fmla="*/ 0 h 1333600"/>
              <a:gd name="connsiteX2" fmla="*/ 1224905 w 1335624"/>
              <a:gd name="connsiteY2" fmla="*/ 51544 h 1333600"/>
              <a:gd name="connsiteX3" fmla="*/ 1224905 w 1335624"/>
              <a:gd name="connsiteY3" fmla="*/ 594869 h 1333600"/>
              <a:gd name="connsiteX4" fmla="*/ 1335624 w 1335624"/>
              <a:gd name="connsiteY4" fmla="*/ 666800 h 1333600"/>
              <a:gd name="connsiteX5" fmla="*/ 1224905 w 1335624"/>
              <a:gd name="connsiteY5" fmla="*/ 738731 h 1333600"/>
              <a:gd name="connsiteX6" fmla="*/ 1224905 w 1335624"/>
              <a:gd name="connsiteY6" fmla="*/ 1282056 h 1333600"/>
              <a:gd name="connsiteX7" fmla="*/ 1173361 w 1335624"/>
              <a:gd name="connsiteY7" fmla="*/ 1333600 h 1333600"/>
              <a:gd name="connsiteX8" fmla="*/ 51544 w 1335624"/>
              <a:gd name="connsiteY8" fmla="*/ 1333600 h 1333600"/>
              <a:gd name="connsiteX9" fmla="*/ 0 w 1335624"/>
              <a:gd name="connsiteY9" fmla="*/ 1282056 h 1333600"/>
              <a:gd name="connsiteX10" fmla="*/ 0 w 1335624"/>
              <a:gd name="connsiteY10" fmla="*/ 51544 h 1333600"/>
              <a:gd name="connsiteX11" fmla="*/ 51544 w 1335624"/>
              <a:gd name="connsiteY11" fmla="*/ 0 h 13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5624" h="1333600">
                <a:moveTo>
                  <a:pt x="51544" y="0"/>
                </a:moveTo>
                <a:lnTo>
                  <a:pt x="1173361" y="0"/>
                </a:lnTo>
                <a:cubicBezTo>
                  <a:pt x="1201828" y="0"/>
                  <a:pt x="1224905" y="23077"/>
                  <a:pt x="1224905" y="51544"/>
                </a:cubicBezTo>
                <a:lnTo>
                  <a:pt x="1224905" y="594869"/>
                </a:lnTo>
                <a:lnTo>
                  <a:pt x="1335624" y="666800"/>
                </a:lnTo>
                <a:lnTo>
                  <a:pt x="1224905" y="738731"/>
                </a:lnTo>
                <a:lnTo>
                  <a:pt x="1224905" y="1282056"/>
                </a:lnTo>
                <a:cubicBezTo>
                  <a:pt x="1224905" y="1310523"/>
                  <a:pt x="1201828" y="1333600"/>
                  <a:pt x="1173361" y="1333600"/>
                </a:cubicBezTo>
                <a:lnTo>
                  <a:pt x="51544" y="1333600"/>
                </a:lnTo>
                <a:cubicBezTo>
                  <a:pt x="23077" y="1333600"/>
                  <a:pt x="0" y="1310523"/>
                  <a:pt x="0" y="1282056"/>
                </a:cubicBezTo>
                <a:lnTo>
                  <a:pt x="0" y="51544"/>
                </a:lnTo>
                <a:cubicBezTo>
                  <a:pt x="0" y="23077"/>
                  <a:pt x="23077" y="0"/>
                  <a:pt x="51544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144BB8"/>
              </a:gs>
              <a:gs pos="2247">
                <a:srgbClr val="84EDFF">
                  <a:lumMod val="64000"/>
                  <a:lumOff val="36000"/>
                </a:srgbClr>
              </a:gs>
              <a:gs pos="42000">
                <a:srgbClr val="84EDFF">
                  <a:lumMod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01600" sx="96000" sy="96000" algn="l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0D40136-2A5A-B45C-1F41-8E1F95A297C6}"/>
              </a:ext>
            </a:extLst>
          </p:cNvPr>
          <p:cNvSpPr txBox="1"/>
          <p:nvPr/>
        </p:nvSpPr>
        <p:spPr>
          <a:xfrm>
            <a:off x="1195029" y="2494637"/>
            <a:ext cx="779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100000">
                      <a:srgbClr val="081F4B"/>
                    </a:gs>
                    <a:gs pos="0">
                      <a:srgbClr val="0F3A8F">
                        <a:lumMod val="91000"/>
                        <a:lumOff val="9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高效</a:t>
            </a:r>
            <a:endParaRPr lang="en-US" altLang="zh-CN" dirty="0">
              <a:gradFill flip="none" rotWithShape="1">
                <a:gsLst>
                  <a:gs pos="100000">
                    <a:srgbClr val="081F4B"/>
                  </a:gs>
                  <a:gs pos="0">
                    <a:srgbClr val="0F3A8F">
                      <a:lumMod val="91000"/>
                      <a:lumOff val="9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gradFill flip="none" rotWithShape="1">
                  <a:gsLst>
                    <a:gs pos="100000">
                      <a:srgbClr val="081F4B"/>
                    </a:gs>
                    <a:gs pos="0">
                      <a:srgbClr val="0F3A8F">
                        <a:lumMod val="91000"/>
                        <a:lumOff val="9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护航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E54376-F756-9209-8C3C-83B995FA582D}"/>
              </a:ext>
            </a:extLst>
          </p:cNvPr>
          <p:cNvGrpSpPr/>
          <p:nvPr/>
        </p:nvGrpSpPr>
        <p:grpSpPr>
          <a:xfrm>
            <a:off x="2351584" y="2215174"/>
            <a:ext cx="1930743" cy="313954"/>
            <a:chOff x="2339329" y="2145763"/>
            <a:chExt cx="1930743" cy="313954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5DFA7C2A-E4C1-6A5C-E0D6-D8AA63D21174}"/>
                </a:ext>
              </a:extLst>
            </p:cNvPr>
            <p:cNvSpPr/>
            <p:nvPr/>
          </p:nvSpPr>
          <p:spPr>
            <a:xfrm>
              <a:off x="2339329" y="2145763"/>
              <a:ext cx="1872945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14BA107-D3A4-4419-8227-EC10D65479E5}"/>
                </a:ext>
              </a:extLst>
            </p:cNvPr>
            <p:cNvSpPr txBox="1"/>
            <p:nvPr/>
          </p:nvSpPr>
          <p:spPr>
            <a:xfrm>
              <a:off x="2351584" y="2147920"/>
              <a:ext cx="1918488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优先保障长途标载物流车</a:t>
              </a:r>
              <a:endParaRPr lang="zh-CN" altLang="en-US" sz="11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32EC5ED-D721-9A19-9180-7C328151AD72}"/>
              </a:ext>
            </a:extLst>
          </p:cNvPr>
          <p:cNvGrpSpPr/>
          <p:nvPr/>
        </p:nvGrpSpPr>
        <p:grpSpPr>
          <a:xfrm>
            <a:off x="4609560" y="2215174"/>
            <a:ext cx="1138655" cy="313954"/>
            <a:chOff x="2339329" y="2145763"/>
            <a:chExt cx="1930743" cy="313954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6AF4A4BD-9593-381A-2641-E23DE2FCD9C1}"/>
                </a:ext>
              </a:extLst>
            </p:cNvPr>
            <p:cNvSpPr/>
            <p:nvPr/>
          </p:nvSpPr>
          <p:spPr>
            <a:xfrm>
              <a:off x="2339329" y="2145763"/>
              <a:ext cx="1872945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C6A10D2-816D-EE6E-5314-24E0624796BD}"/>
                </a:ext>
              </a:extLst>
            </p:cNvPr>
            <p:cNvSpPr txBox="1"/>
            <p:nvPr/>
          </p:nvSpPr>
          <p:spPr>
            <a:xfrm>
              <a:off x="2351584" y="2147920"/>
              <a:ext cx="1918488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提升服务时效</a:t>
              </a:r>
              <a:endParaRPr lang="zh-CN" altLang="en-US" sz="11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n-ea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683ED6C2-430A-0517-2FD8-1971742A1E21}"/>
              </a:ext>
            </a:extLst>
          </p:cNvPr>
          <p:cNvSpPr txBox="1"/>
          <p:nvPr/>
        </p:nvSpPr>
        <p:spPr>
          <a:xfrm>
            <a:off x="2358790" y="2588229"/>
            <a:ext cx="2261798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优选国省干线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600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家沿线重点保障站点，明确保障线路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E3D3ADD-1F39-61E9-E10D-21A2F3D07B1A}"/>
              </a:ext>
            </a:extLst>
          </p:cNvPr>
          <p:cNvSpPr txBox="1"/>
          <p:nvPr/>
        </p:nvSpPr>
        <p:spPr>
          <a:xfrm>
            <a:off x="4596087" y="2588229"/>
            <a:ext cx="1564135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服务全过程实时管控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一站式修复保障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57BC6C8-05D3-D3FE-E6FE-11CE2E77D4A0}"/>
              </a:ext>
            </a:extLst>
          </p:cNvPr>
          <p:cNvSpPr txBox="1"/>
          <p:nvPr/>
        </p:nvSpPr>
        <p:spPr>
          <a:xfrm>
            <a:off x="6232336" y="2588229"/>
            <a:ext cx="1708151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匹配专业维修检测工具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专业技术能力持续提升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C5D68F4-0D9B-8A1E-277E-04B5D260C20D}"/>
              </a:ext>
            </a:extLst>
          </p:cNvPr>
          <p:cNvSpPr txBox="1"/>
          <p:nvPr/>
        </p:nvSpPr>
        <p:spPr>
          <a:xfrm>
            <a:off x="8026976" y="2588229"/>
            <a:ext cx="1491124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线路联动资源互补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专属配件专项预投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AF5F6D8-443D-5C26-E8D1-FB069D5856DC}"/>
              </a:ext>
            </a:extLst>
          </p:cNvPr>
          <p:cNvSpPr txBox="1"/>
          <p:nvPr/>
        </p:nvSpPr>
        <p:spPr>
          <a:xfrm>
            <a:off x="9531927" y="2588229"/>
            <a:ext cx="1860475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服务超时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300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元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/6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小时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每天最高赔付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元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F6BD6D1-257F-AB80-5861-1FA6DA44F898}"/>
              </a:ext>
            </a:extLst>
          </p:cNvPr>
          <p:cNvGrpSpPr/>
          <p:nvPr/>
        </p:nvGrpSpPr>
        <p:grpSpPr>
          <a:xfrm>
            <a:off x="6232336" y="2215174"/>
            <a:ext cx="1138655" cy="313954"/>
            <a:chOff x="2339329" y="2145763"/>
            <a:chExt cx="1930743" cy="313954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E00E511E-09B8-0BFD-B2DB-83DFD4191369}"/>
                </a:ext>
              </a:extLst>
            </p:cNvPr>
            <p:cNvSpPr/>
            <p:nvPr/>
          </p:nvSpPr>
          <p:spPr>
            <a:xfrm>
              <a:off x="2339329" y="2145763"/>
              <a:ext cx="1872945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DFD89B5-D51D-D6D2-268D-CEC977065426}"/>
                </a:ext>
              </a:extLst>
            </p:cNvPr>
            <p:cNvSpPr txBox="1"/>
            <p:nvPr/>
          </p:nvSpPr>
          <p:spPr>
            <a:xfrm>
              <a:off x="2351583" y="2147920"/>
              <a:ext cx="1918489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保障高效修复</a:t>
              </a:r>
              <a:endParaRPr lang="zh-CN" altLang="en-US" sz="11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6272C8D-7D16-DFD5-E850-350CF446A877}"/>
              </a:ext>
            </a:extLst>
          </p:cNvPr>
          <p:cNvGrpSpPr/>
          <p:nvPr/>
        </p:nvGrpSpPr>
        <p:grpSpPr>
          <a:xfrm>
            <a:off x="8026976" y="2215174"/>
            <a:ext cx="1138655" cy="313954"/>
            <a:chOff x="2339329" y="2145763"/>
            <a:chExt cx="1930743" cy="313954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F48E92C0-075B-7E78-898F-56063277F2F2}"/>
                </a:ext>
              </a:extLst>
            </p:cNvPr>
            <p:cNvSpPr/>
            <p:nvPr/>
          </p:nvSpPr>
          <p:spPr>
            <a:xfrm>
              <a:off x="2339329" y="2145763"/>
              <a:ext cx="1872945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2CEF7AA-3A60-4C60-63DB-46FBEB474DEB}"/>
                </a:ext>
              </a:extLst>
            </p:cNvPr>
            <p:cNvSpPr txBox="1"/>
            <p:nvPr/>
          </p:nvSpPr>
          <p:spPr>
            <a:xfrm>
              <a:off x="2351583" y="2147920"/>
              <a:ext cx="1918489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保障及时供给</a:t>
              </a:r>
              <a:endParaRPr lang="zh-CN" altLang="en-US" sz="11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1609D9C-D235-E056-1280-95BA9A41E7CC}"/>
              </a:ext>
            </a:extLst>
          </p:cNvPr>
          <p:cNvGrpSpPr/>
          <p:nvPr/>
        </p:nvGrpSpPr>
        <p:grpSpPr>
          <a:xfrm>
            <a:off x="9531927" y="2215174"/>
            <a:ext cx="1493406" cy="313954"/>
            <a:chOff x="2387186" y="2145763"/>
            <a:chExt cx="1795504" cy="313954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143AFAD8-FB02-4646-1EFA-9CB8D7E98300}"/>
                </a:ext>
              </a:extLst>
            </p:cNvPr>
            <p:cNvSpPr/>
            <p:nvPr/>
          </p:nvSpPr>
          <p:spPr>
            <a:xfrm>
              <a:off x="2387186" y="2145763"/>
              <a:ext cx="1708930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FEB6F42-E2D7-AE42-5360-7C6974A7E35F}"/>
                </a:ext>
              </a:extLst>
            </p:cNvPr>
            <p:cNvSpPr txBox="1"/>
            <p:nvPr/>
          </p:nvSpPr>
          <p:spPr>
            <a:xfrm>
              <a:off x="2389931" y="2147920"/>
              <a:ext cx="1792759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促进问题快速解决</a:t>
              </a:r>
              <a:endParaRPr lang="zh-CN" altLang="en-US" sz="11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n-ea"/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74A06ED-B976-396A-9E45-E043A2852559}"/>
              </a:ext>
            </a:extLst>
          </p:cNvPr>
          <p:cNvSpPr txBox="1"/>
          <p:nvPr/>
        </p:nvSpPr>
        <p:spPr>
          <a:xfrm>
            <a:off x="1195029" y="4006805"/>
            <a:ext cx="779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100000">
                      <a:srgbClr val="081F4B"/>
                    </a:gs>
                    <a:gs pos="0">
                      <a:srgbClr val="0F3A8F">
                        <a:lumMod val="91000"/>
                        <a:lumOff val="9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智能</a:t>
            </a:r>
            <a:endParaRPr lang="en-US" altLang="zh-CN" dirty="0">
              <a:gradFill flip="none" rotWithShape="1">
                <a:gsLst>
                  <a:gs pos="100000">
                    <a:srgbClr val="081F4B"/>
                  </a:gs>
                  <a:gs pos="0">
                    <a:srgbClr val="0F3A8F">
                      <a:lumMod val="91000"/>
                      <a:lumOff val="9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gradFill flip="none" rotWithShape="1">
                  <a:gsLst>
                    <a:gs pos="100000">
                      <a:srgbClr val="081F4B"/>
                    </a:gs>
                    <a:gs pos="0">
                      <a:srgbClr val="0F3A8F">
                        <a:lumMod val="91000"/>
                        <a:lumOff val="9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护航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6D02F06D-91EE-4ED3-7868-1910BCB1A3B2}"/>
              </a:ext>
            </a:extLst>
          </p:cNvPr>
          <p:cNvSpPr txBox="1"/>
          <p:nvPr/>
        </p:nvSpPr>
        <p:spPr>
          <a:xfrm>
            <a:off x="2351585" y="3946071"/>
            <a:ext cx="1771048" cy="74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车辆运营状态、维保周期、维保内容主动提醒车辆故障远程智能诊断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C96B5ED3-1D8F-EFEA-4186-E8B08AB0B691}"/>
              </a:ext>
            </a:extLst>
          </p:cNvPr>
          <p:cNvGrpSpPr/>
          <p:nvPr/>
        </p:nvGrpSpPr>
        <p:grpSpPr>
          <a:xfrm>
            <a:off x="2351584" y="3573016"/>
            <a:ext cx="1493406" cy="313954"/>
            <a:chOff x="2387186" y="2145763"/>
            <a:chExt cx="1795504" cy="313954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8BB79EB5-24F0-9658-0A0F-662B61F89256}"/>
                </a:ext>
              </a:extLst>
            </p:cNvPr>
            <p:cNvSpPr/>
            <p:nvPr/>
          </p:nvSpPr>
          <p:spPr>
            <a:xfrm>
              <a:off x="2387186" y="2145763"/>
              <a:ext cx="1708930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E9732FA-5948-E3D8-6E90-BCC7046CA32D}"/>
                </a:ext>
              </a:extLst>
            </p:cNvPr>
            <p:cNvSpPr txBox="1"/>
            <p:nvPr/>
          </p:nvSpPr>
          <p:spPr>
            <a:xfrm>
              <a:off x="2389931" y="2147920"/>
              <a:ext cx="1792759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保养和故障预提醒</a:t>
              </a:r>
              <a:endParaRPr lang="zh-CN" altLang="en-US" sz="11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n-ea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56085FBA-51E1-F871-E2E4-580054022A74}"/>
              </a:ext>
            </a:extLst>
          </p:cNvPr>
          <p:cNvSpPr txBox="1"/>
          <p:nvPr/>
        </p:nvSpPr>
        <p:spPr>
          <a:xfrm>
            <a:off x="4308160" y="3946071"/>
            <a:ext cx="1715832" cy="74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油气耗分析、驾驶行为分析改善、保证车辆油耗最优、性能最佳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B9015D8B-0023-A085-6886-C2CCCC229670}"/>
              </a:ext>
            </a:extLst>
          </p:cNvPr>
          <p:cNvGrpSpPr/>
          <p:nvPr/>
        </p:nvGrpSpPr>
        <p:grpSpPr>
          <a:xfrm>
            <a:off x="4308159" y="3573016"/>
            <a:ext cx="1493406" cy="313954"/>
            <a:chOff x="2387186" y="2145763"/>
            <a:chExt cx="1795504" cy="313954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C3270E2F-FFD0-D87B-D260-4A3F12E15125}"/>
                </a:ext>
              </a:extLst>
            </p:cNvPr>
            <p:cNvSpPr/>
            <p:nvPr/>
          </p:nvSpPr>
          <p:spPr>
            <a:xfrm>
              <a:off x="2387186" y="2145763"/>
              <a:ext cx="1708930" cy="313954"/>
            </a:xfrm>
            <a:prstGeom prst="roundRect">
              <a:avLst>
                <a:gd name="adj" fmla="val 50000"/>
              </a:avLst>
            </a:prstGeom>
            <a:solidFill>
              <a:srgbClr val="144BB8"/>
            </a:solidFill>
            <a:ln>
              <a:noFill/>
            </a:ln>
            <a:effectLst>
              <a:innerShdw blurRad="114300">
                <a:srgbClr val="84ED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36CEAC2-E0F8-6270-4058-A2547E6E81C5}"/>
                </a:ext>
              </a:extLst>
            </p:cNvPr>
            <p:cNvSpPr txBox="1"/>
            <p:nvPr/>
          </p:nvSpPr>
          <p:spPr>
            <a:xfrm>
              <a:off x="2389931" y="2147920"/>
              <a:ext cx="1792759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84EDFF">
                          <a:lumMod val="100000"/>
                        </a:srgb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驾驶行为分析报告</a:t>
              </a:r>
            </a:p>
          </p:txBody>
        </p:sp>
      </p:grp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D2362E76-0FB0-397B-38BF-78F13F15F244}"/>
              </a:ext>
            </a:extLst>
          </p:cNvPr>
          <p:cNvSpPr/>
          <p:nvPr/>
        </p:nvSpPr>
        <p:spPr>
          <a:xfrm>
            <a:off x="982662" y="4910064"/>
            <a:ext cx="1335624" cy="1333600"/>
          </a:xfrm>
          <a:custGeom>
            <a:avLst/>
            <a:gdLst>
              <a:gd name="connsiteX0" fmla="*/ 51544 w 1335624"/>
              <a:gd name="connsiteY0" fmla="*/ 0 h 1333600"/>
              <a:gd name="connsiteX1" fmla="*/ 1173361 w 1335624"/>
              <a:gd name="connsiteY1" fmla="*/ 0 h 1333600"/>
              <a:gd name="connsiteX2" fmla="*/ 1224905 w 1335624"/>
              <a:gd name="connsiteY2" fmla="*/ 51544 h 1333600"/>
              <a:gd name="connsiteX3" fmla="*/ 1224905 w 1335624"/>
              <a:gd name="connsiteY3" fmla="*/ 594869 h 1333600"/>
              <a:gd name="connsiteX4" fmla="*/ 1335624 w 1335624"/>
              <a:gd name="connsiteY4" fmla="*/ 666800 h 1333600"/>
              <a:gd name="connsiteX5" fmla="*/ 1224905 w 1335624"/>
              <a:gd name="connsiteY5" fmla="*/ 738731 h 1333600"/>
              <a:gd name="connsiteX6" fmla="*/ 1224905 w 1335624"/>
              <a:gd name="connsiteY6" fmla="*/ 1282056 h 1333600"/>
              <a:gd name="connsiteX7" fmla="*/ 1173361 w 1335624"/>
              <a:gd name="connsiteY7" fmla="*/ 1333600 h 1333600"/>
              <a:gd name="connsiteX8" fmla="*/ 51544 w 1335624"/>
              <a:gd name="connsiteY8" fmla="*/ 1333600 h 1333600"/>
              <a:gd name="connsiteX9" fmla="*/ 0 w 1335624"/>
              <a:gd name="connsiteY9" fmla="*/ 1282056 h 1333600"/>
              <a:gd name="connsiteX10" fmla="*/ 0 w 1335624"/>
              <a:gd name="connsiteY10" fmla="*/ 51544 h 1333600"/>
              <a:gd name="connsiteX11" fmla="*/ 51544 w 1335624"/>
              <a:gd name="connsiteY11" fmla="*/ 0 h 13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5624" h="1333600">
                <a:moveTo>
                  <a:pt x="51544" y="0"/>
                </a:moveTo>
                <a:lnTo>
                  <a:pt x="1173361" y="0"/>
                </a:lnTo>
                <a:cubicBezTo>
                  <a:pt x="1201828" y="0"/>
                  <a:pt x="1224905" y="23077"/>
                  <a:pt x="1224905" y="51544"/>
                </a:cubicBezTo>
                <a:lnTo>
                  <a:pt x="1224905" y="594869"/>
                </a:lnTo>
                <a:lnTo>
                  <a:pt x="1335624" y="666800"/>
                </a:lnTo>
                <a:lnTo>
                  <a:pt x="1224905" y="738731"/>
                </a:lnTo>
                <a:lnTo>
                  <a:pt x="1224905" y="1282056"/>
                </a:lnTo>
                <a:cubicBezTo>
                  <a:pt x="1224905" y="1310523"/>
                  <a:pt x="1201828" y="1333600"/>
                  <a:pt x="1173361" y="1333600"/>
                </a:cubicBezTo>
                <a:lnTo>
                  <a:pt x="51544" y="1333600"/>
                </a:lnTo>
                <a:cubicBezTo>
                  <a:pt x="23077" y="1333600"/>
                  <a:pt x="0" y="1310523"/>
                  <a:pt x="0" y="1282056"/>
                </a:cubicBezTo>
                <a:lnTo>
                  <a:pt x="0" y="51544"/>
                </a:lnTo>
                <a:cubicBezTo>
                  <a:pt x="0" y="23077"/>
                  <a:pt x="23077" y="0"/>
                  <a:pt x="51544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144BB8"/>
              </a:gs>
              <a:gs pos="2247">
                <a:srgbClr val="84EDFF">
                  <a:lumMod val="64000"/>
                  <a:lumOff val="36000"/>
                </a:srgbClr>
              </a:gs>
              <a:gs pos="42000">
                <a:srgbClr val="84EDFF">
                  <a:lumMod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01600" sx="96000" sy="96000" algn="l" rotWithShape="0">
              <a:srgbClr val="081F4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8850004-65DE-86EF-1688-FAF198C2F0F2}"/>
              </a:ext>
            </a:extLst>
          </p:cNvPr>
          <p:cNvSpPr txBox="1"/>
          <p:nvPr/>
        </p:nvSpPr>
        <p:spPr>
          <a:xfrm>
            <a:off x="1195029" y="5487494"/>
            <a:ext cx="779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100000">
                      <a:srgbClr val="081F4B"/>
                    </a:gs>
                    <a:gs pos="0">
                      <a:srgbClr val="0F3A8F">
                        <a:lumMod val="91000"/>
                        <a:lumOff val="9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政策计划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DD2B9F00-8636-63FE-221E-411DB9FA3D83}"/>
              </a:ext>
            </a:extLst>
          </p:cNvPr>
          <p:cNvSpPr txBox="1"/>
          <p:nvPr/>
        </p:nvSpPr>
        <p:spPr>
          <a:xfrm>
            <a:off x="2361828" y="5496464"/>
            <a:ext cx="1400764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整车保修期</a:t>
            </a:r>
            <a:endParaRPr lang="en-US" altLang="zh-CN" sz="1200" b="1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三大总成基础件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0D0BECA8-0702-F10B-2072-F917326498C9}"/>
              </a:ext>
            </a:extLst>
          </p:cNvPr>
          <p:cNvSpPr txBox="1"/>
          <p:nvPr/>
        </p:nvSpPr>
        <p:spPr>
          <a:xfrm>
            <a:off x="2351584" y="5113994"/>
            <a:ext cx="1117171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gradFill flip="none" rotWithShape="1">
                  <a:gsLst>
                    <a:gs pos="100000">
                      <a:schemeClr val="bg1"/>
                    </a:gs>
                    <a:gs pos="1000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36</a:t>
            </a:r>
            <a:r>
              <a:rPr lang="zh-CN" altLang="en-US" sz="1600" b="1" dirty="0">
                <a:gradFill flip="none" rotWithShape="1">
                  <a:gsLst>
                    <a:gs pos="100000">
                      <a:schemeClr val="bg1"/>
                    </a:gs>
                    <a:gs pos="1000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个月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A05CE37-0061-7807-A805-05F9D3E3F346}"/>
              </a:ext>
            </a:extLst>
          </p:cNvPr>
          <p:cNvSpPr txBox="1"/>
          <p:nvPr/>
        </p:nvSpPr>
        <p:spPr>
          <a:xfrm>
            <a:off x="2983009" y="5181315"/>
            <a:ext cx="1117171" cy="285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（不限里程）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2F06D46E-2E74-BA80-2F95-F4D2BE79651D}"/>
              </a:ext>
            </a:extLst>
          </p:cNvPr>
          <p:cNvSpPr txBox="1"/>
          <p:nvPr/>
        </p:nvSpPr>
        <p:spPr>
          <a:xfrm>
            <a:off x="4285640" y="5496464"/>
            <a:ext cx="1400764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电器件</a:t>
            </a:r>
            <a:endParaRPr lang="en-US" altLang="zh-CN" sz="1200" b="1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保修期统一 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5E701473-F4D3-4BC6-38A2-F33A792C7F58}"/>
              </a:ext>
            </a:extLst>
          </p:cNvPr>
          <p:cNvSpPr txBox="1"/>
          <p:nvPr/>
        </p:nvSpPr>
        <p:spPr>
          <a:xfrm>
            <a:off x="4275396" y="5113994"/>
            <a:ext cx="1117171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gradFill flip="none" rotWithShape="1">
                  <a:gsLst>
                    <a:gs pos="100000">
                      <a:schemeClr val="bg1"/>
                    </a:gs>
                    <a:gs pos="1000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12</a:t>
            </a:r>
            <a:r>
              <a:rPr lang="zh-CN" altLang="en-US" sz="1600" b="1" dirty="0">
                <a:gradFill flip="none" rotWithShape="1">
                  <a:gsLst>
                    <a:gs pos="100000">
                      <a:schemeClr val="bg1"/>
                    </a:gs>
                    <a:gs pos="10000">
                      <a:srgbClr val="84EDFF">
                        <a:lumMod val="100000"/>
                      </a:srgbClr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个月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48F6A17A-8995-2E39-77AD-4ACAB16162EC}"/>
              </a:ext>
            </a:extLst>
          </p:cNvPr>
          <p:cNvSpPr txBox="1"/>
          <p:nvPr/>
        </p:nvSpPr>
        <p:spPr>
          <a:xfrm>
            <a:off x="4906821" y="5181315"/>
            <a:ext cx="1117171" cy="285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（不限里程）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57421FA-6155-F261-0692-42B3CD998940}"/>
              </a:ext>
            </a:extLst>
          </p:cNvPr>
          <p:cNvGrpSpPr/>
          <p:nvPr/>
        </p:nvGrpSpPr>
        <p:grpSpPr>
          <a:xfrm>
            <a:off x="6264526" y="3700285"/>
            <a:ext cx="4944812" cy="343040"/>
            <a:chOff x="6264526" y="3717032"/>
            <a:chExt cx="5149826" cy="28803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B076722-5190-C6DE-E081-3D85BD5D46B6}"/>
                </a:ext>
              </a:extLst>
            </p:cNvPr>
            <p:cNvSpPr/>
            <p:nvPr/>
          </p:nvSpPr>
          <p:spPr>
            <a:xfrm>
              <a:off x="6264526" y="3717032"/>
              <a:ext cx="1703682" cy="288032"/>
            </a:xfrm>
            <a:prstGeom prst="roundRect">
              <a:avLst/>
            </a:prstGeom>
            <a:gradFill flip="none" rotWithShape="1">
              <a:gsLst>
                <a:gs pos="7000">
                  <a:srgbClr val="84EDFF"/>
                </a:gs>
                <a:gs pos="100000">
                  <a:srgbClr val="144BB8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rgbClr val="84EDFF"/>
                  </a:gs>
                  <a:gs pos="100000">
                    <a:srgbClr val="144BB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09260638-F56A-4F80-E1EA-8935719BF92E}"/>
                </a:ext>
              </a:extLst>
            </p:cNvPr>
            <p:cNvSpPr/>
            <p:nvPr/>
          </p:nvSpPr>
          <p:spPr>
            <a:xfrm>
              <a:off x="8026302" y="3717032"/>
              <a:ext cx="1094034" cy="288032"/>
            </a:xfrm>
            <a:prstGeom prst="roundRect">
              <a:avLst/>
            </a:prstGeom>
            <a:gradFill flip="none" rotWithShape="1">
              <a:gsLst>
                <a:gs pos="7000">
                  <a:srgbClr val="84EDFF"/>
                </a:gs>
                <a:gs pos="100000">
                  <a:srgbClr val="144BB8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rgbClr val="84EDFF"/>
                  </a:gs>
                  <a:gs pos="100000">
                    <a:srgbClr val="144BB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A8A1EA38-F73E-E567-4D99-B0F62DCE8BF6}"/>
                </a:ext>
              </a:extLst>
            </p:cNvPr>
            <p:cNvSpPr/>
            <p:nvPr/>
          </p:nvSpPr>
          <p:spPr>
            <a:xfrm>
              <a:off x="9173310" y="3717032"/>
              <a:ext cx="1094034" cy="288032"/>
            </a:xfrm>
            <a:prstGeom prst="roundRect">
              <a:avLst/>
            </a:prstGeom>
            <a:gradFill flip="none" rotWithShape="1">
              <a:gsLst>
                <a:gs pos="7000">
                  <a:srgbClr val="84EDFF"/>
                </a:gs>
                <a:gs pos="100000">
                  <a:srgbClr val="144BB8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rgbClr val="84EDFF"/>
                  </a:gs>
                  <a:gs pos="100000">
                    <a:srgbClr val="144BB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78B961A4-8B05-0AA6-E260-D24A3EF36C09}"/>
                </a:ext>
              </a:extLst>
            </p:cNvPr>
            <p:cNvSpPr/>
            <p:nvPr/>
          </p:nvSpPr>
          <p:spPr>
            <a:xfrm>
              <a:off x="10320318" y="3717032"/>
              <a:ext cx="1094034" cy="288032"/>
            </a:xfrm>
            <a:prstGeom prst="roundRect">
              <a:avLst/>
            </a:prstGeom>
            <a:gradFill flip="none" rotWithShape="1">
              <a:gsLst>
                <a:gs pos="7000">
                  <a:srgbClr val="84EDFF"/>
                </a:gs>
                <a:gs pos="100000">
                  <a:srgbClr val="144BB8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rgbClr val="84EDFF"/>
                  </a:gs>
                  <a:gs pos="100000">
                    <a:srgbClr val="144BB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8CE7D55-7CB4-7358-A3B2-F6DAEFB12BEC}"/>
              </a:ext>
            </a:extLst>
          </p:cNvPr>
          <p:cNvSpPr txBox="1"/>
          <p:nvPr/>
        </p:nvSpPr>
        <p:spPr>
          <a:xfrm>
            <a:off x="6305558" y="3756818"/>
            <a:ext cx="15640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服务项目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D19456FB-E118-2CEB-5C1C-FC4944A6998D}"/>
              </a:ext>
            </a:extLst>
          </p:cNvPr>
          <p:cNvSpPr txBox="1"/>
          <p:nvPr/>
        </p:nvSpPr>
        <p:spPr>
          <a:xfrm>
            <a:off x="8052696" y="3688271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服务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计划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571795A-D9A2-192E-523E-94065D1DA2D7}"/>
              </a:ext>
            </a:extLst>
          </p:cNvPr>
          <p:cNvSpPr txBox="1"/>
          <p:nvPr/>
        </p:nvSpPr>
        <p:spPr>
          <a:xfrm>
            <a:off x="7962841" y="3846240"/>
            <a:ext cx="10438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（托管服务模式）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9EED0BD-9AAE-C21B-9237-E18872F85EBD}"/>
              </a:ext>
            </a:extLst>
          </p:cNvPr>
          <p:cNvSpPr txBox="1"/>
          <p:nvPr/>
        </p:nvSpPr>
        <p:spPr>
          <a:xfrm>
            <a:off x="9147366" y="3688271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服务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B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计划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391798B4-7AD3-4601-087D-3B70CE512A1A}"/>
              </a:ext>
            </a:extLst>
          </p:cNvPr>
          <p:cNvSpPr txBox="1"/>
          <p:nvPr/>
        </p:nvSpPr>
        <p:spPr>
          <a:xfrm>
            <a:off x="9057511" y="3846240"/>
            <a:ext cx="10438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（服务延保模式）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58B6FCD-6C35-DB09-320F-68CECA4605D3}"/>
              </a:ext>
            </a:extLst>
          </p:cNvPr>
          <p:cNvSpPr txBox="1"/>
          <p:nvPr/>
        </p:nvSpPr>
        <p:spPr>
          <a:xfrm>
            <a:off x="10251205" y="3688271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服务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C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计划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A792F3B-EACD-7697-E4C4-8F97F0C4DD81}"/>
              </a:ext>
            </a:extLst>
          </p:cNvPr>
          <p:cNvSpPr txBox="1"/>
          <p:nvPr/>
        </p:nvSpPr>
        <p:spPr>
          <a:xfrm>
            <a:off x="10161350" y="3846240"/>
            <a:ext cx="10438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（保养维护模式）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F9523326-2A73-79D9-4821-FA9131016CF4}"/>
              </a:ext>
            </a:extLst>
          </p:cNvPr>
          <p:cNvSpPr txBox="1"/>
          <p:nvPr/>
        </p:nvSpPr>
        <p:spPr>
          <a:xfrm>
            <a:off x="6705906" y="4064486"/>
            <a:ext cx="753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驻点服务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C3992CD3-E8CB-0538-B31A-BE9C16AD8E8A}"/>
              </a:ext>
            </a:extLst>
          </p:cNvPr>
          <p:cNvSpPr txBox="1"/>
          <p:nvPr/>
        </p:nvSpPr>
        <p:spPr>
          <a:xfrm>
            <a:off x="6559316" y="4266134"/>
            <a:ext cx="10462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车辆停运巡检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3400050-ECE7-B353-00A7-A62AA6FBEB45}"/>
              </a:ext>
            </a:extLst>
          </p:cNvPr>
          <p:cNvSpPr txBox="1"/>
          <p:nvPr/>
        </p:nvSpPr>
        <p:spPr>
          <a:xfrm>
            <a:off x="6522025" y="4455338"/>
            <a:ext cx="11208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一站式委改服务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65BA7F66-41F5-E8D6-9584-EFBF450E1FA4}"/>
              </a:ext>
            </a:extLst>
          </p:cNvPr>
          <p:cNvSpPr txBox="1"/>
          <p:nvPr/>
        </p:nvSpPr>
        <p:spPr>
          <a:xfrm>
            <a:off x="6522025" y="4651974"/>
            <a:ext cx="11208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点对点服务保障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02FF2F31-C9C6-D31E-2E1C-E28B66BB1CD8}"/>
              </a:ext>
            </a:extLst>
          </p:cNvPr>
          <p:cNvSpPr txBox="1"/>
          <p:nvPr/>
        </p:nvSpPr>
        <p:spPr>
          <a:xfrm>
            <a:off x="6522025" y="4850271"/>
            <a:ext cx="11208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后处理清洗套餐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A0B85292-5DBC-21A4-B160-F1F4AC752E3D}"/>
              </a:ext>
            </a:extLst>
          </p:cNvPr>
          <p:cNvSpPr txBox="1"/>
          <p:nvPr/>
        </p:nvSpPr>
        <p:spPr>
          <a:xfrm>
            <a:off x="6522025" y="5054249"/>
            <a:ext cx="11208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夜间服务小分队</a:t>
            </a: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FB897004-9098-39DB-D8C5-B7F8609FB9DB}"/>
              </a:ext>
            </a:extLst>
          </p:cNvPr>
          <p:cNvSpPr txBox="1"/>
          <p:nvPr/>
        </p:nvSpPr>
        <p:spPr>
          <a:xfrm>
            <a:off x="6309013" y="5247495"/>
            <a:ext cx="15468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车队运营基础数据分析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23D4B5CD-BDDB-DCB6-5D00-DE75C7A40981}"/>
              </a:ext>
            </a:extLst>
          </p:cNvPr>
          <p:cNvSpPr txBox="1"/>
          <p:nvPr/>
        </p:nvSpPr>
        <p:spPr>
          <a:xfrm>
            <a:off x="6360870" y="5447940"/>
            <a:ext cx="1443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定制发动机保养套餐</a:t>
            </a: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B5FC4D42-7203-5A28-20F1-038B5332DE27}"/>
              </a:ext>
            </a:extLst>
          </p:cNvPr>
          <p:cNvSpPr txBox="1"/>
          <p:nvPr/>
        </p:nvSpPr>
        <p:spPr>
          <a:xfrm>
            <a:off x="6360870" y="5644719"/>
            <a:ext cx="1443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定制底盘保养套餐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35B8B4E-0F43-07B3-3512-A10DA62D87F0}"/>
              </a:ext>
            </a:extLst>
          </p:cNvPr>
          <p:cNvGrpSpPr/>
          <p:nvPr/>
        </p:nvGrpSpPr>
        <p:grpSpPr>
          <a:xfrm>
            <a:off x="6264526" y="4078801"/>
            <a:ext cx="4944812" cy="2164863"/>
            <a:chOff x="6264526" y="4078801"/>
            <a:chExt cx="4944812" cy="2164863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9616A94D-AA0A-4A10-1AD1-ECB1D56B0B54}"/>
                </a:ext>
              </a:extLst>
            </p:cNvPr>
            <p:cNvSpPr/>
            <p:nvPr/>
          </p:nvSpPr>
          <p:spPr>
            <a:xfrm>
              <a:off x="6264526" y="4078801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D8C4C152-D305-A465-1257-5BD0CFA94DB3}"/>
                </a:ext>
              </a:extLst>
            </p:cNvPr>
            <p:cNvSpPr/>
            <p:nvPr/>
          </p:nvSpPr>
          <p:spPr>
            <a:xfrm>
              <a:off x="7956166" y="407880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8EB4CB8-B8B9-E4C9-2276-4D96CAAF908D}"/>
                </a:ext>
              </a:extLst>
            </p:cNvPr>
            <p:cNvSpPr/>
            <p:nvPr/>
          </p:nvSpPr>
          <p:spPr>
            <a:xfrm>
              <a:off x="9057512" y="407880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11CC0F3D-FEC2-2072-8323-8A31A1B21140}"/>
                </a:ext>
              </a:extLst>
            </p:cNvPr>
            <p:cNvSpPr/>
            <p:nvPr/>
          </p:nvSpPr>
          <p:spPr>
            <a:xfrm>
              <a:off x="10158857" y="407880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13FC3215-8D9A-4155-036D-95B7CB66C1B7}"/>
                </a:ext>
              </a:extLst>
            </p:cNvPr>
            <p:cNvSpPr/>
            <p:nvPr/>
          </p:nvSpPr>
          <p:spPr>
            <a:xfrm>
              <a:off x="6264526" y="4278550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AD49BD4F-AA26-1F55-62C5-BD1A294D1CA8}"/>
                </a:ext>
              </a:extLst>
            </p:cNvPr>
            <p:cNvSpPr/>
            <p:nvPr/>
          </p:nvSpPr>
          <p:spPr>
            <a:xfrm>
              <a:off x="7956166" y="427714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32A2D6A3-E063-C981-DCF9-79A065818CD2}"/>
                </a:ext>
              </a:extLst>
            </p:cNvPr>
            <p:cNvSpPr/>
            <p:nvPr/>
          </p:nvSpPr>
          <p:spPr>
            <a:xfrm>
              <a:off x="9057512" y="427714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A13E3B79-EFB0-C9A2-57E3-A7A7CD3D07D5}"/>
                </a:ext>
              </a:extLst>
            </p:cNvPr>
            <p:cNvSpPr/>
            <p:nvPr/>
          </p:nvSpPr>
          <p:spPr>
            <a:xfrm>
              <a:off x="10158857" y="427714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8C2FF388-0F0C-28F9-6E36-67564314A07E}"/>
                </a:ext>
              </a:extLst>
            </p:cNvPr>
            <p:cNvSpPr/>
            <p:nvPr/>
          </p:nvSpPr>
          <p:spPr>
            <a:xfrm>
              <a:off x="6264526" y="4475496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3E9B09FE-B5F8-0D2A-FDAF-50B52B138302}"/>
                </a:ext>
              </a:extLst>
            </p:cNvPr>
            <p:cNvSpPr/>
            <p:nvPr/>
          </p:nvSpPr>
          <p:spPr>
            <a:xfrm>
              <a:off x="7956166" y="447549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203024A-982C-3F06-EFC6-7ECA66909C70}"/>
                </a:ext>
              </a:extLst>
            </p:cNvPr>
            <p:cNvSpPr/>
            <p:nvPr/>
          </p:nvSpPr>
          <p:spPr>
            <a:xfrm>
              <a:off x="9057512" y="447549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73F98ACB-0D83-44F5-5297-AA86CD5C990A}"/>
                </a:ext>
              </a:extLst>
            </p:cNvPr>
            <p:cNvSpPr/>
            <p:nvPr/>
          </p:nvSpPr>
          <p:spPr>
            <a:xfrm>
              <a:off x="10158857" y="447549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1DDC72CD-5369-737A-082E-A4506D562EB2}"/>
                </a:ext>
              </a:extLst>
            </p:cNvPr>
            <p:cNvSpPr/>
            <p:nvPr/>
          </p:nvSpPr>
          <p:spPr>
            <a:xfrm>
              <a:off x="6264526" y="4673844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22173148-8353-87AB-F13F-DB0EE384015D}"/>
                </a:ext>
              </a:extLst>
            </p:cNvPr>
            <p:cNvSpPr/>
            <p:nvPr/>
          </p:nvSpPr>
          <p:spPr>
            <a:xfrm>
              <a:off x="7956166" y="4673844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2501F1B-C11B-74EF-9A86-F69D26CC667D}"/>
                </a:ext>
              </a:extLst>
            </p:cNvPr>
            <p:cNvSpPr/>
            <p:nvPr/>
          </p:nvSpPr>
          <p:spPr>
            <a:xfrm>
              <a:off x="9057512" y="4673844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6A485F07-945F-9A05-AE93-7485BC52B6EC}"/>
                </a:ext>
              </a:extLst>
            </p:cNvPr>
            <p:cNvSpPr/>
            <p:nvPr/>
          </p:nvSpPr>
          <p:spPr>
            <a:xfrm>
              <a:off x="10158857" y="4673844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A6FDF18A-9A09-8968-FF4E-3C48D2B74608}"/>
                </a:ext>
              </a:extLst>
            </p:cNvPr>
            <p:cNvSpPr/>
            <p:nvPr/>
          </p:nvSpPr>
          <p:spPr>
            <a:xfrm>
              <a:off x="6264526" y="4872191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5FB8450B-3DF3-ACA6-2587-E87D7B77F71E}"/>
                </a:ext>
              </a:extLst>
            </p:cNvPr>
            <p:cNvSpPr/>
            <p:nvPr/>
          </p:nvSpPr>
          <p:spPr>
            <a:xfrm>
              <a:off x="7956166" y="487219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561B7A01-BC3E-3C0E-76EA-2CCA91F89BB3}"/>
                </a:ext>
              </a:extLst>
            </p:cNvPr>
            <p:cNvSpPr/>
            <p:nvPr/>
          </p:nvSpPr>
          <p:spPr>
            <a:xfrm>
              <a:off x="9057512" y="487219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id="{B4B458FE-E1FA-9FF6-18E7-10CC203B14B8}"/>
                </a:ext>
              </a:extLst>
            </p:cNvPr>
            <p:cNvSpPr/>
            <p:nvPr/>
          </p:nvSpPr>
          <p:spPr>
            <a:xfrm>
              <a:off x="10158857" y="487219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EC9F6244-D15A-690C-1D46-9497061C5002}"/>
                </a:ext>
              </a:extLst>
            </p:cNvPr>
            <p:cNvSpPr/>
            <p:nvPr/>
          </p:nvSpPr>
          <p:spPr>
            <a:xfrm>
              <a:off x="6264526" y="5070539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7D3036BB-E3E3-5147-DCFA-A97BFCC39499}"/>
                </a:ext>
              </a:extLst>
            </p:cNvPr>
            <p:cNvSpPr/>
            <p:nvPr/>
          </p:nvSpPr>
          <p:spPr>
            <a:xfrm>
              <a:off x="7956166" y="507053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E7A2FE17-F479-48AA-A74D-5985A18D54D6}"/>
                </a:ext>
              </a:extLst>
            </p:cNvPr>
            <p:cNvSpPr/>
            <p:nvPr/>
          </p:nvSpPr>
          <p:spPr>
            <a:xfrm>
              <a:off x="9057512" y="507053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D8346BEA-DA74-3AE2-4423-DCBB43B2044E}"/>
                </a:ext>
              </a:extLst>
            </p:cNvPr>
            <p:cNvSpPr/>
            <p:nvPr/>
          </p:nvSpPr>
          <p:spPr>
            <a:xfrm>
              <a:off x="10158857" y="507053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DA67D95F-BA0A-2DE1-412B-62E1F14DBD7B}"/>
                </a:ext>
              </a:extLst>
            </p:cNvPr>
            <p:cNvSpPr/>
            <p:nvPr/>
          </p:nvSpPr>
          <p:spPr>
            <a:xfrm>
              <a:off x="6264526" y="5268886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A3B17861-8A35-4A33-CB0B-3F224EB6001A}"/>
                </a:ext>
              </a:extLst>
            </p:cNvPr>
            <p:cNvSpPr/>
            <p:nvPr/>
          </p:nvSpPr>
          <p:spPr>
            <a:xfrm>
              <a:off x="7956166" y="526888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68974C99-DDA4-CD9C-8979-E5C4A118746E}"/>
                </a:ext>
              </a:extLst>
            </p:cNvPr>
            <p:cNvSpPr/>
            <p:nvPr/>
          </p:nvSpPr>
          <p:spPr>
            <a:xfrm>
              <a:off x="9057512" y="526888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215DFF3F-6B87-50BE-B7F6-8ED0FA07CD2E}"/>
                </a:ext>
              </a:extLst>
            </p:cNvPr>
            <p:cNvSpPr/>
            <p:nvPr/>
          </p:nvSpPr>
          <p:spPr>
            <a:xfrm>
              <a:off x="10158857" y="526888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035DE2EC-29CD-B238-C1BC-EC1001ECF64E}"/>
                </a:ext>
              </a:extLst>
            </p:cNvPr>
            <p:cNvSpPr/>
            <p:nvPr/>
          </p:nvSpPr>
          <p:spPr>
            <a:xfrm>
              <a:off x="6264526" y="5467234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35218F2B-6832-3F0C-EEEE-A46BF8F8D537}"/>
                </a:ext>
              </a:extLst>
            </p:cNvPr>
            <p:cNvSpPr/>
            <p:nvPr/>
          </p:nvSpPr>
          <p:spPr>
            <a:xfrm>
              <a:off x="7956166" y="5467234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96167F67-2419-4F29-9958-E140A01860AC}"/>
                </a:ext>
              </a:extLst>
            </p:cNvPr>
            <p:cNvSpPr/>
            <p:nvPr/>
          </p:nvSpPr>
          <p:spPr>
            <a:xfrm>
              <a:off x="9057512" y="5467234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8764CAEB-56BC-0815-D12E-231BD94A9FEA}"/>
                </a:ext>
              </a:extLst>
            </p:cNvPr>
            <p:cNvSpPr/>
            <p:nvPr/>
          </p:nvSpPr>
          <p:spPr>
            <a:xfrm>
              <a:off x="10158857" y="5467234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44405CF2-EC6E-B4C1-4BC2-328CA82D2B17}"/>
                </a:ext>
              </a:extLst>
            </p:cNvPr>
            <p:cNvSpPr/>
            <p:nvPr/>
          </p:nvSpPr>
          <p:spPr>
            <a:xfrm>
              <a:off x="6264526" y="5665581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3AC68094-6053-B84F-2EAC-FC456A8BE8A0}"/>
                </a:ext>
              </a:extLst>
            </p:cNvPr>
            <p:cNvSpPr/>
            <p:nvPr/>
          </p:nvSpPr>
          <p:spPr>
            <a:xfrm>
              <a:off x="7956166" y="566558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CB13B6F6-CCAB-1E1B-8E25-43769CF29DA2}"/>
                </a:ext>
              </a:extLst>
            </p:cNvPr>
            <p:cNvSpPr/>
            <p:nvPr/>
          </p:nvSpPr>
          <p:spPr>
            <a:xfrm>
              <a:off x="9057512" y="566558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6298D715-4C5B-3DE8-AB56-C26A8E9A6981}"/>
                </a:ext>
              </a:extLst>
            </p:cNvPr>
            <p:cNvSpPr/>
            <p:nvPr/>
          </p:nvSpPr>
          <p:spPr>
            <a:xfrm>
              <a:off x="10158857" y="5665581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251FC704-8B26-BBCE-0435-A095DA07CB83}"/>
                </a:ext>
              </a:extLst>
            </p:cNvPr>
            <p:cNvSpPr/>
            <p:nvPr/>
          </p:nvSpPr>
          <p:spPr>
            <a:xfrm>
              <a:off x="7956166" y="586392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6" name="矩形: 圆角 165">
              <a:extLst>
                <a:ext uri="{FF2B5EF4-FFF2-40B4-BE49-F238E27FC236}">
                  <a16:creationId xmlns:a16="http://schemas.microsoft.com/office/drawing/2014/main" id="{60F0BE64-9925-7118-426A-40A51841FC76}"/>
                </a:ext>
              </a:extLst>
            </p:cNvPr>
            <p:cNvSpPr/>
            <p:nvPr/>
          </p:nvSpPr>
          <p:spPr>
            <a:xfrm>
              <a:off x="9057512" y="586392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7" name="矩形: 圆角 166">
              <a:extLst>
                <a:ext uri="{FF2B5EF4-FFF2-40B4-BE49-F238E27FC236}">
                  <a16:creationId xmlns:a16="http://schemas.microsoft.com/office/drawing/2014/main" id="{016C7BB1-FBFE-7040-39BB-D5559724FB3A}"/>
                </a:ext>
              </a:extLst>
            </p:cNvPr>
            <p:cNvSpPr/>
            <p:nvPr/>
          </p:nvSpPr>
          <p:spPr>
            <a:xfrm>
              <a:off x="10158857" y="5863929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0" name="矩形: 圆角 169">
              <a:extLst>
                <a:ext uri="{FF2B5EF4-FFF2-40B4-BE49-F238E27FC236}">
                  <a16:creationId xmlns:a16="http://schemas.microsoft.com/office/drawing/2014/main" id="{9699DFEA-EAAA-C21F-EEBC-8242EDF177BB}"/>
                </a:ext>
              </a:extLst>
            </p:cNvPr>
            <p:cNvSpPr/>
            <p:nvPr/>
          </p:nvSpPr>
          <p:spPr>
            <a:xfrm>
              <a:off x="7956166" y="606227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1" name="矩形: 圆角 170">
              <a:extLst>
                <a:ext uri="{FF2B5EF4-FFF2-40B4-BE49-F238E27FC236}">
                  <a16:creationId xmlns:a16="http://schemas.microsoft.com/office/drawing/2014/main" id="{B8375C46-1257-2557-8A6D-4A0190BFDF7B}"/>
                </a:ext>
              </a:extLst>
            </p:cNvPr>
            <p:cNvSpPr/>
            <p:nvPr/>
          </p:nvSpPr>
          <p:spPr>
            <a:xfrm>
              <a:off x="9057512" y="606227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id="{201B5FD9-E547-5DBE-9684-2EB90DEA0486}"/>
                </a:ext>
              </a:extLst>
            </p:cNvPr>
            <p:cNvSpPr/>
            <p:nvPr/>
          </p:nvSpPr>
          <p:spPr>
            <a:xfrm>
              <a:off x="10158857" y="6062276"/>
              <a:ext cx="1050481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矩形: 圆角 168">
              <a:extLst>
                <a:ext uri="{FF2B5EF4-FFF2-40B4-BE49-F238E27FC236}">
                  <a16:creationId xmlns:a16="http://schemas.microsoft.com/office/drawing/2014/main" id="{723BDB47-6D3B-491A-C065-8E42DE517015}"/>
                </a:ext>
              </a:extLst>
            </p:cNvPr>
            <p:cNvSpPr/>
            <p:nvPr/>
          </p:nvSpPr>
          <p:spPr>
            <a:xfrm>
              <a:off x="6264526" y="6062276"/>
              <a:ext cx="1635859" cy="181388"/>
            </a:xfrm>
            <a:prstGeom prst="roundRect">
              <a:avLst/>
            </a:prstGeom>
            <a:solidFill>
              <a:srgbClr val="3370E9">
                <a:alpha val="23000"/>
              </a:srgbClr>
            </a:solidFill>
            <a:ln w="15875">
              <a:gradFill flip="none" rotWithShape="1">
                <a:gsLst>
                  <a:gs pos="96000">
                    <a:srgbClr val="3370E9">
                      <a:alpha val="0"/>
                    </a:srgbClr>
                  </a:gs>
                  <a:gs pos="3000">
                    <a:srgbClr val="3370E9">
                      <a:alpha val="0"/>
                    </a:srgbClr>
                  </a:gs>
                  <a:gs pos="54500">
                    <a:srgbClr val="3370E9">
                      <a:alpha val="0"/>
                    </a:srgbClr>
                  </a:gs>
                  <a:gs pos="0">
                    <a:srgbClr val="3370E9">
                      <a:alpha val="10000"/>
                    </a:srgbClr>
                  </a:gs>
                  <a:gs pos="100000">
                    <a:srgbClr val="3370E9">
                      <a:alpha val="14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40DCDCF5-2FDC-68ED-D09A-A40A6E561016}"/>
                </a:ext>
              </a:extLst>
            </p:cNvPr>
            <p:cNvSpPr txBox="1"/>
            <p:nvPr/>
          </p:nvSpPr>
          <p:spPr>
            <a:xfrm>
              <a:off x="6276095" y="5845505"/>
              <a:ext cx="162769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万公里</a:t>
              </a:r>
              <a:r>
                <a:rPr lang="en-US" altLang="zh-CN" sz="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次底盘维护计划</a:t>
              </a:r>
            </a:p>
          </p:txBody>
        </p: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7D24BFAF-949E-560E-E280-0168D20B1787}"/>
              </a:ext>
            </a:extLst>
          </p:cNvPr>
          <p:cNvSpPr/>
          <p:nvPr/>
        </p:nvSpPr>
        <p:spPr>
          <a:xfrm>
            <a:off x="8441338" y="4135386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>
            <a:extLst>
              <a:ext uri="{FF2B5EF4-FFF2-40B4-BE49-F238E27FC236}">
                <a16:creationId xmlns:a16="http://schemas.microsoft.com/office/drawing/2014/main" id="{265E7F63-E23A-D3E0-F37A-7B95F279ACCE}"/>
              </a:ext>
            </a:extLst>
          </p:cNvPr>
          <p:cNvSpPr/>
          <p:nvPr/>
        </p:nvSpPr>
        <p:spPr>
          <a:xfrm>
            <a:off x="8441338" y="4327775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id="{B0BE1CFE-593A-5DE8-1377-5BFF79A88E62}"/>
              </a:ext>
            </a:extLst>
          </p:cNvPr>
          <p:cNvSpPr/>
          <p:nvPr/>
        </p:nvSpPr>
        <p:spPr>
          <a:xfrm>
            <a:off x="8441338" y="4525176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1504AE63-F5DB-368D-C8CB-A70F4423FB12}"/>
              </a:ext>
            </a:extLst>
          </p:cNvPr>
          <p:cNvSpPr/>
          <p:nvPr/>
        </p:nvSpPr>
        <p:spPr>
          <a:xfrm>
            <a:off x="8441338" y="4723554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id="{0C88B386-2CAF-06A2-D4C9-6787E80AFCE6}"/>
              </a:ext>
            </a:extLst>
          </p:cNvPr>
          <p:cNvSpPr/>
          <p:nvPr/>
        </p:nvSpPr>
        <p:spPr>
          <a:xfrm>
            <a:off x="8441338" y="4923984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>
            <a:extLst>
              <a:ext uri="{FF2B5EF4-FFF2-40B4-BE49-F238E27FC236}">
                <a16:creationId xmlns:a16="http://schemas.microsoft.com/office/drawing/2014/main" id="{3FA047F9-EFA0-E743-F40A-0F405C8C2B52}"/>
              </a:ext>
            </a:extLst>
          </p:cNvPr>
          <p:cNvSpPr/>
          <p:nvPr/>
        </p:nvSpPr>
        <p:spPr>
          <a:xfrm>
            <a:off x="8441338" y="5127001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>
            <a:extLst>
              <a:ext uri="{FF2B5EF4-FFF2-40B4-BE49-F238E27FC236}">
                <a16:creationId xmlns:a16="http://schemas.microsoft.com/office/drawing/2014/main" id="{9D787CA1-B380-FBF1-3115-3D383E4D8B97}"/>
              </a:ext>
            </a:extLst>
          </p:cNvPr>
          <p:cNvSpPr/>
          <p:nvPr/>
        </p:nvSpPr>
        <p:spPr>
          <a:xfrm>
            <a:off x="8441338" y="5317947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>
            <a:extLst>
              <a:ext uri="{FF2B5EF4-FFF2-40B4-BE49-F238E27FC236}">
                <a16:creationId xmlns:a16="http://schemas.microsoft.com/office/drawing/2014/main" id="{DBF9EB30-F93E-49A4-2EA3-7BE975BC7C51}"/>
              </a:ext>
            </a:extLst>
          </p:cNvPr>
          <p:cNvSpPr/>
          <p:nvPr/>
        </p:nvSpPr>
        <p:spPr>
          <a:xfrm>
            <a:off x="8441338" y="5515745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>
            <a:extLst>
              <a:ext uri="{FF2B5EF4-FFF2-40B4-BE49-F238E27FC236}">
                <a16:creationId xmlns:a16="http://schemas.microsoft.com/office/drawing/2014/main" id="{4516449F-99B9-59A7-FB69-6E5DFC171179}"/>
              </a:ext>
            </a:extLst>
          </p:cNvPr>
          <p:cNvSpPr/>
          <p:nvPr/>
        </p:nvSpPr>
        <p:spPr>
          <a:xfrm>
            <a:off x="8441338" y="5713543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>
            <a:extLst>
              <a:ext uri="{FF2B5EF4-FFF2-40B4-BE49-F238E27FC236}">
                <a16:creationId xmlns:a16="http://schemas.microsoft.com/office/drawing/2014/main" id="{2AA186A7-7023-50C4-5662-E86505ECECA3}"/>
              </a:ext>
            </a:extLst>
          </p:cNvPr>
          <p:cNvSpPr/>
          <p:nvPr/>
        </p:nvSpPr>
        <p:spPr>
          <a:xfrm>
            <a:off x="8441338" y="5911341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id="{EEF68E02-85FB-99CE-7B41-48B98DBBC11A}"/>
              </a:ext>
            </a:extLst>
          </p:cNvPr>
          <p:cNvSpPr/>
          <p:nvPr/>
        </p:nvSpPr>
        <p:spPr>
          <a:xfrm>
            <a:off x="8441338" y="6109139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id="{3BA7EC4D-1F65-6153-37AE-C7B7B37D4457}"/>
              </a:ext>
            </a:extLst>
          </p:cNvPr>
          <p:cNvSpPr/>
          <p:nvPr/>
        </p:nvSpPr>
        <p:spPr>
          <a:xfrm>
            <a:off x="9564117" y="5911341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id="{EB60688C-D046-9C08-B634-333446FEAF30}"/>
              </a:ext>
            </a:extLst>
          </p:cNvPr>
          <p:cNvSpPr/>
          <p:nvPr/>
        </p:nvSpPr>
        <p:spPr>
          <a:xfrm>
            <a:off x="9564117" y="6109139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>
            <a:extLst>
              <a:ext uri="{FF2B5EF4-FFF2-40B4-BE49-F238E27FC236}">
                <a16:creationId xmlns:a16="http://schemas.microsoft.com/office/drawing/2014/main" id="{B491BA03-2B11-CF88-8163-AEB747345070}"/>
              </a:ext>
            </a:extLst>
          </p:cNvPr>
          <p:cNvSpPr/>
          <p:nvPr/>
        </p:nvSpPr>
        <p:spPr>
          <a:xfrm>
            <a:off x="9564117" y="4135386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id="{9F53D011-3727-D64C-8715-30695216EF8B}"/>
              </a:ext>
            </a:extLst>
          </p:cNvPr>
          <p:cNvSpPr/>
          <p:nvPr/>
        </p:nvSpPr>
        <p:spPr>
          <a:xfrm>
            <a:off x="9564117" y="4327775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6B86B68C-7746-5ADE-41D7-CDCCFE265A0C}"/>
              </a:ext>
            </a:extLst>
          </p:cNvPr>
          <p:cNvSpPr/>
          <p:nvPr/>
        </p:nvSpPr>
        <p:spPr>
          <a:xfrm>
            <a:off x="9564117" y="4525176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9EAE654C-AF88-A351-72F6-CFC2D8A64C01}"/>
              </a:ext>
            </a:extLst>
          </p:cNvPr>
          <p:cNvSpPr/>
          <p:nvPr/>
        </p:nvSpPr>
        <p:spPr>
          <a:xfrm>
            <a:off x="9564117" y="4723554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>
            <a:extLst>
              <a:ext uri="{FF2B5EF4-FFF2-40B4-BE49-F238E27FC236}">
                <a16:creationId xmlns:a16="http://schemas.microsoft.com/office/drawing/2014/main" id="{E71C1E03-4645-712B-5E24-8C085173860E}"/>
              </a:ext>
            </a:extLst>
          </p:cNvPr>
          <p:cNvSpPr/>
          <p:nvPr/>
        </p:nvSpPr>
        <p:spPr>
          <a:xfrm>
            <a:off x="9564117" y="4923984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id="{C24D154F-1C08-8E62-1F78-A06571B79EF2}"/>
              </a:ext>
            </a:extLst>
          </p:cNvPr>
          <p:cNvSpPr/>
          <p:nvPr/>
        </p:nvSpPr>
        <p:spPr>
          <a:xfrm>
            <a:off x="9564117" y="5127001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>
            <a:extLst>
              <a:ext uri="{FF2B5EF4-FFF2-40B4-BE49-F238E27FC236}">
                <a16:creationId xmlns:a16="http://schemas.microsoft.com/office/drawing/2014/main" id="{D3ED0C94-64B2-B48A-5FAD-D94DF1789BED}"/>
              </a:ext>
            </a:extLst>
          </p:cNvPr>
          <p:cNvSpPr/>
          <p:nvPr/>
        </p:nvSpPr>
        <p:spPr>
          <a:xfrm>
            <a:off x="9564117" y="5317947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>
            <a:extLst>
              <a:ext uri="{FF2B5EF4-FFF2-40B4-BE49-F238E27FC236}">
                <a16:creationId xmlns:a16="http://schemas.microsoft.com/office/drawing/2014/main" id="{79474E60-5DC3-5DAF-5BC3-9EB3898A23EE}"/>
              </a:ext>
            </a:extLst>
          </p:cNvPr>
          <p:cNvSpPr/>
          <p:nvPr/>
        </p:nvSpPr>
        <p:spPr>
          <a:xfrm>
            <a:off x="10619248" y="5911341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>
            <a:extLst>
              <a:ext uri="{FF2B5EF4-FFF2-40B4-BE49-F238E27FC236}">
                <a16:creationId xmlns:a16="http://schemas.microsoft.com/office/drawing/2014/main" id="{BF1D4AB8-E02B-A158-A51B-3CC25F882366}"/>
              </a:ext>
            </a:extLst>
          </p:cNvPr>
          <p:cNvSpPr/>
          <p:nvPr/>
        </p:nvSpPr>
        <p:spPr>
          <a:xfrm>
            <a:off x="10619248" y="4135386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id="{1FB3CD1A-4067-0F6C-B337-EFB95957C11E}"/>
              </a:ext>
            </a:extLst>
          </p:cNvPr>
          <p:cNvSpPr/>
          <p:nvPr/>
        </p:nvSpPr>
        <p:spPr>
          <a:xfrm>
            <a:off x="10619248" y="4327775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id="{5A98300C-A072-D8EE-4CDC-0E88AA537E2D}"/>
              </a:ext>
            </a:extLst>
          </p:cNvPr>
          <p:cNvSpPr/>
          <p:nvPr/>
        </p:nvSpPr>
        <p:spPr>
          <a:xfrm>
            <a:off x="10619248" y="4525176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id="{967323D4-0EA9-1199-9C8A-0CDAF53F55BE}"/>
              </a:ext>
            </a:extLst>
          </p:cNvPr>
          <p:cNvSpPr/>
          <p:nvPr/>
        </p:nvSpPr>
        <p:spPr>
          <a:xfrm>
            <a:off x="10619248" y="4723554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>
            <a:extLst>
              <a:ext uri="{FF2B5EF4-FFF2-40B4-BE49-F238E27FC236}">
                <a16:creationId xmlns:a16="http://schemas.microsoft.com/office/drawing/2014/main" id="{2078B3D9-2E27-879C-543C-4AB09320E6BB}"/>
              </a:ext>
            </a:extLst>
          </p:cNvPr>
          <p:cNvSpPr/>
          <p:nvPr/>
        </p:nvSpPr>
        <p:spPr>
          <a:xfrm>
            <a:off x="10619248" y="4923984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>
            <a:extLst>
              <a:ext uri="{FF2B5EF4-FFF2-40B4-BE49-F238E27FC236}">
                <a16:creationId xmlns:a16="http://schemas.microsoft.com/office/drawing/2014/main" id="{93AC9725-8ECF-DA69-CEA6-4E2E0D87AC8E}"/>
              </a:ext>
            </a:extLst>
          </p:cNvPr>
          <p:cNvSpPr/>
          <p:nvPr/>
        </p:nvSpPr>
        <p:spPr>
          <a:xfrm>
            <a:off x="10619248" y="5127001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>
            <a:extLst>
              <a:ext uri="{FF2B5EF4-FFF2-40B4-BE49-F238E27FC236}">
                <a16:creationId xmlns:a16="http://schemas.microsoft.com/office/drawing/2014/main" id="{C0E15CC4-AB41-3F01-6F3C-F96E8ADF1CD2}"/>
              </a:ext>
            </a:extLst>
          </p:cNvPr>
          <p:cNvSpPr/>
          <p:nvPr/>
        </p:nvSpPr>
        <p:spPr>
          <a:xfrm>
            <a:off x="10619248" y="5515745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86723A71-BBE7-6AA2-6B5C-D8D32ADAE505}"/>
              </a:ext>
            </a:extLst>
          </p:cNvPr>
          <p:cNvSpPr/>
          <p:nvPr/>
        </p:nvSpPr>
        <p:spPr>
          <a:xfrm>
            <a:off x="10619248" y="5713543"/>
            <a:ext cx="80136" cy="80136"/>
          </a:xfrm>
          <a:prstGeom prst="ellipse">
            <a:avLst/>
          </a:prstGeom>
          <a:solidFill>
            <a:srgbClr val="84EDFF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345A831-14C8-17EB-FA2B-93A4C22B0FA2}"/>
              </a:ext>
            </a:extLst>
          </p:cNvPr>
          <p:cNvSpPr txBox="1"/>
          <p:nvPr/>
        </p:nvSpPr>
        <p:spPr>
          <a:xfrm>
            <a:off x="7684361" y="3382731"/>
            <a:ext cx="21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零点服务计划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A8106370-A3EB-74A4-FAAB-FA838269F3AD}"/>
              </a:ext>
            </a:extLst>
          </p:cNvPr>
          <p:cNvCxnSpPr/>
          <p:nvPr/>
        </p:nvCxnSpPr>
        <p:spPr>
          <a:xfrm>
            <a:off x="6360870" y="3521230"/>
            <a:ext cx="1823362" cy="0"/>
          </a:xfrm>
          <a:prstGeom prst="line">
            <a:avLst/>
          </a:prstGeom>
          <a:ln>
            <a:gradFill flip="none" rotWithShape="1">
              <a:gsLst>
                <a:gs pos="0">
                  <a:srgbClr val="84EDFF">
                    <a:alpha val="0"/>
                  </a:srgbClr>
                </a:gs>
                <a:gs pos="100000">
                  <a:srgbClr val="84EDFF"/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4F41C0A0-2882-EDCC-3394-30CB30C07C1C}"/>
              </a:ext>
            </a:extLst>
          </p:cNvPr>
          <p:cNvCxnSpPr>
            <a:cxnSpLocks/>
          </p:cNvCxnSpPr>
          <p:nvPr/>
        </p:nvCxnSpPr>
        <p:spPr>
          <a:xfrm flipH="1">
            <a:off x="9338654" y="3521230"/>
            <a:ext cx="1823362" cy="0"/>
          </a:xfrm>
          <a:prstGeom prst="line">
            <a:avLst/>
          </a:prstGeom>
          <a:ln>
            <a:gradFill flip="none" rotWithShape="1">
              <a:gsLst>
                <a:gs pos="0">
                  <a:srgbClr val="84EDFF">
                    <a:alpha val="0"/>
                  </a:srgbClr>
                </a:gs>
                <a:gs pos="100000">
                  <a:srgbClr val="84EDFF"/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矩形: 圆角 245">
            <a:extLst>
              <a:ext uri="{FF2B5EF4-FFF2-40B4-BE49-F238E27FC236}">
                <a16:creationId xmlns:a16="http://schemas.microsoft.com/office/drawing/2014/main" id="{FE84BC81-06E5-5B06-A187-5DE069505B2E}"/>
              </a:ext>
            </a:extLst>
          </p:cNvPr>
          <p:cNvSpPr/>
          <p:nvPr/>
        </p:nvSpPr>
        <p:spPr>
          <a:xfrm>
            <a:off x="1003234" y="1323414"/>
            <a:ext cx="1204334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84EDFF">
                  <a:alpha val="0"/>
                </a:srgbClr>
              </a:gs>
              <a:gs pos="100000">
                <a:srgbClr val="84EDFF">
                  <a:alpha val="50000"/>
                </a:srgbClr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矩形: 圆角 282">
            <a:extLst>
              <a:ext uri="{FF2B5EF4-FFF2-40B4-BE49-F238E27FC236}">
                <a16:creationId xmlns:a16="http://schemas.microsoft.com/office/drawing/2014/main" id="{29B1E05B-E107-8EE1-80D1-DAE78F5A4610}"/>
              </a:ext>
            </a:extLst>
          </p:cNvPr>
          <p:cNvSpPr/>
          <p:nvPr/>
        </p:nvSpPr>
        <p:spPr>
          <a:xfrm>
            <a:off x="2006076" y="1323414"/>
            <a:ext cx="1204334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84EDFF">
                  <a:alpha val="0"/>
                </a:srgbClr>
              </a:gs>
              <a:gs pos="100000">
                <a:srgbClr val="84EDFF">
                  <a:alpha val="50000"/>
                </a:srgbClr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矩形: 圆角 283">
            <a:extLst>
              <a:ext uri="{FF2B5EF4-FFF2-40B4-BE49-F238E27FC236}">
                <a16:creationId xmlns:a16="http://schemas.microsoft.com/office/drawing/2014/main" id="{EC3EA5A3-262B-1D19-4587-611993BA7FDC}"/>
              </a:ext>
            </a:extLst>
          </p:cNvPr>
          <p:cNvSpPr/>
          <p:nvPr/>
        </p:nvSpPr>
        <p:spPr>
          <a:xfrm>
            <a:off x="3008918" y="1323414"/>
            <a:ext cx="1204334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84EDFF">
                  <a:alpha val="0"/>
                </a:srgbClr>
              </a:gs>
              <a:gs pos="100000">
                <a:srgbClr val="84EDFF">
                  <a:alpha val="50000"/>
                </a:srgbClr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矩形: 圆角 284">
            <a:extLst>
              <a:ext uri="{FF2B5EF4-FFF2-40B4-BE49-F238E27FC236}">
                <a16:creationId xmlns:a16="http://schemas.microsoft.com/office/drawing/2014/main" id="{D7774010-F9F4-AA7E-7FCB-92938EFBC42F}"/>
              </a:ext>
            </a:extLst>
          </p:cNvPr>
          <p:cNvSpPr/>
          <p:nvPr/>
        </p:nvSpPr>
        <p:spPr>
          <a:xfrm>
            <a:off x="4011760" y="1323414"/>
            <a:ext cx="1204334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84EDFF">
                  <a:alpha val="0"/>
                </a:srgbClr>
              </a:gs>
              <a:gs pos="100000">
                <a:srgbClr val="84EDFF">
                  <a:alpha val="50000"/>
                </a:srgbClr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C8212F36-883E-9005-3339-94E870838D55}"/>
              </a:ext>
            </a:extLst>
          </p:cNvPr>
          <p:cNvSpPr txBox="1"/>
          <p:nvPr/>
        </p:nvSpPr>
        <p:spPr>
          <a:xfrm>
            <a:off x="1003234" y="1416148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干线保障</a:t>
            </a: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D73A7FE3-6A66-5458-186A-6A408D34B3AA}"/>
              </a:ext>
            </a:extLst>
          </p:cNvPr>
          <p:cNvSpPr txBox="1"/>
          <p:nvPr/>
        </p:nvSpPr>
        <p:spPr>
          <a:xfrm>
            <a:off x="2023282" y="1416148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线路联动</a:t>
            </a: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C2E79186-BCD9-3597-43B0-17B703C7ECF3}"/>
              </a:ext>
            </a:extLst>
          </p:cNvPr>
          <p:cNvSpPr txBox="1"/>
          <p:nvPr/>
        </p:nvSpPr>
        <p:spPr>
          <a:xfrm>
            <a:off x="3042653" y="1416148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贴心服务</a:t>
            </a: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2AF6E57A-3F47-8DED-9105-E9271511F564}"/>
              </a:ext>
            </a:extLst>
          </p:cNvPr>
          <p:cNvSpPr txBox="1"/>
          <p:nvPr/>
        </p:nvSpPr>
        <p:spPr>
          <a:xfrm>
            <a:off x="4032373" y="1416148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护航无忧</a:t>
            </a:r>
          </a:p>
        </p:txBody>
      </p:sp>
      <p:sp>
        <p:nvSpPr>
          <p:cNvPr id="274" name="矩形: 圆角 273">
            <a:extLst>
              <a:ext uri="{FF2B5EF4-FFF2-40B4-BE49-F238E27FC236}">
                <a16:creationId xmlns:a16="http://schemas.microsoft.com/office/drawing/2014/main" id="{A304C147-C822-EA8C-9889-E66FDAA13CC7}"/>
              </a:ext>
            </a:extLst>
          </p:cNvPr>
          <p:cNvSpPr/>
          <p:nvPr/>
        </p:nvSpPr>
        <p:spPr>
          <a:xfrm>
            <a:off x="5519936" y="1323414"/>
            <a:ext cx="2144512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144BB8">
                  <a:alpha val="0"/>
                </a:srgbClr>
              </a:gs>
              <a:gs pos="100000">
                <a:srgbClr val="144BB8"/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05DEFEAE-120F-5CDF-5153-B9D71D24F27F}"/>
              </a:ext>
            </a:extLst>
          </p:cNvPr>
          <p:cNvSpPr txBox="1"/>
          <p:nvPr/>
        </p:nvSpPr>
        <p:spPr>
          <a:xfrm>
            <a:off x="5550276" y="1411356"/>
            <a:ext cx="18773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车联网平台持续关注</a:t>
            </a:r>
          </a:p>
        </p:txBody>
      </p:sp>
      <p:sp>
        <p:nvSpPr>
          <p:cNvPr id="278" name="矩形: 圆角 277">
            <a:extLst>
              <a:ext uri="{FF2B5EF4-FFF2-40B4-BE49-F238E27FC236}">
                <a16:creationId xmlns:a16="http://schemas.microsoft.com/office/drawing/2014/main" id="{346B5202-E6EB-982C-AB3E-9EB33CC625EC}"/>
              </a:ext>
            </a:extLst>
          </p:cNvPr>
          <p:cNvSpPr/>
          <p:nvPr/>
        </p:nvSpPr>
        <p:spPr>
          <a:xfrm>
            <a:off x="7348823" y="1323414"/>
            <a:ext cx="1112861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144BB8">
                  <a:alpha val="0"/>
                </a:srgbClr>
              </a:gs>
              <a:gs pos="100000">
                <a:srgbClr val="144BB8"/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A1826A98-199D-BE45-E0F6-F1801305D58A}"/>
              </a:ext>
            </a:extLst>
          </p:cNvPr>
          <p:cNvSpPr txBox="1"/>
          <p:nvPr/>
        </p:nvSpPr>
        <p:spPr>
          <a:xfrm>
            <a:off x="7381564" y="1411356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主动提醒</a:t>
            </a:r>
          </a:p>
        </p:txBody>
      </p:sp>
      <p:sp>
        <p:nvSpPr>
          <p:cNvPr id="286" name="矩形: 圆角 285">
            <a:extLst>
              <a:ext uri="{FF2B5EF4-FFF2-40B4-BE49-F238E27FC236}">
                <a16:creationId xmlns:a16="http://schemas.microsoft.com/office/drawing/2014/main" id="{287D8396-7D68-9191-D6C0-027F7F7B8CE6}"/>
              </a:ext>
            </a:extLst>
          </p:cNvPr>
          <p:cNvSpPr/>
          <p:nvPr/>
        </p:nvSpPr>
        <p:spPr>
          <a:xfrm>
            <a:off x="8289281" y="1323414"/>
            <a:ext cx="1112861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144BB8">
                  <a:alpha val="0"/>
                </a:srgbClr>
              </a:gs>
              <a:gs pos="100000">
                <a:srgbClr val="144BB8"/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id="{02E8A473-36EA-0727-0FF1-8B219DB6E0B6}"/>
              </a:ext>
            </a:extLst>
          </p:cNvPr>
          <p:cNvSpPr txBox="1"/>
          <p:nvPr/>
        </p:nvSpPr>
        <p:spPr>
          <a:xfrm>
            <a:off x="8322022" y="1411356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主动报修</a:t>
            </a:r>
          </a:p>
        </p:txBody>
      </p:sp>
      <p:sp>
        <p:nvSpPr>
          <p:cNvPr id="288" name="矩形: 圆角 287">
            <a:extLst>
              <a:ext uri="{FF2B5EF4-FFF2-40B4-BE49-F238E27FC236}">
                <a16:creationId xmlns:a16="http://schemas.microsoft.com/office/drawing/2014/main" id="{E45F3508-6698-76B3-A837-48E4D03A25BB}"/>
              </a:ext>
            </a:extLst>
          </p:cNvPr>
          <p:cNvSpPr/>
          <p:nvPr/>
        </p:nvSpPr>
        <p:spPr>
          <a:xfrm>
            <a:off x="9229739" y="1323414"/>
            <a:ext cx="1112861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144BB8">
                  <a:alpha val="0"/>
                </a:srgbClr>
              </a:gs>
              <a:gs pos="100000">
                <a:srgbClr val="144BB8"/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22D53C11-FADB-1699-3228-AFD90EB125FD}"/>
              </a:ext>
            </a:extLst>
          </p:cNvPr>
          <p:cNvSpPr txBox="1"/>
          <p:nvPr/>
        </p:nvSpPr>
        <p:spPr>
          <a:xfrm>
            <a:off x="9262480" y="1411356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驾驶分析</a:t>
            </a: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14D37284-DE09-C6BB-9FB7-965D87C9FB7B}"/>
              </a:ext>
            </a:extLst>
          </p:cNvPr>
          <p:cNvSpPr/>
          <p:nvPr/>
        </p:nvSpPr>
        <p:spPr>
          <a:xfrm>
            <a:off x="10170197" y="1323414"/>
            <a:ext cx="1112861" cy="480829"/>
          </a:xfrm>
          <a:prstGeom prst="roundRect">
            <a:avLst>
              <a:gd name="adj" fmla="val 5516"/>
            </a:avLst>
          </a:prstGeom>
          <a:gradFill>
            <a:gsLst>
              <a:gs pos="0">
                <a:srgbClr val="144BB8">
                  <a:alpha val="0"/>
                </a:srgbClr>
              </a:gs>
              <a:gs pos="100000">
                <a:srgbClr val="144BB8"/>
              </a:gs>
            </a:gsLst>
            <a:lin ang="108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2E23BAED-E82F-648D-B469-A5B61DEE0C66}"/>
              </a:ext>
            </a:extLst>
          </p:cNvPr>
          <p:cNvSpPr txBox="1"/>
          <p:nvPr/>
        </p:nvSpPr>
        <p:spPr>
          <a:xfrm>
            <a:off x="10202938" y="1411356"/>
            <a:ext cx="997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改善油耗</a:t>
            </a:r>
          </a:p>
        </p:txBody>
      </p:sp>
      <p:sp>
        <p:nvSpPr>
          <p:cNvPr id="292" name="responsible-energy-use_66204">
            <a:extLst>
              <a:ext uri="{FF2B5EF4-FFF2-40B4-BE49-F238E27FC236}">
                <a16:creationId xmlns:a16="http://schemas.microsoft.com/office/drawing/2014/main" id="{65AE410C-487A-56B8-3D5A-A5D278B905D5}"/>
              </a:ext>
            </a:extLst>
          </p:cNvPr>
          <p:cNvSpPr/>
          <p:nvPr/>
        </p:nvSpPr>
        <p:spPr>
          <a:xfrm>
            <a:off x="1351407" y="2087335"/>
            <a:ext cx="467191" cy="609685"/>
          </a:xfrm>
          <a:custGeom>
            <a:avLst/>
            <a:gdLst>
              <a:gd name="connsiteX0" fmla="*/ 454392 w 463299"/>
              <a:gd name="connsiteY0" fmla="*/ 223559 h 604605"/>
              <a:gd name="connsiteX1" fmla="*/ 463228 w 463299"/>
              <a:gd name="connsiteY1" fmla="*/ 245267 h 604605"/>
              <a:gd name="connsiteX2" fmla="*/ 451811 w 463299"/>
              <a:gd name="connsiteY2" fmla="*/ 388606 h 604605"/>
              <a:gd name="connsiteX3" fmla="*/ 450421 w 463299"/>
              <a:gd name="connsiteY3" fmla="*/ 403376 h 604605"/>
              <a:gd name="connsiteX4" fmla="*/ 441188 w 463299"/>
              <a:gd name="connsiteY4" fmla="*/ 448182 h 604605"/>
              <a:gd name="connsiteX5" fmla="*/ 431657 w 463299"/>
              <a:gd name="connsiteY5" fmla="*/ 462555 h 604605"/>
              <a:gd name="connsiteX6" fmla="*/ 386287 w 463299"/>
              <a:gd name="connsiteY6" fmla="*/ 510731 h 604605"/>
              <a:gd name="connsiteX7" fmla="*/ 339725 w 463299"/>
              <a:gd name="connsiteY7" fmla="*/ 560196 h 604605"/>
              <a:gd name="connsiteX8" fmla="*/ 324535 w 463299"/>
              <a:gd name="connsiteY8" fmla="*/ 583094 h 604605"/>
              <a:gd name="connsiteX9" fmla="*/ 315302 w 463299"/>
              <a:gd name="connsiteY9" fmla="*/ 604605 h 604605"/>
              <a:gd name="connsiteX10" fmla="*/ 245410 w 463299"/>
              <a:gd name="connsiteY10" fmla="*/ 604605 h 604605"/>
              <a:gd name="connsiteX11" fmla="*/ 246502 w 463299"/>
              <a:gd name="connsiteY11" fmla="*/ 601036 h 604605"/>
              <a:gd name="connsiteX12" fmla="*/ 274697 w 463299"/>
              <a:gd name="connsiteY12" fmla="*/ 520347 h 604605"/>
              <a:gd name="connsiteX13" fmla="*/ 281647 w 463299"/>
              <a:gd name="connsiteY13" fmla="*/ 505180 h 604605"/>
              <a:gd name="connsiteX14" fmla="*/ 343200 w 463299"/>
              <a:gd name="connsiteY14" fmla="*/ 431033 h 604605"/>
              <a:gd name="connsiteX15" fmla="*/ 365736 w 463299"/>
              <a:gd name="connsiteY15" fmla="*/ 406350 h 604605"/>
              <a:gd name="connsiteX16" fmla="*/ 399193 w 463299"/>
              <a:gd name="connsiteY16" fmla="*/ 372151 h 604605"/>
              <a:gd name="connsiteX17" fmla="*/ 417957 w 463299"/>
              <a:gd name="connsiteY17" fmla="*/ 371754 h 604605"/>
              <a:gd name="connsiteX18" fmla="*/ 411404 w 463299"/>
              <a:gd name="connsiteY18" fmla="*/ 413685 h 604605"/>
              <a:gd name="connsiteX19" fmla="*/ 380926 w 463299"/>
              <a:gd name="connsiteY19" fmla="*/ 464240 h 604605"/>
              <a:gd name="connsiteX20" fmla="*/ 375167 w 463299"/>
              <a:gd name="connsiteY20" fmla="*/ 473162 h 604605"/>
              <a:gd name="connsiteX21" fmla="*/ 420637 w 463299"/>
              <a:gd name="connsiteY21" fmla="*/ 411703 h 604605"/>
              <a:gd name="connsiteX22" fmla="*/ 426792 w 463299"/>
              <a:gd name="connsiteY22" fmla="*/ 366401 h 604605"/>
              <a:gd name="connsiteX23" fmla="*/ 401079 w 463299"/>
              <a:gd name="connsiteY23" fmla="*/ 362337 h 604605"/>
              <a:gd name="connsiteX24" fmla="*/ 399292 w 463299"/>
              <a:gd name="connsiteY24" fmla="*/ 362734 h 604605"/>
              <a:gd name="connsiteX25" fmla="*/ 399689 w 463299"/>
              <a:gd name="connsiteY25" fmla="*/ 361049 h 604605"/>
              <a:gd name="connsiteX26" fmla="*/ 426395 w 463299"/>
              <a:gd name="connsiteY26" fmla="*/ 252206 h 604605"/>
              <a:gd name="connsiteX27" fmla="*/ 430565 w 463299"/>
              <a:gd name="connsiteY27" fmla="*/ 241302 h 604605"/>
              <a:gd name="connsiteX28" fmla="*/ 454392 w 463299"/>
              <a:gd name="connsiteY28" fmla="*/ 223559 h 604605"/>
              <a:gd name="connsiteX29" fmla="*/ 8810 w 463299"/>
              <a:gd name="connsiteY29" fmla="*/ 223559 h 604605"/>
              <a:gd name="connsiteX30" fmla="*/ 32739 w 463299"/>
              <a:gd name="connsiteY30" fmla="*/ 241302 h 604605"/>
              <a:gd name="connsiteX31" fmla="*/ 36910 w 463299"/>
              <a:gd name="connsiteY31" fmla="*/ 252206 h 604605"/>
              <a:gd name="connsiteX32" fmla="*/ 63520 w 463299"/>
              <a:gd name="connsiteY32" fmla="*/ 361049 h 604605"/>
              <a:gd name="connsiteX33" fmla="*/ 64016 w 463299"/>
              <a:gd name="connsiteY33" fmla="*/ 362734 h 604605"/>
              <a:gd name="connsiteX34" fmla="*/ 62229 w 463299"/>
              <a:gd name="connsiteY34" fmla="*/ 362337 h 604605"/>
              <a:gd name="connsiteX35" fmla="*/ 36413 w 463299"/>
              <a:gd name="connsiteY35" fmla="*/ 366401 h 604605"/>
              <a:gd name="connsiteX36" fmla="*/ 42668 w 463299"/>
              <a:gd name="connsiteY36" fmla="*/ 411703 h 604605"/>
              <a:gd name="connsiteX37" fmla="*/ 88144 w 463299"/>
              <a:gd name="connsiteY37" fmla="*/ 473162 h 604605"/>
              <a:gd name="connsiteX38" fmla="*/ 82385 w 463299"/>
              <a:gd name="connsiteY38" fmla="*/ 464240 h 604605"/>
              <a:gd name="connsiteX39" fmla="*/ 51903 w 463299"/>
              <a:gd name="connsiteY39" fmla="*/ 413685 h 604605"/>
              <a:gd name="connsiteX40" fmla="*/ 45250 w 463299"/>
              <a:gd name="connsiteY40" fmla="*/ 371754 h 604605"/>
              <a:gd name="connsiteX41" fmla="*/ 64016 w 463299"/>
              <a:gd name="connsiteY41" fmla="*/ 372151 h 604605"/>
              <a:gd name="connsiteX42" fmla="*/ 97477 w 463299"/>
              <a:gd name="connsiteY42" fmla="*/ 406350 h 604605"/>
              <a:gd name="connsiteX43" fmla="*/ 120017 w 463299"/>
              <a:gd name="connsiteY43" fmla="*/ 431033 h 604605"/>
              <a:gd name="connsiteX44" fmla="*/ 181578 w 463299"/>
              <a:gd name="connsiteY44" fmla="*/ 505180 h 604605"/>
              <a:gd name="connsiteX45" fmla="*/ 188627 w 463299"/>
              <a:gd name="connsiteY45" fmla="*/ 520347 h 604605"/>
              <a:gd name="connsiteX46" fmla="*/ 216826 w 463299"/>
              <a:gd name="connsiteY46" fmla="*/ 601036 h 604605"/>
              <a:gd name="connsiteX47" fmla="*/ 217819 w 463299"/>
              <a:gd name="connsiteY47" fmla="*/ 604605 h 604605"/>
              <a:gd name="connsiteX48" fmla="*/ 148017 w 463299"/>
              <a:gd name="connsiteY48" fmla="*/ 604605 h 604605"/>
              <a:gd name="connsiteX49" fmla="*/ 138684 w 463299"/>
              <a:gd name="connsiteY49" fmla="*/ 583094 h 604605"/>
              <a:gd name="connsiteX50" fmla="*/ 123591 w 463299"/>
              <a:gd name="connsiteY50" fmla="*/ 560196 h 604605"/>
              <a:gd name="connsiteX51" fmla="*/ 76924 w 463299"/>
              <a:gd name="connsiteY51" fmla="*/ 510731 h 604605"/>
              <a:gd name="connsiteX52" fmla="*/ 31647 w 463299"/>
              <a:gd name="connsiteY52" fmla="*/ 462555 h 604605"/>
              <a:gd name="connsiteX53" fmla="*/ 22016 w 463299"/>
              <a:gd name="connsiteY53" fmla="*/ 448182 h 604605"/>
              <a:gd name="connsiteX54" fmla="*/ 12782 w 463299"/>
              <a:gd name="connsiteY54" fmla="*/ 403277 h 604605"/>
              <a:gd name="connsiteX55" fmla="*/ 11392 w 463299"/>
              <a:gd name="connsiteY55" fmla="*/ 388507 h 604605"/>
              <a:gd name="connsiteX56" fmla="*/ 72 w 463299"/>
              <a:gd name="connsiteY56" fmla="*/ 245267 h 604605"/>
              <a:gd name="connsiteX57" fmla="*/ 8810 w 463299"/>
              <a:gd name="connsiteY57" fmla="*/ 223559 h 604605"/>
              <a:gd name="connsiteX58" fmla="*/ 355234 w 463299"/>
              <a:gd name="connsiteY58" fmla="*/ 208098 h 604605"/>
              <a:gd name="connsiteX59" fmla="*/ 362182 w 463299"/>
              <a:gd name="connsiteY59" fmla="*/ 210375 h 604605"/>
              <a:gd name="connsiteX60" fmla="*/ 387990 w 463299"/>
              <a:gd name="connsiteY60" fmla="*/ 228397 h 604605"/>
              <a:gd name="connsiteX61" fmla="*/ 391067 w 463299"/>
              <a:gd name="connsiteY61" fmla="*/ 245429 h 604605"/>
              <a:gd name="connsiteX62" fmla="*/ 380942 w 463299"/>
              <a:gd name="connsiteY62" fmla="*/ 250578 h 604605"/>
              <a:gd name="connsiteX63" fmla="*/ 373994 w 463299"/>
              <a:gd name="connsiteY63" fmla="*/ 248400 h 604605"/>
              <a:gd name="connsiteX64" fmla="*/ 348186 w 463299"/>
              <a:gd name="connsiteY64" fmla="*/ 230378 h 604605"/>
              <a:gd name="connsiteX65" fmla="*/ 345109 w 463299"/>
              <a:gd name="connsiteY65" fmla="*/ 213346 h 604605"/>
              <a:gd name="connsiteX66" fmla="*/ 355234 w 463299"/>
              <a:gd name="connsiteY66" fmla="*/ 208098 h 604605"/>
              <a:gd name="connsiteX67" fmla="*/ 108105 w 463299"/>
              <a:gd name="connsiteY67" fmla="*/ 208098 h 604605"/>
              <a:gd name="connsiteX68" fmla="*/ 118123 w 463299"/>
              <a:gd name="connsiteY68" fmla="*/ 213346 h 604605"/>
              <a:gd name="connsiteX69" fmla="*/ 115147 w 463299"/>
              <a:gd name="connsiteY69" fmla="*/ 230378 h 604605"/>
              <a:gd name="connsiteX70" fmla="*/ 89360 w 463299"/>
              <a:gd name="connsiteY70" fmla="*/ 248400 h 604605"/>
              <a:gd name="connsiteX71" fmla="*/ 82318 w 463299"/>
              <a:gd name="connsiteY71" fmla="*/ 250578 h 604605"/>
              <a:gd name="connsiteX72" fmla="*/ 72300 w 463299"/>
              <a:gd name="connsiteY72" fmla="*/ 245429 h 604605"/>
              <a:gd name="connsiteX73" fmla="*/ 75276 w 463299"/>
              <a:gd name="connsiteY73" fmla="*/ 228397 h 604605"/>
              <a:gd name="connsiteX74" fmla="*/ 101063 w 463299"/>
              <a:gd name="connsiteY74" fmla="*/ 210375 h 604605"/>
              <a:gd name="connsiteX75" fmla="*/ 108105 w 463299"/>
              <a:gd name="connsiteY75" fmla="*/ 208098 h 604605"/>
              <a:gd name="connsiteX76" fmla="*/ 255572 w 463299"/>
              <a:gd name="connsiteY76" fmla="*/ 194126 h 604605"/>
              <a:gd name="connsiteX77" fmla="*/ 234020 w 463299"/>
              <a:gd name="connsiteY77" fmla="*/ 333140 h 604605"/>
              <a:gd name="connsiteX78" fmla="*/ 229451 w 463299"/>
              <a:gd name="connsiteY78" fmla="*/ 333140 h 604605"/>
              <a:gd name="connsiteX79" fmla="*/ 207799 w 463299"/>
              <a:gd name="connsiteY79" fmla="*/ 194225 h 604605"/>
              <a:gd name="connsiteX80" fmla="*/ 230245 w 463299"/>
              <a:gd name="connsiteY80" fmla="*/ 198486 h 604605"/>
              <a:gd name="connsiteX81" fmla="*/ 232927 w 463299"/>
              <a:gd name="connsiteY81" fmla="*/ 198486 h 604605"/>
              <a:gd name="connsiteX82" fmla="*/ 200548 w 463299"/>
              <a:gd name="connsiteY82" fmla="*/ 178337 h 604605"/>
              <a:gd name="connsiteX83" fmla="*/ 194295 w 463299"/>
              <a:gd name="connsiteY83" fmla="*/ 180220 h 604605"/>
              <a:gd name="connsiteX84" fmla="*/ 192211 w 463299"/>
              <a:gd name="connsiteY84" fmla="*/ 186366 h 604605"/>
              <a:gd name="connsiteX85" fmla="*/ 216429 w 463299"/>
              <a:gd name="connsiteY85" fmla="*/ 341305 h 604605"/>
              <a:gd name="connsiteX86" fmla="*/ 223377 w 463299"/>
              <a:gd name="connsiteY86" fmla="*/ 347252 h 604605"/>
              <a:gd name="connsiteX87" fmla="*/ 240051 w 463299"/>
              <a:gd name="connsiteY87" fmla="*/ 347252 h 604605"/>
              <a:gd name="connsiteX88" fmla="*/ 246999 w 463299"/>
              <a:gd name="connsiteY88" fmla="*/ 341305 h 604605"/>
              <a:gd name="connsiteX89" fmla="*/ 271018 w 463299"/>
              <a:gd name="connsiteY89" fmla="*/ 186366 h 604605"/>
              <a:gd name="connsiteX90" fmla="*/ 269033 w 463299"/>
              <a:gd name="connsiteY90" fmla="*/ 180220 h 604605"/>
              <a:gd name="connsiteX91" fmla="*/ 262780 w 463299"/>
              <a:gd name="connsiteY91" fmla="*/ 178337 h 604605"/>
              <a:gd name="connsiteX92" fmla="*/ 231714 w 463299"/>
              <a:gd name="connsiteY92" fmla="*/ 184384 h 604605"/>
              <a:gd name="connsiteX93" fmla="*/ 380942 w 463299"/>
              <a:gd name="connsiteY93" fmla="*/ 85455 h 604605"/>
              <a:gd name="connsiteX94" fmla="*/ 391067 w 463299"/>
              <a:gd name="connsiteY94" fmla="*/ 90613 h 604605"/>
              <a:gd name="connsiteX95" fmla="*/ 387990 w 463299"/>
              <a:gd name="connsiteY95" fmla="*/ 107673 h 604605"/>
              <a:gd name="connsiteX96" fmla="*/ 362182 w 463299"/>
              <a:gd name="connsiteY96" fmla="*/ 125725 h 604605"/>
              <a:gd name="connsiteX97" fmla="*/ 355234 w 463299"/>
              <a:gd name="connsiteY97" fmla="*/ 128006 h 604605"/>
              <a:gd name="connsiteX98" fmla="*/ 345109 w 463299"/>
              <a:gd name="connsiteY98" fmla="*/ 122749 h 604605"/>
              <a:gd name="connsiteX99" fmla="*/ 348186 w 463299"/>
              <a:gd name="connsiteY99" fmla="*/ 105689 h 604605"/>
              <a:gd name="connsiteX100" fmla="*/ 373994 w 463299"/>
              <a:gd name="connsiteY100" fmla="*/ 87637 h 604605"/>
              <a:gd name="connsiteX101" fmla="*/ 380942 w 463299"/>
              <a:gd name="connsiteY101" fmla="*/ 85455 h 604605"/>
              <a:gd name="connsiteX102" fmla="*/ 82318 w 463299"/>
              <a:gd name="connsiteY102" fmla="*/ 85455 h 604605"/>
              <a:gd name="connsiteX103" fmla="*/ 89360 w 463299"/>
              <a:gd name="connsiteY103" fmla="*/ 87637 h 604605"/>
              <a:gd name="connsiteX104" fmla="*/ 115147 w 463299"/>
              <a:gd name="connsiteY104" fmla="*/ 105689 h 604605"/>
              <a:gd name="connsiteX105" fmla="*/ 118123 w 463299"/>
              <a:gd name="connsiteY105" fmla="*/ 122749 h 604605"/>
              <a:gd name="connsiteX106" fmla="*/ 108105 w 463299"/>
              <a:gd name="connsiteY106" fmla="*/ 128006 h 604605"/>
              <a:gd name="connsiteX107" fmla="*/ 101063 w 463299"/>
              <a:gd name="connsiteY107" fmla="*/ 125725 h 604605"/>
              <a:gd name="connsiteX108" fmla="*/ 75276 w 463299"/>
              <a:gd name="connsiteY108" fmla="*/ 107673 h 604605"/>
              <a:gd name="connsiteX109" fmla="*/ 72300 w 463299"/>
              <a:gd name="connsiteY109" fmla="*/ 90613 h 604605"/>
              <a:gd name="connsiteX110" fmla="*/ 82318 w 463299"/>
              <a:gd name="connsiteY110" fmla="*/ 85455 h 604605"/>
              <a:gd name="connsiteX111" fmla="*/ 231615 w 463299"/>
              <a:gd name="connsiteY111" fmla="*/ 65132 h 604605"/>
              <a:gd name="connsiteX112" fmla="*/ 339403 w 463299"/>
              <a:gd name="connsiteY112" fmla="*/ 172786 h 604605"/>
              <a:gd name="connsiteX113" fmla="*/ 304168 w 463299"/>
              <a:gd name="connsiteY113" fmla="*/ 268643 h 604605"/>
              <a:gd name="connsiteX114" fmla="*/ 272110 w 463299"/>
              <a:gd name="connsiteY114" fmla="*/ 353002 h 604605"/>
              <a:gd name="connsiteX115" fmla="*/ 271812 w 463299"/>
              <a:gd name="connsiteY115" fmla="*/ 354984 h 604605"/>
              <a:gd name="connsiteX116" fmla="*/ 275881 w 463299"/>
              <a:gd name="connsiteY116" fmla="*/ 363113 h 604605"/>
              <a:gd name="connsiteX117" fmla="*/ 218811 w 463299"/>
              <a:gd name="connsiteY117" fmla="*/ 371836 h 604605"/>
              <a:gd name="connsiteX118" fmla="*/ 281737 w 463299"/>
              <a:gd name="connsiteY118" fmla="*/ 383236 h 604605"/>
              <a:gd name="connsiteX119" fmla="*/ 231323 w 463299"/>
              <a:gd name="connsiteY119" fmla="*/ 394444 h 604605"/>
              <a:gd name="connsiteX120" fmla="*/ 231123 w 463299"/>
              <a:gd name="connsiteY120" fmla="*/ 394448 h 604605"/>
              <a:gd name="connsiteX121" fmla="*/ 230408 w 463299"/>
              <a:gd name="connsiteY121" fmla="*/ 394432 h 604605"/>
              <a:gd name="connsiteX122" fmla="*/ 221987 w 463299"/>
              <a:gd name="connsiteY122" fmla="*/ 394636 h 604605"/>
              <a:gd name="connsiteX123" fmla="*/ 231123 w 463299"/>
              <a:gd name="connsiteY123" fmla="*/ 394448 h 604605"/>
              <a:gd name="connsiteX124" fmla="*/ 248934 w 463299"/>
              <a:gd name="connsiteY124" fmla="*/ 394859 h 604605"/>
              <a:gd name="connsiteX125" fmla="*/ 275881 w 463299"/>
              <a:gd name="connsiteY125" fmla="*/ 403855 h 604605"/>
              <a:gd name="connsiteX126" fmla="*/ 265857 w 463299"/>
              <a:gd name="connsiteY126" fmla="*/ 413867 h 604605"/>
              <a:gd name="connsiteX127" fmla="*/ 197472 w 463299"/>
              <a:gd name="connsiteY127" fmla="*/ 413867 h 604605"/>
              <a:gd name="connsiteX128" fmla="*/ 187348 w 463299"/>
              <a:gd name="connsiteY128" fmla="*/ 403855 h 604605"/>
              <a:gd name="connsiteX129" fmla="*/ 193204 w 463299"/>
              <a:gd name="connsiteY129" fmla="*/ 394636 h 604605"/>
              <a:gd name="connsiteX130" fmla="*/ 181591 w 463299"/>
              <a:gd name="connsiteY130" fmla="*/ 383236 h 604605"/>
              <a:gd name="connsiteX131" fmla="*/ 192509 w 463299"/>
              <a:gd name="connsiteY131" fmla="*/ 371836 h 604605"/>
              <a:gd name="connsiteX132" fmla="*/ 187348 w 463299"/>
              <a:gd name="connsiteY132" fmla="*/ 363113 h 604605"/>
              <a:gd name="connsiteX133" fmla="*/ 191417 w 463299"/>
              <a:gd name="connsiteY133" fmla="*/ 354984 h 604605"/>
              <a:gd name="connsiteX134" fmla="*/ 191219 w 463299"/>
              <a:gd name="connsiteY134" fmla="*/ 353002 h 604605"/>
              <a:gd name="connsiteX135" fmla="*/ 159259 w 463299"/>
              <a:gd name="connsiteY135" fmla="*/ 268842 h 604605"/>
              <a:gd name="connsiteX136" fmla="*/ 123826 w 463299"/>
              <a:gd name="connsiteY136" fmla="*/ 172786 h 604605"/>
              <a:gd name="connsiteX137" fmla="*/ 231615 w 463299"/>
              <a:gd name="connsiteY137" fmla="*/ 65132 h 604605"/>
              <a:gd name="connsiteX138" fmla="*/ 231601 w 463299"/>
              <a:gd name="connsiteY138" fmla="*/ 0 h 604605"/>
              <a:gd name="connsiteX139" fmla="*/ 243929 w 463299"/>
              <a:gd name="connsiteY139" fmla="*/ 12293 h 604605"/>
              <a:gd name="connsiteX140" fmla="*/ 243929 w 463299"/>
              <a:gd name="connsiteY140" fmla="*/ 39855 h 604605"/>
              <a:gd name="connsiteX141" fmla="*/ 231601 w 463299"/>
              <a:gd name="connsiteY141" fmla="*/ 52148 h 604605"/>
              <a:gd name="connsiteX142" fmla="*/ 219372 w 463299"/>
              <a:gd name="connsiteY142" fmla="*/ 39855 h 604605"/>
              <a:gd name="connsiteX143" fmla="*/ 219372 w 463299"/>
              <a:gd name="connsiteY143" fmla="*/ 12293 h 604605"/>
              <a:gd name="connsiteX144" fmla="*/ 231601 w 463299"/>
              <a:gd name="connsiteY144" fmla="*/ 0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3299" h="604605">
                <a:moveTo>
                  <a:pt x="454392" y="223559"/>
                </a:moveTo>
                <a:cubicBezTo>
                  <a:pt x="458065" y="224550"/>
                  <a:pt x="464022" y="228713"/>
                  <a:pt x="463228" y="245267"/>
                </a:cubicBezTo>
                <a:lnTo>
                  <a:pt x="451811" y="388606"/>
                </a:lnTo>
                <a:cubicBezTo>
                  <a:pt x="451314" y="393265"/>
                  <a:pt x="450818" y="398122"/>
                  <a:pt x="450421" y="403376"/>
                </a:cubicBezTo>
                <a:cubicBezTo>
                  <a:pt x="449130" y="419236"/>
                  <a:pt x="447740" y="435592"/>
                  <a:pt x="441188" y="448182"/>
                </a:cubicBezTo>
                <a:cubicBezTo>
                  <a:pt x="438507" y="453435"/>
                  <a:pt x="435430" y="458094"/>
                  <a:pt x="431657" y="462555"/>
                </a:cubicBezTo>
                <a:cubicBezTo>
                  <a:pt x="424906" y="470684"/>
                  <a:pt x="406142" y="490113"/>
                  <a:pt x="386287" y="510731"/>
                </a:cubicBezTo>
                <a:cubicBezTo>
                  <a:pt x="367027" y="530755"/>
                  <a:pt x="346972" y="551572"/>
                  <a:pt x="339725" y="560196"/>
                </a:cubicBezTo>
                <a:cubicBezTo>
                  <a:pt x="333967" y="567036"/>
                  <a:pt x="329003" y="574470"/>
                  <a:pt x="324535" y="583094"/>
                </a:cubicBezTo>
                <a:cubicBezTo>
                  <a:pt x="320961" y="590033"/>
                  <a:pt x="317983" y="597270"/>
                  <a:pt x="315302" y="604605"/>
                </a:cubicBezTo>
                <a:lnTo>
                  <a:pt x="245410" y="604605"/>
                </a:lnTo>
                <a:lnTo>
                  <a:pt x="246502" y="601036"/>
                </a:lnTo>
                <a:cubicBezTo>
                  <a:pt x="254841" y="572587"/>
                  <a:pt x="264074" y="546120"/>
                  <a:pt x="274697" y="520347"/>
                </a:cubicBezTo>
                <a:cubicBezTo>
                  <a:pt x="276782" y="515192"/>
                  <a:pt x="279165" y="510037"/>
                  <a:pt x="281647" y="505180"/>
                </a:cubicBezTo>
                <a:cubicBezTo>
                  <a:pt x="298326" y="473063"/>
                  <a:pt x="321160" y="451651"/>
                  <a:pt x="343200" y="431033"/>
                </a:cubicBezTo>
                <a:cubicBezTo>
                  <a:pt x="349454" y="425184"/>
                  <a:pt x="357397" y="416064"/>
                  <a:pt x="365736" y="406350"/>
                </a:cubicBezTo>
                <a:cubicBezTo>
                  <a:pt x="378047" y="392274"/>
                  <a:pt x="390754" y="377702"/>
                  <a:pt x="399193" y="372151"/>
                </a:cubicBezTo>
                <a:cubicBezTo>
                  <a:pt x="406937" y="367095"/>
                  <a:pt x="413291" y="366996"/>
                  <a:pt x="417957" y="371754"/>
                </a:cubicBezTo>
                <a:cubicBezTo>
                  <a:pt x="424807" y="378693"/>
                  <a:pt x="422821" y="391580"/>
                  <a:pt x="411404" y="413685"/>
                </a:cubicBezTo>
                <a:cubicBezTo>
                  <a:pt x="403760" y="428455"/>
                  <a:pt x="392641" y="445803"/>
                  <a:pt x="380926" y="464240"/>
                </a:cubicBezTo>
                <a:cubicBezTo>
                  <a:pt x="379039" y="467214"/>
                  <a:pt x="377054" y="470188"/>
                  <a:pt x="375167" y="473162"/>
                </a:cubicBezTo>
                <a:cubicBezTo>
                  <a:pt x="395917" y="450462"/>
                  <a:pt x="411206" y="429843"/>
                  <a:pt x="420637" y="411703"/>
                </a:cubicBezTo>
                <a:cubicBezTo>
                  <a:pt x="431459" y="390886"/>
                  <a:pt x="433643" y="374827"/>
                  <a:pt x="426792" y="366401"/>
                </a:cubicBezTo>
                <a:cubicBezTo>
                  <a:pt x="422027" y="360553"/>
                  <a:pt x="412893" y="359066"/>
                  <a:pt x="401079" y="362337"/>
                </a:cubicBezTo>
                <a:lnTo>
                  <a:pt x="399292" y="362734"/>
                </a:lnTo>
                <a:lnTo>
                  <a:pt x="399689" y="361049"/>
                </a:lnTo>
                <a:cubicBezTo>
                  <a:pt x="399888" y="360057"/>
                  <a:pt x="421729" y="269355"/>
                  <a:pt x="426395" y="252206"/>
                </a:cubicBezTo>
                <a:cubicBezTo>
                  <a:pt x="427388" y="248340"/>
                  <a:pt x="428778" y="244673"/>
                  <a:pt x="430565" y="241302"/>
                </a:cubicBezTo>
                <a:cubicBezTo>
                  <a:pt x="436919" y="229011"/>
                  <a:pt x="446946" y="221576"/>
                  <a:pt x="454392" y="223559"/>
                </a:cubicBezTo>
                <a:close/>
                <a:moveTo>
                  <a:pt x="8810" y="223559"/>
                </a:moveTo>
                <a:cubicBezTo>
                  <a:pt x="16257" y="221576"/>
                  <a:pt x="26385" y="229011"/>
                  <a:pt x="32739" y="241302"/>
                </a:cubicBezTo>
                <a:cubicBezTo>
                  <a:pt x="34427" y="244673"/>
                  <a:pt x="35917" y="248340"/>
                  <a:pt x="36910" y="252206"/>
                </a:cubicBezTo>
                <a:cubicBezTo>
                  <a:pt x="41477" y="269355"/>
                  <a:pt x="63321" y="360057"/>
                  <a:pt x="63520" y="361049"/>
                </a:cubicBezTo>
                <a:lnTo>
                  <a:pt x="64016" y="362734"/>
                </a:lnTo>
                <a:lnTo>
                  <a:pt x="62229" y="362337"/>
                </a:lnTo>
                <a:cubicBezTo>
                  <a:pt x="50413" y="359066"/>
                  <a:pt x="41278" y="360553"/>
                  <a:pt x="36413" y="366401"/>
                </a:cubicBezTo>
                <a:cubicBezTo>
                  <a:pt x="29661" y="374827"/>
                  <a:pt x="31846" y="390886"/>
                  <a:pt x="42668" y="411703"/>
                </a:cubicBezTo>
                <a:cubicBezTo>
                  <a:pt x="52002" y="429843"/>
                  <a:pt x="67293" y="450462"/>
                  <a:pt x="88144" y="473162"/>
                </a:cubicBezTo>
                <a:cubicBezTo>
                  <a:pt x="86158" y="470188"/>
                  <a:pt x="84272" y="467214"/>
                  <a:pt x="82385" y="464240"/>
                </a:cubicBezTo>
                <a:cubicBezTo>
                  <a:pt x="70669" y="445803"/>
                  <a:pt x="59548" y="428455"/>
                  <a:pt x="51903" y="413685"/>
                </a:cubicBezTo>
                <a:cubicBezTo>
                  <a:pt x="40484" y="391580"/>
                  <a:pt x="38399" y="378693"/>
                  <a:pt x="45250" y="371754"/>
                </a:cubicBezTo>
                <a:cubicBezTo>
                  <a:pt x="50016" y="366996"/>
                  <a:pt x="56371" y="367095"/>
                  <a:pt x="64016" y="372151"/>
                </a:cubicBezTo>
                <a:cubicBezTo>
                  <a:pt x="72555" y="377702"/>
                  <a:pt x="85265" y="392274"/>
                  <a:pt x="97477" y="406350"/>
                </a:cubicBezTo>
                <a:cubicBezTo>
                  <a:pt x="105917" y="416064"/>
                  <a:pt x="113861" y="425184"/>
                  <a:pt x="120017" y="431033"/>
                </a:cubicBezTo>
                <a:cubicBezTo>
                  <a:pt x="142159" y="451651"/>
                  <a:pt x="164996" y="473063"/>
                  <a:pt x="181578" y="505180"/>
                </a:cubicBezTo>
                <a:cubicBezTo>
                  <a:pt x="184159" y="510037"/>
                  <a:pt x="186542" y="515192"/>
                  <a:pt x="188627" y="520347"/>
                </a:cubicBezTo>
                <a:cubicBezTo>
                  <a:pt x="199152" y="546120"/>
                  <a:pt x="208386" y="572488"/>
                  <a:pt x="216826" y="601036"/>
                </a:cubicBezTo>
                <a:lnTo>
                  <a:pt x="217819" y="604605"/>
                </a:lnTo>
                <a:lnTo>
                  <a:pt x="148017" y="604605"/>
                </a:lnTo>
                <a:cubicBezTo>
                  <a:pt x="145336" y="597270"/>
                  <a:pt x="142258" y="590033"/>
                  <a:pt x="138684" y="583094"/>
                </a:cubicBezTo>
                <a:cubicBezTo>
                  <a:pt x="134215" y="574470"/>
                  <a:pt x="129251" y="567036"/>
                  <a:pt x="123591" y="560196"/>
                </a:cubicBezTo>
                <a:cubicBezTo>
                  <a:pt x="116244" y="551572"/>
                  <a:pt x="96286" y="530755"/>
                  <a:pt x="76924" y="510731"/>
                </a:cubicBezTo>
                <a:cubicBezTo>
                  <a:pt x="57066" y="490113"/>
                  <a:pt x="38399" y="470684"/>
                  <a:pt x="31647" y="462555"/>
                </a:cubicBezTo>
                <a:cubicBezTo>
                  <a:pt x="27874" y="458094"/>
                  <a:pt x="24697" y="453336"/>
                  <a:pt x="22016" y="448182"/>
                </a:cubicBezTo>
                <a:cubicBezTo>
                  <a:pt x="15562" y="435592"/>
                  <a:pt x="14172" y="419236"/>
                  <a:pt x="12782" y="403277"/>
                </a:cubicBezTo>
                <a:cubicBezTo>
                  <a:pt x="12385" y="398122"/>
                  <a:pt x="11987" y="393265"/>
                  <a:pt x="11392" y="388507"/>
                </a:cubicBezTo>
                <a:lnTo>
                  <a:pt x="72" y="245267"/>
                </a:lnTo>
                <a:cubicBezTo>
                  <a:pt x="-722" y="228713"/>
                  <a:pt x="5236" y="224550"/>
                  <a:pt x="8810" y="223559"/>
                </a:cubicBezTo>
                <a:close/>
                <a:moveTo>
                  <a:pt x="355234" y="208098"/>
                </a:moveTo>
                <a:cubicBezTo>
                  <a:pt x="357715" y="208098"/>
                  <a:pt x="360197" y="208890"/>
                  <a:pt x="362182" y="210375"/>
                </a:cubicBezTo>
                <a:lnTo>
                  <a:pt x="387990" y="228397"/>
                </a:lnTo>
                <a:cubicBezTo>
                  <a:pt x="393548" y="232259"/>
                  <a:pt x="394938" y="239884"/>
                  <a:pt x="391067" y="245429"/>
                </a:cubicBezTo>
                <a:cubicBezTo>
                  <a:pt x="388784" y="248697"/>
                  <a:pt x="385012" y="250578"/>
                  <a:pt x="380942" y="250578"/>
                </a:cubicBezTo>
                <a:cubicBezTo>
                  <a:pt x="378461" y="250578"/>
                  <a:pt x="375979" y="249885"/>
                  <a:pt x="373994" y="248400"/>
                </a:cubicBezTo>
                <a:lnTo>
                  <a:pt x="348186" y="230378"/>
                </a:lnTo>
                <a:cubicBezTo>
                  <a:pt x="342628" y="226516"/>
                  <a:pt x="341238" y="218891"/>
                  <a:pt x="345109" y="213346"/>
                </a:cubicBezTo>
                <a:cubicBezTo>
                  <a:pt x="347392" y="210078"/>
                  <a:pt x="351164" y="208098"/>
                  <a:pt x="355234" y="208098"/>
                </a:cubicBezTo>
                <a:close/>
                <a:moveTo>
                  <a:pt x="108105" y="208098"/>
                </a:moveTo>
                <a:cubicBezTo>
                  <a:pt x="112073" y="208098"/>
                  <a:pt x="115842" y="210078"/>
                  <a:pt x="118123" y="213346"/>
                </a:cubicBezTo>
                <a:cubicBezTo>
                  <a:pt x="121991" y="218891"/>
                  <a:pt x="120702" y="226516"/>
                  <a:pt x="115147" y="230378"/>
                </a:cubicBezTo>
                <a:lnTo>
                  <a:pt x="89360" y="248400"/>
                </a:lnTo>
                <a:cubicBezTo>
                  <a:pt x="87277" y="249885"/>
                  <a:pt x="84896" y="250578"/>
                  <a:pt x="82318" y="250578"/>
                </a:cubicBezTo>
                <a:cubicBezTo>
                  <a:pt x="78350" y="250578"/>
                  <a:pt x="74581" y="248697"/>
                  <a:pt x="72300" y="245429"/>
                </a:cubicBezTo>
                <a:cubicBezTo>
                  <a:pt x="68432" y="239884"/>
                  <a:pt x="69821" y="232259"/>
                  <a:pt x="75276" y="228397"/>
                </a:cubicBezTo>
                <a:lnTo>
                  <a:pt x="101063" y="210375"/>
                </a:lnTo>
                <a:cubicBezTo>
                  <a:pt x="103146" y="208890"/>
                  <a:pt x="105626" y="208098"/>
                  <a:pt x="108105" y="208098"/>
                </a:cubicBezTo>
                <a:close/>
                <a:moveTo>
                  <a:pt x="255572" y="194126"/>
                </a:moveTo>
                <a:lnTo>
                  <a:pt x="234020" y="333140"/>
                </a:lnTo>
                <a:lnTo>
                  <a:pt x="229451" y="333140"/>
                </a:lnTo>
                <a:lnTo>
                  <a:pt x="207799" y="194225"/>
                </a:lnTo>
                <a:lnTo>
                  <a:pt x="230245" y="198486"/>
                </a:lnTo>
                <a:cubicBezTo>
                  <a:pt x="231139" y="198684"/>
                  <a:pt x="232033" y="198684"/>
                  <a:pt x="232927" y="198486"/>
                </a:cubicBezTo>
                <a:close/>
                <a:moveTo>
                  <a:pt x="200548" y="178337"/>
                </a:moveTo>
                <a:cubicBezTo>
                  <a:pt x="198266" y="177941"/>
                  <a:pt x="195983" y="178634"/>
                  <a:pt x="194295" y="180220"/>
                </a:cubicBezTo>
                <a:cubicBezTo>
                  <a:pt x="192608" y="181807"/>
                  <a:pt x="191913" y="184087"/>
                  <a:pt x="192211" y="186366"/>
                </a:cubicBezTo>
                <a:lnTo>
                  <a:pt x="216429" y="341305"/>
                </a:lnTo>
                <a:cubicBezTo>
                  <a:pt x="216925" y="344774"/>
                  <a:pt x="219903" y="347252"/>
                  <a:pt x="223377" y="347252"/>
                </a:cubicBezTo>
                <a:lnTo>
                  <a:pt x="240051" y="347252"/>
                </a:lnTo>
                <a:cubicBezTo>
                  <a:pt x="243525" y="347252"/>
                  <a:pt x="246502" y="344774"/>
                  <a:pt x="246999" y="341305"/>
                </a:cubicBezTo>
                <a:lnTo>
                  <a:pt x="271018" y="186366"/>
                </a:lnTo>
                <a:cubicBezTo>
                  <a:pt x="271415" y="184087"/>
                  <a:pt x="270621" y="181807"/>
                  <a:pt x="269033" y="180220"/>
                </a:cubicBezTo>
                <a:cubicBezTo>
                  <a:pt x="267345" y="178634"/>
                  <a:pt x="265063" y="177941"/>
                  <a:pt x="262780" y="178337"/>
                </a:cubicBezTo>
                <a:lnTo>
                  <a:pt x="231714" y="184384"/>
                </a:lnTo>
                <a:close/>
                <a:moveTo>
                  <a:pt x="380942" y="85455"/>
                </a:moveTo>
                <a:cubicBezTo>
                  <a:pt x="385012" y="85455"/>
                  <a:pt x="388685" y="87340"/>
                  <a:pt x="391067" y="90613"/>
                </a:cubicBezTo>
                <a:cubicBezTo>
                  <a:pt x="394938" y="96167"/>
                  <a:pt x="393548" y="103804"/>
                  <a:pt x="387990" y="107673"/>
                </a:cubicBezTo>
                <a:lnTo>
                  <a:pt x="362182" y="125725"/>
                </a:lnTo>
                <a:cubicBezTo>
                  <a:pt x="360098" y="127213"/>
                  <a:pt x="357715" y="128006"/>
                  <a:pt x="355234" y="128006"/>
                </a:cubicBezTo>
                <a:cubicBezTo>
                  <a:pt x="351164" y="128006"/>
                  <a:pt x="347392" y="126022"/>
                  <a:pt x="345109" y="122749"/>
                </a:cubicBezTo>
                <a:cubicBezTo>
                  <a:pt x="341238" y="117195"/>
                  <a:pt x="342628" y="109557"/>
                  <a:pt x="348186" y="105689"/>
                </a:cubicBezTo>
                <a:lnTo>
                  <a:pt x="373994" y="87637"/>
                </a:lnTo>
                <a:cubicBezTo>
                  <a:pt x="375979" y="86149"/>
                  <a:pt x="378461" y="85455"/>
                  <a:pt x="380942" y="85455"/>
                </a:cubicBezTo>
                <a:close/>
                <a:moveTo>
                  <a:pt x="82318" y="85455"/>
                </a:moveTo>
                <a:cubicBezTo>
                  <a:pt x="84896" y="85455"/>
                  <a:pt x="87277" y="86149"/>
                  <a:pt x="89360" y="87637"/>
                </a:cubicBezTo>
                <a:lnTo>
                  <a:pt x="115147" y="105689"/>
                </a:lnTo>
                <a:cubicBezTo>
                  <a:pt x="120702" y="109557"/>
                  <a:pt x="121991" y="117195"/>
                  <a:pt x="118123" y="122749"/>
                </a:cubicBezTo>
                <a:cubicBezTo>
                  <a:pt x="115842" y="126022"/>
                  <a:pt x="112073" y="128006"/>
                  <a:pt x="108105" y="128006"/>
                </a:cubicBezTo>
                <a:cubicBezTo>
                  <a:pt x="105626" y="128006"/>
                  <a:pt x="103146" y="127213"/>
                  <a:pt x="101063" y="125725"/>
                </a:cubicBezTo>
                <a:lnTo>
                  <a:pt x="75276" y="107673"/>
                </a:lnTo>
                <a:cubicBezTo>
                  <a:pt x="69821" y="103804"/>
                  <a:pt x="68432" y="96167"/>
                  <a:pt x="72300" y="90613"/>
                </a:cubicBezTo>
                <a:cubicBezTo>
                  <a:pt x="74581" y="87340"/>
                  <a:pt x="78350" y="85455"/>
                  <a:pt x="82318" y="85455"/>
                </a:cubicBezTo>
                <a:close/>
                <a:moveTo>
                  <a:pt x="231615" y="65132"/>
                </a:moveTo>
                <a:cubicBezTo>
                  <a:pt x="291067" y="65132"/>
                  <a:pt x="339403" y="113408"/>
                  <a:pt x="339403" y="172786"/>
                </a:cubicBezTo>
                <a:cubicBezTo>
                  <a:pt x="339403" y="211743"/>
                  <a:pt x="321537" y="240689"/>
                  <a:pt x="304168" y="268643"/>
                </a:cubicBezTo>
                <a:cubicBezTo>
                  <a:pt x="287692" y="295210"/>
                  <a:pt x="272110" y="320190"/>
                  <a:pt x="272110" y="353002"/>
                </a:cubicBezTo>
                <a:cubicBezTo>
                  <a:pt x="272110" y="353696"/>
                  <a:pt x="272010" y="354390"/>
                  <a:pt x="271812" y="354984"/>
                </a:cubicBezTo>
                <a:cubicBezTo>
                  <a:pt x="274293" y="356868"/>
                  <a:pt x="275881" y="359743"/>
                  <a:pt x="275881" y="363113"/>
                </a:cubicBezTo>
                <a:cubicBezTo>
                  <a:pt x="275881" y="372035"/>
                  <a:pt x="218811" y="371836"/>
                  <a:pt x="218811" y="371836"/>
                </a:cubicBezTo>
                <a:cubicBezTo>
                  <a:pt x="218811" y="371836"/>
                  <a:pt x="281737" y="372035"/>
                  <a:pt x="281737" y="383236"/>
                </a:cubicBezTo>
                <a:cubicBezTo>
                  <a:pt x="281737" y="391712"/>
                  <a:pt x="248128" y="393886"/>
                  <a:pt x="231323" y="394444"/>
                </a:cubicBezTo>
                <a:lnTo>
                  <a:pt x="231123" y="394448"/>
                </a:lnTo>
                <a:lnTo>
                  <a:pt x="230408" y="394432"/>
                </a:lnTo>
                <a:cubicBezTo>
                  <a:pt x="225355" y="394481"/>
                  <a:pt x="221987" y="394636"/>
                  <a:pt x="221987" y="394636"/>
                </a:cubicBezTo>
                <a:lnTo>
                  <a:pt x="231123" y="394448"/>
                </a:lnTo>
                <a:lnTo>
                  <a:pt x="248934" y="394859"/>
                </a:lnTo>
                <a:cubicBezTo>
                  <a:pt x="262407" y="395702"/>
                  <a:pt x="275881" y="398006"/>
                  <a:pt x="275881" y="403855"/>
                </a:cubicBezTo>
                <a:cubicBezTo>
                  <a:pt x="275881" y="409406"/>
                  <a:pt x="271415" y="413867"/>
                  <a:pt x="265857" y="413867"/>
                </a:cubicBezTo>
                <a:lnTo>
                  <a:pt x="197472" y="413867"/>
                </a:lnTo>
                <a:cubicBezTo>
                  <a:pt x="191913" y="413867"/>
                  <a:pt x="187348" y="409406"/>
                  <a:pt x="187348" y="403855"/>
                </a:cubicBezTo>
                <a:cubicBezTo>
                  <a:pt x="187348" y="399791"/>
                  <a:pt x="193204" y="398601"/>
                  <a:pt x="193204" y="394636"/>
                </a:cubicBezTo>
                <a:cubicBezTo>
                  <a:pt x="193204" y="390770"/>
                  <a:pt x="181591" y="389580"/>
                  <a:pt x="181591" y="383236"/>
                </a:cubicBezTo>
                <a:cubicBezTo>
                  <a:pt x="181591" y="377090"/>
                  <a:pt x="192410" y="375207"/>
                  <a:pt x="192509" y="371836"/>
                </a:cubicBezTo>
                <a:cubicBezTo>
                  <a:pt x="192707" y="368466"/>
                  <a:pt x="187348" y="366880"/>
                  <a:pt x="187348" y="363113"/>
                </a:cubicBezTo>
                <a:cubicBezTo>
                  <a:pt x="187348" y="359743"/>
                  <a:pt x="188936" y="356868"/>
                  <a:pt x="191417" y="354984"/>
                </a:cubicBezTo>
                <a:cubicBezTo>
                  <a:pt x="191318" y="354390"/>
                  <a:pt x="191219" y="353696"/>
                  <a:pt x="191219" y="353002"/>
                </a:cubicBezTo>
                <a:cubicBezTo>
                  <a:pt x="191219" y="320488"/>
                  <a:pt x="175636" y="295408"/>
                  <a:pt x="159259" y="268842"/>
                </a:cubicBezTo>
                <a:cubicBezTo>
                  <a:pt x="141791" y="240788"/>
                  <a:pt x="123826" y="211843"/>
                  <a:pt x="123826" y="172786"/>
                </a:cubicBezTo>
                <a:cubicBezTo>
                  <a:pt x="123826" y="113408"/>
                  <a:pt x="172162" y="65132"/>
                  <a:pt x="231615" y="65132"/>
                </a:cubicBezTo>
                <a:close/>
                <a:moveTo>
                  <a:pt x="231601" y="0"/>
                </a:moveTo>
                <a:cubicBezTo>
                  <a:pt x="238361" y="0"/>
                  <a:pt x="243929" y="5453"/>
                  <a:pt x="243929" y="12293"/>
                </a:cubicBezTo>
                <a:lnTo>
                  <a:pt x="243929" y="39855"/>
                </a:lnTo>
                <a:cubicBezTo>
                  <a:pt x="243929" y="46695"/>
                  <a:pt x="238361" y="52148"/>
                  <a:pt x="231601" y="52148"/>
                </a:cubicBezTo>
                <a:cubicBezTo>
                  <a:pt x="224840" y="52148"/>
                  <a:pt x="219372" y="46695"/>
                  <a:pt x="219372" y="39855"/>
                </a:cubicBezTo>
                <a:lnTo>
                  <a:pt x="219372" y="12293"/>
                </a:lnTo>
                <a:cubicBezTo>
                  <a:pt x="219372" y="5453"/>
                  <a:pt x="224840" y="0"/>
                  <a:pt x="231601" y="0"/>
                </a:cubicBezTo>
                <a:close/>
              </a:path>
            </a:pathLst>
          </a:custGeom>
          <a:gradFill flip="none" rotWithShape="1">
            <a:gsLst>
              <a:gs pos="15000">
                <a:srgbClr val="144BB8">
                  <a:alpha val="0"/>
                </a:srgbClr>
              </a:gs>
              <a:gs pos="100000">
                <a:srgbClr val="0F3A8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sponsible-energy-use_66204">
            <a:extLst>
              <a:ext uri="{FF2B5EF4-FFF2-40B4-BE49-F238E27FC236}">
                <a16:creationId xmlns:a16="http://schemas.microsoft.com/office/drawing/2014/main" id="{B9449DC8-DAE4-C977-2B82-7A1BC4EB2395}"/>
              </a:ext>
            </a:extLst>
          </p:cNvPr>
          <p:cNvSpPr/>
          <p:nvPr/>
        </p:nvSpPr>
        <p:spPr>
          <a:xfrm>
            <a:off x="1341606" y="3602385"/>
            <a:ext cx="486796" cy="533001"/>
          </a:xfrm>
          <a:custGeom>
            <a:avLst/>
            <a:gdLst>
              <a:gd name="T0" fmla="*/ 8327 w 8903"/>
              <a:gd name="T1" fmla="*/ 5437 h 9984"/>
              <a:gd name="T2" fmla="*/ 7677 w 8903"/>
              <a:gd name="T3" fmla="*/ 4670 h 9984"/>
              <a:gd name="T4" fmla="*/ 7694 w 8903"/>
              <a:gd name="T5" fmla="*/ 3413 h 9984"/>
              <a:gd name="T6" fmla="*/ 7473 w 8903"/>
              <a:gd name="T7" fmla="*/ 2330 h 9984"/>
              <a:gd name="T8" fmla="*/ 6505 w 8903"/>
              <a:gd name="T9" fmla="*/ 1028 h 9984"/>
              <a:gd name="T10" fmla="*/ 3807 w 8903"/>
              <a:gd name="T11" fmla="*/ 0 h 9984"/>
              <a:gd name="T12" fmla="*/ 0 w 8903"/>
              <a:gd name="T13" fmla="*/ 3482 h 9984"/>
              <a:gd name="T14" fmla="*/ 24 w 8903"/>
              <a:gd name="T15" fmla="*/ 3862 h 9984"/>
              <a:gd name="T16" fmla="*/ 1050 w 8903"/>
              <a:gd name="T17" fmla="*/ 6807 h 9984"/>
              <a:gd name="T18" fmla="*/ 0 w 8903"/>
              <a:gd name="T19" fmla="*/ 9977 h 9984"/>
              <a:gd name="T20" fmla="*/ 4618 w 8903"/>
              <a:gd name="T21" fmla="*/ 9984 h 9984"/>
              <a:gd name="T22" fmla="*/ 5528 w 8903"/>
              <a:gd name="T23" fmla="*/ 8608 h 9984"/>
              <a:gd name="T24" fmla="*/ 6963 w 8903"/>
              <a:gd name="T25" fmla="*/ 8617 h 9984"/>
              <a:gd name="T26" fmla="*/ 7189 w 8903"/>
              <a:gd name="T27" fmla="*/ 8599 h 9984"/>
              <a:gd name="T28" fmla="*/ 7198 w 8903"/>
              <a:gd name="T29" fmla="*/ 8598 h 9984"/>
              <a:gd name="T30" fmla="*/ 7198 w 8903"/>
              <a:gd name="T31" fmla="*/ 8594 h 9984"/>
              <a:gd name="T32" fmla="*/ 7298 w 8903"/>
              <a:gd name="T33" fmla="*/ 7675 h 9984"/>
              <a:gd name="T34" fmla="*/ 7603 w 8903"/>
              <a:gd name="T35" fmla="*/ 7365 h 9984"/>
              <a:gd name="T36" fmla="*/ 7603 w 8903"/>
              <a:gd name="T37" fmla="*/ 7344 h 9984"/>
              <a:gd name="T38" fmla="*/ 7158 w 8903"/>
              <a:gd name="T39" fmla="*/ 7080 h 9984"/>
              <a:gd name="T40" fmla="*/ 7278 w 8903"/>
              <a:gd name="T41" fmla="*/ 7080 h 9984"/>
              <a:gd name="T42" fmla="*/ 7633 w 8903"/>
              <a:gd name="T43" fmla="*/ 6843 h 9984"/>
              <a:gd name="T44" fmla="*/ 7633 w 8903"/>
              <a:gd name="T45" fmla="*/ 6825 h 9984"/>
              <a:gd name="T46" fmla="*/ 7598 w 8903"/>
              <a:gd name="T47" fmla="*/ 6724 h 9984"/>
              <a:gd name="T48" fmla="*/ 7803 w 8903"/>
              <a:gd name="T49" fmla="*/ 5887 h 9984"/>
              <a:gd name="T50" fmla="*/ 8327 w 8903"/>
              <a:gd name="T51" fmla="*/ 5437 h 9984"/>
              <a:gd name="T52" fmla="*/ 8327 w 8903"/>
              <a:gd name="T53" fmla="*/ 5437 h 9984"/>
              <a:gd name="T54" fmla="*/ 4452 w 8903"/>
              <a:gd name="T55" fmla="*/ 2668 h 9984"/>
              <a:gd name="T56" fmla="*/ 3917 w 8903"/>
              <a:gd name="T57" fmla="*/ 2977 h 9984"/>
              <a:gd name="T58" fmla="*/ 4024 w 8903"/>
              <a:gd name="T59" fmla="*/ 3438 h 9984"/>
              <a:gd name="T60" fmla="*/ 3843 w 8903"/>
              <a:gd name="T61" fmla="*/ 4035 h 9984"/>
              <a:gd name="T62" fmla="*/ 4847 w 8903"/>
              <a:gd name="T63" fmla="*/ 4615 h 9984"/>
              <a:gd name="T64" fmla="*/ 5098 w 8903"/>
              <a:gd name="T65" fmla="*/ 4511 h 9984"/>
              <a:gd name="T66" fmla="*/ 5455 w 8903"/>
              <a:gd name="T67" fmla="*/ 4869 h 9984"/>
              <a:gd name="T68" fmla="*/ 5098 w 8903"/>
              <a:gd name="T69" fmla="*/ 5226 h 9984"/>
              <a:gd name="T70" fmla="*/ 4740 w 8903"/>
              <a:gd name="T71" fmla="*/ 4869 h 9984"/>
              <a:gd name="T72" fmla="*/ 4760 w 8903"/>
              <a:gd name="T73" fmla="*/ 4770 h 9984"/>
              <a:gd name="T74" fmla="*/ 3728 w 8903"/>
              <a:gd name="T75" fmla="*/ 4174 h 9984"/>
              <a:gd name="T76" fmla="*/ 2950 w 8903"/>
              <a:gd name="T77" fmla="*/ 4510 h 9984"/>
              <a:gd name="T78" fmla="*/ 1877 w 8903"/>
              <a:gd name="T79" fmla="*/ 3437 h 9984"/>
              <a:gd name="T80" fmla="*/ 2950 w 8903"/>
              <a:gd name="T81" fmla="*/ 2363 h 9984"/>
              <a:gd name="T82" fmla="*/ 3828 w 8903"/>
              <a:gd name="T83" fmla="*/ 2820 h 9984"/>
              <a:gd name="T84" fmla="*/ 4395 w 8903"/>
              <a:gd name="T85" fmla="*/ 2493 h 9984"/>
              <a:gd name="T86" fmla="*/ 4382 w 8903"/>
              <a:gd name="T87" fmla="*/ 2363 h 9984"/>
              <a:gd name="T88" fmla="*/ 5098 w 8903"/>
              <a:gd name="T89" fmla="*/ 1647 h 9984"/>
              <a:gd name="T90" fmla="*/ 5814 w 8903"/>
              <a:gd name="T91" fmla="*/ 2363 h 9984"/>
              <a:gd name="T92" fmla="*/ 5098 w 8903"/>
              <a:gd name="T93" fmla="*/ 3079 h 9984"/>
              <a:gd name="T94" fmla="*/ 4452 w 8903"/>
              <a:gd name="T95" fmla="*/ 2668 h 9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03" h="9984">
                <a:moveTo>
                  <a:pt x="8327" y="5437"/>
                </a:moveTo>
                <a:cubicBezTo>
                  <a:pt x="8120" y="5205"/>
                  <a:pt x="7800" y="4960"/>
                  <a:pt x="7677" y="4670"/>
                </a:cubicBezTo>
                <a:cubicBezTo>
                  <a:pt x="7499" y="4255"/>
                  <a:pt x="7700" y="3839"/>
                  <a:pt x="7694" y="3413"/>
                </a:cubicBezTo>
                <a:cubicBezTo>
                  <a:pt x="7689" y="3072"/>
                  <a:pt x="7589" y="2647"/>
                  <a:pt x="7473" y="2330"/>
                </a:cubicBezTo>
                <a:cubicBezTo>
                  <a:pt x="7276" y="1797"/>
                  <a:pt x="6930" y="1363"/>
                  <a:pt x="6505" y="1028"/>
                </a:cubicBezTo>
                <a:cubicBezTo>
                  <a:pt x="5816" y="393"/>
                  <a:pt x="4861" y="0"/>
                  <a:pt x="3807" y="0"/>
                </a:cubicBezTo>
                <a:cubicBezTo>
                  <a:pt x="1704" y="0"/>
                  <a:pt x="0" y="1559"/>
                  <a:pt x="0" y="3482"/>
                </a:cubicBezTo>
                <a:cubicBezTo>
                  <a:pt x="0" y="3610"/>
                  <a:pt x="9" y="3737"/>
                  <a:pt x="24" y="3862"/>
                </a:cubicBezTo>
                <a:cubicBezTo>
                  <a:pt x="38" y="4695"/>
                  <a:pt x="299" y="5692"/>
                  <a:pt x="1050" y="6807"/>
                </a:cubicBezTo>
                <a:cubicBezTo>
                  <a:pt x="1050" y="6807"/>
                  <a:pt x="2099" y="8897"/>
                  <a:pt x="0" y="9977"/>
                </a:cubicBezTo>
                <a:lnTo>
                  <a:pt x="4618" y="9984"/>
                </a:lnTo>
                <a:cubicBezTo>
                  <a:pt x="4618" y="9984"/>
                  <a:pt x="4968" y="8608"/>
                  <a:pt x="5528" y="8608"/>
                </a:cubicBezTo>
                <a:cubicBezTo>
                  <a:pt x="6001" y="8608"/>
                  <a:pt x="6487" y="8643"/>
                  <a:pt x="6963" y="8617"/>
                </a:cubicBezTo>
                <a:cubicBezTo>
                  <a:pt x="7056" y="8633"/>
                  <a:pt x="7131" y="8625"/>
                  <a:pt x="7189" y="8599"/>
                </a:cubicBezTo>
                <a:cubicBezTo>
                  <a:pt x="7192" y="8599"/>
                  <a:pt x="7195" y="8598"/>
                  <a:pt x="7198" y="8598"/>
                </a:cubicBezTo>
                <a:lnTo>
                  <a:pt x="7198" y="8594"/>
                </a:lnTo>
                <a:cubicBezTo>
                  <a:pt x="7524" y="8432"/>
                  <a:pt x="7298" y="7675"/>
                  <a:pt x="7298" y="7675"/>
                </a:cubicBezTo>
                <a:cubicBezTo>
                  <a:pt x="7482" y="7597"/>
                  <a:pt x="7603" y="7464"/>
                  <a:pt x="7603" y="7365"/>
                </a:cubicBezTo>
                <a:lnTo>
                  <a:pt x="7603" y="7344"/>
                </a:lnTo>
                <a:cubicBezTo>
                  <a:pt x="7603" y="7220"/>
                  <a:pt x="7417" y="7117"/>
                  <a:pt x="7158" y="7080"/>
                </a:cubicBezTo>
                <a:lnTo>
                  <a:pt x="7278" y="7080"/>
                </a:lnTo>
                <a:cubicBezTo>
                  <a:pt x="7473" y="7080"/>
                  <a:pt x="7633" y="6974"/>
                  <a:pt x="7633" y="6843"/>
                </a:cubicBezTo>
                <a:lnTo>
                  <a:pt x="7633" y="6825"/>
                </a:lnTo>
                <a:cubicBezTo>
                  <a:pt x="7633" y="6789"/>
                  <a:pt x="7620" y="6755"/>
                  <a:pt x="7598" y="6724"/>
                </a:cubicBezTo>
                <a:cubicBezTo>
                  <a:pt x="7633" y="6568"/>
                  <a:pt x="7771" y="5888"/>
                  <a:pt x="7803" y="5887"/>
                </a:cubicBezTo>
                <a:cubicBezTo>
                  <a:pt x="8903" y="5834"/>
                  <a:pt x="8326" y="5437"/>
                  <a:pt x="8327" y="5437"/>
                </a:cubicBezTo>
                <a:close/>
                <a:moveTo>
                  <a:pt x="8327" y="5437"/>
                </a:moveTo>
                <a:close/>
                <a:moveTo>
                  <a:pt x="4452" y="2668"/>
                </a:moveTo>
                <a:lnTo>
                  <a:pt x="3917" y="2977"/>
                </a:lnTo>
                <a:cubicBezTo>
                  <a:pt x="3984" y="3117"/>
                  <a:pt x="4024" y="3272"/>
                  <a:pt x="4024" y="3438"/>
                </a:cubicBezTo>
                <a:cubicBezTo>
                  <a:pt x="4024" y="3659"/>
                  <a:pt x="3957" y="3864"/>
                  <a:pt x="3843" y="4035"/>
                </a:cubicBezTo>
                <a:lnTo>
                  <a:pt x="4847" y="4615"/>
                </a:lnTo>
                <a:cubicBezTo>
                  <a:pt x="4912" y="4551"/>
                  <a:pt x="4999" y="4511"/>
                  <a:pt x="5098" y="4511"/>
                </a:cubicBezTo>
                <a:cubicBezTo>
                  <a:pt x="5295" y="4511"/>
                  <a:pt x="5455" y="4671"/>
                  <a:pt x="5455" y="4869"/>
                </a:cubicBezTo>
                <a:cubicBezTo>
                  <a:pt x="5455" y="5067"/>
                  <a:pt x="5295" y="5226"/>
                  <a:pt x="5098" y="5226"/>
                </a:cubicBezTo>
                <a:cubicBezTo>
                  <a:pt x="4900" y="5226"/>
                  <a:pt x="4740" y="5067"/>
                  <a:pt x="4740" y="4869"/>
                </a:cubicBezTo>
                <a:cubicBezTo>
                  <a:pt x="4740" y="4834"/>
                  <a:pt x="4750" y="4803"/>
                  <a:pt x="4760" y="4770"/>
                </a:cubicBezTo>
                <a:lnTo>
                  <a:pt x="3728" y="4174"/>
                </a:lnTo>
                <a:cubicBezTo>
                  <a:pt x="3532" y="4380"/>
                  <a:pt x="3258" y="4510"/>
                  <a:pt x="2950" y="4510"/>
                </a:cubicBezTo>
                <a:cubicBezTo>
                  <a:pt x="2358" y="4510"/>
                  <a:pt x="1877" y="4029"/>
                  <a:pt x="1877" y="3437"/>
                </a:cubicBezTo>
                <a:cubicBezTo>
                  <a:pt x="1877" y="2844"/>
                  <a:pt x="2358" y="2363"/>
                  <a:pt x="2950" y="2363"/>
                </a:cubicBezTo>
                <a:cubicBezTo>
                  <a:pt x="3314" y="2363"/>
                  <a:pt x="3633" y="2544"/>
                  <a:pt x="3828" y="2820"/>
                </a:cubicBezTo>
                <a:lnTo>
                  <a:pt x="4395" y="2493"/>
                </a:lnTo>
                <a:cubicBezTo>
                  <a:pt x="4388" y="2450"/>
                  <a:pt x="4382" y="2408"/>
                  <a:pt x="4382" y="2363"/>
                </a:cubicBezTo>
                <a:cubicBezTo>
                  <a:pt x="4382" y="1968"/>
                  <a:pt x="4702" y="1647"/>
                  <a:pt x="5098" y="1647"/>
                </a:cubicBezTo>
                <a:cubicBezTo>
                  <a:pt x="5493" y="1647"/>
                  <a:pt x="5814" y="1967"/>
                  <a:pt x="5814" y="2363"/>
                </a:cubicBezTo>
                <a:cubicBezTo>
                  <a:pt x="5814" y="2758"/>
                  <a:pt x="5494" y="3079"/>
                  <a:pt x="5098" y="3079"/>
                </a:cubicBezTo>
                <a:cubicBezTo>
                  <a:pt x="4811" y="3079"/>
                  <a:pt x="4566" y="2910"/>
                  <a:pt x="4452" y="2668"/>
                </a:cubicBezTo>
                <a:close/>
              </a:path>
            </a:pathLst>
          </a:custGeom>
          <a:gradFill flip="none" rotWithShape="1">
            <a:gsLst>
              <a:gs pos="6000">
                <a:srgbClr val="144BB8">
                  <a:alpha val="0"/>
                </a:srgbClr>
              </a:gs>
              <a:gs pos="100000">
                <a:srgbClr val="0F3A8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9" name="responsible-energy-use_66204">
            <a:extLst>
              <a:ext uri="{FF2B5EF4-FFF2-40B4-BE49-F238E27FC236}">
                <a16:creationId xmlns:a16="http://schemas.microsoft.com/office/drawing/2014/main" id="{038697AE-A170-30B9-C3F7-8BC22AC27F2F}"/>
              </a:ext>
            </a:extLst>
          </p:cNvPr>
          <p:cNvSpPr/>
          <p:nvPr/>
        </p:nvSpPr>
        <p:spPr>
          <a:xfrm>
            <a:off x="1380042" y="5118886"/>
            <a:ext cx="409924" cy="546695"/>
          </a:xfrm>
          <a:custGeom>
            <a:avLst/>
            <a:gdLst>
              <a:gd name="connsiteX0" fmla="*/ 326365 w 454935"/>
              <a:gd name="connsiteY0" fmla="*/ 478293 h 606722"/>
              <a:gd name="connsiteX1" fmla="*/ 454935 w 454935"/>
              <a:gd name="connsiteY1" fmla="*/ 478293 h 606722"/>
              <a:gd name="connsiteX2" fmla="*/ 326365 w 454935"/>
              <a:gd name="connsiteY2" fmla="*/ 606722 h 606722"/>
              <a:gd name="connsiteX3" fmla="*/ 120788 w 454935"/>
              <a:gd name="connsiteY3" fmla="*/ 342509 h 606722"/>
              <a:gd name="connsiteX4" fmla="*/ 120788 w 454935"/>
              <a:gd name="connsiteY4" fmla="*/ 382056 h 606722"/>
              <a:gd name="connsiteX5" fmla="*/ 334058 w 454935"/>
              <a:gd name="connsiteY5" fmla="*/ 382056 h 606722"/>
              <a:gd name="connsiteX6" fmla="*/ 334058 w 454935"/>
              <a:gd name="connsiteY6" fmla="*/ 342509 h 606722"/>
              <a:gd name="connsiteX7" fmla="*/ 120788 w 454935"/>
              <a:gd name="connsiteY7" fmla="*/ 254526 h 606722"/>
              <a:gd name="connsiteX8" fmla="*/ 120788 w 454935"/>
              <a:gd name="connsiteY8" fmla="*/ 294074 h 606722"/>
              <a:gd name="connsiteX9" fmla="*/ 334058 w 454935"/>
              <a:gd name="connsiteY9" fmla="*/ 294074 h 606722"/>
              <a:gd name="connsiteX10" fmla="*/ 334058 w 454935"/>
              <a:gd name="connsiteY10" fmla="*/ 254526 h 606722"/>
              <a:gd name="connsiteX11" fmla="*/ 120788 w 454935"/>
              <a:gd name="connsiteY11" fmla="*/ 166633 h 606722"/>
              <a:gd name="connsiteX12" fmla="*/ 120788 w 454935"/>
              <a:gd name="connsiteY12" fmla="*/ 206180 h 606722"/>
              <a:gd name="connsiteX13" fmla="*/ 334058 w 454935"/>
              <a:gd name="connsiteY13" fmla="*/ 206180 h 606722"/>
              <a:gd name="connsiteX14" fmla="*/ 334058 w 454935"/>
              <a:gd name="connsiteY14" fmla="*/ 166633 h 606722"/>
              <a:gd name="connsiteX15" fmla="*/ 120788 w 454935"/>
              <a:gd name="connsiteY15" fmla="*/ 78651 h 606722"/>
              <a:gd name="connsiteX16" fmla="*/ 120788 w 454935"/>
              <a:gd name="connsiteY16" fmla="*/ 118287 h 606722"/>
              <a:gd name="connsiteX17" fmla="*/ 334058 w 454935"/>
              <a:gd name="connsiteY17" fmla="*/ 118287 h 606722"/>
              <a:gd name="connsiteX18" fmla="*/ 334058 w 454935"/>
              <a:gd name="connsiteY18" fmla="*/ 78651 h 606722"/>
              <a:gd name="connsiteX19" fmla="*/ 0 w 454935"/>
              <a:gd name="connsiteY19" fmla="*/ 0 h 606722"/>
              <a:gd name="connsiteX20" fmla="*/ 454935 w 454935"/>
              <a:gd name="connsiteY20" fmla="*/ 0 h 606722"/>
              <a:gd name="connsiteX21" fmla="*/ 454935 w 454935"/>
              <a:gd name="connsiteY21" fmla="*/ 438756 h 606722"/>
              <a:gd name="connsiteX22" fmla="*/ 286704 w 454935"/>
              <a:gd name="connsiteY22" fmla="*/ 438756 h 606722"/>
              <a:gd name="connsiteX23" fmla="*/ 286704 w 454935"/>
              <a:gd name="connsiteY23" fmla="*/ 606722 h 606722"/>
              <a:gd name="connsiteX24" fmla="*/ 0 w 454935"/>
              <a:gd name="connsiteY24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4935" h="606722">
                <a:moveTo>
                  <a:pt x="326365" y="478293"/>
                </a:moveTo>
                <a:lnTo>
                  <a:pt x="454935" y="478293"/>
                </a:lnTo>
                <a:lnTo>
                  <a:pt x="326365" y="606722"/>
                </a:lnTo>
                <a:close/>
                <a:moveTo>
                  <a:pt x="120788" y="342509"/>
                </a:moveTo>
                <a:lnTo>
                  <a:pt x="120788" y="382056"/>
                </a:lnTo>
                <a:lnTo>
                  <a:pt x="334058" y="382056"/>
                </a:lnTo>
                <a:lnTo>
                  <a:pt x="334058" y="342509"/>
                </a:lnTo>
                <a:close/>
                <a:moveTo>
                  <a:pt x="120788" y="254526"/>
                </a:moveTo>
                <a:lnTo>
                  <a:pt x="120788" y="294074"/>
                </a:lnTo>
                <a:lnTo>
                  <a:pt x="334058" y="294074"/>
                </a:lnTo>
                <a:lnTo>
                  <a:pt x="334058" y="254526"/>
                </a:lnTo>
                <a:close/>
                <a:moveTo>
                  <a:pt x="120788" y="166633"/>
                </a:moveTo>
                <a:lnTo>
                  <a:pt x="120788" y="206180"/>
                </a:lnTo>
                <a:lnTo>
                  <a:pt x="334058" y="206180"/>
                </a:lnTo>
                <a:lnTo>
                  <a:pt x="334058" y="166633"/>
                </a:lnTo>
                <a:close/>
                <a:moveTo>
                  <a:pt x="120788" y="78651"/>
                </a:moveTo>
                <a:lnTo>
                  <a:pt x="120788" y="118287"/>
                </a:lnTo>
                <a:lnTo>
                  <a:pt x="334058" y="118287"/>
                </a:lnTo>
                <a:lnTo>
                  <a:pt x="334058" y="78651"/>
                </a:lnTo>
                <a:close/>
                <a:moveTo>
                  <a:pt x="0" y="0"/>
                </a:moveTo>
                <a:lnTo>
                  <a:pt x="454935" y="0"/>
                </a:lnTo>
                <a:lnTo>
                  <a:pt x="454935" y="438756"/>
                </a:lnTo>
                <a:lnTo>
                  <a:pt x="286704" y="438756"/>
                </a:lnTo>
                <a:lnTo>
                  <a:pt x="286704" y="606722"/>
                </a:lnTo>
                <a:lnTo>
                  <a:pt x="0" y="606722"/>
                </a:lnTo>
                <a:close/>
              </a:path>
            </a:pathLst>
          </a:custGeom>
          <a:gradFill flip="none" rotWithShape="1">
            <a:gsLst>
              <a:gs pos="15000">
                <a:srgbClr val="144BB8">
                  <a:alpha val="0"/>
                </a:srgbClr>
              </a:gs>
              <a:gs pos="100000">
                <a:srgbClr val="0F3A8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00" name="图片 299">
            <a:extLst>
              <a:ext uri="{FF2B5EF4-FFF2-40B4-BE49-F238E27FC236}">
                <a16:creationId xmlns:a16="http://schemas.microsoft.com/office/drawing/2014/main" id="{6CF8652F-E0A7-218F-D1C6-59B23E00FC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3415" y="3263551"/>
            <a:ext cx="2750394" cy="410821"/>
          </a:xfrm>
          <a:prstGeom prst="rect">
            <a:avLst/>
          </a:prstGeom>
        </p:spPr>
      </p:pic>
      <p:pic>
        <p:nvPicPr>
          <p:cNvPr id="301" name="图片 300">
            <a:extLst>
              <a:ext uri="{FF2B5EF4-FFF2-40B4-BE49-F238E27FC236}">
                <a16:creationId xmlns:a16="http://schemas.microsoft.com/office/drawing/2014/main" id="{3E887BCA-B8AA-4E0F-03B9-FA527818D1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809" y="1875144"/>
            <a:ext cx="2750394" cy="162658"/>
          </a:xfrm>
          <a:prstGeom prst="rect">
            <a:avLst/>
          </a:prstGeom>
        </p:spPr>
      </p:pic>
      <p:pic>
        <p:nvPicPr>
          <p:cNvPr id="303" name="图片 302">
            <a:extLst>
              <a:ext uri="{FF2B5EF4-FFF2-40B4-BE49-F238E27FC236}">
                <a16:creationId xmlns:a16="http://schemas.microsoft.com/office/drawing/2014/main" id="{1D6EF6CD-9FA7-8481-EC49-E0B6A96F61F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7174" y="5986263"/>
            <a:ext cx="2750394" cy="502050"/>
          </a:xfrm>
          <a:prstGeom prst="rect">
            <a:avLst/>
          </a:prstGeom>
        </p:spPr>
      </p:pic>
      <p:pic>
        <p:nvPicPr>
          <p:cNvPr id="306" name="图片 305">
            <a:extLst>
              <a:ext uri="{FF2B5EF4-FFF2-40B4-BE49-F238E27FC236}">
                <a16:creationId xmlns:a16="http://schemas.microsoft.com/office/drawing/2014/main" id="{0BC6B40C-A674-1B7E-4285-800821E11AF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4983665">
            <a:off x="-7485712" y="-6967270"/>
            <a:ext cx="12309582" cy="14761163"/>
          </a:xfrm>
          <a:prstGeom prst="rect">
            <a:avLst/>
          </a:prstGeom>
        </p:spPr>
      </p:pic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8B7C2380-969B-F6E9-F659-19405FBE6C47}"/>
              </a:ext>
            </a:extLst>
          </p:cNvPr>
          <p:cNvSpPr/>
          <p:nvPr/>
        </p:nvSpPr>
        <p:spPr>
          <a:xfrm>
            <a:off x="6264526" y="5863929"/>
            <a:ext cx="1635859" cy="181388"/>
          </a:xfrm>
          <a:prstGeom prst="roundRect">
            <a:avLst/>
          </a:prstGeom>
          <a:solidFill>
            <a:srgbClr val="3370E9">
              <a:alpha val="23000"/>
            </a:srgbClr>
          </a:solidFill>
          <a:ln w="15875">
            <a:gradFill flip="none" rotWithShape="1">
              <a:gsLst>
                <a:gs pos="96000">
                  <a:srgbClr val="3370E9">
                    <a:alpha val="0"/>
                  </a:srgbClr>
                </a:gs>
                <a:gs pos="3000">
                  <a:srgbClr val="3370E9">
                    <a:alpha val="0"/>
                  </a:srgbClr>
                </a:gs>
                <a:gs pos="54500">
                  <a:srgbClr val="3370E9">
                    <a:alpha val="0"/>
                  </a:srgbClr>
                </a:gs>
                <a:gs pos="0">
                  <a:srgbClr val="3370E9">
                    <a:alpha val="10000"/>
                  </a:srgbClr>
                </a:gs>
                <a:gs pos="100000">
                  <a:srgbClr val="3370E9">
                    <a:alpha val="14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93" name="图片 192">
            <a:extLst>
              <a:ext uri="{FF2B5EF4-FFF2-40B4-BE49-F238E27FC236}">
                <a16:creationId xmlns:a16="http://schemas.microsoft.com/office/drawing/2014/main" id="{0E36DA38-2FA2-A7DF-5C4A-3AAE02F439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4983665">
            <a:off x="6513898" y="1075988"/>
            <a:ext cx="12501914" cy="134506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D5DB78D-6E2D-248F-9AC7-84049BC7F19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25"/>
            <a:ext cx="12192000" cy="68389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2377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#373191;#380031;#140116;#67037;#177223;#407035;#2929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538;#139173;#381092;#113845;#82881;#15242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538;#139173;#381092;#113845;#82881;#15242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538;#139173;#381092;#113845;#82881;#152429;#66622;#41592;#393566;#105902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ahnschrift SemiBold"/>
        <a:ea typeface="OPPOSans H"/>
        <a:cs typeface=""/>
      </a:majorFont>
      <a:minorFont>
        <a:latin typeface="Bahnschrift SemiCondensed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10115</TotalTime>
  <Words>595</Words>
  <Application>Microsoft Office PowerPoint</Application>
  <PresentationFormat>宽屏</PresentationFormat>
  <Paragraphs>125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Bahnschrift SemiCondensed</vt:lpstr>
      <vt:lpstr>OPPOSans H</vt:lpstr>
      <vt:lpstr>OPPOSans M</vt:lpstr>
      <vt:lpstr>等线</vt:lpstr>
      <vt:lpstr>等线 Light</vt:lpstr>
      <vt:lpstr>优设标题黑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炫酷时尚卡车介绍ppt模板</dc:title>
  <dc:creator>PPT竞技场</dc:creator>
  <cp:keywords>51PPT模板网</cp:keywords>
  <dc:description>www.51pptmoban.com</dc:description>
  <cp:lastModifiedBy>Win user</cp:lastModifiedBy>
  <cp:revision>110</cp:revision>
  <dcterms:created xsi:type="dcterms:W3CDTF">2022-01-26T05:09:58Z</dcterms:created>
  <dcterms:modified xsi:type="dcterms:W3CDTF">2022-08-02T13:54:52Z</dcterms:modified>
</cp:coreProperties>
</file>