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8" r:id="rId2"/>
    <p:sldId id="280" r:id="rId3"/>
    <p:sldId id="283" r:id="rId4"/>
    <p:sldId id="290" r:id="rId5"/>
    <p:sldId id="291" r:id="rId6"/>
    <p:sldId id="292" r:id="rId7"/>
    <p:sldId id="293" r:id="rId8"/>
    <p:sldId id="296" r:id="rId9"/>
    <p:sldId id="294" r:id="rId10"/>
    <p:sldId id="289" r:id="rId11"/>
    <p:sldId id="394" r:id="rId12"/>
    <p:sldId id="395" r:id="rId13"/>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4EB"/>
    <a:srgbClr val="7771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napToObjects="1" showGuides="1">
      <p:cViewPr>
        <p:scale>
          <a:sx n="75" d="100"/>
          <a:sy n="75" d="100"/>
        </p:scale>
        <p:origin x="1092" y="8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6"/>
            </a:solidFill>
            <a:ln>
              <a:noFill/>
            </a:ln>
            <a:effectLst/>
          </c:spPr>
          <c:invertIfNegative val="0"/>
          <c:dLbls>
            <c:dLbl>
              <c:idx val="0"/>
              <c:tx>
                <c:rich>
                  <a:bodyPr/>
                  <a:lstStyle/>
                  <a:p>
                    <a:fld id="{4198B100-DE40-4867-ADB6-F7FA491A086C}" type="VALUE">
                      <a:rPr lang="en-US" altLang="zh-CN">
                        <a:latin typeface="思源黑体 CN Light" panose="020B0300000000000000" pitchFamily="34" charset="-122"/>
                      </a:rPr>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E20-43B3-902C-69BBA8864148}"/>
                </c:ext>
              </c:extLst>
            </c:dLbl>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3B1C-4C45-B9A1-F5EEA5AD207D}"/>
            </c:ext>
          </c:extLst>
        </c:ser>
        <c:ser>
          <c:idx val="1"/>
          <c:order val="1"/>
          <c:tx>
            <c:strRef>
              <c:f>Sheet1!$C$1</c:f>
              <c:strCache>
                <c:ptCount val="1"/>
                <c:pt idx="0">
                  <c:v>系列 2</c:v>
                </c:pt>
              </c:strCache>
            </c:strRef>
          </c:tx>
          <c:spPr>
            <a:solidFill>
              <a:schemeClr val="accent6">
                <a:lumMod val="60000"/>
                <a:lumOff val="40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3B1C-4C45-B9A1-F5EEA5AD207D}"/>
            </c:ext>
          </c:extLst>
        </c:ser>
        <c:ser>
          <c:idx val="2"/>
          <c:order val="2"/>
          <c:tx>
            <c:strRef>
              <c:f>Sheet1!$D$1</c:f>
              <c:strCache>
                <c:ptCount val="1"/>
                <c:pt idx="0">
                  <c:v>系列 3</c:v>
                </c:pt>
              </c:strCache>
            </c:strRef>
          </c:tx>
          <c:spPr>
            <a:solidFill>
              <a:schemeClr val="accent6">
                <a:lumMod val="20000"/>
                <a:lumOff val="80000"/>
              </a:schemeClr>
            </a:solidFill>
            <a:ln>
              <a:noFill/>
            </a:ln>
            <a:effectLst/>
          </c:spPr>
          <c:invertIfNegative val="0"/>
          <c:dLbls>
            <c:dLbl>
              <c:idx val="0"/>
              <c:tx>
                <c:rich>
                  <a:bodyPr/>
                  <a:lstStyle/>
                  <a:p>
                    <a:fld id="{9BF9DE1F-D34B-4D00-A6D0-6A5172A66547}" type="VALUE">
                      <a:rPr lang="en-US" altLang="zh-CN">
                        <a:latin typeface="思源黑体 CN Light" panose="020B0300000000000000" pitchFamily="34" charset="-122"/>
                      </a:rPr>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E20-43B3-902C-69BBA8864148}"/>
                </c:ext>
              </c:extLst>
            </c:dLbl>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3B1C-4C45-B9A1-F5EEA5AD207D}"/>
            </c:ext>
          </c:extLst>
        </c:ser>
        <c:dLbls>
          <c:showLegendKey val="0"/>
          <c:showVal val="0"/>
          <c:showCatName val="0"/>
          <c:showSerName val="0"/>
          <c:showPercent val="0"/>
          <c:showBubbleSize val="0"/>
        </c:dLbls>
        <c:gapWidth val="219"/>
        <c:overlap val="-27"/>
        <c:axId val="871739168"/>
        <c:axId val="871740416"/>
      </c:barChart>
      <c:catAx>
        <c:axId val="871739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crossAx val="871740416"/>
        <c:crosses val="autoZero"/>
        <c:auto val="1"/>
        <c:lblAlgn val="ctr"/>
        <c:lblOffset val="100"/>
        <c:noMultiLvlLbl val="0"/>
      </c:catAx>
      <c:valAx>
        <c:axId val="871740416"/>
        <c:scaling>
          <c:orientation val="minMax"/>
        </c:scaling>
        <c:delete val="1"/>
        <c:axPos val="l"/>
        <c:majorGridlines>
          <c:spPr>
            <a:ln w="6350" cap="flat" cmpd="sng" algn="ctr">
              <a:solidFill>
                <a:schemeClr val="tx1">
                  <a:lumMod val="15000"/>
                  <a:lumOff val="85000"/>
                  <a:alpha val="20000"/>
                </a:schemeClr>
              </a:solidFill>
              <a:round/>
            </a:ln>
            <a:effectLst/>
          </c:spPr>
        </c:majorGridlines>
        <c:numFmt formatCode="General" sourceLinked="1"/>
        <c:majorTickMark val="none"/>
        <c:minorTickMark val="none"/>
        <c:tickLblPos val="nextTo"/>
        <c:crossAx val="8717391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chemeClr val="accent6">
                  <a:lumMod val="60000"/>
                  <a:lumOff val="40000"/>
                </a:schemeClr>
              </a:solidFill>
              <a:round/>
            </a:ln>
            <a:effectLst/>
          </c:spPr>
          <c:marker>
            <c:symbol val="circle"/>
            <c:size val="5"/>
            <c:spPr>
              <a:solidFill>
                <a:schemeClr val="accent6">
                  <a:lumMod val="60000"/>
                  <a:lumOff val="40000"/>
                </a:schemeClr>
              </a:solidFill>
              <a:ln w="9525">
                <a:noFill/>
              </a:ln>
              <a:effectLst/>
            </c:spPr>
          </c:marker>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mooth val="0"/>
          <c:extLst>
            <c:ext xmlns:c16="http://schemas.microsoft.com/office/drawing/2014/chart" uri="{C3380CC4-5D6E-409C-BE32-E72D297353CC}">
              <c16:uniqueId val="{00000000-BCA8-48AD-B064-3D6F228A6FD3}"/>
            </c:ext>
          </c:extLst>
        </c:ser>
        <c:ser>
          <c:idx val="1"/>
          <c:order val="1"/>
          <c:tx>
            <c:strRef>
              <c:f>Sheet1!$C$1</c:f>
              <c:strCache>
                <c:ptCount val="1"/>
                <c:pt idx="0">
                  <c:v>系列 2</c:v>
                </c:pt>
              </c:strCache>
            </c:strRef>
          </c:tx>
          <c:spPr>
            <a:ln w="19050" cap="rnd">
              <a:solidFill>
                <a:schemeClr val="accent6"/>
              </a:solidFill>
              <a:round/>
            </a:ln>
            <a:effectLst/>
          </c:spPr>
          <c:marker>
            <c:symbol val="circle"/>
            <c:size val="5"/>
            <c:spPr>
              <a:solidFill>
                <a:schemeClr val="accent6"/>
              </a:solidFill>
              <a:ln w="9525">
                <a:noFill/>
              </a:ln>
              <a:effectLst/>
            </c:spPr>
          </c:marker>
          <c:dLbls>
            <c:dLbl>
              <c:idx val="1"/>
              <c:tx>
                <c:rich>
                  <a:bodyPr/>
                  <a:lstStyle/>
                  <a:p>
                    <a:fld id="{4AA22EE1-7764-48DA-A5EC-C0281E9EDD08}" type="VALUE">
                      <a:rPr lang="en-US" altLang="zh-CN">
                        <a:latin typeface="思源黑体 CN Light" panose="020B0300000000000000" pitchFamily="34" charset="-122"/>
                      </a:rPr>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05C0-451B-8BB7-4C83B8D2C737}"/>
                </c:ext>
              </c:extLst>
            </c:dLbl>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mooth val="0"/>
          <c:extLst>
            <c:ext xmlns:c16="http://schemas.microsoft.com/office/drawing/2014/chart" uri="{C3380CC4-5D6E-409C-BE32-E72D297353CC}">
              <c16:uniqueId val="{00000001-BCA8-48AD-B064-3D6F228A6FD3}"/>
            </c:ext>
          </c:extLst>
        </c:ser>
        <c:ser>
          <c:idx val="2"/>
          <c:order val="2"/>
          <c:tx>
            <c:strRef>
              <c:f>Sheet1!$D$1</c:f>
              <c:strCache>
                <c:ptCount val="1"/>
                <c:pt idx="0">
                  <c:v>系列 3</c:v>
                </c:pt>
              </c:strCache>
            </c:strRef>
          </c:tx>
          <c:spPr>
            <a:ln w="19050" cap="rnd">
              <a:solidFill>
                <a:schemeClr val="accent6">
                  <a:lumMod val="20000"/>
                  <a:lumOff val="80000"/>
                </a:schemeClr>
              </a:solidFill>
              <a:round/>
            </a:ln>
            <a:effectLst/>
          </c:spPr>
          <c:marker>
            <c:symbol val="circle"/>
            <c:size val="5"/>
            <c:spPr>
              <a:solidFill>
                <a:schemeClr val="accent6">
                  <a:lumMod val="20000"/>
                  <a:lumOff val="80000"/>
                </a:schemeClr>
              </a:solidFill>
              <a:ln w="9525">
                <a:noFill/>
              </a:ln>
              <a:effectLst/>
            </c:spPr>
          </c:marker>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mooth val="0"/>
          <c:extLst>
            <c:ext xmlns:c16="http://schemas.microsoft.com/office/drawing/2014/chart" uri="{C3380CC4-5D6E-409C-BE32-E72D297353CC}">
              <c16:uniqueId val="{00000002-BCA8-48AD-B064-3D6F228A6FD3}"/>
            </c:ext>
          </c:extLst>
        </c:ser>
        <c:dLbls>
          <c:showLegendKey val="0"/>
          <c:showVal val="0"/>
          <c:showCatName val="0"/>
          <c:showSerName val="0"/>
          <c:showPercent val="0"/>
          <c:showBubbleSize val="0"/>
        </c:dLbls>
        <c:marker val="1"/>
        <c:smooth val="0"/>
        <c:axId val="94878783"/>
        <c:axId val="94874623"/>
      </c:lineChart>
      <c:catAx>
        <c:axId val="9487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crossAx val="94874623"/>
        <c:crosses val="autoZero"/>
        <c:auto val="1"/>
        <c:lblAlgn val="ctr"/>
        <c:lblOffset val="100"/>
        <c:noMultiLvlLbl val="0"/>
      </c:catAx>
      <c:valAx>
        <c:axId val="94874623"/>
        <c:scaling>
          <c:orientation val="minMax"/>
        </c:scaling>
        <c:delete val="1"/>
        <c:axPos val="l"/>
        <c:numFmt formatCode="General" sourceLinked="1"/>
        <c:majorTickMark val="none"/>
        <c:minorTickMark val="none"/>
        <c:tickLblPos val="nextTo"/>
        <c:crossAx val="948787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1-CC82-423F-BB24-F866582F81B0}"/>
              </c:ext>
            </c:extLst>
          </c:dPt>
          <c:dPt>
            <c:idx val="1"/>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2-CC82-423F-BB24-F866582F81B0}"/>
              </c:ext>
            </c:extLst>
          </c:dPt>
          <c:dPt>
            <c:idx val="2"/>
            <c:bubble3D val="0"/>
            <c:spPr>
              <a:solidFill>
                <a:schemeClr val="accent6">
                  <a:lumMod val="40000"/>
                  <a:lumOff val="60000"/>
                </a:schemeClr>
              </a:solidFill>
              <a:ln w="19050">
                <a:solidFill>
                  <a:schemeClr val="lt1"/>
                </a:solidFill>
              </a:ln>
              <a:effectLst/>
            </c:spPr>
            <c:extLst>
              <c:ext xmlns:c16="http://schemas.microsoft.com/office/drawing/2014/chart" uri="{C3380CC4-5D6E-409C-BE32-E72D297353CC}">
                <c16:uniqueId val="{00000003-CC82-423F-BB24-F866582F81B0}"/>
              </c:ext>
            </c:extLst>
          </c:dPt>
          <c:dPt>
            <c:idx val="3"/>
            <c:bubble3D val="0"/>
            <c:spPr>
              <a:solidFill>
                <a:schemeClr val="accent6">
                  <a:lumMod val="20000"/>
                  <a:lumOff val="80000"/>
                </a:schemeClr>
              </a:solidFill>
              <a:ln w="19050">
                <a:solidFill>
                  <a:schemeClr val="lt1"/>
                </a:solidFill>
              </a:ln>
              <a:effectLst/>
            </c:spPr>
            <c:extLst>
              <c:ext xmlns:c16="http://schemas.microsoft.com/office/drawing/2014/chart" uri="{C3380CC4-5D6E-409C-BE32-E72D297353CC}">
                <c16:uniqueId val="{00000004-CC82-423F-BB24-F866582F81B0}"/>
              </c:ext>
            </c:extLst>
          </c:dPt>
          <c:dLbls>
            <c:dLbl>
              <c:idx val="0"/>
              <c:layout>
                <c:manualLayout>
                  <c:x val="-0.10775095106947297"/>
                  <c:y val="-4.4896219031330488E-2"/>
                </c:manualLayout>
              </c:layout>
              <c:tx>
                <c:rich>
                  <a:bodyPr/>
                  <a:lstStyle/>
                  <a:p>
                    <a:fld id="{B2687538-82D0-4D47-91B1-C08B729879C4}" type="VALUE">
                      <a:rPr lang="en-US" altLang="zh-CN">
                        <a:latin typeface="思源黑体 CN Light" panose="020B03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C82-423F-BB24-F866582F81B0}"/>
                </c:ext>
              </c:extLst>
            </c:dLbl>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CC82-423F-BB24-F866582F81B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chemeClr val="accent6">
                  <a:lumMod val="60000"/>
                  <a:lumOff val="40000"/>
                </a:schemeClr>
              </a:solidFill>
              <a:round/>
            </a:ln>
            <a:effectLst/>
          </c:spPr>
          <c:marker>
            <c:symbol val="circle"/>
            <c:size val="5"/>
            <c:spPr>
              <a:solidFill>
                <a:schemeClr val="accent6">
                  <a:lumMod val="60000"/>
                  <a:lumOff val="40000"/>
                </a:schemeClr>
              </a:solidFill>
              <a:ln w="9525">
                <a:noFill/>
              </a:ln>
              <a:effectLst/>
            </c:spPr>
          </c:marker>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mooth val="0"/>
          <c:extLst>
            <c:ext xmlns:c16="http://schemas.microsoft.com/office/drawing/2014/chart" uri="{C3380CC4-5D6E-409C-BE32-E72D297353CC}">
              <c16:uniqueId val="{00000000-FC4E-4FE7-AE05-3F72F89E52C1}"/>
            </c:ext>
          </c:extLst>
        </c:ser>
        <c:ser>
          <c:idx val="1"/>
          <c:order val="1"/>
          <c:tx>
            <c:strRef>
              <c:f>Sheet1!$C$1</c:f>
              <c:strCache>
                <c:ptCount val="1"/>
                <c:pt idx="0">
                  <c:v>系列 2</c:v>
                </c:pt>
              </c:strCache>
            </c:strRef>
          </c:tx>
          <c:spPr>
            <a:ln w="19050" cap="rnd">
              <a:solidFill>
                <a:schemeClr val="accent6"/>
              </a:solidFill>
              <a:round/>
            </a:ln>
            <a:effectLst/>
          </c:spPr>
          <c:marker>
            <c:symbol val="circle"/>
            <c:size val="5"/>
            <c:spPr>
              <a:solidFill>
                <a:schemeClr val="accent6"/>
              </a:solidFill>
              <a:ln w="9525">
                <a:noFill/>
              </a:ln>
              <a:effectLst/>
            </c:spPr>
          </c:marker>
          <c:dLbls>
            <c:dLbl>
              <c:idx val="2"/>
              <c:tx>
                <c:rich>
                  <a:bodyPr/>
                  <a:lstStyle/>
                  <a:p>
                    <a:fld id="{7FE8F97B-40CC-4D95-92A6-75E2B0273620}" type="VALUE">
                      <a:rPr lang="en-US" altLang="zh-CN">
                        <a:latin typeface="思源黑体 CN Light" panose="020B0300000000000000" pitchFamily="34" charset="-122"/>
                      </a:rPr>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C4E-4FE7-AE05-3F72F89E52C1}"/>
                </c:ext>
              </c:extLst>
            </c:dLbl>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mooth val="0"/>
          <c:extLst>
            <c:ext xmlns:c16="http://schemas.microsoft.com/office/drawing/2014/chart" uri="{C3380CC4-5D6E-409C-BE32-E72D297353CC}">
              <c16:uniqueId val="{00000001-FC4E-4FE7-AE05-3F72F89E52C1}"/>
            </c:ext>
          </c:extLst>
        </c:ser>
        <c:ser>
          <c:idx val="2"/>
          <c:order val="2"/>
          <c:tx>
            <c:strRef>
              <c:f>Sheet1!$D$1</c:f>
              <c:strCache>
                <c:ptCount val="1"/>
                <c:pt idx="0">
                  <c:v>系列 3</c:v>
                </c:pt>
              </c:strCache>
            </c:strRef>
          </c:tx>
          <c:spPr>
            <a:ln w="19050" cap="rnd">
              <a:solidFill>
                <a:schemeClr val="accent6">
                  <a:lumMod val="20000"/>
                  <a:lumOff val="80000"/>
                </a:schemeClr>
              </a:solidFill>
              <a:round/>
            </a:ln>
            <a:effectLst/>
          </c:spPr>
          <c:marker>
            <c:symbol val="circle"/>
            <c:size val="5"/>
            <c:spPr>
              <a:solidFill>
                <a:schemeClr val="accent6">
                  <a:lumMod val="20000"/>
                  <a:lumOff val="80000"/>
                </a:schemeClr>
              </a:solidFill>
              <a:ln w="9525">
                <a:noFill/>
              </a:ln>
              <a:effectLst/>
            </c:spPr>
          </c:marker>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mooth val="0"/>
          <c:extLst>
            <c:ext xmlns:c16="http://schemas.microsoft.com/office/drawing/2014/chart" uri="{C3380CC4-5D6E-409C-BE32-E72D297353CC}">
              <c16:uniqueId val="{00000002-FC4E-4FE7-AE05-3F72F89E52C1}"/>
            </c:ext>
          </c:extLst>
        </c:ser>
        <c:dLbls>
          <c:showLegendKey val="0"/>
          <c:showVal val="0"/>
          <c:showCatName val="0"/>
          <c:showSerName val="0"/>
          <c:showPercent val="0"/>
          <c:showBubbleSize val="0"/>
        </c:dLbls>
        <c:marker val="1"/>
        <c:smooth val="0"/>
        <c:axId val="94878783"/>
        <c:axId val="94874623"/>
      </c:lineChart>
      <c:catAx>
        <c:axId val="9487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crossAx val="94874623"/>
        <c:crosses val="autoZero"/>
        <c:auto val="1"/>
        <c:lblAlgn val="ctr"/>
        <c:lblOffset val="100"/>
        <c:noMultiLvlLbl val="0"/>
      </c:catAx>
      <c:valAx>
        <c:axId val="94874623"/>
        <c:scaling>
          <c:orientation val="minMax"/>
        </c:scaling>
        <c:delete val="1"/>
        <c:axPos val="l"/>
        <c:numFmt formatCode="General" sourceLinked="1"/>
        <c:majorTickMark val="none"/>
        <c:minorTickMark val="none"/>
        <c:tickLblPos val="nextTo"/>
        <c:crossAx val="948787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6">
                <a:lumMod val="20000"/>
                <a:lumOff val="8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3B8-4EEC-B1B5-D9964C57BC7E}"/>
            </c:ext>
          </c:extLst>
        </c:ser>
        <c:ser>
          <c:idx val="1"/>
          <c:order val="1"/>
          <c:tx>
            <c:strRef>
              <c:f>Sheet1!$C$1</c:f>
              <c:strCache>
                <c:ptCount val="1"/>
                <c:pt idx="0">
                  <c:v>系列 2</c:v>
                </c:pt>
              </c:strCache>
            </c:strRef>
          </c:tx>
          <c:spPr>
            <a:solidFill>
              <a:schemeClr val="accent6">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3B8-4EEC-B1B5-D9964C57BC7E}"/>
            </c:ext>
          </c:extLst>
        </c:ser>
        <c:ser>
          <c:idx val="2"/>
          <c:order val="2"/>
          <c:tx>
            <c:strRef>
              <c:f>Sheet1!$D$1</c:f>
              <c:strCache>
                <c:ptCount val="1"/>
                <c:pt idx="0">
                  <c:v>系列 3</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3B8-4EEC-B1B5-D9964C57BC7E}"/>
            </c:ext>
          </c:extLst>
        </c:ser>
        <c:dLbls>
          <c:showLegendKey val="0"/>
          <c:showVal val="0"/>
          <c:showCatName val="0"/>
          <c:showSerName val="0"/>
          <c:showPercent val="0"/>
          <c:showBubbleSize val="0"/>
        </c:dLbls>
        <c:gapWidth val="182"/>
        <c:axId val="158019519"/>
        <c:axId val="158025343"/>
      </c:barChart>
      <c:catAx>
        <c:axId val="158019519"/>
        <c:scaling>
          <c:orientation val="minMax"/>
        </c:scaling>
        <c:delete val="1"/>
        <c:axPos val="l"/>
        <c:majorGridlines>
          <c:spPr>
            <a:ln w="6350" cap="flat" cmpd="sng" algn="ctr">
              <a:solidFill>
                <a:schemeClr val="tx1">
                  <a:lumMod val="15000"/>
                  <a:lumOff val="85000"/>
                  <a:alpha val="20000"/>
                </a:schemeClr>
              </a:solidFill>
              <a:round/>
            </a:ln>
            <a:effectLst/>
          </c:spPr>
        </c:majorGridlines>
        <c:numFmt formatCode="General" sourceLinked="1"/>
        <c:majorTickMark val="none"/>
        <c:minorTickMark val="none"/>
        <c:tickLblPos val="nextTo"/>
        <c:crossAx val="158025343"/>
        <c:crosses val="autoZero"/>
        <c:auto val="1"/>
        <c:lblAlgn val="ctr"/>
        <c:lblOffset val="100"/>
        <c:noMultiLvlLbl val="0"/>
      </c:catAx>
      <c:valAx>
        <c:axId val="158025343"/>
        <c:scaling>
          <c:orientation val="minMax"/>
        </c:scaling>
        <c:delete val="1"/>
        <c:axPos val="b"/>
        <c:numFmt formatCode="General" sourceLinked="1"/>
        <c:majorTickMark val="none"/>
        <c:minorTickMark val="none"/>
        <c:tickLblPos val="nextTo"/>
        <c:crossAx val="1580195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F9F3FB-0BE3-789E-DB66-83FF7173D34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FCFF0F1-7301-475A-FA74-CAFD4560B1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770054F-6694-05C0-B210-703D2EB5FE10}"/>
              </a:ext>
            </a:extLst>
          </p:cNvPr>
          <p:cNvSpPr>
            <a:spLocks noGrp="1"/>
          </p:cNvSpPr>
          <p:nvPr>
            <p:ph type="dt" sz="half" idx="10"/>
          </p:nvPr>
        </p:nvSpPr>
        <p:spPr/>
        <p:txBody>
          <a:bodyPr/>
          <a:lstStyle/>
          <a:p>
            <a:fld id="{D92BB74B-1086-4DD9-9408-AD40B30C6C29}" type="datetimeFigureOut">
              <a:rPr lang="zh-CN" altLang="en-US" smtClean="0"/>
              <a:t>2022/8/2</a:t>
            </a:fld>
            <a:endParaRPr lang="zh-CN" altLang="en-US"/>
          </a:p>
        </p:txBody>
      </p:sp>
      <p:sp>
        <p:nvSpPr>
          <p:cNvPr id="5" name="页脚占位符 4">
            <a:extLst>
              <a:ext uri="{FF2B5EF4-FFF2-40B4-BE49-F238E27FC236}">
                <a16:creationId xmlns:a16="http://schemas.microsoft.com/office/drawing/2014/main" id="{2EA194A1-BD71-1B40-4B7C-5DBF587A2D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AEED59F-8D41-9D77-3C33-ECDE56EA3A02}"/>
              </a:ext>
            </a:extLst>
          </p:cNvPr>
          <p:cNvSpPr>
            <a:spLocks noGrp="1"/>
          </p:cNvSpPr>
          <p:nvPr>
            <p:ph type="sldNum" sz="quarter" idx="12"/>
          </p:nvPr>
        </p:nvSpPr>
        <p:spPr/>
        <p:txBody>
          <a:bodyPr/>
          <a:lstStyle/>
          <a:p>
            <a:fld id="{C45709BF-E89B-42C3-BAA1-428F8EBDFAB1}" type="slidenum">
              <a:rPr lang="zh-CN" altLang="en-US" smtClean="0"/>
              <a:t>‹#›</a:t>
            </a:fld>
            <a:endParaRPr lang="zh-CN" altLang="en-US"/>
          </a:p>
        </p:txBody>
      </p:sp>
    </p:spTree>
    <p:extLst>
      <p:ext uri="{BB962C8B-B14F-4D97-AF65-F5344CB8AC3E}">
        <p14:creationId xmlns:p14="http://schemas.microsoft.com/office/powerpoint/2010/main" val="738320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505D00-541E-79C7-110D-C7A4057CEB8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86ABA49-FD6A-7A05-641F-7F83F2B957D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8BD87F-629C-237A-9225-E218EAC15D51}"/>
              </a:ext>
            </a:extLst>
          </p:cNvPr>
          <p:cNvSpPr>
            <a:spLocks noGrp="1"/>
          </p:cNvSpPr>
          <p:nvPr>
            <p:ph type="dt" sz="half" idx="10"/>
          </p:nvPr>
        </p:nvSpPr>
        <p:spPr/>
        <p:txBody>
          <a:bodyPr/>
          <a:lstStyle/>
          <a:p>
            <a:fld id="{D92BB74B-1086-4DD9-9408-AD40B30C6C29}" type="datetimeFigureOut">
              <a:rPr lang="zh-CN" altLang="en-US" smtClean="0"/>
              <a:t>2022/8/2</a:t>
            </a:fld>
            <a:endParaRPr lang="zh-CN" altLang="en-US"/>
          </a:p>
        </p:txBody>
      </p:sp>
      <p:sp>
        <p:nvSpPr>
          <p:cNvPr id="5" name="页脚占位符 4">
            <a:extLst>
              <a:ext uri="{FF2B5EF4-FFF2-40B4-BE49-F238E27FC236}">
                <a16:creationId xmlns:a16="http://schemas.microsoft.com/office/drawing/2014/main" id="{C9CDC9D7-646F-774E-7D63-BB9C2E44CB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54399AF-7470-F51C-4266-54BCEB4E0C23}"/>
              </a:ext>
            </a:extLst>
          </p:cNvPr>
          <p:cNvSpPr>
            <a:spLocks noGrp="1"/>
          </p:cNvSpPr>
          <p:nvPr>
            <p:ph type="sldNum" sz="quarter" idx="12"/>
          </p:nvPr>
        </p:nvSpPr>
        <p:spPr/>
        <p:txBody>
          <a:bodyPr/>
          <a:lstStyle/>
          <a:p>
            <a:fld id="{C45709BF-E89B-42C3-BAA1-428F8EBDFAB1}" type="slidenum">
              <a:rPr lang="zh-CN" altLang="en-US" smtClean="0"/>
              <a:t>‹#›</a:t>
            </a:fld>
            <a:endParaRPr lang="zh-CN" altLang="en-US"/>
          </a:p>
        </p:txBody>
      </p:sp>
    </p:spTree>
    <p:extLst>
      <p:ext uri="{BB962C8B-B14F-4D97-AF65-F5344CB8AC3E}">
        <p14:creationId xmlns:p14="http://schemas.microsoft.com/office/powerpoint/2010/main" val="785542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068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9D2CC02-86C2-E47D-40AE-8E39068B2D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49C037F4-8164-89D2-B7E8-E0F82629B9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22F28D68-7962-117D-4B45-82ABAC5B8F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defRPr>
            </a:lvl1pPr>
          </a:lstStyle>
          <a:p>
            <a:fld id="{D92BB74B-1086-4DD9-9408-AD40B30C6C29}" type="datetimeFigureOut">
              <a:rPr lang="zh-CN" altLang="en-US" smtClean="0"/>
              <a:pPr/>
              <a:t>2022/8/2</a:t>
            </a:fld>
            <a:endParaRPr lang="zh-CN" altLang="en-US" dirty="0"/>
          </a:p>
        </p:txBody>
      </p:sp>
      <p:sp>
        <p:nvSpPr>
          <p:cNvPr id="5" name="页脚占位符 4">
            <a:extLst>
              <a:ext uri="{FF2B5EF4-FFF2-40B4-BE49-F238E27FC236}">
                <a16:creationId xmlns:a16="http://schemas.microsoft.com/office/drawing/2014/main" id="{42A1355C-02A6-51A0-BFDA-68AB280FA8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1AEC95C2-AABC-E77B-7363-80D33C3231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defRPr>
            </a:lvl1pPr>
          </a:lstStyle>
          <a:p>
            <a:fld id="{C45709BF-E89B-42C3-BAA1-428F8EBDFAB1}" type="slidenum">
              <a:rPr lang="zh-CN" altLang="en-US" smtClean="0"/>
              <a:pPr/>
              <a:t>‹#›</a:t>
            </a:fld>
            <a:endParaRPr lang="zh-CN" altLang="en-US" dirty="0"/>
          </a:p>
        </p:txBody>
      </p:sp>
    </p:spTree>
    <p:extLst>
      <p:ext uri="{BB962C8B-B14F-4D97-AF65-F5344CB8AC3E}">
        <p14:creationId xmlns:p14="http://schemas.microsoft.com/office/powerpoint/2010/main" val="3595206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chart" Target="../charts/chart5.xml"/><Relationship Id="rId3" Type="http://schemas.microsoft.com/office/2007/relationships/hdphoto" Target="../media/hdphoto2.wdp"/><Relationship Id="rId7" Type="http://schemas.openxmlformats.org/officeDocument/2006/relationships/chart" Target="../charts/chart4.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10" Type="http://schemas.openxmlformats.org/officeDocument/2006/relationships/image" Target="../media/image11.svg"/><Relationship Id="rId4" Type="http://schemas.openxmlformats.org/officeDocument/2006/relationships/chart" Target="../charts/chart1.xm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矩形 132">
            <a:extLst>
              <a:ext uri="{FF2B5EF4-FFF2-40B4-BE49-F238E27FC236}">
                <a16:creationId xmlns:a16="http://schemas.microsoft.com/office/drawing/2014/main" id="{1731BE48-263B-06E4-C9FC-04BEAADABDBB}"/>
              </a:ext>
            </a:extLst>
          </p:cNvPr>
          <p:cNvSpPr/>
          <p:nvPr/>
        </p:nvSpPr>
        <p:spPr>
          <a:xfrm flipV="1">
            <a:off x="-230196" y="-220982"/>
            <a:ext cx="12513636" cy="7078982"/>
          </a:xfrm>
          <a:prstGeom prst="rect">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4" name="组合 3">
            <a:extLst>
              <a:ext uri="{FF2B5EF4-FFF2-40B4-BE49-F238E27FC236}">
                <a16:creationId xmlns:a16="http://schemas.microsoft.com/office/drawing/2014/main" id="{87841488-382F-F8B9-2F1B-B1C07BFD8C90}"/>
              </a:ext>
            </a:extLst>
          </p:cNvPr>
          <p:cNvGrpSpPr/>
          <p:nvPr/>
        </p:nvGrpSpPr>
        <p:grpSpPr>
          <a:xfrm>
            <a:off x="7316631" y="1373049"/>
            <a:ext cx="4747503" cy="4490015"/>
            <a:chOff x="7316631" y="1373049"/>
            <a:chExt cx="4747503" cy="4490015"/>
          </a:xfrm>
        </p:grpSpPr>
        <p:grpSp>
          <p:nvGrpSpPr>
            <p:cNvPr id="7" name="组合 6">
              <a:extLst>
                <a:ext uri="{FF2B5EF4-FFF2-40B4-BE49-F238E27FC236}">
                  <a16:creationId xmlns:a16="http://schemas.microsoft.com/office/drawing/2014/main" id="{3F47D6E5-85F5-B736-9B95-F0A0B9EE919B}"/>
                </a:ext>
              </a:extLst>
            </p:cNvPr>
            <p:cNvGrpSpPr/>
            <p:nvPr/>
          </p:nvGrpSpPr>
          <p:grpSpPr>
            <a:xfrm>
              <a:off x="7316631" y="1373049"/>
              <a:ext cx="4294914" cy="4490015"/>
              <a:chOff x="7927924" y="816685"/>
              <a:chExt cx="2458884" cy="2320764"/>
            </a:xfrm>
          </p:grpSpPr>
          <p:sp>
            <p:nvSpPr>
              <p:cNvPr id="102" name="任意多边形: 形状 101">
                <a:extLst>
                  <a:ext uri="{FF2B5EF4-FFF2-40B4-BE49-F238E27FC236}">
                    <a16:creationId xmlns:a16="http://schemas.microsoft.com/office/drawing/2014/main" id="{39D9A18C-E0AA-43F0-6DCB-63266CE9F2AA}"/>
                  </a:ext>
                </a:extLst>
              </p:cNvPr>
              <p:cNvSpPr/>
              <p:nvPr/>
            </p:nvSpPr>
            <p:spPr>
              <a:xfrm>
                <a:off x="8295851" y="2761430"/>
                <a:ext cx="2090957" cy="376019"/>
              </a:xfrm>
              <a:custGeom>
                <a:avLst/>
                <a:gdLst>
                  <a:gd name="connsiteX0" fmla="*/ 2090958 w 2090957"/>
                  <a:gd name="connsiteY0" fmla="*/ 156416 h 376019"/>
                  <a:gd name="connsiteX1" fmla="*/ 1599481 w 2090957"/>
                  <a:gd name="connsiteY1" fmla="*/ 218899 h 376019"/>
                  <a:gd name="connsiteX2" fmla="*/ 1144318 w 2090957"/>
                  <a:gd name="connsiteY2" fmla="*/ 374587 h 376019"/>
                  <a:gd name="connsiteX3" fmla="*/ 281 w 2090957"/>
                  <a:gd name="connsiteY3" fmla="*/ 203105 h 376019"/>
                  <a:gd name="connsiteX4" fmla="*/ 1021582 w 2090957"/>
                  <a:gd name="connsiteY4" fmla="*/ 0 h 376019"/>
                  <a:gd name="connsiteX5" fmla="*/ 2090958 w 2090957"/>
                  <a:gd name="connsiteY5" fmla="*/ 156416 h 37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0957" h="376019">
                    <a:moveTo>
                      <a:pt x="2090958" y="156416"/>
                    </a:moveTo>
                    <a:cubicBezTo>
                      <a:pt x="2090958" y="218725"/>
                      <a:pt x="1709046" y="203463"/>
                      <a:pt x="1599481" y="218899"/>
                    </a:cubicBezTo>
                    <a:cubicBezTo>
                      <a:pt x="1415717" y="244791"/>
                      <a:pt x="1811563" y="361531"/>
                      <a:pt x="1144318" y="374587"/>
                    </a:cubicBezTo>
                    <a:cubicBezTo>
                      <a:pt x="586164" y="385505"/>
                      <a:pt x="-14889" y="334553"/>
                      <a:pt x="281" y="203105"/>
                    </a:cubicBezTo>
                    <a:cubicBezTo>
                      <a:pt x="15451" y="71657"/>
                      <a:pt x="459384" y="0"/>
                      <a:pt x="1021582" y="0"/>
                    </a:cubicBezTo>
                    <a:cubicBezTo>
                      <a:pt x="1583791" y="0"/>
                      <a:pt x="2090958" y="25534"/>
                      <a:pt x="2090958" y="156416"/>
                    </a:cubicBezTo>
                    <a:close/>
                  </a:path>
                </a:pathLst>
              </a:custGeom>
              <a:solidFill>
                <a:schemeClr val="accent6"/>
              </a:solidFill>
              <a:ln w="11549" cap="flat">
                <a:noFill/>
                <a:prstDash val="solid"/>
                <a:miter/>
              </a:ln>
              <a:effectLst>
                <a:outerShdw blurRad="279400" dist="190500" dir="5400000" algn="t" rotWithShape="0">
                  <a:schemeClr val="accent6">
                    <a:alpha val="32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4" name="任意多边形: 形状 103">
                <a:extLst>
                  <a:ext uri="{FF2B5EF4-FFF2-40B4-BE49-F238E27FC236}">
                    <a16:creationId xmlns:a16="http://schemas.microsoft.com/office/drawing/2014/main" id="{2CE66080-577A-CA3D-5E74-5213A0A7BF0C}"/>
                  </a:ext>
                </a:extLst>
              </p:cNvPr>
              <p:cNvSpPr/>
              <p:nvPr/>
            </p:nvSpPr>
            <p:spPr>
              <a:xfrm>
                <a:off x="8398152" y="1664868"/>
                <a:ext cx="354887" cy="1058492"/>
              </a:xfrm>
              <a:custGeom>
                <a:avLst/>
                <a:gdLst>
                  <a:gd name="connsiteX0" fmla="*/ 343333 w 354887"/>
                  <a:gd name="connsiteY0" fmla="*/ 0 h 1058492"/>
                  <a:gd name="connsiteX1" fmla="*/ 11554 w 354887"/>
                  <a:gd name="connsiteY1" fmla="*/ 0 h 1058492"/>
                  <a:gd name="connsiteX2" fmla="*/ 0 w 354887"/>
                  <a:gd name="connsiteY2" fmla="*/ 11554 h 1058492"/>
                  <a:gd name="connsiteX3" fmla="*/ 0 w 354887"/>
                  <a:gd name="connsiteY3" fmla="*/ 1046939 h 1058492"/>
                  <a:gd name="connsiteX4" fmla="*/ 11554 w 354887"/>
                  <a:gd name="connsiteY4" fmla="*/ 1058492 h 1058492"/>
                  <a:gd name="connsiteX5" fmla="*/ 343333 w 354887"/>
                  <a:gd name="connsiteY5" fmla="*/ 1058492 h 1058492"/>
                  <a:gd name="connsiteX6" fmla="*/ 354887 w 354887"/>
                  <a:gd name="connsiteY6" fmla="*/ 1046939 h 1058492"/>
                  <a:gd name="connsiteX7" fmla="*/ 354887 w 354887"/>
                  <a:gd name="connsiteY7" fmla="*/ 11554 h 1058492"/>
                  <a:gd name="connsiteX8" fmla="*/ 343333 w 354887"/>
                  <a:gd name="connsiteY8" fmla="*/ 0 h 105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87" h="1058492">
                    <a:moveTo>
                      <a:pt x="343333" y="0"/>
                    </a:moveTo>
                    <a:lnTo>
                      <a:pt x="11554" y="0"/>
                    </a:lnTo>
                    <a:cubicBezTo>
                      <a:pt x="5173" y="0"/>
                      <a:pt x="0" y="5173"/>
                      <a:pt x="0" y="11554"/>
                    </a:cubicBezTo>
                    <a:lnTo>
                      <a:pt x="0" y="1046939"/>
                    </a:lnTo>
                    <a:cubicBezTo>
                      <a:pt x="0" y="1053320"/>
                      <a:pt x="5173" y="1058492"/>
                      <a:pt x="11554" y="1058492"/>
                    </a:cubicBezTo>
                    <a:lnTo>
                      <a:pt x="343333" y="1058492"/>
                    </a:lnTo>
                    <a:cubicBezTo>
                      <a:pt x="349715" y="1058492"/>
                      <a:pt x="354887" y="1053320"/>
                      <a:pt x="354887" y="1046939"/>
                    </a:cubicBezTo>
                    <a:lnTo>
                      <a:pt x="354887" y="11554"/>
                    </a:lnTo>
                    <a:cubicBezTo>
                      <a:pt x="354887" y="5173"/>
                      <a:pt x="349715" y="0"/>
                      <a:pt x="343333" y="0"/>
                    </a:cubicBezTo>
                    <a:close/>
                  </a:path>
                </a:pathLst>
              </a:custGeom>
              <a:solidFill>
                <a:schemeClr val="accent6">
                  <a:lumMod val="40000"/>
                  <a:lumOff val="6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6" name="任意多边形: 形状 105">
                <a:extLst>
                  <a:ext uri="{FF2B5EF4-FFF2-40B4-BE49-F238E27FC236}">
                    <a16:creationId xmlns:a16="http://schemas.microsoft.com/office/drawing/2014/main" id="{E170E166-72B0-659D-1343-246740B68C56}"/>
                  </a:ext>
                </a:extLst>
              </p:cNvPr>
              <p:cNvSpPr/>
              <p:nvPr/>
            </p:nvSpPr>
            <p:spPr>
              <a:xfrm>
                <a:off x="8957796" y="1409805"/>
                <a:ext cx="234138" cy="948985"/>
              </a:xfrm>
              <a:custGeom>
                <a:avLst/>
                <a:gdLst>
                  <a:gd name="connsiteX0" fmla="*/ 228361 w 234138"/>
                  <a:gd name="connsiteY0" fmla="*/ 0 h 948985"/>
                  <a:gd name="connsiteX1" fmla="*/ 5777 w 234138"/>
                  <a:gd name="connsiteY1" fmla="*/ 0 h 948985"/>
                  <a:gd name="connsiteX2" fmla="*/ 0 w 234138"/>
                  <a:gd name="connsiteY2" fmla="*/ 5777 h 948985"/>
                  <a:gd name="connsiteX3" fmla="*/ 0 w 234138"/>
                  <a:gd name="connsiteY3" fmla="*/ 943208 h 948985"/>
                  <a:gd name="connsiteX4" fmla="*/ 5777 w 234138"/>
                  <a:gd name="connsiteY4" fmla="*/ 948985 h 948985"/>
                  <a:gd name="connsiteX5" fmla="*/ 228361 w 234138"/>
                  <a:gd name="connsiteY5" fmla="*/ 948985 h 948985"/>
                  <a:gd name="connsiteX6" fmla="*/ 234138 w 234138"/>
                  <a:gd name="connsiteY6" fmla="*/ 943208 h 948985"/>
                  <a:gd name="connsiteX7" fmla="*/ 234138 w 234138"/>
                  <a:gd name="connsiteY7" fmla="*/ 5777 h 948985"/>
                  <a:gd name="connsiteX8" fmla="*/ 228361 w 234138"/>
                  <a:gd name="connsiteY8" fmla="*/ 0 h 94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138" h="948985">
                    <a:moveTo>
                      <a:pt x="228361" y="0"/>
                    </a:moveTo>
                    <a:lnTo>
                      <a:pt x="5777" y="0"/>
                    </a:lnTo>
                    <a:cubicBezTo>
                      <a:pt x="2586" y="0"/>
                      <a:pt x="0" y="2586"/>
                      <a:pt x="0" y="5777"/>
                    </a:cubicBezTo>
                    <a:lnTo>
                      <a:pt x="0" y="943208"/>
                    </a:lnTo>
                    <a:cubicBezTo>
                      <a:pt x="0" y="946399"/>
                      <a:pt x="2586" y="948985"/>
                      <a:pt x="5777" y="948985"/>
                    </a:cubicBezTo>
                    <a:lnTo>
                      <a:pt x="228361" y="948985"/>
                    </a:lnTo>
                    <a:cubicBezTo>
                      <a:pt x="231552" y="948985"/>
                      <a:pt x="234138" y="946399"/>
                      <a:pt x="234138" y="943208"/>
                    </a:cubicBezTo>
                    <a:lnTo>
                      <a:pt x="234138" y="5777"/>
                    </a:lnTo>
                    <a:cubicBezTo>
                      <a:pt x="234138" y="2586"/>
                      <a:pt x="231552" y="0"/>
                      <a:pt x="228361" y="0"/>
                    </a:cubicBezTo>
                    <a:close/>
                  </a:path>
                </a:pathLst>
              </a:custGeom>
              <a:solidFill>
                <a:schemeClr val="accent6">
                  <a:lumMod val="40000"/>
                  <a:lumOff val="6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7" name="任意多边形: 形状 106">
                <a:extLst>
                  <a:ext uri="{FF2B5EF4-FFF2-40B4-BE49-F238E27FC236}">
                    <a16:creationId xmlns:a16="http://schemas.microsoft.com/office/drawing/2014/main" id="{9639E59D-A731-41C0-EFE0-13F24C7C2FA1}"/>
                  </a:ext>
                </a:extLst>
              </p:cNvPr>
              <p:cNvSpPr/>
              <p:nvPr/>
            </p:nvSpPr>
            <p:spPr>
              <a:xfrm>
                <a:off x="8275762" y="1896037"/>
                <a:ext cx="257003" cy="1058492"/>
              </a:xfrm>
              <a:custGeom>
                <a:avLst/>
                <a:gdLst>
                  <a:gd name="connsiteX0" fmla="*/ 251226 w 257003"/>
                  <a:gd name="connsiteY0" fmla="*/ 0 h 1058492"/>
                  <a:gd name="connsiteX1" fmla="*/ 5777 w 257003"/>
                  <a:gd name="connsiteY1" fmla="*/ 0 h 1058492"/>
                  <a:gd name="connsiteX2" fmla="*/ 0 w 257003"/>
                  <a:gd name="connsiteY2" fmla="*/ 5777 h 1058492"/>
                  <a:gd name="connsiteX3" fmla="*/ 0 w 257003"/>
                  <a:gd name="connsiteY3" fmla="*/ 1052715 h 1058492"/>
                  <a:gd name="connsiteX4" fmla="*/ 5777 w 257003"/>
                  <a:gd name="connsiteY4" fmla="*/ 1058492 h 1058492"/>
                  <a:gd name="connsiteX5" fmla="*/ 251226 w 257003"/>
                  <a:gd name="connsiteY5" fmla="*/ 1058492 h 1058492"/>
                  <a:gd name="connsiteX6" fmla="*/ 257003 w 257003"/>
                  <a:gd name="connsiteY6" fmla="*/ 1052715 h 1058492"/>
                  <a:gd name="connsiteX7" fmla="*/ 257003 w 257003"/>
                  <a:gd name="connsiteY7" fmla="*/ 5777 h 1058492"/>
                  <a:gd name="connsiteX8" fmla="*/ 251226 w 257003"/>
                  <a:gd name="connsiteY8" fmla="*/ 0 h 105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03" h="1058492">
                    <a:moveTo>
                      <a:pt x="251226" y="0"/>
                    </a:moveTo>
                    <a:lnTo>
                      <a:pt x="5777" y="0"/>
                    </a:lnTo>
                    <a:cubicBezTo>
                      <a:pt x="2586" y="0"/>
                      <a:pt x="0" y="2586"/>
                      <a:pt x="0" y="5777"/>
                    </a:cubicBezTo>
                    <a:lnTo>
                      <a:pt x="0" y="1052715"/>
                    </a:lnTo>
                    <a:cubicBezTo>
                      <a:pt x="0" y="1055906"/>
                      <a:pt x="2586" y="1058492"/>
                      <a:pt x="5777" y="1058492"/>
                    </a:cubicBezTo>
                    <a:lnTo>
                      <a:pt x="251226" y="1058492"/>
                    </a:lnTo>
                    <a:cubicBezTo>
                      <a:pt x="254417" y="1058492"/>
                      <a:pt x="257003" y="1055906"/>
                      <a:pt x="257003" y="1052715"/>
                    </a:cubicBezTo>
                    <a:lnTo>
                      <a:pt x="257003" y="5777"/>
                    </a:lnTo>
                    <a:cubicBezTo>
                      <a:pt x="257003" y="2586"/>
                      <a:pt x="254417" y="0"/>
                      <a:pt x="251226" y="0"/>
                    </a:cubicBezTo>
                    <a:close/>
                  </a:path>
                </a:pathLst>
              </a:custGeom>
              <a:solidFill>
                <a:schemeClr val="accent6">
                  <a:lumMod val="20000"/>
                  <a:lumOff val="8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8" name="任意多边形: 形状 107">
                <a:extLst>
                  <a:ext uri="{FF2B5EF4-FFF2-40B4-BE49-F238E27FC236}">
                    <a16:creationId xmlns:a16="http://schemas.microsoft.com/office/drawing/2014/main" id="{D166F16C-3487-DE65-6A62-8A640F8B9C5F}"/>
                  </a:ext>
                </a:extLst>
              </p:cNvPr>
              <p:cNvSpPr/>
              <p:nvPr/>
            </p:nvSpPr>
            <p:spPr>
              <a:xfrm>
                <a:off x="9670875" y="1385034"/>
                <a:ext cx="587408" cy="1124626"/>
              </a:xfrm>
              <a:custGeom>
                <a:avLst/>
                <a:gdLst>
                  <a:gd name="connsiteX0" fmla="*/ 587408 w 587408"/>
                  <a:gd name="connsiteY0" fmla="*/ 0 h 1124626"/>
                  <a:gd name="connsiteX1" fmla="*/ 0 w 587408"/>
                  <a:gd name="connsiteY1" fmla="*/ 0 h 1124626"/>
                  <a:gd name="connsiteX2" fmla="*/ 0 w 587408"/>
                  <a:gd name="connsiteY2" fmla="*/ 1124627 h 1124626"/>
                  <a:gd name="connsiteX3" fmla="*/ 587408 w 587408"/>
                  <a:gd name="connsiteY3" fmla="*/ 1124627 h 1124626"/>
                  <a:gd name="connsiteX4" fmla="*/ 587408 w 587408"/>
                  <a:gd name="connsiteY4" fmla="*/ 0 h 1124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408" h="1124626">
                    <a:moveTo>
                      <a:pt x="587408" y="0"/>
                    </a:moveTo>
                    <a:lnTo>
                      <a:pt x="0" y="0"/>
                    </a:lnTo>
                    <a:lnTo>
                      <a:pt x="0" y="1124627"/>
                    </a:lnTo>
                    <a:lnTo>
                      <a:pt x="587408" y="1124627"/>
                    </a:lnTo>
                    <a:lnTo>
                      <a:pt x="587408" y="0"/>
                    </a:lnTo>
                    <a:close/>
                  </a:path>
                </a:pathLst>
              </a:custGeom>
              <a:solidFill>
                <a:schemeClr val="accent6">
                  <a:lumMod val="40000"/>
                  <a:lumOff val="6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9" name="任意多边形: 形状 108">
                <a:extLst>
                  <a:ext uri="{FF2B5EF4-FFF2-40B4-BE49-F238E27FC236}">
                    <a16:creationId xmlns:a16="http://schemas.microsoft.com/office/drawing/2014/main" id="{E0532141-1622-5179-B992-B5337E73EBA8}"/>
                  </a:ext>
                </a:extLst>
              </p:cNvPr>
              <p:cNvSpPr/>
              <p:nvPr/>
            </p:nvSpPr>
            <p:spPr>
              <a:xfrm>
                <a:off x="9768771" y="1506707"/>
                <a:ext cx="73424" cy="1228807"/>
              </a:xfrm>
              <a:custGeom>
                <a:avLst/>
                <a:gdLst>
                  <a:gd name="connsiteX0" fmla="*/ 67648 w 73424"/>
                  <a:gd name="connsiteY0" fmla="*/ 0 h 1228807"/>
                  <a:gd name="connsiteX1" fmla="*/ 5777 w 73424"/>
                  <a:gd name="connsiteY1" fmla="*/ 0 h 1228807"/>
                  <a:gd name="connsiteX2" fmla="*/ 0 w 73424"/>
                  <a:gd name="connsiteY2" fmla="*/ 5777 h 1228807"/>
                  <a:gd name="connsiteX3" fmla="*/ 0 w 73424"/>
                  <a:gd name="connsiteY3" fmla="*/ 1223030 h 1228807"/>
                  <a:gd name="connsiteX4" fmla="*/ 5777 w 73424"/>
                  <a:gd name="connsiteY4" fmla="*/ 1228807 h 1228807"/>
                  <a:gd name="connsiteX5" fmla="*/ 67648 w 73424"/>
                  <a:gd name="connsiteY5" fmla="*/ 1228807 h 1228807"/>
                  <a:gd name="connsiteX6" fmla="*/ 73425 w 73424"/>
                  <a:gd name="connsiteY6" fmla="*/ 1223030 h 1228807"/>
                  <a:gd name="connsiteX7" fmla="*/ 73425 w 73424"/>
                  <a:gd name="connsiteY7" fmla="*/ 5777 h 1228807"/>
                  <a:gd name="connsiteX8" fmla="*/ 67648 w 73424"/>
                  <a:gd name="connsiteY8" fmla="*/ 0 h 122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24" h="1228807">
                    <a:moveTo>
                      <a:pt x="67648" y="0"/>
                    </a:moveTo>
                    <a:lnTo>
                      <a:pt x="5777" y="0"/>
                    </a:lnTo>
                    <a:cubicBezTo>
                      <a:pt x="2586" y="0"/>
                      <a:pt x="0" y="2586"/>
                      <a:pt x="0" y="5777"/>
                    </a:cubicBezTo>
                    <a:lnTo>
                      <a:pt x="0" y="1223030"/>
                    </a:lnTo>
                    <a:cubicBezTo>
                      <a:pt x="0" y="1226221"/>
                      <a:pt x="2586" y="1228807"/>
                      <a:pt x="5777" y="1228807"/>
                    </a:cubicBezTo>
                    <a:lnTo>
                      <a:pt x="67648" y="1228807"/>
                    </a:lnTo>
                    <a:cubicBezTo>
                      <a:pt x="70838" y="1228807"/>
                      <a:pt x="73425" y="1226221"/>
                      <a:pt x="73425" y="1223030"/>
                    </a:cubicBezTo>
                    <a:lnTo>
                      <a:pt x="73425" y="5777"/>
                    </a:lnTo>
                    <a:cubicBezTo>
                      <a:pt x="73425" y="2586"/>
                      <a:pt x="70838" y="0"/>
                      <a:pt x="67648" y="0"/>
                    </a:cubicBezTo>
                    <a:close/>
                  </a:path>
                </a:pathLst>
              </a:custGeom>
              <a:solidFill>
                <a:srgbClr val="FBFB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0" name="任意多边形: 形状 109">
                <a:extLst>
                  <a:ext uri="{FF2B5EF4-FFF2-40B4-BE49-F238E27FC236}">
                    <a16:creationId xmlns:a16="http://schemas.microsoft.com/office/drawing/2014/main" id="{958004D6-5033-3CDE-BB72-BFA13B79CC45}"/>
                  </a:ext>
                </a:extLst>
              </p:cNvPr>
              <p:cNvSpPr/>
              <p:nvPr/>
            </p:nvSpPr>
            <p:spPr>
              <a:xfrm>
                <a:off x="9927867" y="1506707"/>
                <a:ext cx="73424" cy="1228807"/>
              </a:xfrm>
              <a:custGeom>
                <a:avLst/>
                <a:gdLst>
                  <a:gd name="connsiteX0" fmla="*/ 67648 w 73424"/>
                  <a:gd name="connsiteY0" fmla="*/ 0 h 1228807"/>
                  <a:gd name="connsiteX1" fmla="*/ 5777 w 73424"/>
                  <a:gd name="connsiteY1" fmla="*/ 0 h 1228807"/>
                  <a:gd name="connsiteX2" fmla="*/ 0 w 73424"/>
                  <a:gd name="connsiteY2" fmla="*/ 5777 h 1228807"/>
                  <a:gd name="connsiteX3" fmla="*/ 0 w 73424"/>
                  <a:gd name="connsiteY3" fmla="*/ 1223030 h 1228807"/>
                  <a:gd name="connsiteX4" fmla="*/ 5777 w 73424"/>
                  <a:gd name="connsiteY4" fmla="*/ 1228807 h 1228807"/>
                  <a:gd name="connsiteX5" fmla="*/ 67648 w 73424"/>
                  <a:gd name="connsiteY5" fmla="*/ 1228807 h 1228807"/>
                  <a:gd name="connsiteX6" fmla="*/ 73425 w 73424"/>
                  <a:gd name="connsiteY6" fmla="*/ 1223030 h 1228807"/>
                  <a:gd name="connsiteX7" fmla="*/ 73425 w 73424"/>
                  <a:gd name="connsiteY7" fmla="*/ 5777 h 1228807"/>
                  <a:gd name="connsiteX8" fmla="*/ 67648 w 73424"/>
                  <a:gd name="connsiteY8" fmla="*/ 0 h 122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24" h="1228807">
                    <a:moveTo>
                      <a:pt x="67648" y="0"/>
                    </a:moveTo>
                    <a:lnTo>
                      <a:pt x="5777" y="0"/>
                    </a:lnTo>
                    <a:cubicBezTo>
                      <a:pt x="2586" y="0"/>
                      <a:pt x="0" y="2586"/>
                      <a:pt x="0" y="5777"/>
                    </a:cubicBezTo>
                    <a:lnTo>
                      <a:pt x="0" y="1223030"/>
                    </a:lnTo>
                    <a:cubicBezTo>
                      <a:pt x="0" y="1226221"/>
                      <a:pt x="2586" y="1228807"/>
                      <a:pt x="5777" y="1228807"/>
                    </a:cubicBezTo>
                    <a:lnTo>
                      <a:pt x="67648" y="1228807"/>
                    </a:lnTo>
                    <a:cubicBezTo>
                      <a:pt x="70838" y="1228807"/>
                      <a:pt x="73425" y="1226221"/>
                      <a:pt x="73425" y="1223030"/>
                    </a:cubicBezTo>
                    <a:lnTo>
                      <a:pt x="73425" y="5777"/>
                    </a:lnTo>
                    <a:cubicBezTo>
                      <a:pt x="73425" y="2586"/>
                      <a:pt x="70838" y="0"/>
                      <a:pt x="67648" y="0"/>
                    </a:cubicBezTo>
                    <a:close/>
                  </a:path>
                </a:pathLst>
              </a:custGeom>
              <a:solidFill>
                <a:srgbClr val="FBFB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1" name="任意多边形: 形状 110">
                <a:extLst>
                  <a:ext uri="{FF2B5EF4-FFF2-40B4-BE49-F238E27FC236}">
                    <a16:creationId xmlns:a16="http://schemas.microsoft.com/office/drawing/2014/main" id="{FDC69B71-5000-D7FF-DE23-59380252CDFD}"/>
                  </a:ext>
                </a:extLst>
              </p:cNvPr>
              <p:cNvSpPr/>
              <p:nvPr/>
            </p:nvSpPr>
            <p:spPr>
              <a:xfrm>
                <a:off x="10086952" y="1506707"/>
                <a:ext cx="73424" cy="1228807"/>
              </a:xfrm>
              <a:custGeom>
                <a:avLst/>
                <a:gdLst>
                  <a:gd name="connsiteX0" fmla="*/ 67648 w 73424"/>
                  <a:gd name="connsiteY0" fmla="*/ 0 h 1228807"/>
                  <a:gd name="connsiteX1" fmla="*/ 5777 w 73424"/>
                  <a:gd name="connsiteY1" fmla="*/ 0 h 1228807"/>
                  <a:gd name="connsiteX2" fmla="*/ 0 w 73424"/>
                  <a:gd name="connsiteY2" fmla="*/ 5777 h 1228807"/>
                  <a:gd name="connsiteX3" fmla="*/ 0 w 73424"/>
                  <a:gd name="connsiteY3" fmla="*/ 1223030 h 1228807"/>
                  <a:gd name="connsiteX4" fmla="*/ 5777 w 73424"/>
                  <a:gd name="connsiteY4" fmla="*/ 1228807 h 1228807"/>
                  <a:gd name="connsiteX5" fmla="*/ 67648 w 73424"/>
                  <a:gd name="connsiteY5" fmla="*/ 1228807 h 1228807"/>
                  <a:gd name="connsiteX6" fmla="*/ 73425 w 73424"/>
                  <a:gd name="connsiteY6" fmla="*/ 1223030 h 1228807"/>
                  <a:gd name="connsiteX7" fmla="*/ 73425 w 73424"/>
                  <a:gd name="connsiteY7" fmla="*/ 5777 h 1228807"/>
                  <a:gd name="connsiteX8" fmla="*/ 67648 w 73424"/>
                  <a:gd name="connsiteY8" fmla="*/ 0 h 122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24" h="1228807">
                    <a:moveTo>
                      <a:pt x="67648" y="0"/>
                    </a:moveTo>
                    <a:lnTo>
                      <a:pt x="5777" y="0"/>
                    </a:lnTo>
                    <a:cubicBezTo>
                      <a:pt x="2586" y="0"/>
                      <a:pt x="0" y="2586"/>
                      <a:pt x="0" y="5777"/>
                    </a:cubicBezTo>
                    <a:lnTo>
                      <a:pt x="0" y="1223030"/>
                    </a:lnTo>
                    <a:cubicBezTo>
                      <a:pt x="0" y="1226221"/>
                      <a:pt x="2586" y="1228807"/>
                      <a:pt x="5777" y="1228807"/>
                    </a:cubicBezTo>
                    <a:lnTo>
                      <a:pt x="67648" y="1228807"/>
                    </a:lnTo>
                    <a:cubicBezTo>
                      <a:pt x="70838" y="1228807"/>
                      <a:pt x="73425" y="1226221"/>
                      <a:pt x="73425" y="1223030"/>
                    </a:cubicBezTo>
                    <a:lnTo>
                      <a:pt x="73425" y="5777"/>
                    </a:lnTo>
                    <a:cubicBezTo>
                      <a:pt x="73425" y="2586"/>
                      <a:pt x="70838" y="0"/>
                      <a:pt x="67648" y="0"/>
                    </a:cubicBezTo>
                    <a:close/>
                  </a:path>
                </a:pathLst>
              </a:custGeom>
              <a:solidFill>
                <a:srgbClr val="FBFB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2" name="任意多边形: 形状 111">
                <a:extLst>
                  <a:ext uri="{FF2B5EF4-FFF2-40B4-BE49-F238E27FC236}">
                    <a16:creationId xmlns:a16="http://schemas.microsoft.com/office/drawing/2014/main" id="{F9BE60C4-92DA-69E4-4ABF-76093078CD9B}"/>
                  </a:ext>
                </a:extLst>
              </p:cNvPr>
              <p:cNvSpPr/>
              <p:nvPr/>
            </p:nvSpPr>
            <p:spPr>
              <a:xfrm>
                <a:off x="9156880" y="1263372"/>
                <a:ext cx="367134" cy="1484320"/>
              </a:xfrm>
              <a:custGeom>
                <a:avLst/>
                <a:gdLst>
                  <a:gd name="connsiteX0" fmla="*/ 367134 w 367134"/>
                  <a:gd name="connsiteY0" fmla="*/ 0 h 1484320"/>
                  <a:gd name="connsiteX1" fmla="*/ 0 w 367134"/>
                  <a:gd name="connsiteY1" fmla="*/ 0 h 1484320"/>
                  <a:gd name="connsiteX2" fmla="*/ 0 w 367134"/>
                  <a:gd name="connsiteY2" fmla="*/ 1484320 h 1484320"/>
                  <a:gd name="connsiteX3" fmla="*/ 367134 w 367134"/>
                  <a:gd name="connsiteY3" fmla="*/ 1484320 h 1484320"/>
                  <a:gd name="connsiteX4" fmla="*/ 367134 w 367134"/>
                  <a:gd name="connsiteY4" fmla="*/ 0 h 148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134" h="1484320">
                    <a:moveTo>
                      <a:pt x="367134" y="0"/>
                    </a:moveTo>
                    <a:lnTo>
                      <a:pt x="0" y="0"/>
                    </a:lnTo>
                    <a:lnTo>
                      <a:pt x="0" y="1484320"/>
                    </a:lnTo>
                    <a:lnTo>
                      <a:pt x="367134" y="1484320"/>
                    </a:lnTo>
                    <a:lnTo>
                      <a:pt x="367134" y="0"/>
                    </a:lnTo>
                    <a:close/>
                  </a:path>
                </a:pathLst>
              </a:custGeom>
              <a:solidFill>
                <a:schemeClr val="accent6">
                  <a:lumMod val="20000"/>
                  <a:lumOff val="8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3" name="任意多边形: 形状 112">
                <a:extLst>
                  <a:ext uri="{FF2B5EF4-FFF2-40B4-BE49-F238E27FC236}">
                    <a16:creationId xmlns:a16="http://schemas.microsoft.com/office/drawing/2014/main" id="{6EE971D4-84F7-C62D-CD34-1FE61D84C9BB}"/>
                  </a:ext>
                </a:extLst>
              </p:cNvPr>
              <p:cNvSpPr/>
              <p:nvPr/>
            </p:nvSpPr>
            <p:spPr>
              <a:xfrm>
                <a:off x="9487308" y="1896037"/>
                <a:ext cx="256991" cy="1058492"/>
              </a:xfrm>
              <a:custGeom>
                <a:avLst/>
                <a:gdLst>
                  <a:gd name="connsiteX0" fmla="*/ 256992 w 256991"/>
                  <a:gd name="connsiteY0" fmla="*/ 0 h 1058492"/>
                  <a:gd name="connsiteX1" fmla="*/ 0 w 256991"/>
                  <a:gd name="connsiteY1" fmla="*/ 0 h 1058492"/>
                  <a:gd name="connsiteX2" fmla="*/ 0 w 256991"/>
                  <a:gd name="connsiteY2" fmla="*/ 1058492 h 1058492"/>
                  <a:gd name="connsiteX3" fmla="*/ 256992 w 256991"/>
                  <a:gd name="connsiteY3" fmla="*/ 1058492 h 1058492"/>
                  <a:gd name="connsiteX4" fmla="*/ 256992 w 256991"/>
                  <a:gd name="connsiteY4" fmla="*/ 0 h 105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991" h="1058492">
                    <a:moveTo>
                      <a:pt x="256992" y="0"/>
                    </a:moveTo>
                    <a:lnTo>
                      <a:pt x="0" y="0"/>
                    </a:lnTo>
                    <a:lnTo>
                      <a:pt x="0" y="1058492"/>
                    </a:lnTo>
                    <a:lnTo>
                      <a:pt x="256992" y="1058492"/>
                    </a:lnTo>
                    <a:lnTo>
                      <a:pt x="256992" y="0"/>
                    </a:lnTo>
                    <a:close/>
                  </a:path>
                </a:pathLst>
              </a:custGeom>
              <a:solidFill>
                <a:schemeClr val="accent6">
                  <a:lumMod val="20000"/>
                  <a:lumOff val="8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4" name="任意多边形: 形状 113">
                <a:extLst>
                  <a:ext uri="{FF2B5EF4-FFF2-40B4-BE49-F238E27FC236}">
                    <a16:creationId xmlns:a16="http://schemas.microsoft.com/office/drawing/2014/main" id="{9AF38E5C-5EF5-5631-05BA-A2D3334712F5}"/>
                  </a:ext>
                </a:extLst>
              </p:cNvPr>
              <p:cNvSpPr/>
              <p:nvPr/>
            </p:nvSpPr>
            <p:spPr>
              <a:xfrm>
                <a:off x="9230316" y="1360702"/>
                <a:ext cx="220273" cy="30502"/>
              </a:xfrm>
              <a:custGeom>
                <a:avLst/>
                <a:gdLst>
                  <a:gd name="connsiteX0" fmla="*/ 220274 w 220273"/>
                  <a:gd name="connsiteY0" fmla="*/ 0 h 30502"/>
                  <a:gd name="connsiteX1" fmla="*/ 0 w 220273"/>
                  <a:gd name="connsiteY1" fmla="*/ 0 h 30502"/>
                  <a:gd name="connsiteX2" fmla="*/ 0 w 220273"/>
                  <a:gd name="connsiteY2" fmla="*/ 30502 h 30502"/>
                  <a:gd name="connsiteX3" fmla="*/ 220274 w 220273"/>
                  <a:gd name="connsiteY3" fmla="*/ 30502 h 30502"/>
                  <a:gd name="connsiteX4" fmla="*/ 220274 w 220273"/>
                  <a:gd name="connsiteY4" fmla="*/ 0 h 30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73" h="30502">
                    <a:moveTo>
                      <a:pt x="220274" y="0"/>
                    </a:moveTo>
                    <a:lnTo>
                      <a:pt x="0" y="0"/>
                    </a:lnTo>
                    <a:lnTo>
                      <a:pt x="0" y="30502"/>
                    </a:lnTo>
                    <a:lnTo>
                      <a:pt x="220274" y="30502"/>
                    </a:lnTo>
                    <a:lnTo>
                      <a:pt x="220274" y="0"/>
                    </a:lnTo>
                    <a:close/>
                  </a:path>
                </a:pathLst>
              </a:custGeom>
              <a:solidFill>
                <a:srgbClr val="FCFC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5" name="任意多边形: 形状 114">
                <a:extLst>
                  <a:ext uri="{FF2B5EF4-FFF2-40B4-BE49-F238E27FC236}">
                    <a16:creationId xmlns:a16="http://schemas.microsoft.com/office/drawing/2014/main" id="{6902EC42-316C-E2AA-EA9E-9849D10A046B}"/>
                  </a:ext>
                </a:extLst>
              </p:cNvPr>
              <p:cNvSpPr/>
              <p:nvPr/>
            </p:nvSpPr>
            <p:spPr>
              <a:xfrm>
                <a:off x="9230316" y="1460619"/>
                <a:ext cx="220273" cy="30479"/>
              </a:xfrm>
              <a:custGeom>
                <a:avLst/>
                <a:gdLst>
                  <a:gd name="connsiteX0" fmla="*/ 220274 w 220273"/>
                  <a:gd name="connsiteY0" fmla="*/ 0 h 30479"/>
                  <a:gd name="connsiteX1" fmla="*/ 0 w 220273"/>
                  <a:gd name="connsiteY1" fmla="*/ 0 h 30479"/>
                  <a:gd name="connsiteX2" fmla="*/ 0 w 220273"/>
                  <a:gd name="connsiteY2" fmla="*/ 30479 h 30479"/>
                  <a:gd name="connsiteX3" fmla="*/ 220274 w 220273"/>
                  <a:gd name="connsiteY3" fmla="*/ 30479 h 30479"/>
                  <a:gd name="connsiteX4" fmla="*/ 220274 w 220273"/>
                  <a:gd name="connsiteY4" fmla="*/ 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73" h="30479">
                    <a:moveTo>
                      <a:pt x="220274" y="0"/>
                    </a:moveTo>
                    <a:lnTo>
                      <a:pt x="0" y="0"/>
                    </a:lnTo>
                    <a:lnTo>
                      <a:pt x="0" y="30479"/>
                    </a:lnTo>
                    <a:lnTo>
                      <a:pt x="220274" y="30479"/>
                    </a:lnTo>
                    <a:lnTo>
                      <a:pt x="220274" y="0"/>
                    </a:lnTo>
                    <a:close/>
                  </a:path>
                </a:pathLst>
              </a:custGeom>
              <a:solidFill>
                <a:srgbClr val="FCFC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6" name="任意多边形: 形状 115">
                <a:extLst>
                  <a:ext uri="{FF2B5EF4-FFF2-40B4-BE49-F238E27FC236}">
                    <a16:creationId xmlns:a16="http://schemas.microsoft.com/office/drawing/2014/main" id="{86BD581C-49DB-2CAC-298D-48475C77D9F9}"/>
                  </a:ext>
                </a:extLst>
              </p:cNvPr>
              <p:cNvSpPr/>
              <p:nvPr/>
            </p:nvSpPr>
            <p:spPr>
              <a:xfrm>
                <a:off x="9232650" y="1562247"/>
                <a:ext cx="220273" cy="30479"/>
              </a:xfrm>
              <a:custGeom>
                <a:avLst/>
                <a:gdLst>
                  <a:gd name="connsiteX0" fmla="*/ 220274 w 220273"/>
                  <a:gd name="connsiteY0" fmla="*/ 0 h 30479"/>
                  <a:gd name="connsiteX1" fmla="*/ 0 w 220273"/>
                  <a:gd name="connsiteY1" fmla="*/ 0 h 30479"/>
                  <a:gd name="connsiteX2" fmla="*/ 0 w 220273"/>
                  <a:gd name="connsiteY2" fmla="*/ 30479 h 30479"/>
                  <a:gd name="connsiteX3" fmla="*/ 220274 w 220273"/>
                  <a:gd name="connsiteY3" fmla="*/ 30479 h 30479"/>
                  <a:gd name="connsiteX4" fmla="*/ 220274 w 220273"/>
                  <a:gd name="connsiteY4" fmla="*/ 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73" h="30479">
                    <a:moveTo>
                      <a:pt x="220274" y="0"/>
                    </a:moveTo>
                    <a:lnTo>
                      <a:pt x="0" y="0"/>
                    </a:lnTo>
                    <a:lnTo>
                      <a:pt x="0" y="30479"/>
                    </a:lnTo>
                    <a:lnTo>
                      <a:pt x="220274" y="30479"/>
                    </a:lnTo>
                    <a:lnTo>
                      <a:pt x="220274" y="0"/>
                    </a:lnTo>
                    <a:close/>
                  </a:path>
                </a:pathLst>
              </a:custGeom>
              <a:solidFill>
                <a:srgbClr val="FCFC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7" name="任意多边形: 形状 116">
                <a:extLst>
                  <a:ext uri="{FF2B5EF4-FFF2-40B4-BE49-F238E27FC236}">
                    <a16:creationId xmlns:a16="http://schemas.microsoft.com/office/drawing/2014/main" id="{41AFC51A-DAD0-B51E-7F25-8E2852B58A72}"/>
                  </a:ext>
                </a:extLst>
              </p:cNvPr>
              <p:cNvSpPr/>
              <p:nvPr/>
            </p:nvSpPr>
            <p:spPr>
              <a:xfrm>
                <a:off x="9230316" y="1643539"/>
                <a:ext cx="220273" cy="30490"/>
              </a:xfrm>
              <a:custGeom>
                <a:avLst/>
                <a:gdLst>
                  <a:gd name="connsiteX0" fmla="*/ 220274 w 220273"/>
                  <a:gd name="connsiteY0" fmla="*/ 0 h 30490"/>
                  <a:gd name="connsiteX1" fmla="*/ 0 w 220273"/>
                  <a:gd name="connsiteY1" fmla="*/ 0 h 30490"/>
                  <a:gd name="connsiteX2" fmla="*/ 0 w 220273"/>
                  <a:gd name="connsiteY2" fmla="*/ 30491 h 30490"/>
                  <a:gd name="connsiteX3" fmla="*/ 220274 w 220273"/>
                  <a:gd name="connsiteY3" fmla="*/ 30491 h 30490"/>
                  <a:gd name="connsiteX4" fmla="*/ 220274 w 220273"/>
                  <a:gd name="connsiteY4" fmla="*/ 0 h 3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73" h="30490">
                    <a:moveTo>
                      <a:pt x="220274" y="0"/>
                    </a:moveTo>
                    <a:lnTo>
                      <a:pt x="0" y="0"/>
                    </a:lnTo>
                    <a:lnTo>
                      <a:pt x="0" y="30491"/>
                    </a:lnTo>
                    <a:lnTo>
                      <a:pt x="220274" y="30491"/>
                    </a:lnTo>
                    <a:lnTo>
                      <a:pt x="220274" y="0"/>
                    </a:lnTo>
                    <a:close/>
                  </a:path>
                </a:pathLst>
              </a:custGeom>
              <a:solidFill>
                <a:srgbClr val="FCFC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8" name="任意多边形: 形状 117">
                <a:extLst>
                  <a:ext uri="{FF2B5EF4-FFF2-40B4-BE49-F238E27FC236}">
                    <a16:creationId xmlns:a16="http://schemas.microsoft.com/office/drawing/2014/main" id="{F7C83210-A0D5-71FB-F806-AC25B4893E61}"/>
                  </a:ext>
                </a:extLst>
              </p:cNvPr>
              <p:cNvSpPr/>
              <p:nvPr/>
            </p:nvSpPr>
            <p:spPr>
              <a:xfrm>
                <a:off x="9230316" y="1743457"/>
                <a:ext cx="220273" cy="30479"/>
              </a:xfrm>
              <a:custGeom>
                <a:avLst/>
                <a:gdLst>
                  <a:gd name="connsiteX0" fmla="*/ 220274 w 220273"/>
                  <a:gd name="connsiteY0" fmla="*/ 0 h 30479"/>
                  <a:gd name="connsiteX1" fmla="*/ 0 w 220273"/>
                  <a:gd name="connsiteY1" fmla="*/ 0 h 30479"/>
                  <a:gd name="connsiteX2" fmla="*/ 0 w 220273"/>
                  <a:gd name="connsiteY2" fmla="*/ 30479 h 30479"/>
                  <a:gd name="connsiteX3" fmla="*/ 220274 w 220273"/>
                  <a:gd name="connsiteY3" fmla="*/ 30479 h 30479"/>
                  <a:gd name="connsiteX4" fmla="*/ 220274 w 220273"/>
                  <a:gd name="connsiteY4" fmla="*/ 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73" h="30479">
                    <a:moveTo>
                      <a:pt x="220274" y="0"/>
                    </a:moveTo>
                    <a:lnTo>
                      <a:pt x="0" y="0"/>
                    </a:lnTo>
                    <a:lnTo>
                      <a:pt x="0" y="30479"/>
                    </a:lnTo>
                    <a:lnTo>
                      <a:pt x="220274" y="30479"/>
                    </a:lnTo>
                    <a:lnTo>
                      <a:pt x="220274" y="0"/>
                    </a:lnTo>
                    <a:close/>
                  </a:path>
                </a:pathLst>
              </a:custGeom>
              <a:solidFill>
                <a:srgbClr val="FCFC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19" name="任意多边形: 形状 118">
                <a:extLst>
                  <a:ext uri="{FF2B5EF4-FFF2-40B4-BE49-F238E27FC236}">
                    <a16:creationId xmlns:a16="http://schemas.microsoft.com/office/drawing/2014/main" id="{57E0A44D-7CE3-2369-2F0D-0D9C89D638D2}"/>
                  </a:ext>
                </a:extLst>
              </p:cNvPr>
              <p:cNvSpPr/>
              <p:nvPr/>
            </p:nvSpPr>
            <p:spPr>
              <a:xfrm>
                <a:off x="9232650" y="1845073"/>
                <a:ext cx="220273" cy="30490"/>
              </a:xfrm>
              <a:custGeom>
                <a:avLst/>
                <a:gdLst>
                  <a:gd name="connsiteX0" fmla="*/ 220274 w 220273"/>
                  <a:gd name="connsiteY0" fmla="*/ 0 h 30490"/>
                  <a:gd name="connsiteX1" fmla="*/ 0 w 220273"/>
                  <a:gd name="connsiteY1" fmla="*/ 0 h 30490"/>
                  <a:gd name="connsiteX2" fmla="*/ 0 w 220273"/>
                  <a:gd name="connsiteY2" fmla="*/ 30491 h 30490"/>
                  <a:gd name="connsiteX3" fmla="*/ 220274 w 220273"/>
                  <a:gd name="connsiteY3" fmla="*/ 30491 h 30490"/>
                  <a:gd name="connsiteX4" fmla="*/ 220274 w 220273"/>
                  <a:gd name="connsiteY4" fmla="*/ 0 h 3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73" h="30490">
                    <a:moveTo>
                      <a:pt x="220274" y="0"/>
                    </a:moveTo>
                    <a:lnTo>
                      <a:pt x="0" y="0"/>
                    </a:lnTo>
                    <a:lnTo>
                      <a:pt x="0" y="30491"/>
                    </a:lnTo>
                    <a:lnTo>
                      <a:pt x="220274" y="30491"/>
                    </a:lnTo>
                    <a:lnTo>
                      <a:pt x="220274" y="0"/>
                    </a:lnTo>
                    <a:close/>
                  </a:path>
                </a:pathLst>
              </a:custGeom>
              <a:solidFill>
                <a:srgbClr val="FCFCFF"/>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0" name="任意多边形: 形状 119">
                <a:extLst>
                  <a:ext uri="{FF2B5EF4-FFF2-40B4-BE49-F238E27FC236}">
                    <a16:creationId xmlns:a16="http://schemas.microsoft.com/office/drawing/2014/main" id="{18A29836-214F-8EFC-626D-C46D7355EFEF}"/>
                  </a:ext>
                </a:extLst>
              </p:cNvPr>
              <p:cNvSpPr/>
              <p:nvPr/>
            </p:nvSpPr>
            <p:spPr>
              <a:xfrm>
                <a:off x="9267023" y="1226874"/>
                <a:ext cx="146860" cy="85163"/>
              </a:xfrm>
              <a:custGeom>
                <a:avLst/>
                <a:gdLst>
                  <a:gd name="connsiteX0" fmla="*/ 146861 w 146860"/>
                  <a:gd name="connsiteY0" fmla="*/ 0 h 85163"/>
                  <a:gd name="connsiteX1" fmla="*/ 0 w 146860"/>
                  <a:gd name="connsiteY1" fmla="*/ 0 h 85163"/>
                  <a:gd name="connsiteX2" fmla="*/ 0 w 146860"/>
                  <a:gd name="connsiteY2" fmla="*/ 85163 h 85163"/>
                  <a:gd name="connsiteX3" fmla="*/ 146861 w 146860"/>
                  <a:gd name="connsiteY3" fmla="*/ 85163 h 85163"/>
                  <a:gd name="connsiteX4" fmla="*/ 146861 w 146860"/>
                  <a:gd name="connsiteY4" fmla="*/ 0 h 85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60" h="85163">
                    <a:moveTo>
                      <a:pt x="146861" y="0"/>
                    </a:moveTo>
                    <a:lnTo>
                      <a:pt x="0" y="0"/>
                    </a:lnTo>
                    <a:lnTo>
                      <a:pt x="0" y="85163"/>
                    </a:lnTo>
                    <a:lnTo>
                      <a:pt x="146861" y="85163"/>
                    </a:lnTo>
                    <a:lnTo>
                      <a:pt x="146861" y="0"/>
                    </a:lnTo>
                    <a:close/>
                  </a:path>
                </a:pathLst>
              </a:custGeom>
              <a:solidFill>
                <a:srgbClr val="EEEEF7"/>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1" name="任意多边形: 形状 120">
                <a:extLst>
                  <a:ext uri="{FF2B5EF4-FFF2-40B4-BE49-F238E27FC236}">
                    <a16:creationId xmlns:a16="http://schemas.microsoft.com/office/drawing/2014/main" id="{5714909C-A170-A8C5-9A76-61C69BEB33FC}"/>
                  </a:ext>
                </a:extLst>
              </p:cNvPr>
              <p:cNvSpPr/>
              <p:nvPr/>
            </p:nvSpPr>
            <p:spPr>
              <a:xfrm>
                <a:off x="8856284" y="2539053"/>
                <a:ext cx="20357" cy="325205"/>
              </a:xfrm>
              <a:custGeom>
                <a:avLst/>
                <a:gdLst>
                  <a:gd name="connsiteX0" fmla="*/ 20358 w 20357"/>
                  <a:gd name="connsiteY0" fmla="*/ 10179 h 325205"/>
                  <a:gd name="connsiteX1" fmla="*/ 10179 w 20357"/>
                  <a:gd name="connsiteY1" fmla="*/ 0 h 325205"/>
                  <a:gd name="connsiteX2" fmla="*/ 0 w 20357"/>
                  <a:gd name="connsiteY2" fmla="*/ 10179 h 325205"/>
                  <a:gd name="connsiteX3" fmla="*/ 0 w 20357"/>
                  <a:gd name="connsiteY3" fmla="*/ 315027 h 325205"/>
                  <a:gd name="connsiteX4" fmla="*/ 10179 w 20357"/>
                  <a:gd name="connsiteY4" fmla="*/ 325205 h 325205"/>
                  <a:gd name="connsiteX5" fmla="*/ 20358 w 20357"/>
                  <a:gd name="connsiteY5" fmla="*/ 315027 h 325205"/>
                  <a:gd name="connsiteX6" fmla="*/ 20358 w 20357"/>
                  <a:gd name="connsiteY6" fmla="*/ 10179 h 32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57" h="325205">
                    <a:moveTo>
                      <a:pt x="20358" y="10179"/>
                    </a:moveTo>
                    <a:cubicBezTo>
                      <a:pt x="20358" y="4557"/>
                      <a:pt x="15800" y="0"/>
                      <a:pt x="10179" y="0"/>
                    </a:cubicBezTo>
                    <a:cubicBezTo>
                      <a:pt x="4557" y="0"/>
                      <a:pt x="0" y="4557"/>
                      <a:pt x="0" y="10179"/>
                    </a:cubicBezTo>
                    <a:lnTo>
                      <a:pt x="0" y="315027"/>
                    </a:lnTo>
                    <a:cubicBezTo>
                      <a:pt x="0" y="320648"/>
                      <a:pt x="4557" y="325205"/>
                      <a:pt x="10179" y="325205"/>
                    </a:cubicBezTo>
                    <a:cubicBezTo>
                      <a:pt x="15800" y="325205"/>
                      <a:pt x="20358" y="320648"/>
                      <a:pt x="20358" y="315027"/>
                    </a:cubicBezTo>
                    <a:lnTo>
                      <a:pt x="20358" y="10179"/>
                    </a:lnTo>
                    <a:close/>
                  </a:path>
                </a:pathLst>
              </a:custGeom>
              <a:solidFill>
                <a:srgbClr val="EFAB23"/>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2" name="任意多边形: 形状 121">
                <a:extLst>
                  <a:ext uri="{FF2B5EF4-FFF2-40B4-BE49-F238E27FC236}">
                    <a16:creationId xmlns:a16="http://schemas.microsoft.com/office/drawing/2014/main" id="{53388100-615C-9067-78F1-2B8CBEA2803C}"/>
                  </a:ext>
                </a:extLst>
              </p:cNvPr>
              <p:cNvSpPr/>
              <p:nvPr/>
            </p:nvSpPr>
            <p:spPr>
              <a:xfrm>
                <a:off x="8713777" y="2386612"/>
                <a:ext cx="305383" cy="254071"/>
              </a:xfrm>
              <a:custGeom>
                <a:avLst/>
                <a:gdLst>
                  <a:gd name="connsiteX0" fmla="*/ 153472 w 305383"/>
                  <a:gd name="connsiteY0" fmla="*/ 0 h 254071"/>
                  <a:gd name="connsiteX1" fmla="*/ 162068 w 305383"/>
                  <a:gd name="connsiteY1" fmla="*/ 149980 h 254071"/>
                  <a:gd name="connsiteX2" fmla="*/ 162657 w 305383"/>
                  <a:gd name="connsiteY2" fmla="*/ 150107 h 254071"/>
                  <a:gd name="connsiteX3" fmla="*/ 298877 w 305383"/>
                  <a:gd name="connsiteY3" fmla="*/ 234439 h 254071"/>
                  <a:gd name="connsiteX4" fmla="*/ 152686 w 305383"/>
                  <a:gd name="connsiteY4" fmla="*/ 167022 h 254071"/>
                  <a:gd name="connsiteX5" fmla="*/ 151970 w 305383"/>
                  <a:gd name="connsiteY5" fmla="*/ 167970 h 254071"/>
                  <a:gd name="connsiteX6" fmla="*/ 6507 w 305383"/>
                  <a:gd name="connsiteY6" fmla="*/ 234439 h 254071"/>
                  <a:gd name="connsiteX7" fmla="*/ 142738 w 305383"/>
                  <a:gd name="connsiteY7" fmla="*/ 150107 h 254071"/>
                  <a:gd name="connsiteX8" fmla="*/ 146771 w 305383"/>
                  <a:gd name="connsiteY8" fmla="*/ 149634 h 254071"/>
                  <a:gd name="connsiteX9" fmla="*/ 153472 w 305383"/>
                  <a:gd name="connsiteY9" fmla="*/ 0 h 25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383" h="254071">
                    <a:moveTo>
                      <a:pt x="153472" y="0"/>
                    </a:moveTo>
                    <a:cubicBezTo>
                      <a:pt x="226515" y="0"/>
                      <a:pt x="182645" y="113551"/>
                      <a:pt x="162068" y="149980"/>
                    </a:cubicBezTo>
                    <a:cubicBezTo>
                      <a:pt x="162266" y="150012"/>
                      <a:pt x="162463" y="150055"/>
                      <a:pt x="162657" y="150107"/>
                    </a:cubicBezTo>
                    <a:cubicBezTo>
                      <a:pt x="213298" y="153839"/>
                      <a:pt x="334694" y="177513"/>
                      <a:pt x="298877" y="234439"/>
                    </a:cubicBezTo>
                    <a:cubicBezTo>
                      <a:pt x="261974" y="293109"/>
                      <a:pt x="182172" y="205219"/>
                      <a:pt x="152686" y="167022"/>
                    </a:cubicBezTo>
                    <a:lnTo>
                      <a:pt x="151970" y="167970"/>
                    </a:lnTo>
                    <a:cubicBezTo>
                      <a:pt x="121918" y="206640"/>
                      <a:pt x="43110" y="292635"/>
                      <a:pt x="6507" y="234439"/>
                    </a:cubicBezTo>
                    <a:cubicBezTo>
                      <a:pt x="-29310" y="177513"/>
                      <a:pt x="92086" y="153839"/>
                      <a:pt x="142738" y="150107"/>
                    </a:cubicBezTo>
                    <a:cubicBezTo>
                      <a:pt x="143628" y="149876"/>
                      <a:pt x="144991" y="149715"/>
                      <a:pt x="146771" y="149634"/>
                    </a:cubicBezTo>
                    <a:cubicBezTo>
                      <a:pt x="127222" y="112823"/>
                      <a:pt x="78072" y="0"/>
                      <a:pt x="153472" y="0"/>
                    </a:cubicBezTo>
                    <a:close/>
                  </a:path>
                </a:pathLst>
              </a:custGeom>
              <a:solidFill>
                <a:schemeClr val="accent4"/>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3" name="任意多边形: 形状 122">
                <a:extLst>
                  <a:ext uri="{FF2B5EF4-FFF2-40B4-BE49-F238E27FC236}">
                    <a16:creationId xmlns:a16="http://schemas.microsoft.com/office/drawing/2014/main" id="{613747B1-A487-42B5-2C97-56E5EB86B6F9}"/>
                  </a:ext>
                </a:extLst>
              </p:cNvPr>
              <p:cNvSpPr/>
              <p:nvPr/>
            </p:nvSpPr>
            <p:spPr>
              <a:xfrm>
                <a:off x="10145888" y="2691841"/>
                <a:ext cx="7879" cy="128721"/>
              </a:xfrm>
              <a:custGeom>
                <a:avLst/>
                <a:gdLst>
                  <a:gd name="connsiteX0" fmla="*/ 7880 w 7879"/>
                  <a:gd name="connsiteY0" fmla="*/ 3940 h 128721"/>
                  <a:gd name="connsiteX1" fmla="*/ 3940 w 7879"/>
                  <a:gd name="connsiteY1" fmla="*/ 0 h 128721"/>
                  <a:gd name="connsiteX2" fmla="*/ 0 w 7879"/>
                  <a:gd name="connsiteY2" fmla="*/ 3940 h 128721"/>
                  <a:gd name="connsiteX3" fmla="*/ 0 w 7879"/>
                  <a:gd name="connsiteY3" fmla="*/ 124781 h 128721"/>
                  <a:gd name="connsiteX4" fmla="*/ 3940 w 7879"/>
                  <a:gd name="connsiteY4" fmla="*/ 128721 h 128721"/>
                  <a:gd name="connsiteX5" fmla="*/ 7880 w 7879"/>
                  <a:gd name="connsiteY5" fmla="*/ 124781 h 128721"/>
                  <a:gd name="connsiteX6" fmla="*/ 7880 w 7879"/>
                  <a:gd name="connsiteY6" fmla="*/ 3940 h 12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79" h="128721">
                    <a:moveTo>
                      <a:pt x="7880" y="3940"/>
                    </a:moveTo>
                    <a:cubicBezTo>
                      <a:pt x="7880" y="1764"/>
                      <a:pt x="6116" y="0"/>
                      <a:pt x="3940" y="0"/>
                    </a:cubicBezTo>
                    <a:cubicBezTo>
                      <a:pt x="1764" y="0"/>
                      <a:pt x="0" y="1764"/>
                      <a:pt x="0" y="3940"/>
                    </a:cubicBezTo>
                    <a:lnTo>
                      <a:pt x="0" y="124781"/>
                    </a:lnTo>
                    <a:cubicBezTo>
                      <a:pt x="0" y="126957"/>
                      <a:pt x="1764" y="128721"/>
                      <a:pt x="3940" y="128721"/>
                    </a:cubicBezTo>
                    <a:cubicBezTo>
                      <a:pt x="6116" y="128721"/>
                      <a:pt x="7880" y="126957"/>
                      <a:pt x="7880" y="124781"/>
                    </a:cubicBezTo>
                    <a:lnTo>
                      <a:pt x="7880" y="3940"/>
                    </a:lnTo>
                    <a:close/>
                  </a:path>
                </a:pathLst>
              </a:custGeom>
              <a:solidFill>
                <a:srgbClr val="EFAB23"/>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4" name="任意多边形: 形状 123">
                <a:extLst>
                  <a:ext uri="{FF2B5EF4-FFF2-40B4-BE49-F238E27FC236}">
                    <a16:creationId xmlns:a16="http://schemas.microsoft.com/office/drawing/2014/main" id="{F999E746-B067-5EC1-8DDD-899CD18275C9}"/>
                  </a:ext>
                </a:extLst>
              </p:cNvPr>
              <p:cNvSpPr/>
              <p:nvPr/>
            </p:nvSpPr>
            <p:spPr>
              <a:xfrm>
                <a:off x="10090729" y="2631496"/>
                <a:ext cx="118207" cy="100569"/>
              </a:xfrm>
              <a:custGeom>
                <a:avLst/>
                <a:gdLst>
                  <a:gd name="connsiteX0" fmla="*/ 59399 w 118207"/>
                  <a:gd name="connsiteY0" fmla="*/ 0 h 100569"/>
                  <a:gd name="connsiteX1" fmla="*/ 62727 w 118207"/>
                  <a:gd name="connsiteY1" fmla="*/ 59364 h 100569"/>
                  <a:gd name="connsiteX2" fmla="*/ 62946 w 118207"/>
                  <a:gd name="connsiteY2" fmla="*/ 59410 h 100569"/>
                  <a:gd name="connsiteX3" fmla="*/ 115689 w 118207"/>
                  <a:gd name="connsiteY3" fmla="*/ 92800 h 100569"/>
                  <a:gd name="connsiteX4" fmla="*/ 59099 w 118207"/>
                  <a:gd name="connsiteY4" fmla="*/ 66111 h 100569"/>
                  <a:gd name="connsiteX5" fmla="*/ 2520 w 118207"/>
                  <a:gd name="connsiteY5" fmla="*/ 92800 h 100569"/>
                  <a:gd name="connsiteX6" fmla="*/ 54893 w 118207"/>
                  <a:gd name="connsiteY6" fmla="*/ 59444 h 100569"/>
                  <a:gd name="connsiteX7" fmla="*/ 55263 w 118207"/>
                  <a:gd name="connsiteY7" fmla="*/ 59410 h 100569"/>
                  <a:gd name="connsiteX8" fmla="*/ 56811 w 118207"/>
                  <a:gd name="connsiteY8" fmla="*/ 59225 h 100569"/>
                  <a:gd name="connsiteX9" fmla="*/ 59399 w 118207"/>
                  <a:gd name="connsiteY9" fmla="*/ 0 h 100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207" h="100569">
                    <a:moveTo>
                      <a:pt x="59399" y="0"/>
                    </a:moveTo>
                    <a:cubicBezTo>
                      <a:pt x="87683" y="0"/>
                      <a:pt x="70699" y="44956"/>
                      <a:pt x="62727" y="59364"/>
                    </a:cubicBezTo>
                    <a:lnTo>
                      <a:pt x="62946" y="59410"/>
                    </a:lnTo>
                    <a:cubicBezTo>
                      <a:pt x="82542" y="60889"/>
                      <a:pt x="129554" y="70259"/>
                      <a:pt x="115689" y="92800"/>
                    </a:cubicBezTo>
                    <a:cubicBezTo>
                      <a:pt x="101409" y="116023"/>
                      <a:pt x="70514" y="81223"/>
                      <a:pt x="59099" y="66111"/>
                    </a:cubicBezTo>
                    <a:cubicBezTo>
                      <a:pt x="47695" y="81223"/>
                      <a:pt x="16800" y="116023"/>
                      <a:pt x="2520" y="92800"/>
                    </a:cubicBezTo>
                    <a:cubicBezTo>
                      <a:pt x="-11264" y="70397"/>
                      <a:pt x="35078" y="61004"/>
                      <a:pt x="54893" y="59444"/>
                    </a:cubicBezTo>
                    <a:lnTo>
                      <a:pt x="55263" y="59410"/>
                    </a:lnTo>
                    <a:cubicBezTo>
                      <a:pt x="55772" y="59299"/>
                      <a:pt x="56291" y="59237"/>
                      <a:pt x="56811" y="59225"/>
                    </a:cubicBezTo>
                    <a:cubicBezTo>
                      <a:pt x="49255" y="44679"/>
                      <a:pt x="30214" y="0"/>
                      <a:pt x="59399" y="0"/>
                    </a:cubicBezTo>
                    <a:close/>
                  </a:path>
                </a:pathLst>
              </a:custGeom>
              <a:solidFill>
                <a:srgbClr val="F8B837"/>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5" name="任意多边形: 形状 124">
                <a:extLst>
                  <a:ext uri="{FF2B5EF4-FFF2-40B4-BE49-F238E27FC236}">
                    <a16:creationId xmlns:a16="http://schemas.microsoft.com/office/drawing/2014/main" id="{A6BB59D5-28DF-0990-505C-38A66C31AA77}"/>
                  </a:ext>
                </a:extLst>
              </p:cNvPr>
              <p:cNvSpPr/>
              <p:nvPr/>
            </p:nvSpPr>
            <p:spPr>
              <a:xfrm>
                <a:off x="7927924" y="816685"/>
                <a:ext cx="732928" cy="447156"/>
              </a:xfrm>
              <a:custGeom>
                <a:avLst/>
                <a:gdLst>
                  <a:gd name="connsiteX0" fmla="*/ 358446 w 732928"/>
                  <a:gd name="connsiteY0" fmla="*/ 0 h 447156"/>
                  <a:gd name="connsiteX1" fmla="*/ 557160 w 732928"/>
                  <a:gd name="connsiteY1" fmla="*/ 113574 h 447156"/>
                  <a:gd name="connsiteX2" fmla="*/ 573763 w 732928"/>
                  <a:gd name="connsiteY2" fmla="*/ 113574 h 447156"/>
                  <a:gd name="connsiteX3" fmla="*/ 732929 w 732928"/>
                  <a:gd name="connsiteY3" fmla="*/ 272740 h 447156"/>
                  <a:gd name="connsiteX4" fmla="*/ 732929 w 732928"/>
                  <a:gd name="connsiteY4" fmla="*/ 287991 h 447156"/>
                  <a:gd name="connsiteX5" fmla="*/ 573763 w 732928"/>
                  <a:gd name="connsiteY5" fmla="*/ 447156 h 447156"/>
                  <a:gd name="connsiteX6" fmla="*/ 159166 w 732928"/>
                  <a:gd name="connsiteY6" fmla="*/ 447156 h 447156"/>
                  <a:gd name="connsiteX7" fmla="*/ 0 w 732928"/>
                  <a:gd name="connsiteY7" fmla="*/ 287991 h 447156"/>
                  <a:gd name="connsiteX8" fmla="*/ 0 w 732928"/>
                  <a:gd name="connsiteY8" fmla="*/ 272740 h 447156"/>
                  <a:gd name="connsiteX9" fmla="*/ 159166 w 732928"/>
                  <a:gd name="connsiteY9" fmla="*/ 113563 h 447156"/>
                  <a:gd name="connsiteX10" fmla="*/ 159743 w 732928"/>
                  <a:gd name="connsiteY10" fmla="*/ 113563 h 447156"/>
                  <a:gd name="connsiteX11" fmla="*/ 358446 w 732928"/>
                  <a:gd name="connsiteY11" fmla="*/ 0 h 4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2928" h="447156">
                    <a:moveTo>
                      <a:pt x="358446" y="0"/>
                    </a:moveTo>
                    <a:cubicBezTo>
                      <a:pt x="448034" y="0"/>
                      <a:pt x="524821" y="46886"/>
                      <a:pt x="557160" y="113574"/>
                    </a:cubicBezTo>
                    <a:lnTo>
                      <a:pt x="573763" y="113574"/>
                    </a:lnTo>
                    <a:cubicBezTo>
                      <a:pt x="661665" y="113574"/>
                      <a:pt x="732929" y="184827"/>
                      <a:pt x="732929" y="272740"/>
                    </a:cubicBezTo>
                    <a:lnTo>
                      <a:pt x="732929" y="287991"/>
                    </a:lnTo>
                    <a:cubicBezTo>
                      <a:pt x="732929" y="375892"/>
                      <a:pt x="661665" y="447156"/>
                      <a:pt x="573763" y="447156"/>
                    </a:cubicBezTo>
                    <a:lnTo>
                      <a:pt x="159166" y="447156"/>
                    </a:lnTo>
                    <a:cubicBezTo>
                      <a:pt x="71264" y="447156"/>
                      <a:pt x="0" y="375892"/>
                      <a:pt x="0" y="287991"/>
                    </a:cubicBezTo>
                    <a:lnTo>
                      <a:pt x="0" y="272740"/>
                    </a:lnTo>
                    <a:cubicBezTo>
                      <a:pt x="0" y="184827"/>
                      <a:pt x="71264" y="113563"/>
                      <a:pt x="159166" y="113563"/>
                    </a:cubicBezTo>
                    <a:lnTo>
                      <a:pt x="159743" y="113563"/>
                    </a:lnTo>
                    <a:cubicBezTo>
                      <a:pt x="192082" y="46897"/>
                      <a:pt x="268869" y="0"/>
                      <a:pt x="358446" y="0"/>
                    </a:cubicBezTo>
                    <a:close/>
                  </a:path>
                </a:pathLst>
              </a:custGeom>
              <a:solidFill>
                <a:schemeClr val="accent2">
                  <a:alpha val="30000"/>
                </a:schemeClr>
              </a:solidFill>
              <a:ln w="11549" cap="flat">
                <a:noFill/>
                <a:prstDash val="solid"/>
                <a:miter/>
              </a:ln>
              <a:effectLst>
                <a:softEdge rad="12700"/>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5" name="任意多边形: 形状 104">
                <a:extLst>
                  <a:ext uri="{FF2B5EF4-FFF2-40B4-BE49-F238E27FC236}">
                    <a16:creationId xmlns:a16="http://schemas.microsoft.com/office/drawing/2014/main" id="{3648E5F7-5AF4-7146-CCC0-13305E3456C4}"/>
                  </a:ext>
                </a:extLst>
              </p:cNvPr>
              <p:cNvSpPr/>
              <p:nvPr/>
            </p:nvSpPr>
            <p:spPr>
              <a:xfrm>
                <a:off x="8618426" y="1969034"/>
                <a:ext cx="610769" cy="948985"/>
              </a:xfrm>
              <a:custGeom>
                <a:avLst/>
                <a:gdLst>
                  <a:gd name="connsiteX0" fmla="*/ 593439 w 610769"/>
                  <a:gd name="connsiteY0" fmla="*/ 0 h 948985"/>
                  <a:gd name="connsiteX1" fmla="*/ 17331 w 610769"/>
                  <a:gd name="connsiteY1" fmla="*/ 0 h 948985"/>
                  <a:gd name="connsiteX2" fmla="*/ 0 w 610769"/>
                  <a:gd name="connsiteY2" fmla="*/ 17331 h 948985"/>
                  <a:gd name="connsiteX3" fmla="*/ 0 w 610769"/>
                  <a:gd name="connsiteY3" fmla="*/ 931654 h 948985"/>
                  <a:gd name="connsiteX4" fmla="*/ 17331 w 610769"/>
                  <a:gd name="connsiteY4" fmla="*/ 948985 h 948985"/>
                  <a:gd name="connsiteX5" fmla="*/ 593439 w 610769"/>
                  <a:gd name="connsiteY5" fmla="*/ 948985 h 948985"/>
                  <a:gd name="connsiteX6" fmla="*/ 610770 w 610769"/>
                  <a:gd name="connsiteY6" fmla="*/ 931654 h 948985"/>
                  <a:gd name="connsiteX7" fmla="*/ 610770 w 610769"/>
                  <a:gd name="connsiteY7" fmla="*/ 17331 h 948985"/>
                  <a:gd name="connsiteX8" fmla="*/ 593439 w 610769"/>
                  <a:gd name="connsiteY8" fmla="*/ 0 h 94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769" h="948985">
                    <a:moveTo>
                      <a:pt x="593439" y="0"/>
                    </a:moveTo>
                    <a:lnTo>
                      <a:pt x="17331" y="0"/>
                    </a:lnTo>
                    <a:cubicBezTo>
                      <a:pt x="7759" y="0"/>
                      <a:pt x="0" y="7759"/>
                      <a:pt x="0" y="17331"/>
                    </a:cubicBezTo>
                    <a:lnTo>
                      <a:pt x="0" y="931654"/>
                    </a:lnTo>
                    <a:cubicBezTo>
                      <a:pt x="0" y="941226"/>
                      <a:pt x="7759" y="948985"/>
                      <a:pt x="17331" y="948985"/>
                    </a:cubicBezTo>
                    <a:lnTo>
                      <a:pt x="593439" y="948985"/>
                    </a:lnTo>
                    <a:cubicBezTo>
                      <a:pt x="603011" y="948985"/>
                      <a:pt x="610770" y="941226"/>
                      <a:pt x="610770" y="931654"/>
                    </a:cubicBezTo>
                    <a:lnTo>
                      <a:pt x="610770" y="17331"/>
                    </a:lnTo>
                    <a:cubicBezTo>
                      <a:pt x="610770" y="7759"/>
                      <a:pt x="603011" y="0"/>
                      <a:pt x="593439" y="0"/>
                    </a:cubicBezTo>
                    <a:close/>
                  </a:path>
                </a:pathLst>
              </a:custGeom>
              <a:solidFill>
                <a:schemeClr val="accent6">
                  <a:lumMod val="20000"/>
                  <a:lumOff val="80000"/>
                </a:schemeClr>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8" name="组合 7">
              <a:extLst>
                <a:ext uri="{FF2B5EF4-FFF2-40B4-BE49-F238E27FC236}">
                  <a16:creationId xmlns:a16="http://schemas.microsoft.com/office/drawing/2014/main" id="{CA9416A9-3250-6AB6-28BC-E0F491F8355D}"/>
                </a:ext>
              </a:extLst>
            </p:cNvPr>
            <p:cNvGrpSpPr/>
            <p:nvPr/>
          </p:nvGrpSpPr>
          <p:grpSpPr>
            <a:xfrm>
              <a:off x="8228686" y="2992140"/>
              <a:ext cx="2939020" cy="2739393"/>
              <a:chOff x="1218065" y="1187911"/>
              <a:chExt cx="2399476" cy="2236498"/>
            </a:xfrm>
          </p:grpSpPr>
          <p:sp>
            <p:nvSpPr>
              <p:cNvPr id="42" name="任意多边形: 形状 41">
                <a:extLst>
                  <a:ext uri="{FF2B5EF4-FFF2-40B4-BE49-F238E27FC236}">
                    <a16:creationId xmlns:a16="http://schemas.microsoft.com/office/drawing/2014/main" id="{E598C31F-24BB-0E32-C854-87D79E8B465C}"/>
                  </a:ext>
                </a:extLst>
              </p:cNvPr>
              <p:cNvSpPr/>
              <p:nvPr/>
            </p:nvSpPr>
            <p:spPr>
              <a:xfrm>
                <a:off x="2107738" y="1416819"/>
                <a:ext cx="553131" cy="569806"/>
              </a:xfrm>
              <a:custGeom>
                <a:avLst/>
                <a:gdLst>
                  <a:gd name="connsiteX0" fmla="*/ 281841 w 553131"/>
                  <a:gd name="connsiteY0" fmla="*/ 123860 h 569806"/>
                  <a:gd name="connsiteX1" fmla="*/ 376471 w 553131"/>
                  <a:gd name="connsiteY1" fmla="*/ 25324 h 569806"/>
                  <a:gd name="connsiteX2" fmla="*/ 503278 w 553131"/>
                  <a:gd name="connsiteY2" fmla="*/ 4016 h 569806"/>
                  <a:gd name="connsiteX3" fmla="*/ 539263 w 553131"/>
                  <a:gd name="connsiteY3" fmla="*/ 22561 h 569806"/>
                  <a:gd name="connsiteX4" fmla="*/ 538025 w 553131"/>
                  <a:gd name="connsiteY4" fmla="*/ 115811 h 569806"/>
                  <a:gd name="connsiteX5" fmla="*/ 475389 w 553131"/>
                  <a:gd name="connsiteY5" fmla="*/ 195697 h 569806"/>
                  <a:gd name="connsiteX6" fmla="*/ 434336 w 553131"/>
                  <a:gd name="connsiteY6" fmla="*/ 293138 h 569806"/>
                  <a:gd name="connsiteX7" fmla="*/ 408266 w 553131"/>
                  <a:gd name="connsiteY7" fmla="*/ 403399 h 569806"/>
                  <a:gd name="connsiteX8" fmla="*/ 329942 w 553131"/>
                  <a:gd name="connsiteY8" fmla="*/ 448929 h 569806"/>
                  <a:gd name="connsiteX9" fmla="*/ 241416 w 553131"/>
                  <a:gd name="connsiteY9" fmla="*/ 466379 h 569806"/>
                  <a:gd name="connsiteX10" fmla="*/ 145452 w 553131"/>
                  <a:gd name="connsiteY10" fmla="*/ 526253 h 569806"/>
                  <a:gd name="connsiteX11" fmla="*/ 85245 w 553131"/>
                  <a:gd name="connsiteY11" fmla="*/ 564105 h 569806"/>
                  <a:gd name="connsiteX12" fmla="*/ 26180 w 553131"/>
                  <a:gd name="connsiteY12" fmla="*/ 566153 h 569806"/>
                  <a:gd name="connsiteX13" fmla="*/ 5396 w 553131"/>
                  <a:gd name="connsiteY13" fmla="*/ 553380 h 569806"/>
                  <a:gd name="connsiteX14" fmla="*/ 4635 w 553131"/>
                  <a:gd name="connsiteY14" fmla="*/ 512480 h 569806"/>
                  <a:gd name="connsiteX15" fmla="*/ 105171 w 553131"/>
                  <a:gd name="connsiteY15" fmla="*/ 399970 h 569806"/>
                  <a:gd name="connsiteX16" fmla="*/ 130250 w 553131"/>
                  <a:gd name="connsiteY16" fmla="*/ 330181 h 569806"/>
                  <a:gd name="connsiteX17" fmla="*/ 129479 w 553131"/>
                  <a:gd name="connsiteY17" fmla="*/ 264868 h 569806"/>
                  <a:gd name="connsiteX18" fmla="*/ 179828 w 553131"/>
                  <a:gd name="connsiteY18" fmla="*/ 176581 h 569806"/>
                  <a:gd name="connsiteX19" fmla="*/ 283698 w 553131"/>
                  <a:gd name="connsiteY19" fmla="*/ 109220 h 56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131" h="569806">
                    <a:moveTo>
                      <a:pt x="281841" y="123860"/>
                    </a:moveTo>
                    <a:cubicBezTo>
                      <a:pt x="303881" y="83054"/>
                      <a:pt x="336590" y="48996"/>
                      <a:pt x="376471" y="25324"/>
                    </a:cubicBezTo>
                    <a:cubicBezTo>
                      <a:pt x="415752" y="2921"/>
                      <a:pt x="461701" y="-5852"/>
                      <a:pt x="503278" y="4016"/>
                    </a:cubicBezTo>
                    <a:cubicBezTo>
                      <a:pt x="516841" y="6499"/>
                      <a:pt x="529367" y="12953"/>
                      <a:pt x="539263" y="22561"/>
                    </a:cubicBezTo>
                    <a:cubicBezTo>
                      <a:pt x="560618" y="45631"/>
                      <a:pt x="554999" y="86293"/>
                      <a:pt x="538025" y="115811"/>
                    </a:cubicBezTo>
                    <a:cubicBezTo>
                      <a:pt x="521051" y="145310"/>
                      <a:pt x="495124" y="168237"/>
                      <a:pt x="475389" y="195697"/>
                    </a:cubicBezTo>
                    <a:cubicBezTo>
                      <a:pt x="454481" y="224638"/>
                      <a:pt x="440441" y="257961"/>
                      <a:pt x="434336" y="293138"/>
                    </a:cubicBezTo>
                    <a:cubicBezTo>
                      <a:pt x="427906" y="330705"/>
                      <a:pt x="430050" y="371843"/>
                      <a:pt x="408266" y="403399"/>
                    </a:cubicBezTo>
                    <a:cubicBezTo>
                      <a:pt x="390149" y="429574"/>
                      <a:pt x="359403" y="442585"/>
                      <a:pt x="329942" y="448929"/>
                    </a:cubicBezTo>
                    <a:cubicBezTo>
                      <a:pt x="300481" y="455273"/>
                      <a:pt x="270258" y="456511"/>
                      <a:pt x="241416" y="466379"/>
                    </a:cubicBezTo>
                    <a:cubicBezTo>
                      <a:pt x="206279" y="478437"/>
                      <a:pt x="175437" y="502564"/>
                      <a:pt x="145452" y="526253"/>
                    </a:cubicBezTo>
                    <a:cubicBezTo>
                      <a:pt x="126383" y="541121"/>
                      <a:pt x="107314" y="556333"/>
                      <a:pt x="85245" y="564105"/>
                    </a:cubicBezTo>
                    <a:cubicBezTo>
                      <a:pt x="66252" y="570925"/>
                      <a:pt x="45602" y="571649"/>
                      <a:pt x="26180" y="566153"/>
                    </a:cubicBezTo>
                    <a:cubicBezTo>
                      <a:pt x="18027" y="564324"/>
                      <a:pt x="10711" y="559829"/>
                      <a:pt x="5396" y="553380"/>
                    </a:cubicBezTo>
                    <a:cubicBezTo>
                      <a:pt x="-2566" y="542369"/>
                      <a:pt x="-757" y="526015"/>
                      <a:pt x="4635" y="512480"/>
                    </a:cubicBezTo>
                    <a:cubicBezTo>
                      <a:pt x="23465" y="464807"/>
                      <a:pt x="75472" y="441442"/>
                      <a:pt x="105171" y="399970"/>
                    </a:cubicBezTo>
                    <a:cubicBezTo>
                      <a:pt x="119839" y="379483"/>
                      <a:pt x="128526" y="355320"/>
                      <a:pt x="130250" y="330181"/>
                    </a:cubicBezTo>
                    <a:cubicBezTo>
                      <a:pt x="131679" y="308302"/>
                      <a:pt x="127526" y="286699"/>
                      <a:pt x="129479" y="264868"/>
                    </a:cubicBezTo>
                    <a:cubicBezTo>
                      <a:pt x="132965" y="229625"/>
                      <a:pt x="151272" y="197527"/>
                      <a:pt x="179828" y="176581"/>
                    </a:cubicBezTo>
                    <a:cubicBezTo>
                      <a:pt x="214003" y="152130"/>
                      <a:pt x="261248" y="145786"/>
                      <a:pt x="283698" y="109220"/>
                    </a:cubicBezTo>
                  </a:path>
                </a:pathLst>
              </a:custGeom>
              <a:solidFill>
                <a:schemeClr val="accent2">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3" name="任意多边形: 形状 42">
                <a:extLst>
                  <a:ext uri="{FF2B5EF4-FFF2-40B4-BE49-F238E27FC236}">
                    <a16:creationId xmlns:a16="http://schemas.microsoft.com/office/drawing/2014/main" id="{6F7EBB03-2B1B-D563-4D1E-63363FE54E7A}"/>
                  </a:ext>
                </a:extLst>
              </p:cNvPr>
              <p:cNvSpPr/>
              <p:nvPr/>
            </p:nvSpPr>
            <p:spPr>
              <a:xfrm>
                <a:off x="2643281" y="1767341"/>
                <a:ext cx="250015" cy="91407"/>
              </a:xfrm>
              <a:custGeom>
                <a:avLst/>
                <a:gdLst>
                  <a:gd name="connsiteX0" fmla="*/ 92198 w 250015"/>
                  <a:gd name="connsiteY0" fmla="*/ 38770 h 91407"/>
                  <a:gd name="connsiteX1" fmla="*/ 122516 w 250015"/>
                  <a:gd name="connsiteY1" fmla="*/ 31626 h 91407"/>
                  <a:gd name="connsiteX2" fmla="*/ 147976 w 250015"/>
                  <a:gd name="connsiteY2" fmla="*/ 12072 h 91407"/>
                  <a:gd name="connsiteX3" fmla="*/ 222243 w 250015"/>
                  <a:gd name="connsiteY3" fmla="*/ 5118 h 91407"/>
                  <a:gd name="connsiteX4" fmla="*/ 241312 w 250015"/>
                  <a:gd name="connsiteY4" fmla="*/ 15882 h 91407"/>
                  <a:gd name="connsiteX5" fmla="*/ 246084 w 250015"/>
                  <a:gd name="connsiteY5" fmla="*/ 55544 h 91407"/>
                  <a:gd name="connsiteX6" fmla="*/ 214051 w 250015"/>
                  <a:gd name="connsiteY6" fmla="*/ 81814 h 91407"/>
                  <a:gd name="connsiteX7" fmla="*/ 171903 w 250015"/>
                  <a:gd name="connsiteY7" fmla="*/ 86205 h 91407"/>
                  <a:gd name="connsiteX8" fmla="*/ 91769 w 250015"/>
                  <a:gd name="connsiteY8" fmla="*/ 72517 h 91407"/>
                  <a:gd name="connsiteX9" fmla="*/ 61690 w 250015"/>
                  <a:gd name="connsiteY9" fmla="*/ 68517 h 91407"/>
                  <a:gd name="connsiteX10" fmla="*/ 31800 w 250015"/>
                  <a:gd name="connsiteY10" fmla="*/ 83966 h 91407"/>
                  <a:gd name="connsiteX11" fmla="*/ 9588 w 250015"/>
                  <a:gd name="connsiteY11" fmla="*/ 90443 h 91407"/>
                  <a:gd name="connsiteX12" fmla="*/ 53 w 250015"/>
                  <a:gd name="connsiteY12" fmla="*/ 73955 h 91407"/>
                  <a:gd name="connsiteX13" fmla="*/ 7540 w 250015"/>
                  <a:gd name="connsiteY13" fmla="*/ 55220 h 91407"/>
                  <a:gd name="connsiteX14" fmla="*/ 33181 w 250015"/>
                  <a:gd name="connsiteY14" fmla="*/ 33522 h 91407"/>
                  <a:gd name="connsiteX15" fmla="*/ 92722 w 250015"/>
                  <a:gd name="connsiteY15" fmla="*/ 38723 h 91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0015" h="91407">
                    <a:moveTo>
                      <a:pt x="92198" y="38770"/>
                    </a:moveTo>
                    <a:cubicBezTo>
                      <a:pt x="102542" y="41675"/>
                      <a:pt x="113601" y="37580"/>
                      <a:pt x="122516" y="31626"/>
                    </a:cubicBezTo>
                    <a:cubicBezTo>
                      <a:pt x="131431" y="25664"/>
                      <a:pt x="139014" y="17891"/>
                      <a:pt x="147976" y="12072"/>
                    </a:cubicBezTo>
                    <a:cubicBezTo>
                      <a:pt x="169570" y="-1892"/>
                      <a:pt x="197840" y="-3083"/>
                      <a:pt x="222243" y="5118"/>
                    </a:cubicBezTo>
                    <a:cubicBezTo>
                      <a:pt x="229358" y="7159"/>
                      <a:pt x="235892" y="10847"/>
                      <a:pt x="241312" y="15882"/>
                    </a:cubicBezTo>
                    <a:cubicBezTo>
                      <a:pt x="250837" y="26896"/>
                      <a:pt x="252723" y="42585"/>
                      <a:pt x="246084" y="55544"/>
                    </a:cubicBezTo>
                    <a:cubicBezTo>
                      <a:pt x="239331" y="68212"/>
                      <a:pt x="227796" y="77670"/>
                      <a:pt x="214051" y="81814"/>
                    </a:cubicBezTo>
                    <a:cubicBezTo>
                      <a:pt x="200393" y="85871"/>
                      <a:pt x="186105" y="87357"/>
                      <a:pt x="171903" y="86205"/>
                    </a:cubicBezTo>
                    <a:cubicBezTo>
                      <a:pt x="144776" y="84538"/>
                      <a:pt x="117915" y="79947"/>
                      <a:pt x="91769" y="72517"/>
                    </a:cubicBezTo>
                    <a:cubicBezTo>
                      <a:pt x="81949" y="69850"/>
                      <a:pt x="71748" y="66897"/>
                      <a:pt x="61690" y="68517"/>
                    </a:cubicBezTo>
                    <a:cubicBezTo>
                      <a:pt x="50536" y="70326"/>
                      <a:pt x="41049" y="77432"/>
                      <a:pt x="31800" y="83966"/>
                    </a:cubicBezTo>
                    <a:cubicBezTo>
                      <a:pt x="25218" y="88729"/>
                      <a:pt x="17122" y="93501"/>
                      <a:pt x="9588" y="90443"/>
                    </a:cubicBezTo>
                    <a:cubicBezTo>
                      <a:pt x="3292" y="87462"/>
                      <a:pt x="-499" y="80899"/>
                      <a:pt x="53" y="73955"/>
                    </a:cubicBezTo>
                    <a:cubicBezTo>
                      <a:pt x="710" y="67126"/>
                      <a:pt x="3301" y="60620"/>
                      <a:pt x="7540" y="55220"/>
                    </a:cubicBezTo>
                    <a:cubicBezTo>
                      <a:pt x="13817" y="45665"/>
                      <a:pt x="22723" y="38130"/>
                      <a:pt x="33181" y="33522"/>
                    </a:cubicBezTo>
                    <a:cubicBezTo>
                      <a:pt x="52250" y="26045"/>
                      <a:pt x="73367" y="32331"/>
                      <a:pt x="92722" y="38723"/>
                    </a:cubicBezTo>
                  </a:path>
                </a:pathLst>
              </a:custGeom>
              <a:solidFill>
                <a:schemeClr val="accent6">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4" name="任意多边形: 形状 43">
                <a:extLst>
                  <a:ext uri="{FF2B5EF4-FFF2-40B4-BE49-F238E27FC236}">
                    <a16:creationId xmlns:a16="http://schemas.microsoft.com/office/drawing/2014/main" id="{8B59F6FC-134F-1F0A-200D-DA91AA23F499}"/>
                  </a:ext>
                </a:extLst>
              </p:cNvPr>
              <p:cNvSpPr/>
              <p:nvPr/>
            </p:nvSpPr>
            <p:spPr>
              <a:xfrm>
                <a:off x="2564534" y="1626156"/>
                <a:ext cx="1053007" cy="388753"/>
              </a:xfrm>
              <a:custGeom>
                <a:avLst/>
                <a:gdLst>
                  <a:gd name="connsiteX0" fmla="*/ 33080 w 1053007"/>
                  <a:gd name="connsiteY0" fmla="*/ 388753 h 388753"/>
                  <a:gd name="connsiteX1" fmla="*/ 66170 w 1053007"/>
                  <a:gd name="connsiteY1" fmla="*/ 355673 h 388753"/>
                  <a:gd name="connsiteX2" fmla="*/ 33090 w 1053007"/>
                  <a:gd name="connsiteY2" fmla="*/ 322583 h 388753"/>
                  <a:gd name="connsiteX3" fmla="*/ 0 w 1053007"/>
                  <a:gd name="connsiteY3" fmla="*/ 355663 h 388753"/>
                  <a:gd name="connsiteX4" fmla="*/ 33080 w 1053007"/>
                  <a:gd name="connsiteY4" fmla="*/ 388753 h 388753"/>
                  <a:gd name="connsiteX5" fmla="*/ 1019927 w 1053007"/>
                  <a:gd name="connsiteY5" fmla="*/ 66161 h 388753"/>
                  <a:gd name="connsiteX6" fmla="*/ 1053008 w 1053007"/>
                  <a:gd name="connsiteY6" fmla="*/ 33080 h 388753"/>
                  <a:gd name="connsiteX7" fmla="*/ 1019927 w 1053007"/>
                  <a:gd name="connsiteY7" fmla="*/ 0 h 388753"/>
                  <a:gd name="connsiteX8" fmla="*/ 986847 w 1053007"/>
                  <a:gd name="connsiteY8" fmla="*/ 33080 h 388753"/>
                  <a:gd name="connsiteX9" fmla="*/ 1019927 w 1053007"/>
                  <a:gd name="connsiteY9" fmla="*/ 66161 h 388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3007" h="388753">
                    <a:moveTo>
                      <a:pt x="33080" y="388753"/>
                    </a:moveTo>
                    <a:cubicBezTo>
                      <a:pt x="51349" y="388753"/>
                      <a:pt x="66170" y="373942"/>
                      <a:pt x="66170" y="355673"/>
                    </a:cubicBezTo>
                    <a:cubicBezTo>
                      <a:pt x="66170" y="337404"/>
                      <a:pt x="51359" y="322583"/>
                      <a:pt x="33090" y="322583"/>
                    </a:cubicBezTo>
                    <a:cubicBezTo>
                      <a:pt x="14821" y="322583"/>
                      <a:pt x="0" y="337395"/>
                      <a:pt x="0" y="355663"/>
                    </a:cubicBezTo>
                    <a:cubicBezTo>
                      <a:pt x="0" y="373932"/>
                      <a:pt x="14811" y="388753"/>
                      <a:pt x="33080" y="388753"/>
                    </a:cubicBezTo>
                    <a:close/>
                    <a:moveTo>
                      <a:pt x="1019927" y="66161"/>
                    </a:moveTo>
                    <a:cubicBezTo>
                      <a:pt x="1038196" y="66161"/>
                      <a:pt x="1053008" y="51350"/>
                      <a:pt x="1053008" y="33080"/>
                    </a:cubicBezTo>
                    <a:cubicBezTo>
                      <a:pt x="1053008" y="14810"/>
                      <a:pt x="1038196" y="0"/>
                      <a:pt x="1019927" y="0"/>
                    </a:cubicBezTo>
                    <a:cubicBezTo>
                      <a:pt x="1001659" y="0"/>
                      <a:pt x="986847" y="14810"/>
                      <a:pt x="986847" y="33080"/>
                    </a:cubicBezTo>
                    <a:cubicBezTo>
                      <a:pt x="986847" y="51350"/>
                      <a:pt x="1001659" y="66161"/>
                      <a:pt x="1019927" y="66161"/>
                    </a:cubicBezTo>
                    <a:close/>
                  </a:path>
                </a:pathLst>
              </a:custGeom>
              <a:solidFill>
                <a:schemeClr val="accent6">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5" name="任意多边形: 形状 44">
                <a:extLst>
                  <a:ext uri="{FF2B5EF4-FFF2-40B4-BE49-F238E27FC236}">
                    <a16:creationId xmlns:a16="http://schemas.microsoft.com/office/drawing/2014/main" id="{76B318BA-AEA5-1230-6BAF-3F11ED6CE563}"/>
                  </a:ext>
                </a:extLst>
              </p:cNvPr>
              <p:cNvSpPr/>
              <p:nvPr/>
            </p:nvSpPr>
            <p:spPr>
              <a:xfrm>
                <a:off x="1362451" y="2628750"/>
                <a:ext cx="1112510" cy="618552"/>
              </a:xfrm>
              <a:custGeom>
                <a:avLst/>
                <a:gdLst>
                  <a:gd name="connsiteX0" fmla="*/ 1112511 w 1112510"/>
                  <a:gd name="connsiteY0" fmla="*/ 247867 h 618552"/>
                  <a:gd name="connsiteX1" fmla="*/ 1076754 w 1112510"/>
                  <a:gd name="connsiteY1" fmla="*/ 359605 h 618552"/>
                  <a:gd name="connsiteX2" fmla="*/ 832675 w 1112510"/>
                  <a:gd name="connsiteY2" fmla="*/ 616704 h 618552"/>
                  <a:gd name="connsiteX3" fmla="*/ 427472 w 1112510"/>
                  <a:gd name="connsiteY3" fmla="*/ 310789 h 618552"/>
                  <a:gd name="connsiteX4" fmla="*/ 227828 w 1112510"/>
                  <a:gd name="connsiteY4" fmla="*/ 537522 h 618552"/>
                  <a:gd name="connsiteX5" fmla="*/ 0 w 1112510"/>
                  <a:gd name="connsiteY5" fmla="*/ 537522 h 618552"/>
                  <a:gd name="connsiteX6" fmla="*/ 195834 w 1112510"/>
                  <a:gd name="connsiteY6" fmla="*/ 213358 h 618552"/>
                  <a:gd name="connsiteX7" fmla="*/ 403631 w 1112510"/>
                  <a:gd name="connsiteY7" fmla="*/ 27 h 618552"/>
                  <a:gd name="connsiteX8" fmla="*/ 518046 w 1112510"/>
                  <a:gd name="connsiteY8" fmla="*/ 48842 h 618552"/>
                  <a:gd name="connsiteX9" fmla="*/ 801262 w 1112510"/>
                  <a:gd name="connsiteY9" fmla="*/ 251487 h 618552"/>
                  <a:gd name="connsiteX10" fmla="*/ 940603 w 1112510"/>
                  <a:gd name="connsiteY10" fmla="*/ 74293 h 618552"/>
                  <a:gd name="connsiteX11" fmla="*/ 1112511 w 1112510"/>
                  <a:gd name="connsiteY11" fmla="*/ 247867 h 61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2510" h="618552">
                    <a:moveTo>
                      <a:pt x="1112511" y="247867"/>
                    </a:moveTo>
                    <a:cubicBezTo>
                      <a:pt x="1112511" y="247867"/>
                      <a:pt x="1096251" y="328144"/>
                      <a:pt x="1076754" y="359605"/>
                    </a:cubicBezTo>
                    <a:cubicBezTo>
                      <a:pt x="1076754" y="359605"/>
                      <a:pt x="1051246" y="572222"/>
                      <a:pt x="832675" y="616704"/>
                    </a:cubicBezTo>
                    <a:cubicBezTo>
                      <a:pt x="722557" y="637868"/>
                      <a:pt x="517522" y="473686"/>
                      <a:pt x="427472" y="310789"/>
                    </a:cubicBezTo>
                    <a:cubicBezTo>
                      <a:pt x="427472" y="310789"/>
                      <a:pt x="239220" y="526121"/>
                      <a:pt x="227828" y="537522"/>
                    </a:cubicBezTo>
                    <a:lnTo>
                      <a:pt x="0" y="537522"/>
                    </a:lnTo>
                    <a:cubicBezTo>
                      <a:pt x="0" y="537522"/>
                      <a:pt x="99774" y="364377"/>
                      <a:pt x="195834" y="213358"/>
                    </a:cubicBezTo>
                    <a:cubicBezTo>
                      <a:pt x="270967" y="95172"/>
                      <a:pt x="334556" y="1170"/>
                      <a:pt x="403631" y="27"/>
                    </a:cubicBezTo>
                    <a:cubicBezTo>
                      <a:pt x="472707" y="-1116"/>
                      <a:pt x="500167" y="34726"/>
                      <a:pt x="518046" y="48842"/>
                    </a:cubicBezTo>
                    <a:cubicBezTo>
                      <a:pt x="535924" y="62949"/>
                      <a:pt x="801262" y="251487"/>
                      <a:pt x="801262" y="251487"/>
                    </a:cubicBezTo>
                    <a:lnTo>
                      <a:pt x="940603" y="74293"/>
                    </a:lnTo>
                    <a:lnTo>
                      <a:pt x="1112511" y="247867"/>
                    </a:lnTo>
                    <a:close/>
                  </a:path>
                </a:pathLst>
              </a:custGeom>
              <a:solidFill>
                <a:srgbClr val="1E294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6" name="任意多边形: 形状 45">
                <a:extLst>
                  <a:ext uri="{FF2B5EF4-FFF2-40B4-BE49-F238E27FC236}">
                    <a16:creationId xmlns:a16="http://schemas.microsoft.com/office/drawing/2014/main" id="{7EA25C4B-8101-9A1E-4E62-7671281BBD42}"/>
                  </a:ext>
                </a:extLst>
              </p:cNvPr>
              <p:cNvSpPr/>
              <p:nvPr/>
            </p:nvSpPr>
            <p:spPr>
              <a:xfrm>
                <a:off x="1400970" y="2748418"/>
                <a:ext cx="723604" cy="381600"/>
              </a:xfrm>
              <a:custGeom>
                <a:avLst/>
                <a:gdLst>
                  <a:gd name="connsiteX0" fmla="*/ 184347 w 723604"/>
                  <a:gd name="connsiteY0" fmla="*/ 364742 h 381600"/>
                  <a:gd name="connsiteX1" fmla="*/ 0 w 723604"/>
                  <a:gd name="connsiteY1" fmla="*/ 364742 h 381600"/>
                  <a:gd name="connsiteX2" fmla="*/ 189071 w 723604"/>
                  <a:gd name="connsiteY2" fmla="*/ 377515 h 381600"/>
                  <a:gd name="connsiteX3" fmla="*/ 373799 w 723604"/>
                  <a:gd name="connsiteY3" fmla="*/ 202 h 381600"/>
                  <a:gd name="connsiteX4" fmla="*/ 723605 w 723604"/>
                  <a:gd name="connsiteY4" fmla="*/ 381573 h 3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604" h="381600">
                    <a:moveTo>
                      <a:pt x="184347" y="364742"/>
                    </a:moveTo>
                    <a:lnTo>
                      <a:pt x="0" y="364742"/>
                    </a:lnTo>
                    <a:moveTo>
                      <a:pt x="189071" y="377515"/>
                    </a:moveTo>
                    <a:cubicBezTo>
                      <a:pt x="189071" y="377515"/>
                      <a:pt x="329841" y="-10095"/>
                      <a:pt x="373799" y="202"/>
                    </a:cubicBezTo>
                    <a:cubicBezTo>
                      <a:pt x="417747" y="10498"/>
                      <a:pt x="625450" y="385288"/>
                      <a:pt x="723605" y="381573"/>
                    </a:cubicBezTo>
                  </a:path>
                </a:pathLst>
              </a:custGeom>
              <a:noFill/>
              <a:ln w="2191" cap="rnd">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7" name="任意多边形: 形状 46">
                <a:extLst>
                  <a:ext uri="{FF2B5EF4-FFF2-40B4-BE49-F238E27FC236}">
                    <a16:creationId xmlns:a16="http://schemas.microsoft.com/office/drawing/2014/main" id="{92B191DB-8FD1-5FDD-978D-4A7E15FDF83A}"/>
                  </a:ext>
                </a:extLst>
              </p:cNvPr>
              <p:cNvSpPr/>
              <p:nvPr/>
            </p:nvSpPr>
            <p:spPr>
              <a:xfrm>
                <a:off x="2331810" y="1337628"/>
                <a:ext cx="119561" cy="182744"/>
              </a:xfrm>
              <a:custGeom>
                <a:avLst/>
                <a:gdLst>
                  <a:gd name="connsiteX0" fmla="*/ 4620 w 119561"/>
                  <a:gd name="connsiteY0" fmla="*/ 46069 h 182744"/>
                  <a:gd name="connsiteX1" fmla="*/ 89421 w 119561"/>
                  <a:gd name="connsiteY1" fmla="*/ 1969 h 182744"/>
                  <a:gd name="connsiteX2" fmla="*/ 119548 w 119561"/>
                  <a:gd name="connsiteY2" fmla="*/ 32868 h 182744"/>
                  <a:gd name="connsiteX3" fmla="*/ 103537 w 119561"/>
                  <a:gd name="connsiteY3" fmla="*/ 63614 h 182744"/>
                  <a:gd name="connsiteX4" fmla="*/ 77076 w 119561"/>
                  <a:gd name="connsiteY4" fmla="*/ 91885 h 182744"/>
                  <a:gd name="connsiteX5" fmla="*/ 59389 w 119561"/>
                  <a:gd name="connsiteY5" fmla="*/ 140310 h 182744"/>
                  <a:gd name="connsiteX6" fmla="*/ 29833 w 119561"/>
                  <a:gd name="connsiteY6" fmla="*/ 180981 h 182744"/>
                  <a:gd name="connsiteX7" fmla="*/ 13916 w 119561"/>
                  <a:gd name="connsiteY7" fmla="*/ 178543 h 182744"/>
                  <a:gd name="connsiteX8" fmla="*/ 12964 w 119561"/>
                  <a:gd name="connsiteY8" fmla="*/ 172161 h 182744"/>
                  <a:gd name="connsiteX9" fmla="*/ 12964 w 119561"/>
                  <a:gd name="connsiteY9" fmla="*/ 141700 h 182744"/>
                  <a:gd name="connsiteX10" fmla="*/ 4620 w 119561"/>
                  <a:gd name="connsiteY10" fmla="*/ 46069 h 18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61" h="182744">
                    <a:moveTo>
                      <a:pt x="4620" y="46069"/>
                    </a:moveTo>
                    <a:cubicBezTo>
                      <a:pt x="18917" y="14465"/>
                      <a:pt x="55912" y="-6747"/>
                      <a:pt x="89421" y="1969"/>
                    </a:cubicBezTo>
                    <a:cubicBezTo>
                      <a:pt x="104347" y="5874"/>
                      <a:pt x="119025" y="17418"/>
                      <a:pt x="119548" y="32868"/>
                    </a:cubicBezTo>
                    <a:cubicBezTo>
                      <a:pt x="119930" y="44736"/>
                      <a:pt x="111976" y="55175"/>
                      <a:pt x="103537" y="63614"/>
                    </a:cubicBezTo>
                    <a:cubicBezTo>
                      <a:pt x="95098" y="72054"/>
                      <a:pt x="84182" y="81055"/>
                      <a:pt x="77076" y="91885"/>
                    </a:cubicBezTo>
                    <a:cubicBezTo>
                      <a:pt x="67542" y="106182"/>
                      <a:pt x="64542" y="123822"/>
                      <a:pt x="59389" y="140310"/>
                    </a:cubicBezTo>
                    <a:cubicBezTo>
                      <a:pt x="54245" y="156807"/>
                      <a:pt x="45520" y="173685"/>
                      <a:pt x="29833" y="180981"/>
                    </a:cubicBezTo>
                    <a:cubicBezTo>
                      <a:pt x="24451" y="183458"/>
                      <a:pt x="16631" y="183887"/>
                      <a:pt x="13916" y="178543"/>
                    </a:cubicBezTo>
                    <a:cubicBezTo>
                      <a:pt x="13088" y="176524"/>
                      <a:pt x="12764" y="174334"/>
                      <a:pt x="12964" y="172161"/>
                    </a:cubicBezTo>
                    <a:lnTo>
                      <a:pt x="12964" y="141700"/>
                    </a:lnTo>
                    <a:cubicBezTo>
                      <a:pt x="12964" y="141700"/>
                      <a:pt x="-9401" y="77626"/>
                      <a:pt x="4620" y="46069"/>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8" name="任意多边形: 形状 47">
                <a:extLst>
                  <a:ext uri="{FF2B5EF4-FFF2-40B4-BE49-F238E27FC236}">
                    <a16:creationId xmlns:a16="http://schemas.microsoft.com/office/drawing/2014/main" id="{1038AA96-521B-BE7B-494C-D5490FCE6D5B}"/>
                  </a:ext>
                </a:extLst>
              </p:cNvPr>
              <p:cNvSpPr/>
              <p:nvPr/>
            </p:nvSpPr>
            <p:spPr>
              <a:xfrm>
                <a:off x="2395929" y="1248939"/>
                <a:ext cx="150463" cy="274846"/>
              </a:xfrm>
              <a:custGeom>
                <a:avLst/>
                <a:gdLst>
                  <a:gd name="connsiteX0" fmla="*/ 39512 w 150463"/>
                  <a:gd name="connsiteY0" fmla="*/ 38793 h 274846"/>
                  <a:gd name="connsiteX1" fmla="*/ 95767 w 150463"/>
                  <a:gd name="connsiteY1" fmla="*/ 36 h 274846"/>
                  <a:gd name="connsiteX2" fmla="*/ 119884 w 150463"/>
                  <a:gd name="connsiteY2" fmla="*/ 3617 h 274846"/>
                  <a:gd name="connsiteX3" fmla="*/ 147488 w 150463"/>
                  <a:gd name="connsiteY3" fmla="*/ 24449 h 274846"/>
                  <a:gd name="connsiteX4" fmla="*/ 140287 w 150463"/>
                  <a:gd name="connsiteY4" fmla="*/ 70454 h 274846"/>
                  <a:gd name="connsiteX5" fmla="*/ 74212 w 150463"/>
                  <a:gd name="connsiteY5" fmla="*/ 189622 h 274846"/>
                  <a:gd name="connsiteX6" fmla="*/ 64439 w 150463"/>
                  <a:gd name="connsiteY6" fmla="*/ 249362 h 274846"/>
                  <a:gd name="connsiteX7" fmla="*/ 47571 w 150463"/>
                  <a:gd name="connsiteY7" fmla="*/ 274480 h 274846"/>
                  <a:gd name="connsiteX8" fmla="*/ 28882 w 150463"/>
                  <a:gd name="connsiteY8" fmla="*/ 268670 h 274846"/>
                  <a:gd name="connsiteX9" fmla="*/ 17586 w 150463"/>
                  <a:gd name="connsiteY9" fmla="*/ 251839 h 274846"/>
                  <a:gd name="connsiteX10" fmla="*/ 1089 w 150463"/>
                  <a:gd name="connsiteY10" fmla="*/ 209453 h 274846"/>
                  <a:gd name="connsiteX11" fmla="*/ 39512 w 150463"/>
                  <a:gd name="connsiteY11" fmla="*/ 38793 h 27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463" h="274846">
                    <a:moveTo>
                      <a:pt x="39512" y="38793"/>
                    </a:moveTo>
                    <a:cubicBezTo>
                      <a:pt x="51381" y="18248"/>
                      <a:pt x="72021" y="1131"/>
                      <a:pt x="95767" y="36"/>
                    </a:cubicBezTo>
                    <a:cubicBezTo>
                      <a:pt x="103959" y="-231"/>
                      <a:pt x="112122" y="983"/>
                      <a:pt x="119884" y="3617"/>
                    </a:cubicBezTo>
                    <a:cubicBezTo>
                      <a:pt x="131181" y="7285"/>
                      <a:pt x="142430" y="13714"/>
                      <a:pt x="147488" y="24449"/>
                    </a:cubicBezTo>
                    <a:cubicBezTo>
                      <a:pt x="154451" y="39031"/>
                      <a:pt x="148012" y="56243"/>
                      <a:pt x="140287" y="70454"/>
                    </a:cubicBezTo>
                    <a:cubicBezTo>
                      <a:pt x="118503" y="110488"/>
                      <a:pt x="85947" y="145578"/>
                      <a:pt x="74212" y="189622"/>
                    </a:cubicBezTo>
                    <a:cubicBezTo>
                      <a:pt x="69211" y="209177"/>
                      <a:pt x="68211" y="229770"/>
                      <a:pt x="64439" y="249362"/>
                    </a:cubicBezTo>
                    <a:cubicBezTo>
                      <a:pt x="62391" y="259840"/>
                      <a:pt x="57867" y="271813"/>
                      <a:pt x="47571" y="274480"/>
                    </a:cubicBezTo>
                    <a:cubicBezTo>
                      <a:pt x="40760" y="275773"/>
                      <a:pt x="33759" y="273596"/>
                      <a:pt x="28882" y="268670"/>
                    </a:cubicBezTo>
                    <a:cubicBezTo>
                      <a:pt x="24168" y="263757"/>
                      <a:pt x="20348" y="258062"/>
                      <a:pt x="17586" y="251839"/>
                    </a:cubicBezTo>
                    <a:cubicBezTo>
                      <a:pt x="10318" y="238464"/>
                      <a:pt x="4775" y="224222"/>
                      <a:pt x="1089" y="209453"/>
                    </a:cubicBezTo>
                    <a:cubicBezTo>
                      <a:pt x="-6493" y="174467"/>
                      <a:pt x="27597" y="59339"/>
                      <a:pt x="39512" y="38793"/>
                    </a:cubicBezTo>
                    <a:close/>
                  </a:path>
                </a:pathLst>
              </a:custGeom>
              <a:solidFill>
                <a:schemeClr val="accent6">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49" name="任意多边形: 形状 48">
                <a:extLst>
                  <a:ext uri="{FF2B5EF4-FFF2-40B4-BE49-F238E27FC236}">
                    <a16:creationId xmlns:a16="http://schemas.microsoft.com/office/drawing/2014/main" id="{8FE4E309-B1B8-29E7-7431-A32133C6F39C}"/>
                  </a:ext>
                </a:extLst>
              </p:cNvPr>
              <p:cNvSpPr/>
              <p:nvPr/>
            </p:nvSpPr>
            <p:spPr>
              <a:xfrm>
                <a:off x="2870725" y="1187911"/>
                <a:ext cx="195262" cy="195262"/>
              </a:xfrm>
              <a:custGeom>
                <a:avLst/>
                <a:gdLst>
                  <a:gd name="connsiteX0" fmla="*/ 97631 w 195262"/>
                  <a:gd name="connsiteY0" fmla="*/ 195263 h 195262"/>
                  <a:gd name="connsiteX1" fmla="*/ 195263 w 195262"/>
                  <a:gd name="connsiteY1" fmla="*/ 97631 h 195262"/>
                  <a:gd name="connsiteX2" fmla="*/ 97631 w 195262"/>
                  <a:gd name="connsiteY2" fmla="*/ 0 h 195262"/>
                  <a:gd name="connsiteX3" fmla="*/ 0 w 195262"/>
                  <a:gd name="connsiteY3" fmla="*/ 97631 h 195262"/>
                  <a:gd name="connsiteX4" fmla="*/ 97631 w 195262"/>
                  <a:gd name="connsiteY4" fmla="*/ 195263 h 195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62" h="195262">
                    <a:moveTo>
                      <a:pt x="97631" y="195263"/>
                    </a:moveTo>
                    <a:cubicBezTo>
                      <a:pt x="151552" y="195263"/>
                      <a:pt x="195263" y="151543"/>
                      <a:pt x="195263" y="97631"/>
                    </a:cubicBezTo>
                    <a:cubicBezTo>
                      <a:pt x="195263" y="43720"/>
                      <a:pt x="151552" y="0"/>
                      <a:pt x="97631" y="0"/>
                    </a:cubicBezTo>
                    <a:cubicBezTo>
                      <a:pt x="43710" y="0"/>
                      <a:pt x="0" y="43720"/>
                      <a:pt x="0" y="97631"/>
                    </a:cubicBezTo>
                    <a:cubicBezTo>
                      <a:pt x="0" y="151543"/>
                      <a:pt x="43710" y="195263"/>
                      <a:pt x="97631" y="195263"/>
                    </a:cubicBezTo>
                    <a:close/>
                  </a:path>
                </a:pathLst>
              </a:custGeom>
              <a:solidFill>
                <a:schemeClr val="accent2">
                  <a:lumMod val="60000"/>
                  <a:lumOff val="4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0" name="任意多边形: 形状 49">
                <a:extLst>
                  <a:ext uri="{FF2B5EF4-FFF2-40B4-BE49-F238E27FC236}">
                    <a16:creationId xmlns:a16="http://schemas.microsoft.com/office/drawing/2014/main" id="{58A13EA5-297F-22A1-E551-779B14A4B769}"/>
                  </a:ext>
                </a:extLst>
              </p:cNvPr>
              <p:cNvSpPr/>
              <p:nvPr/>
            </p:nvSpPr>
            <p:spPr>
              <a:xfrm>
                <a:off x="2728888" y="1339539"/>
                <a:ext cx="73818" cy="73809"/>
              </a:xfrm>
              <a:custGeom>
                <a:avLst/>
                <a:gdLst>
                  <a:gd name="connsiteX0" fmla="*/ 36909 w 73818"/>
                  <a:gd name="connsiteY0" fmla="*/ 73809 h 73809"/>
                  <a:gd name="connsiteX1" fmla="*/ 73819 w 73818"/>
                  <a:gd name="connsiteY1" fmla="*/ 36905 h 73809"/>
                  <a:gd name="connsiteX2" fmla="*/ 36909 w 73818"/>
                  <a:gd name="connsiteY2" fmla="*/ 0 h 73809"/>
                  <a:gd name="connsiteX3" fmla="*/ 0 w 73818"/>
                  <a:gd name="connsiteY3" fmla="*/ 36905 h 73809"/>
                  <a:gd name="connsiteX4" fmla="*/ 36909 w 73818"/>
                  <a:gd name="connsiteY4" fmla="*/ 73809 h 73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18" h="73809">
                    <a:moveTo>
                      <a:pt x="36909" y="73809"/>
                    </a:moveTo>
                    <a:cubicBezTo>
                      <a:pt x="57293" y="73809"/>
                      <a:pt x="73819" y="57286"/>
                      <a:pt x="73819" y="36905"/>
                    </a:cubicBezTo>
                    <a:cubicBezTo>
                      <a:pt x="73819" y="16523"/>
                      <a:pt x="57293" y="0"/>
                      <a:pt x="36909" y="0"/>
                    </a:cubicBezTo>
                    <a:cubicBezTo>
                      <a:pt x="16526" y="0"/>
                      <a:pt x="0" y="16523"/>
                      <a:pt x="0" y="36905"/>
                    </a:cubicBezTo>
                    <a:cubicBezTo>
                      <a:pt x="0" y="57286"/>
                      <a:pt x="16526" y="73809"/>
                      <a:pt x="36909" y="73809"/>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1" name="任意多边形: 形状 50">
                <a:extLst>
                  <a:ext uri="{FF2B5EF4-FFF2-40B4-BE49-F238E27FC236}">
                    <a16:creationId xmlns:a16="http://schemas.microsoft.com/office/drawing/2014/main" id="{F9CF7FB8-590B-14F4-0A1A-A93C751027D7}"/>
                  </a:ext>
                </a:extLst>
              </p:cNvPr>
              <p:cNvSpPr/>
              <p:nvPr/>
            </p:nvSpPr>
            <p:spPr>
              <a:xfrm>
                <a:off x="2338144" y="1979686"/>
                <a:ext cx="42329" cy="61874"/>
              </a:xfrm>
              <a:custGeom>
                <a:avLst/>
                <a:gdLst>
                  <a:gd name="connsiteX0" fmla="*/ 21165 w 42329"/>
                  <a:gd name="connsiteY0" fmla="*/ 61874 h 61874"/>
                  <a:gd name="connsiteX1" fmla="*/ 42329 w 42329"/>
                  <a:gd name="connsiteY1" fmla="*/ 30937 h 61874"/>
                  <a:gd name="connsiteX2" fmla="*/ 21165 w 42329"/>
                  <a:gd name="connsiteY2" fmla="*/ 0 h 61874"/>
                  <a:gd name="connsiteX3" fmla="*/ 0 w 42329"/>
                  <a:gd name="connsiteY3" fmla="*/ 30937 h 61874"/>
                  <a:gd name="connsiteX4" fmla="*/ 21165 w 42329"/>
                  <a:gd name="connsiteY4" fmla="*/ 61874 h 6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29" h="61874">
                    <a:moveTo>
                      <a:pt x="21165" y="61874"/>
                    </a:moveTo>
                    <a:cubicBezTo>
                      <a:pt x="32852" y="61874"/>
                      <a:pt x="42329" y="48025"/>
                      <a:pt x="42329" y="30937"/>
                    </a:cubicBezTo>
                    <a:cubicBezTo>
                      <a:pt x="42329" y="13849"/>
                      <a:pt x="32852" y="0"/>
                      <a:pt x="21165" y="0"/>
                    </a:cubicBezTo>
                    <a:cubicBezTo>
                      <a:pt x="9477" y="0"/>
                      <a:pt x="0" y="13849"/>
                      <a:pt x="0" y="30937"/>
                    </a:cubicBezTo>
                    <a:cubicBezTo>
                      <a:pt x="0" y="48025"/>
                      <a:pt x="9477" y="61874"/>
                      <a:pt x="21165" y="61874"/>
                    </a:cubicBezTo>
                    <a:close/>
                  </a:path>
                </a:pathLst>
              </a:custGeom>
              <a:solidFill>
                <a:srgbClr val="AABC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2" name="任意多边形: 形状 51">
                <a:extLst>
                  <a:ext uri="{FF2B5EF4-FFF2-40B4-BE49-F238E27FC236}">
                    <a16:creationId xmlns:a16="http://schemas.microsoft.com/office/drawing/2014/main" id="{1681C57A-0B05-AB62-3AEA-0F4E7C60160E}"/>
                  </a:ext>
                </a:extLst>
              </p:cNvPr>
              <p:cNvSpPr/>
              <p:nvPr/>
            </p:nvSpPr>
            <p:spPr>
              <a:xfrm>
                <a:off x="1689403" y="1369876"/>
                <a:ext cx="1004318" cy="878436"/>
              </a:xfrm>
              <a:custGeom>
                <a:avLst/>
                <a:gdLst>
                  <a:gd name="connsiteX0" fmla="*/ 991260 w 1004318"/>
                  <a:gd name="connsiteY0" fmla="*/ 26118 h 878436"/>
                  <a:gd name="connsiteX1" fmla="*/ 1004319 w 1004318"/>
                  <a:gd name="connsiteY1" fmla="*/ 13059 h 878436"/>
                  <a:gd name="connsiteX2" fmla="*/ 991260 w 1004318"/>
                  <a:gd name="connsiteY2" fmla="*/ 0 h 878436"/>
                  <a:gd name="connsiteX3" fmla="*/ 978201 w 1004318"/>
                  <a:gd name="connsiteY3" fmla="*/ 13059 h 878436"/>
                  <a:gd name="connsiteX4" fmla="*/ 991260 w 1004318"/>
                  <a:gd name="connsiteY4" fmla="*/ 26118 h 878436"/>
                  <a:gd name="connsiteX5" fmla="*/ 4699 w 1004318"/>
                  <a:gd name="connsiteY5" fmla="*/ 801538 h 878436"/>
                  <a:gd name="connsiteX6" fmla="*/ 936 w 1004318"/>
                  <a:gd name="connsiteY6" fmla="*/ 768887 h 878436"/>
                  <a:gd name="connsiteX7" fmla="*/ 6651 w 1004318"/>
                  <a:gd name="connsiteY7" fmla="*/ 756447 h 878436"/>
                  <a:gd name="connsiteX8" fmla="*/ 23387 w 1004318"/>
                  <a:gd name="connsiteY8" fmla="*/ 753342 h 878436"/>
                  <a:gd name="connsiteX9" fmla="*/ 37074 w 1004318"/>
                  <a:gd name="connsiteY9" fmla="*/ 764305 h 878436"/>
                  <a:gd name="connsiteX10" fmla="*/ 45313 w 1004318"/>
                  <a:gd name="connsiteY10" fmla="*/ 780088 h 878436"/>
                  <a:gd name="connsiteX11" fmla="*/ 78118 w 1004318"/>
                  <a:gd name="connsiteY11" fmla="*/ 835914 h 878436"/>
                  <a:gd name="connsiteX12" fmla="*/ 93939 w 1004318"/>
                  <a:gd name="connsiteY12" fmla="*/ 851497 h 878436"/>
                  <a:gd name="connsiteX13" fmla="*/ 102854 w 1004318"/>
                  <a:gd name="connsiteY13" fmla="*/ 860412 h 878436"/>
                  <a:gd name="connsiteX14" fmla="*/ 106435 w 1004318"/>
                  <a:gd name="connsiteY14" fmla="*/ 872185 h 878436"/>
                  <a:gd name="connsiteX15" fmla="*/ 101901 w 1004318"/>
                  <a:gd name="connsiteY15" fmla="*/ 877624 h 878436"/>
                  <a:gd name="connsiteX16" fmla="*/ 83690 w 1004318"/>
                  <a:gd name="connsiteY16" fmla="*/ 874909 h 878436"/>
                  <a:gd name="connsiteX17" fmla="*/ 69393 w 1004318"/>
                  <a:gd name="connsiteY17" fmla="*/ 862698 h 878436"/>
                  <a:gd name="connsiteX18" fmla="*/ 47037 w 1004318"/>
                  <a:gd name="connsiteY18" fmla="*/ 843105 h 878436"/>
                  <a:gd name="connsiteX19" fmla="*/ 34684 w 1004318"/>
                  <a:gd name="connsiteY19" fmla="*/ 834342 h 878436"/>
                  <a:gd name="connsiteX20" fmla="*/ 25387 w 1004318"/>
                  <a:gd name="connsiteY20" fmla="*/ 828808 h 878436"/>
                  <a:gd name="connsiteX21" fmla="*/ 4699 w 1004318"/>
                  <a:gd name="connsiteY21" fmla="*/ 801538 h 8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4318" h="878436">
                    <a:moveTo>
                      <a:pt x="991260" y="26118"/>
                    </a:moveTo>
                    <a:cubicBezTo>
                      <a:pt x="998471" y="26118"/>
                      <a:pt x="1004319" y="20271"/>
                      <a:pt x="1004319" y="13059"/>
                    </a:cubicBezTo>
                    <a:cubicBezTo>
                      <a:pt x="1004319" y="5846"/>
                      <a:pt x="998471" y="0"/>
                      <a:pt x="991260" y="0"/>
                    </a:cubicBezTo>
                    <a:cubicBezTo>
                      <a:pt x="984050" y="0"/>
                      <a:pt x="978201" y="5846"/>
                      <a:pt x="978201" y="13059"/>
                    </a:cubicBezTo>
                    <a:cubicBezTo>
                      <a:pt x="978201" y="20271"/>
                      <a:pt x="984050" y="26118"/>
                      <a:pt x="991260" y="26118"/>
                    </a:cubicBezTo>
                    <a:close/>
                    <a:moveTo>
                      <a:pt x="4699" y="801538"/>
                    </a:moveTo>
                    <a:cubicBezTo>
                      <a:pt x="203" y="791280"/>
                      <a:pt x="-1102" y="779898"/>
                      <a:pt x="936" y="768887"/>
                    </a:cubicBezTo>
                    <a:cubicBezTo>
                      <a:pt x="1470" y="764238"/>
                      <a:pt x="3470" y="759876"/>
                      <a:pt x="6651" y="756447"/>
                    </a:cubicBezTo>
                    <a:cubicBezTo>
                      <a:pt x="11271" y="752494"/>
                      <a:pt x="17653" y="751313"/>
                      <a:pt x="23387" y="753342"/>
                    </a:cubicBezTo>
                    <a:cubicBezTo>
                      <a:pt x="28997" y="755456"/>
                      <a:pt x="33788" y="759295"/>
                      <a:pt x="37074" y="764305"/>
                    </a:cubicBezTo>
                    <a:cubicBezTo>
                      <a:pt x="40322" y="769287"/>
                      <a:pt x="43084" y="774573"/>
                      <a:pt x="45313" y="780088"/>
                    </a:cubicBezTo>
                    <a:cubicBezTo>
                      <a:pt x="53362" y="800252"/>
                      <a:pt x="64421" y="819074"/>
                      <a:pt x="78118" y="835914"/>
                    </a:cubicBezTo>
                    <a:cubicBezTo>
                      <a:pt x="83042" y="841448"/>
                      <a:pt x="88328" y="846658"/>
                      <a:pt x="93939" y="851497"/>
                    </a:cubicBezTo>
                    <a:cubicBezTo>
                      <a:pt x="97253" y="854116"/>
                      <a:pt x="100244" y="857107"/>
                      <a:pt x="102854" y="860412"/>
                    </a:cubicBezTo>
                    <a:cubicBezTo>
                      <a:pt x="105511" y="863737"/>
                      <a:pt x="106788" y="867956"/>
                      <a:pt x="106435" y="872185"/>
                    </a:cubicBezTo>
                    <a:cubicBezTo>
                      <a:pt x="106311" y="874814"/>
                      <a:pt x="104464" y="877033"/>
                      <a:pt x="101901" y="877624"/>
                    </a:cubicBezTo>
                    <a:cubicBezTo>
                      <a:pt x="95720" y="879320"/>
                      <a:pt x="89109" y="878338"/>
                      <a:pt x="83690" y="874909"/>
                    </a:cubicBezTo>
                    <a:cubicBezTo>
                      <a:pt x="78460" y="871414"/>
                      <a:pt x="73660" y="867318"/>
                      <a:pt x="69393" y="862698"/>
                    </a:cubicBezTo>
                    <a:cubicBezTo>
                      <a:pt x="62258" y="855812"/>
                      <a:pt x="54800" y="849268"/>
                      <a:pt x="47037" y="843105"/>
                    </a:cubicBezTo>
                    <a:cubicBezTo>
                      <a:pt x="43094" y="839943"/>
                      <a:pt x="38979" y="837009"/>
                      <a:pt x="34684" y="834342"/>
                    </a:cubicBezTo>
                    <a:cubicBezTo>
                      <a:pt x="31588" y="832476"/>
                      <a:pt x="28349" y="830856"/>
                      <a:pt x="25387" y="828808"/>
                    </a:cubicBezTo>
                    <a:cubicBezTo>
                      <a:pt x="15710" y="822084"/>
                      <a:pt x="4699" y="801538"/>
                      <a:pt x="4699" y="801538"/>
                    </a:cubicBezTo>
                    <a:close/>
                  </a:path>
                </a:pathLst>
              </a:custGeom>
              <a:solidFill>
                <a:srgbClr val="2C60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3" name="任意多边形: 形状 52">
                <a:extLst>
                  <a:ext uri="{FF2B5EF4-FFF2-40B4-BE49-F238E27FC236}">
                    <a16:creationId xmlns:a16="http://schemas.microsoft.com/office/drawing/2014/main" id="{E05EE5A4-3CE4-B295-6F0E-AD2FD419F2F1}"/>
                  </a:ext>
                </a:extLst>
              </p:cNvPr>
              <p:cNvSpPr/>
              <p:nvPr/>
            </p:nvSpPr>
            <p:spPr>
              <a:xfrm>
                <a:off x="2161299" y="2022078"/>
                <a:ext cx="206532" cy="161663"/>
              </a:xfrm>
              <a:custGeom>
                <a:avLst/>
                <a:gdLst>
                  <a:gd name="connsiteX0" fmla="*/ 8995 w 206532"/>
                  <a:gd name="connsiteY0" fmla="*/ 161395 h 161663"/>
                  <a:gd name="connsiteX1" fmla="*/ 32 w 206532"/>
                  <a:gd name="connsiteY1" fmla="*/ 147955 h 161663"/>
                  <a:gd name="connsiteX2" fmla="*/ 40314 w 206532"/>
                  <a:gd name="connsiteY2" fmla="*/ 48133 h 161663"/>
                  <a:gd name="connsiteX3" fmla="*/ 97854 w 206532"/>
                  <a:gd name="connsiteY3" fmla="*/ 2318 h 161663"/>
                  <a:gd name="connsiteX4" fmla="*/ 123734 w 206532"/>
                  <a:gd name="connsiteY4" fmla="*/ 1080 h 161663"/>
                  <a:gd name="connsiteX5" fmla="*/ 144708 w 206532"/>
                  <a:gd name="connsiteY5" fmla="*/ 15386 h 161663"/>
                  <a:gd name="connsiteX6" fmla="*/ 151051 w 206532"/>
                  <a:gd name="connsiteY6" fmla="*/ 46990 h 161663"/>
                  <a:gd name="connsiteX7" fmla="*/ 164348 w 206532"/>
                  <a:gd name="connsiteY7" fmla="*/ 75308 h 161663"/>
                  <a:gd name="connsiteX8" fmla="*/ 185522 w 206532"/>
                  <a:gd name="connsiteY8" fmla="*/ 80642 h 161663"/>
                  <a:gd name="connsiteX9" fmla="*/ 205734 w 206532"/>
                  <a:gd name="connsiteY9" fmla="*/ 96282 h 161663"/>
                  <a:gd name="connsiteX10" fmla="*/ 203153 w 206532"/>
                  <a:gd name="connsiteY10" fmla="*/ 115351 h 161663"/>
                  <a:gd name="connsiteX11" fmla="*/ 173549 w 206532"/>
                  <a:gd name="connsiteY11" fmla="*/ 140897 h 161663"/>
                  <a:gd name="connsiteX12" fmla="*/ 134125 w 206532"/>
                  <a:gd name="connsiteY12" fmla="*/ 144669 h 161663"/>
                  <a:gd name="connsiteX13" fmla="*/ 70775 w 206532"/>
                  <a:gd name="connsiteY13" fmla="*/ 133801 h 161663"/>
                  <a:gd name="connsiteX14" fmla="*/ 23721 w 206532"/>
                  <a:gd name="connsiteY14" fmla="*/ 152870 h 161663"/>
                  <a:gd name="connsiteX15" fmla="*/ 12853 w 206532"/>
                  <a:gd name="connsiteY15" fmla="*/ 161252 h 161663"/>
                  <a:gd name="connsiteX16" fmla="*/ 8995 w 206532"/>
                  <a:gd name="connsiteY16" fmla="*/ 161395 h 161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6532" h="161663">
                    <a:moveTo>
                      <a:pt x="8995" y="161395"/>
                    </a:moveTo>
                    <a:cubicBezTo>
                      <a:pt x="3299" y="159481"/>
                      <a:pt x="-387" y="153956"/>
                      <a:pt x="32" y="147955"/>
                    </a:cubicBezTo>
                    <a:cubicBezTo>
                      <a:pt x="2175" y="111818"/>
                      <a:pt x="18577" y="77308"/>
                      <a:pt x="40314" y="48133"/>
                    </a:cubicBezTo>
                    <a:cubicBezTo>
                      <a:pt x="55182" y="28064"/>
                      <a:pt x="73680" y="9233"/>
                      <a:pt x="97854" y="2318"/>
                    </a:cubicBezTo>
                    <a:cubicBezTo>
                      <a:pt x="106236" y="-273"/>
                      <a:pt x="115142" y="-701"/>
                      <a:pt x="123734" y="1080"/>
                    </a:cubicBezTo>
                    <a:cubicBezTo>
                      <a:pt x="132335" y="2899"/>
                      <a:pt x="139878" y="8033"/>
                      <a:pt x="144708" y="15386"/>
                    </a:cubicBezTo>
                    <a:cubicBezTo>
                      <a:pt x="150337" y="24921"/>
                      <a:pt x="150146" y="36170"/>
                      <a:pt x="151051" y="46990"/>
                    </a:cubicBezTo>
                    <a:cubicBezTo>
                      <a:pt x="151956" y="57811"/>
                      <a:pt x="155052" y="69727"/>
                      <a:pt x="164348" y="75308"/>
                    </a:cubicBezTo>
                    <a:cubicBezTo>
                      <a:pt x="170644" y="79071"/>
                      <a:pt x="178369" y="79071"/>
                      <a:pt x="185522" y="80642"/>
                    </a:cubicBezTo>
                    <a:cubicBezTo>
                      <a:pt x="194238" y="82595"/>
                      <a:pt x="203010" y="87796"/>
                      <a:pt x="205734" y="96282"/>
                    </a:cubicBezTo>
                    <a:cubicBezTo>
                      <a:pt x="207382" y="102731"/>
                      <a:pt x="206458" y="109570"/>
                      <a:pt x="203153" y="115351"/>
                    </a:cubicBezTo>
                    <a:cubicBezTo>
                      <a:pt x="196819" y="127258"/>
                      <a:pt x="186256" y="136373"/>
                      <a:pt x="173549" y="140897"/>
                    </a:cubicBezTo>
                    <a:cubicBezTo>
                      <a:pt x="160910" y="145365"/>
                      <a:pt x="147375" y="146660"/>
                      <a:pt x="134125" y="144669"/>
                    </a:cubicBezTo>
                    <a:cubicBezTo>
                      <a:pt x="112818" y="141993"/>
                      <a:pt x="92225" y="133182"/>
                      <a:pt x="70775" y="133801"/>
                    </a:cubicBezTo>
                    <a:cubicBezTo>
                      <a:pt x="53325" y="134354"/>
                      <a:pt x="36637" y="141116"/>
                      <a:pt x="23721" y="152870"/>
                    </a:cubicBezTo>
                    <a:cubicBezTo>
                      <a:pt x="20635" y="156299"/>
                      <a:pt x="16949" y="159138"/>
                      <a:pt x="12853" y="161252"/>
                    </a:cubicBezTo>
                    <a:cubicBezTo>
                      <a:pt x="11624" y="161748"/>
                      <a:pt x="10262" y="161795"/>
                      <a:pt x="8995" y="161395"/>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5" name="任意多边形: 形状 54">
                <a:extLst>
                  <a:ext uri="{FF2B5EF4-FFF2-40B4-BE49-F238E27FC236}">
                    <a16:creationId xmlns:a16="http://schemas.microsoft.com/office/drawing/2014/main" id="{8FCEFF24-2B7C-1B2A-F9F5-2F880AB1FC6E}"/>
                  </a:ext>
                </a:extLst>
              </p:cNvPr>
              <p:cNvSpPr/>
              <p:nvPr/>
            </p:nvSpPr>
            <p:spPr>
              <a:xfrm>
                <a:off x="2164931" y="2449519"/>
                <a:ext cx="181071" cy="238988"/>
              </a:xfrm>
              <a:custGeom>
                <a:avLst/>
                <a:gdLst>
                  <a:gd name="connsiteX0" fmla="*/ 14174 w 181071"/>
                  <a:gd name="connsiteY0" fmla="*/ 50737 h 238988"/>
                  <a:gd name="connsiteX1" fmla="*/ 115 w 181071"/>
                  <a:gd name="connsiteY1" fmla="*/ 10455 h 238988"/>
                  <a:gd name="connsiteX2" fmla="*/ 4068 w 181071"/>
                  <a:gd name="connsiteY2" fmla="*/ 111 h 238988"/>
                  <a:gd name="connsiteX3" fmla="*/ 11841 w 181071"/>
                  <a:gd name="connsiteY3" fmla="*/ 2826 h 238988"/>
                  <a:gd name="connsiteX4" fmla="*/ 45216 w 181071"/>
                  <a:gd name="connsiteY4" fmla="*/ 64796 h 238988"/>
                  <a:gd name="connsiteX5" fmla="*/ 85736 w 181071"/>
                  <a:gd name="connsiteY5" fmla="*/ 98600 h 238988"/>
                  <a:gd name="connsiteX6" fmla="*/ 181071 w 181071"/>
                  <a:gd name="connsiteY6" fmla="*/ 157712 h 238988"/>
                  <a:gd name="connsiteX7" fmla="*/ 160764 w 181071"/>
                  <a:gd name="connsiteY7" fmla="*/ 238989 h 238988"/>
                  <a:gd name="connsiteX8" fmla="*/ 7507 w 181071"/>
                  <a:gd name="connsiteY8" fmla="*/ 139929 h 238988"/>
                  <a:gd name="connsiteX9" fmla="*/ 14174 w 181071"/>
                  <a:gd name="connsiteY9" fmla="*/ 50737 h 23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071" h="238988">
                    <a:moveTo>
                      <a:pt x="14174" y="50737"/>
                    </a:moveTo>
                    <a:cubicBezTo>
                      <a:pt x="6430" y="38583"/>
                      <a:pt x="1611" y="24791"/>
                      <a:pt x="115" y="10455"/>
                    </a:cubicBezTo>
                    <a:cubicBezTo>
                      <a:pt x="-266" y="6445"/>
                      <a:pt x="115" y="1350"/>
                      <a:pt x="4068" y="111"/>
                    </a:cubicBezTo>
                    <a:cubicBezTo>
                      <a:pt x="6954" y="-355"/>
                      <a:pt x="9879" y="664"/>
                      <a:pt x="11841" y="2826"/>
                    </a:cubicBezTo>
                    <a:cubicBezTo>
                      <a:pt x="29672" y="18266"/>
                      <a:pt x="31958" y="45060"/>
                      <a:pt x="45216" y="64796"/>
                    </a:cubicBezTo>
                    <a:cubicBezTo>
                      <a:pt x="55132" y="79483"/>
                      <a:pt x="70667" y="89256"/>
                      <a:pt x="85736" y="98600"/>
                    </a:cubicBezTo>
                    <a:lnTo>
                      <a:pt x="181071" y="157712"/>
                    </a:lnTo>
                    <a:lnTo>
                      <a:pt x="160764" y="238989"/>
                    </a:lnTo>
                    <a:lnTo>
                      <a:pt x="7507" y="139929"/>
                    </a:lnTo>
                    <a:lnTo>
                      <a:pt x="14174" y="50737"/>
                    </a:lnTo>
                    <a:close/>
                  </a:path>
                </a:pathLst>
              </a:custGeom>
              <a:solidFill>
                <a:schemeClr val="accent1">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6" name="任意多边形: 形状 55">
                <a:extLst>
                  <a:ext uri="{FF2B5EF4-FFF2-40B4-BE49-F238E27FC236}">
                    <a16:creationId xmlns:a16="http://schemas.microsoft.com/office/drawing/2014/main" id="{3B38BF1A-72D0-B0E3-D5EC-EEA5A442BB71}"/>
                  </a:ext>
                </a:extLst>
              </p:cNvPr>
              <p:cNvSpPr/>
              <p:nvPr/>
            </p:nvSpPr>
            <p:spPr>
              <a:xfrm>
                <a:off x="1395112" y="3165501"/>
                <a:ext cx="191776" cy="98783"/>
              </a:xfrm>
              <a:custGeom>
                <a:avLst/>
                <a:gdLst>
                  <a:gd name="connsiteX0" fmla="*/ 191776 w 191776"/>
                  <a:gd name="connsiteY0" fmla="*/ 771 h 98783"/>
                  <a:gd name="connsiteX1" fmla="*/ 43567 w 191776"/>
                  <a:gd name="connsiteY1" fmla="*/ 0 h 98783"/>
                  <a:gd name="connsiteX2" fmla="*/ 30985 w 191776"/>
                  <a:gd name="connsiteY2" fmla="*/ 28461 h 98783"/>
                  <a:gd name="connsiteX3" fmla="*/ 166135 w 191776"/>
                  <a:gd name="connsiteY3" fmla="*/ 28461 h 98783"/>
                  <a:gd name="connsiteX4" fmla="*/ 191776 w 191776"/>
                  <a:gd name="connsiteY4" fmla="*/ 771 h 98783"/>
                  <a:gd name="connsiteX5" fmla="*/ 15154 w 191776"/>
                  <a:gd name="connsiteY5" fmla="*/ 64456 h 98783"/>
                  <a:gd name="connsiteX6" fmla="*/ 148828 w 191776"/>
                  <a:gd name="connsiteY6" fmla="*/ 64456 h 98783"/>
                  <a:gd name="connsiteX7" fmla="*/ 156077 w 191776"/>
                  <a:gd name="connsiteY7" fmla="*/ 49397 h 98783"/>
                  <a:gd name="connsiteX8" fmla="*/ 21784 w 191776"/>
                  <a:gd name="connsiteY8" fmla="*/ 49397 h 98783"/>
                  <a:gd name="connsiteX9" fmla="*/ 15154 w 191776"/>
                  <a:gd name="connsiteY9" fmla="*/ 64456 h 98783"/>
                  <a:gd name="connsiteX10" fmla="*/ 0 w 191776"/>
                  <a:gd name="connsiteY10" fmla="*/ 98784 h 98783"/>
                  <a:gd name="connsiteX11" fmla="*/ 134007 w 191776"/>
                  <a:gd name="connsiteY11" fmla="*/ 95441 h 98783"/>
                  <a:gd name="connsiteX12" fmla="*/ 138817 w 191776"/>
                  <a:gd name="connsiteY12" fmla="*/ 85382 h 98783"/>
                  <a:gd name="connsiteX13" fmla="*/ 5915 w 191776"/>
                  <a:gd name="connsiteY13" fmla="*/ 85382 h 98783"/>
                  <a:gd name="connsiteX14" fmla="*/ 0 w 191776"/>
                  <a:gd name="connsiteY14" fmla="*/ 98784 h 9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776" h="98783">
                    <a:moveTo>
                      <a:pt x="191776" y="771"/>
                    </a:moveTo>
                    <a:lnTo>
                      <a:pt x="43567" y="0"/>
                    </a:lnTo>
                    <a:lnTo>
                      <a:pt x="30985" y="28461"/>
                    </a:lnTo>
                    <a:lnTo>
                      <a:pt x="166135" y="28461"/>
                    </a:lnTo>
                    <a:lnTo>
                      <a:pt x="191776" y="771"/>
                    </a:lnTo>
                    <a:close/>
                    <a:moveTo>
                      <a:pt x="15154" y="64456"/>
                    </a:moveTo>
                    <a:lnTo>
                      <a:pt x="148828" y="64456"/>
                    </a:lnTo>
                    <a:lnTo>
                      <a:pt x="156077" y="49397"/>
                    </a:lnTo>
                    <a:lnTo>
                      <a:pt x="21784" y="49397"/>
                    </a:lnTo>
                    <a:lnTo>
                      <a:pt x="15154" y="64456"/>
                    </a:lnTo>
                    <a:close/>
                    <a:moveTo>
                      <a:pt x="0" y="98784"/>
                    </a:moveTo>
                    <a:lnTo>
                      <a:pt x="134007" y="95441"/>
                    </a:lnTo>
                    <a:lnTo>
                      <a:pt x="138817" y="85382"/>
                    </a:lnTo>
                    <a:lnTo>
                      <a:pt x="5915" y="85382"/>
                    </a:lnTo>
                    <a:lnTo>
                      <a:pt x="0" y="98784"/>
                    </a:ln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7" name="任意多边形: 形状 56">
                <a:extLst>
                  <a:ext uri="{FF2B5EF4-FFF2-40B4-BE49-F238E27FC236}">
                    <a16:creationId xmlns:a16="http://schemas.microsoft.com/office/drawing/2014/main" id="{3A4E2CB2-A12B-3CE0-BB82-C9639EEEA6D0}"/>
                  </a:ext>
                </a:extLst>
              </p:cNvPr>
              <p:cNvSpPr/>
              <p:nvPr/>
            </p:nvSpPr>
            <p:spPr>
              <a:xfrm>
                <a:off x="1401027" y="3193961"/>
                <a:ext cx="160220" cy="56921"/>
              </a:xfrm>
              <a:custGeom>
                <a:avLst/>
                <a:gdLst>
                  <a:gd name="connsiteX0" fmla="*/ 25070 w 160220"/>
                  <a:gd name="connsiteY0" fmla="*/ 0 h 56921"/>
                  <a:gd name="connsiteX1" fmla="*/ 15869 w 160220"/>
                  <a:gd name="connsiteY1" fmla="*/ 20926 h 56921"/>
                  <a:gd name="connsiteX2" fmla="*/ 150162 w 160220"/>
                  <a:gd name="connsiteY2" fmla="*/ 20926 h 56921"/>
                  <a:gd name="connsiteX3" fmla="*/ 160220 w 160220"/>
                  <a:gd name="connsiteY3" fmla="*/ 0 h 56921"/>
                  <a:gd name="connsiteX4" fmla="*/ 25070 w 160220"/>
                  <a:gd name="connsiteY4" fmla="*/ 0 h 56921"/>
                  <a:gd name="connsiteX5" fmla="*/ 0 w 160220"/>
                  <a:gd name="connsiteY5" fmla="*/ 56922 h 56921"/>
                  <a:gd name="connsiteX6" fmla="*/ 132902 w 160220"/>
                  <a:gd name="connsiteY6" fmla="*/ 56922 h 56921"/>
                  <a:gd name="connsiteX7" fmla="*/ 142913 w 160220"/>
                  <a:gd name="connsiteY7" fmla="*/ 35995 h 56921"/>
                  <a:gd name="connsiteX8" fmla="*/ 9249 w 160220"/>
                  <a:gd name="connsiteY8" fmla="*/ 35995 h 56921"/>
                  <a:gd name="connsiteX9" fmla="*/ 0 w 160220"/>
                  <a:gd name="connsiteY9" fmla="*/ 56922 h 5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220" h="56921">
                    <a:moveTo>
                      <a:pt x="25070" y="0"/>
                    </a:moveTo>
                    <a:lnTo>
                      <a:pt x="15869" y="20926"/>
                    </a:lnTo>
                    <a:lnTo>
                      <a:pt x="150162" y="20926"/>
                    </a:lnTo>
                    <a:lnTo>
                      <a:pt x="160220" y="0"/>
                    </a:lnTo>
                    <a:lnTo>
                      <a:pt x="25070" y="0"/>
                    </a:lnTo>
                    <a:close/>
                    <a:moveTo>
                      <a:pt x="0" y="56922"/>
                    </a:moveTo>
                    <a:lnTo>
                      <a:pt x="132902" y="56922"/>
                    </a:lnTo>
                    <a:lnTo>
                      <a:pt x="142913" y="35995"/>
                    </a:lnTo>
                    <a:lnTo>
                      <a:pt x="9249" y="35995"/>
                    </a:lnTo>
                    <a:lnTo>
                      <a:pt x="0" y="56922"/>
                    </a:lnTo>
                    <a:close/>
                  </a:path>
                </a:pathLst>
              </a:custGeom>
              <a:solidFill>
                <a:srgbClr val="F4F4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8" name="任意多边形: 形状 57">
                <a:extLst>
                  <a:ext uri="{FF2B5EF4-FFF2-40B4-BE49-F238E27FC236}">
                    <a16:creationId xmlns:a16="http://schemas.microsoft.com/office/drawing/2014/main" id="{14D6DFF4-654C-A455-A2D4-E908AA81DECB}"/>
                  </a:ext>
                </a:extLst>
              </p:cNvPr>
              <p:cNvSpPr/>
              <p:nvPr/>
            </p:nvSpPr>
            <p:spPr>
              <a:xfrm>
                <a:off x="1218065" y="3349847"/>
                <a:ext cx="382415" cy="31651"/>
              </a:xfrm>
              <a:custGeom>
                <a:avLst/>
                <a:gdLst>
                  <a:gd name="connsiteX0" fmla="*/ 567 w 382415"/>
                  <a:gd name="connsiteY0" fmla="*/ 14926 h 31651"/>
                  <a:gd name="connsiteX1" fmla="*/ 45801 w 382415"/>
                  <a:gd name="connsiteY1" fmla="*/ 31652 h 31651"/>
                  <a:gd name="connsiteX2" fmla="*/ 382415 w 382415"/>
                  <a:gd name="connsiteY2" fmla="*/ 31652 h 31651"/>
                  <a:gd name="connsiteX3" fmla="*/ 382415 w 382415"/>
                  <a:gd name="connsiteY3" fmla="*/ 0 h 31651"/>
                  <a:gd name="connsiteX4" fmla="*/ 234 w 382415"/>
                  <a:gd name="connsiteY4" fmla="*/ 0 h 31651"/>
                  <a:gd name="connsiteX5" fmla="*/ 567 w 382415"/>
                  <a:gd name="connsiteY5" fmla="*/ 14926 h 3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415" h="31651">
                    <a:moveTo>
                      <a:pt x="567" y="14926"/>
                    </a:moveTo>
                    <a:cubicBezTo>
                      <a:pt x="8959" y="28318"/>
                      <a:pt x="45801" y="31652"/>
                      <a:pt x="45801" y="31652"/>
                    </a:cubicBezTo>
                    <a:lnTo>
                      <a:pt x="382415" y="31652"/>
                    </a:lnTo>
                    <a:lnTo>
                      <a:pt x="382415" y="0"/>
                    </a:lnTo>
                    <a:lnTo>
                      <a:pt x="234" y="0"/>
                    </a:lnTo>
                    <a:cubicBezTo>
                      <a:pt x="-166" y="4972"/>
                      <a:pt x="-52" y="9973"/>
                      <a:pt x="567" y="14926"/>
                    </a:cubicBezTo>
                    <a:close/>
                  </a:path>
                </a:pathLst>
              </a:custGeom>
              <a:solidFill>
                <a:srgbClr val="93B9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59" name="任意多边形: 形状 58">
                <a:extLst>
                  <a:ext uri="{FF2B5EF4-FFF2-40B4-BE49-F238E27FC236}">
                    <a16:creationId xmlns:a16="http://schemas.microsoft.com/office/drawing/2014/main" id="{F4727237-91B1-E57A-0056-6B53D8F9F008}"/>
                  </a:ext>
                </a:extLst>
              </p:cNvPr>
              <p:cNvSpPr/>
              <p:nvPr/>
            </p:nvSpPr>
            <p:spPr>
              <a:xfrm>
                <a:off x="1218347" y="3223470"/>
                <a:ext cx="382181" cy="126377"/>
              </a:xfrm>
              <a:custGeom>
                <a:avLst/>
                <a:gdLst>
                  <a:gd name="connsiteX0" fmla="*/ 183728 w 382181"/>
                  <a:gd name="connsiteY0" fmla="*/ 22412 h 126377"/>
                  <a:gd name="connsiteX1" fmla="*/ 152067 w 382181"/>
                  <a:gd name="connsiteY1" fmla="*/ 31375 h 126377"/>
                  <a:gd name="connsiteX2" fmla="*/ 188728 w 382181"/>
                  <a:gd name="connsiteY2" fmla="*/ 63456 h 126377"/>
                  <a:gd name="connsiteX3" fmla="*/ 145209 w 382181"/>
                  <a:gd name="connsiteY3" fmla="*/ 84382 h 126377"/>
                  <a:gd name="connsiteX4" fmla="*/ 72266 w 382181"/>
                  <a:gd name="connsiteY4" fmla="*/ 55493 h 126377"/>
                  <a:gd name="connsiteX5" fmla="*/ 48054 w 382181"/>
                  <a:gd name="connsiteY5" fmla="*/ 63456 h 126377"/>
                  <a:gd name="connsiteX6" fmla="*/ 0 w 382181"/>
                  <a:gd name="connsiteY6" fmla="*/ 126378 h 126377"/>
                  <a:gd name="connsiteX7" fmla="*/ 382181 w 382181"/>
                  <a:gd name="connsiteY7" fmla="*/ 126378 h 126377"/>
                  <a:gd name="connsiteX8" fmla="*/ 382181 w 382181"/>
                  <a:gd name="connsiteY8" fmla="*/ 0 h 126377"/>
                  <a:gd name="connsiteX9" fmla="*/ 183728 w 382181"/>
                  <a:gd name="connsiteY9" fmla="*/ 22412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181" h="126377">
                    <a:moveTo>
                      <a:pt x="183728" y="22412"/>
                    </a:moveTo>
                    <a:cubicBezTo>
                      <a:pt x="183728" y="22412"/>
                      <a:pt x="170993" y="25936"/>
                      <a:pt x="152067" y="31375"/>
                    </a:cubicBezTo>
                    <a:cubicBezTo>
                      <a:pt x="165849" y="37614"/>
                      <a:pt x="185061" y="48673"/>
                      <a:pt x="188728" y="63456"/>
                    </a:cubicBezTo>
                    <a:cubicBezTo>
                      <a:pt x="194596" y="86859"/>
                      <a:pt x="156077" y="86859"/>
                      <a:pt x="145209" y="84382"/>
                    </a:cubicBezTo>
                    <a:cubicBezTo>
                      <a:pt x="138674" y="82858"/>
                      <a:pt x="101251" y="67551"/>
                      <a:pt x="72266" y="55493"/>
                    </a:cubicBezTo>
                    <a:cubicBezTo>
                      <a:pt x="63970" y="58160"/>
                      <a:pt x="55826" y="60836"/>
                      <a:pt x="48054" y="63456"/>
                    </a:cubicBezTo>
                    <a:cubicBezTo>
                      <a:pt x="9439" y="76514"/>
                      <a:pt x="1286" y="107642"/>
                      <a:pt x="0" y="126378"/>
                    </a:cubicBezTo>
                    <a:lnTo>
                      <a:pt x="382181" y="126378"/>
                    </a:lnTo>
                    <a:lnTo>
                      <a:pt x="382181" y="0"/>
                    </a:lnTo>
                    <a:cubicBezTo>
                      <a:pt x="300038" y="50054"/>
                      <a:pt x="183728" y="22412"/>
                      <a:pt x="183728" y="22412"/>
                    </a:cubicBezTo>
                    <a:close/>
                  </a:path>
                </a:pathLst>
              </a:custGeom>
              <a:solidFill>
                <a:schemeClr val="accent6">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0" name="任意多边形: 形状 59">
                <a:extLst>
                  <a:ext uri="{FF2B5EF4-FFF2-40B4-BE49-F238E27FC236}">
                    <a16:creationId xmlns:a16="http://schemas.microsoft.com/office/drawing/2014/main" id="{6EE46244-D778-41D9-B2ED-A745935AA088}"/>
                  </a:ext>
                </a:extLst>
              </p:cNvPr>
              <p:cNvSpPr/>
              <p:nvPr/>
            </p:nvSpPr>
            <p:spPr>
              <a:xfrm>
                <a:off x="1290375" y="3254845"/>
                <a:ext cx="117102" cy="54073"/>
              </a:xfrm>
              <a:custGeom>
                <a:avLst/>
                <a:gdLst>
                  <a:gd name="connsiteX0" fmla="*/ 116462 w 117102"/>
                  <a:gd name="connsiteY0" fmla="*/ 32080 h 54073"/>
                  <a:gd name="connsiteX1" fmla="*/ 79800 w 117102"/>
                  <a:gd name="connsiteY1" fmla="*/ 0 h 54073"/>
                  <a:gd name="connsiteX2" fmla="*/ 0 w 117102"/>
                  <a:gd name="connsiteY2" fmla="*/ 24117 h 54073"/>
                  <a:gd name="connsiteX3" fmla="*/ 72933 w 117102"/>
                  <a:gd name="connsiteY3" fmla="*/ 53007 h 54073"/>
                  <a:gd name="connsiteX4" fmla="*/ 116462 w 117102"/>
                  <a:gd name="connsiteY4" fmla="*/ 32080 h 5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2" h="54073">
                    <a:moveTo>
                      <a:pt x="116462" y="32080"/>
                    </a:moveTo>
                    <a:cubicBezTo>
                      <a:pt x="112785" y="17297"/>
                      <a:pt x="93574" y="6239"/>
                      <a:pt x="79800" y="0"/>
                    </a:cubicBezTo>
                    <a:cubicBezTo>
                      <a:pt x="58064" y="6286"/>
                      <a:pt x="28175" y="15107"/>
                      <a:pt x="0" y="24117"/>
                    </a:cubicBezTo>
                    <a:cubicBezTo>
                      <a:pt x="28985" y="36176"/>
                      <a:pt x="66408" y="51483"/>
                      <a:pt x="72933" y="53007"/>
                    </a:cubicBezTo>
                    <a:cubicBezTo>
                      <a:pt x="83991" y="55483"/>
                      <a:pt x="122510" y="55483"/>
                      <a:pt x="116462" y="32080"/>
                    </a:cubicBezTo>
                    <a:close/>
                  </a:path>
                </a:pathLst>
              </a:custGeom>
              <a:solidFill>
                <a:srgbClr val="F4F4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1" name="任意多边形: 形状 60">
                <a:extLst>
                  <a:ext uri="{FF2B5EF4-FFF2-40B4-BE49-F238E27FC236}">
                    <a16:creationId xmlns:a16="http://schemas.microsoft.com/office/drawing/2014/main" id="{F78EC4EA-4DEE-8D07-8B25-ACCFF143CA3D}"/>
                  </a:ext>
                </a:extLst>
              </p:cNvPr>
              <p:cNvSpPr/>
              <p:nvPr/>
            </p:nvSpPr>
            <p:spPr>
              <a:xfrm>
                <a:off x="2291638" y="2299316"/>
                <a:ext cx="163968" cy="220437"/>
              </a:xfrm>
              <a:custGeom>
                <a:avLst/>
                <a:gdLst>
                  <a:gd name="connsiteX0" fmla="*/ 82539 w 163968"/>
                  <a:gd name="connsiteY0" fmla="*/ 220437 h 220437"/>
                  <a:gd name="connsiteX1" fmla="*/ 80825 w 163968"/>
                  <a:gd name="connsiteY1" fmla="*/ 192215 h 220437"/>
                  <a:gd name="connsiteX2" fmla="*/ 63860 w 163968"/>
                  <a:gd name="connsiteY2" fmla="*/ 170621 h 220437"/>
                  <a:gd name="connsiteX3" fmla="*/ 52650 w 163968"/>
                  <a:gd name="connsiteY3" fmla="*/ 167421 h 220437"/>
                  <a:gd name="connsiteX4" fmla="*/ 32580 w 163968"/>
                  <a:gd name="connsiteY4" fmla="*/ 154934 h 220437"/>
                  <a:gd name="connsiteX5" fmla="*/ 8225 w 163968"/>
                  <a:gd name="connsiteY5" fmla="*/ 111223 h 220437"/>
                  <a:gd name="connsiteX6" fmla="*/ 1738 w 163968"/>
                  <a:gd name="connsiteY6" fmla="*/ 101165 h 220437"/>
                  <a:gd name="connsiteX7" fmla="*/ 2596 w 163968"/>
                  <a:gd name="connsiteY7" fmla="*/ 76657 h 220437"/>
                  <a:gd name="connsiteX8" fmla="*/ 27818 w 163968"/>
                  <a:gd name="connsiteY8" fmla="*/ 0 h 220437"/>
                  <a:gd name="connsiteX9" fmla="*/ 148757 w 163968"/>
                  <a:gd name="connsiteY9" fmla="*/ 62503 h 220437"/>
                  <a:gd name="connsiteX10" fmla="*/ 155386 w 163968"/>
                  <a:gd name="connsiteY10" fmla="*/ 166183 h 220437"/>
                  <a:gd name="connsiteX11" fmla="*/ 163968 w 163968"/>
                  <a:gd name="connsiteY11" fmla="*/ 186109 h 220437"/>
                  <a:gd name="connsiteX12" fmla="*/ 82539 w 163968"/>
                  <a:gd name="connsiteY12" fmla="*/ 220437 h 22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968" h="220437">
                    <a:moveTo>
                      <a:pt x="82539" y="220437"/>
                    </a:moveTo>
                    <a:cubicBezTo>
                      <a:pt x="83387" y="210998"/>
                      <a:pt x="82806" y="201482"/>
                      <a:pt x="80825" y="192215"/>
                    </a:cubicBezTo>
                    <a:cubicBezTo>
                      <a:pt x="78719" y="182823"/>
                      <a:pt x="72490" y="174889"/>
                      <a:pt x="63860" y="170621"/>
                    </a:cubicBezTo>
                    <a:cubicBezTo>
                      <a:pt x="60193" y="169335"/>
                      <a:pt x="56450" y="168269"/>
                      <a:pt x="52650" y="167421"/>
                    </a:cubicBezTo>
                    <a:cubicBezTo>
                      <a:pt x="44953" y="165144"/>
                      <a:pt x="38029" y="160830"/>
                      <a:pt x="32580" y="154934"/>
                    </a:cubicBezTo>
                    <a:cubicBezTo>
                      <a:pt x="21236" y="142637"/>
                      <a:pt x="17759" y="124997"/>
                      <a:pt x="8225" y="111223"/>
                    </a:cubicBezTo>
                    <a:cubicBezTo>
                      <a:pt x="5710" y="108109"/>
                      <a:pt x="3539" y="104737"/>
                      <a:pt x="1738" y="101165"/>
                    </a:cubicBezTo>
                    <a:cubicBezTo>
                      <a:pt x="-1548" y="93488"/>
                      <a:pt x="453" y="84715"/>
                      <a:pt x="2596" y="76657"/>
                    </a:cubicBezTo>
                    <a:cubicBezTo>
                      <a:pt x="9596" y="50663"/>
                      <a:pt x="18017" y="25070"/>
                      <a:pt x="27818" y="0"/>
                    </a:cubicBezTo>
                    <a:lnTo>
                      <a:pt x="148757" y="62503"/>
                    </a:lnTo>
                    <a:lnTo>
                      <a:pt x="155386" y="166183"/>
                    </a:lnTo>
                    <a:cubicBezTo>
                      <a:pt x="155386" y="166183"/>
                      <a:pt x="153672" y="182299"/>
                      <a:pt x="163968" y="186109"/>
                    </a:cubicBezTo>
                    <a:lnTo>
                      <a:pt x="82539" y="220437"/>
                    </a:lnTo>
                    <a:close/>
                  </a:path>
                </a:pathLst>
              </a:custGeom>
              <a:solidFill>
                <a:schemeClr val="accent1">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2" name="任意多边形: 形状 61">
                <a:extLst>
                  <a:ext uri="{FF2B5EF4-FFF2-40B4-BE49-F238E27FC236}">
                    <a16:creationId xmlns:a16="http://schemas.microsoft.com/office/drawing/2014/main" id="{0C0C23FF-9E29-5407-DCD4-C921410FF090}"/>
                  </a:ext>
                </a:extLst>
              </p:cNvPr>
              <p:cNvSpPr/>
              <p:nvPr/>
            </p:nvSpPr>
            <p:spPr>
              <a:xfrm>
                <a:off x="2308969" y="2272416"/>
                <a:ext cx="207368" cy="216400"/>
              </a:xfrm>
              <a:custGeom>
                <a:avLst/>
                <a:gdLst>
                  <a:gd name="connsiteX0" fmla="*/ 0 w 207368"/>
                  <a:gd name="connsiteY0" fmla="*/ 32863 h 216400"/>
                  <a:gd name="connsiteX1" fmla="*/ 27889 w 207368"/>
                  <a:gd name="connsiteY1" fmla="*/ 77145 h 216400"/>
                  <a:gd name="connsiteX2" fmla="*/ 69266 w 207368"/>
                  <a:gd name="connsiteY2" fmla="*/ 108282 h 216400"/>
                  <a:gd name="connsiteX3" fmla="*/ 72742 w 207368"/>
                  <a:gd name="connsiteY3" fmla="*/ 93690 h 216400"/>
                  <a:gd name="connsiteX4" fmla="*/ 84182 w 207368"/>
                  <a:gd name="connsiteY4" fmla="*/ 84727 h 216400"/>
                  <a:gd name="connsiteX5" fmla="*/ 101917 w 207368"/>
                  <a:gd name="connsiteY5" fmla="*/ 101319 h 216400"/>
                  <a:gd name="connsiteX6" fmla="*/ 94774 w 207368"/>
                  <a:gd name="connsiteY6" fmla="*/ 127199 h 216400"/>
                  <a:gd name="connsiteX7" fmla="*/ 93335 w 207368"/>
                  <a:gd name="connsiteY7" fmla="*/ 131590 h 216400"/>
                  <a:gd name="connsiteX8" fmla="*/ 94964 w 207368"/>
                  <a:gd name="connsiteY8" fmla="*/ 137067 h 216400"/>
                  <a:gd name="connsiteX9" fmla="*/ 91430 w 207368"/>
                  <a:gd name="connsiteY9" fmla="*/ 149325 h 216400"/>
                  <a:gd name="connsiteX10" fmla="*/ 81658 w 207368"/>
                  <a:gd name="connsiteY10" fmla="*/ 158288 h 216400"/>
                  <a:gd name="connsiteX11" fmla="*/ 71123 w 207368"/>
                  <a:gd name="connsiteY11" fmla="*/ 216400 h 216400"/>
                  <a:gd name="connsiteX12" fmla="*/ 207369 w 207368"/>
                  <a:gd name="connsiteY12" fmla="*/ 169252 h 216400"/>
                  <a:gd name="connsiteX13" fmla="*/ 152067 w 207368"/>
                  <a:gd name="connsiteY13" fmla="*/ 110139 h 216400"/>
                  <a:gd name="connsiteX14" fmla="*/ 113547 w 207368"/>
                  <a:gd name="connsiteY14" fmla="*/ 7593 h 216400"/>
                  <a:gd name="connsiteX15" fmla="*/ 51816 w 207368"/>
                  <a:gd name="connsiteY15" fmla="*/ 1069 h 216400"/>
                  <a:gd name="connsiteX16" fmla="*/ 0 w 207368"/>
                  <a:gd name="connsiteY16" fmla="*/ 32958 h 216400"/>
                  <a:gd name="connsiteX17" fmla="*/ 0 w 207368"/>
                  <a:gd name="connsiteY17" fmla="*/ 32863 h 21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368" h="216400">
                    <a:moveTo>
                      <a:pt x="0" y="32863"/>
                    </a:moveTo>
                    <a:cubicBezTo>
                      <a:pt x="7925" y="48446"/>
                      <a:pt x="17259" y="63267"/>
                      <a:pt x="27889" y="77145"/>
                    </a:cubicBezTo>
                    <a:cubicBezTo>
                      <a:pt x="38605" y="91080"/>
                      <a:pt x="52911" y="101843"/>
                      <a:pt x="69266" y="108282"/>
                    </a:cubicBezTo>
                    <a:cubicBezTo>
                      <a:pt x="69428" y="103234"/>
                      <a:pt x="70609" y="98271"/>
                      <a:pt x="72742" y="93690"/>
                    </a:cubicBezTo>
                    <a:cubicBezTo>
                      <a:pt x="74952" y="89080"/>
                      <a:pt x="79181" y="85765"/>
                      <a:pt x="84182" y="84727"/>
                    </a:cubicBezTo>
                    <a:cubicBezTo>
                      <a:pt x="93145" y="83298"/>
                      <a:pt x="101013" y="92261"/>
                      <a:pt x="101917" y="101319"/>
                    </a:cubicBezTo>
                    <a:cubicBezTo>
                      <a:pt x="102822" y="110378"/>
                      <a:pt x="98822" y="119055"/>
                      <a:pt x="94774" y="127199"/>
                    </a:cubicBezTo>
                    <a:cubicBezTo>
                      <a:pt x="93945" y="128523"/>
                      <a:pt x="93450" y="130028"/>
                      <a:pt x="93335" y="131590"/>
                    </a:cubicBezTo>
                    <a:cubicBezTo>
                      <a:pt x="93650" y="133476"/>
                      <a:pt x="94193" y="135314"/>
                      <a:pt x="94964" y="137067"/>
                    </a:cubicBezTo>
                    <a:cubicBezTo>
                      <a:pt x="95821" y="141486"/>
                      <a:pt x="94507" y="146049"/>
                      <a:pt x="91430" y="149325"/>
                    </a:cubicBezTo>
                    <a:cubicBezTo>
                      <a:pt x="88344" y="152497"/>
                      <a:pt x="85087" y="155488"/>
                      <a:pt x="81658" y="158288"/>
                    </a:cubicBezTo>
                    <a:cubicBezTo>
                      <a:pt x="66408" y="172585"/>
                      <a:pt x="63541" y="196950"/>
                      <a:pt x="71123" y="216400"/>
                    </a:cubicBezTo>
                    <a:lnTo>
                      <a:pt x="207369" y="169252"/>
                    </a:lnTo>
                    <a:cubicBezTo>
                      <a:pt x="207369" y="169252"/>
                      <a:pt x="202606" y="112854"/>
                      <a:pt x="152067" y="110139"/>
                    </a:cubicBezTo>
                    <a:cubicBezTo>
                      <a:pt x="152067" y="110139"/>
                      <a:pt x="167802" y="24948"/>
                      <a:pt x="113547" y="7593"/>
                    </a:cubicBezTo>
                    <a:cubicBezTo>
                      <a:pt x="93755" y="678"/>
                      <a:pt x="72619" y="-1560"/>
                      <a:pt x="51816" y="1069"/>
                    </a:cubicBezTo>
                    <a:cubicBezTo>
                      <a:pt x="30956" y="4279"/>
                      <a:pt x="12268" y="15775"/>
                      <a:pt x="0" y="32958"/>
                    </a:cubicBezTo>
                    <a:lnTo>
                      <a:pt x="0" y="32863"/>
                    </a:ln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3" name="任意多边形: 形状 62">
                <a:extLst>
                  <a:ext uri="{FF2B5EF4-FFF2-40B4-BE49-F238E27FC236}">
                    <a16:creationId xmlns:a16="http://schemas.microsoft.com/office/drawing/2014/main" id="{008DEE9F-F259-D733-77A6-D8EFDC01C1E3}"/>
                  </a:ext>
                </a:extLst>
              </p:cNvPr>
              <p:cNvSpPr/>
              <p:nvPr/>
            </p:nvSpPr>
            <p:spPr>
              <a:xfrm>
                <a:off x="2413558" y="2232005"/>
                <a:ext cx="58541" cy="58543"/>
              </a:xfrm>
              <a:custGeom>
                <a:avLst/>
                <a:gdLst>
                  <a:gd name="connsiteX0" fmla="*/ 28742 w 58541"/>
                  <a:gd name="connsiteY0" fmla="*/ 58538 h 58543"/>
                  <a:gd name="connsiteX1" fmla="*/ 58536 w 58541"/>
                  <a:gd name="connsiteY1" fmla="*/ 29801 h 58543"/>
                  <a:gd name="connsiteX2" fmla="*/ 29799 w 58541"/>
                  <a:gd name="connsiteY2" fmla="*/ 7 h 58543"/>
                  <a:gd name="connsiteX3" fmla="*/ 28742 w 58541"/>
                  <a:gd name="connsiteY3" fmla="*/ 7 h 58543"/>
                  <a:gd name="connsiteX4" fmla="*/ 5 w 58541"/>
                  <a:gd name="connsiteY4" fmla="*/ 29801 h 58543"/>
                  <a:gd name="connsiteX5" fmla="*/ 28742 w 58541"/>
                  <a:gd name="connsiteY5" fmla="*/ 58538 h 5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41" h="58543">
                    <a:moveTo>
                      <a:pt x="28742" y="58538"/>
                    </a:moveTo>
                    <a:cubicBezTo>
                      <a:pt x="44906" y="58834"/>
                      <a:pt x="58241" y="45965"/>
                      <a:pt x="58536" y="29801"/>
                    </a:cubicBezTo>
                    <a:cubicBezTo>
                      <a:pt x="58831" y="13637"/>
                      <a:pt x="45963" y="302"/>
                      <a:pt x="29799" y="7"/>
                    </a:cubicBezTo>
                    <a:cubicBezTo>
                      <a:pt x="29447" y="-2"/>
                      <a:pt x="29094" y="-2"/>
                      <a:pt x="28742" y="7"/>
                    </a:cubicBezTo>
                    <a:cubicBezTo>
                      <a:pt x="12578" y="302"/>
                      <a:pt x="-290" y="13637"/>
                      <a:pt x="5" y="29801"/>
                    </a:cubicBezTo>
                    <a:cubicBezTo>
                      <a:pt x="291" y="45556"/>
                      <a:pt x="12988" y="58252"/>
                      <a:pt x="28742" y="58538"/>
                    </a:cubicBezTo>
                    <a:close/>
                  </a:path>
                </a:pathLst>
              </a:custGeom>
              <a:solidFill>
                <a:schemeClr val="accent2">
                  <a:lumMod val="60000"/>
                  <a:lumOff val="4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4" name="任意多边形: 形状 63">
                <a:extLst>
                  <a:ext uri="{FF2B5EF4-FFF2-40B4-BE49-F238E27FC236}">
                    <a16:creationId xmlns:a16="http://schemas.microsoft.com/office/drawing/2014/main" id="{E0938132-6117-BB20-93B4-4B9A5DC47EC9}"/>
                  </a:ext>
                </a:extLst>
              </p:cNvPr>
              <p:cNvSpPr/>
              <p:nvPr/>
            </p:nvSpPr>
            <p:spPr>
              <a:xfrm>
                <a:off x="1538835" y="2696989"/>
                <a:ext cx="998096" cy="618311"/>
              </a:xfrm>
              <a:custGeom>
                <a:avLst/>
                <a:gdLst>
                  <a:gd name="connsiteX0" fmla="*/ 998096 w 998096"/>
                  <a:gd name="connsiteY0" fmla="*/ 247941 h 618311"/>
                  <a:gd name="connsiteX1" fmla="*/ 972874 w 998096"/>
                  <a:gd name="connsiteY1" fmla="*/ 364403 h 618311"/>
                  <a:gd name="connsiteX2" fmla="*/ 718271 w 998096"/>
                  <a:gd name="connsiteY2" fmla="*/ 616730 h 618311"/>
                  <a:gd name="connsiteX3" fmla="*/ 313058 w 998096"/>
                  <a:gd name="connsiteY3" fmla="*/ 310815 h 618311"/>
                  <a:gd name="connsiteX4" fmla="*/ 227828 w 998096"/>
                  <a:gd name="connsiteY4" fmla="*/ 516946 h 618311"/>
                  <a:gd name="connsiteX5" fmla="*/ 0 w 998096"/>
                  <a:gd name="connsiteY5" fmla="*/ 516946 h 618311"/>
                  <a:gd name="connsiteX6" fmla="*/ 215998 w 998096"/>
                  <a:gd name="connsiteY6" fmla="*/ 48868 h 618311"/>
                  <a:gd name="connsiteX7" fmla="*/ 289227 w 998096"/>
                  <a:gd name="connsiteY7" fmla="*/ 52 h 618311"/>
                  <a:gd name="connsiteX8" fmla="*/ 403631 w 998096"/>
                  <a:gd name="connsiteY8" fmla="*/ 48868 h 618311"/>
                  <a:gd name="connsiteX9" fmla="*/ 583740 w 998096"/>
                  <a:gd name="connsiteY9" fmla="*/ 217527 h 618311"/>
                  <a:gd name="connsiteX10" fmla="*/ 826199 w 998096"/>
                  <a:gd name="connsiteY10" fmla="*/ 74509 h 618311"/>
                  <a:gd name="connsiteX11" fmla="*/ 998096 w 998096"/>
                  <a:gd name="connsiteY11" fmla="*/ 247941 h 61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8096" h="618311">
                    <a:moveTo>
                      <a:pt x="998096" y="247941"/>
                    </a:moveTo>
                    <a:cubicBezTo>
                      <a:pt x="998096" y="247941"/>
                      <a:pt x="992419" y="332942"/>
                      <a:pt x="972874" y="364403"/>
                    </a:cubicBezTo>
                    <a:cubicBezTo>
                      <a:pt x="972874" y="364403"/>
                      <a:pt x="936841" y="572248"/>
                      <a:pt x="718271" y="616730"/>
                    </a:cubicBezTo>
                    <a:cubicBezTo>
                      <a:pt x="496167" y="636132"/>
                      <a:pt x="403108" y="473712"/>
                      <a:pt x="313058" y="310815"/>
                    </a:cubicBezTo>
                    <a:cubicBezTo>
                      <a:pt x="313058" y="310815"/>
                      <a:pt x="239220" y="505554"/>
                      <a:pt x="227828" y="516946"/>
                    </a:cubicBezTo>
                    <a:lnTo>
                      <a:pt x="0" y="516946"/>
                    </a:lnTo>
                    <a:cubicBezTo>
                      <a:pt x="0" y="516946"/>
                      <a:pt x="163897" y="90626"/>
                      <a:pt x="215998" y="48868"/>
                    </a:cubicBezTo>
                    <a:cubicBezTo>
                      <a:pt x="215998" y="48868"/>
                      <a:pt x="241459" y="1672"/>
                      <a:pt x="289227" y="52"/>
                    </a:cubicBezTo>
                    <a:cubicBezTo>
                      <a:pt x="336995" y="-1567"/>
                      <a:pt x="385763" y="34752"/>
                      <a:pt x="403631" y="48868"/>
                    </a:cubicBezTo>
                    <a:cubicBezTo>
                      <a:pt x="421510" y="62975"/>
                      <a:pt x="583740" y="217527"/>
                      <a:pt x="583740" y="217527"/>
                    </a:cubicBezTo>
                    <a:lnTo>
                      <a:pt x="826199" y="74509"/>
                    </a:lnTo>
                    <a:lnTo>
                      <a:pt x="998096" y="247941"/>
                    </a:lnTo>
                    <a:close/>
                  </a:path>
                </a:pathLst>
              </a:custGeom>
              <a:solidFill>
                <a:srgbClr val="1E294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5" name="任意多边形: 形状 64">
                <a:extLst>
                  <a:ext uri="{FF2B5EF4-FFF2-40B4-BE49-F238E27FC236}">
                    <a16:creationId xmlns:a16="http://schemas.microsoft.com/office/drawing/2014/main" id="{A2E675A5-FB37-7879-E118-5FA7AFD1AC8F}"/>
                  </a:ext>
                </a:extLst>
              </p:cNvPr>
              <p:cNvSpPr/>
              <p:nvPr/>
            </p:nvSpPr>
            <p:spPr>
              <a:xfrm>
                <a:off x="1499468" y="2732260"/>
                <a:ext cx="687076" cy="466025"/>
              </a:xfrm>
              <a:custGeom>
                <a:avLst/>
                <a:gdLst>
                  <a:gd name="connsiteX0" fmla="*/ 290836 w 687076"/>
                  <a:gd name="connsiteY0" fmla="*/ 433336 h 466025"/>
                  <a:gd name="connsiteX1" fmla="*/ 59579 w 687076"/>
                  <a:gd name="connsiteY1" fmla="*/ 433336 h 466025"/>
                  <a:gd name="connsiteX2" fmla="*/ 163697 w 687076"/>
                  <a:gd name="connsiteY2" fmla="*/ 434012 h 466025"/>
                  <a:gd name="connsiteX3" fmla="*/ 337271 w 687076"/>
                  <a:gd name="connsiteY3" fmla="*/ 84626 h 466025"/>
                  <a:gd name="connsiteX4" fmla="*/ 687076 w 687076"/>
                  <a:gd name="connsiteY4" fmla="*/ 465997 h 466025"/>
                  <a:gd name="connsiteX5" fmla="*/ 0 w 687076"/>
                  <a:gd name="connsiteY5" fmla="*/ 380901 h 466025"/>
                  <a:gd name="connsiteX6" fmla="*/ 263804 w 687076"/>
                  <a:gd name="connsiteY6" fmla="*/ 196 h 46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76" h="466025">
                    <a:moveTo>
                      <a:pt x="290836" y="433336"/>
                    </a:moveTo>
                    <a:lnTo>
                      <a:pt x="59579" y="433336"/>
                    </a:lnTo>
                    <a:moveTo>
                      <a:pt x="163697" y="434012"/>
                    </a:moveTo>
                    <a:cubicBezTo>
                      <a:pt x="163697" y="434012"/>
                      <a:pt x="293313" y="74329"/>
                      <a:pt x="337271" y="84626"/>
                    </a:cubicBezTo>
                    <a:cubicBezTo>
                      <a:pt x="381219" y="94922"/>
                      <a:pt x="588921" y="469760"/>
                      <a:pt x="687076" y="465997"/>
                    </a:cubicBezTo>
                    <a:moveTo>
                      <a:pt x="0" y="380901"/>
                    </a:moveTo>
                    <a:cubicBezTo>
                      <a:pt x="0" y="380901"/>
                      <a:pt x="219856" y="-10005"/>
                      <a:pt x="263804" y="196"/>
                    </a:cubicBezTo>
                  </a:path>
                </a:pathLst>
              </a:custGeom>
              <a:noFill/>
              <a:ln w="2191" cap="rnd">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6" name="任意多边形: 形状 65">
                <a:extLst>
                  <a:ext uri="{FF2B5EF4-FFF2-40B4-BE49-F238E27FC236}">
                    <a16:creationId xmlns:a16="http://schemas.microsoft.com/office/drawing/2014/main" id="{64239565-E5D9-1806-D77E-F3466108BA0F}"/>
                  </a:ext>
                </a:extLst>
              </p:cNvPr>
              <p:cNvSpPr/>
              <p:nvPr/>
            </p:nvSpPr>
            <p:spPr>
              <a:xfrm>
                <a:off x="1789542" y="2451345"/>
                <a:ext cx="466467" cy="261423"/>
              </a:xfrm>
              <a:custGeom>
                <a:avLst/>
                <a:gdLst>
                  <a:gd name="connsiteX0" fmla="*/ 0 w 466467"/>
                  <a:gd name="connsiteY0" fmla="*/ 94907 h 261423"/>
                  <a:gd name="connsiteX1" fmla="*/ 310772 w 466467"/>
                  <a:gd name="connsiteY1" fmla="*/ 0 h 261423"/>
                  <a:gd name="connsiteX2" fmla="*/ 466468 w 466467"/>
                  <a:gd name="connsiteY2" fmla="*/ 143151 h 261423"/>
                  <a:gd name="connsiteX3" fmla="*/ 156743 w 466467"/>
                  <a:gd name="connsiteY3" fmla="*/ 261423 h 261423"/>
                  <a:gd name="connsiteX4" fmla="*/ 0 w 466467"/>
                  <a:gd name="connsiteY4" fmla="*/ 94907 h 26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67" h="261423">
                    <a:moveTo>
                      <a:pt x="0" y="94907"/>
                    </a:moveTo>
                    <a:lnTo>
                      <a:pt x="310772" y="0"/>
                    </a:lnTo>
                    <a:lnTo>
                      <a:pt x="466468" y="143151"/>
                    </a:lnTo>
                    <a:lnTo>
                      <a:pt x="156743" y="261423"/>
                    </a:lnTo>
                    <a:lnTo>
                      <a:pt x="0" y="94907"/>
                    </a:ln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7" name="任意多边形: 形状 66">
                <a:extLst>
                  <a:ext uri="{FF2B5EF4-FFF2-40B4-BE49-F238E27FC236}">
                    <a16:creationId xmlns:a16="http://schemas.microsoft.com/office/drawing/2014/main" id="{5E1F18EE-E13B-257F-FE6D-AFE870A787F1}"/>
                  </a:ext>
                </a:extLst>
              </p:cNvPr>
              <p:cNvSpPr/>
              <p:nvPr/>
            </p:nvSpPr>
            <p:spPr>
              <a:xfrm>
                <a:off x="2473771" y="2501494"/>
                <a:ext cx="37414" cy="24974"/>
              </a:xfrm>
              <a:custGeom>
                <a:avLst/>
                <a:gdLst>
                  <a:gd name="connsiteX0" fmla="*/ 37414 w 37414"/>
                  <a:gd name="connsiteY0" fmla="*/ 0 h 24974"/>
                  <a:gd name="connsiteX1" fmla="*/ 14106 w 37414"/>
                  <a:gd name="connsiteY1" fmla="*/ 24975 h 24974"/>
                  <a:gd name="connsiteX2" fmla="*/ 0 w 37414"/>
                  <a:gd name="connsiteY2" fmla="*/ 1619 h 24974"/>
                  <a:gd name="connsiteX3" fmla="*/ 37414 w 37414"/>
                  <a:gd name="connsiteY3" fmla="*/ 0 h 24974"/>
                </a:gdLst>
                <a:ahLst/>
                <a:cxnLst>
                  <a:cxn ang="0">
                    <a:pos x="connsiteX0" y="connsiteY0"/>
                  </a:cxn>
                  <a:cxn ang="0">
                    <a:pos x="connsiteX1" y="connsiteY1"/>
                  </a:cxn>
                  <a:cxn ang="0">
                    <a:pos x="connsiteX2" y="connsiteY2"/>
                  </a:cxn>
                  <a:cxn ang="0">
                    <a:pos x="connsiteX3" y="connsiteY3"/>
                  </a:cxn>
                </a:cxnLst>
                <a:rect l="l" t="t" r="r" b="b"/>
                <a:pathLst>
                  <a:path w="37414" h="24974">
                    <a:moveTo>
                      <a:pt x="37414" y="0"/>
                    </a:moveTo>
                    <a:lnTo>
                      <a:pt x="14106" y="24975"/>
                    </a:lnTo>
                    <a:lnTo>
                      <a:pt x="0" y="1619"/>
                    </a:lnTo>
                    <a:lnTo>
                      <a:pt x="37414" y="0"/>
                    </a:lnTo>
                    <a:close/>
                  </a:path>
                </a:pathLst>
              </a:custGeom>
              <a:solidFill>
                <a:srgbClr val="2C60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8" name="任意多边形: 形状 67">
                <a:extLst>
                  <a:ext uri="{FF2B5EF4-FFF2-40B4-BE49-F238E27FC236}">
                    <a16:creationId xmlns:a16="http://schemas.microsoft.com/office/drawing/2014/main" id="{B8B4B7DE-38C0-5A02-A453-773A08090BC8}"/>
                  </a:ext>
                </a:extLst>
              </p:cNvPr>
              <p:cNvSpPr/>
              <p:nvPr/>
            </p:nvSpPr>
            <p:spPr>
              <a:xfrm>
                <a:off x="1988879" y="2509361"/>
                <a:ext cx="554541" cy="547385"/>
              </a:xfrm>
              <a:custGeom>
                <a:avLst/>
                <a:gdLst>
                  <a:gd name="connsiteX0" fmla="*/ 517734 w 554541"/>
                  <a:gd name="connsiteY0" fmla="*/ 49054 h 547385"/>
                  <a:gd name="connsiteX1" fmla="*/ 494893 w 554541"/>
                  <a:gd name="connsiteY1" fmla="*/ 0 h 547385"/>
                  <a:gd name="connsiteX2" fmla="*/ 374240 w 554541"/>
                  <a:gd name="connsiteY2" fmla="*/ 24879 h 547385"/>
                  <a:gd name="connsiteX3" fmla="*/ 324567 w 554541"/>
                  <a:gd name="connsiteY3" fmla="*/ 71504 h 547385"/>
                  <a:gd name="connsiteX4" fmla="*/ 167585 w 554541"/>
                  <a:gd name="connsiteY4" fmla="*/ 360531 h 547385"/>
                  <a:gd name="connsiteX5" fmla="*/ 73488 w 554541"/>
                  <a:gd name="connsiteY5" fmla="*/ 278778 h 547385"/>
                  <a:gd name="connsiteX6" fmla="*/ 783 w 554541"/>
                  <a:gd name="connsiteY6" fmla="*/ 353673 h 547385"/>
                  <a:gd name="connsiteX7" fmla="*/ 221554 w 554541"/>
                  <a:gd name="connsiteY7" fmla="*/ 546211 h 547385"/>
                  <a:gd name="connsiteX8" fmla="*/ 359800 w 554541"/>
                  <a:gd name="connsiteY8" fmla="*/ 323259 h 547385"/>
                  <a:gd name="connsiteX9" fmla="*/ 412235 w 554541"/>
                  <a:gd name="connsiteY9" fmla="*/ 419167 h 547385"/>
                  <a:gd name="connsiteX10" fmla="*/ 517734 w 554541"/>
                  <a:gd name="connsiteY10" fmla="*/ 49054 h 547385"/>
                  <a:gd name="connsiteX11" fmla="*/ 533469 w 554541"/>
                  <a:gd name="connsiteY11" fmla="*/ 101441 h 547385"/>
                  <a:gd name="connsiteX12" fmla="*/ 534898 w 554541"/>
                  <a:gd name="connsiteY12" fmla="*/ 110976 h 547385"/>
                  <a:gd name="connsiteX13" fmla="*/ 440648 w 554541"/>
                  <a:gd name="connsiteY13" fmla="*/ 431140 h 547385"/>
                  <a:gd name="connsiteX14" fmla="*/ 548004 w 554541"/>
                  <a:gd name="connsiteY14" fmla="*/ 435473 h 547385"/>
                  <a:gd name="connsiteX15" fmla="*/ 533469 w 554541"/>
                  <a:gd name="connsiteY15" fmla="*/ 101441 h 54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4541" h="547385">
                    <a:moveTo>
                      <a:pt x="517734" y="49054"/>
                    </a:moveTo>
                    <a:cubicBezTo>
                      <a:pt x="511523" y="32080"/>
                      <a:pt x="503884" y="15669"/>
                      <a:pt x="494893" y="0"/>
                    </a:cubicBezTo>
                    <a:lnTo>
                      <a:pt x="374240" y="24879"/>
                    </a:lnTo>
                    <a:cubicBezTo>
                      <a:pt x="354551" y="36414"/>
                      <a:pt x="338921" y="53721"/>
                      <a:pt x="324567" y="71504"/>
                    </a:cubicBezTo>
                    <a:cubicBezTo>
                      <a:pt x="255396" y="157315"/>
                      <a:pt x="208628" y="258423"/>
                      <a:pt x="167585" y="360531"/>
                    </a:cubicBezTo>
                    <a:cubicBezTo>
                      <a:pt x="167585" y="360531"/>
                      <a:pt x="97367" y="279873"/>
                      <a:pt x="73488" y="278778"/>
                    </a:cubicBezTo>
                    <a:cubicBezTo>
                      <a:pt x="49599" y="277682"/>
                      <a:pt x="-7322" y="335223"/>
                      <a:pt x="783" y="353673"/>
                    </a:cubicBezTo>
                    <a:cubicBezTo>
                      <a:pt x="8889" y="372123"/>
                      <a:pt x="154860" y="564090"/>
                      <a:pt x="221554" y="546211"/>
                    </a:cubicBezTo>
                    <a:cubicBezTo>
                      <a:pt x="288238" y="528333"/>
                      <a:pt x="358228" y="332499"/>
                      <a:pt x="359800" y="323259"/>
                    </a:cubicBezTo>
                    <a:cubicBezTo>
                      <a:pt x="359800" y="323259"/>
                      <a:pt x="374668" y="390754"/>
                      <a:pt x="412235" y="419167"/>
                    </a:cubicBezTo>
                    <a:cubicBezTo>
                      <a:pt x="499808" y="266005"/>
                      <a:pt x="515591" y="87525"/>
                      <a:pt x="517734" y="49054"/>
                    </a:cubicBezTo>
                    <a:close/>
                    <a:moveTo>
                      <a:pt x="533469" y="101441"/>
                    </a:moveTo>
                    <a:lnTo>
                      <a:pt x="534898" y="110976"/>
                    </a:lnTo>
                    <a:cubicBezTo>
                      <a:pt x="528840" y="239973"/>
                      <a:pt x="440648" y="431140"/>
                      <a:pt x="440648" y="431140"/>
                    </a:cubicBezTo>
                    <a:cubicBezTo>
                      <a:pt x="476271" y="435369"/>
                      <a:pt x="512162" y="436817"/>
                      <a:pt x="548004" y="435473"/>
                    </a:cubicBezTo>
                    <a:cubicBezTo>
                      <a:pt x="548004" y="435473"/>
                      <a:pt x="569931" y="251698"/>
                      <a:pt x="533469" y="101441"/>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69" name="任意多边形: 形状 68">
                <a:extLst>
                  <a:ext uri="{FF2B5EF4-FFF2-40B4-BE49-F238E27FC236}">
                    <a16:creationId xmlns:a16="http://schemas.microsoft.com/office/drawing/2014/main" id="{6C406E50-1194-33CD-7E93-877012B4225D}"/>
                  </a:ext>
                </a:extLst>
              </p:cNvPr>
              <p:cNvSpPr/>
              <p:nvPr/>
            </p:nvSpPr>
            <p:spPr>
              <a:xfrm>
                <a:off x="2400980" y="2928528"/>
                <a:ext cx="28594" cy="12071"/>
              </a:xfrm>
              <a:custGeom>
                <a:avLst/>
                <a:gdLst>
                  <a:gd name="connsiteX0" fmla="*/ 28594 w 28594"/>
                  <a:gd name="connsiteY0" fmla="*/ 12068 h 12071"/>
                  <a:gd name="connsiteX1" fmla="*/ 0 w 28594"/>
                  <a:gd name="connsiteY1" fmla="*/ 0 h 12071"/>
                  <a:gd name="connsiteX2" fmla="*/ 28594 w 28594"/>
                  <a:gd name="connsiteY2" fmla="*/ 12068 h 12071"/>
                </a:gdLst>
                <a:ahLst/>
                <a:cxnLst>
                  <a:cxn ang="0">
                    <a:pos x="connsiteX0" y="connsiteY0"/>
                  </a:cxn>
                  <a:cxn ang="0">
                    <a:pos x="connsiteX1" y="connsiteY1"/>
                  </a:cxn>
                  <a:cxn ang="0">
                    <a:pos x="connsiteX2" y="connsiteY2"/>
                  </a:cxn>
                </a:cxnLst>
                <a:rect l="l" t="t" r="r" b="b"/>
                <a:pathLst>
                  <a:path w="28594" h="12071">
                    <a:moveTo>
                      <a:pt x="28594" y="12068"/>
                    </a:moveTo>
                    <a:cubicBezTo>
                      <a:pt x="18145" y="10697"/>
                      <a:pt x="8268" y="6525"/>
                      <a:pt x="0" y="0"/>
                    </a:cubicBezTo>
                    <a:cubicBezTo>
                      <a:pt x="0" y="0"/>
                      <a:pt x="13678" y="12306"/>
                      <a:pt x="28594" y="12068"/>
                    </a:cubicBezTo>
                    <a:close/>
                  </a:path>
                </a:pathLst>
              </a:custGeom>
              <a:solidFill>
                <a:srgbClr val="1E294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 name="任意多边形: 形状 69">
                <a:extLst>
                  <a:ext uri="{FF2B5EF4-FFF2-40B4-BE49-F238E27FC236}">
                    <a16:creationId xmlns:a16="http://schemas.microsoft.com/office/drawing/2014/main" id="{0C8D6494-5FE1-024E-D39F-E7D128A49A72}"/>
                  </a:ext>
                </a:extLst>
              </p:cNvPr>
              <p:cNvSpPr/>
              <p:nvPr/>
            </p:nvSpPr>
            <p:spPr>
              <a:xfrm>
                <a:off x="2401019" y="2558368"/>
                <a:ext cx="122843" cy="382181"/>
              </a:xfrm>
              <a:custGeom>
                <a:avLst/>
                <a:gdLst>
                  <a:gd name="connsiteX0" fmla="*/ 121320 w 122843"/>
                  <a:gd name="connsiteY0" fmla="*/ 52435 h 382181"/>
                  <a:gd name="connsiteX1" fmla="*/ 105546 w 122843"/>
                  <a:gd name="connsiteY1" fmla="*/ 0 h 382181"/>
                  <a:gd name="connsiteX2" fmla="*/ 0 w 122843"/>
                  <a:gd name="connsiteY2" fmla="*/ 370113 h 382181"/>
                  <a:gd name="connsiteX3" fmla="*/ 28603 w 122843"/>
                  <a:gd name="connsiteY3" fmla="*/ 382181 h 382181"/>
                  <a:gd name="connsiteX4" fmla="*/ 122844 w 122843"/>
                  <a:gd name="connsiteY4" fmla="*/ 62017 h 382181"/>
                  <a:gd name="connsiteX5" fmla="*/ 121320 w 122843"/>
                  <a:gd name="connsiteY5" fmla="*/ 52435 h 38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843" h="382181">
                    <a:moveTo>
                      <a:pt x="121320" y="52435"/>
                    </a:moveTo>
                    <a:cubicBezTo>
                      <a:pt x="117091" y="34661"/>
                      <a:pt x="111823" y="17154"/>
                      <a:pt x="105546" y="0"/>
                    </a:cubicBezTo>
                    <a:cubicBezTo>
                      <a:pt x="103403" y="38471"/>
                      <a:pt x="87620" y="217046"/>
                      <a:pt x="0" y="370113"/>
                    </a:cubicBezTo>
                    <a:cubicBezTo>
                      <a:pt x="8277" y="376637"/>
                      <a:pt x="18155" y="380809"/>
                      <a:pt x="28603" y="382181"/>
                    </a:cubicBezTo>
                    <a:cubicBezTo>
                      <a:pt x="28603" y="382181"/>
                      <a:pt x="116795" y="191014"/>
                      <a:pt x="122844" y="62017"/>
                    </a:cubicBezTo>
                    <a:lnTo>
                      <a:pt x="121320" y="52435"/>
                    </a:lnTo>
                    <a:close/>
                  </a:path>
                </a:pathLst>
              </a:custGeom>
              <a:solidFill>
                <a:srgbClr val="1E294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 name="任意多边形: 形状 70">
                <a:extLst>
                  <a:ext uri="{FF2B5EF4-FFF2-40B4-BE49-F238E27FC236}">
                    <a16:creationId xmlns:a16="http://schemas.microsoft.com/office/drawing/2014/main" id="{C1F0F3BA-C3F5-AE9F-DDAA-ED837901B783}"/>
                  </a:ext>
                </a:extLst>
              </p:cNvPr>
              <p:cNvSpPr/>
              <p:nvPr/>
            </p:nvSpPr>
            <p:spPr>
              <a:xfrm>
                <a:off x="2341192" y="2534477"/>
                <a:ext cx="197500" cy="345949"/>
              </a:xfrm>
              <a:custGeom>
                <a:avLst/>
                <a:gdLst>
                  <a:gd name="connsiteX0" fmla="*/ 0 w 197500"/>
                  <a:gd name="connsiteY0" fmla="*/ 15975 h 345949"/>
                  <a:gd name="connsiteX1" fmla="*/ 197501 w 197500"/>
                  <a:gd name="connsiteY1" fmla="*/ 345950 h 345949"/>
                  <a:gd name="connsiteX2" fmla="*/ 197167 w 197500"/>
                  <a:gd name="connsiteY2" fmla="*/ 276493 h 345949"/>
                  <a:gd name="connsiteX3" fmla="*/ 22069 w 197500"/>
                  <a:gd name="connsiteY3" fmla="*/ 2 h 345949"/>
                  <a:gd name="connsiteX4" fmla="*/ 0 w 197500"/>
                  <a:gd name="connsiteY4" fmla="*/ 15975 h 345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00" h="345949">
                    <a:moveTo>
                      <a:pt x="0" y="15975"/>
                    </a:moveTo>
                    <a:cubicBezTo>
                      <a:pt x="0" y="15975"/>
                      <a:pt x="145685" y="180586"/>
                      <a:pt x="197501" y="345950"/>
                    </a:cubicBezTo>
                    <a:lnTo>
                      <a:pt x="197167" y="276493"/>
                    </a:lnTo>
                    <a:cubicBezTo>
                      <a:pt x="197167" y="276493"/>
                      <a:pt x="119701" y="78469"/>
                      <a:pt x="22069" y="2"/>
                    </a:cubicBezTo>
                    <a:cubicBezTo>
                      <a:pt x="22212" y="-141"/>
                      <a:pt x="2000" y="9870"/>
                      <a:pt x="0" y="15975"/>
                    </a:cubicBezTo>
                    <a:close/>
                  </a:path>
                </a:pathLst>
              </a:custGeom>
              <a:solidFill>
                <a:srgbClr val="1E294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2" name="任意多边形: 形状 71">
                <a:extLst>
                  <a:ext uri="{FF2B5EF4-FFF2-40B4-BE49-F238E27FC236}">
                    <a16:creationId xmlns:a16="http://schemas.microsoft.com/office/drawing/2014/main" id="{F6DEA93D-DAEB-8A68-F9EE-F5C837E09AC7}"/>
                  </a:ext>
                </a:extLst>
              </p:cNvPr>
              <p:cNvSpPr/>
              <p:nvPr/>
            </p:nvSpPr>
            <p:spPr>
              <a:xfrm>
                <a:off x="2314667" y="2371025"/>
                <a:ext cx="36166" cy="35055"/>
              </a:xfrm>
              <a:custGeom>
                <a:avLst/>
                <a:gdLst>
                  <a:gd name="connsiteX0" fmla="*/ 27268 w 36166"/>
                  <a:gd name="connsiteY0" fmla="*/ 27409 h 35055"/>
                  <a:gd name="connsiteX1" fmla="*/ 33660 w 36166"/>
                  <a:gd name="connsiteY1" fmla="*/ 3053 h 35055"/>
                  <a:gd name="connsiteX2" fmla="*/ 8904 w 36166"/>
                  <a:gd name="connsiteY2" fmla="*/ 7644 h 35055"/>
                  <a:gd name="connsiteX3" fmla="*/ 2513 w 36166"/>
                  <a:gd name="connsiteY3" fmla="*/ 32000 h 35055"/>
                  <a:gd name="connsiteX4" fmla="*/ 27268 w 36166"/>
                  <a:gd name="connsiteY4" fmla="*/ 27409 h 35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6" h="35055">
                    <a:moveTo>
                      <a:pt x="27268" y="27409"/>
                    </a:moveTo>
                    <a:cubicBezTo>
                      <a:pt x="35869" y="19417"/>
                      <a:pt x="38727" y="8511"/>
                      <a:pt x="33660" y="3053"/>
                    </a:cubicBezTo>
                    <a:cubicBezTo>
                      <a:pt x="28583" y="-2405"/>
                      <a:pt x="17505" y="-347"/>
                      <a:pt x="8904" y="7644"/>
                    </a:cubicBezTo>
                    <a:cubicBezTo>
                      <a:pt x="294" y="15636"/>
                      <a:pt x="-2564" y="26542"/>
                      <a:pt x="2513" y="32000"/>
                    </a:cubicBezTo>
                    <a:cubicBezTo>
                      <a:pt x="7580" y="37457"/>
                      <a:pt x="18667" y="35410"/>
                      <a:pt x="27268" y="27409"/>
                    </a:cubicBezTo>
                    <a:close/>
                  </a:path>
                </a:pathLst>
              </a:custGeom>
              <a:solidFill>
                <a:srgbClr val="2C60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3" name="任意多边形: 形状 72">
                <a:extLst>
                  <a:ext uri="{FF2B5EF4-FFF2-40B4-BE49-F238E27FC236}">
                    <a16:creationId xmlns:a16="http://schemas.microsoft.com/office/drawing/2014/main" id="{C54B102C-C432-4237-35FF-E7E2536DAB64}"/>
                  </a:ext>
                </a:extLst>
              </p:cNvPr>
              <p:cNvSpPr/>
              <p:nvPr/>
            </p:nvSpPr>
            <p:spPr>
              <a:xfrm>
                <a:off x="2353635" y="2469794"/>
                <a:ext cx="157835" cy="73306"/>
              </a:xfrm>
              <a:custGeom>
                <a:avLst/>
                <a:gdLst>
                  <a:gd name="connsiteX0" fmla="*/ 92 w 157835"/>
                  <a:gd name="connsiteY0" fmla="*/ 70599 h 73306"/>
                  <a:gd name="connsiteX1" fmla="*/ 15161 w 157835"/>
                  <a:gd name="connsiteY1" fmla="*/ 47139 h 73306"/>
                  <a:gd name="connsiteX2" fmla="*/ 133433 w 157835"/>
                  <a:gd name="connsiteY2" fmla="*/ 0 h 73306"/>
                  <a:gd name="connsiteX3" fmla="*/ 157836 w 157835"/>
                  <a:gd name="connsiteY3" fmla="*/ 31461 h 73306"/>
                  <a:gd name="connsiteX4" fmla="*/ 82226 w 157835"/>
                  <a:gd name="connsiteY4" fmla="*/ 66304 h 73306"/>
                  <a:gd name="connsiteX5" fmla="*/ 42517 w 157835"/>
                  <a:gd name="connsiteY5" fmla="*/ 73266 h 73306"/>
                  <a:gd name="connsiteX6" fmla="*/ 92 w 157835"/>
                  <a:gd name="connsiteY6" fmla="*/ 70599 h 7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835" h="73306">
                    <a:moveTo>
                      <a:pt x="92" y="70599"/>
                    </a:moveTo>
                    <a:cubicBezTo>
                      <a:pt x="-1051" y="70599"/>
                      <a:pt x="8674" y="51530"/>
                      <a:pt x="15161" y="47139"/>
                    </a:cubicBezTo>
                    <a:cubicBezTo>
                      <a:pt x="15161" y="47139"/>
                      <a:pt x="124184" y="524"/>
                      <a:pt x="133433" y="0"/>
                    </a:cubicBezTo>
                    <a:cubicBezTo>
                      <a:pt x="133433" y="0"/>
                      <a:pt x="156217" y="24403"/>
                      <a:pt x="157836" y="31461"/>
                    </a:cubicBezTo>
                    <a:cubicBezTo>
                      <a:pt x="133385" y="44644"/>
                      <a:pt x="108134" y="56283"/>
                      <a:pt x="82226" y="66304"/>
                    </a:cubicBezTo>
                    <a:cubicBezTo>
                      <a:pt x="69482" y="70876"/>
                      <a:pt x="56061" y="73228"/>
                      <a:pt x="42517" y="73266"/>
                    </a:cubicBezTo>
                    <a:cubicBezTo>
                      <a:pt x="28324" y="73514"/>
                      <a:pt x="14142" y="72628"/>
                      <a:pt x="92" y="70599"/>
                    </a:cubicBezTo>
                    <a:close/>
                  </a:path>
                </a:pathLst>
              </a:custGeom>
              <a:solidFill>
                <a:srgbClr val="1E294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4" name="任意多边形: 形状 73">
                <a:extLst>
                  <a:ext uri="{FF2B5EF4-FFF2-40B4-BE49-F238E27FC236}">
                    <a16:creationId xmlns:a16="http://schemas.microsoft.com/office/drawing/2014/main" id="{F8B08962-C450-BBC8-0B50-A6A003671669}"/>
                  </a:ext>
                </a:extLst>
              </p:cNvPr>
              <p:cNvSpPr/>
              <p:nvPr/>
            </p:nvSpPr>
            <p:spPr>
              <a:xfrm>
                <a:off x="2388757" y="2365343"/>
                <a:ext cx="10404" cy="23355"/>
              </a:xfrm>
              <a:custGeom>
                <a:avLst/>
                <a:gdLst>
                  <a:gd name="connsiteX0" fmla="*/ 108 w 10404"/>
                  <a:gd name="connsiteY0" fmla="*/ 23355 h 23355"/>
                  <a:gd name="connsiteX1" fmla="*/ 10404 w 10404"/>
                  <a:gd name="connsiteY1" fmla="*/ 0 h 23355"/>
                </a:gdLst>
                <a:ahLst/>
                <a:cxnLst>
                  <a:cxn ang="0">
                    <a:pos x="connsiteX0" y="connsiteY0"/>
                  </a:cxn>
                  <a:cxn ang="0">
                    <a:pos x="connsiteX1" y="connsiteY1"/>
                  </a:cxn>
                </a:cxnLst>
                <a:rect l="l" t="t" r="r" b="b"/>
                <a:pathLst>
                  <a:path w="10404" h="23355">
                    <a:moveTo>
                      <a:pt x="108" y="23355"/>
                    </a:moveTo>
                    <a:cubicBezTo>
                      <a:pt x="108" y="23355"/>
                      <a:pt x="-1797" y="3524"/>
                      <a:pt x="10404" y="0"/>
                    </a:cubicBezTo>
                  </a:path>
                </a:pathLst>
              </a:custGeom>
              <a:noFill/>
              <a:ln w="1095" cap="rnd">
                <a:solidFill>
                  <a:srgbClr val="1E294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5" name="任意多边形: 形状 74">
                <a:extLst>
                  <a:ext uri="{FF2B5EF4-FFF2-40B4-BE49-F238E27FC236}">
                    <a16:creationId xmlns:a16="http://schemas.microsoft.com/office/drawing/2014/main" id="{6494C6C4-9B48-3382-07D9-AF6412D4617F}"/>
                  </a:ext>
                </a:extLst>
              </p:cNvPr>
              <p:cNvSpPr/>
              <p:nvPr/>
            </p:nvSpPr>
            <p:spPr>
              <a:xfrm>
                <a:off x="2393637" y="2374926"/>
                <a:ext cx="5461" cy="10296"/>
              </a:xfrm>
              <a:custGeom>
                <a:avLst/>
                <a:gdLst>
                  <a:gd name="connsiteX0" fmla="*/ 0 w 5461"/>
                  <a:gd name="connsiteY0" fmla="*/ 0 h 10296"/>
                  <a:gd name="connsiteX1" fmla="*/ 5429 w 5461"/>
                  <a:gd name="connsiteY1" fmla="*/ 10296 h 10296"/>
                </a:gdLst>
                <a:ahLst/>
                <a:cxnLst>
                  <a:cxn ang="0">
                    <a:pos x="connsiteX0" y="connsiteY0"/>
                  </a:cxn>
                  <a:cxn ang="0">
                    <a:pos x="connsiteX1" y="connsiteY1"/>
                  </a:cxn>
                </a:cxnLst>
                <a:rect l="l" t="t" r="r" b="b"/>
                <a:pathLst>
                  <a:path w="5461" h="10296">
                    <a:moveTo>
                      <a:pt x="0" y="0"/>
                    </a:moveTo>
                    <a:cubicBezTo>
                      <a:pt x="0" y="0"/>
                      <a:pt x="5953" y="4763"/>
                      <a:pt x="5429" y="10296"/>
                    </a:cubicBezTo>
                  </a:path>
                </a:pathLst>
              </a:custGeom>
              <a:noFill/>
              <a:ln w="1095" cap="rnd">
                <a:solidFill>
                  <a:srgbClr val="1E294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6" name="任意多边形: 形状 75">
                <a:extLst>
                  <a:ext uri="{FF2B5EF4-FFF2-40B4-BE49-F238E27FC236}">
                    <a16:creationId xmlns:a16="http://schemas.microsoft.com/office/drawing/2014/main" id="{C1AB399D-7F95-566C-B5AB-17EAC901F479}"/>
                  </a:ext>
                </a:extLst>
              </p:cNvPr>
              <p:cNvSpPr/>
              <p:nvPr/>
            </p:nvSpPr>
            <p:spPr>
              <a:xfrm>
                <a:off x="2436537" y="2258511"/>
                <a:ext cx="94202" cy="170326"/>
              </a:xfrm>
              <a:custGeom>
                <a:avLst/>
                <a:gdLst>
                  <a:gd name="connsiteX0" fmla="*/ 24746 w 94202"/>
                  <a:gd name="connsiteY0" fmla="*/ 123663 h 170326"/>
                  <a:gd name="connsiteX1" fmla="*/ 94202 w 94202"/>
                  <a:gd name="connsiteY1" fmla="*/ 170326 h 170326"/>
                  <a:gd name="connsiteX2" fmla="*/ 0 w 94202"/>
                  <a:gd name="connsiteY2" fmla="*/ 31413 h 170326"/>
                  <a:gd name="connsiteX3" fmla="*/ 45053 w 94202"/>
                  <a:gd name="connsiteY3" fmla="*/ 0 h 170326"/>
                </a:gdLst>
                <a:ahLst/>
                <a:cxnLst>
                  <a:cxn ang="0">
                    <a:pos x="connsiteX0" y="connsiteY0"/>
                  </a:cxn>
                  <a:cxn ang="0">
                    <a:pos x="connsiteX1" y="connsiteY1"/>
                  </a:cxn>
                  <a:cxn ang="0">
                    <a:pos x="connsiteX2" y="connsiteY2"/>
                  </a:cxn>
                  <a:cxn ang="0">
                    <a:pos x="connsiteX3" y="connsiteY3"/>
                  </a:cxn>
                </a:cxnLst>
                <a:rect l="l" t="t" r="r" b="b"/>
                <a:pathLst>
                  <a:path w="94202" h="170326">
                    <a:moveTo>
                      <a:pt x="24746" y="123663"/>
                    </a:moveTo>
                    <a:cubicBezTo>
                      <a:pt x="24746" y="123663"/>
                      <a:pt x="76276" y="118224"/>
                      <a:pt x="94202" y="170326"/>
                    </a:cubicBezTo>
                    <a:moveTo>
                      <a:pt x="0" y="31413"/>
                    </a:moveTo>
                    <a:cubicBezTo>
                      <a:pt x="0" y="31413"/>
                      <a:pt x="33128" y="43958"/>
                      <a:pt x="45053" y="0"/>
                    </a:cubicBezTo>
                  </a:path>
                </a:pathLst>
              </a:custGeom>
              <a:noFill/>
              <a:ln w="1619" cap="rnd">
                <a:solidFill>
                  <a:srgbClr val="FF3F08"/>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7" name="任意多边形: 形状 76">
                <a:extLst>
                  <a:ext uri="{FF2B5EF4-FFF2-40B4-BE49-F238E27FC236}">
                    <a16:creationId xmlns:a16="http://schemas.microsoft.com/office/drawing/2014/main" id="{CBF4A8FC-215B-7679-E78B-C3BF6EEE10A6}"/>
                  </a:ext>
                </a:extLst>
              </p:cNvPr>
              <p:cNvSpPr/>
              <p:nvPr/>
            </p:nvSpPr>
            <p:spPr>
              <a:xfrm>
                <a:off x="1904719" y="1935775"/>
                <a:ext cx="405525" cy="461172"/>
              </a:xfrm>
              <a:custGeom>
                <a:avLst/>
                <a:gdLst>
                  <a:gd name="connsiteX0" fmla="*/ 2381 w 405525"/>
                  <a:gd name="connsiteY0" fmla="*/ 378610 h 461172"/>
                  <a:gd name="connsiteX1" fmla="*/ 39852 w 405525"/>
                  <a:gd name="connsiteY1" fmla="*/ 461173 h 461172"/>
                  <a:gd name="connsiteX2" fmla="*/ 76266 w 405525"/>
                  <a:gd name="connsiteY2" fmla="*/ 377324 h 461172"/>
                  <a:gd name="connsiteX3" fmla="*/ 123939 w 405525"/>
                  <a:gd name="connsiteY3" fmla="*/ 333890 h 461172"/>
                  <a:gd name="connsiteX4" fmla="*/ 225104 w 405525"/>
                  <a:gd name="connsiteY4" fmla="*/ 275921 h 461172"/>
                  <a:gd name="connsiteX5" fmla="*/ 353815 w 405525"/>
                  <a:gd name="connsiteY5" fmla="*/ 213189 h 461172"/>
                  <a:gd name="connsiteX6" fmla="*/ 395573 w 405525"/>
                  <a:gd name="connsiteY6" fmla="*/ 166422 h 461172"/>
                  <a:gd name="connsiteX7" fmla="*/ 361731 w 405525"/>
                  <a:gd name="connsiteY7" fmla="*/ 31271 h 461172"/>
                  <a:gd name="connsiteX8" fmla="*/ 219046 w 405525"/>
                  <a:gd name="connsiteY8" fmla="*/ 6726 h 461172"/>
                  <a:gd name="connsiteX9" fmla="*/ 96002 w 405525"/>
                  <a:gd name="connsiteY9" fmla="*/ 89860 h 461172"/>
                  <a:gd name="connsiteX10" fmla="*/ 2381 w 405525"/>
                  <a:gd name="connsiteY10" fmla="*/ 378610 h 461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525" h="461172">
                    <a:moveTo>
                      <a:pt x="2381" y="378610"/>
                    </a:moveTo>
                    <a:cubicBezTo>
                      <a:pt x="6620" y="408642"/>
                      <a:pt x="23641" y="435531"/>
                      <a:pt x="39852" y="461173"/>
                    </a:cubicBezTo>
                    <a:cubicBezTo>
                      <a:pt x="48625" y="431807"/>
                      <a:pt x="57778" y="401775"/>
                      <a:pt x="76266" y="377324"/>
                    </a:cubicBezTo>
                    <a:cubicBezTo>
                      <a:pt x="89849" y="360494"/>
                      <a:pt x="105927" y="345844"/>
                      <a:pt x="123939" y="333890"/>
                    </a:cubicBezTo>
                    <a:cubicBezTo>
                      <a:pt x="155695" y="311326"/>
                      <a:pt x="189576" y="291914"/>
                      <a:pt x="225104" y="275921"/>
                    </a:cubicBezTo>
                    <a:cubicBezTo>
                      <a:pt x="268814" y="256281"/>
                      <a:pt x="315391" y="241602"/>
                      <a:pt x="353815" y="213189"/>
                    </a:cubicBezTo>
                    <a:cubicBezTo>
                      <a:pt x="371217" y="201102"/>
                      <a:pt x="385524" y="185081"/>
                      <a:pt x="395573" y="166422"/>
                    </a:cubicBezTo>
                    <a:cubicBezTo>
                      <a:pt x="418023" y="121568"/>
                      <a:pt x="400678" y="62980"/>
                      <a:pt x="361731" y="31271"/>
                    </a:cubicBezTo>
                    <a:cubicBezTo>
                      <a:pt x="322783" y="-428"/>
                      <a:pt x="267290" y="-6867"/>
                      <a:pt x="219046" y="6726"/>
                    </a:cubicBezTo>
                    <a:cubicBezTo>
                      <a:pt x="170802" y="20308"/>
                      <a:pt x="129235" y="52303"/>
                      <a:pt x="96002" y="89860"/>
                    </a:cubicBezTo>
                    <a:cubicBezTo>
                      <a:pt x="96250" y="89860"/>
                      <a:pt x="-17736" y="235640"/>
                      <a:pt x="2381" y="378610"/>
                    </a:cubicBezTo>
                    <a:close/>
                  </a:path>
                </a:pathLst>
              </a:custGeom>
              <a:solidFill>
                <a:schemeClr val="accent2">
                  <a:lumMod val="60000"/>
                  <a:lumOff val="4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nvGrpSpPr>
              <p:cNvPr id="78" name="组合 77">
                <a:extLst>
                  <a:ext uri="{FF2B5EF4-FFF2-40B4-BE49-F238E27FC236}">
                    <a16:creationId xmlns:a16="http://schemas.microsoft.com/office/drawing/2014/main" id="{7EA2C4B7-A0B4-D056-50E6-ABB91E522A77}"/>
                  </a:ext>
                </a:extLst>
              </p:cNvPr>
              <p:cNvGrpSpPr/>
              <p:nvPr/>
            </p:nvGrpSpPr>
            <p:grpSpPr>
              <a:xfrm>
                <a:off x="1469521" y="1482261"/>
                <a:ext cx="732996" cy="1159764"/>
                <a:chOff x="1469521" y="1482261"/>
                <a:chExt cx="732996" cy="1159764"/>
              </a:xfrm>
            </p:grpSpPr>
            <p:sp>
              <p:nvSpPr>
                <p:cNvPr id="90" name="任意多边形: 形状 89">
                  <a:extLst>
                    <a:ext uri="{FF2B5EF4-FFF2-40B4-BE49-F238E27FC236}">
                      <a16:creationId xmlns:a16="http://schemas.microsoft.com/office/drawing/2014/main" id="{11E8311D-4273-B58F-F52D-C206A94EE97F}"/>
                    </a:ext>
                  </a:extLst>
                </p:cNvPr>
                <p:cNvSpPr/>
                <p:nvPr/>
              </p:nvSpPr>
              <p:spPr>
                <a:xfrm>
                  <a:off x="1736624" y="1482261"/>
                  <a:ext cx="201751" cy="353241"/>
                </a:xfrm>
                <a:custGeom>
                  <a:avLst/>
                  <a:gdLst>
                    <a:gd name="connsiteX0" fmla="*/ 13447 w 201751"/>
                    <a:gd name="connsiteY0" fmla="*/ 211589 h 353241"/>
                    <a:gd name="connsiteX1" fmla="*/ 8675 w 201751"/>
                    <a:gd name="connsiteY1" fmla="*/ 116910 h 353241"/>
                    <a:gd name="connsiteX2" fmla="*/ 43955 w 201751"/>
                    <a:gd name="connsiteY2" fmla="*/ 37681 h 353241"/>
                    <a:gd name="connsiteX3" fmla="*/ 154169 w 201751"/>
                    <a:gd name="connsiteY3" fmla="*/ 3448 h 353241"/>
                    <a:gd name="connsiteX4" fmla="*/ 197508 w 201751"/>
                    <a:gd name="connsiteY4" fmla="*/ 37205 h 353241"/>
                    <a:gd name="connsiteX5" fmla="*/ 200651 w 201751"/>
                    <a:gd name="connsiteY5" fmla="*/ 70571 h 353241"/>
                    <a:gd name="connsiteX6" fmla="*/ 164799 w 201751"/>
                    <a:gd name="connsiteY6" fmla="*/ 131541 h 353241"/>
                    <a:gd name="connsiteX7" fmla="*/ 113793 w 201751"/>
                    <a:gd name="connsiteY7" fmla="*/ 182080 h 353241"/>
                    <a:gd name="connsiteX8" fmla="*/ 78998 w 201751"/>
                    <a:gd name="connsiteY8" fmla="*/ 249574 h 353241"/>
                    <a:gd name="connsiteX9" fmla="*/ 67025 w 201751"/>
                    <a:gd name="connsiteY9" fmla="*/ 304543 h 353241"/>
                    <a:gd name="connsiteX10" fmla="*/ 35183 w 201751"/>
                    <a:gd name="connsiteY10" fmla="*/ 349263 h 353241"/>
                    <a:gd name="connsiteX11" fmla="*/ 16542 w 201751"/>
                    <a:gd name="connsiteY11" fmla="*/ 352787 h 353241"/>
                    <a:gd name="connsiteX12" fmla="*/ 1150 w 201751"/>
                    <a:gd name="connsiteY12" fmla="*/ 335099 h 353241"/>
                    <a:gd name="connsiteX13" fmla="*/ 1150 w 201751"/>
                    <a:gd name="connsiteY13" fmla="*/ 310649 h 353241"/>
                    <a:gd name="connsiteX14" fmla="*/ 13447 w 201751"/>
                    <a:gd name="connsiteY14" fmla="*/ 211589 h 353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1751" h="353241">
                      <a:moveTo>
                        <a:pt x="13447" y="211589"/>
                      </a:moveTo>
                      <a:cubicBezTo>
                        <a:pt x="10494" y="179832"/>
                        <a:pt x="4817" y="148895"/>
                        <a:pt x="8675" y="116910"/>
                      </a:cubicBezTo>
                      <a:cubicBezTo>
                        <a:pt x="11951" y="87486"/>
                        <a:pt x="24277" y="59802"/>
                        <a:pt x="43955" y="37681"/>
                      </a:cubicBezTo>
                      <a:cubicBezTo>
                        <a:pt x="71416" y="7982"/>
                        <a:pt x="115174" y="-7324"/>
                        <a:pt x="154169" y="3448"/>
                      </a:cubicBezTo>
                      <a:cubicBezTo>
                        <a:pt x="172429" y="8497"/>
                        <a:pt x="189974" y="19850"/>
                        <a:pt x="197508" y="37205"/>
                      </a:cubicBezTo>
                      <a:cubicBezTo>
                        <a:pt x="201747" y="47792"/>
                        <a:pt x="202842" y="59378"/>
                        <a:pt x="200651" y="70571"/>
                      </a:cubicBezTo>
                      <a:cubicBezTo>
                        <a:pt x="196451" y="94126"/>
                        <a:pt x="181582" y="114434"/>
                        <a:pt x="164799" y="131541"/>
                      </a:cubicBezTo>
                      <a:cubicBezTo>
                        <a:pt x="148026" y="148657"/>
                        <a:pt x="129147" y="163678"/>
                        <a:pt x="113793" y="182080"/>
                      </a:cubicBezTo>
                      <a:cubicBezTo>
                        <a:pt x="97353" y="201732"/>
                        <a:pt x="85465" y="224783"/>
                        <a:pt x="78998" y="249574"/>
                      </a:cubicBezTo>
                      <a:cubicBezTo>
                        <a:pt x="74226" y="267739"/>
                        <a:pt x="72511" y="286627"/>
                        <a:pt x="67025" y="304543"/>
                      </a:cubicBezTo>
                      <a:cubicBezTo>
                        <a:pt x="61548" y="322469"/>
                        <a:pt x="51585" y="340157"/>
                        <a:pt x="35183" y="349263"/>
                      </a:cubicBezTo>
                      <a:cubicBezTo>
                        <a:pt x="29639" y="352749"/>
                        <a:pt x="22981" y="354006"/>
                        <a:pt x="16542" y="352787"/>
                      </a:cubicBezTo>
                      <a:cubicBezTo>
                        <a:pt x="8627" y="350054"/>
                        <a:pt x="2760" y="343317"/>
                        <a:pt x="1150" y="335099"/>
                      </a:cubicBezTo>
                      <a:cubicBezTo>
                        <a:pt x="-383" y="327021"/>
                        <a:pt x="-383" y="318727"/>
                        <a:pt x="1150" y="310649"/>
                      </a:cubicBezTo>
                      <a:cubicBezTo>
                        <a:pt x="2865" y="298771"/>
                        <a:pt x="15161" y="232086"/>
                        <a:pt x="13447" y="211589"/>
                      </a:cubicBezTo>
                      <a:close/>
                    </a:path>
                  </a:pathLst>
                </a:custGeom>
                <a:solidFill>
                  <a:schemeClr val="accent2">
                    <a:lumMod val="60000"/>
                    <a:lumOff val="4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1" name="任意多边形: 形状 90">
                  <a:extLst>
                    <a:ext uri="{FF2B5EF4-FFF2-40B4-BE49-F238E27FC236}">
                      <a16:creationId xmlns:a16="http://schemas.microsoft.com/office/drawing/2014/main" id="{A4B58849-01D0-5FD8-921E-16C638563C05}"/>
                    </a:ext>
                  </a:extLst>
                </p:cNvPr>
                <p:cNvSpPr/>
                <p:nvPr/>
              </p:nvSpPr>
              <p:spPr>
                <a:xfrm>
                  <a:off x="1477674" y="1926288"/>
                  <a:ext cx="291623" cy="512054"/>
                </a:xfrm>
                <a:custGeom>
                  <a:avLst/>
                  <a:gdLst>
                    <a:gd name="connsiteX0" fmla="*/ 218713 w 291623"/>
                    <a:gd name="connsiteY0" fmla="*/ 423653 h 512054"/>
                    <a:gd name="connsiteX1" fmla="*/ 233686 w 291623"/>
                    <a:gd name="connsiteY1" fmla="*/ 392668 h 512054"/>
                    <a:gd name="connsiteX2" fmla="*/ 264052 w 291623"/>
                    <a:gd name="connsiteY2" fmla="*/ 378371 h 512054"/>
                    <a:gd name="connsiteX3" fmla="*/ 290455 w 291623"/>
                    <a:gd name="connsiteY3" fmla="*/ 397440 h 512054"/>
                    <a:gd name="connsiteX4" fmla="*/ 286122 w 291623"/>
                    <a:gd name="connsiteY4" fmla="*/ 426377 h 512054"/>
                    <a:gd name="connsiteX5" fmla="*/ 278921 w 291623"/>
                    <a:gd name="connsiteY5" fmla="*/ 454981 h 512054"/>
                    <a:gd name="connsiteX6" fmla="*/ 285502 w 291623"/>
                    <a:gd name="connsiteY6" fmla="*/ 474050 h 512054"/>
                    <a:gd name="connsiteX7" fmla="*/ 291560 w 291623"/>
                    <a:gd name="connsiteY7" fmla="*/ 493443 h 512054"/>
                    <a:gd name="connsiteX8" fmla="*/ 282883 w 291623"/>
                    <a:gd name="connsiteY8" fmla="*/ 510607 h 512054"/>
                    <a:gd name="connsiteX9" fmla="*/ 266576 w 291623"/>
                    <a:gd name="connsiteY9" fmla="*/ 509464 h 512054"/>
                    <a:gd name="connsiteX10" fmla="*/ 254184 w 291623"/>
                    <a:gd name="connsiteY10" fmla="*/ 498024 h 512054"/>
                    <a:gd name="connsiteX11" fmla="*/ 218713 w 291623"/>
                    <a:gd name="connsiteY11" fmla="*/ 423653 h 512054"/>
                    <a:gd name="connsiteX12" fmla="*/ 43377 w 291623"/>
                    <a:gd name="connsiteY12" fmla="*/ 86763 h 512054"/>
                    <a:gd name="connsiteX13" fmla="*/ 86763 w 291623"/>
                    <a:gd name="connsiteY13" fmla="*/ 43386 h 512054"/>
                    <a:gd name="connsiteX14" fmla="*/ 43386 w 291623"/>
                    <a:gd name="connsiteY14" fmla="*/ 0 h 512054"/>
                    <a:gd name="connsiteX15" fmla="*/ 0 w 291623"/>
                    <a:gd name="connsiteY15" fmla="*/ 43377 h 512054"/>
                    <a:gd name="connsiteX16" fmla="*/ 43377 w 291623"/>
                    <a:gd name="connsiteY16" fmla="*/ 86763 h 51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623" h="512054">
                      <a:moveTo>
                        <a:pt x="218713" y="423653"/>
                      </a:moveTo>
                      <a:cubicBezTo>
                        <a:pt x="222485" y="412737"/>
                        <a:pt x="226009" y="401393"/>
                        <a:pt x="233686" y="392668"/>
                      </a:cubicBezTo>
                      <a:cubicBezTo>
                        <a:pt x="241268" y="383734"/>
                        <a:pt x="252336" y="378523"/>
                        <a:pt x="264052" y="378371"/>
                      </a:cubicBezTo>
                      <a:cubicBezTo>
                        <a:pt x="275996" y="378514"/>
                        <a:pt x="286560" y="386144"/>
                        <a:pt x="290455" y="397440"/>
                      </a:cubicBezTo>
                      <a:cubicBezTo>
                        <a:pt x="293275" y="406975"/>
                        <a:pt x="289932" y="417176"/>
                        <a:pt x="286122" y="426377"/>
                      </a:cubicBezTo>
                      <a:cubicBezTo>
                        <a:pt x="282312" y="435578"/>
                        <a:pt x="278063" y="445160"/>
                        <a:pt x="278921" y="454981"/>
                      </a:cubicBezTo>
                      <a:cubicBezTo>
                        <a:pt x="279997" y="461667"/>
                        <a:pt x="282226" y="468116"/>
                        <a:pt x="285502" y="474050"/>
                      </a:cubicBezTo>
                      <a:cubicBezTo>
                        <a:pt x="288779" y="480051"/>
                        <a:pt x="290846" y="486642"/>
                        <a:pt x="291560" y="493443"/>
                      </a:cubicBezTo>
                      <a:cubicBezTo>
                        <a:pt x="292132" y="500339"/>
                        <a:pt x="288779" y="506978"/>
                        <a:pt x="282883" y="510607"/>
                      </a:cubicBezTo>
                      <a:cubicBezTo>
                        <a:pt x="277578" y="512883"/>
                        <a:pt x="271510" y="512455"/>
                        <a:pt x="266576" y="509464"/>
                      </a:cubicBezTo>
                      <a:cubicBezTo>
                        <a:pt x="261747" y="506482"/>
                        <a:pt x="257537" y="502596"/>
                        <a:pt x="254184" y="498024"/>
                      </a:cubicBezTo>
                      <a:cubicBezTo>
                        <a:pt x="244792" y="486299"/>
                        <a:pt x="200120" y="477860"/>
                        <a:pt x="218713" y="423653"/>
                      </a:cubicBezTo>
                      <a:close/>
                      <a:moveTo>
                        <a:pt x="43377" y="86763"/>
                      </a:moveTo>
                      <a:cubicBezTo>
                        <a:pt x="67332" y="86763"/>
                        <a:pt x="86763" y="67342"/>
                        <a:pt x="86763" y="43386"/>
                      </a:cubicBezTo>
                      <a:cubicBezTo>
                        <a:pt x="86763" y="19431"/>
                        <a:pt x="67342" y="0"/>
                        <a:pt x="43386" y="0"/>
                      </a:cubicBezTo>
                      <a:cubicBezTo>
                        <a:pt x="19431" y="0"/>
                        <a:pt x="0" y="19421"/>
                        <a:pt x="0" y="43377"/>
                      </a:cubicBezTo>
                      <a:cubicBezTo>
                        <a:pt x="0" y="67332"/>
                        <a:pt x="19421" y="86763"/>
                        <a:pt x="43377" y="86763"/>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2" name="任意多边形: 形状 91">
                  <a:extLst>
                    <a:ext uri="{FF2B5EF4-FFF2-40B4-BE49-F238E27FC236}">
                      <a16:creationId xmlns:a16="http://schemas.microsoft.com/office/drawing/2014/main" id="{5F744838-96F2-F04C-9E57-66A58710AC69}"/>
                    </a:ext>
                  </a:extLst>
                </p:cNvPr>
                <p:cNvSpPr/>
                <p:nvPr/>
              </p:nvSpPr>
              <p:spPr>
                <a:xfrm>
                  <a:off x="1469521" y="1588923"/>
                  <a:ext cx="36899" cy="36899"/>
                </a:xfrm>
                <a:custGeom>
                  <a:avLst/>
                  <a:gdLst>
                    <a:gd name="connsiteX0" fmla="*/ 18450 w 36899"/>
                    <a:gd name="connsiteY0" fmla="*/ 36900 h 36899"/>
                    <a:gd name="connsiteX1" fmla="*/ 36900 w 36899"/>
                    <a:gd name="connsiteY1" fmla="*/ 18450 h 36899"/>
                    <a:gd name="connsiteX2" fmla="*/ 18450 w 36899"/>
                    <a:gd name="connsiteY2" fmla="*/ 0 h 36899"/>
                    <a:gd name="connsiteX3" fmla="*/ 0 w 36899"/>
                    <a:gd name="connsiteY3" fmla="*/ 18450 h 36899"/>
                    <a:gd name="connsiteX4" fmla="*/ 18450 w 36899"/>
                    <a:gd name="connsiteY4" fmla="*/ 36900 h 3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99" h="36899">
                      <a:moveTo>
                        <a:pt x="18450" y="36900"/>
                      </a:moveTo>
                      <a:cubicBezTo>
                        <a:pt x="28642" y="36900"/>
                        <a:pt x="36900" y="28640"/>
                        <a:pt x="36900" y="18450"/>
                      </a:cubicBezTo>
                      <a:cubicBezTo>
                        <a:pt x="36900" y="8260"/>
                        <a:pt x="28642" y="0"/>
                        <a:pt x="18450" y="0"/>
                      </a:cubicBezTo>
                      <a:cubicBezTo>
                        <a:pt x="8258" y="0"/>
                        <a:pt x="0" y="8260"/>
                        <a:pt x="0" y="18450"/>
                      </a:cubicBezTo>
                      <a:cubicBezTo>
                        <a:pt x="0" y="28640"/>
                        <a:pt x="8258" y="36900"/>
                        <a:pt x="18450" y="36900"/>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3" name="任意多边形: 形状 92">
                  <a:extLst>
                    <a:ext uri="{FF2B5EF4-FFF2-40B4-BE49-F238E27FC236}">
                      <a16:creationId xmlns:a16="http://schemas.microsoft.com/office/drawing/2014/main" id="{CB738510-D1ED-5C9C-9E50-79B861EDA15B}"/>
                    </a:ext>
                  </a:extLst>
                </p:cNvPr>
                <p:cNvSpPr/>
                <p:nvPr/>
              </p:nvSpPr>
              <p:spPr>
                <a:xfrm>
                  <a:off x="1850698" y="2310896"/>
                  <a:ext cx="105576" cy="199195"/>
                </a:xfrm>
                <a:custGeom>
                  <a:avLst/>
                  <a:gdLst>
                    <a:gd name="connsiteX0" fmla="*/ 92587 w 105576"/>
                    <a:gd name="connsiteY0" fmla="*/ 194836 h 199195"/>
                    <a:gd name="connsiteX1" fmla="*/ 25846 w 105576"/>
                    <a:gd name="connsiteY1" fmla="*/ 136248 h 199195"/>
                    <a:gd name="connsiteX2" fmla="*/ 1767 w 105576"/>
                    <a:gd name="connsiteY2" fmla="*/ 50447 h 199195"/>
                    <a:gd name="connsiteX3" fmla="*/ 16073 w 105576"/>
                    <a:gd name="connsiteY3" fmla="*/ 5917 h 199195"/>
                    <a:gd name="connsiteX4" fmla="*/ 53735 w 105576"/>
                    <a:gd name="connsiteY4" fmla="*/ 29130 h 199195"/>
                    <a:gd name="connsiteX5" fmla="*/ 59069 w 105576"/>
                    <a:gd name="connsiteY5" fmla="*/ 118274 h 199195"/>
                    <a:gd name="connsiteX6" fmla="*/ 74137 w 105576"/>
                    <a:gd name="connsiteY6" fmla="*/ 160279 h 199195"/>
                    <a:gd name="connsiteX7" fmla="*/ 86387 w 105576"/>
                    <a:gd name="connsiteY7" fmla="*/ 177967 h 199195"/>
                    <a:gd name="connsiteX8" fmla="*/ 104075 w 105576"/>
                    <a:gd name="connsiteY8" fmla="*/ 198846 h 199195"/>
                    <a:gd name="connsiteX9" fmla="*/ 104979 w 105576"/>
                    <a:gd name="connsiteY9" fmla="*/ 197608 h 199195"/>
                    <a:gd name="connsiteX10" fmla="*/ 86482 w 105576"/>
                    <a:gd name="connsiteY10" fmla="*/ 193503 h 199195"/>
                    <a:gd name="connsiteX11" fmla="*/ 86053 w 105576"/>
                    <a:gd name="connsiteY11" fmla="*/ 195074 h 199195"/>
                    <a:gd name="connsiteX12" fmla="*/ 104551 w 105576"/>
                    <a:gd name="connsiteY12" fmla="*/ 199180 h 199195"/>
                    <a:gd name="connsiteX13" fmla="*/ 105008 w 105576"/>
                    <a:gd name="connsiteY13" fmla="*/ 199141 h 199195"/>
                    <a:gd name="connsiteX14" fmla="*/ 105570 w 105576"/>
                    <a:gd name="connsiteY14" fmla="*/ 198446 h 199195"/>
                    <a:gd name="connsiteX15" fmla="*/ 105503 w 105576"/>
                    <a:gd name="connsiteY15" fmla="*/ 197989 h 199195"/>
                    <a:gd name="connsiteX16" fmla="*/ 91197 w 105576"/>
                    <a:gd name="connsiteY16" fmla="*/ 181253 h 199195"/>
                    <a:gd name="connsiteX17" fmla="*/ 75423 w 105576"/>
                    <a:gd name="connsiteY17" fmla="*/ 159470 h 199195"/>
                    <a:gd name="connsiteX18" fmla="*/ 59450 w 105576"/>
                    <a:gd name="connsiteY18" fmla="*/ 110368 h 199195"/>
                    <a:gd name="connsiteX19" fmla="*/ 48725 w 105576"/>
                    <a:gd name="connsiteY19" fmla="*/ 14261 h 199195"/>
                    <a:gd name="connsiteX20" fmla="*/ 19312 w 105576"/>
                    <a:gd name="connsiteY20" fmla="*/ 1774 h 199195"/>
                    <a:gd name="connsiteX21" fmla="*/ 862 w 105576"/>
                    <a:gd name="connsiteY21" fmla="*/ 36902 h 199195"/>
                    <a:gd name="connsiteX22" fmla="*/ 20693 w 105576"/>
                    <a:gd name="connsiteY22" fmla="*/ 130009 h 199195"/>
                    <a:gd name="connsiteX23" fmla="*/ 51344 w 105576"/>
                    <a:gd name="connsiteY23" fmla="*/ 173386 h 199195"/>
                    <a:gd name="connsiteX24" fmla="*/ 92540 w 105576"/>
                    <a:gd name="connsiteY24" fmla="*/ 196313 h 199195"/>
                    <a:gd name="connsiteX25" fmla="*/ 92540 w 105576"/>
                    <a:gd name="connsiteY25" fmla="*/ 194693 h 199195"/>
                    <a:gd name="connsiteX26" fmla="*/ 92587 w 105576"/>
                    <a:gd name="connsiteY26" fmla="*/ 194836 h 19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5576" h="199195">
                      <a:moveTo>
                        <a:pt x="92587" y="194836"/>
                      </a:moveTo>
                      <a:cubicBezTo>
                        <a:pt x="62212" y="192074"/>
                        <a:pt x="39667" y="160613"/>
                        <a:pt x="25846" y="136248"/>
                      </a:cubicBezTo>
                      <a:cubicBezTo>
                        <a:pt x="10796" y="110102"/>
                        <a:pt x="2519" y="80603"/>
                        <a:pt x="1767" y="50447"/>
                      </a:cubicBezTo>
                      <a:cubicBezTo>
                        <a:pt x="1767" y="35711"/>
                        <a:pt x="3872" y="16119"/>
                        <a:pt x="16073" y="5917"/>
                      </a:cubicBezTo>
                      <a:cubicBezTo>
                        <a:pt x="33189" y="-8380"/>
                        <a:pt x="49439" y="14547"/>
                        <a:pt x="53735" y="29130"/>
                      </a:cubicBezTo>
                      <a:cubicBezTo>
                        <a:pt x="62498" y="58019"/>
                        <a:pt x="54068" y="88861"/>
                        <a:pt x="59069" y="118274"/>
                      </a:cubicBezTo>
                      <a:cubicBezTo>
                        <a:pt x="61603" y="133047"/>
                        <a:pt x="66698" y="147268"/>
                        <a:pt x="74137" y="160279"/>
                      </a:cubicBezTo>
                      <a:cubicBezTo>
                        <a:pt x="77709" y="166509"/>
                        <a:pt x="81805" y="172433"/>
                        <a:pt x="86387" y="177967"/>
                      </a:cubicBezTo>
                      <a:cubicBezTo>
                        <a:pt x="92159" y="184968"/>
                        <a:pt x="99684" y="190788"/>
                        <a:pt x="104075" y="198846"/>
                      </a:cubicBezTo>
                      <a:lnTo>
                        <a:pt x="104979" y="197608"/>
                      </a:lnTo>
                      <a:cubicBezTo>
                        <a:pt x="98922" y="195808"/>
                        <a:pt x="92740" y="194436"/>
                        <a:pt x="86482" y="193503"/>
                      </a:cubicBezTo>
                      <a:cubicBezTo>
                        <a:pt x="85434" y="193503"/>
                        <a:pt x="85006" y="194931"/>
                        <a:pt x="86053" y="195074"/>
                      </a:cubicBezTo>
                      <a:cubicBezTo>
                        <a:pt x="92302" y="196008"/>
                        <a:pt x="98483" y="197379"/>
                        <a:pt x="104551" y="199180"/>
                      </a:cubicBezTo>
                      <a:cubicBezTo>
                        <a:pt x="104703" y="199208"/>
                        <a:pt x="104865" y="199199"/>
                        <a:pt x="105008" y="199141"/>
                      </a:cubicBezTo>
                      <a:cubicBezTo>
                        <a:pt x="105313" y="199037"/>
                        <a:pt x="105532" y="198770"/>
                        <a:pt x="105570" y="198446"/>
                      </a:cubicBezTo>
                      <a:cubicBezTo>
                        <a:pt x="105589" y="198294"/>
                        <a:pt x="105570" y="198132"/>
                        <a:pt x="105503" y="197989"/>
                      </a:cubicBezTo>
                      <a:cubicBezTo>
                        <a:pt x="101417" y="191864"/>
                        <a:pt x="96616" y="186245"/>
                        <a:pt x="91197" y="181253"/>
                      </a:cubicBezTo>
                      <a:cubicBezTo>
                        <a:pt x="85167" y="174586"/>
                        <a:pt x="79872" y="167280"/>
                        <a:pt x="75423" y="159470"/>
                      </a:cubicBezTo>
                      <a:cubicBezTo>
                        <a:pt x="66746" y="144392"/>
                        <a:pt x="61307" y="127666"/>
                        <a:pt x="59450" y="110368"/>
                      </a:cubicBezTo>
                      <a:cubicBezTo>
                        <a:pt x="56211" y="79479"/>
                        <a:pt x="66889" y="42103"/>
                        <a:pt x="48725" y="14261"/>
                      </a:cubicBezTo>
                      <a:cubicBezTo>
                        <a:pt x="42572" y="4727"/>
                        <a:pt x="30942" y="-3808"/>
                        <a:pt x="19312" y="1774"/>
                      </a:cubicBezTo>
                      <a:cubicBezTo>
                        <a:pt x="6920" y="7727"/>
                        <a:pt x="2386" y="24462"/>
                        <a:pt x="862" y="36902"/>
                      </a:cubicBezTo>
                      <a:cubicBezTo>
                        <a:pt x="-2996" y="68220"/>
                        <a:pt x="6538" y="102263"/>
                        <a:pt x="20693" y="130009"/>
                      </a:cubicBezTo>
                      <a:cubicBezTo>
                        <a:pt x="28732" y="145887"/>
                        <a:pt x="39057" y="160498"/>
                        <a:pt x="51344" y="173386"/>
                      </a:cubicBezTo>
                      <a:cubicBezTo>
                        <a:pt x="62498" y="185016"/>
                        <a:pt x="76090" y="194836"/>
                        <a:pt x="92540" y="196313"/>
                      </a:cubicBezTo>
                      <a:cubicBezTo>
                        <a:pt x="93588" y="196313"/>
                        <a:pt x="93588" y="194788"/>
                        <a:pt x="92540" y="194693"/>
                      </a:cubicBezTo>
                      <a:lnTo>
                        <a:pt x="92587" y="194836"/>
                      </a:lnTo>
                      <a:close/>
                    </a:path>
                  </a:pathLst>
                </a:custGeom>
                <a:solidFill>
                  <a:srgbClr val="FF00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4" name="任意多边形: 形状 93">
                  <a:extLst>
                    <a:ext uri="{FF2B5EF4-FFF2-40B4-BE49-F238E27FC236}">
                      <a16:creationId xmlns:a16="http://schemas.microsoft.com/office/drawing/2014/main" id="{62EBB60E-2CAF-4FF4-08BC-73D65B2F204D}"/>
                    </a:ext>
                  </a:extLst>
                </p:cNvPr>
                <p:cNvSpPr/>
                <p:nvPr/>
              </p:nvSpPr>
              <p:spPr>
                <a:xfrm>
                  <a:off x="2074124" y="2458539"/>
                  <a:ext cx="128393" cy="111458"/>
                </a:xfrm>
                <a:custGeom>
                  <a:avLst/>
                  <a:gdLst>
                    <a:gd name="connsiteX0" fmla="*/ 105848 w 128393"/>
                    <a:gd name="connsiteY0" fmla="*/ 111459 h 111458"/>
                    <a:gd name="connsiteX1" fmla="*/ 4073 w 128393"/>
                    <a:gd name="connsiteY1" fmla="*/ 39469 h 111458"/>
                    <a:gd name="connsiteX2" fmla="*/ 19418 w 128393"/>
                    <a:gd name="connsiteY2" fmla="*/ 188 h 111458"/>
                    <a:gd name="connsiteX3" fmla="*/ 128393 w 128393"/>
                    <a:gd name="connsiteY3" fmla="*/ 43860 h 111458"/>
                  </a:gdLst>
                  <a:ahLst/>
                  <a:cxnLst>
                    <a:cxn ang="0">
                      <a:pos x="connsiteX0" y="connsiteY0"/>
                    </a:cxn>
                    <a:cxn ang="0">
                      <a:pos x="connsiteX1" y="connsiteY1"/>
                    </a:cxn>
                    <a:cxn ang="0">
                      <a:pos x="connsiteX2" y="connsiteY2"/>
                    </a:cxn>
                    <a:cxn ang="0">
                      <a:pos x="connsiteX3" y="connsiteY3"/>
                    </a:cxn>
                  </a:cxnLst>
                  <a:rect l="l" t="t" r="r" b="b"/>
                  <a:pathLst>
                    <a:path w="128393" h="111458">
                      <a:moveTo>
                        <a:pt x="105848" y="111459"/>
                      </a:moveTo>
                      <a:lnTo>
                        <a:pt x="4073" y="39469"/>
                      </a:lnTo>
                      <a:cubicBezTo>
                        <a:pt x="4073" y="39469"/>
                        <a:pt x="-11900" y="3960"/>
                        <a:pt x="19418" y="188"/>
                      </a:cubicBezTo>
                      <a:cubicBezTo>
                        <a:pt x="40106" y="-2241"/>
                        <a:pt x="92932" y="19257"/>
                        <a:pt x="128393" y="43860"/>
                      </a:cubicBezTo>
                    </a:path>
                  </a:pathLst>
                </a:custGeom>
                <a:solidFill>
                  <a:schemeClr val="accent2">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5" name="任意多边形: 形状 94">
                  <a:extLst>
                    <a:ext uri="{FF2B5EF4-FFF2-40B4-BE49-F238E27FC236}">
                      <a16:creationId xmlns:a16="http://schemas.microsoft.com/office/drawing/2014/main" id="{95F64666-7F3A-3186-20DF-96F1318FCB2F}"/>
                    </a:ext>
                  </a:extLst>
                </p:cNvPr>
                <p:cNvSpPr/>
                <p:nvPr/>
              </p:nvSpPr>
              <p:spPr>
                <a:xfrm>
                  <a:off x="1837691" y="2475462"/>
                  <a:ext cx="329069" cy="151885"/>
                </a:xfrm>
                <a:custGeom>
                  <a:avLst/>
                  <a:gdLst>
                    <a:gd name="connsiteX0" fmla="*/ 0 w 329069"/>
                    <a:gd name="connsiteY0" fmla="*/ 79515 h 151885"/>
                    <a:gd name="connsiteX1" fmla="*/ 256947 w 329069"/>
                    <a:gd name="connsiteY1" fmla="*/ 0 h 151885"/>
                    <a:gd name="connsiteX2" fmla="*/ 329070 w 329069"/>
                    <a:gd name="connsiteY2" fmla="*/ 66694 h 151885"/>
                    <a:gd name="connsiteX3" fmla="*/ 74171 w 329069"/>
                    <a:gd name="connsiteY3" fmla="*/ 151886 h 151885"/>
                    <a:gd name="connsiteX4" fmla="*/ 0 w 329069"/>
                    <a:gd name="connsiteY4" fmla="*/ 79515 h 151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069" h="151885">
                      <a:moveTo>
                        <a:pt x="0" y="79515"/>
                      </a:moveTo>
                      <a:lnTo>
                        <a:pt x="256947" y="0"/>
                      </a:lnTo>
                      <a:lnTo>
                        <a:pt x="329070" y="66694"/>
                      </a:lnTo>
                      <a:lnTo>
                        <a:pt x="74171" y="151886"/>
                      </a:lnTo>
                      <a:lnTo>
                        <a:pt x="0" y="79515"/>
                      </a:lnTo>
                      <a:close/>
                    </a:path>
                  </a:pathLst>
                </a:custGeom>
                <a:solidFill>
                  <a:schemeClr val="accent2">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6" name="任意多边形: 形状 95">
                  <a:extLst>
                    <a:ext uri="{FF2B5EF4-FFF2-40B4-BE49-F238E27FC236}">
                      <a16:creationId xmlns:a16="http://schemas.microsoft.com/office/drawing/2014/main" id="{17A61A69-877B-C031-84E1-0EA59A877882}"/>
                    </a:ext>
                  </a:extLst>
                </p:cNvPr>
                <p:cNvSpPr/>
                <p:nvPr/>
              </p:nvSpPr>
              <p:spPr>
                <a:xfrm>
                  <a:off x="2002969" y="2577579"/>
                  <a:ext cx="136721" cy="64446"/>
                </a:xfrm>
                <a:custGeom>
                  <a:avLst/>
                  <a:gdLst>
                    <a:gd name="connsiteX0" fmla="*/ 0 w 136721"/>
                    <a:gd name="connsiteY0" fmla="*/ 36509 h 64446"/>
                    <a:gd name="connsiteX1" fmla="*/ 108595 w 136721"/>
                    <a:gd name="connsiteY1" fmla="*/ 0 h 64446"/>
                    <a:gd name="connsiteX2" fmla="*/ 136722 w 136721"/>
                    <a:gd name="connsiteY2" fmla="*/ 23450 h 64446"/>
                    <a:gd name="connsiteX3" fmla="*/ 29127 w 136721"/>
                    <a:gd name="connsiteY3" fmla="*/ 64446 h 64446"/>
                    <a:gd name="connsiteX4" fmla="*/ 0 w 136721"/>
                    <a:gd name="connsiteY4" fmla="*/ 36509 h 64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21" h="64446">
                      <a:moveTo>
                        <a:pt x="0" y="36509"/>
                      </a:moveTo>
                      <a:lnTo>
                        <a:pt x="108595" y="0"/>
                      </a:lnTo>
                      <a:lnTo>
                        <a:pt x="136722" y="23450"/>
                      </a:lnTo>
                      <a:lnTo>
                        <a:pt x="29127" y="64446"/>
                      </a:lnTo>
                      <a:lnTo>
                        <a:pt x="0" y="36509"/>
                      </a:lnTo>
                      <a:close/>
                    </a:path>
                  </a:pathLst>
                </a:custGeom>
                <a:solidFill>
                  <a:schemeClr val="tx1">
                    <a:lumMod val="50000"/>
                    <a:lumOff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7" name="任意多边形: 形状 96">
                  <a:extLst>
                    <a:ext uri="{FF2B5EF4-FFF2-40B4-BE49-F238E27FC236}">
                      <a16:creationId xmlns:a16="http://schemas.microsoft.com/office/drawing/2014/main" id="{863F73C5-B3E3-EC73-2FB8-560FB079252F}"/>
                    </a:ext>
                  </a:extLst>
                </p:cNvPr>
                <p:cNvSpPr/>
                <p:nvPr/>
              </p:nvSpPr>
              <p:spPr>
                <a:xfrm>
                  <a:off x="1789542" y="2224097"/>
                  <a:ext cx="310534" cy="322154"/>
                </a:xfrm>
                <a:custGeom>
                  <a:avLst/>
                  <a:gdLst>
                    <a:gd name="connsiteX0" fmla="*/ 0 w 310534"/>
                    <a:gd name="connsiteY0" fmla="*/ 322155 h 322154"/>
                    <a:gd name="connsiteX1" fmla="*/ 0 w 310534"/>
                    <a:gd name="connsiteY1" fmla="*/ 80515 h 322154"/>
                    <a:gd name="connsiteX2" fmla="*/ 310534 w 310534"/>
                    <a:gd name="connsiteY2" fmla="*/ 0 h 322154"/>
                    <a:gd name="connsiteX3" fmla="*/ 310534 w 310534"/>
                    <a:gd name="connsiteY3" fmla="*/ 227486 h 322154"/>
                    <a:gd name="connsiteX4" fmla="*/ 0 w 310534"/>
                    <a:gd name="connsiteY4" fmla="*/ 322155 h 322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34" h="322154">
                      <a:moveTo>
                        <a:pt x="0" y="322155"/>
                      </a:moveTo>
                      <a:lnTo>
                        <a:pt x="0" y="80515"/>
                      </a:lnTo>
                      <a:lnTo>
                        <a:pt x="310534" y="0"/>
                      </a:lnTo>
                      <a:lnTo>
                        <a:pt x="310534" y="227486"/>
                      </a:lnTo>
                      <a:lnTo>
                        <a:pt x="0" y="322155"/>
                      </a:ln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8" name="任意多边形: 形状 97">
                  <a:extLst>
                    <a:ext uri="{FF2B5EF4-FFF2-40B4-BE49-F238E27FC236}">
                      <a16:creationId xmlns:a16="http://schemas.microsoft.com/office/drawing/2014/main" id="{6144181C-4459-0720-F695-585ACFAC31A8}"/>
                    </a:ext>
                  </a:extLst>
                </p:cNvPr>
                <p:cNvSpPr/>
                <p:nvPr/>
              </p:nvSpPr>
              <p:spPr>
                <a:xfrm>
                  <a:off x="1807706" y="2256130"/>
                  <a:ext cx="272824" cy="265671"/>
                </a:xfrm>
                <a:custGeom>
                  <a:avLst/>
                  <a:gdLst>
                    <a:gd name="connsiteX0" fmla="*/ 0 w 272824"/>
                    <a:gd name="connsiteY0" fmla="*/ 265671 h 265671"/>
                    <a:gd name="connsiteX1" fmla="*/ 0 w 272824"/>
                    <a:gd name="connsiteY1" fmla="*/ 71980 h 265671"/>
                    <a:gd name="connsiteX2" fmla="*/ 272825 w 272824"/>
                    <a:gd name="connsiteY2" fmla="*/ 0 h 265671"/>
                    <a:gd name="connsiteX3" fmla="*/ 272825 w 272824"/>
                    <a:gd name="connsiteY3" fmla="*/ 187871 h 265671"/>
                    <a:gd name="connsiteX4" fmla="*/ 0 w 272824"/>
                    <a:gd name="connsiteY4" fmla="*/ 265671 h 265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824" h="265671">
                      <a:moveTo>
                        <a:pt x="0" y="265671"/>
                      </a:moveTo>
                      <a:lnTo>
                        <a:pt x="0" y="71980"/>
                      </a:lnTo>
                      <a:lnTo>
                        <a:pt x="272825" y="0"/>
                      </a:lnTo>
                      <a:lnTo>
                        <a:pt x="272825" y="187871"/>
                      </a:lnTo>
                      <a:lnTo>
                        <a:pt x="0" y="265671"/>
                      </a:lnTo>
                      <a:close/>
                    </a:path>
                  </a:pathLst>
                </a:custGeom>
                <a:solidFill>
                  <a:srgbClr val="AABC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99" name="任意多边形: 形状 98">
                  <a:extLst>
                    <a:ext uri="{FF2B5EF4-FFF2-40B4-BE49-F238E27FC236}">
                      <a16:creationId xmlns:a16="http://schemas.microsoft.com/office/drawing/2014/main" id="{B21755A0-6E03-7247-B9AD-8492C84F146C}"/>
                    </a:ext>
                  </a:extLst>
                </p:cNvPr>
                <p:cNvSpPr/>
                <p:nvPr/>
              </p:nvSpPr>
              <p:spPr>
                <a:xfrm>
                  <a:off x="1789542" y="2451869"/>
                  <a:ext cx="310772" cy="94383"/>
                </a:xfrm>
                <a:custGeom>
                  <a:avLst/>
                  <a:gdLst>
                    <a:gd name="connsiteX0" fmla="*/ 0 w 310772"/>
                    <a:gd name="connsiteY0" fmla="*/ 94383 h 94383"/>
                    <a:gd name="connsiteX1" fmla="*/ 310772 w 310772"/>
                    <a:gd name="connsiteY1" fmla="*/ 0 h 94383"/>
                  </a:gdLst>
                  <a:ahLst/>
                  <a:cxnLst>
                    <a:cxn ang="0">
                      <a:pos x="connsiteX0" y="connsiteY0"/>
                    </a:cxn>
                    <a:cxn ang="0">
                      <a:pos x="connsiteX1" y="connsiteY1"/>
                    </a:cxn>
                  </a:cxnLst>
                  <a:rect l="l" t="t" r="r" b="b"/>
                  <a:pathLst>
                    <a:path w="310772" h="94383">
                      <a:moveTo>
                        <a:pt x="0" y="94383"/>
                      </a:moveTo>
                      <a:lnTo>
                        <a:pt x="310772" y="0"/>
                      </a:lnTo>
                    </a:path>
                  </a:pathLst>
                </a:custGeom>
                <a:noFill/>
                <a:ln w="2191" cap="flat">
                  <a:solidFill>
                    <a:srgbClr val="1E294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0" name="任意多边形: 形状 99">
                  <a:extLst>
                    <a:ext uri="{FF2B5EF4-FFF2-40B4-BE49-F238E27FC236}">
                      <a16:creationId xmlns:a16="http://schemas.microsoft.com/office/drawing/2014/main" id="{3BFE44DF-270E-2FCB-75FF-D08CB33E8948}"/>
                    </a:ext>
                  </a:extLst>
                </p:cNvPr>
                <p:cNvSpPr/>
                <p:nvPr/>
              </p:nvSpPr>
              <p:spPr>
                <a:xfrm>
                  <a:off x="1884121" y="1638927"/>
                  <a:ext cx="242166" cy="672371"/>
                </a:xfrm>
                <a:custGeom>
                  <a:avLst/>
                  <a:gdLst>
                    <a:gd name="connsiteX0" fmla="*/ 106932 w 242166"/>
                    <a:gd name="connsiteY0" fmla="*/ 205275 h 672371"/>
                    <a:gd name="connsiteX1" fmla="*/ 112847 w 242166"/>
                    <a:gd name="connsiteY1" fmla="*/ 152450 h 672371"/>
                    <a:gd name="connsiteX2" fmla="*/ 127620 w 242166"/>
                    <a:gd name="connsiteY2" fmla="*/ 72602 h 672371"/>
                    <a:gd name="connsiteX3" fmla="*/ 177198 w 242166"/>
                    <a:gd name="connsiteY3" fmla="*/ 9679 h 672371"/>
                    <a:gd name="connsiteX4" fmla="*/ 213526 w 242166"/>
                    <a:gd name="connsiteY4" fmla="*/ 145 h 672371"/>
                    <a:gd name="connsiteX5" fmla="*/ 241606 w 242166"/>
                    <a:gd name="connsiteY5" fmla="*/ 22691 h 672371"/>
                    <a:gd name="connsiteX6" fmla="*/ 238034 w 242166"/>
                    <a:gd name="connsiteY6" fmla="*/ 49723 h 672371"/>
                    <a:gd name="connsiteX7" fmla="*/ 163615 w 242166"/>
                    <a:gd name="connsiteY7" fmla="*/ 291372 h 672371"/>
                    <a:gd name="connsiteX8" fmla="*/ 170673 w 242166"/>
                    <a:gd name="connsiteY8" fmla="*/ 506132 h 672371"/>
                    <a:gd name="connsiteX9" fmla="*/ 88054 w 242166"/>
                    <a:gd name="connsiteY9" fmla="*/ 659104 h 672371"/>
                    <a:gd name="connsiteX10" fmla="*/ 79900 w 242166"/>
                    <a:gd name="connsiteY10" fmla="*/ 669591 h 672371"/>
                    <a:gd name="connsiteX11" fmla="*/ 49392 w 242166"/>
                    <a:gd name="connsiteY11" fmla="*/ 657056 h 672371"/>
                    <a:gd name="connsiteX12" fmla="*/ 47915 w 242166"/>
                    <a:gd name="connsiteY12" fmla="*/ 619584 h 672371"/>
                    <a:gd name="connsiteX13" fmla="*/ 36666 w 242166"/>
                    <a:gd name="connsiteY13" fmla="*/ 511942 h 672371"/>
                    <a:gd name="connsiteX14" fmla="*/ 3300 w 242166"/>
                    <a:gd name="connsiteY14" fmla="*/ 417845 h 672371"/>
                    <a:gd name="connsiteX15" fmla="*/ 78805 w 242166"/>
                    <a:gd name="connsiteY15" fmla="*/ 241175 h 672371"/>
                    <a:gd name="connsiteX16" fmla="*/ 99160 w 242166"/>
                    <a:gd name="connsiteY16" fmla="*/ 221677 h 672371"/>
                    <a:gd name="connsiteX17" fmla="*/ 106932 w 242166"/>
                    <a:gd name="connsiteY17" fmla="*/ 205275 h 672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2166" h="672371">
                      <a:moveTo>
                        <a:pt x="106932" y="205275"/>
                      </a:moveTo>
                      <a:cubicBezTo>
                        <a:pt x="111704" y="188159"/>
                        <a:pt x="111704" y="170185"/>
                        <a:pt x="112847" y="152450"/>
                      </a:cubicBezTo>
                      <a:cubicBezTo>
                        <a:pt x="113571" y="125225"/>
                        <a:pt x="118553" y="98282"/>
                        <a:pt x="127620" y="72602"/>
                      </a:cubicBezTo>
                      <a:cubicBezTo>
                        <a:pt x="137441" y="47246"/>
                        <a:pt x="153986" y="23834"/>
                        <a:pt x="177198" y="9679"/>
                      </a:cubicBezTo>
                      <a:cubicBezTo>
                        <a:pt x="187933" y="2592"/>
                        <a:pt x="200696" y="-760"/>
                        <a:pt x="213526" y="145"/>
                      </a:cubicBezTo>
                      <a:cubicBezTo>
                        <a:pt x="226585" y="1296"/>
                        <a:pt x="237663" y="10192"/>
                        <a:pt x="241606" y="22691"/>
                      </a:cubicBezTo>
                      <a:cubicBezTo>
                        <a:pt x="243006" y="31857"/>
                        <a:pt x="241768" y="41234"/>
                        <a:pt x="238034" y="49723"/>
                      </a:cubicBezTo>
                      <a:cubicBezTo>
                        <a:pt x="211193" y="127713"/>
                        <a:pt x="173102" y="209371"/>
                        <a:pt x="163615" y="291372"/>
                      </a:cubicBezTo>
                      <a:cubicBezTo>
                        <a:pt x="155557" y="360780"/>
                        <a:pt x="179303" y="436809"/>
                        <a:pt x="170673" y="506132"/>
                      </a:cubicBezTo>
                      <a:cubicBezTo>
                        <a:pt x="163044" y="567102"/>
                        <a:pt x="118229" y="605716"/>
                        <a:pt x="88054" y="659104"/>
                      </a:cubicBezTo>
                      <a:cubicBezTo>
                        <a:pt x="86101" y="663132"/>
                        <a:pt x="83320" y="666704"/>
                        <a:pt x="79900" y="669591"/>
                      </a:cubicBezTo>
                      <a:cubicBezTo>
                        <a:pt x="69651" y="676934"/>
                        <a:pt x="54259" y="668686"/>
                        <a:pt x="49392" y="657056"/>
                      </a:cubicBezTo>
                      <a:cubicBezTo>
                        <a:pt x="44534" y="645426"/>
                        <a:pt x="46629" y="632167"/>
                        <a:pt x="47915" y="619584"/>
                      </a:cubicBezTo>
                      <a:cubicBezTo>
                        <a:pt x="51716" y="583313"/>
                        <a:pt x="47887" y="546642"/>
                        <a:pt x="36666" y="511942"/>
                      </a:cubicBezTo>
                      <a:cubicBezTo>
                        <a:pt x="26370" y="480243"/>
                        <a:pt x="9968" y="450449"/>
                        <a:pt x="3300" y="417845"/>
                      </a:cubicBezTo>
                      <a:cubicBezTo>
                        <a:pt x="-10768" y="351103"/>
                        <a:pt x="21217" y="277351"/>
                        <a:pt x="78805" y="241175"/>
                      </a:cubicBezTo>
                      <a:cubicBezTo>
                        <a:pt x="86853" y="236146"/>
                        <a:pt x="93788" y="229507"/>
                        <a:pt x="99160" y="221677"/>
                      </a:cubicBezTo>
                      <a:cubicBezTo>
                        <a:pt x="102598" y="216658"/>
                        <a:pt x="105218" y="211114"/>
                        <a:pt x="106932" y="205275"/>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01" name="任意多边形: 形状 100">
                  <a:extLst>
                    <a:ext uri="{FF2B5EF4-FFF2-40B4-BE49-F238E27FC236}">
                      <a16:creationId xmlns:a16="http://schemas.microsoft.com/office/drawing/2014/main" id="{75D4D32A-229F-6F9F-F5C0-DA08EF9F7C5B}"/>
                    </a:ext>
                  </a:extLst>
                </p:cNvPr>
                <p:cNvSpPr/>
                <p:nvPr/>
              </p:nvSpPr>
              <p:spPr>
                <a:xfrm>
                  <a:off x="2022605" y="2317736"/>
                  <a:ext cx="119260" cy="125303"/>
                </a:xfrm>
                <a:custGeom>
                  <a:avLst/>
                  <a:gdLst>
                    <a:gd name="connsiteX0" fmla="*/ 31703 w 119260"/>
                    <a:gd name="connsiteY0" fmla="*/ 108529 h 125303"/>
                    <a:gd name="connsiteX1" fmla="*/ 21836 w 119260"/>
                    <a:gd name="connsiteY1" fmla="*/ 121883 h 125303"/>
                    <a:gd name="connsiteX2" fmla="*/ 6395 w 119260"/>
                    <a:gd name="connsiteY2" fmla="*/ 123550 h 125303"/>
                    <a:gd name="connsiteX3" fmla="*/ 1623 w 119260"/>
                    <a:gd name="connsiteY3" fmla="*/ 116492 h 125303"/>
                    <a:gd name="connsiteX4" fmla="*/ 6681 w 119260"/>
                    <a:gd name="connsiteY4" fmla="*/ 87889 h 125303"/>
                    <a:gd name="connsiteX5" fmla="*/ 35275 w 119260"/>
                    <a:gd name="connsiteY5" fmla="*/ 66820 h 125303"/>
                    <a:gd name="connsiteX6" fmla="*/ 57449 w 119260"/>
                    <a:gd name="connsiteY6" fmla="*/ 25443 h 125303"/>
                    <a:gd name="connsiteX7" fmla="*/ 81281 w 119260"/>
                    <a:gd name="connsiteY7" fmla="*/ 2269 h 125303"/>
                    <a:gd name="connsiteX8" fmla="*/ 112837 w 119260"/>
                    <a:gd name="connsiteY8" fmla="*/ 8184 h 125303"/>
                    <a:gd name="connsiteX9" fmla="*/ 112361 w 119260"/>
                    <a:gd name="connsiteY9" fmla="*/ 47512 h 125303"/>
                    <a:gd name="connsiteX10" fmla="*/ 78995 w 119260"/>
                    <a:gd name="connsiteY10" fmla="*/ 73354 h 125303"/>
                    <a:gd name="connsiteX11" fmla="*/ 55163 w 119260"/>
                    <a:gd name="connsiteY11" fmla="*/ 86746 h 125303"/>
                    <a:gd name="connsiteX12" fmla="*/ 31703 w 119260"/>
                    <a:gd name="connsiteY12" fmla="*/ 108529 h 12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260" h="125303">
                      <a:moveTo>
                        <a:pt x="31703" y="108529"/>
                      </a:moveTo>
                      <a:cubicBezTo>
                        <a:pt x="29255" y="113540"/>
                        <a:pt x="25912" y="118064"/>
                        <a:pt x="21836" y="121883"/>
                      </a:cubicBezTo>
                      <a:cubicBezTo>
                        <a:pt x="17597" y="125732"/>
                        <a:pt x="11358" y="126398"/>
                        <a:pt x="6395" y="123550"/>
                      </a:cubicBezTo>
                      <a:cubicBezTo>
                        <a:pt x="4138" y="121722"/>
                        <a:pt x="2481" y="119264"/>
                        <a:pt x="1623" y="116492"/>
                      </a:cubicBezTo>
                      <a:cubicBezTo>
                        <a:pt x="-1729" y="106720"/>
                        <a:pt x="185" y="95918"/>
                        <a:pt x="6681" y="87889"/>
                      </a:cubicBezTo>
                      <a:cubicBezTo>
                        <a:pt x="14254" y="78735"/>
                        <a:pt x="26655" y="74973"/>
                        <a:pt x="35275" y="66820"/>
                      </a:cubicBezTo>
                      <a:cubicBezTo>
                        <a:pt x="46772" y="55999"/>
                        <a:pt x="50010" y="39311"/>
                        <a:pt x="57449" y="25443"/>
                      </a:cubicBezTo>
                      <a:cubicBezTo>
                        <a:pt x="62412" y="15146"/>
                        <a:pt x="70851" y="6945"/>
                        <a:pt x="81281" y="2269"/>
                      </a:cubicBezTo>
                      <a:cubicBezTo>
                        <a:pt x="92035" y="-2237"/>
                        <a:pt x="104446" y="87"/>
                        <a:pt x="112837" y="8184"/>
                      </a:cubicBezTo>
                      <a:cubicBezTo>
                        <a:pt x="122372" y="18623"/>
                        <a:pt x="120515" y="35930"/>
                        <a:pt x="112361" y="47512"/>
                      </a:cubicBezTo>
                      <a:cubicBezTo>
                        <a:pt x="104217" y="59095"/>
                        <a:pt x="91435" y="66581"/>
                        <a:pt x="78995" y="73354"/>
                      </a:cubicBezTo>
                      <a:lnTo>
                        <a:pt x="55163" y="86746"/>
                      </a:lnTo>
                      <a:cubicBezTo>
                        <a:pt x="55163" y="86746"/>
                        <a:pt x="36190" y="100948"/>
                        <a:pt x="31703" y="108529"/>
                      </a:cubicBezTo>
                      <a:close/>
                    </a:path>
                  </a:pathLst>
                </a:custGeom>
                <a:solidFill>
                  <a:srgbClr val="2C60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sp>
            <p:nvSpPr>
              <p:cNvPr id="79" name="任意多边形: 形状 78">
                <a:extLst>
                  <a:ext uri="{FF2B5EF4-FFF2-40B4-BE49-F238E27FC236}">
                    <a16:creationId xmlns:a16="http://schemas.microsoft.com/office/drawing/2014/main" id="{6ADC8E11-9A4D-3F7D-6478-CE35B5C4A7F3}"/>
                  </a:ext>
                </a:extLst>
              </p:cNvPr>
              <p:cNvSpPr/>
              <p:nvPr/>
            </p:nvSpPr>
            <p:spPr>
              <a:xfrm>
                <a:off x="2156464" y="2869797"/>
                <a:ext cx="31184" cy="78548"/>
              </a:xfrm>
              <a:custGeom>
                <a:avLst/>
                <a:gdLst>
                  <a:gd name="connsiteX0" fmla="*/ 0 w 31184"/>
                  <a:gd name="connsiteY0" fmla="*/ 0 h 78548"/>
                  <a:gd name="connsiteX1" fmla="*/ 24936 w 31184"/>
                  <a:gd name="connsiteY1" fmla="*/ 76991 h 78548"/>
                  <a:gd name="connsiteX2" fmla="*/ 24936 w 31184"/>
                  <a:gd name="connsiteY2" fmla="*/ 47720 h 78548"/>
                </a:gdLst>
                <a:ahLst/>
                <a:cxnLst>
                  <a:cxn ang="0">
                    <a:pos x="connsiteX0" y="connsiteY0"/>
                  </a:cxn>
                  <a:cxn ang="0">
                    <a:pos x="connsiteX1" y="connsiteY1"/>
                  </a:cxn>
                  <a:cxn ang="0">
                    <a:pos x="connsiteX2" y="connsiteY2"/>
                  </a:cxn>
                </a:cxnLst>
                <a:rect l="l" t="t" r="r" b="b"/>
                <a:pathLst>
                  <a:path w="31184" h="78548">
                    <a:moveTo>
                      <a:pt x="0" y="0"/>
                    </a:moveTo>
                    <a:cubicBezTo>
                      <a:pt x="0" y="0"/>
                      <a:pt x="10868" y="67266"/>
                      <a:pt x="24936" y="76991"/>
                    </a:cubicBezTo>
                    <a:cubicBezTo>
                      <a:pt x="38995" y="86715"/>
                      <a:pt x="24936" y="47720"/>
                      <a:pt x="24936" y="47720"/>
                    </a:cubicBezTo>
                  </a:path>
                </a:pathLst>
              </a:custGeom>
              <a:noFill/>
              <a:ln w="2191" cap="rnd">
                <a:solidFill>
                  <a:srgbClr val="2C60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0" name="任意多边形: 形状 79">
                <a:extLst>
                  <a:ext uri="{FF2B5EF4-FFF2-40B4-BE49-F238E27FC236}">
                    <a16:creationId xmlns:a16="http://schemas.microsoft.com/office/drawing/2014/main" id="{7C335FAB-6A9E-D6A6-DAEE-CA7F896EEC69}"/>
                  </a:ext>
                </a:extLst>
              </p:cNvPr>
              <p:cNvSpPr/>
              <p:nvPr/>
            </p:nvSpPr>
            <p:spPr>
              <a:xfrm>
                <a:off x="1547655" y="3213935"/>
                <a:ext cx="177488" cy="93249"/>
              </a:xfrm>
              <a:custGeom>
                <a:avLst/>
                <a:gdLst>
                  <a:gd name="connsiteX0" fmla="*/ 177489 w 177488"/>
                  <a:gd name="connsiteY0" fmla="*/ 0 h 93249"/>
                  <a:gd name="connsiteX1" fmla="*/ 44006 w 177488"/>
                  <a:gd name="connsiteY1" fmla="*/ 0 h 93249"/>
                  <a:gd name="connsiteX2" fmla="*/ 30994 w 177488"/>
                  <a:gd name="connsiteY2" fmla="*/ 22936 h 93249"/>
                  <a:gd name="connsiteX3" fmla="*/ 166135 w 177488"/>
                  <a:gd name="connsiteY3" fmla="*/ 22936 h 93249"/>
                  <a:gd name="connsiteX4" fmla="*/ 177489 w 177488"/>
                  <a:gd name="connsiteY4" fmla="*/ 0 h 93249"/>
                  <a:gd name="connsiteX5" fmla="*/ 15164 w 177488"/>
                  <a:gd name="connsiteY5" fmla="*/ 58922 h 93249"/>
                  <a:gd name="connsiteX6" fmla="*/ 148838 w 177488"/>
                  <a:gd name="connsiteY6" fmla="*/ 58922 h 93249"/>
                  <a:gd name="connsiteX7" fmla="*/ 156077 w 177488"/>
                  <a:gd name="connsiteY7" fmla="*/ 43863 h 93249"/>
                  <a:gd name="connsiteX8" fmla="*/ 21793 w 177488"/>
                  <a:gd name="connsiteY8" fmla="*/ 43863 h 93249"/>
                  <a:gd name="connsiteX9" fmla="*/ 15164 w 177488"/>
                  <a:gd name="connsiteY9" fmla="*/ 58922 h 93249"/>
                  <a:gd name="connsiteX10" fmla="*/ 0 w 177488"/>
                  <a:gd name="connsiteY10" fmla="*/ 93250 h 93249"/>
                  <a:gd name="connsiteX11" fmla="*/ 134007 w 177488"/>
                  <a:gd name="connsiteY11" fmla="*/ 89916 h 93249"/>
                  <a:gd name="connsiteX12" fmla="*/ 138817 w 177488"/>
                  <a:gd name="connsiteY12" fmla="*/ 79858 h 93249"/>
                  <a:gd name="connsiteX13" fmla="*/ 5915 w 177488"/>
                  <a:gd name="connsiteY13" fmla="*/ 79858 h 93249"/>
                  <a:gd name="connsiteX14" fmla="*/ 0 w 177488"/>
                  <a:gd name="connsiteY14" fmla="*/ 93250 h 9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7488" h="93249">
                    <a:moveTo>
                      <a:pt x="177489" y="0"/>
                    </a:moveTo>
                    <a:lnTo>
                      <a:pt x="44006" y="0"/>
                    </a:lnTo>
                    <a:lnTo>
                      <a:pt x="30994" y="22936"/>
                    </a:lnTo>
                    <a:lnTo>
                      <a:pt x="166135" y="22936"/>
                    </a:lnTo>
                    <a:lnTo>
                      <a:pt x="177489" y="0"/>
                    </a:lnTo>
                    <a:close/>
                    <a:moveTo>
                      <a:pt x="15164" y="58922"/>
                    </a:moveTo>
                    <a:lnTo>
                      <a:pt x="148838" y="58922"/>
                    </a:lnTo>
                    <a:lnTo>
                      <a:pt x="156077" y="43863"/>
                    </a:lnTo>
                    <a:lnTo>
                      <a:pt x="21793" y="43863"/>
                    </a:lnTo>
                    <a:lnTo>
                      <a:pt x="15164" y="58922"/>
                    </a:lnTo>
                    <a:close/>
                    <a:moveTo>
                      <a:pt x="0" y="93250"/>
                    </a:moveTo>
                    <a:lnTo>
                      <a:pt x="134007" y="89916"/>
                    </a:lnTo>
                    <a:lnTo>
                      <a:pt x="138817" y="79858"/>
                    </a:lnTo>
                    <a:lnTo>
                      <a:pt x="5915" y="79858"/>
                    </a:lnTo>
                    <a:lnTo>
                      <a:pt x="0" y="93250"/>
                    </a:ln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1" name="任意多边形: 形状 80">
                <a:extLst>
                  <a:ext uri="{FF2B5EF4-FFF2-40B4-BE49-F238E27FC236}">
                    <a16:creationId xmlns:a16="http://schemas.microsoft.com/office/drawing/2014/main" id="{B059D330-5ADF-4D3B-AF78-53589B1AD826}"/>
                  </a:ext>
                </a:extLst>
              </p:cNvPr>
              <p:cNvSpPr/>
              <p:nvPr/>
            </p:nvSpPr>
            <p:spPr>
              <a:xfrm>
                <a:off x="1553570" y="3236871"/>
                <a:ext cx="160220" cy="56921"/>
              </a:xfrm>
              <a:custGeom>
                <a:avLst/>
                <a:gdLst>
                  <a:gd name="connsiteX0" fmla="*/ 25079 w 160220"/>
                  <a:gd name="connsiteY0" fmla="*/ 0 h 56921"/>
                  <a:gd name="connsiteX1" fmla="*/ 15878 w 160220"/>
                  <a:gd name="connsiteY1" fmla="*/ 20926 h 56921"/>
                  <a:gd name="connsiteX2" fmla="*/ 150162 w 160220"/>
                  <a:gd name="connsiteY2" fmla="*/ 20926 h 56921"/>
                  <a:gd name="connsiteX3" fmla="*/ 160220 w 160220"/>
                  <a:gd name="connsiteY3" fmla="*/ 0 h 56921"/>
                  <a:gd name="connsiteX4" fmla="*/ 25079 w 160220"/>
                  <a:gd name="connsiteY4" fmla="*/ 0 h 56921"/>
                  <a:gd name="connsiteX5" fmla="*/ 0 w 160220"/>
                  <a:gd name="connsiteY5" fmla="*/ 56921 h 56921"/>
                  <a:gd name="connsiteX6" fmla="*/ 132912 w 160220"/>
                  <a:gd name="connsiteY6" fmla="*/ 56921 h 56921"/>
                  <a:gd name="connsiteX7" fmla="*/ 142923 w 160220"/>
                  <a:gd name="connsiteY7" fmla="*/ 35985 h 56921"/>
                  <a:gd name="connsiteX8" fmla="*/ 9249 w 160220"/>
                  <a:gd name="connsiteY8" fmla="*/ 35985 h 56921"/>
                  <a:gd name="connsiteX9" fmla="*/ 0 w 160220"/>
                  <a:gd name="connsiteY9" fmla="*/ 56921 h 5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220" h="56921">
                    <a:moveTo>
                      <a:pt x="25079" y="0"/>
                    </a:moveTo>
                    <a:lnTo>
                      <a:pt x="15878" y="20926"/>
                    </a:lnTo>
                    <a:lnTo>
                      <a:pt x="150162" y="20926"/>
                    </a:lnTo>
                    <a:lnTo>
                      <a:pt x="160220" y="0"/>
                    </a:lnTo>
                    <a:lnTo>
                      <a:pt x="25079" y="0"/>
                    </a:lnTo>
                    <a:close/>
                    <a:moveTo>
                      <a:pt x="0" y="56921"/>
                    </a:moveTo>
                    <a:lnTo>
                      <a:pt x="132912" y="56921"/>
                    </a:lnTo>
                    <a:lnTo>
                      <a:pt x="142923" y="35985"/>
                    </a:lnTo>
                    <a:lnTo>
                      <a:pt x="9249" y="35985"/>
                    </a:lnTo>
                    <a:lnTo>
                      <a:pt x="0" y="56921"/>
                    </a:lnTo>
                    <a:close/>
                  </a:path>
                </a:pathLst>
              </a:custGeom>
              <a:solidFill>
                <a:srgbClr val="F4F4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2" name="任意多边形: 形状 81">
                <a:extLst>
                  <a:ext uri="{FF2B5EF4-FFF2-40B4-BE49-F238E27FC236}">
                    <a16:creationId xmlns:a16="http://schemas.microsoft.com/office/drawing/2014/main" id="{98D5FBD0-7410-A905-6B5E-C31589F462BB}"/>
                  </a:ext>
                </a:extLst>
              </p:cNvPr>
              <p:cNvSpPr/>
              <p:nvPr/>
            </p:nvSpPr>
            <p:spPr>
              <a:xfrm>
                <a:off x="1327708" y="3392758"/>
                <a:ext cx="382415" cy="31651"/>
              </a:xfrm>
              <a:custGeom>
                <a:avLst/>
                <a:gdLst>
                  <a:gd name="connsiteX0" fmla="*/ 567 w 382415"/>
                  <a:gd name="connsiteY0" fmla="*/ 14916 h 31651"/>
                  <a:gd name="connsiteX1" fmla="*/ 45811 w 382415"/>
                  <a:gd name="connsiteY1" fmla="*/ 31652 h 31651"/>
                  <a:gd name="connsiteX2" fmla="*/ 382415 w 382415"/>
                  <a:gd name="connsiteY2" fmla="*/ 31652 h 31651"/>
                  <a:gd name="connsiteX3" fmla="*/ 382415 w 382415"/>
                  <a:gd name="connsiteY3" fmla="*/ 0 h 31651"/>
                  <a:gd name="connsiteX4" fmla="*/ 234 w 382415"/>
                  <a:gd name="connsiteY4" fmla="*/ 0 h 31651"/>
                  <a:gd name="connsiteX5" fmla="*/ 567 w 382415"/>
                  <a:gd name="connsiteY5" fmla="*/ 14916 h 3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415" h="31651">
                    <a:moveTo>
                      <a:pt x="567" y="14916"/>
                    </a:moveTo>
                    <a:cubicBezTo>
                      <a:pt x="8959" y="28318"/>
                      <a:pt x="45811" y="31652"/>
                      <a:pt x="45811" y="31652"/>
                    </a:cubicBezTo>
                    <a:lnTo>
                      <a:pt x="382415" y="31652"/>
                    </a:lnTo>
                    <a:lnTo>
                      <a:pt x="382415" y="0"/>
                    </a:lnTo>
                    <a:lnTo>
                      <a:pt x="234" y="0"/>
                    </a:lnTo>
                    <a:cubicBezTo>
                      <a:pt x="-166" y="4972"/>
                      <a:pt x="-52" y="9973"/>
                      <a:pt x="567" y="14916"/>
                    </a:cubicBezTo>
                    <a:close/>
                  </a:path>
                </a:pathLst>
              </a:custGeom>
              <a:solidFill>
                <a:srgbClr val="93B9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3" name="任意多边形: 形状 82">
                <a:extLst>
                  <a:ext uri="{FF2B5EF4-FFF2-40B4-BE49-F238E27FC236}">
                    <a16:creationId xmlns:a16="http://schemas.microsoft.com/office/drawing/2014/main" id="{01877E4C-8BC5-9CA9-B89A-792D99AE1AE9}"/>
                  </a:ext>
                </a:extLst>
              </p:cNvPr>
              <p:cNvSpPr/>
              <p:nvPr/>
            </p:nvSpPr>
            <p:spPr>
              <a:xfrm>
                <a:off x="1327989" y="3266380"/>
                <a:ext cx="382181" cy="126377"/>
              </a:xfrm>
              <a:custGeom>
                <a:avLst/>
                <a:gdLst>
                  <a:gd name="connsiteX0" fmla="*/ 183718 w 382181"/>
                  <a:gd name="connsiteY0" fmla="*/ 22403 h 126377"/>
                  <a:gd name="connsiteX1" fmla="*/ 152067 w 382181"/>
                  <a:gd name="connsiteY1" fmla="*/ 31366 h 126377"/>
                  <a:gd name="connsiteX2" fmla="*/ 188728 w 382181"/>
                  <a:gd name="connsiteY2" fmla="*/ 63446 h 126377"/>
                  <a:gd name="connsiteX3" fmla="*/ 145199 w 382181"/>
                  <a:gd name="connsiteY3" fmla="*/ 84372 h 126377"/>
                  <a:gd name="connsiteX4" fmla="*/ 72266 w 382181"/>
                  <a:gd name="connsiteY4" fmla="*/ 55483 h 126377"/>
                  <a:gd name="connsiteX5" fmla="*/ 48054 w 382181"/>
                  <a:gd name="connsiteY5" fmla="*/ 63446 h 126377"/>
                  <a:gd name="connsiteX6" fmla="*/ 0 w 382181"/>
                  <a:gd name="connsiteY6" fmla="*/ 126378 h 126377"/>
                  <a:gd name="connsiteX7" fmla="*/ 382181 w 382181"/>
                  <a:gd name="connsiteY7" fmla="*/ 126378 h 126377"/>
                  <a:gd name="connsiteX8" fmla="*/ 382181 w 382181"/>
                  <a:gd name="connsiteY8" fmla="*/ 0 h 126377"/>
                  <a:gd name="connsiteX9" fmla="*/ 183718 w 382181"/>
                  <a:gd name="connsiteY9" fmla="*/ 22403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181" h="126377">
                    <a:moveTo>
                      <a:pt x="183718" y="22403"/>
                    </a:moveTo>
                    <a:cubicBezTo>
                      <a:pt x="183718" y="22403"/>
                      <a:pt x="170993" y="25927"/>
                      <a:pt x="152067" y="31366"/>
                    </a:cubicBezTo>
                    <a:cubicBezTo>
                      <a:pt x="165849" y="37614"/>
                      <a:pt x="185061" y="48673"/>
                      <a:pt x="188728" y="63446"/>
                    </a:cubicBezTo>
                    <a:cubicBezTo>
                      <a:pt x="194586" y="86858"/>
                      <a:pt x="156077" y="86858"/>
                      <a:pt x="145199" y="84372"/>
                    </a:cubicBezTo>
                    <a:cubicBezTo>
                      <a:pt x="138675" y="82848"/>
                      <a:pt x="101251" y="67551"/>
                      <a:pt x="72266" y="55483"/>
                    </a:cubicBezTo>
                    <a:cubicBezTo>
                      <a:pt x="63970" y="58160"/>
                      <a:pt x="55817" y="60827"/>
                      <a:pt x="48054" y="63446"/>
                    </a:cubicBezTo>
                    <a:cubicBezTo>
                      <a:pt x="9439" y="76514"/>
                      <a:pt x="1286" y="107642"/>
                      <a:pt x="0" y="126378"/>
                    </a:cubicBezTo>
                    <a:lnTo>
                      <a:pt x="382181" y="126378"/>
                    </a:lnTo>
                    <a:lnTo>
                      <a:pt x="382181" y="0"/>
                    </a:lnTo>
                    <a:cubicBezTo>
                      <a:pt x="300038" y="50054"/>
                      <a:pt x="183718" y="22403"/>
                      <a:pt x="183718" y="22403"/>
                    </a:cubicBezTo>
                    <a:close/>
                  </a:path>
                </a:pathLst>
              </a:custGeom>
              <a:solidFill>
                <a:schemeClr val="accent6">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4" name="任意多边形: 形状 83">
                <a:extLst>
                  <a:ext uri="{FF2B5EF4-FFF2-40B4-BE49-F238E27FC236}">
                    <a16:creationId xmlns:a16="http://schemas.microsoft.com/office/drawing/2014/main" id="{03269987-FED3-809D-CD3B-ACE817CCADDD}"/>
                  </a:ext>
                </a:extLst>
              </p:cNvPr>
              <p:cNvSpPr/>
              <p:nvPr/>
            </p:nvSpPr>
            <p:spPr>
              <a:xfrm>
                <a:off x="1400017" y="3297746"/>
                <a:ext cx="117104" cy="54078"/>
              </a:xfrm>
              <a:custGeom>
                <a:avLst/>
                <a:gdLst>
                  <a:gd name="connsiteX0" fmla="*/ 116462 w 117104"/>
                  <a:gd name="connsiteY0" fmla="*/ 32080 h 54078"/>
                  <a:gd name="connsiteX1" fmla="*/ 79801 w 117104"/>
                  <a:gd name="connsiteY1" fmla="*/ 0 h 54078"/>
                  <a:gd name="connsiteX2" fmla="*/ 0 w 117104"/>
                  <a:gd name="connsiteY2" fmla="*/ 24117 h 54078"/>
                  <a:gd name="connsiteX3" fmla="*/ 72942 w 117104"/>
                  <a:gd name="connsiteY3" fmla="*/ 53007 h 54078"/>
                  <a:gd name="connsiteX4" fmla="*/ 116462 w 117104"/>
                  <a:gd name="connsiteY4" fmla="*/ 32080 h 54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4" h="54078">
                    <a:moveTo>
                      <a:pt x="116462" y="32080"/>
                    </a:moveTo>
                    <a:cubicBezTo>
                      <a:pt x="112795" y="17307"/>
                      <a:pt x="93583" y="6248"/>
                      <a:pt x="79801" y="0"/>
                    </a:cubicBezTo>
                    <a:cubicBezTo>
                      <a:pt x="58064" y="6296"/>
                      <a:pt x="28175" y="15107"/>
                      <a:pt x="0" y="24117"/>
                    </a:cubicBezTo>
                    <a:cubicBezTo>
                      <a:pt x="28985" y="36185"/>
                      <a:pt x="66408" y="51483"/>
                      <a:pt x="72942" y="53007"/>
                    </a:cubicBezTo>
                    <a:cubicBezTo>
                      <a:pt x="84001" y="55493"/>
                      <a:pt x="122520" y="55493"/>
                      <a:pt x="116462" y="32080"/>
                    </a:cubicBezTo>
                    <a:close/>
                  </a:path>
                </a:pathLst>
              </a:custGeom>
              <a:solidFill>
                <a:srgbClr val="F4F4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5" name="任意多边形: 形状 84">
                <a:extLst>
                  <a:ext uri="{FF2B5EF4-FFF2-40B4-BE49-F238E27FC236}">
                    <a16:creationId xmlns:a16="http://schemas.microsoft.com/office/drawing/2014/main" id="{7AC3520C-A66F-D2F9-016E-C284912A4AE6}"/>
                  </a:ext>
                </a:extLst>
              </p:cNvPr>
              <p:cNvSpPr/>
              <p:nvPr/>
            </p:nvSpPr>
            <p:spPr>
              <a:xfrm>
                <a:off x="1868438" y="2704624"/>
                <a:ext cx="22069" cy="10344"/>
              </a:xfrm>
              <a:custGeom>
                <a:avLst/>
                <a:gdLst>
                  <a:gd name="connsiteX0" fmla="*/ 0 w 22069"/>
                  <a:gd name="connsiteY0" fmla="*/ 0 h 10344"/>
                  <a:gd name="connsiteX1" fmla="*/ 22069 w 22069"/>
                  <a:gd name="connsiteY1" fmla="*/ 10344 h 10344"/>
                </a:gdLst>
                <a:ahLst/>
                <a:cxnLst>
                  <a:cxn ang="0">
                    <a:pos x="connsiteX0" y="connsiteY0"/>
                  </a:cxn>
                  <a:cxn ang="0">
                    <a:pos x="connsiteX1" y="connsiteY1"/>
                  </a:cxn>
                </a:cxnLst>
                <a:rect l="l" t="t" r="r" b="b"/>
                <a:pathLst>
                  <a:path w="22069" h="10344">
                    <a:moveTo>
                      <a:pt x="0" y="0"/>
                    </a:moveTo>
                    <a:cubicBezTo>
                      <a:pt x="6782" y="4553"/>
                      <a:pt x="14230" y="8039"/>
                      <a:pt x="22069" y="10344"/>
                    </a:cubicBezTo>
                  </a:path>
                </a:pathLst>
              </a:custGeom>
              <a:noFill/>
              <a:ln w="2429" cap="rnd">
                <a:solidFill>
                  <a:srgbClr val="1E294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6" name="任意多边形: 形状 85">
                <a:extLst>
                  <a:ext uri="{FF2B5EF4-FFF2-40B4-BE49-F238E27FC236}">
                    <a16:creationId xmlns:a16="http://schemas.microsoft.com/office/drawing/2014/main" id="{56E978FA-F3BF-3A99-196B-74CE0723BC5F}"/>
                  </a:ext>
                </a:extLst>
              </p:cNvPr>
              <p:cNvSpPr/>
              <p:nvPr/>
            </p:nvSpPr>
            <p:spPr>
              <a:xfrm>
                <a:off x="1849837" y="2561626"/>
                <a:ext cx="210957" cy="270471"/>
              </a:xfrm>
              <a:custGeom>
                <a:avLst/>
                <a:gdLst>
                  <a:gd name="connsiteX0" fmla="*/ 25611 w 210957"/>
                  <a:gd name="connsiteY0" fmla="*/ 1362 h 270471"/>
                  <a:gd name="connsiteX1" fmla="*/ 22287 w 210957"/>
                  <a:gd name="connsiteY1" fmla="*/ 18 h 270471"/>
                  <a:gd name="connsiteX2" fmla="*/ 19315 w 210957"/>
                  <a:gd name="connsiteY2" fmla="*/ 2028 h 270471"/>
                  <a:gd name="connsiteX3" fmla="*/ 17 w 210957"/>
                  <a:gd name="connsiteY3" fmla="*/ 56807 h 270471"/>
                  <a:gd name="connsiteX4" fmla="*/ 13123 w 210957"/>
                  <a:gd name="connsiteY4" fmla="*/ 138179 h 270471"/>
                  <a:gd name="connsiteX5" fmla="*/ 18600 w 210957"/>
                  <a:gd name="connsiteY5" fmla="*/ 142951 h 270471"/>
                  <a:gd name="connsiteX6" fmla="*/ 21372 w 210957"/>
                  <a:gd name="connsiteY6" fmla="*/ 158772 h 270471"/>
                  <a:gd name="connsiteX7" fmla="*/ 102030 w 210957"/>
                  <a:gd name="connsiteY7" fmla="*/ 205682 h 270471"/>
                  <a:gd name="connsiteX8" fmla="*/ 153751 w 210957"/>
                  <a:gd name="connsiteY8" fmla="*/ 270471 h 270471"/>
                  <a:gd name="connsiteX9" fmla="*/ 210958 w 210957"/>
                  <a:gd name="connsiteY9" fmla="*/ 225656 h 270471"/>
                  <a:gd name="connsiteX10" fmla="*/ 174439 w 210957"/>
                  <a:gd name="connsiteY10" fmla="*/ 169830 h 270471"/>
                  <a:gd name="connsiteX11" fmla="*/ 134443 w 210957"/>
                  <a:gd name="connsiteY11" fmla="*/ 105717 h 270471"/>
                  <a:gd name="connsiteX12" fmla="*/ 76188 w 210957"/>
                  <a:gd name="connsiteY12" fmla="*/ 63331 h 270471"/>
                  <a:gd name="connsiteX13" fmla="*/ 40346 w 210957"/>
                  <a:gd name="connsiteY13" fmla="*/ 40547 h 270471"/>
                  <a:gd name="connsiteX14" fmla="*/ 30002 w 210957"/>
                  <a:gd name="connsiteY14" fmla="*/ 50892 h 270471"/>
                  <a:gd name="connsiteX15" fmla="*/ 80341 w 210957"/>
                  <a:gd name="connsiteY15" fmla="*/ 106765 h 270471"/>
                  <a:gd name="connsiteX16" fmla="*/ 35526 w 210957"/>
                  <a:gd name="connsiteY16" fmla="*/ 89506 h 270471"/>
                  <a:gd name="connsiteX17" fmla="*/ 27230 w 210957"/>
                  <a:gd name="connsiteY17" fmla="*/ 63331 h 270471"/>
                  <a:gd name="connsiteX18" fmla="*/ 32002 w 210957"/>
                  <a:gd name="connsiteY18" fmla="*/ 13658 h 270471"/>
                  <a:gd name="connsiteX19" fmla="*/ 25611 w 210957"/>
                  <a:gd name="connsiteY19" fmla="*/ 1362 h 27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957" h="270471">
                    <a:moveTo>
                      <a:pt x="25611" y="1362"/>
                    </a:moveTo>
                    <a:cubicBezTo>
                      <a:pt x="24792" y="400"/>
                      <a:pt x="23544" y="-105"/>
                      <a:pt x="22287" y="18"/>
                    </a:cubicBezTo>
                    <a:cubicBezTo>
                      <a:pt x="21020" y="152"/>
                      <a:pt x="19905" y="904"/>
                      <a:pt x="19315" y="2028"/>
                    </a:cubicBezTo>
                    <a:cubicBezTo>
                      <a:pt x="13838" y="12372"/>
                      <a:pt x="-564" y="41167"/>
                      <a:pt x="17" y="56807"/>
                    </a:cubicBezTo>
                    <a:cubicBezTo>
                      <a:pt x="684" y="76114"/>
                      <a:pt x="7589" y="127834"/>
                      <a:pt x="13123" y="138179"/>
                    </a:cubicBezTo>
                    <a:cubicBezTo>
                      <a:pt x="16552" y="142951"/>
                      <a:pt x="18600" y="142951"/>
                      <a:pt x="18600" y="142951"/>
                    </a:cubicBezTo>
                    <a:cubicBezTo>
                      <a:pt x="19077" y="148294"/>
                      <a:pt x="20000" y="153580"/>
                      <a:pt x="21372" y="158772"/>
                    </a:cubicBezTo>
                    <a:cubicBezTo>
                      <a:pt x="22753" y="161534"/>
                      <a:pt x="82723" y="196005"/>
                      <a:pt x="102030" y="205682"/>
                    </a:cubicBezTo>
                    <a:cubicBezTo>
                      <a:pt x="121337" y="215360"/>
                      <a:pt x="143406" y="239429"/>
                      <a:pt x="153751" y="270471"/>
                    </a:cubicBezTo>
                    <a:cubicBezTo>
                      <a:pt x="153751" y="270471"/>
                      <a:pt x="201423" y="242201"/>
                      <a:pt x="210958" y="225656"/>
                    </a:cubicBezTo>
                    <a:cubicBezTo>
                      <a:pt x="210958" y="225656"/>
                      <a:pt x="182021" y="185661"/>
                      <a:pt x="174439" y="169830"/>
                    </a:cubicBezTo>
                    <a:cubicBezTo>
                      <a:pt x="166866" y="154009"/>
                      <a:pt x="141359" y="112623"/>
                      <a:pt x="134443" y="105717"/>
                    </a:cubicBezTo>
                    <a:cubicBezTo>
                      <a:pt x="115803" y="90554"/>
                      <a:pt x="96353" y="76409"/>
                      <a:pt x="76188" y="63331"/>
                    </a:cubicBezTo>
                    <a:cubicBezTo>
                      <a:pt x="70664" y="60569"/>
                      <a:pt x="45156" y="39881"/>
                      <a:pt x="40346" y="40547"/>
                    </a:cubicBezTo>
                    <a:cubicBezTo>
                      <a:pt x="35526" y="41214"/>
                      <a:pt x="27230" y="42643"/>
                      <a:pt x="30002" y="50892"/>
                    </a:cubicBezTo>
                    <a:cubicBezTo>
                      <a:pt x="32764" y="59140"/>
                      <a:pt x="66559" y="95707"/>
                      <a:pt x="80341" y="106765"/>
                    </a:cubicBezTo>
                    <a:cubicBezTo>
                      <a:pt x="63587" y="107937"/>
                      <a:pt x="47166" y="101612"/>
                      <a:pt x="35526" y="89506"/>
                    </a:cubicBezTo>
                    <a:cubicBezTo>
                      <a:pt x="33440" y="80581"/>
                      <a:pt x="30669" y="71827"/>
                      <a:pt x="27230" y="63331"/>
                    </a:cubicBezTo>
                    <a:cubicBezTo>
                      <a:pt x="27230" y="63331"/>
                      <a:pt x="34812" y="21954"/>
                      <a:pt x="32002" y="13658"/>
                    </a:cubicBezTo>
                    <a:cubicBezTo>
                      <a:pt x="30602" y="9220"/>
                      <a:pt x="28440" y="5057"/>
                      <a:pt x="25611" y="1362"/>
                    </a:cubicBezTo>
                    <a:close/>
                  </a:path>
                </a:pathLst>
              </a:custGeom>
              <a:solidFill>
                <a:schemeClr val="accent1">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7" name="任意多边形: 形状 86">
                <a:extLst>
                  <a:ext uri="{FF2B5EF4-FFF2-40B4-BE49-F238E27FC236}">
                    <a16:creationId xmlns:a16="http://schemas.microsoft.com/office/drawing/2014/main" id="{8D0E3154-3574-D411-9647-16FC75A0AF91}"/>
                  </a:ext>
                </a:extLst>
              </p:cNvPr>
              <p:cNvSpPr/>
              <p:nvPr/>
            </p:nvSpPr>
            <p:spPr>
              <a:xfrm>
                <a:off x="1868438" y="2704624"/>
                <a:ext cx="22402" cy="10677"/>
              </a:xfrm>
              <a:custGeom>
                <a:avLst/>
                <a:gdLst>
                  <a:gd name="connsiteX0" fmla="*/ 0 w 22402"/>
                  <a:gd name="connsiteY0" fmla="*/ 0 h 10677"/>
                  <a:gd name="connsiteX1" fmla="*/ 22403 w 22402"/>
                  <a:gd name="connsiteY1" fmla="*/ 10678 h 10677"/>
                </a:gdLst>
                <a:ahLst/>
                <a:cxnLst>
                  <a:cxn ang="0">
                    <a:pos x="connsiteX0" y="connsiteY0"/>
                  </a:cxn>
                  <a:cxn ang="0">
                    <a:pos x="connsiteX1" y="connsiteY1"/>
                  </a:cxn>
                </a:cxnLst>
                <a:rect l="l" t="t" r="r" b="b"/>
                <a:pathLst>
                  <a:path w="22402" h="10677">
                    <a:moveTo>
                      <a:pt x="0" y="0"/>
                    </a:moveTo>
                    <a:cubicBezTo>
                      <a:pt x="0" y="0"/>
                      <a:pt x="15783" y="9525"/>
                      <a:pt x="22403" y="10678"/>
                    </a:cubicBezTo>
                  </a:path>
                </a:pathLst>
              </a:custGeom>
              <a:noFill/>
              <a:ln w="2191" cap="rnd">
                <a:solidFill>
                  <a:srgbClr val="1E294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88" name="任意多边形: 形状 87">
                <a:extLst>
                  <a:ext uri="{FF2B5EF4-FFF2-40B4-BE49-F238E27FC236}">
                    <a16:creationId xmlns:a16="http://schemas.microsoft.com/office/drawing/2014/main" id="{645C6A6A-3BDD-C3E8-52A4-7AB6C7B47DF4}"/>
                  </a:ext>
                </a:extLst>
              </p:cNvPr>
              <p:cNvSpPr/>
              <p:nvPr/>
            </p:nvSpPr>
            <p:spPr>
              <a:xfrm>
                <a:off x="2554737" y="2754249"/>
                <a:ext cx="649814" cy="534914"/>
              </a:xfrm>
              <a:custGeom>
                <a:avLst/>
                <a:gdLst>
                  <a:gd name="connsiteX0" fmla="*/ 173479 w 649814"/>
                  <a:gd name="connsiteY0" fmla="*/ 0 h 534914"/>
                  <a:gd name="connsiteX1" fmla="*/ 173479 w 649814"/>
                  <a:gd name="connsiteY1" fmla="*/ 202740 h 534914"/>
                  <a:gd name="connsiteX2" fmla="*/ 371313 w 649814"/>
                  <a:gd name="connsiteY2" fmla="*/ 202740 h 534914"/>
                  <a:gd name="connsiteX3" fmla="*/ 371313 w 649814"/>
                  <a:gd name="connsiteY3" fmla="*/ 366446 h 534914"/>
                  <a:gd name="connsiteX4" fmla="*/ 649815 w 649814"/>
                  <a:gd name="connsiteY4" fmla="*/ 366446 h 534914"/>
                  <a:gd name="connsiteX5" fmla="*/ 649815 w 649814"/>
                  <a:gd name="connsiteY5" fmla="*/ 534914 h 534914"/>
                  <a:gd name="connsiteX6" fmla="*/ 0 w 649814"/>
                  <a:gd name="connsiteY6" fmla="*/ 534914 h 534914"/>
                  <a:gd name="connsiteX7" fmla="*/ 0 w 649814"/>
                  <a:gd name="connsiteY7" fmla="*/ 0 h 534914"/>
                  <a:gd name="connsiteX8" fmla="*/ 173479 w 649814"/>
                  <a:gd name="connsiteY8" fmla="*/ 0 h 53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814" h="534914">
                    <a:moveTo>
                      <a:pt x="173479" y="0"/>
                    </a:moveTo>
                    <a:lnTo>
                      <a:pt x="173479" y="202740"/>
                    </a:lnTo>
                    <a:lnTo>
                      <a:pt x="371313" y="202740"/>
                    </a:lnTo>
                    <a:lnTo>
                      <a:pt x="371313" y="366446"/>
                    </a:lnTo>
                    <a:lnTo>
                      <a:pt x="649815" y="366446"/>
                    </a:lnTo>
                    <a:lnTo>
                      <a:pt x="649815" y="534914"/>
                    </a:lnTo>
                    <a:lnTo>
                      <a:pt x="0" y="534914"/>
                    </a:lnTo>
                    <a:lnTo>
                      <a:pt x="0" y="0"/>
                    </a:lnTo>
                    <a:lnTo>
                      <a:pt x="173479" y="0"/>
                    </a:lnTo>
                    <a:close/>
                  </a:path>
                </a:pathLst>
              </a:custGeom>
              <a:solidFill>
                <a:schemeClr val="accent6">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9" name="组合 8">
              <a:extLst>
                <a:ext uri="{FF2B5EF4-FFF2-40B4-BE49-F238E27FC236}">
                  <a16:creationId xmlns:a16="http://schemas.microsoft.com/office/drawing/2014/main" id="{94CD4D7A-98C4-63BF-DEA0-11373636A888}"/>
                </a:ext>
              </a:extLst>
            </p:cNvPr>
            <p:cNvGrpSpPr/>
            <p:nvPr/>
          </p:nvGrpSpPr>
          <p:grpSpPr>
            <a:xfrm>
              <a:off x="9871150" y="4161084"/>
              <a:ext cx="619055" cy="767299"/>
              <a:chOff x="9328213" y="2291584"/>
              <a:chExt cx="505409" cy="626439"/>
            </a:xfrm>
          </p:grpSpPr>
          <p:sp>
            <p:nvSpPr>
              <p:cNvPr id="27" name="任意多边形: 形状 26">
                <a:extLst>
                  <a:ext uri="{FF2B5EF4-FFF2-40B4-BE49-F238E27FC236}">
                    <a16:creationId xmlns:a16="http://schemas.microsoft.com/office/drawing/2014/main" id="{FC072E22-7E69-4A4B-DF70-786E184A8FC0}"/>
                  </a:ext>
                </a:extLst>
              </p:cNvPr>
              <p:cNvSpPr/>
              <p:nvPr/>
            </p:nvSpPr>
            <p:spPr>
              <a:xfrm>
                <a:off x="9478354" y="2655084"/>
                <a:ext cx="287778" cy="200336"/>
              </a:xfrm>
              <a:custGeom>
                <a:avLst/>
                <a:gdLst>
                  <a:gd name="connsiteX0" fmla="*/ 43026 w 287778"/>
                  <a:gd name="connsiteY0" fmla="*/ 57565 h 200336"/>
                  <a:gd name="connsiteX1" fmla="*/ 91206 w 287778"/>
                  <a:gd name="connsiteY1" fmla="*/ 57565 h 200336"/>
                  <a:gd name="connsiteX2" fmla="*/ 209944 w 287778"/>
                  <a:gd name="connsiteY2" fmla="*/ 9386 h 200336"/>
                  <a:gd name="connsiteX3" fmla="*/ 287378 w 287778"/>
                  <a:gd name="connsiteY3" fmla="*/ 41506 h 200336"/>
                  <a:gd name="connsiteX4" fmla="*/ 268453 w 287778"/>
                  <a:gd name="connsiteY4" fmla="*/ 200336 h 200336"/>
                  <a:gd name="connsiteX5" fmla="*/ 209944 w 287778"/>
                  <a:gd name="connsiteY5" fmla="*/ 187846 h 200336"/>
                  <a:gd name="connsiteX6" fmla="*/ 203058 w 287778"/>
                  <a:gd name="connsiteY6" fmla="*/ 78986 h 200336"/>
                  <a:gd name="connsiteX7" fmla="*/ 18937 w 287778"/>
                  <a:gd name="connsiteY7" fmla="*/ 152157 h 200336"/>
                  <a:gd name="connsiteX8" fmla="*/ 0 w 287778"/>
                  <a:gd name="connsiteY8" fmla="*/ 66497 h 200336"/>
                  <a:gd name="connsiteX9" fmla="*/ 43026 w 287778"/>
                  <a:gd name="connsiteY9" fmla="*/ 57565 h 200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778" h="200336">
                    <a:moveTo>
                      <a:pt x="43026" y="57565"/>
                    </a:moveTo>
                    <a:lnTo>
                      <a:pt x="91206" y="57565"/>
                    </a:lnTo>
                    <a:lnTo>
                      <a:pt x="209944" y="9386"/>
                    </a:lnTo>
                    <a:cubicBezTo>
                      <a:pt x="209944" y="9386"/>
                      <a:pt x="294264" y="-26304"/>
                      <a:pt x="287378" y="41506"/>
                    </a:cubicBezTo>
                    <a:cubicBezTo>
                      <a:pt x="280492" y="109327"/>
                      <a:pt x="268453" y="200336"/>
                      <a:pt x="268453" y="200336"/>
                    </a:cubicBezTo>
                    <a:cubicBezTo>
                      <a:pt x="268453" y="200336"/>
                      <a:pt x="230591" y="182485"/>
                      <a:pt x="209944" y="187846"/>
                    </a:cubicBezTo>
                    <a:cubicBezTo>
                      <a:pt x="189286" y="193196"/>
                      <a:pt x="203058" y="78986"/>
                      <a:pt x="203058" y="78986"/>
                    </a:cubicBezTo>
                    <a:cubicBezTo>
                      <a:pt x="203058" y="78986"/>
                      <a:pt x="34419" y="162855"/>
                      <a:pt x="18937" y="152157"/>
                    </a:cubicBezTo>
                    <a:cubicBezTo>
                      <a:pt x="3443" y="141446"/>
                      <a:pt x="0" y="66497"/>
                      <a:pt x="0" y="66497"/>
                    </a:cubicBezTo>
                    <a:lnTo>
                      <a:pt x="43026" y="57565"/>
                    </a:lnTo>
                    <a:close/>
                  </a:path>
                </a:pathLst>
              </a:custGeom>
              <a:solidFill>
                <a:srgbClr val="7878C3"/>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8" name="任意多边形: 形状 27">
                <a:extLst>
                  <a:ext uri="{FF2B5EF4-FFF2-40B4-BE49-F238E27FC236}">
                    <a16:creationId xmlns:a16="http://schemas.microsoft.com/office/drawing/2014/main" id="{3A2E9276-841F-25DE-FEB1-CBCECDD45DB7}"/>
                  </a:ext>
                </a:extLst>
              </p:cNvPr>
              <p:cNvSpPr/>
              <p:nvPr/>
            </p:nvSpPr>
            <p:spPr>
              <a:xfrm>
                <a:off x="9459664" y="2327978"/>
                <a:ext cx="139442" cy="150637"/>
              </a:xfrm>
              <a:custGeom>
                <a:avLst/>
                <a:gdLst>
                  <a:gd name="connsiteX0" fmla="*/ 60341 w 139442"/>
                  <a:gd name="connsiteY0" fmla="*/ 150637 h 150637"/>
                  <a:gd name="connsiteX1" fmla="*/ 83022 w 139442"/>
                  <a:gd name="connsiteY1" fmla="*/ 130753 h 150637"/>
                  <a:gd name="connsiteX2" fmla="*/ 128024 w 139442"/>
                  <a:gd name="connsiteY2" fmla="*/ 87345 h 150637"/>
                  <a:gd name="connsiteX3" fmla="*/ 119809 w 139442"/>
                  <a:gd name="connsiteY3" fmla="*/ 9854 h 150637"/>
                  <a:gd name="connsiteX4" fmla="*/ 53998 w 139442"/>
                  <a:gd name="connsiteY4" fmla="*/ 17549 h 150637"/>
                  <a:gd name="connsiteX5" fmla="*/ 27968 w 139442"/>
                  <a:gd name="connsiteY5" fmla="*/ 82758 h 150637"/>
                  <a:gd name="connsiteX6" fmla="*/ 862 w 139442"/>
                  <a:gd name="connsiteY6" fmla="*/ 126767 h 150637"/>
                  <a:gd name="connsiteX7" fmla="*/ 60341 w 139442"/>
                  <a:gd name="connsiteY7" fmla="*/ 150637 h 15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42" h="150637">
                    <a:moveTo>
                      <a:pt x="60341" y="150637"/>
                    </a:moveTo>
                    <a:cubicBezTo>
                      <a:pt x="63311" y="132405"/>
                      <a:pt x="70879" y="125785"/>
                      <a:pt x="83022" y="130753"/>
                    </a:cubicBezTo>
                    <a:cubicBezTo>
                      <a:pt x="102097" y="138552"/>
                      <a:pt x="119740" y="113272"/>
                      <a:pt x="128024" y="87345"/>
                    </a:cubicBezTo>
                    <a:cubicBezTo>
                      <a:pt x="144869" y="34614"/>
                      <a:pt x="143841" y="19674"/>
                      <a:pt x="119809" y="9854"/>
                    </a:cubicBezTo>
                    <a:cubicBezTo>
                      <a:pt x="95788" y="21"/>
                      <a:pt x="70012" y="-9141"/>
                      <a:pt x="53998" y="17549"/>
                    </a:cubicBezTo>
                    <a:cubicBezTo>
                      <a:pt x="37985" y="44226"/>
                      <a:pt x="29816" y="60737"/>
                      <a:pt x="27968" y="82758"/>
                    </a:cubicBezTo>
                    <a:cubicBezTo>
                      <a:pt x="26119" y="104780"/>
                      <a:pt x="8950" y="123878"/>
                      <a:pt x="862" y="126767"/>
                    </a:cubicBezTo>
                    <a:cubicBezTo>
                      <a:pt x="-4522" y="128696"/>
                      <a:pt x="15305" y="136645"/>
                      <a:pt x="60341" y="150637"/>
                    </a:cubicBezTo>
                    <a:close/>
                  </a:path>
                </a:pathLst>
              </a:custGeom>
              <a:solidFill>
                <a:srgbClr val="FFD2C4"/>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9" name="任意多边形: 形状 28">
                <a:extLst>
                  <a:ext uri="{FF2B5EF4-FFF2-40B4-BE49-F238E27FC236}">
                    <a16:creationId xmlns:a16="http://schemas.microsoft.com/office/drawing/2014/main" id="{F48F8880-A47C-7F5B-D4CB-A4E7A311C8B2}"/>
                  </a:ext>
                </a:extLst>
              </p:cNvPr>
              <p:cNvSpPr/>
              <p:nvPr/>
            </p:nvSpPr>
            <p:spPr>
              <a:xfrm>
                <a:off x="9483357" y="2291584"/>
                <a:ext cx="152312" cy="136711"/>
              </a:xfrm>
              <a:custGeom>
                <a:avLst/>
                <a:gdLst>
                  <a:gd name="connsiteX0" fmla="*/ 0 w 152312"/>
                  <a:gd name="connsiteY0" fmla="*/ 136599 h 136711"/>
                  <a:gd name="connsiteX1" fmla="*/ 5141 w 152312"/>
                  <a:gd name="connsiteY1" fmla="*/ 33284 h 136711"/>
                  <a:gd name="connsiteX2" fmla="*/ 32917 w 152312"/>
                  <a:gd name="connsiteY2" fmla="*/ 20055 h 136711"/>
                  <a:gd name="connsiteX3" fmla="*/ 96162 w 152312"/>
                  <a:gd name="connsiteY3" fmla="*/ 13493 h 136711"/>
                  <a:gd name="connsiteX4" fmla="*/ 114787 w 152312"/>
                  <a:gd name="connsiteY4" fmla="*/ 24399 h 136711"/>
                  <a:gd name="connsiteX5" fmla="*/ 135284 w 152312"/>
                  <a:gd name="connsiteY5" fmla="*/ 31967 h 136711"/>
                  <a:gd name="connsiteX6" fmla="*/ 152245 w 152312"/>
                  <a:gd name="connsiteY6" fmla="*/ 53781 h 136711"/>
                  <a:gd name="connsiteX7" fmla="*/ 127566 w 152312"/>
                  <a:gd name="connsiteY7" fmla="*/ 80401 h 136711"/>
                  <a:gd name="connsiteX8" fmla="*/ 99051 w 152312"/>
                  <a:gd name="connsiteY8" fmla="*/ 74670 h 136711"/>
                  <a:gd name="connsiteX9" fmla="*/ 57110 w 152312"/>
                  <a:gd name="connsiteY9" fmla="*/ 103890 h 136711"/>
                  <a:gd name="connsiteX10" fmla="*/ 58058 w 152312"/>
                  <a:gd name="connsiteY10" fmla="*/ 95906 h 136711"/>
                  <a:gd name="connsiteX11" fmla="*/ 45222 w 152312"/>
                  <a:gd name="connsiteY11" fmla="*/ 72463 h 136711"/>
                  <a:gd name="connsiteX12" fmla="*/ 31761 w 152312"/>
                  <a:gd name="connsiteY12" fmla="*/ 92428 h 136711"/>
                  <a:gd name="connsiteX13" fmla="*/ 24771 w 152312"/>
                  <a:gd name="connsiteY13" fmla="*/ 126604 h 136711"/>
                  <a:gd name="connsiteX14" fmla="*/ 0 w 152312"/>
                  <a:gd name="connsiteY14" fmla="*/ 136599 h 136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312" h="136711">
                    <a:moveTo>
                      <a:pt x="0" y="136599"/>
                    </a:moveTo>
                    <a:cubicBezTo>
                      <a:pt x="11611" y="93226"/>
                      <a:pt x="-7325" y="53781"/>
                      <a:pt x="5141" y="33284"/>
                    </a:cubicBezTo>
                    <a:cubicBezTo>
                      <a:pt x="13449" y="19616"/>
                      <a:pt x="22715" y="15214"/>
                      <a:pt x="32917" y="20055"/>
                    </a:cubicBezTo>
                    <a:cubicBezTo>
                      <a:pt x="51102" y="-4277"/>
                      <a:pt x="72177" y="-6472"/>
                      <a:pt x="96162" y="13493"/>
                    </a:cubicBezTo>
                    <a:cubicBezTo>
                      <a:pt x="102182" y="18507"/>
                      <a:pt x="107439" y="22447"/>
                      <a:pt x="114787" y="24399"/>
                    </a:cubicBezTo>
                    <a:cubicBezTo>
                      <a:pt x="127947" y="27900"/>
                      <a:pt x="126792" y="28212"/>
                      <a:pt x="135284" y="31967"/>
                    </a:cubicBezTo>
                    <a:cubicBezTo>
                      <a:pt x="146445" y="36912"/>
                      <a:pt x="151332" y="44191"/>
                      <a:pt x="152245" y="53781"/>
                    </a:cubicBezTo>
                    <a:cubicBezTo>
                      <a:pt x="153366" y="65566"/>
                      <a:pt x="140298" y="80401"/>
                      <a:pt x="127566" y="80401"/>
                    </a:cubicBezTo>
                    <a:cubicBezTo>
                      <a:pt x="111321" y="80401"/>
                      <a:pt x="109207" y="74635"/>
                      <a:pt x="99051" y="74670"/>
                    </a:cubicBezTo>
                    <a:cubicBezTo>
                      <a:pt x="92257" y="74693"/>
                      <a:pt x="78266" y="84433"/>
                      <a:pt x="57110" y="103890"/>
                    </a:cubicBezTo>
                    <a:lnTo>
                      <a:pt x="58058" y="95906"/>
                    </a:lnTo>
                    <a:cubicBezTo>
                      <a:pt x="58855" y="79638"/>
                      <a:pt x="54580" y="71828"/>
                      <a:pt x="45222" y="72463"/>
                    </a:cubicBezTo>
                    <a:cubicBezTo>
                      <a:pt x="35875" y="73099"/>
                      <a:pt x="31392" y="79754"/>
                      <a:pt x="31761" y="92428"/>
                    </a:cubicBezTo>
                    <a:cubicBezTo>
                      <a:pt x="31392" y="107772"/>
                      <a:pt x="29058" y="119164"/>
                      <a:pt x="24771" y="126604"/>
                    </a:cubicBezTo>
                    <a:cubicBezTo>
                      <a:pt x="20497" y="134057"/>
                      <a:pt x="12235" y="137384"/>
                      <a:pt x="0" y="136599"/>
                    </a:cubicBezTo>
                    <a:close/>
                  </a:path>
                </a:pathLst>
              </a:custGeom>
              <a:solidFill>
                <a:srgbClr val="353564"/>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0" name="任意多边形: 形状 29">
                <a:extLst>
                  <a:ext uri="{FF2B5EF4-FFF2-40B4-BE49-F238E27FC236}">
                    <a16:creationId xmlns:a16="http://schemas.microsoft.com/office/drawing/2014/main" id="{83CE949B-5AE4-E779-2B66-8B2F5CC4AE6A}"/>
                  </a:ext>
                </a:extLst>
              </p:cNvPr>
              <p:cNvSpPr/>
              <p:nvPr/>
            </p:nvSpPr>
            <p:spPr>
              <a:xfrm>
                <a:off x="9553431" y="2561179"/>
                <a:ext cx="221405" cy="125227"/>
              </a:xfrm>
              <a:custGeom>
                <a:avLst/>
                <a:gdLst>
                  <a:gd name="connsiteX0" fmla="*/ 43523 w 221405"/>
                  <a:gd name="connsiteY0" fmla="*/ 0 h 125227"/>
                  <a:gd name="connsiteX1" fmla="*/ 102263 w 221405"/>
                  <a:gd name="connsiteY1" fmla="*/ 82818 h 125227"/>
                  <a:gd name="connsiteX2" fmla="*/ 147889 w 221405"/>
                  <a:gd name="connsiteY2" fmla="*/ 81385 h 125227"/>
                  <a:gd name="connsiteX3" fmla="*/ 197443 w 221405"/>
                  <a:gd name="connsiteY3" fmla="*/ 18163 h 125227"/>
                  <a:gd name="connsiteX4" fmla="*/ 221406 w 221405"/>
                  <a:gd name="connsiteY4" fmla="*/ 43824 h 125227"/>
                  <a:gd name="connsiteX5" fmla="*/ 152811 w 221405"/>
                  <a:gd name="connsiteY5" fmla="*/ 125163 h 125227"/>
                  <a:gd name="connsiteX6" fmla="*/ 62391 w 221405"/>
                  <a:gd name="connsiteY6" fmla="*/ 103233 h 125227"/>
                  <a:gd name="connsiteX7" fmla="*/ 0 w 221405"/>
                  <a:gd name="connsiteY7" fmla="*/ 14777 h 125227"/>
                  <a:gd name="connsiteX8" fmla="*/ 43523 w 221405"/>
                  <a:gd name="connsiteY8" fmla="*/ 0 h 12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405" h="125227">
                    <a:moveTo>
                      <a:pt x="43523" y="0"/>
                    </a:moveTo>
                    <a:lnTo>
                      <a:pt x="102263" y="82818"/>
                    </a:lnTo>
                    <a:cubicBezTo>
                      <a:pt x="119120" y="92107"/>
                      <a:pt x="134325" y="91622"/>
                      <a:pt x="147889" y="81385"/>
                    </a:cubicBezTo>
                    <a:cubicBezTo>
                      <a:pt x="168235" y="66030"/>
                      <a:pt x="180425" y="18163"/>
                      <a:pt x="197443" y="18163"/>
                    </a:cubicBezTo>
                    <a:cubicBezTo>
                      <a:pt x="214450" y="18163"/>
                      <a:pt x="221406" y="43824"/>
                      <a:pt x="221406" y="43824"/>
                    </a:cubicBezTo>
                    <a:cubicBezTo>
                      <a:pt x="216923" y="43824"/>
                      <a:pt x="183024" y="127889"/>
                      <a:pt x="152811" y="125163"/>
                    </a:cubicBezTo>
                    <a:cubicBezTo>
                      <a:pt x="115827" y="121812"/>
                      <a:pt x="65256" y="107924"/>
                      <a:pt x="62391" y="103233"/>
                    </a:cubicBezTo>
                    <a:cubicBezTo>
                      <a:pt x="57191" y="94730"/>
                      <a:pt x="0" y="14777"/>
                      <a:pt x="0" y="14777"/>
                    </a:cubicBezTo>
                    <a:lnTo>
                      <a:pt x="43523" y="0"/>
                    </a:lnTo>
                    <a:close/>
                  </a:path>
                </a:pathLst>
              </a:custGeom>
              <a:solidFill>
                <a:srgbClr val="FFAF94"/>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1" name="任意多边形: 形状 30">
                <a:extLst>
                  <a:ext uri="{FF2B5EF4-FFF2-40B4-BE49-F238E27FC236}">
                    <a16:creationId xmlns:a16="http://schemas.microsoft.com/office/drawing/2014/main" id="{E247328F-7C0A-0F6E-1AFB-AC48E6D4D2C9}"/>
                  </a:ext>
                </a:extLst>
              </p:cNvPr>
              <p:cNvSpPr/>
              <p:nvPr/>
            </p:nvSpPr>
            <p:spPr>
              <a:xfrm>
                <a:off x="9503380" y="2467269"/>
                <a:ext cx="100090" cy="137732"/>
              </a:xfrm>
              <a:custGeom>
                <a:avLst/>
                <a:gdLst>
                  <a:gd name="connsiteX0" fmla="*/ 0 w 100090"/>
                  <a:gd name="connsiteY0" fmla="*/ 0 h 137732"/>
                  <a:gd name="connsiteX1" fmla="*/ 66527 w 100090"/>
                  <a:gd name="connsiteY1" fmla="*/ 43177 h 137732"/>
                  <a:gd name="connsiteX2" fmla="*/ 100091 w 100090"/>
                  <a:gd name="connsiteY2" fmla="*/ 98716 h 137732"/>
                  <a:gd name="connsiteX3" fmla="*/ 76440 w 100090"/>
                  <a:gd name="connsiteY3" fmla="*/ 137560 h 137732"/>
                  <a:gd name="connsiteX4" fmla="*/ 0 w 100090"/>
                  <a:gd name="connsiteY4" fmla="*/ 93644 h 137732"/>
                  <a:gd name="connsiteX5" fmla="*/ 0 w 100090"/>
                  <a:gd name="connsiteY5" fmla="*/ 0 h 13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90" h="137732">
                    <a:moveTo>
                      <a:pt x="0" y="0"/>
                    </a:moveTo>
                    <a:cubicBezTo>
                      <a:pt x="33633" y="18209"/>
                      <a:pt x="55805" y="32605"/>
                      <a:pt x="66527" y="43177"/>
                    </a:cubicBezTo>
                    <a:cubicBezTo>
                      <a:pt x="78046" y="54546"/>
                      <a:pt x="89242" y="73055"/>
                      <a:pt x="100091" y="98716"/>
                    </a:cubicBezTo>
                    <a:cubicBezTo>
                      <a:pt x="100091" y="98716"/>
                      <a:pt x="90998" y="134186"/>
                      <a:pt x="76440" y="137560"/>
                    </a:cubicBezTo>
                    <a:cubicBezTo>
                      <a:pt x="61882" y="140934"/>
                      <a:pt x="0" y="93644"/>
                      <a:pt x="0" y="93644"/>
                    </a:cubicBezTo>
                    <a:lnTo>
                      <a:pt x="0" y="0"/>
                    </a:lnTo>
                    <a:close/>
                  </a:path>
                </a:pathLst>
              </a:custGeom>
              <a:solidFill>
                <a:srgbClr val="5555E7"/>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2" name="任意多边形: 形状 31">
                <a:extLst>
                  <a:ext uri="{FF2B5EF4-FFF2-40B4-BE49-F238E27FC236}">
                    <a16:creationId xmlns:a16="http://schemas.microsoft.com/office/drawing/2014/main" id="{05936902-6FFA-26A4-394D-050216F896B9}"/>
                  </a:ext>
                </a:extLst>
              </p:cNvPr>
              <p:cNvSpPr/>
              <p:nvPr/>
            </p:nvSpPr>
            <p:spPr>
              <a:xfrm>
                <a:off x="9736074" y="2558163"/>
                <a:ext cx="97548" cy="72647"/>
              </a:xfrm>
              <a:custGeom>
                <a:avLst/>
                <a:gdLst>
                  <a:gd name="connsiteX0" fmla="*/ 64574 w 97548"/>
                  <a:gd name="connsiteY0" fmla="*/ 0 h 72647"/>
                  <a:gd name="connsiteX1" fmla="*/ 0 w 97548"/>
                  <a:gd name="connsiteY1" fmla="*/ 48665 h 72647"/>
                  <a:gd name="connsiteX2" fmla="*/ 19491 w 97548"/>
                  <a:gd name="connsiteY2" fmla="*/ 72500 h 72647"/>
                  <a:gd name="connsiteX3" fmla="*/ 97549 w 97548"/>
                  <a:gd name="connsiteY3" fmla="*/ 25938 h 72647"/>
                  <a:gd name="connsiteX4" fmla="*/ 64574 w 97548"/>
                  <a:gd name="connsiteY4" fmla="*/ 0 h 72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48" h="72647">
                    <a:moveTo>
                      <a:pt x="64574" y="0"/>
                    </a:moveTo>
                    <a:lnTo>
                      <a:pt x="0" y="48665"/>
                    </a:lnTo>
                    <a:cubicBezTo>
                      <a:pt x="10017" y="65915"/>
                      <a:pt x="16510" y="73852"/>
                      <a:pt x="19491" y="72500"/>
                    </a:cubicBezTo>
                    <a:cubicBezTo>
                      <a:pt x="23963" y="70455"/>
                      <a:pt x="97549" y="25938"/>
                      <a:pt x="97549" y="25938"/>
                    </a:cubicBezTo>
                    <a:lnTo>
                      <a:pt x="64574" y="0"/>
                    </a:lnTo>
                    <a:close/>
                  </a:path>
                </a:pathLst>
              </a:custGeom>
              <a:solidFill>
                <a:srgbClr val="5B5BEA"/>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3" name="任意多边形: 形状 32">
                <a:extLst>
                  <a:ext uri="{FF2B5EF4-FFF2-40B4-BE49-F238E27FC236}">
                    <a16:creationId xmlns:a16="http://schemas.microsoft.com/office/drawing/2014/main" id="{1EB64C79-9FD8-0268-9230-41935A7706C4}"/>
                  </a:ext>
                </a:extLst>
              </p:cNvPr>
              <p:cNvSpPr/>
              <p:nvPr/>
            </p:nvSpPr>
            <p:spPr>
              <a:xfrm>
                <a:off x="9742220" y="2564457"/>
                <a:ext cx="81431" cy="60169"/>
              </a:xfrm>
              <a:custGeom>
                <a:avLst/>
                <a:gdLst>
                  <a:gd name="connsiteX0" fmla="*/ 55724 w 81431"/>
                  <a:gd name="connsiteY0" fmla="*/ 3 h 60169"/>
                  <a:gd name="connsiteX1" fmla="*/ 0 w 81431"/>
                  <a:gd name="connsiteY1" fmla="*/ 41690 h 60169"/>
                  <a:gd name="connsiteX2" fmla="*/ 12363 w 81431"/>
                  <a:gd name="connsiteY2" fmla="*/ 60130 h 60169"/>
                  <a:gd name="connsiteX3" fmla="*/ 81431 w 81431"/>
                  <a:gd name="connsiteY3" fmla="*/ 19067 h 60169"/>
                  <a:gd name="connsiteX4" fmla="*/ 55724 w 81431"/>
                  <a:gd name="connsiteY4" fmla="*/ 3 h 60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1" h="60169">
                    <a:moveTo>
                      <a:pt x="55724" y="3"/>
                    </a:moveTo>
                    <a:cubicBezTo>
                      <a:pt x="54684" y="211"/>
                      <a:pt x="36106" y="14099"/>
                      <a:pt x="0" y="41690"/>
                    </a:cubicBezTo>
                    <a:cubicBezTo>
                      <a:pt x="7857" y="52966"/>
                      <a:pt x="11970" y="59113"/>
                      <a:pt x="12363" y="60130"/>
                    </a:cubicBezTo>
                    <a:cubicBezTo>
                      <a:pt x="12940" y="61655"/>
                      <a:pt x="81431" y="19079"/>
                      <a:pt x="81431" y="19067"/>
                    </a:cubicBezTo>
                    <a:cubicBezTo>
                      <a:pt x="81431" y="19067"/>
                      <a:pt x="57284" y="-297"/>
                      <a:pt x="55724" y="3"/>
                    </a:cubicBezTo>
                    <a:close/>
                  </a:path>
                </a:pathLst>
              </a:custGeom>
              <a:solidFill>
                <a:srgbClr val="F9F9F9"/>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4" name="任意多边形: 形状 33">
                <a:extLst>
                  <a:ext uri="{FF2B5EF4-FFF2-40B4-BE49-F238E27FC236}">
                    <a16:creationId xmlns:a16="http://schemas.microsoft.com/office/drawing/2014/main" id="{9100379D-92D7-809C-63DC-6E76CECF9BDD}"/>
                  </a:ext>
                </a:extLst>
              </p:cNvPr>
              <p:cNvSpPr/>
              <p:nvPr/>
            </p:nvSpPr>
            <p:spPr>
              <a:xfrm>
                <a:off x="9515892" y="2592478"/>
                <a:ext cx="250239" cy="125209"/>
              </a:xfrm>
              <a:custGeom>
                <a:avLst/>
                <a:gdLst>
                  <a:gd name="connsiteX0" fmla="*/ 82217 w 250239"/>
                  <a:gd name="connsiteY0" fmla="*/ 0 h 125209"/>
                  <a:gd name="connsiteX1" fmla="*/ 115538 w 250239"/>
                  <a:gd name="connsiteY1" fmla="*/ 72304 h 125209"/>
                  <a:gd name="connsiteX2" fmla="*/ 181083 w 250239"/>
                  <a:gd name="connsiteY2" fmla="*/ 66226 h 125209"/>
                  <a:gd name="connsiteX3" fmla="*/ 245276 w 250239"/>
                  <a:gd name="connsiteY3" fmla="*/ 20531 h 125209"/>
                  <a:gd name="connsiteX4" fmla="*/ 172961 w 250239"/>
                  <a:gd name="connsiteY4" fmla="*/ 112141 h 125209"/>
                  <a:gd name="connsiteX5" fmla="*/ 81466 w 250239"/>
                  <a:gd name="connsiteY5" fmla="*/ 103857 h 125209"/>
                  <a:gd name="connsiteX6" fmla="*/ 0 w 250239"/>
                  <a:gd name="connsiteY6" fmla="*/ 16002 h 125209"/>
                  <a:gd name="connsiteX7" fmla="*/ 82217 w 250239"/>
                  <a:gd name="connsiteY7" fmla="*/ 0 h 12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9" h="125209">
                    <a:moveTo>
                      <a:pt x="82217" y="0"/>
                    </a:moveTo>
                    <a:lnTo>
                      <a:pt x="115538" y="72304"/>
                    </a:lnTo>
                    <a:cubicBezTo>
                      <a:pt x="143071" y="74719"/>
                      <a:pt x="164919" y="72697"/>
                      <a:pt x="181083" y="66226"/>
                    </a:cubicBezTo>
                    <a:cubicBezTo>
                      <a:pt x="205323" y="56533"/>
                      <a:pt x="219511" y="1906"/>
                      <a:pt x="245276" y="20531"/>
                    </a:cubicBezTo>
                    <a:cubicBezTo>
                      <a:pt x="271041" y="39156"/>
                      <a:pt x="188882" y="106861"/>
                      <a:pt x="172961" y="112141"/>
                    </a:cubicBezTo>
                    <a:cubicBezTo>
                      <a:pt x="157040" y="117410"/>
                      <a:pt x="117433" y="142967"/>
                      <a:pt x="81466" y="103857"/>
                    </a:cubicBezTo>
                    <a:cubicBezTo>
                      <a:pt x="45499" y="64736"/>
                      <a:pt x="0" y="16002"/>
                      <a:pt x="0" y="16002"/>
                    </a:cubicBezTo>
                    <a:lnTo>
                      <a:pt x="82217" y="0"/>
                    </a:lnTo>
                    <a:close/>
                  </a:path>
                </a:pathLst>
              </a:custGeom>
              <a:solidFill>
                <a:srgbClr val="FFB8A3"/>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5" name="任意多边形: 形状 34">
                <a:extLst>
                  <a:ext uri="{FF2B5EF4-FFF2-40B4-BE49-F238E27FC236}">
                    <a16:creationId xmlns:a16="http://schemas.microsoft.com/office/drawing/2014/main" id="{A3D11B09-A8F0-42E4-5A44-BACA837DF444}"/>
                  </a:ext>
                </a:extLst>
              </p:cNvPr>
              <p:cNvSpPr/>
              <p:nvPr/>
            </p:nvSpPr>
            <p:spPr>
              <a:xfrm>
                <a:off x="9346975" y="2730213"/>
                <a:ext cx="400385" cy="175288"/>
              </a:xfrm>
              <a:custGeom>
                <a:avLst/>
                <a:gdLst>
                  <a:gd name="connsiteX0" fmla="*/ 153261 w 400385"/>
                  <a:gd name="connsiteY0" fmla="*/ 10859 h 175288"/>
                  <a:gd name="connsiteX1" fmla="*/ 173920 w 400385"/>
                  <a:gd name="connsiteY1" fmla="*/ 43845 h 175288"/>
                  <a:gd name="connsiteX2" fmla="*/ 297245 w 400385"/>
                  <a:gd name="connsiteY2" fmla="*/ 4735 h 175288"/>
                  <a:gd name="connsiteX3" fmla="*/ 377972 w 400385"/>
                  <a:gd name="connsiteY3" fmla="*/ 14556 h 175288"/>
                  <a:gd name="connsiteX4" fmla="*/ 382281 w 400385"/>
                  <a:gd name="connsiteY4" fmla="*/ 82019 h 175288"/>
                  <a:gd name="connsiteX5" fmla="*/ 278967 w 400385"/>
                  <a:gd name="connsiteY5" fmla="*/ 111527 h 175288"/>
                  <a:gd name="connsiteX6" fmla="*/ 36163 w 400385"/>
                  <a:gd name="connsiteY6" fmla="*/ 161856 h 175288"/>
                  <a:gd name="connsiteX7" fmla="*/ 0 w 400385"/>
                  <a:gd name="connsiteY7" fmla="*/ 88963 h 175288"/>
                  <a:gd name="connsiteX8" fmla="*/ 153261 w 400385"/>
                  <a:gd name="connsiteY8" fmla="*/ 10859 h 17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385" h="175288">
                    <a:moveTo>
                      <a:pt x="153261" y="10859"/>
                    </a:moveTo>
                    <a:lnTo>
                      <a:pt x="173920" y="43845"/>
                    </a:lnTo>
                    <a:lnTo>
                      <a:pt x="297245" y="4735"/>
                    </a:lnTo>
                    <a:cubicBezTo>
                      <a:pt x="324284" y="-4072"/>
                      <a:pt x="353833" y="-478"/>
                      <a:pt x="377972" y="14556"/>
                    </a:cubicBezTo>
                    <a:cubicBezTo>
                      <a:pt x="399497" y="28224"/>
                      <a:pt x="413280" y="49911"/>
                      <a:pt x="382281" y="82019"/>
                    </a:cubicBezTo>
                    <a:cubicBezTo>
                      <a:pt x="320295" y="146235"/>
                      <a:pt x="278967" y="111527"/>
                      <a:pt x="278967" y="111527"/>
                    </a:cubicBezTo>
                    <a:cubicBezTo>
                      <a:pt x="278967" y="111527"/>
                      <a:pt x="70605" y="210462"/>
                      <a:pt x="36163" y="161856"/>
                    </a:cubicBezTo>
                    <a:cubicBezTo>
                      <a:pt x="1722" y="113260"/>
                      <a:pt x="0" y="88963"/>
                      <a:pt x="0" y="88963"/>
                    </a:cubicBezTo>
                    <a:cubicBezTo>
                      <a:pt x="0" y="88963"/>
                      <a:pt x="132592" y="5659"/>
                      <a:pt x="153261" y="10859"/>
                    </a:cubicBezTo>
                    <a:close/>
                  </a:path>
                </a:pathLst>
              </a:custGeom>
              <a:solidFill>
                <a:schemeClr val="tx1"/>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6" name="任意多边形: 形状 35">
                <a:extLst>
                  <a:ext uri="{FF2B5EF4-FFF2-40B4-BE49-F238E27FC236}">
                    <a16:creationId xmlns:a16="http://schemas.microsoft.com/office/drawing/2014/main" id="{A0BCDD1E-F3EE-1E8B-8865-61F959B13F1D}"/>
                  </a:ext>
                </a:extLst>
              </p:cNvPr>
              <p:cNvSpPr/>
              <p:nvPr/>
            </p:nvSpPr>
            <p:spPr>
              <a:xfrm>
                <a:off x="9578456" y="2842896"/>
                <a:ext cx="200184" cy="75127"/>
              </a:xfrm>
              <a:custGeom>
                <a:avLst/>
                <a:gdLst>
                  <a:gd name="connsiteX0" fmla="*/ 178738 w 200184"/>
                  <a:gd name="connsiteY0" fmla="*/ 15505 h 75127"/>
                  <a:gd name="connsiteX1" fmla="*/ 168524 w 200184"/>
                  <a:gd name="connsiteY1" fmla="*/ 68919 h 75127"/>
                  <a:gd name="connsiteX2" fmla="*/ 56175 w 200184"/>
                  <a:gd name="connsiteY2" fmla="*/ 62033 h 75127"/>
                  <a:gd name="connsiteX3" fmla="*/ 0 w 200184"/>
                  <a:gd name="connsiteY3" fmla="*/ 32744 h 75127"/>
                  <a:gd name="connsiteX4" fmla="*/ 18717 w 200184"/>
                  <a:gd name="connsiteY4" fmla="*/ 0 h 75127"/>
                  <a:gd name="connsiteX5" fmla="*/ 76602 w 200184"/>
                  <a:gd name="connsiteY5" fmla="*/ 8619 h 75127"/>
                  <a:gd name="connsiteX6" fmla="*/ 178738 w 200184"/>
                  <a:gd name="connsiteY6" fmla="*/ 15505 h 7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184" h="75127">
                    <a:moveTo>
                      <a:pt x="178738" y="15505"/>
                    </a:moveTo>
                    <a:cubicBezTo>
                      <a:pt x="178738" y="15505"/>
                      <a:pt x="233214" y="51692"/>
                      <a:pt x="168524" y="68919"/>
                    </a:cubicBezTo>
                    <a:cubicBezTo>
                      <a:pt x="103834" y="86157"/>
                      <a:pt x="56175" y="62033"/>
                      <a:pt x="56175" y="62033"/>
                    </a:cubicBezTo>
                    <a:cubicBezTo>
                      <a:pt x="56175" y="62033"/>
                      <a:pt x="0" y="62033"/>
                      <a:pt x="0" y="32744"/>
                    </a:cubicBezTo>
                    <a:cubicBezTo>
                      <a:pt x="0" y="3443"/>
                      <a:pt x="18717" y="0"/>
                      <a:pt x="18717" y="0"/>
                    </a:cubicBezTo>
                    <a:lnTo>
                      <a:pt x="76602" y="8619"/>
                    </a:lnTo>
                    <a:cubicBezTo>
                      <a:pt x="76602" y="8619"/>
                      <a:pt x="146399" y="-10341"/>
                      <a:pt x="178738" y="15505"/>
                    </a:cubicBezTo>
                    <a:close/>
                  </a:path>
                </a:pathLst>
              </a:custGeom>
              <a:solidFill>
                <a:srgbClr val="CDCDE1"/>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7" name="任意多边形: 形状 36">
                <a:extLst>
                  <a:ext uri="{FF2B5EF4-FFF2-40B4-BE49-F238E27FC236}">
                    <a16:creationId xmlns:a16="http://schemas.microsoft.com/office/drawing/2014/main" id="{E02F12FC-AD01-45C8-51EB-E6C7100075DB}"/>
                  </a:ext>
                </a:extLst>
              </p:cNvPr>
              <p:cNvSpPr/>
              <p:nvPr/>
            </p:nvSpPr>
            <p:spPr>
              <a:xfrm>
                <a:off x="9328213" y="2448490"/>
                <a:ext cx="237722" cy="388146"/>
              </a:xfrm>
              <a:custGeom>
                <a:avLst/>
                <a:gdLst>
                  <a:gd name="connsiteX0" fmla="*/ 129656 w 237722"/>
                  <a:gd name="connsiteY0" fmla="*/ 686 h 388146"/>
                  <a:gd name="connsiteX1" fmla="*/ 140158 w 237722"/>
                  <a:gd name="connsiteY1" fmla="*/ 710 h 388146"/>
                  <a:gd name="connsiteX2" fmla="*/ 180735 w 237722"/>
                  <a:gd name="connsiteY2" fmla="*/ 23332 h 388146"/>
                  <a:gd name="connsiteX3" fmla="*/ 211307 w 237722"/>
                  <a:gd name="connsiteY3" fmla="*/ 62650 h 388146"/>
                  <a:gd name="connsiteX4" fmla="*/ 236783 w 237722"/>
                  <a:gd name="connsiteY4" fmla="*/ 117369 h 388146"/>
                  <a:gd name="connsiteX5" fmla="*/ 204513 w 237722"/>
                  <a:gd name="connsiteY5" fmla="*/ 165236 h 388146"/>
                  <a:gd name="connsiteX6" fmla="*/ 184132 w 237722"/>
                  <a:gd name="connsiteY6" fmla="*/ 303501 h 388146"/>
                  <a:gd name="connsiteX7" fmla="*/ 21084 w 237722"/>
                  <a:gd name="connsiteY7" fmla="*/ 387497 h 388146"/>
                  <a:gd name="connsiteX8" fmla="*/ 1050 w 237722"/>
                  <a:gd name="connsiteY8" fmla="*/ 291392 h 388146"/>
                  <a:gd name="connsiteX9" fmla="*/ 129656 w 237722"/>
                  <a:gd name="connsiteY9" fmla="*/ 686 h 38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722" h="388146">
                    <a:moveTo>
                      <a:pt x="129656" y="686"/>
                    </a:moveTo>
                    <a:cubicBezTo>
                      <a:pt x="133097" y="-237"/>
                      <a:pt x="136721" y="-229"/>
                      <a:pt x="140158" y="710"/>
                    </a:cubicBezTo>
                    <a:cubicBezTo>
                      <a:pt x="151054" y="3656"/>
                      <a:pt x="175501" y="11455"/>
                      <a:pt x="180735" y="23332"/>
                    </a:cubicBezTo>
                    <a:cubicBezTo>
                      <a:pt x="187529" y="38722"/>
                      <a:pt x="211307" y="62650"/>
                      <a:pt x="211307" y="62650"/>
                    </a:cubicBezTo>
                    <a:cubicBezTo>
                      <a:pt x="211307" y="62650"/>
                      <a:pt x="243577" y="95139"/>
                      <a:pt x="236783" y="117369"/>
                    </a:cubicBezTo>
                    <a:cubicBezTo>
                      <a:pt x="229989" y="139587"/>
                      <a:pt x="204513" y="165236"/>
                      <a:pt x="204513" y="165236"/>
                    </a:cubicBezTo>
                    <a:cubicBezTo>
                      <a:pt x="204513" y="165236"/>
                      <a:pt x="206616" y="272201"/>
                      <a:pt x="184132" y="303501"/>
                    </a:cubicBezTo>
                    <a:cubicBezTo>
                      <a:pt x="161660" y="334800"/>
                      <a:pt x="41119" y="395053"/>
                      <a:pt x="21084" y="387497"/>
                    </a:cubicBezTo>
                    <a:cubicBezTo>
                      <a:pt x="1050" y="379941"/>
                      <a:pt x="-2092" y="334800"/>
                      <a:pt x="1050" y="291392"/>
                    </a:cubicBezTo>
                    <a:cubicBezTo>
                      <a:pt x="4193" y="247996"/>
                      <a:pt x="12442" y="32633"/>
                      <a:pt x="129656" y="686"/>
                    </a:cubicBezTo>
                    <a:close/>
                  </a:path>
                </a:pathLst>
              </a:custGeom>
              <a:solidFill>
                <a:srgbClr val="5B5BEA"/>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8" name="任意多边形: 形状 37">
                <a:extLst>
                  <a:ext uri="{FF2B5EF4-FFF2-40B4-BE49-F238E27FC236}">
                    <a16:creationId xmlns:a16="http://schemas.microsoft.com/office/drawing/2014/main" id="{2F025D12-EFBC-32D7-7DEE-CBA0ACDC6B02}"/>
                  </a:ext>
                </a:extLst>
              </p:cNvPr>
              <p:cNvSpPr/>
              <p:nvPr/>
            </p:nvSpPr>
            <p:spPr>
              <a:xfrm>
                <a:off x="9428307" y="2486054"/>
                <a:ext cx="175167" cy="150250"/>
              </a:xfrm>
              <a:custGeom>
                <a:avLst/>
                <a:gdLst>
                  <a:gd name="connsiteX0" fmla="*/ 83437 w 175167"/>
                  <a:gd name="connsiteY0" fmla="*/ 4716 h 150250"/>
                  <a:gd name="connsiteX1" fmla="*/ 172795 w 175167"/>
                  <a:gd name="connsiteY1" fmla="*/ 119653 h 150250"/>
                  <a:gd name="connsiteX2" fmla="*/ 92368 w 175167"/>
                  <a:gd name="connsiteY2" fmla="*/ 150179 h 150250"/>
                  <a:gd name="connsiteX3" fmla="*/ 8372 w 175167"/>
                  <a:gd name="connsiteY3" fmla="*/ 80139 h 150250"/>
                  <a:gd name="connsiteX4" fmla="*/ 83437 w 175167"/>
                  <a:gd name="connsiteY4" fmla="*/ 4716 h 150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67" h="150250">
                    <a:moveTo>
                      <a:pt x="83437" y="4716"/>
                    </a:moveTo>
                    <a:cubicBezTo>
                      <a:pt x="83437" y="4716"/>
                      <a:pt x="192459" y="85523"/>
                      <a:pt x="172795" y="119653"/>
                    </a:cubicBezTo>
                    <a:cubicBezTo>
                      <a:pt x="172795" y="119653"/>
                      <a:pt x="106672" y="151970"/>
                      <a:pt x="92368" y="150179"/>
                    </a:cubicBezTo>
                    <a:cubicBezTo>
                      <a:pt x="78076" y="148376"/>
                      <a:pt x="22664" y="85523"/>
                      <a:pt x="8372" y="80139"/>
                    </a:cubicBezTo>
                    <a:cubicBezTo>
                      <a:pt x="-5931" y="74755"/>
                      <a:pt x="-13083" y="-22216"/>
                      <a:pt x="83437" y="4716"/>
                    </a:cubicBezTo>
                    <a:close/>
                  </a:path>
                </a:pathLst>
              </a:custGeom>
              <a:solidFill>
                <a:srgbClr val="6464F0"/>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39" name="任意多边形: 形状 38">
                <a:extLst>
                  <a:ext uri="{FF2B5EF4-FFF2-40B4-BE49-F238E27FC236}">
                    <a16:creationId xmlns:a16="http://schemas.microsoft.com/office/drawing/2014/main" id="{4DB4AFB3-2509-65E1-A311-6942A55C6730}"/>
                  </a:ext>
                </a:extLst>
              </p:cNvPr>
              <p:cNvSpPr/>
              <p:nvPr/>
            </p:nvSpPr>
            <p:spPr>
              <a:xfrm>
                <a:off x="9723058" y="2586558"/>
                <a:ext cx="25709" cy="31575"/>
              </a:xfrm>
              <a:custGeom>
                <a:avLst/>
                <a:gdLst>
                  <a:gd name="connsiteX0" fmla="*/ 17406 w 25709"/>
                  <a:gd name="connsiteY0" fmla="*/ 19346 h 31575"/>
                  <a:gd name="connsiteX1" fmla="*/ 24870 w 25709"/>
                  <a:gd name="connsiteY1" fmla="*/ 409 h 31575"/>
                  <a:gd name="connsiteX2" fmla="*/ 8302 w 25709"/>
                  <a:gd name="connsiteY2" fmla="*/ 12229 h 31575"/>
                  <a:gd name="connsiteX3" fmla="*/ 838 w 25709"/>
                  <a:gd name="connsiteY3" fmla="*/ 31166 h 31575"/>
                  <a:gd name="connsiteX4" fmla="*/ 17406 w 25709"/>
                  <a:gd name="connsiteY4" fmla="*/ 19346 h 3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9" h="31575">
                    <a:moveTo>
                      <a:pt x="17406" y="19346"/>
                    </a:moveTo>
                    <a:cubicBezTo>
                      <a:pt x="24050" y="10854"/>
                      <a:pt x="27389" y="2374"/>
                      <a:pt x="24870" y="409"/>
                    </a:cubicBezTo>
                    <a:cubicBezTo>
                      <a:pt x="22363" y="-1555"/>
                      <a:pt x="14945" y="3737"/>
                      <a:pt x="8302" y="12229"/>
                    </a:cubicBezTo>
                    <a:cubicBezTo>
                      <a:pt x="1670" y="20733"/>
                      <a:pt x="-1681" y="29202"/>
                      <a:pt x="838" y="31166"/>
                    </a:cubicBezTo>
                    <a:cubicBezTo>
                      <a:pt x="3345" y="33130"/>
                      <a:pt x="10775" y="27838"/>
                      <a:pt x="17406" y="19346"/>
                    </a:cubicBezTo>
                    <a:close/>
                  </a:path>
                </a:pathLst>
              </a:custGeom>
              <a:solidFill>
                <a:srgbClr val="FFAF94"/>
              </a:solidFill>
              <a:ln w="1154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10" name="组合 9">
              <a:extLst>
                <a:ext uri="{FF2B5EF4-FFF2-40B4-BE49-F238E27FC236}">
                  <a16:creationId xmlns:a16="http://schemas.microsoft.com/office/drawing/2014/main" id="{75197456-84EF-8159-1E82-8504CAAEE88C}"/>
                </a:ext>
              </a:extLst>
            </p:cNvPr>
            <p:cNvGrpSpPr/>
            <p:nvPr/>
          </p:nvGrpSpPr>
          <p:grpSpPr>
            <a:xfrm>
              <a:off x="10333078" y="4478831"/>
              <a:ext cx="1264488" cy="1350070"/>
              <a:chOff x="6981464" y="4797105"/>
              <a:chExt cx="1032354" cy="1102226"/>
            </a:xfrm>
          </p:grpSpPr>
          <p:sp>
            <p:nvSpPr>
              <p:cNvPr id="11" name="任意多边形: 形状 10">
                <a:extLst>
                  <a:ext uri="{FF2B5EF4-FFF2-40B4-BE49-F238E27FC236}">
                    <a16:creationId xmlns:a16="http://schemas.microsoft.com/office/drawing/2014/main" id="{446AD7C7-FDAF-8BB6-8BEE-8E7978ED3A0B}"/>
                  </a:ext>
                </a:extLst>
              </p:cNvPr>
              <p:cNvSpPr/>
              <p:nvPr/>
            </p:nvSpPr>
            <p:spPr>
              <a:xfrm>
                <a:off x="7413267" y="5236963"/>
                <a:ext cx="461533" cy="567185"/>
              </a:xfrm>
              <a:custGeom>
                <a:avLst/>
                <a:gdLst>
                  <a:gd name="connsiteX0" fmla="*/ 280816 w 461533"/>
                  <a:gd name="connsiteY0" fmla="*/ 33357 h 567185"/>
                  <a:gd name="connsiteX1" fmla="*/ 461534 w 461533"/>
                  <a:gd name="connsiteY1" fmla="*/ 311391 h 567185"/>
                  <a:gd name="connsiteX2" fmla="*/ 319735 w 461533"/>
                  <a:gd name="connsiteY2" fmla="*/ 386467 h 567185"/>
                  <a:gd name="connsiteX3" fmla="*/ 247450 w 461533"/>
                  <a:gd name="connsiteY3" fmla="*/ 297494 h 567185"/>
                  <a:gd name="connsiteX4" fmla="*/ 275253 w 461533"/>
                  <a:gd name="connsiteY4" fmla="*/ 536600 h 567185"/>
                  <a:gd name="connsiteX5" fmla="*/ 119548 w 461533"/>
                  <a:gd name="connsiteY5" fmla="*/ 567185 h 567185"/>
                  <a:gd name="connsiteX6" fmla="*/ 33357 w 461533"/>
                  <a:gd name="connsiteY6" fmla="*/ 283588 h 567185"/>
                  <a:gd name="connsiteX7" fmla="*/ 0 w 461533"/>
                  <a:gd name="connsiteY7" fmla="*/ 253013 h 567185"/>
                  <a:gd name="connsiteX8" fmla="*/ 19460 w 461533"/>
                  <a:gd name="connsiteY8" fmla="*/ 141789 h 567185"/>
                  <a:gd name="connsiteX9" fmla="*/ 211303 w 461533"/>
                  <a:gd name="connsiteY9" fmla="*/ 0 h 567185"/>
                  <a:gd name="connsiteX10" fmla="*/ 280816 w 461533"/>
                  <a:gd name="connsiteY10" fmla="*/ 33357 h 5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33" h="567185">
                    <a:moveTo>
                      <a:pt x="280816" y="33357"/>
                    </a:moveTo>
                    <a:cubicBezTo>
                      <a:pt x="311953" y="57826"/>
                      <a:pt x="413337" y="228914"/>
                      <a:pt x="461534" y="311391"/>
                    </a:cubicBezTo>
                    <a:lnTo>
                      <a:pt x="319735" y="386467"/>
                    </a:lnTo>
                    <a:cubicBezTo>
                      <a:pt x="309543" y="374418"/>
                      <a:pt x="278587" y="328632"/>
                      <a:pt x="247450" y="297494"/>
                    </a:cubicBezTo>
                    <a:cubicBezTo>
                      <a:pt x="258566" y="328632"/>
                      <a:pt x="271548" y="474507"/>
                      <a:pt x="275253" y="536600"/>
                    </a:cubicBezTo>
                    <a:cubicBezTo>
                      <a:pt x="223324" y="546654"/>
                      <a:pt x="171422" y="556849"/>
                      <a:pt x="119548" y="567185"/>
                    </a:cubicBezTo>
                    <a:cubicBezTo>
                      <a:pt x="103984" y="547173"/>
                      <a:pt x="97307" y="353101"/>
                      <a:pt x="33357" y="283588"/>
                    </a:cubicBezTo>
                    <a:lnTo>
                      <a:pt x="0" y="253013"/>
                    </a:lnTo>
                    <a:lnTo>
                      <a:pt x="19460" y="141789"/>
                    </a:lnTo>
                    <a:lnTo>
                      <a:pt x="211303" y="0"/>
                    </a:lnTo>
                    <a:cubicBezTo>
                      <a:pt x="221494" y="924"/>
                      <a:pt x="249669" y="8896"/>
                      <a:pt x="280816" y="33357"/>
                    </a:cubicBez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2" name="任意多边形: 形状 11">
                <a:extLst>
                  <a:ext uri="{FF2B5EF4-FFF2-40B4-BE49-F238E27FC236}">
                    <a16:creationId xmlns:a16="http://schemas.microsoft.com/office/drawing/2014/main" id="{08AA0644-BCD1-1B76-F357-8BDEE4C956F1}"/>
                  </a:ext>
                </a:extLst>
              </p:cNvPr>
              <p:cNvSpPr/>
              <p:nvPr/>
            </p:nvSpPr>
            <p:spPr>
              <a:xfrm>
                <a:off x="7730221" y="5548364"/>
                <a:ext cx="283597" cy="177212"/>
              </a:xfrm>
              <a:custGeom>
                <a:avLst/>
                <a:gdLst>
                  <a:gd name="connsiteX0" fmla="*/ 61522 w 283597"/>
                  <a:gd name="connsiteY0" fmla="*/ 177213 h 177212"/>
                  <a:gd name="connsiteX1" fmla="*/ 283597 w 283597"/>
                  <a:gd name="connsiteY1" fmla="*/ 66732 h 177212"/>
                  <a:gd name="connsiteX2" fmla="*/ 208531 w 283597"/>
                  <a:gd name="connsiteY2" fmla="*/ 50044 h 177212"/>
                  <a:gd name="connsiteX3" fmla="*/ 144580 w 283597"/>
                  <a:gd name="connsiteY3" fmla="*/ 0 h 177212"/>
                  <a:gd name="connsiteX4" fmla="*/ 0 w 283597"/>
                  <a:gd name="connsiteY4" fmla="*/ 72285 h 177212"/>
                  <a:gd name="connsiteX5" fmla="*/ 61522 w 283597"/>
                  <a:gd name="connsiteY5" fmla="*/ 177213 h 17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597" h="177212">
                    <a:moveTo>
                      <a:pt x="61522" y="177213"/>
                    </a:moveTo>
                    <a:lnTo>
                      <a:pt x="283597" y="66732"/>
                    </a:lnTo>
                    <a:cubicBezTo>
                      <a:pt x="269700" y="44482"/>
                      <a:pt x="230772" y="50044"/>
                      <a:pt x="208531" y="50044"/>
                    </a:cubicBezTo>
                    <a:cubicBezTo>
                      <a:pt x="190738" y="50044"/>
                      <a:pt x="158486" y="16678"/>
                      <a:pt x="144580" y="0"/>
                    </a:cubicBezTo>
                    <a:lnTo>
                      <a:pt x="0" y="72285"/>
                    </a:lnTo>
                    <a:lnTo>
                      <a:pt x="61522" y="177213"/>
                    </a:lnTo>
                    <a:close/>
                  </a:path>
                </a:pathLst>
              </a:custGeom>
              <a:solidFill>
                <a:srgbClr val="02064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3" name="任意多边形: 形状 12">
                <a:extLst>
                  <a:ext uri="{FF2B5EF4-FFF2-40B4-BE49-F238E27FC236}">
                    <a16:creationId xmlns:a16="http://schemas.microsoft.com/office/drawing/2014/main" id="{D7CC23D1-25F8-E2A4-9D4A-738C21C006EA}"/>
                  </a:ext>
                </a:extLst>
              </p:cNvPr>
              <p:cNvSpPr/>
              <p:nvPr/>
            </p:nvSpPr>
            <p:spPr>
              <a:xfrm>
                <a:off x="7862523" y="5567043"/>
                <a:ext cx="44491" cy="30279"/>
              </a:xfrm>
              <a:custGeom>
                <a:avLst/>
                <a:gdLst>
                  <a:gd name="connsiteX0" fmla="*/ 0 w 44491"/>
                  <a:gd name="connsiteY0" fmla="*/ 16678 h 30279"/>
                  <a:gd name="connsiteX1" fmla="*/ 33366 w 44491"/>
                  <a:gd name="connsiteY1" fmla="*/ 0 h 30279"/>
                  <a:gd name="connsiteX2" fmla="*/ 6810 w 44491"/>
                  <a:gd name="connsiteY2" fmla="*/ 30280 h 30279"/>
                  <a:gd name="connsiteX3" fmla="*/ 44491 w 44491"/>
                  <a:gd name="connsiteY3" fmla="*/ 11116 h 30279"/>
                </a:gdLst>
                <a:ahLst/>
                <a:cxnLst>
                  <a:cxn ang="0">
                    <a:pos x="connsiteX0" y="connsiteY0"/>
                  </a:cxn>
                  <a:cxn ang="0">
                    <a:pos x="connsiteX1" y="connsiteY1"/>
                  </a:cxn>
                  <a:cxn ang="0">
                    <a:pos x="connsiteX2" y="connsiteY2"/>
                  </a:cxn>
                  <a:cxn ang="0">
                    <a:pos x="connsiteX3" y="connsiteY3"/>
                  </a:cxn>
                </a:cxnLst>
                <a:rect l="l" t="t" r="r" b="b"/>
                <a:pathLst>
                  <a:path w="44491" h="30279">
                    <a:moveTo>
                      <a:pt x="0" y="16678"/>
                    </a:moveTo>
                    <a:lnTo>
                      <a:pt x="33366" y="0"/>
                    </a:lnTo>
                    <a:moveTo>
                      <a:pt x="6810" y="30280"/>
                    </a:moveTo>
                    <a:lnTo>
                      <a:pt x="44491" y="11116"/>
                    </a:lnTo>
                  </a:path>
                </a:pathLst>
              </a:custGeom>
              <a:noFill/>
              <a:ln w="5563"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4" name="任意多边形: 形状 13">
                <a:extLst>
                  <a:ext uri="{FF2B5EF4-FFF2-40B4-BE49-F238E27FC236}">
                    <a16:creationId xmlns:a16="http://schemas.microsoft.com/office/drawing/2014/main" id="{A3C99F41-B3B6-C3D1-67D0-33765A839F25}"/>
                  </a:ext>
                </a:extLst>
              </p:cNvPr>
              <p:cNvSpPr/>
              <p:nvPr/>
            </p:nvSpPr>
            <p:spPr>
              <a:xfrm>
                <a:off x="7527424" y="5773573"/>
                <a:ext cx="258403" cy="125758"/>
              </a:xfrm>
              <a:custGeom>
                <a:avLst/>
                <a:gdLst>
                  <a:gd name="connsiteX0" fmla="*/ 0 w 258403"/>
                  <a:gd name="connsiteY0" fmla="*/ 125758 h 125758"/>
                  <a:gd name="connsiteX1" fmla="*/ 258404 w 258403"/>
                  <a:gd name="connsiteY1" fmla="*/ 125758 h 125758"/>
                  <a:gd name="connsiteX2" fmla="*/ 198958 w 258403"/>
                  <a:gd name="connsiteY2" fmla="*/ 76971 h 125758"/>
                  <a:gd name="connsiteX3" fmla="*/ 158315 w 258403"/>
                  <a:gd name="connsiteY3" fmla="*/ 0 h 125758"/>
                  <a:gd name="connsiteX4" fmla="*/ 5401 w 258403"/>
                  <a:gd name="connsiteY4" fmla="*/ 30585 h 125758"/>
                  <a:gd name="connsiteX5" fmla="*/ 0 w 258403"/>
                  <a:gd name="connsiteY5" fmla="*/ 125758 h 12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403" h="125758">
                    <a:moveTo>
                      <a:pt x="0" y="125758"/>
                    </a:moveTo>
                    <a:lnTo>
                      <a:pt x="258404" y="125758"/>
                    </a:lnTo>
                    <a:cubicBezTo>
                      <a:pt x="256051" y="99631"/>
                      <a:pt x="218808" y="87020"/>
                      <a:pt x="198958" y="76971"/>
                    </a:cubicBezTo>
                    <a:cubicBezTo>
                      <a:pt x="183080" y="68942"/>
                      <a:pt x="163182" y="21155"/>
                      <a:pt x="158315" y="0"/>
                    </a:cubicBezTo>
                    <a:lnTo>
                      <a:pt x="5401" y="30585"/>
                    </a:lnTo>
                    <a:lnTo>
                      <a:pt x="0" y="125758"/>
                    </a:lnTo>
                    <a:close/>
                  </a:path>
                </a:pathLst>
              </a:custGeom>
              <a:solidFill>
                <a:srgbClr val="02064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5" name="任意多边形: 形状 14">
                <a:extLst>
                  <a:ext uri="{FF2B5EF4-FFF2-40B4-BE49-F238E27FC236}">
                    <a16:creationId xmlns:a16="http://schemas.microsoft.com/office/drawing/2014/main" id="{8CDF9E58-4DF8-DDB6-A6B9-B6887E1E3785}"/>
                  </a:ext>
                </a:extLst>
              </p:cNvPr>
              <p:cNvSpPr/>
              <p:nvPr/>
            </p:nvSpPr>
            <p:spPr>
              <a:xfrm>
                <a:off x="7666203" y="5808778"/>
                <a:ext cx="43853" cy="19897"/>
              </a:xfrm>
              <a:custGeom>
                <a:avLst/>
                <a:gdLst>
                  <a:gd name="connsiteX0" fmla="*/ 0 w 43853"/>
                  <a:gd name="connsiteY0" fmla="*/ 4810 h 19897"/>
                  <a:gd name="connsiteX1" fmla="*/ 36995 w 43853"/>
                  <a:gd name="connsiteY1" fmla="*/ 0 h 19897"/>
                  <a:gd name="connsiteX2" fmla="*/ 1962 w 43853"/>
                  <a:gd name="connsiteY2" fmla="*/ 19898 h 19897"/>
                  <a:gd name="connsiteX3" fmla="*/ 43853 w 43853"/>
                  <a:gd name="connsiteY3" fmla="*/ 14154 h 19897"/>
                </a:gdLst>
                <a:ahLst/>
                <a:cxnLst>
                  <a:cxn ang="0">
                    <a:pos x="connsiteX0" y="connsiteY0"/>
                  </a:cxn>
                  <a:cxn ang="0">
                    <a:pos x="connsiteX1" y="connsiteY1"/>
                  </a:cxn>
                  <a:cxn ang="0">
                    <a:pos x="connsiteX2" y="connsiteY2"/>
                  </a:cxn>
                  <a:cxn ang="0">
                    <a:pos x="connsiteX3" y="connsiteY3"/>
                  </a:cxn>
                </a:cxnLst>
                <a:rect l="l" t="t" r="r" b="b"/>
                <a:pathLst>
                  <a:path w="43853" h="19897">
                    <a:moveTo>
                      <a:pt x="0" y="4810"/>
                    </a:moveTo>
                    <a:lnTo>
                      <a:pt x="36995" y="0"/>
                    </a:lnTo>
                    <a:moveTo>
                      <a:pt x="1962" y="19898"/>
                    </a:moveTo>
                    <a:lnTo>
                      <a:pt x="43853" y="14154"/>
                    </a:lnTo>
                  </a:path>
                </a:pathLst>
              </a:custGeom>
              <a:noFill/>
              <a:ln w="5563"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6" name="任意多边形: 形状 15">
                <a:extLst>
                  <a:ext uri="{FF2B5EF4-FFF2-40B4-BE49-F238E27FC236}">
                    <a16:creationId xmlns:a16="http://schemas.microsoft.com/office/drawing/2014/main" id="{0571DBB9-A92F-A9B2-3F9B-5DF007043FA9}"/>
                  </a:ext>
                </a:extLst>
              </p:cNvPr>
              <p:cNvSpPr/>
              <p:nvPr/>
            </p:nvSpPr>
            <p:spPr>
              <a:xfrm>
                <a:off x="7025036" y="5220285"/>
                <a:ext cx="602314" cy="301678"/>
              </a:xfrm>
              <a:custGeom>
                <a:avLst/>
                <a:gdLst>
                  <a:gd name="connsiteX0" fmla="*/ 62924 w 602314"/>
                  <a:gd name="connsiteY0" fmla="*/ 294713 h 301678"/>
                  <a:gd name="connsiteX1" fmla="*/ 1754 w 602314"/>
                  <a:gd name="connsiteY1" fmla="*/ 136236 h 301678"/>
                  <a:gd name="connsiteX2" fmla="*/ 602315 w 602314"/>
                  <a:gd name="connsiteY2" fmla="*/ 0 h 301678"/>
                  <a:gd name="connsiteX3" fmla="*/ 602315 w 602314"/>
                  <a:gd name="connsiteY3" fmla="*/ 16678 h 301678"/>
                  <a:gd name="connsiteX4" fmla="*/ 513342 w 602314"/>
                  <a:gd name="connsiteY4" fmla="*/ 66723 h 301678"/>
                  <a:gd name="connsiteX5" fmla="*/ 496664 w 602314"/>
                  <a:gd name="connsiteY5" fmla="*/ 105651 h 301678"/>
                  <a:gd name="connsiteX6" fmla="*/ 527248 w 602314"/>
                  <a:gd name="connsiteY6" fmla="*/ 119548 h 301678"/>
                  <a:gd name="connsiteX7" fmla="*/ 538364 w 602314"/>
                  <a:gd name="connsiteY7" fmla="*/ 158477 h 301678"/>
                  <a:gd name="connsiteX8" fmla="*/ 432713 w 602314"/>
                  <a:gd name="connsiteY8" fmla="*/ 189062 h 301678"/>
                  <a:gd name="connsiteX9" fmla="*/ 421588 w 602314"/>
                  <a:gd name="connsiteY9" fmla="*/ 300276 h 301678"/>
                  <a:gd name="connsiteX10" fmla="*/ 62924 w 602314"/>
                  <a:gd name="connsiteY10" fmla="*/ 294713 h 301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314" h="301678">
                    <a:moveTo>
                      <a:pt x="62924" y="294713"/>
                    </a:moveTo>
                    <a:cubicBezTo>
                      <a:pt x="649" y="285817"/>
                      <a:pt x="-3799" y="185357"/>
                      <a:pt x="1754" y="136236"/>
                    </a:cubicBezTo>
                    <a:lnTo>
                      <a:pt x="602315" y="0"/>
                    </a:lnTo>
                    <a:lnTo>
                      <a:pt x="602315" y="16678"/>
                    </a:lnTo>
                    <a:lnTo>
                      <a:pt x="513342" y="66723"/>
                    </a:lnTo>
                    <a:lnTo>
                      <a:pt x="496664" y="105651"/>
                    </a:lnTo>
                    <a:lnTo>
                      <a:pt x="527248" y="119548"/>
                    </a:lnTo>
                    <a:lnTo>
                      <a:pt x="538364" y="158477"/>
                    </a:lnTo>
                    <a:cubicBezTo>
                      <a:pt x="514266" y="156620"/>
                      <a:pt x="459402" y="160144"/>
                      <a:pt x="432713" y="189062"/>
                    </a:cubicBezTo>
                    <a:cubicBezTo>
                      <a:pt x="406024" y="217980"/>
                      <a:pt x="414177" y="275254"/>
                      <a:pt x="421588" y="300276"/>
                    </a:cubicBezTo>
                    <a:cubicBezTo>
                      <a:pt x="327985" y="302124"/>
                      <a:pt x="125208" y="303609"/>
                      <a:pt x="62924" y="294713"/>
                    </a:cubicBez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7" name="任意多边形: 形状 16">
                <a:extLst>
                  <a:ext uri="{FF2B5EF4-FFF2-40B4-BE49-F238E27FC236}">
                    <a16:creationId xmlns:a16="http://schemas.microsoft.com/office/drawing/2014/main" id="{D4916378-065F-A636-591C-B1D9353BD870}"/>
                  </a:ext>
                </a:extLst>
              </p:cNvPr>
              <p:cNvSpPr/>
              <p:nvPr/>
            </p:nvSpPr>
            <p:spPr>
              <a:xfrm>
                <a:off x="7527252" y="5328718"/>
                <a:ext cx="127901" cy="197405"/>
              </a:xfrm>
              <a:custGeom>
                <a:avLst/>
                <a:gdLst>
                  <a:gd name="connsiteX0" fmla="*/ 127902 w 127901"/>
                  <a:gd name="connsiteY0" fmla="*/ 197406 h 197405"/>
                  <a:gd name="connsiteX1" fmla="*/ 41710 w 127901"/>
                  <a:gd name="connsiteY1" fmla="*/ 58388 h 197405"/>
                  <a:gd name="connsiteX2" fmla="*/ 25032 w 127901"/>
                  <a:gd name="connsiteY2" fmla="*/ 11116 h 197405"/>
                  <a:gd name="connsiteX3" fmla="*/ 0 w 127901"/>
                  <a:gd name="connsiteY3" fmla="*/ 0 h 197405"/>
                </a:gdLst>
                <a:ahLst/>
                <a:cxnLst>
                  <a:cxn ang="0">
                    <a:pos x="connsiteX0" y="connsiteY0"/>
                  </a:cxn>
                  <a:cxn ang="0">
                    <a:pos x="connsiteX1" y="connsiteY1"/>
                  </a:cxn>
                  <a:cxn ang="0">
                    <a:pos x="connsiteX2" y="connsiteY2"/>
                  </a:cxn>
                  <a:cxn ang="0">
                    <a:pos x="connsiteX3" y="connsiteY3"/>
                  </a:cxn>
                </a:cxnLst>
                <a:rect l="l" t="t" r="r" b="b"/>
                <a:pathLst>
                  <a:path w="127901" h="197405">
                    <a:moveTo>
                      <a:pt x="127902" y="197406"/>
                    </a:moveTo>
                    <a:cubicBezTo>
                      <a:pt x="86192" y="161258"/>
                      <a:pt x="51721" y="83410"/>
                      <a:pt x="41710" y="58388"/>
                    </a:cubicBezTo>
                    <a:cubicBezTo>
                      <a:pt x="36147" y="44482"/>
                      <a:pt x="26880" y="20383"/>
                      <a:pt x="25032" y="11116"/>
                    </a:cubicBezTo>
                    <a:cubicBezTo>
                      <a:pt x="18536" y="9268"/>
                      <a:pt x="4448" y="4448"/>
                      <a:pt x="0" y="0"/>
                    </a:cubicBezTo>
                  </a:path>
                </a:pathLst>
              </a:custGeom>
              <a:noFill/>
              <a:ln w="5563" cap="rnd">
                <a:solidFill>
                  <a:srgbClr val="00000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8" name="任意多边形: 形状 17">
                <a:extLst>
                  <a:ext uri="{FF2B5EF4-FFF2-40B4-BE49-F238E27FC236}">
                    <a16:creationId xmlns:a16="http://schemas.microsoft.com/office/drawing/2014/main" id="{551D81CA-C8A4-3CB5-A077-6CA08E7F5B60}"/>
                  </a:ext>
                </a:extLst>
              </p:cNvPr>
              <p:cNvSpPr/>
              <p:nvPr/>
            </p:nvSpPr>
            <p:spPr>
              <a:xfrm>
                <a:off x="7354800" y="5113063"/>
                <a:ext cx="303719" cy="232847"/>
              </a:xfrm>
              <a:custGeom>
                <a:avLst/>
                <a:gdLst>
                  <a:gd name="connsiteX0" fmla="*/ 272551 w 303719"/>
                  <a:gd name="connsiteY0" fmla="*/ 143874 h 232847"/>
                  <a:gd name="connsiteX1" fmla="*/ 146144 w 303719"/>
                  <a:gd name="connsiteY1" fmla="*/ 232847 h 232847"/>
                  <a:gd name="connsiteX2" fmla="*/ 11146 w 303719"/>
                  <a:gd name="connsiteY2" fmla="*/ 232847 h 232847"/>
                  <a:gd name="connsiteX3" fmla="*/ 3993 w 303719"/>
                  <a:gd name="connsiteY3" fmla="*/ 213207 h 232847"/>
                  <a:gd name="connsiteX4" fmla="*/ 50123 w 303719"/>
                  <a:gd name="connsiteY4" fmla="*/ 174459 h 232847"/>
                  <a:gd name="connsiteX5" fmla="*/ 161080 w 303719"/>
                  <a:gd name="connsiteY5" fmla="*/ 149437 h 232847"/>
                  <a:gd name="connsiteX6" fmla="*/ 176777 w 303719"/>
                  <a:gd name="connsiteY6" fmla="*/ 61807 h 232847"/>
                  <a:gd name="connsiteX7" fmla="*/ 193912 w 303719"/>
                  <a:gd name="connsiteY7" fmla="*/ 40861 h 232847"/>
                  <a:gd name="connsiteX8" fmla="*/ 296115 w 303719"/>
                  <a:gd name="connsiteY8" fmla="*/ 390 h 232847"/>
                  <a:gd name="connsiteX9" fmla="*/ 303332 w 303719"/>
                  <a:gd name="connsiteY9" fmla="*/ 3522 h 232847"/>
                  <a:gd name="connsiteX10" fmla="*/ 303583 w 303719"/>
                  <a:gd name="connsiteY10" fmla="*/ 6791 h 232847"/>
                  <a:gd name="connsiteX11" fmla="*/ 272551 w 303719"/>
                  <a:gd name="connsiteY11" fmla="*/ 143874 h 23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719" h="232847">
                    <a:moveTo>
                      <a:pt x="272551" y="143874"/>
                    </a:moveTo>
                    <a:lnTo>
                      <a:pt x="146144" y="232847"/>
                    </a:lnTo>
                    <a:lnTo>
                      <a:pt x="11146" y="232847"/>
                    </a:lnTo>
                    <a:cubicBezTo>
                      <a:pt x="764" y="232847"/>
                      <a:pt x="-3960" y="219884"/>
                      <a:pt x="3993" y="213207"/>
                    </a:cubicBezTo>
                    <a:lnTo>
                      <a:pt x="50123" y="174459"/>
                    </a:lnTo>
                    <a:lnTo>
                      <a:pt x="161080" y="149437"/>
                    </a:lnTo>
                    <a:lnTo>
                      <a:pt x="176777" y="61807"/>
                    </a:lnTo>
                    <a:cubicBezTo>
                      <a:pt x="178471" y="52327"/>
                      <a:pt x="184955" y="44400"/>
                      <a:pt x="193912" y="40861"/>
                    </a:cubicBezTo>
                    <a:lnTo>
                      <a:pt x="296115" y="390"/>
                    </a:lnTo>
                    <a:cubicBezTo>
                      <a:pt x="298973" y="-738"/>
                      <a:pt x="302204" y="664"/>
                      <a:pt x="303332" y="3522"/>
                    </a:cubicBezTo>
                    <a:cubicBezTo>
                      <a:pt x="303742" y="4562"/>
                      <a:pt x="303829" y="5701"/>
                      <a:pt x="303583" y="6791"/>
                    </a:cubicBezTo>
                    <a:lnTo>
                      <a:pt x="272551" y="143874"/>
                    </a:ln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19" name="任意多边形: 形状 18">
                <a:extLst>
                  <a:ext uri="{FF2B5EF4-FFF2-40B4-BE49-F238E27FC236}">
                    <a16:creationId xmlns:a16="http://schemas.microsoft.com/office/drawing/2014/main" id="{C415C712-C351-15A7-C725-CA88A8B5E46E}"/>
                  </a:ext>
                </a:extLst>
              </p:cNvPr>
              <p:cNvSpPr/>
              <p:nvPr/>
            </p:nvSpPr>
            <p:spPr>
              <a:xfrm>
                <a:off x="7110246" y="4850982"/>
                <a:ext cx="194615" cy="155714"/>
              </a:xfrm>
              <a:custGeom>
                <a:avLst/>
                <a:gdLst>
                  <a:gd name="connsiteX0" fmla="*/ 116731 w 194615"/>
                  <a:gd name="connsiteY0" fmla="*/ 155715 h 155714"/>
                  <a:gd name="connsiteX1" fmla="*/ 194616 w 194615"/>
                  <a:gd name="connsiteY1" fmla="*/ 77885 h 155714"/>
                  <a:gd name="connsiteX2" fmla="*/ 116787 w 194615"/>
                  <a:gd name="connsiteY2" fmla="*/ 0 h 155714"/>
                  <a:gd name="connsiteX3" fmla="*/ 57714 w 194615"/>
                  <a:gd name="connsiteY3" fmla="*/ 27108 h 155714"/>
                  <a:gd name="connsiteX4" fmla="*/ 4842 w 194615"/>
                  <a:gd name="connsiteY4" fmla="*/ 42405 h 155714"/>
                  <a:gd name="connsiteX5" fmla="*/ 20139 w 194615"/>
                  <a:gd name="connsiteY5" fmla="*/ 95276 h 155714"/>
                  <a:gd name="connsiteX6" fmla="*/ 42074 w 194615"/>
                  <a:gd name="connsiteY6" fmla="*/ 99984 h 155714"/>
                  <a:gd name="connsiteX7" fmla="*/ 116731 w 194615"/>
                  <a:gd name="connsiteY7" fmla="*/ 155715 h 15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615" h="155714">
                    <a:moveTo>
                      <a:pt x="116731" y="155715"/>
                    </a:moveTo>
                    <a:cubicBezTo>
                      <a:pt x="159730" y="155730"/>
                      <a:pt x="194601" y="120885"/>
                      <a:pt x="194616" y="77885"/>
                    </a:cubicBezTo>
                    <a:cubicBezTo>
                      <a:pt x="194631" y="34886"/>
                      <a:pt x="159786" y="15"/>
                      <a:pt x="116787" y="0"/>
                    </a:cubicBezTo>
                    <a:cubicBezTo>
                      <a:pt x="94085" y="-8"/>
                      <a:pt x="72511" y="9892"/>
                      <a:pt x="57714" y="27108"/>
                    </a:cubicBezTo>
                    <a:cubicBezTo>
                      <a:pt x="38890" y="16732"/>
                      <a:pt x="15218" y="23581"/>
                      <a:pt x="4842" y="42405"/>
                    </a:cubicBezTo>
                    <a:cubicBezTo>
                      <a:pt x="-5534" y="61229"/>
                      <a:pt x="1315" y="84900"/>
                      <a:pt x="20139" y="95276"/>
                    </a:cubicBezTo>
                    <a:cubicBezTo>
                      <a:pt x="26830" y="98965"/>
                      <a:pt x="34459" y="100602"/>
                      <a:pt x="42074" y="99984"/>
                    </a:cubicBezTo>
                    <a:cubicBezTo>
                      <a:pt x="51876" y="133041"/>
                      <a:pt x="82251" y="155716"/>
                      <a:pt x="116731" y="155715"/>
                    </a:cubicBezTo>
                    <a:close/>
                  </a:path>
                </a:pathLst>
              </a:custGeom>
              <a:solidFill>
                <a:schemeClr val="accent1">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0" name="任意多边形: 形状 19">
                <a:extLst>
                  <a:ext uri="{FF2B5EF4-FFF2-40B4-BE49-F238E27FC236}">
                    <a16:creationId xmlns:a16="http://schemas.microsoft.com/office/drawing/2014/main" id="{9ECEE84D-D5AD-AB59-7237-3A63810DF9AB}"/>
                  </a:ext>
                </a:extLst>
              </p:cNvPr>
              <p:cNvSpPr/>
              <p:nvPr/>
            </p:nvSpPr>
            <p:spPr>
              <a:xfrm>
                <a:off x="7149129" y="4797105"/>
                <a:ext cx="202968" cy="120627"/>
              </a:xfrm>
              <a:custGeom>
                <a:avLst/>
                <a:gdLst>
                  <a:gd name="connsiteX0" fmla="*/ 202968 w 202968"/>
                  <a:gd name="connsiteY0" fmla="*/ 56677 h 120627"/>
                  <a:gd name="connsiteX1" fmla="*/ 125120 w 202968"/>
                  <a:gd name="connsiteY1" fmla="*/ 12195 h 120627"/>
                  <a:gd name="connsiteX2" fmla="*/ 47263 w 202968"/>
                  <a:gd name="connsiteY2" fmla="*/ 34436 h 120627"/>
                  <a:gd name="connsiteX3" fmla="*/ 11125 w 202968"/>
                  <a:gd name="connsiteY3" fmla="*/ 48333 h 120627"/>
                  <a:gd name="connsiteX4" fmla="*/ 0 w 202968"/>
                  <a:gd name="connsiteY4" fmla="*/ 87262 h 120627"/>
                  <a:gd name="connsiteX5" fmla="*/ 25022 w 202968"/>
                  <a:gd name="connsiteY5" fmla="*/ 101159 h 120627"/>
                  <a:gd name="connsiteX6" fmla="*/ 30585 w 202968"/>
                  <a:gd name="connsiteY6" fmla="*/ 120628 h 120627"/>
                  <a:gd name="connsiteX7" fmla="*/ 44491 w 202968"/>
                  <a:gd name="connsiteY7" fmla="*/ 95605 h 120627"/>
                  <a:gd name="connsiteX8" fmla="*/ 111214 w 202968"/>
                  <a:gd name="connsiteY8" fmla="*/ 95605 h 120627"/>
                  <a:gd name="connsiteX9" fmla="*/ 202968 w 202968"/>
                  <a:gd name="connsiteY9" fmla="*/ 56677 h 12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2968" h="120627">
                    <a:moveTo>
                      <a:pt x="202968" y="56677"/>
                    </a:moveTo>
                    <a:cubicBezTo>
                      <a:pt x="202968" y="-3378"/>
                      <a:pt x="151067" y="1994"/>
                      <a:pt x="125120" y="12195"/>
                    </a:cubicBezTo>
                    <a:cubicBezTo>
                      <a:pt x="94536" y="-21171"/>
                      <a:pt x="55607" y="23311"/>
                      <a:pt x="47263" y="34436"/>
                    </a:cubicBezTo>
                    <a:cubicBezTo>
                      <a:pt x="30585" y="34436"/>
                      <a:pt x="22241" y="37217"/>
                      <a:pt x="11125" y="48333"/>
                    </a:cubicBezTo>
                    <a:cubicBezTo>
                      <a:pt x="2229" y="57229"/>
                      <a:pt x="0" y="77994"/>
                      <a:pt x="0" y="87262"/>
                    </a:cubicBezTo>
                    <a:cubicBezTo>
                      <a:pt x="8344" y="89109"/>
                      <a:pt x="25022" y="94491"/>
                      <a:pt x="25022" y="101159"/>
                    </a:cubicBezTo>
                    <a:cubicBezTo>
                      <a:pt x="22803" y="114503"/>
                      <a:pt x="27803" y="119694"/>
                      <a:pt x="30585" y="120628"/>
                    </a:cubicBezTo>
                    <a:cubicBezTo>
                      <a:pt x="38929" y="120628"/>
                      <a:pt x="40615" y="107216"/>
                      <a:pt x="44491" y="95605"/>
                    </a:cubicBezTo>
                    <a:cubicBezTo>
                      <a:pt x="52826" y="70574"/>
                      <a:pt x="94536" y="86338"/>
                      <a:pt x="111214" y="95605"/>
                    </a:cubicBezTo>
                    <a:cubicBezTo>
                      <a:pt x="141799" y="107645"/>
                      <a:pt x="202968" y="116732"/>
                      <a:pt x="202968" y="56677"/>
                    </a:cubicBezTo>
                    <a:close/>
                  </a:path>
                </a:pathLst>
              </a:custGeom>
              <a:solidFill>
                <a:srgbClr val="20202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1" name="任意多边形: 形状 20">
                <a:extLst>
                  <a:ext uri="{FF2B5EF4-FFF2-40B4-BE49-F238E27FC236}">
                    <a16:creationId xmlns:a16="http://schemas.microsoft.com/office/drawing/2014/main" id="{DE2F147A-CD35-8C5A-D72E-86D8CB05A862}"/>
                  </a:ext>
                </a:extLst>
              </p:cNvPr>
              <p:cNvSpPr/>
              <p:nvPr/>
            </p:nvSpPr>
            <p:spPr>
              <a:xfrm>
                <a:off x="6981464" y="5018569"/>
                <a:ext cx="523452" cy="386325"/>
              </a:xfrm>
              <a:custGeom>
                <a:avLst/>
                <a:gdLst>
                  <a:gd name="connsiteX0" fmla="*/ 231615 w 523452"/>
                  <a:gd name="connsiteY0" fmla="*/ 2034 h 386325"/>
                  <a:gd name="connsiteX1" fmla="*/ 39772 w 523452"/>
                  <a:gd name="connsiteY1" fmla="*/ 104904 h 386325"/>
                  <a:gd name="connsiteX2" fmla="*/ 844 w 523452"/>
                  <a:gd name="connsiteY2" fmla="*/ 257828 h 386325"/>
                  <a:gd name="connsiteX3" fmla="*/ 134298 w 523452"/>
                  <a:gd name="connsiteY3" fmla="*/ 385720 h 386325"/>
                  <a:gd name="connsiteX4" fmla="*/ 376195 w 523452"/>
                  <a:gd name="connsiteY4" fmla="*/ 316216 h 386325"/>
                  <a:gd name="connsiteX5" fmla="*/ 423458 w 523452"/>
                  <a:gd name="connsiteY5" fmla="*/ 243921 h 386325"/>
                  <a:gd name="connsiteX6" fmla="*/ 520775 w 523452"/>
                  <a:gd name="connsiteY6" fmla="*/ 182752 h 386325"/>
                  <a:gd name="connsiteX7" fmla="*/ 406780 w 523452"/>
                  <a:gd name="connsiteY7" fmla="*/ 171636 h 386325"/>
                  <a:gd name="connsiteX8" fmla="*/ 376195 w 523452"/>
                  <a:gd name="connsiteY8" fmla="*/ 104904 h 386325"/>
                  <a:gd name="connsiteX9" fmla="*/ 231615 w 523452"/>
                  <a:gd name="connsiteY9" fmla="*/ 2034 h 3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3452" h="386325">
                    <a:moveTo>
                      <a:pt x="231615" y="2034"/>
                    </a:moveTo>
                    <a:cubicBezTo>
                      <a:pt x="111505" y="-13539"/>
                      <a:pt x="53669" y="64128"/>
                      <a:pt x="39772" y="104904"/>
                    </a:cubicBezTo>
                    <a:cubicBezTo>
                      <a:pt x="28647" y="133632"/>
                      <a:pt x="5292" y="204440"/>
                      <a:pt x="844" y="257828"/>
                    </a:cubicBezTo>
                    <a:cubicBezTo>
                      <a:pt x="-4719" y="324551"/>
                      <a:pt x="14750" y="377376"/>
                      <a:pt x="134298" y="385720"/>
                    </a:cubicBezTo>
                    <a:cubicBezTo>
                      <a:pt x="229948" y="392397"/>
                      <a:pt x="335419" y="342162"/>
                      <a:pt x="376195" y="316216"/>
                    </a:cubicBezTo>
                    <a:lnTo>
                      <a:pt x="423458" y="243921"/>
                    </a:lnTo>
                    <a:cubicBezTo>
                      <a:pt x="463311" y="225386"/>
                      <a:pt x="538568" y="187200"/>
                      <a:pt x="520775" y="182752"/>
                    </a:cubicBezTo>
                    <a:cubicBezTo>
                      <a:pt x="502973" y="178304"/>
                      <a:pt x="437365" y="173484"/>
                      <a:pt x="406780" y="171636"/>
                    </a:cubicBezTo>
                    <a:cubicBezTo>
                      <a:pt x="402141" y="163292"/>
                      <a:pt x="389540" y="138270"/>
                      <a:pt x="376195" y="104904"/>
                    </a:cubicBezTo>
                    <a:cubicBezTo>
                      <a:pt x="359508" y="63204"/>
                      <a:pt x="320588" y="13150"/>
                      <a:pt x="231615" y="2034"/>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2" name="任意多边形: 形状 21">
                <a:extLst>
                  <a:ext uri="{FF2B5EF4-FFF2-40B4-BE49-F238E27FC236}">
                    <a16:creationId xmlns:a16="http://schemas.microsoft.com/office/drawing/2014/main" id="{E842691E-13EC-3EFE-E22B-3C4CC3037ACC}"/>
                  </a:ext>
                </a:extLst>
              </p:cNvPr>
              <p:cNvSpPr/>
              <p:nvPr/>
            </p:nvSpPr>
            <p:spPr>
              <a:xfrm>
                <a:off x="7347299" y="5200753"/>
                <a:ext cx="179963" cy="134031"/>
              </a:xfrm>
              <a:custGeom>
                <a:avLst/>
                <a:gdLst>
                  <a:gd name="connsiteX0" fmla="*/ 10361 w 179963"/>
                  <a:gd name="connsiteY0" fmla="*/ 134032 h 134031"/>
                  <a:gd name="connsiteX1" fmla="*/ 4798 w 179963"/>
                  <a:gd name="connsiteY1" fmla="*/ 14474 h 134031"/>
                  <a:gd name="connsiteX2" fmla="*/ 116012 w 179963"/>
                  <a:gd name="connsiteY2" fmla="*/ 17255 h 134031"/>
                  <a:gd name="connsiteX3" fmla="*/ 146597 w 179963"/>
                  <a:gd name="connsiteY3" fmla="*/ 568 h 134031"/>
                  <a:gd name="connsiteX4" fmla="*/ 179963 w 179963"/>
                  <a:gd name="connsiteY4" fmla="*/ 6130 h 134031"/>
                  <a:gd name="connsiteX5" fmla="*/ 166057 w 179963"/>
                  <a:gd name="connsiteY5" fmla="*/ 78425 h 134031"/>
                  <a:gd name="connsiteX6" fmla="*/ 154941 w 179963"/>
                  <a:gd name="connsiteY6" fmla="*/ 78425 h 134031"/>
                  <a:gd name="connsiteX7" fmla="*/ 138253 w 179963"/>
                  <a:gd name="connsiteY7" fmla="*/ 106228 h 134031"/>
                  <a:gd name="connsiteX8" fmla="*/ 107668 w 179963"/>
                  <a:gd name="connsiteY8" fmla="*/ 114563 h 134031"/>
                  <a:gd name="connsiteX9" fmla="*/ 60405 w 179963"/>
                  <a:gd name="connsiteY9" fmla="*/ 106228 h 134031"/>
                  <a:gd name="connsiteX10" fmla="*/ 40946 w 179963"/>
                  <a:gd name="connsiteY10" fmla="*/ 106228 h 134031"/>
                  <a:gd name="connsiteX11" fmla="*/ 10361 w 179963"/>
                  <a:gd name="connsiteY11" fmla="*/ 134032 h 13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9963" h="134031">
                    <a:moveTo>
                      <a:pt x="10361" y="134032"/>
                    </a:moveTo>
                    <a:cubicBezTo>
                      <a:pt x="-5212" y="93989"/>
                      <a:pt x="160" y="36715"/>
                      <a:pt x="4798" y="14474"/>
                    </a:cubicBezTo>
                    <a:cubicBezTo>
                      <a:pt x="85428" y="6130"/>
                      <a:pt x="107668" y="14474"/>
                      <a:pt x="116012" y="17255"/>
                    </a:cubicBezTo>
                    <a:cubicBezTo>
                      <a:pt x="118232" y="10578"/>
                      <a:pt x="129909" y="3349"/>
                      <a:pt x="146597" y="568"/>
                    </a:cubicBezTo>
                    <a:cubicBezTo>
                      <a:pt x="163275" y="-2214"/>
                      <a:pt x="179963" y="6130"/>
                      <a:pt x="179963" y="6130"/>
                    </a:cubicBezTo>
                    <a:lnTo>
                      <a:pt x="166057" y="78425"/>
                    </a:lnTo>
                    <a:cubicBezTo>
                      <a:pt x="164209" y="79349"/>
                      <a:pt x="159389" y="80644"/>
                      <a:pt x="154941" y="78425"/>
                    </a:cubicBezTo>
                    <a:cubicBezTo>
                      <a:pt x="159389" y="105114"/>
                      <a:pt x="145673" y="108076"/>
                      <a:pt x="138253" y="106228"/>
                    </a:cubicBezTo>
                    <a:cubicBezTo>
                      <a:pt x="132690" y="109000"/>
                      <a:pt x="118794" y="114563"/>
                      <a:pt x="107668" y="114563"/>
                    </a:cubicBezTo>
                    <a:cubicBezTo>
                      <a:pt x="79865" y="122907"/>
                      <a:pt x="65968" y="111782"/>
                      <a:pt x="60405" y="106228"/>
                    </a:cubicBezTo>
                    <a:cubicBezTo>
                      <a:pt x="54843" y="100666"/>
                      <a:pt x="46499" y="97885"/>
                      <a:pt x="40946" y="106228"/>
                    </a:cubicBezTo>
                    <a:cubicBezTo>
                      <a:pt x="35383" y="114563"/>
                      <a:pt x="21477" y="125688"/>
                      <a:pt x="10361" y="134032"/>
                    </a:cubicBezTo>
                    <a:close/>
                  </a:path>
                </a:pathLst>
              </a:custGeom>
              <a:solidFill>
                <a:schemeClr val="accent1">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3" name="任意多边形: 形状 22">
                <a:extLst>
                  <a:ext uri="{FF2B5EF4-FFF2-40B4-BE49-F238E27FC236}">
                    <a16:creationId xmlns:a16="http://schemas.microsoft.com/office/drawing/2014/main" id="{C8CBC56E-8C83-1401-C405-D421C034C21B}"/>
                  </a:ext>
                </a:extLst>
              </p:cNvPr>
              <p:cNvSpPr/>
              <p:nvPr/>
            </p:nvSpPr>
            <p:spPr>
              <a:xfrm>
                <a:off x="7151910" y="5112357"/>
                <a:ext cx="186280" cy="116776"/>
              </a:xfrm>
              <a:custGeom>
                <a:avLst/>
                <a:gdLst>
                  <a:gd name="connsiteX0" fmla="*/ 0 w 186280"/>
                  <a:gd name="connsiteY0" fmla="*/ 11125 h 116776"/>
                  <a:gd name="connsiteX1" fmla="*/ 2781 w 186280"/>
                  <a:gd name="connsiteY1" fmla="*/ 116776 h 116776"/>
                  <a:gd name="connsiteX2" fmla="*/ 186280 w 186280"/>
                  <a:gd name="connsiteY2" fmla="*/ 102870 h 116776"/>
                  <a:gd name="connsiteX3" fmla="*/ 150143 w 186280"/>
                  <a:gd name="connsiteY3" fmla="*/ 0 h 116776"/>
                  <a:gd name="connsiteX4" fmla="*/ 175165 w 186280"/>
                  <a:gd name="connsiteY4" fmla="*/ 58388 h 116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80" h="116776">
                    <a:moveTo>
                      <a:pt x="0" y="11125"/>
                    </a:moveTo>
                    <a:lnTo>
                      <a:pt x="2781" y="116776"/>
                    </a:lnTo>
                    <a:cubicBezTo>
                      <a:pt x="44491" y="112138"/>
                      <a:pt x="139579" y="102870"/>
                      <a:pt x="186280" y="102870"/>
                    </a:cubicBezTo>
                    <a:moveTo>
                      <a:pt x="150143" y="0"/>
                    </a:moveTo>
                    <a:cubicBezTo>
                      <a:pt x="158486" y="16678"/>
                      <a:pt x="175165" y="51711"/>
                      <a:pt x="175165" y="58388"/>
                    </a:cubicBezTo>
                  </a:path>
                </a:pathLst>
              </a:custGeom>
              <a:noFill/>
              <a:ln w="5563" cap="rnd">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4" name="任意多边形: 形状 23">
                <a:extLst>
                  <a:ext uri="{FF2B5EF4-FFF2-40B4-BE49-F238E27FC236}">
                    <a16:creationId xmlns:a16="http://schemas.microsoft.com/office/drawing/2014/main" id="{67A1DD55-88CE-5C21-CBF8-D44A98FA4BBD}"/>
                  </a:ext>
                </a:extLst>
              </p:cNvPr>
              <p:cNvSpPr/>
              <p:nvPr/>
            </p:nvSpPr>
            <p:spPr>
              <a:xfrm>
                <a:off x="7418829" y="5223562"/>
                <a:ext cx="100088" cy="88982"/>
              </a:xfrm>
              <a:custGeom>
                <a:avLst/>
                <a:gdLst>
                  <a:gd name="connsiteX0" fmla="*/ 0 w 100088"/>
                  <a:gd name="connsiteY0" fmla="*/ 27813 h 88982"/>
                  <a:gd name="connsiteX1" fmla="*/ 33357 w 100088"/>
                  <a:gd name="connsiteY1" fmla="*/ 88983 h 88982"/>
                  <a:gd name="connsiteX2" fmla="*/ 36138 w 100088"/>
                  <a:gd name="connsiteY2" fmla="*/ 13906 h 88982"/>
                  <a:gd name="connsiteX3" fmla="*/ 63941 w 100088"/>
                  <a:gd name="connsiteY3" fmla="*/ 80639 h 88982"/>
                  <a:gd name="connsiteX4" fmla="*/ 52826 w 100088"/>
                  <a:gd name="connsiteY4" fmla="*/ 2781 h 88982"/>
                  <a:gd name="connsiteX5" fmla="*/ 83401 w 100088"/>
                  <a:gd name="connsiteY5" fmla="*/ 44491 h 88982"/>
                  <a:gd name="connsiteX6" fmla="*/ 88963 w 100088"/>
                  <a:gd name="connsiteY6" fmla="*/ 0 h 88982"/>
                  <a:gd name="connsiteX7" fmla="*/ 100089 w 100088"/>
                  <a:gd name="connsiteY7" fmla="*/ 22250 h 8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88" h="88982">
                    <a:moveTo>
                      <a:pt x="0" y="27813"/>
                    </a:moveTo>
                    <a:cubicBezTo>
                      <a:pt x="11116" y="37081"/>
                      <a:pt x="33357" y="62293"/>
                      <a:pt x="33357" y="88983"/>
                    </a:cubicBezTo>
                    <a:moveTo>
                      <a:pt x="36138" y="13906"/>
                    </a:moveTo>
                    <a:cubicBezTo>
                      <a:pt x="46330" y="23174"/>
                      <a:pt x="66170" y="49501"/>
                      <a:pt x="63941" y="80639"/>
                    </a:cubicBezTo>
                    <a:moveTo>
                      <a:pt x="52826" y="2781"/>
                    </a:moveTo>
                    <a:cubicBezTo>
                      <a:pt x="62093" y="12049"/>
                      <a:pt x="81182" y="33366"/>
                      <a:pt x="83401" y="44491"/>
                    </a:cubicBezTo>
                    <a:moveTo>
                      <a:pt x="88963" y="0"/>
                    </a:moveTo>
                    <a:cubicBezTo>
                      <a:pt x="92669" y="4639"/>
                      <a:pt x="100089" y="15573"/>
                      <a:pt x="100089" y="22250"/>
                    </a:cubicBezTo>
                  </a:path>
                </a:pathLst>
              </a:custGeom>
              <a:noFill/>
              <a:ln w="5563" cap="rnd">
                <a:solidFill>
                  <a:srgbClr val="00000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5" name="任意多边形: 形状 24">
                <a:extLst>
                  <a:ext uri="{FF2B5EF4-FFF2-40B4-BE49-F238E27FC236}">
                    <a16:creationId xmlns:a16="http://schemas.microsoft.com/office/drawing/2014/main" id="{37103C0B-7DB8-073B-1BA3-FABDAB068722}"/>
                  </a:ext>
                </a:extLst>
              </p:cNvPr>
              <p:cNvSpPr/>
              <p:nvPr/>
            </p:nvSpPr>
            <p:spPr>
              <a:xfrm rot="427320">
                <a:off x="7577306" y="5195768"/>
                <a:ext cx="16687" cy="33356"/>
              </a:xfrm>
              <a:custGeom>
                <a:avLst/>
                <a:gdLst>
                  <a:gd name="connsiteX0" fmla="*/ 16688 w 16687"/>
                  <a:gd name="connsiteY0" fmla="*/ 16678 h 33356"/>
                  <a:gd name="connsiteX1" fmla="*/ 8344 w 16687"/>
                  <a:gd name="connsiteY1" fmla="*/ 33357 h 33356"/>
                  <a:gd name="connsiteX2" fmla="*/ 0 w 16687"/>
                  <a:gd name="connsiteY2" fmla="*/ 16678 h 33356"/>
                  <a:gd name="connsiteX3" fmla="*/ 8344 w 16687"/>
                  <a:gd name="connsiteY3" fmla="*/ 0 h 33356"/>
                  <a:gd name="connsiteX4" fmla="*/ 16688 w 16687"/>
                  <a:gd name="connsiteY4" fmla="*/ 16678 h 33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7" h="33356">
                    <a:moveTo>
                      <a:pt x="16688" y="16678"/>
                    </a:moveTo>
                    <a:cubicBezTo>
                      <a:pt x="16688" y="25889"/>
                      <a:pt x="12952" y="33357"/>
                      <a:pt x="8344" y="33357"/>
                    </a:cubicBezTo>
                    <a:cubicBezTo>
                      <a:pt x="3736" y="33357"/>
                      <a:pt x="0" y="25889"/>
                      <a:pt x="0" y="16678"/>
                    </a:cubicBezTo>
                    <a:cubicBezTo>
                      <a:pt x="0" y="7467"/>
                      <a:pt x="3736" y="0"/>
                      <a:pt x="8344" y="0"/>
                    </a:cubicBezTo>
                    <a:cubicBezTo>
                      <a:pt x="12952" y="0"/>
                      <a:pt x="16688" y="7467"/>
                      <a:pt x="16688" y="16678"/>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26" name="任意多边形: 形状 25">
                <a:extLst>
                  <a:ext uri="{FF2B5EF4-FFF2-40B4-BE49-F238E27FC236}">
                    <a16:creationId xmlns:a16="http://schemas.microsoft.com/office/drawing/2014/main" id="{3FABD03F-E3BF-9639-F9D4-48B3DDF75C2A}"/>
                  </a:ext>
                </a:extLst>
              </p:cNvPr>
              <p:cNvSpPr/>
              <p:nvPr/>
            </p:nvSpPr>
            <p:spPr>
              <a:xfrm>
                <a:off x="7623596" y="4852846"/>
                <a:ext cx="116740" cy="208461"/>
              </a:xfrm>
              <a:custGeom>
                <a:avLst/>
                <a:gdLst>
                  <a:gd name="connsiteX0" fmla="*/ 58542 w 116740"/>
                  <a:gd name="connsiteY0" fmla="*/ 138401 h 208461"/>
                  <a:gd name="connsiteX1" fmla="*/ 98509 w 116740"/>
                  <a:gd name="connsiteY1" fmla="*/ 115284 h 208461"/>
                  <a:gd name="connsiteX2" fmla="*/ 106901 w 116740"/>
                  <a:gd name="connsiteY2" fmla="*/ 123123 h 208461"/>
                  <a:gd name="connsiteX3" fmla="*/ 92690 w 116740"/>
                  <a:gd name="connsiteY3" fmla="*/ 152203 h 208461"/>
                  <a:gd name="connsiteX4" fmla="*/ 115054 w 116740"/>
                  <a:gd name="connsiteY4" fmla="*/ 175377 h 208461"/>
                  <a:gd name="connsiteX5" fmla="*/ 114911 w 116740"/>
                  <a:gd name="connsiteY5" fmla="*/ 183862 h 208461"/>
                  <a:gd name="connsiteX6" fmla="*/ 113273 w 116740"/>
                  <a:gd name="connsiteY6" fmla="*/ 184988 h 208461"/>
                  <a:gd name="connsiteX7" fmla="*/ 64172 w 116740"/>
                  <a:gd name="connsiteY7" fmla="*/ 207857 h 208461"/>
                  <a:gd name="connsiteX8" fmla="*/ 57266 w 116740"/>
                  <a:gd name="connsiteY8" fmla="*/ 198304 h 208461"/>
                  <a:gd name="connsiteX9" fmla="*/ 79069 w 116740"/>
                  <a:gd name="connsiteY9" fmla="*/ 175111 h 208461"/>
                  <a:gd name="connsiteX10" fmla="*/ 56866 w 116740"/>
                  <a:gd name="connsiteY10" fmla="*/ 147345 h 208461"/>
                  <a:gd name="connsiteX11" fmla="*/ 57799 w 116740"/>
                  <a:gd name="connsiteY11" fmla="*/ 138910 h 208461"/>
                  <a:gd name="connsiteX12" fmla="*/ 58542 w 116740"/>
                  <a:gd name="connsiteY12" fmla="*/ 138401 h 208461"/>
                  <a:gd name="connsiteX13" fmla="*/ 649 w 116740"/>
                  <a:gd name="connsiteY13" fmla="*/ 29464 h 208461"/>
                  <a:gd name="connsiteX14" fmla="*/ 23338 w 116740"/>
                  <a:gd name="connsiteY14" fmla="*/ 1117 h 208461"/>
                  <a:gd name="connsiteX15" fmla="*/ 28567 w 116740"/>
                  <a:gd name="connsiteY15" fmla="*/ 3194 h 208461"/>
                  <a:gd name="connsiteX16" fmla="*/ 26443 w 116740"/>
                  <a:gd name="connsiteY16" fmla="*/ 28759 h 208461"/>
                  <a:gd name="connsiteX17" fmla="*/ 47713 w 116740"/>
                  <a:gd name="connsiteY17" fmla="*/ 38560 h 208461"/>
                  <a:gd name="connsiteX18" fmla="*/ 49148 w 116740"/>
                  <a:gd name="connsiteY18" fmla="*/ 42481 h 208461"/>
                  <a:gd name="connsiteX19" fmla="*/ 48608 w 116740"/>
                  <a:gd name="connsiteY19" fmla="*/ 43275 h 208461"/>
                  <a:gd name="connsiteX20" fmla="*/ 18061 w 116740"/>
                  <a:gd name="connsiteY20" fmla="*/ 75174 h 208461"/>
                  <a:gd name="connsiteX21" fmla="*/ 13203 w 116740"/>
                  <a:gd name="connsiteY21" fmla="*/ 72040 h 208461"/>
                  <a:gd name="connsiteX22" fmla="*/ 23471 w 116740"/>
                  <a:gd name="connsiteY22" fmla="*/ 46590 h 208461"/>
                  <a:gd name="connsiteX23" fmla="*/ 1469 w 116740"/>
                  <a:gd name="connsiteY23" fmla="*/ 33845 h 208461"/>
                  <a:gd name="connsiteX24" fmla="*/ 393 w 116740"/>
                  <a:gd name="connsiteY24" fmla="*/ 29838 h 208461"/>
                  <a:gd name="connsiteX25" fmla="*/ 649 w 116740"/>
                  <a:gd name="connsiteY25" fmla="*/ 29464 h 208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6740" h="208461">
                    <a:moveTo>
                      <a:pt x="58542" y="138401"/>
                    </a:moveTo>
                    <a:lnTo>
                      <a:pt x="98509" y="115284"/>
                    </a:lnTo>
                    <a:cubicBezTo>
                      <a:pt x="103634" y="112322"/>
                      <a:pt x="109501" y="117799"/>
                      <a:pt x="106901" y="123123"/>
                    </a:cubicBezTo>
                    <a:lnTo>
                      <a:pt x="92690" y="152203"/>
                    </a:lnTo>
                    <a:lnTo>
                      <a:pt x="115054" y="175377"/>
                    </a:lnTo>
                    <a:cubicBezTo>
                      <a:pt x="117358" y="177760"/>
                      <a:pt x="117293" y="181559"/>
                      <a:pt x="114911" y="183862"/>
                    </a:cubicBezTo>
                    <a:cubicBezTo>
                      <a:pt x="114431" y="184326"/>
                      <a:pt x="113878" y="184706"/>
                      <a:pt x="113273" y="184988"/>
                    </a:cubicBezTo>
                    <a:lnTo>
                      <a:pt x="64172" y="207857"/>
                    </a:lnTo>
                    <a:cubicBezTo>
                      <a:pt x="58180" y="210648"/>
                      <a:pt x="52732" y="203124"/>
                      <a:pt x="57266" y="198304"/>
                    </a:cubicBezTo>
                    <a:lnTo>
                      <a:pt x="79069" y="175111"/>
                    </a:lnTo>
                    <a:lnTo>
                      <a:pt x="56866" y="147345"/>
                    </a:lnTo>
                    <a:cubicBezTo>
                      <a:pt x="54794" y="144758"/>
                      <a:pt x="55212" y="140982"/>
                      <a:pt x="57799" y="138910"/>
                    </a:cubicBezTo>
                    <a:cubicBezTo>
                      <a:pt x="58033" y="138722"/>
                      <a:pt x="58282" y="138552"/>
                      <a:pt x="58542" y="138401"/>
                    </a:cubicBezTo>
                    <a:close/>
                    <a:moveTo>
                      <a:pt x="649" y="29464"/>
                    </a:moveTo>
                    <a:lnTo>
                      <a:pt x="23338" y="1117"/>
                    </a:lnTo>
                    <a:cubicBezTo>
                      <a:pt x="25157" y="-1159"/>
                      <a:pt x="28815" y="298"/>
                      <a:pt x="28567" y="3194"/>
                    </a:cubicBezTo>
                    <a:lnTo>
                      <a:pt x="26443" y="28759"/>
                    </a:lnTo>
                    <a:lnTo>
                      <a:pt x="47713" y="38560"/>
                    </a:lnTo>
                    <a:cubicBezTo>
                      <a:pt x="49192" y="39247"/>
                      <a:pt x="49834" y="41002"/>
                      <a:pt x="49148" y="42481"/>
                    </a:cubicBezTo>
                    <a:cubicBezTo>
                      <a:pt x="49013" y="42774"/>
                      <a:pt x="48830" y="43042"/>
                      <a:pt x="48608" y="43275"/>
                    </a:cubicBezTo>
                    <a:lnTo>
                      <a:pt x="18061" y="75174"/>
                    </a:lnTo>
                    <a:cubicBezTo>
                      <a:pt x="15813" y="77517"/>
                      <a:pt x="11994" y="75050"/>
                      <a:pt x="13203" y="72040"/>
                    </a:cubicBezTo>
                    <a:lnTo>
                      <a:pt x="23471" y="46590"/>
                    </a:lnTo>
                    <a:lnTo>
                      <a:pt x="1469" y="33845"/>
                    </a:lnTo>
                    <a:cubicBezTo>
                      <a:pt x="65" y="33036"/>
                      <a:pt x="-417" y="31242"/>
                      <a:pt x="393" y="29838"/>
                    </a:cubicBezTo>
                    <a:cubicBezTo>
                      <a:pt x="469" y="29707"/>
                      <a:pt x="554" y="29582"/>
                      <a:pt x="649" y="29464"/>
                    </a:cubicBezTo>
                    <a:close/>
                  </a:path>
                </a:pathLst>
              </a:custGeom>
              <a:solidFill>
                <a:srgbClr val="5783F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sp>
          <p:nvSpPr>
            <p:cNvPr id="139" name="任意多边形: 形状 138">
              <a:extLst>
                <a:ext uri="{FF2B5EF4-FFF2-40B4-BE49-F238E27FC236}">
                  <a16:creationId xmlns:a16="http://schemas.microsoft.com/office/drawing/2014/main" id="{23005C3A-55F6-DE1E-27C6-19B48290151D}"/>
                </a:ext>
              </a:extLst>
            </p:cNvPr>
            <p:cNvSpPr/>
            <p:nvPr/>
          </p:nvSpPr>
          <p:spPr>
            <a:xfrm>
              <a:off x="10533680" y="1873292"/>
              <a:ext cx="1530454" cy="1034234"/>
            </a:xfrm>
            <a:custGeom>
              <a:avLst/>
              <a:gdLst>
                <a:gd name="connsiteX0" fmla="*/ 358446 w 732928"/>
                <a:gd name="connsiteY0" fmla="*/ 0 h 447156"/>
                <a:gd name="connsiteX1" fmla="*/ 557160 w 732928"/>
                <a:gd name="connsiteY1" fmla="*/ 113574 h 447156"/>
                <a:gd name="connsiteX2" fmla="*/ 573763 w 732928"/>
                <a:gd name="connsiteY2" fmla="*/ 113574 h 447156"/>
                <a:gd name="connsiteX3" fmla="*/ 732929 w 732928"/>
                <a:gd name="connsiteY3" fmla="*/ 272740 h 447156"/>
                <a:gd name="connsiteX4" fmla="*/ 732929 w 732928"/>
                <a:gd name="connsiteY4" fmla="*/ 287991 h 447156"/>
                <a:gd name="connsiteX5" fmla="*/ 573763 w 732928"/>
                <a:gd name="connsiteY5" fmla="*/ 447156 h 447156"/>
                <a:gd name="connsiteX6" fmla="*/ 159166 w 732928"/>
                <a:gd name="connsiteY6" fmla="*/ 447156 h 447156"/>
                <a:gd name="connsiteX7" fmla="*/ 0 w 732928"/>
                <a:gd name="connsiteY7" fmla="*/ 287991 h 447156"/>
                <a:gd name="connsiteX8" fmla="*/ 0 w 732928"/>
                <a:gd name="connsiteY8" fmla="*/ 272740 h 447156"/>
                <a:gd name="connsiteX9" fmla="*/ 159166 w 732928"/>
                <a:gd name="connsiteY9" fmla="*/ 113563 h 447156"/>
                <a:gd name="connsiteX10" fmla="*/ 159743 w 732928"/>
                <a:gd name="connsiteY10" fmla="*/ 113563 h 447156"/>
                <a:gd name="connsiteX11" fmla="*/ 358446 w 732928"/>
                <a:gd name="connsiteY11" fmla="*/ 0 h 4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2928" h="447156">
                  <a:moveTo>
                    <a:pt x="358446" y="0"/>
                  </a:moveTo>
                  <a:cubicBezTo>
                    <a:pt x="448034" y="0"/>
                    <a:pt x="524821" y="46886"/>
                    <a:pt x="557160" y="113574"/>
                  </a:cubicBezTo>
                  <a:lnTo>
                    <a:pt x="573763" y="113574"/>
                  </a:lnTo>
                  <a:cubicBezTo>
                    <a:pt x="661665" y="113574"/>
                    <a:pt x="732929" y="184827"/>
                    <a:pt x="732929" y="272740"/>
                  </a:cubicBezTo>
                  <a:lnTo>
                    <a:pt x="732929" y="287991"/>
                  </a:lnTo>
                  <a:cubicBezTo>
                    <a:pt x="732929" y="375892"/>
                    <a:pt x="661665" y="447156"/>
                    <a:pt x="573763" y="447156"/>
                  </a:cubicBezTo>
                  <a:lnTo>
                    <a:pt x="159166" y="447156"/>
                  </a:lnTo>
                  <a:cubicBezTo>
                    <a:pt x="71264" y="447156"/>
                    <a:pt x="0" y="375892"/>
                    <a:pt x="0" y="287991"/>
                  </a:cubicBezTo>
                  <a:lnTo>
                    <a:pt x="0" y="272740"/>
                  </a:lnTo>
                  <a:cubicBezTo>
                    <a:pt x="0" y="184827"/>
                    <a:pt x="71264" y="113563"/>
                    <a:pt x="159166" y="113563"/>
                  </a:cubicBezTo>
                  <a:lnTo>
                    <a:pt x="159743" y="113563"/>
                  </a:lnTo>
                  <a:cubicBezTo>
                    <a:pt x="192082" y="46897"/>
                    <a:pt x="268869" y="0"/>
                    <a:pt x="358446" y="0"/>
                  </a:cubicBezTo>
                  <a:close/>
                </a:path>
              </a:pathLst>
            </a:custGeom>
            <a:solidFill>
              <a:schemeClr val="accent2">
                <a:alpha val="30000"/>
              </a:schemeClr>
            </a:solidFill>
            <a:ln w="11549" cap="flat">
              <a:noFill/>
              <a:prstDash val="solid"/>
              <a:miter/>
            </a:ln>
            <a:effectLst>
              <a:softEdge rad="31750"/>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sp>
        <p:nvSpPr>
          <p:cNvPr id="144" name="椭圆 143">
            <a:extLst>
              <a:ext uri="{FF2B5EF4-FFF2-40B4-BE49-F238E27FC236}">
                <a16:creationId xmlns:a16="http://schemas.microsoft.com/office/drawing/2014/main" id="{0D1827F2-332F-27FD-5576-802B062427F5}"/>
              </a:ext>
            </a:extLst>
          </p:cNvPr>
          <p:cNvSpPr/>
          <p:nvPr/>
        </p:nvSpPr>
        <p:spPr>
          <a:xfrm rot="19561553">
            <a:off x="-2733282" y="4685580"/>
            <a:ext cx="3809515" cy="3962254"/>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45" name="椭圆 144">
            <a:extLst>
              <a:ext uri="{FF2B5EF4-FFF2-40B4-BE49-F238E27FC236}">
                <a16:creationId xmlns:a16="http://schemas.microsoft.com/office/drawing/2014/main" id="{23D407B9-DBA0-D32E-75D1-C793B51024EF}"/>
              </a:ext>
            </a:extLst>
          </p:cNvPr>
          <p:cNvSpPr/>
          <p:nvPr/>
        </p:nvSpPr>
        <p:spPr>
          <a:xfrm rot="19561553">
            <a:off x="-1094280" y="-84715"/>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46" name="星形: 四角 145">
            <a:extLst>
              <a:ext uri="{FF2B5EF4-FFF2-40B4-BE49-F238E27FC236}">
                <a16:creationId xmlns:a16="http://schemas.microsoft.com/office/drawing/2014/main" id="{86C647DD-E773-AF34-E581-0293B3F77A1B}"/>
              </a:ext>
            </a:extLst>
          </p:cNvPr>
          <p:cNvSpPr/>
          <p:nvPr/>
        </p:nvSpPr>
        <p:spPr>
          <a:xfrm>
            <a:off x="1927860" y="814398"/>
            <a:ext cx="502835" cy="517319"/>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5" name="星形: 四角 154">
            <a:extLst>
              <a:ext uri="{FF2B5EF4-FFF2-40B4-BE49-F238E27FC236}">
                <a16:creationId xmlns:a16="http://schemas.microsoft.com/office/drawing/2014/main" id="{30E922F9-4CA3-0BA7-99FB-2E7CB01E75AF}"/>
              </a:ext>
            </a:extLst>
          </p:cNvPr>
          <p:cNvSpPr/>
          <p:nvPr/>
        </p:nvSpPr>
        <p:spPr>
          <a:xfrm>
            <a:off x="6412195" y="1625322"/>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6" name="星形: 四角 155">
            <a:extLst>
              <a:ext uri="{FF2B5EF4-FFF2-40B4-BE49-F238E27FC236}">
                <a16:creationId xmlns:a16="http://schemas.microsoft.com/office/drawing/2014/main" id="{3AAB6BC2-D0AB-B376-4F33-2FB22024E81A}"/>
              </a:ext>
            </a:extLst>
          </p:cNvPr>
          <p:cNvSpPr/>
          <p:nvPr/>
        </p:nvSpPr>
        <p:spPr>
          <a:xfrm>
            <a:off x="6203060" y="1762982"/>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7" name="星形: 四角 156">
            <a:extLst>
              <a:ext uri="{FF2B5EF4-FFF2-40B4-BE49-F238E27FC236}">
                <a16:creationId xmlns:a16="http://schemas.microsoft.com/office/drawing/2014/main" id="{3305CF7D-A110-9C99-EE31-9609F7BF92BA}"/>
              </a:ext>
            </a:extLst>
          </p:cNvPr>
          <p:cNvSpPr/>
          <p:nvPr/>
        </p:nvSpPr>
        <p:spPr>
          <a:xfrm>
            <a:off x="11505094" y="3733275"/>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8" name="星形: 四角 157">
            <a:extLst>
              <a:ext uri="{FF2B5EF4-FFF2-40B4-BE49-F238E27FC236}">
                <a16:creationId xmlns:a16="http://schemas.microsoft.com/office/drawing/2014/main" id="{559D7626-2E91-D463-8AE7-A56ECBE75946}"/>
              </a:ext>
            </a:extLst>
          </p:cNvPr>
          <p:cNvSpPr/>
          <p:nvPr/>
        </p:nvSpPr>
        <p:spPr>
          <a:xfrm>
            <a:off x="10126978" y="234354"/>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258" name="组合 257">
            <a:extLst>
              <a:ext uri="{FF2B5EF4-FFF2-40B4-BE49-F238E27FC236}">
                <a16:creationId xmlns:a16="http://schemas.microsoft.com/office/drawing/2014/main" id="{F54D6B63-2013-CF42-5BA1-22180C2AC1C2}"/>
              </a:ext>
            </a:extLst>
          </p:cNvPr>
          <p:cNvGrpSpPr/>
          <p:nvPr/>
        </p:nvGrpSpPr>
        <p:grpSpPr>
          <a:xfrm>
            <a:off x="-230196" y="6222185"/>
            <a:ext cx="12669297" cy="532102"/>
            <a:chOff x="252404" y="5718555"/>
            <a:chExt cx="12669297" cy="532102"/>
          </a:xfrm>
        </p:grpSpPr>
        <p:sp>
          <p:nvSpPr>
            <p:cNvPr id="252" name="标题 1">
              <a:extLst>
                <a:ext uri="{FF2B5EF4-FFF2-40B4-BE49-F238E27FC236}">
                  <a16:creationId xmlns:a16="http://schemas.microsoft.com/office/drawing/2014/main" id="{E9AD9B3D-90CE-B851-FB03-D813A4BE15E0}"/>
                </a:ext>
              </a:extLst>
            </p:cNvPr>
            <p:cNvSpPr txBox="1">
              <a:spLocks/>
            </p:cNvSpPr>
            <p:nvPr/>
          </p:nvSpPr>
          <p:spPr>
            <a:xfrm>
              <a:off x="252404" y="5718555"/>
              <a:ext cx="1883785"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BUSINESS</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53" name="标题 1">
              <a:extLst>
                <a:ext uri="{FF2B5EF4-FFF2-40B4-BE49-F238E27FC236}">
                  <a16:creationId xmlns:a16="http://schemas.microsoft.com/office/drawing/2014/main" id="{B4710405-6F07-8717-EDA7-1FBB450BA7C4}"/>
                </a:ext>
              </a:extLst>
            </p:cNvPr>
            <p:cNvSpPr txBox="1">
              <a:spLocks/>
            </p:cNvSpPr>
            <p:nvPr/>
          </p:nvSpPr>
          <p:spPr>
            <a:xfrm>
              <a:off x="2381691" y="5718555"/>
              <a:ext cx="1883785"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BUSINESS</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54" name="标题 1">
              <a:extLst>
                <a:ext uri="{FF2B5EF4-FFF2-40B4-BE49-F238E27FC236}">
                  <a16:creationId xmlns:a16="http://schemas.microsoft.com/office/drawing/2014/main" id="{6868580A-3C75-FF6B-D319-272A1604B2C2}"/>
                </a:ext>
              </a:extLst>
            </p:cNvPr>
            <p:cNvSpPr txBox="1">
              <a:spLocks/>
            </p:cNvSpPr>
            <p:nvPr/>
          </p:nvSpPr>
          <p:spPr>
            <a:xfrm>
              <a:off x="4569354" y="5718555"/>
              <a:ext cx="1883785"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BUSINESS</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55" name="标题 1">
              <a:extLst>
                <a:ext uri="{FF2B5EF4-FFF2-40B4-BE49-F238E27FC236}">
                  <a16:creationId xmlns:a16="http://schemas.microsoft.com/office/drawing/2014/main" id="{18FA5A4A-B54D-9C1E-CF9D-7726DFCEA56D}"/>
                </a:ext>
              </a:extLst>
            </p:cNvPr>
            <p:cNvSpPr txBox="1">
              <a:spLocks/>
            </p:cNvSpPr>
            <p:nvPr/>
          </p:nvSpPr>
          <p:spPr>
            <a:xfrm>
              <a:off x="6732239" y="5718555"/>
              <a:ext cx="1883785"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BUSINESS</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56" name="标题 1">
              <a:extLst>
                <a:ext uri="{FF2B5EF4-FFF2-40B4-BE49-F238E27FC236}">
                  <a16:creationId xmlns:a16="http://schemas.microsoft.com/office/drawing/2014/main" id="{D62B48B3-DA48-3313-95CE-57364076C593}"/>
                </a:ext>
              </a:extLst>
            </p:cNvPr>
            <p:cNvSpPr txBox="1">
              <a:spLocks/>
            </p:cNvSpPr>
            <p:nvPr/>
          </p:nvSpPr>
          <p:spPr>
            <a:xfrm>
              <a:off x="8887521" y="5718555"/>
              <a:ext cx="1883785"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BUSINESS</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57" name="标题 1">
              <a:extLst>
                <a:ext uri="{FF2B5EF4-FFF2-40B4-BE49-F238E27FC236}">
                  <a16:creationId xmlns:a16="http://schemas.microsoft.com/office/drawing/2014/main" id="{B68D2048-AD92-A4F7-320C-076EF6E03252}"/>
                </a:ext>
              </a:extLst>
            </p:cNvPr>
            <p:cNvSpPr txBox="1">
              <a:spLocks/>
            </p:cNvSpPr>
            <p:nvPr/>
          </p:nvSpPr>
          <p:spPr>
            <a:xfrm>
              <a:off x="11037916" y="5718555"/>
              <a:ext cx="1883785"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BUSINESS</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grpSp>
      <p:sp>
        <p:nvSpPr>
          <p:cNvPr id="224" name="星形: 四角 223">
            <a:extLst>
              <a:ext uri="{FF2B5EF4-FFF2-40B4-BE49-F238E27FC236}">
                <a16:creationId xmlns:a16="http://schemas.microsoft.com/office/drawing/2014/main" id="{1FEFA44A-F563-4815-48AD-9430B2CBE025}"/>
              </a:ext>
            </a:extLst>
          </p:cNvPr>
          <p:cNvSpPr/>
          <p:nvPr/>
        </p:nvSpPr>
        <p:spPr>
          <a:xfrm>
            <a:off x="459589" y="4439871"/>
            <a:ext cx="226211" cy="232727"/>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25" name="星形: 四角 224">
            <a:extLst>
              <a:ext uri="{FF2B5EF4-FFF2-40B4-BE49-F238E27FC236}">
                <a16:creationId xmlns:a16="http://schemas.microsoft.com/office/drawing/2014/main" id="{35386B5C-2A68-1440-AEBC-B08887120726}"/>
              </a:ext>
            </a:extLst>
          </p:cNvPr>
          <p:cNvSpPr/>
          <p:nvPr/>
        </p:nvSpPr>
        <p:spPr>
          <a:xfrm>
            <a:off x="4018905" y="3546965"/>
            <a:ext cx="226211" cy="232727"/>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26" name="椭圆 225">
            <a:extLst>
              <a:ext uri="{FF2B5EF4-FFF2-40B4-BE49-F238E27FC236}">
                <a16:creationId xmlns:a16="http://schemas.microsoft.com/office/drawing/2014/main" id="{CBC3F7F0-2D53-37C6-5E4C-A0E2B58894D1}"/>
              </a:ext>
            </a:extLst>
          </p:cNvPr>
          <p:cNvSpPr/>
          <p:nvPr/>
        </p:nvSpPr>
        <p:spPr>
          <a:xfrm rot="19561553">
            <a:off x="3226990" y="-1186976"/>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3" name="组合 2">
            <a:extLst>
              <a:ext uri="{FF2B5EF4-FFF2-40B4-BE49-F238E27FC236}">
                <a16:creationId xmlns:a16="http://schemas.microsoft.com/office/drawing/2014/main" id="{A1D81B05-3B87-1703-5836-E11002F99773}"/>
              </a:ext>
            </a:extLst>
          </p:cNvPr>
          <p:cNvGrpSpPr/>
          <p:nvPr/>
        </p:nvGrpSpPr>
        <p:grpSpPr>
          <a:xfrm>
            <a:off x="4877286" y="3795122"/>
            <a:ext cx="776869" cy="416098"/>
            <a:chOff x="-3939917" y="-274754"/>
            <a:chExt cx="2404042" cy="1287625"/>
          </a:xfrm>
          <a:solidFill>
            <a:schemeClr val="accent2">
              <a:lumMod val="40000"/>
              <a:lumOff val="60000"/>
              <a:alpha val="45000"/>
            </a:schemeClr>
          </a:solidFill>
        </p:grpSpPr>
        <p:sp>
          <p:nvSpPr>
            <p:cNvPr id="228" name="Freeform 251">
              <a:extLst>
                <a:ext uri="{FF2B5EF4-FFF2-40B4-BE49-F238E27FC236}">
                  <a16:creationId xmlns:a16="http://schemas.microsoft.com/office/drawing/2014/main" id="{35930171-0F04-AD19-6543-0FE258DA041F}"/>
                </a:ext>
              </a:extLst>
            </p:cNvPr>
            <p:cNvSpPr>
              <a:spLocks/>
            </p:cNvSpPr>
            <p:nvPr/>
          </p:nvSpPr>
          <p:spPr bwMode="auto">
            <a:xfrm>
              <a:off x="-3939917" y="-274754"/>
              <a:ext cx="77301" cy="60141"/>
            </a:xfrm>
            <a:custGeom>
              <a:avLst/>
              <a:gdLst>
                <a:gd name="T0" fmla="*/ 8 w 15"/>
                <a:gd name="T1" fmla="*/ 15 h 15"/>
                <a:gd name="T2" fmla="*/ 6 w 15"/>
                <a:gd name="T3" fmla="*/ 14 h 15"/>
                <a:gd name="T4" fmla="*/ 5 w 15"/>
                <a:gd name="T5" fmla="*/ 14 h 15"/>
                <a:gd name="T6" fmla="*/ 4 w 15"/>
                <a:gd name="T7" fmla="*/ 13 h 15"/>
                <a:gd name="T8" fmla="*/ 3 w 15"/>
                <a:gd name="T9" fmla="*/ 12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2 h 15"/>
                <a:gd name="T44" fmla="*/ 12 w 15"/>
                <a:gd name="T45" fmla="*/ 13 h 15"/>
                <a:gd name="T46" fmla="*/ 11 w 15"/>
                <a:gd name="T47" fmla="*/ 14 h 15"/>
                <a:gd name="T48" fmla="*/ 9 w 15"/>
                <a:gd name="T49" fmla="*/ 14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4"/>
                  </a:cubicBezTo>
                  <a:cubicBezTo>
                    <a:pt x="6" y="14"/>
                    <a:pt x="5" y="14"/>
                    <a:pt x="5" y="14"/>
                  </a:cubicBezTo>
                  <a:cubicBezTo>
                    <a:pt x="5" y="14"/>
                    <a:pt x="4" y="14"/>
                    <a:pt x="4" y="13"/>
                  </a:cubicBezTo>
                  <a:cubicBezTo>
                    <a:pt x="3" y="13"/>
                    <a:pt x="3" y="13"/>
                    <a:pt x="3" y="12"/>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0"/>
                    <a:pt x="6" y="0"/>
                    <a:pt x="6" y="0"/>
                  </a:cubicBezTo>
                  <a:cubicBezTo>
                    <a:pt x="7" y="0"/>
                    <a:pt x="8" y="0"/>
                    <a:pt x="9" y="0"/>
                  </a:cubicBezTo>
                  <a:cubicBezTo>
                    <a:pt x="10" y="0"/>
                    <a:pt x="10" y="0"/>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2"/>
                  </a:cubicBezTo>
                  <a:cubicBezTo>
                    <a:pt x="13" y="13"/>
                    <a:pt x="12" y="13"/>
                    <a:pt x="12" y="13"/>
                  </a:cubicBezTo>
                  <a:cubicBezTo>
                    <a:pt x="11" y="14"/>
                    <a:pt x="11" y="14"/>
                    <a:pt x="11" y="14"/>
                  </a:cubicBezTo>
                  <a:cubicBezTo>
                    <a:pt x="10" y="14"/>
                    <a:pt x="10" y="14"/>
                    <a:pt x="9" y="14"/>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9" name="Freeform 252">
              <a:extLst>
                <a:ext uri="{FF2B5EF4-FFF2-40B4-BE49-F238E27FC236}">
                  <a16:creationId xmlns:a16="http://schemas.microsoft.com/office/drawing/2014/main" id="{5B2FB77C-071D-EC30-5DB8-C96A9493E610}"/>
                </a:ext>
              </a:extLst>
            </p:cNvPr>
            <p:cNvSpPr>
              <a:spLocks/>
            </p:cNvSpPr>
            <p:nvPr/>
          </p:nvSpPr>
          <p:spPr bwMode="auto">
            <a:xfrm>
              <a:off x="-3680960" y="-274754"/>
              <a:ext cx="77301" cy="60141"/>
            </a:xfrm>
            <a:custGeom>
              <a:avLst/>
              <a:gdLst>
                <a:gd name="T0" fmla="*/ 7 w 15"/>
                <a:gd name="T1" fmla="*/ 15 h 15"/>
                <a:gd name="T2" fmla="*/ 2 w 15"/>
                <a:gd name="T3" fmla="*/ 12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2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2"/>
                  </a:cubicBezTo>
                  <a:cubicBezTo>
                    <a:pt x="1" y="11"/>
                    <a:pt x="0" y="9"/>
                    <a:pt x="0" y="7"/>
                  </a:cubicBezTo>
                  <a:cubicBezTo>
                    <a:pt x="0" y="7"/>
                    <a:pt x="0" y="6"/>
                    <a:pt x="0" y="6"/>
                  </a:cubicBezTo>
                  <a:cubicBezTo>
                    <a:pt x="0" y="5"/>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0" name="Freeform 253">
              <a:extLst>
                <a:ext uri="{FF2B5EF4-FFF2-40B4-BE49-F238E27FC236}">
                  <a16:creationId xmlns:a16="http://schemas.microsoft.com/office/drawing/2014/main" id="{DE3DF8EC-D907-E825-680F-A8AB645C4E4C}"/>
                </a:ext>
              </a:extLst>
            </p:cNvPr>
            <p:cNvSpPr>
              <a:spLocks/>
            </p:cNvSpPr>
            <p:nvPr/>
          </p:nvSpPr>
          <p:spPr bwMode="auto">
            <a:xfrm>
              <a:off x="-3420072" y="-274754"/>
              <a:ext cx="69570" cy="60141"/>
            </a:xfrm>
            <a:custGeom>
              <a:avLst/>
              <a:gdLst>
                <a:gd name="T0" fmla="*/ 7 w 14"/>
                <a:gd name="T1" fmla="*/ 15 h 15"/>
                <a:gd name="T2" fmla="*/ 2 w 14"/>
                <a:gd name="T3" fmla="*/ 12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2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2"/>
                  </a:cubicBezTo>
                  <a:cubicBezTo>
                    <a:pt x="1" y="11"/>
                    <a:pt x="0" y="9"/>
                    <a:pt x="0" y="7"/>
                  </a:cubicBezTo>
                  <a:cubicBezTo>
                    <a:pt x="0" y="5"/>
                    <a:pt x="1" y="4"/>
                    <a:pt x="2" y="2"/>
                  </a:cubicBezTo>
                  <a:cubicBezTo>
                    <a:pt x="2" y="2"/>
                    <a:pt x="3" y="2"/>
                    <a:pt x="3" y="1"/>
                  </a:cubicBezTo>
                  <a:cubicBezTo>
                    <a:pt x="3" y="1"/>
                    <a:pt x="4" y="1"/>
                    <a:pt x="4" y="1"/>
                  </a:cubicBezTo>
                  <a:cubicBezTo>
                    <a:pt x="5" y="0"/>
                    <a:pt x="5" y="0"/>
                    <a:pt x="6" y="0"/>
                  </a:cubicBezTo>
                  <a:cubicBezTo>
                    <a:pt x="7" y="0"/>
                    <a:pt x="8" y="0"/>
                    <a:pt x="9" y="0"/>
                  </a:cubicBezTo>
                  <a:cubicBezTo>
                    <a:pt x="9" y="0"/>
                    <a:pt x="9" y="0"/>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1" name="Freeform 254">
              <a:extLst>
                <a:ext uri="{FF2B5EF4-FFF2-40B4-BE49-F238E27FC236}">
                  <a16:creationId xmlns:a16="http://schemas.microsoft.com/office/drawing/2014/main" id="{B124F3AE-0824-16A9-2637-2F495A4A1BA3}"/>
                </a:ext>
              </a:extLst>
            </p:cNvPr>
            <p:cNvSpPr>
              <a:spLocks/>
            </p:cNvSpPr>
            <p:nvPr/>
          </p:nvSpPr>
          <p:spPr bwMode="auto">
            <a:xfrm>
              <a:off x="-3161115" y="-274754"/>
              <a:ext cx="69570"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4"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4"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2" name="Freeform 255">
              <a:extLst>
                <a:ext uri="{FF2B5EF4-FFF2-40B4-BE49-F238E27FC236}">
                  <a16:creationId xmlns:a16="http://schemas.microsoft.com/office/drawing/2014/main" id="{5FEC8DF1-83B3-B35E-2700-CAFA9C647BBC}"/>
                </a:ext>
              </a:extLst>
            </p:cNvPr>
            <p:cNvSpPr>
              <a:spLocks/>
            </p:cNvSpPr>
            <p:nvPr/>
          </p:nvSpPr>
          <p:spPr bwMode="auto">
            <a:xfrm>
              <a:off x="-2902159" y="-274754"/>
              <a:ext cx="71503"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5"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5"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3" name="Freeform 256">
              <a:extLst>
                <a:ext uri="{FF2B5EF4-FFF2-40B4-BE49-F238E27FC236}">
                  <a16:creationId xmlns:a16="http://schemas.microsoft.com/office/drawing/2014/main" id="{8783A0B0-606B-F7A8-7C6F-D6AD4C8D4378}"/>
                </a:ext>
              </a:extLst>
            </p:cNvPr>
            <p:cNvSpPr>
              <a:spLocks/>
            </p:cNvSpPr>
            <p:nvPr/>
          </p:nvSpPr>
          <p:spPr bwMode="auto">
            <a:xfrm>
              <a:off x="-2643202"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4"/>
                  </a:cubicBezTo>
                  <a:cubicBezTo>
                    <a:pt x="5" y="14"/>
                    <a:pt x="5" y="14"/>
                    <a:pt x="4" y="14"/>
                  </a:cubicBezTo>
                  <a:cubicBezTo>
                    <a:pt x="4" y="14"/>
                    <a:pt x="3" y="14"/>
                    <a:pt x="3" y="13"/>
                  </a:cubicBezTo>
                  <a:cubicBezTo>
                    <a:pt x="3"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4" name="Freeform 257">
              <a:extLst>
                <a:ext uri="{FF2B5EF4-FFF2-40B4-BE49-F238E27FC236}">
                  <a16:creationId xmlns:a16="http://schemas.microsoft.com/office/drawing/2014/main" id="{BF99A116-73BE-797F-A2A9-F979FFF1352E}"/>
                </a:ext>
              </a:extLst>
            </p:cNvPr>
            <p:cNvSpPr>
              <a:spLocks/>
            </p:cNvSpPr>
            <p:nvPr/>
          </p:nvSpPr>
          <p:spPr bwMode="auto">
            <a:xfrm>
              <a:off x="-2384247"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0"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5" name="Freeform 258">
              <a:extLst>
                <a:ext uri="{FF2B5EF4-FFF2-40B4-BE49-F238E27FC236}">
                  <a16:creationId xmlns:a16="http://schemas.microsoft.com/office/drawing/2014/main" id="{A18437E1-5BED-C047-D08F-F91EAD577C68}"/>
                </a:ext>
              </a:extLst>
            </p:cNvPr>
            <p:cNvSpPr>
              <a:spLocks/>
            </p:cNvSpPr>
            <p:nvPr/>
          </p:nvSpPr>
          <p:spPr bwMode="auto">
            <a:xfrm>
              <a:off x="-2125290"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6" name="Freeform 259">
              <a:extLst>
                <a:ext uri="{FF2B5EF4-FFF2-40B4-BE49-F238E27FC236}">
                  <a16:creationId xmlns:a16="http://schemas.microsoft.com/office/drawing/2014/main" id="{B9D47BD5-57A7-350B-6AB0-56ADD773D96C}"/>
                </a:ext>
              </a:extLst>
            </p:cNvPr>
            <p:cNvSpPr>
              <a:spLocks/>
            </p:cNvSpPr>
            <p:nvPr/>
          </p:nvSpPr>
          <p:spPr bwMode="auto">
            <a:xfrm>
              <a:off x="-1866333"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7" name="Freeform 260">
              <a:extLst>
                <a:ext uri="{FF2B5EF4-FFF2-40B4-BE49-F238E27FC236}">
                  <a16:creationId xmlns:a16="http://schemas.microsoft.com/office/drawing/2014/main" id="{DABE6A48-2077-174D-9735-00F368254155}"/>
                </a:ext>
              </a:extLst>
            </p:cNvPr>
            <p:cNvSpPr>
              <a:spLocks/>
            </p:cNvSpPr>
            <p:nvPr/>
          </p:nvSpPr>
          <p:spPr bwMode="auto">
            <a:xfrm>
              <a:off x="-1607378"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8" name="Freeform 261">
              <a:extLst>
                <a:ext uri="{FF2B5EF4-FFF2-40B4-BE49-F238E27FC236}">
                  <a16:creationId xmlns:a16="http://schemas.microsoft.com/office/drawing/2014/main" id="{BA385E73-8C7D-1D54-BDD3-2216FA9D3256}"/>
                </a:ext>
              </a:extLst>
            </p:cNvPr>
            <p:cNvSpPr>
              <a:spLocks/>
            </p:cNvSpPr>
            <p:nvPr/>
          </p:nvSpPr>
          <p:spPr bwMode="auto">
            <a:xfrm>
              <a:off x="-3939917" y="-71201"/>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1 h 15"/>
                <a:gd name="T14" fmla="*/ 1 w 15"/>
                <a:gd name="T15" fmla="*/ 9 h 15"/>
                <a:gd name="T16" fmla="*/ 0 w 15"/>
                <a:gd name="T17" fmla="*/ 8 h 15"/>
                <a:gd name="T18" fmla="*/ 3 w 15"/>
                <a:gd name="T19" fmla="*/ 3 h 15"/>
                <a:gd name="T20" fmla="*/ 4 w 15"/>
                <a:gd name="T21" fmla="*/ 2 h 15"/>
                <a:gd name="T22" fmla="*/ 5 w 15"/>
                <a:gd name="T23" fmla="*/ 1 h 15"/>
                <a:gd name="T24" fmla="*/ 6 w 15"/>
                <a:gd name="T25" fmla="*/ 1 h 15"/>
                <a:gd name="T26" fmla="*/ 9 w 15"/>
                <a:gd name="T27" fmla="*/ 1 h 15"/>
                <a:gd name="T28" fmla="*/ 11 w 15"/>
                <a:gd name="T29" fmla="*/ 1 h 15"/>
                <a:gd name="T30" fmla="*/ 12 w 15"/>
                <a:gd name="T31" fmla="*/ 2 h 15"/>
                <a:gd name="T32" fmla="*/ 13 w 15"/>
                <a:gd name="T33" fmla="*/ 3 h 15"/>
                <a:gd name="T34" fmla="*/ 15 w 15"/>
                <a:gd name="T35" fmla="*/ 8 h 15"/>
                <a:gd name="T36" fmla="*/ 15 w 15"/>
                <a:gd name="T37" fmla="*/ 9 h 15"/>
                <a:gd name="T38" fmla="*/ 14 w 15"/>
                <a:gd name="T39" fmla="*/ 11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5"/>
                    <a:pt x="5" y="14"/>
                  </a:cubicBezTo>
                  <a:cubicBezTo>
                    <a:pt x="5" y="14"/>
                    <a:pt x="4" y="14"/>
                    <a:pt x="4" y="14"/>
                  </a:cubicBezTo>
                  <a:cubicBezTo>
                    <a:pt x="3" y="14"/>
                    <a:pt x="3" y="13"/>
                    <a:pt x="3" y="13"/>
                  </a:cubicBezTo>
                  <a:cubicBezTo>
                    <a:pt x="2" y="13"/>
                    <a:pt x="2" y="12"/>
                    <a:pt x="2" y="12"/>
                  </a:cubicBezTo>
                  <a:cubicBezTo>
                    <a:pt x="1" y="11"/>
                    <a:pt x="1" y="11"/>
                    <a:pt x="1" y="11"/>
                  </a:cubicBezTo>
                  <a:cubicBezTo>
                    <a:pt x="1" y="10"/>
                    <a:pt x="1" y="10"/>
                    <a:pt x="1" y="9"/>
                  </a:cubicBezTo>
                  <a:cubicBezTo>
                    <a:pt x="1" y="9"/>
                    <a:pt x="0" y="8"/>
                    <a:pt x="0" y="8"/>
                  </a:cubicBezTo>
                  <a:cubicBezTo>
                    <a:pt x="0" y="6"/>
                    <a:pt x="1" y="4"/>
                    <a:pt x="3" y="3"/>
                  </a:cubicBezTo>
                  <a:cubicBezTo>
                    <a:pt x="3" y="2"/>
                    <a:pt x="3" y="2"/>
                    <a:pt x="4" y="2"/>
                  </a:cubicBezTo>
                  <a:cubicBezTo>
                    <a:pt x="4" y="1"/>
                    <a:pt x="5" y="1"/>
                    <a:pt x="5" y="1"/>
                  </a:cubicBezTo>
                  <a:cubicBezTo>
                    <a:pt x="5" y="1"/>
                    <a:pt x="6" y="1"/>
                    <a:pt x="6" y="1"/>
                  </a:cubicBezTo>
                  <a:cubicBezTo>
                    <a:pt x="7" y="0"/>
                    <a:pt x="8" y="0"/>
                    <a:pt x="9" y="1"/>
                  </a:cubicBezTo>
                  <a:cubicBezTo>
                    <a:pt x="10" y="1"/>
                    <a:pt x="10" y="1"/>
                    <a:pt x="11" y="1"/>
                  </a:cubicBezTo>
                  <a:cubicBezTo>
                    <a:pt x="11" y="1"/>
                    <a:pt x="11" y="1"/>
                    <a:pt x="12" y="2"/>
                  </a:cubicBezTo>
                  <a:cubicBezTo>
                    <a:pt x="12" y="2"/>
                    <a:pt x="13" y="2"/>
                    <a:pt x="13" y="3"/>
                  </a:cubicBezTo>
                  <a:cubicBezTo>
                    <a:pt x="14" y="4"/>
                    <a:pt x="15" y="6"/>
                    <a:pt x="15" y="8"/>
                  </a:cubicBezTo>
                  <a:cubicBezTo>
                    <a:pt x="15" y="8"/>
                    <a:pt x="15" y="9"/>
                    <a:pt x="15" y="9"/>
                  </a:cubicBezTo>
                  <a:cubicBezTo>
                    <a:pt x="15" y="10"/>
                    <a:pt x="15" y="10"/>
                    <a:pt x="14" y="11"/>
                  </a:cubicBezTo>
                  <a:cubicBezTo>
                    <a:pt x="14" y="11"/>
                    <a:pt x="14" y="11"/>
                    <a:pt x="14" y="12"/>
                  </a:cubicBezTo>
                  <a:cubicBezTo>
                    <a:pt x="13" y="12"/>
                    <a:pt x="13" y="13"/>
                    <a:pt x="13" y="13"/>
                  </a:cubicBezTo>
                  <a:cubicBezTo>
                    <a:pt x="13" y="13"/>
                    <a:pt x="12" y="14"/>
                    <a:pt x="12" y="14"/>
                  </a:cubicBezTo>
                  <a:cubicBezTo>
                    <a:pt x="11" y="14"/>
                    <a:pt x="11" y="14"/>
                    <a:pt x="11" y="14"/>
                  </a:cubicBezTo>
                  <a:cubicBezTo>
                    <a:pt x="10" y="15"/>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9" name="Freeform 262">
              <a:extLst>
                <a:ext uri="{FF2B5EF4-FFF2-40B4-BE49-F238E27FC236}">
                  <a16:creationId xmlns:a16="http://schemas.microsoft.com/office/drawing/2014/main" id="{4500701B-B309-E5C6-0E05-02895AA5A4AF}"/>
                </a:ext>
              </a:extLst>
            </p:cNvPr>
            <p:cNvSpPr>
              <a:spLocks/>
            </p:cNvSpPr>
            <p:nvPr/>
          </p:nvSpPr>
          <p:spPr bwMode="auto">
            <a:xfrm>
              <a:off x="-3680960" y="-71201"/>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3 h 15"/>
                <a:gd name="T14" fmla="*/ 7 w 15"/>
                <a:gd name="T15" fmla="*/ 0 h 15"/>
                <a:gd name="T16" fmla="*/ 13 w 15"/>
                <a:gd name="T17" fmla="*/ 3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2"/>
                    <a:pt x="0" y="10"/>
                    <a:pt x="0" y="8"/>
                  </a:cubicBezTo>
                  <a:cubicBezTo>
                    <a:pt x="0" y="7"/>
                    <a:pt x="0" y="7"/>
                    <a:pt x="0" y="6"/>
                  </a:cubicBezTo>
                  <a:cubicBezTo>
                    <a:pt x="0" y="6"/>
                    <a:pt x="1" y="5"/>
                    <a:pt x="1" y="5"/>
                  </a:cubicBezTo>
                  <a:cubicBezTo>
                    <a:pt x="1" y="5"/>
                    <a:pt x="1" y="4"/>
                    <a:pt x="1" y="4"/>
                  </a:cubicBezTo>
                  <a:cubicBezTo>
                    <a:pt x="2" y="3"/>
                    <a:pt x="2" y="3"/>
                    <a:pt x="2" y="3"/>
                  </a:cubicBezTo>
                  <a:cubicBezTo>
                    <a:pt x="4" y="1"/>
                    <a:pt x="6" y="0"/>
                    <a:pt x="7" y="0"/>
                  </a:cubicBezTo>
                  <a:cubicBezTo>
                    <a:pt x="9" y="0"/>
                    <a:pt x="11" y="1"/>
                    <a:pt x="13" y="3"/>
                  </a:cubicBezTo>
                  <a:cubicBezTo>
                    <a:pt x="14" y="4"/>
                    <a:pt x="15" y="6"/>
                    <a:pt x="15" y="8"/>
                  </a:cubicBezTo>
                  <a:cubicBezTo>
                    <a:pt x="15" y="10"/>
                    <a:pt x="14" y="12"/>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0" name="Freeform 263">
              <a:extLst>
                <a:ext uri="{FF2B5EF4-FFF2-40B4-BE49-F238E27FC236}">
                  <a16:creationId xmlns:a16="http://schemas.microsoft.com/office/drawing/2014/main" id="{2E17041C-5995-05D3-6CB3-8C2E8C10037C}"/>
                </a:ext>
              </a:extLst>
            </p:cNvPr>
            <p:cNvSpPr>
              <a:spLocks/>
            </p:cNvSpPr>
            <p:nvPr/>
          </p:nvSpPr>
          <p:spPr bwMode="auto">
            <a:xfrm>
              <a:off x="-3420072" y="-71201"/>
              <a:ext cx="69570" cy="60141"/>
            </a:xfrm>
            <a:custGeom>
              <a:avLst/>
              <a:gdLst>
                <a:gd name="T0" fmla="*/ 7 w 14"/>
                <a:gd name="T1" fmla="*/ 15 h 15"/>
                <a:gd name="T2" fmla="*/ 2 w 14"/>
                <a:gd name="T3" fmla="*/ 13 h 15"/>
                <a:gd name="T4" fmla="*/ 0 w 14"/>
                <a:gd name="T5" fmla="*/ 8 h 15"/>
                <a:gd name="T6" fmla="*/ 2 w 14"/>
                <a:gd name="T7" fmla="*/ 3 h 15"/>
                <a:gd name="T8" fmla="*/ 3 w 14"/>
                <a:gd name="T9" fmla="*/ 2 h 15"/>
                <a:gd name="T10" fmla="*/ 4 w 14"/>
                <a:gd name="T11" fmla="*/ 1 h 15"/>
                <a:gd name="T12" fmla="*/ 6 w 14"/>
                <a:gd name="T13" fmla="*/ 1 h 15"/>
                <a:gd name="T14" fmla="*/ 9 w 14"/>
                <a:gd name="T15" fmla="*/ 1 h 15"/>
                <a:gd name="T16" fmla="*/ 10 w 14"/>
                <a:gd name="T17" fmla="*/ 1 h 15"/>
                <a:gd name="T18" fmla="*/ 11 w 14"/>
                <a:gd name="T19" fmla="*/ 2 h 15"/>
                <a:gd name="T20" fmla="*/ 12 w 14"/>
                <a:gd name="T21" fmla="*/ 3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1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2"/>
                    <a:pt x="0" y="10"/>
                    <a:pt x="0" y="8"/>
                  </a:cubicBezTo>
                  <a:cubicBezTo>
                    <a:pt x="0" y="6"/>
                    <a:pt x="1" y="4"/>
                    <a:pt x="2" y="3"/>
                  </a:cubicBezTo>
                  <a:cubicBezTo>
                    <a:pt x="2" y="2"/>
                    <a:pt x="3" y="2"/>
                    <a:pt x="3" y="2"/>
                  </a:cubicBezTo>
                  <a:cubicBezTo>
                    <a:pt x="3" y="1"/>
                    <a:pt x="4" y="1"/>
                    <a:pt x="4" y="1"/>
                  </a:cubicBezTo>
                  <a:cubicBezTo>
                    <a:pt x="5" y="1"/>
                    <a:pt x="5" y="1"/>
                    <a:pt x="6" y="1"/>
                  </a:cubicBezTo>
                  <a:cubicBezTo>
                    <a:pt x="7" y="0"/>
                    <a:pt x="8" y="0"/>
                    <a:pt x="9" y="1"/>
                  </a:cubicBezTo>
                  <a:cubicBezTo>
                    <a:pt x="9" y="1"/>
                    <a:pt x="9" y="1"/>
                    <a:pt x="10" y="1"/>
                  </a:cubicBezTo>
                  <a:cubicBezTo>
                    <a:pt x="10" y="1"/>
                    <a:pt x="11" y="1"/>
                    <a:pt x="11" y="2"/>
                  </a:cubicBezTo>
                  <a:cubicBezTo>
                    <a:pt x="12" y="2"/>
                    <a:pt x="12" y="2"/>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1" name="Freeform 264">
              <a:extLst>
                <a:ext uri="{FF2B5EF4-FFF2-40B4-BE49-F238E27FC236}">
                  <a16:creationId xmlns:a16="http://schemas.microsoft.com/office/drawing/2014/main" id="{52F044DA-CAB9-F242-BCAC-6A1A08757EF7}"/>
                </a:ext>
              </a:extLst>
            </p:cNvPr>
            <p:cNvSpPr>
              <a:spLocks/>
            </p:cNvSpPr>
            <p:nvPr/>
          </p:nvSpPr>
          <p:spPr bwMode="auto">
            <a:xfrm>
              <a:off x="-3161115" y="-71201"/>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4"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2" name="Freeform 265">
              <a:extLst>
                <a:ext uri="{FF2B5EF4-FFF2-40B4-BE49-F238E27FC236}">
                  <a16:creationId xmlns:a16="http://schemas.microsoft.com/office/drawing/2014/main" id="{001BF4E5-8B1A-36D5-F2B6-11758B335C7E}"/>
                </a:ext>
              </a:extLst>
            </p:cNvPr>
            <p:cNvSpPr>
              <a:spLocks/>
            </p:cNvSpPr>
            <p:nvPr/>
          </p:nvSpPr>
          <p:spPr bwMode="auto">
            <a:xfrm>
              <a:off x="-2902159" y="-71201"/>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5"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3" name="Freeform 266">
              <a:extLst>
                <a:ext uri="{FF2B5EF4-FFF2-40B4-BE49-F238E27FC236}">
                  <a16:creationId xmlns:a16="http://schemas.microsoft.com/office/drawing/2014/main" id="{78AF1B2A-77CA-BC39-3A0F-0CF30ABC81DE}"/>
                </a:ext>
              </a:extLst>
            </p:cNvPr>
            <p:cNvSpPr>
              <a:spLocks/>
            </p:cNvSpPr>
            <p:nvPr/>
          </p:nvSpPr>
          <p:spPr bwMode="auto">
            <a:xfrm>
              <a:off x="-2643202"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4"/>
                  </a:cubicBezTo>
                  <a:cubicBezTo>
                    <a:pt x="4" y="14"/>
                    <a:pt x="3" y="14"/>
                    <a:pt x="3" y="14"/>
                  </a:cubicBezTo>
                  <a:cubicBezTo>
                    <a:pt x="3"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4" name="Freeform 267">
              <a:extLst>
                <a:ext uri="{FF2B5EF4-FFF2-40B4-BE49-F238E27FC236}">
                  <a16:creationId xmlns:a16="http://schemas.microsoft.com/office/drawing/2014/main" id="{F2C716C4-4F45-40F4-3D6B-3D25C7673AA6}"/>
                </a:ext>
              </a:extLst>
            </p:cNvPr>
            <p:cNvSpPr>
              <a:spLocks/>
            </p:cNvSpPr>
            <p:nvPr/>
          </p:nvSpPr>
          <p:spPr bwMode="auto">
            <a:xfrm>
              <a:off x="-2384247"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0"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5" name="Freeform 268">
              <a:extLst>
                <a:ext uri="{FF2B5EF4-FFF2-40B4-BE49-F238E27FC236}">
                  <a16:creationId xmlns:a16="http://schemas.microsoft.com/office/drawing/2014/main" id="{4459831F-B4E6-F14C-39C7-7B9A88609D4B}"/>
                </a:ext>
              </a:extLst>
            </p:cNvPr>
            <p:cNvSpPr>
              <a:spLocks/>
            </p:cNvSpPr>
            <p:nvPr/>
          </p:nvSpPr>
          <p:spPr bwMode="auto">
            <a:xfrm>
              <a:off x="-2125290"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6" name="Freeform 269">
              <a:extLst>
                <a:ext uri="{FF2B5EF4-FFF2-40B4-BE49-F238E27FC236}">
                  <a16:creationId xmlns:a16="http://schemas.microsoft.com/office/drawing/2014/main" id="{C46208E7-E0FB-C624-A588-3D4CAA3C9CF8}"/>
                </a:ext>
              </a:extLst>
            </p:cNvPr>
            <p:cNvSpPr>
              <a:spLocks/>
            </p:cNvSpPr>
            <p:nvPr/>
          </p:nvSpPr>
          <p:spPr bwMode="auto">
            <a:xfrm>
              <a:off x="-1866333"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7" name="Freeform 270">
              <a:extLst>
                <a:ext uri="{FF2B5EF4-FFF2-40B4-BE49-F238E27FC236}">
                  <a16:creationId xmlns:a16="http://schemas.microsoft.com/office/drawing/2014/main" id="{16EDBEA2-CADB-D930-6753-D5BFC262A746}"/>
                </a:ext>
              </a:extLst>
            </p:cNvPr>
            <p:cNvSpPr>
              <a:spLocks/>
            </p:cNvSpPr>
            <p:nvPr/>
          </p:nvSpPr>
          <p:spPr bwMode="auto">
            <a:xfrm>
              <a:off x="-1607378"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8" name="Freeform 271">
              <a:extLst>
                <a:ext uri="{FF2B5EF4-FFF2-40B4-BE49-F238E27FC236}">
                  <a16:creationId xmlns:a16="http://schemas.microsoft.com/office/drawing/2014/main" id="{251CC450-9745-B4D2-CF95-0EE56218AFB2}"/>
                </a:ext>
              </a:extLst>
            </p:cNvPr>
            <p:cNvSpPr>
              <a:spLocks/>
            </p:cNvSpPr>
            <p:nvPr/>
          </p:nvSpPr>
          <p:spPr bwMode="auto">
            <a:xfrm>
              <a:off x="-3939917" y="13543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9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9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3"/>
                    <a:pt x="3" y="12"/>
                  </a:cubicBezTo>
                  <a:cubicBezTo>
                    <a:pt x="2" y="12"/>
                    <a:pt x="2" y="12"/>
                    <a:pt x="2" y="11"/>
                  </a:cubicBezTo>
                  <a:cubicBezTo>
                    <a:pt x="1" y="11"/>
                    <a:pt x="1" y="10"/>
                    <a:pt x="1" y="10"/>
                  </a:cubicBezTo>
                  <a:cubicBezTo>
                    <a:pt x="1" y="10"/>
                    <a:pt x="1" y="9"/>
                    <a:pt x="1" y="9"/>
                  </a:cubicBezTo>
                  <a:cubicBezTo>
                    <a:pt x="1" y="8"/>
                    <a:pt x="0" y="8"/>
                    <a:pt x="0" y="7"/>
                  </a:cubicBezTo>
                  <a:cubicBezTo>
                    <a:pt x="0" y="5"/>
                    <a:pt x="1" y="3"/>
                    <a:pt x="3" y="2"/>
                  </a:cubicBezTo>
                  <a:cubicBezTo>
                    <a:pt x="3" y="2"/>
                    <a:pt x="3" y="1"/>
                    <a:pt x="4" y="1"/>
                  </a:cubicBezTo>
                  <a:cubicBezTo>
                    <a:pt x="4" y="1"/>
                    <a:pt x="5" y="1"/>
                    <a:pt x="5" y="0"/>
                  </a:cubicBezTo>
                  <a:cubicBezTo>
                    <a:pt x="5" y="0"/>
                    <a:pt x="6" y="0"/>
                    <a:pt x="6" y="0"/>
                  </a:cubicBezTo>
                  <a:cubicBezTo>
                    <a:pt x="7" y="0"/>
                    <a:pt x="8" y="0"/>
                    <a:pt x="9" y="0"/>
                  </a:cubicBezTo>
                  <a:cubicBezTo>
                    <a:pt x="10" y="0"/>
                    <a:pt x="10" y="0"/>
                    <a:pt x="11" y="0"/>
                  </a:cubicBezTo>
                  <a:cubicBezTo>
                    <a:pt x="11" y="1"/>
                    <a:pt x="11" y="1"/>
                    <a:pt x="12" y="1"/>
                  </a:cubicBezTo>
                  <a:cubicBezTo>
                    <a:pt x="12" y="1"/>
                    <a:pt x="13" y="2"/>
                    <a:pt x="13" y="2"/>
                  </a:cubicBezTo>
                  <a:cubicBezTo>
                    <a:pt x="14" y="3"/>
                    <a:pt x="15" y="5"/>
                    <a:pt x="15" y="7"/>
                  </a:cubicBezTo>
                  <a:cubicBezTo>
                    <a:pt x="15" y="8"/>
                    <a:pt x="15" y="8"/>
                    <a:pt x="15" y="9"/>
                  </a:cubicBezTo>
                  <a:cubicBezTo>
                    <a:pt x="15" y="9"/>
                    <a:pt x="15" y="10"/>
                    <a:pt x="14" y="10"/>
                  </a:cubicBezTo>
                  <a:cubicBezTo>
                    <a:pt x="14" y="10"/>
                    <a:pt x="14" y="11"/>
                    <a:pt x="14" y="11"/>
                  </a:cubicBezTo>
                  <a:cubicBezTo>
                    <a:pt x="13" y="12"/>
                    <a:pt x="13" y="12"/>
                    <a:pt x="13" y="12"/>
                  </a:cubicBezTo>
                  <a:cubicBezTo>
                    <a:pt x="13" y="13"/>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9" name="Freeform 272">
              <a:extLst>
                <a:ext uri="{FF2B5EF4-FFF2-40B4-BE49-F238E27FC236}">
                  <a16:creationId xmlns:a16="http://schemas.microsoft.com/office/drawing/2014/main" id="{16A1B07A-A4D6-8739-F019-9F75EDC17658}"/>
                </a:ext>
              </a:extLst>
            </p:cNvPr>
            <p:cNvSpPr>
              <a:spLocks/>
            </p:cNvSpPr>
            <p:nvPr/>
          </p:nvSpPr>
          <p:spPr bwMode="auto">
            <a:xfrm>
              <a:off x="-3680960" y="13543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4"/>
                    <a:pt x="2" y="12"/>
                  </a:cubicBezTo>
                  <a:cubicBezTo>
                    <a:pt x="1" y="11"/>
                    <a:pt x="0" y="9"/>
                    <a:pt x="0" y="7"/>
                  </a:cubicBezTo>
                  <a:cubicBezTo>
                    <a:pt x="0" y="7"/>
                    <a:pt x="0" y="6"/>
                    <a:pt x="0" y="6"/>
                  </a:cubicBezTo>
                  <a:cubicBezTo>
                    <a:pt x="0" y="5"/>
                    <a:pt x="1" y="5"/>
                    <a:pt x="1" y="4"/>
                  </a:cubicBezTo>
                  <a:cubicBezTo>
                    <a:pt x="1" y="4"/>
                    <a:pt x="1" y="4"/>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0" name="Freeform 273">
              <a:extLst>
                <a:ext uri="{FF2B5EF4-FFF2-40B4-BE49-F238E27FC236}">
                  <a16:creationId xmlns:a16="http://schemas.microsoft.com/office/drawing/2014/main" id="{62257997-1ED6-AEDB-1D0C-567B8C963389}"/>
                </a:ext>
              </a:extLst>
            </p:cNvPr>
            <p:cNvSpPr>
              <a:spLocks/>
            </p:cNvSpPr>
            <p:nvPr/>
          </p:nvSpPr>
          <p:spPr bwMode="auto">
            <a:xfrm>
              <a:off x="-3420072" y="13543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9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4"/>
                    <a:pt x="2" y="12"/>
                  </a:cubicBezTo>
                  <a:cubicBezTo>
                    <a:pt x="1" y="11"/>
                    <a:pt x="0" y="9"/>
                    <a:pt x="0" y="7"/>
                  </a:cubicBezTo>
                  <a:cubicBezTo>
                    <a:pt x="0" y="5"/>
                    <a:pt x="1" y="3"/>
                    <a:pt x="2" y="2"/>
                  </a:cubicBezTo>
                  <a:cubicBezTo>
                    <a:pt x="2" y="2"/>
                    <a:pt x="3" y="1"/>
                    <a:pt x="3" y="1"/>
                  </a:cubicBezTo>
                  <a:cubicBezTo>
                    <a:pt x="3" y="1"/>
                    <a:pt x="4" y="1"/>
                    <a:pt x="4" y="0"/>
                  </a:cubicBezTo>
                  <a:cubicBezTo>
                    <a:pt x="5" y="0"/>
                    <a:pt x="5" y="0"/>
                    <a:pt x="6" y="0"/>
                  </a:cubicBezTo>
                  <a:cubicBezTo>
                    <a:pt x="7" y="0"/>
                    <a:pt x="8" y="0"/>
                    <a:pt x="9" y="0"/>
                  </a:cubicBezTo>
                  <a:cubicBezTo>
                    <a:pt x="9" y="0"/>
                    <a:pt x="9" y="0"/>
                    <a:pt x="10" y="0"/>
                  </a:cubicBezTo>
                  <a:cubicBezTo>
                    <a:pt x="10" y="1"/>
                    <a:pt x="11" y="1"/>
                    <a:pt x="11" y="1"/>
                  </a:cubicBezTo>
                  <a:cubicBezTo>
                    <a:pt x="12" y="1"/>
                    <a:pt x="12" y="2"/>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1" name="Freeform 274">
              <a:extLst>
                <a:ext uri="{FF2B5EF4-FFF2-40B4-BE49-F238E27FC236}">
                  <a16:creationId xmlns:a16="http://schemas.microsoft.com/office/drawing/2014/main" id="{ECA3873D-605E-FA7E-4A0A-E48359281817}"/>
                </a:ext>
              </a:extLst>
            </p:cNvPr>
            <p:cNvSpPr>
              <a:spLocks/>
            </p:cNvSpPr>
            <p:nvPr/>
          </p:nvSpPr>
          <p:spPr bwMode="auto">
            <a:xfrm>
              <a:off x="-3161115" y="135435"/>
              <a:ext cx="69570"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4"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4"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9" name="Freeform 275">
              <a:extLst>
                <a:ext uri="{FF2B5EF4-FFF2-40B4-BE49-F238E27FC236}">
                  <a16:creationId xmlns:a16="http://schemas.microsoft.com/office/drawing/2014/main" id="{289ADFEC-864D-D295-B25A-B9CBE7C757C9}"/>
                </a:ext>
              </a:extLst>
            </p:cNvPr>
            <p:cNvSpPr>
              <a:spLocks/>
            </p:cNvSpPr>
            <p:nvPr/>
          </p:nvSpPr>
          <p:spPr bwMode="auto">
            <a:xfrm>
              <a:off x="-2902159" y="135435"/>
              <a:ext cx="71503"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5"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5"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0" name="Freeform 276">
              <a:extLst>
                <a:ext uri="{FF2B5EF4-FFF2-40B4-BE49-F238E27FC236}">
                  <a16:creationId xmlns:a16="http://schemas.microsoft.com/office/drawing/2014/main" id="{127B7FF9-FD9D-C84B-144A-A87545CCA3CE}"/>
                </a:ext>
              </a:extLst>
            </p:cNvPr>
            <p:cNvSpPr>
              <a:spLocks/>
            </p:cNvSpPr>
            <p:nvPr/>
          </p:nvSpPr>
          <p:spPr bwMode="auto">
            <a:xfrm>
              <a:off x="-2643202"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6" y="14"/>
                  </a:cubicBezTo>
                  <a:cubicBezTo>
                    <a:pt x="5" y="14"/>
                    <a:pt x="5" y="14"/>
                    <a:pt x="4" y="14"/>
                  </a:cubicBezTo>
                  <a:cubicBezTo>
                    <a:pt x="4" y="14"/>
                    <a:pt x="3" y="13"/>
                    <a:pt x="3" y="13"/>
                  </a:cubicBezTo>
                  <a:cubicBezTo>
                    <a:pt x="3"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1" name="Freeform 277">
              <a:extLst>
                <a:ext uri="{FF2B5EF4-FFF2-40B4-BE49-F238E27FC236}">
                  <a16:creationId xmlns:a16="http://schemas.microsoft.com/office/drawing/2014/main" id="{A87AA3E4-EAC3-AD56-3788-281E5F50DAD4}"/>
                </a:ext>
              </a:extLst>
            </p:cNvPr>
            <p:cNvSpPr>
              <a:spLocks/>
            </p:cNvSpPr>
            <p:nvPr/>
          </p:nvSpPr>
          <p:spPr bwMode="auto">
            <a:xfrm>
              <a:off x="-2384247"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0"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2" name="Freeform 278">
              <a:extLst>
                <a:ext uri="{FF2B5EF4-FFF2-40B4-BE49-F238E27FC236}">
                  <a16:creationId xmlns:a16="http://schemas.microsoft.com/office/drawing/2014/main" id="{3617B460-C07E-3D28-A1FF-08ED0ECF0396}"/>
                </a:ext>
              </a:extLst>
            </p:cNvPr>
            <p:cNvSpPr>
              <a:spLocks/>
            </p:cNvSpPr>
            <p:nvPr/>
          </p:nvSpPr>
          <p:spPr bwMode="auto">
            <a:xfrm>
              <a:off x="-2125290"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3" name="Freeform 279">
              <a:extLst>
                <a:ext uri="{FF2B5EF4-FFF2-40B4-BE49-F238E27FC236}">
                  <a16:creationId xmlns:a16="http://schemas.microsoft.com/office/drawing/2014/main" id="{03CB75CD-431B-D0CC-6691-ED3A4B30541D}"/>
                </a:ext>
              </a:extLst>
            </p:cNvPr>
            <p:cNvSpPr>
              <a:spLocks/>
            </p:cNvSpPr>
            <p:nvPr/>
          </p:nvSpPr>
          <p:spPr bwMode="auto">
            <a:xfrm>
              <a:off x="-1866333"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4" name="Freeform 280">
              <a:extLst>
                <a:ext uri="{FF2B5EF4-FFF2-40B4-BE49-F238E27FC236}">
                  <a16:creationId xmlns:a16="http://schemas.microsoft.com/office/drawing/2014/main" id="{B4087AA3-D106-19B4-4710-BDDAA3934419}"/>
                </a:ext>
              </a:extLst>
            </p:cNvPr>
            <p:cNvSpPr>
              <a:spLocks/>
            </p:cNvSpPr>
            <p:nvPr/>
          </p:nvSpPr>
          <p:spPr bwMode="auto">
            <a:xfrm>
              <a:off x="-1607378"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5" name="Freeform 281">
              <a:extLst>
                <a:ext uri="{FF2B5EF4-FFF2-40B4-BE49-F238E27FC236}">
                  <a16:creationId xmlns:a16="http://schemas.microsoft.com/office/drawing/2014/main" id="{CC5C162E-3412-D944-77BD-93DE55B5DF02}"/>
                </a:ext>
              </a:extLst>
            </p:cNvPr>
            <p:cNvSpPr>
              <a:spLocks/>
            </p:cNvSpPr>
            <p:nvPr/>
          </p:nvSpPr>
          <p:spPr bwMode="auto">
            <a:xfrm>
              <a:off x="-3939917" y="338988"/>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0 h 15"/>
                <a:gd name="T14" fmla="*/ 1 w 15"/>
                <a:gd name="T15" fmla="*/ 9 h 15"/>
                <a:gd name="T16" fmla="*/ 0 w 15"/>
                <a:gd name="T17" fmla="*/ 8 h 15"/>
                <a:gd name="T18" fmla="*/ 3 w 15"/>
                <a:gd name="T19" fmla="*/ 2 h 15"/>
                <a:gd name="T20" fmla="*/ 4 w 15"/>
                <a:gd name="T21" fmla="*/ 2 h 15"/>
                <a:gd name="T22" fmla="*/ 5 w 15"/>
                <a:gd name="T23" fmla="*/ 1 h 15"/>
                <a:gd name="T24" fmla="*/ 6 w 15"/>
                <a:gd name="T25" fmla="*/ 0 h 15"/>
                <a:gd name="T26" fmla="*/ 9 w 15"/>
                <a:gd name="T27" fmla="*/ 0 h 15"/>
                <a:gd name="T28" fmla="*/ 11 w 15"/>
                <a:gd name="T29" fmla="*/ 1 h 15"/>
                <a:gd name="T30" fmla="*/ 12 w 15"/>
                <a:gd name="T31" fmla="*/ 2 h 15"/>
                <a:gd name="T32" fmla="*/ 13 w 15"/>
                <a:gd name="T33" fmla="*/ 2 h 15"/>
                <a:gd name="T34" fmla="*/ 15 w 15"/>
                <a:gd name="T35" fmla="*/ 8 h 15"/>
                <a:gd name="T36" fmla="*/ 15 w 15"/>
                <a:gd name="T37" fmla="*/ 9 h 15"/>
                <a:gd name="T38" fmla="*/ 14 w 15"/>
                <a:gd name="T39" fmla="*/ 10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4"/>
                    <a:pt x="5" y="14"/>
                  </a:cubicBezTo>
                  <a:cubicBezTo>
                    <a:pt x="5" y="14"/>
                    <a:pt x="4" y="14"/>
                    <a:pt x="4" y="14"/>
                  </a:cubicBezTo>
                  <a:cubicBezTo>
                    <a:pt x="3" y="13"/>
                    <a:pt x="3" y="13"/>
                    <a:pt x="3" y="13"/>
                  </a:cubicBezTo>
                  <a:cubicBezTo>
                    <a:pt x="2" y="12"/>
                    <a:pt x="2" y="12"/>
                    <a:pt x="2" y="12"/>
                  </a:cubicBezTo>
                  <a:cubicBezTo>
                    <a:pt x="1" y="11"/>
                    <a:pt x="1" y="11"/>
                    <a:pt x="1" y="10"/>
                  </a:cubicBezTo>
                  <a:cubicBezTo>
                    <a:pt x="1" y="10"/>
                    <a:pt x="1" y="9"/>
                    <a:pt x="1" y="9"/>
                  </a:cubicBezTo>
                  <a:cubicBezTo>
                    <a:pt x="1" y="9"/>
                    <a:pt x="0" y="8"/>
                    <a:pt x="0" y="8"/>
                  </a:cubicBezTo>
                  <a:cubicBezTo>
                    <a:pt x="0" y="6"/>
                    <a:pt x="1" y="4"/>
                    <a:pt x="3" y="2"/>
                  </a:cubicBezTo>
                  <a:cubicBezTo>
                    <a:pt x="3" y="2"/>
                    <a:pt x="3" y="2"/>
                    <a:pt x="4" y="2"/>
                  </a:cubicBezTo>
                  <a:cubicBezTo>
                    <a:pt x="4" y="1"/>
                    <a:pt x="5" y="1"/>
                    <a:pt x="5" y="1"/>
                  </a:cubicBezTo>
                  <a:cubicBezTo>
                    <a:pt x="5" y="1"/>
                    <a:pt x="6" y="1"/>
                    <a:pt x="6" y="0"/>
                  </a:cubicBezTo>
                  <a:cubicBezTo>
                    <a:pt x="7" y="0"/>
                    <a:pt x="8" y="0"/>
                    <a:pt x="9" y="0"/>
                  </a:cubicBezTo>
                  <a:cubicBezTo>
                    <a:pt x="10" y="1"/>
                    <a:pt x="10" y="1"/>
                    <a:pt x="11" y="1"/>
                  </a:cubicBezTo>
                  <a:cubicBezTo>
                    <a:pt x="11" y="1"/>
                    <a:pt x="11" y="1"/>
                    <a:pt x="12" y="2"/>
                  </a:cubicBezTo>
                  <a:cubicBezTo>
                    <a:pt x="12" y="2"/>
                    <a:pt x="13" y="2"/>
                    <a:pt x="13" y="2"/>
                  </a:cubicBezTo>
                  <a:cubicBezTo>
                    <a:pt x="14" y="4"/>
                    <a:pt x="15" y="6"/>
                    <a:pt x="15" y="8"/>
                  </a:cubicBezTo>
                  <a:cubicBezTo>
                    <a:pt x="15" y="8"/>
                    <a:pt x="15" y="9"/>
                    <a:pt x="15" y="9"/>
                  </a:cubicBezTo>
                  <a:cubicBezTo>
                    <a:pt x="15" y="9"/>
                    <a:pt x="15" y="10"/>
                    <a:pt x="14" y="10"/>
                  </a:cubicBezTo>
                  <a:cubicBezTo>
                    <a:pt x="14" y="11"/>
                    <a:pt x="14" y="11"/>
                    <a:pt x="14" y="12"/>
                  </a:cubicBezTo>
                  <a:cubicBezTo>
                    <a:pt x="13" y="12"/>
                    <a:pt x="13" y="12"/>
                    <a:pt x="13" y="13"/>
                  </a:cubicBezTo>
                  <a:cubicBezTo>
                    <a:pt x="13" y="13"/>
                    <a:pt x="12" y="13"/>
                    <a:pt x="12" y="14"/>
                  </a:cubicBezTo>
                  <a:cubicBezTo>
                    <a:pt x="11" y="14"/>
                    <a:pt x="11" y="14"/>
                    <a:pt x="11" y="14"/>
                  </a:cubicBezTo>
                  <a:cubicBezTo>
                    <a:pt x="10" y="14"/>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6" name="Freeform 282">
              <a:extLst>
                <a:ext uri="{FF2B5EF4-FFF2-40B4-BE49-F238E27FC236}">
                  <a16:creationId xmlns:a16="http://schemas.microsoft.com/office/drawing/2014/main" id="{2B6C2D0D-116A-4D7F-3A91-ACEB8D44E51A}"/>
                </a:ext>
              </a:extLst>
            </p:cNvPr>
            <p:cNvSpPr>
              <a:spLocks/>
            </p:cNvSpPr>
            <p:nvPr/>
          </p:nvSpPr>
          <p:spPr bwMode="auto">
            <a:xfrm>
              <a:off x="-3680960" y="338988"/>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2 h 15"/>
                <a:gd name="T14" fmla="*/ 7 w 15"/>
                <a:gd name="T15" fmla="*/ 0 h 15"/>
                <a:gd name="T16" fmla="*/ 13 w 15"/>
                <a:gd name="T17" fmla="*/ 2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8"/>
                  </a:cubicBezTo>
                  <a:cubicBezTo>
                    <a:pt x="0" y="7"/>
                    <a:pt x="0" y="7"/>
                    <a:pt x="0" y="6"/>
                  </a:cubicBezTo>
                  <a:cubicBezTo>
                    <a:pt x="0" y="6"/>
                    <a:pt x="1" y="5"/>
                    <a:pt x="1" y="5"/>
                  </a:cubicBezTo>
                  <a:cubicBezTo>
                    <a:pt x="1" y="4"/>
                    <a:pt x="1" y="4"/>
                    <a:pt x="1" y="4"/>
                  </a:cubicBezTo>
                  <a:cubicBezTo>
                    <a:pt x="2" y="3"/>
                    <a:pt x="2" y="3"/>
                    <a:pt x="2" y="2"/>
                  </a:cubicBezTo>
                  <a:cubicBezTo>
                    <a:pt x="4" y="1"/>
                    <a:pt x="6" y="0"/>
                    <a:pt x="7" y="0"/>
                  </a:cubicBezTo>
                  <a:cubicBezTo>
                    <a:pt x="9" y="0"/>
                    <a:pt x="11" y="1"/>
                    <a:pt x="13" y="2"/>
                  </a:cubicBezTo>
                  <a:cubicBezTo>
                    <a:pt x="14" y="4"/>
                    <a:pt x="15" y="6"/>
                    <a:pt x="15" y="8"/>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7" name="Freeform 283">
              <a:extLst>
                <a:ext uri="{FF2B5EF4-FFF2-40B4-BE49-F238E27FC236}">
                  <a16:creationId xmlns:a16="http://schemas.microsoft.com/office/drawing/2014/main" id="{3AD6E96D-78DC-A9B5-A5CF-7C419FE8F099}"/>
                </a:ext>
              </a:extLst>
            </p:cNvPr>
            <p:cNvSpPr>
              <a:spLocks/>
            </p:cNvSpPr>
            <p:nvPr/>
          </p:nvSpPr>
          <p:spPr bwMode="auto">
            <a:xfrm>
              <a:off x="-3420072" y="338988"/>
              <a:ext cx="69570" cy="60141"/>
            </a:xfrm>
            <a:custGeom>
              <a:avLst/>
              <a:gdLst>
                <a:gd name="T0" fmla="*/ 7 w 14"/>
                <a:gd name="T1" fmla="*/ 15 h 15"/>
                <a:gd name="T2" fmla="*/ 2 w 14"/>
                <a:gd name="T3" fmla="*/ 13 h 15"/>
                <a:gd name="T4" fmla="*/ 0 w 14"/>
                <a:gd name="T5" fmla="*/ 8 h 15"/>
                <a:gd name="T6" fmla="*/ 2 w 14"/>
                <a:gd name="T7" fmla="*/ 2 h 15"/>
                <a:gd name="T8" fmla="*/ 3 w 14"/>
                <a:gd name="T9" fmla="*/ 2 h 15"/>
                <a:gd name="T10" fmla="*/ 4 w 14"/>
                <a:gd name="T11" fmla="*/ 1 h 15"/>
                <a:gd name="T12" fmla="*/ 6 w 14"/>
                <a:gd name="T13" fmla="*/ 0 h 15"/>
                <a:gd name="T14" fmla="*/ 9 w 14"/>
                <a:gd name="T15" fmla="*/ 0 h 15"/>
                <a:gd name="T16" fmla="*/ 10 w 14"/>
                <a:gd name="T17" fmla="*/ 1 h 15"/>
                <a:gd name="T18" fmla="*/ 11 w 14"/>
                <a:gd name="T19" fmla="*/ 2 h 15"/>
                <a:gd name="T20" fmla="*/ 12 w 14"/>
                <a:gd name="T21" fmla="*/ 2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0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8"/>
                  </a:cubicBezTo>
                  <a:cubicBezTo>
                    <a:pt x="0" y="6"/>
                    <a:pt x="1" y="4"/>
                    <a:pt x="2" y="2"/>
                  </a:cubicBezTo>
                  <a:cubicBezTo>
                    <a:pt x="2" y="2"/>
                    <a:pt x="3" y="2"/>
                    <a:pt x="3" y="2"/>
                  </a:cubicBezTo>
                  <a:cubicBezTo>
                    <a:pt x="3" y="1"/>
                    <a:pt x="4" y="1"/>
                    <a:pt x="4" y="1"/>
                  </a:cubicBezTo>
                  <a:cubicBezTo>
                    <a:pt x="5" y="1"/>
                    <a:pt x="5" y="1"/>
                    <a:pt x="6" y="0"/>
                  </a:cubicBezTo>
                  <a:cubicBezTo>
                    <a:pt x="7" y="0"/>
                    <a:pt x="8" y="0"/>
                    <a:pt x="9" y="0"/>
                  </a:cubicBezTo>
                  <a:cubicBezTo>
                    <a:pt x="9" y="1"/>
                    <a:pt x="9" y="1"/>
                    <a:pt x="10" y="1"/>
                  </a:cubicBezTo>
                  <a:cubicBezTo>
                    <a:pt x="10" y="1"/>
                    <a:pt x="11" y="1"/>
                    <a:pt x="11" y="2"/>
                  </a:cubicBezTo>
                  <a:cubicBezTo>
                    <a:pt x="12" y="2"/>
                    <a:pt x="12" y="2"/>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8" name="Freeform 284">
              <a:extLst>
                <a:ext uri="{FF2B5EF4-FFF2-40B4-BE49-F238E27FC236}">
                  <a16:creationId xmlns:a16="http://schemas.microsoft.com/office/drawing/2014/main" id="{4B9A319C-BCD2-B5F7-C97D-D8F423CC15D6}"/>
                </a:ext>
              </a:extLst>
            </p:cNvPr>
            <p:cNvSpPr>
              <a:spLocks/>
            </p:cNvSpPr>
            <p:nvPr/>
          </p:nvSpPr>
          <p:spPr bwMode="auto">
            <a:xfrm>
              <a:off x="-3161115" y="338988"/>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4"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9" name="Freeform 285">
              <a:extLst>
                <a:ext uri="{FF2B5EF4-FFF2-40B4-BE49-F238E27FC236}">
                  <a16:creationId xmlns:a16="http://schemas.microsoft.com/office/drawing/2014/main" id="{A537207E-EB32-A3EE-FB14-1FBBA15E1651}"/>
                </a:ext>
              </a:extLst>
            </p:cNvPr>
            <p:cNvSpPr>
              <a:spLocks/>
            </p:cNvSpPr>
            <p:nvPr/>
          </p:nvSpPr>
          <p:spPr bwMode="auto">
            <a:xfrm>
              <a:off x="-2902159" y="338988"/>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5"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0" name="Freeform 286">
              <a:extLst>
                <a:ext uri="{FF2B5EF4-FFF2-40B4-BE49-F238E27FC236}">
                  <a16:creationId xmlns:a16="http://schemas.microsoft.com/office/drawing/2014/main" id="{659EFB00-2DAA-61A8-FCEC-7D3F7F2BA657}"/>
                </a:ext>
              </a:extLst>
            </p:cNvPr>
            <p:cNvSpPr>
              <a:spLocks/>
            </p:cNvSpPr>
            <p:nvPr/>
          </p:nvSpPr>
          <p:spPr bwMode="auto">
            <a:xfrm>
              <a:off x="-2643202"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4"/>
                    <a:pt x="4" y="14"/>
                  </a:cubicBezTo>
                  <a:cubicBezTo>
                    <a:pt x="4" y="14"/>
                    <a:pt x="3" y="14"/>
                    <a:pt x="3" y="14"/>
                  </a:cubicBezTo>
                  <a:cubicBezTo>
                    <a:pt x="3"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1" name="Freeform 287">
              <a:extLst>
                <a:ext uri="{FF2B5EF4-FFF2-40B4-BE49-F238E27FC236}">
                  <a16:creationId xmlns:a16="http://schemas.microsoft.com/office/drawing/2014/main" id="{DB0E13BE-45D0-1C9B-7AF1-3F5DF42CAF2F}"/>
                </a:ext>
              </a:extLst>
            </p:cNvPr>
            <p:cNvSpPr>
              <a:spLocks/>
            </p:cNvSpPr>
            <p:nvPr/>
          </p:nvSpPr>
          <p:spPr bwMode="auto">
            <a:xfrm>
              <a:off x="-2384247"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0"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2" name="Freeform 288">
              <a:extLst>
                <a:ext uri="{FF2B5EF4-FFF2-40B4-BE49-F238E27FC236}">
                  <a16:creationId xmlns:a16="http://schemas.microsoft.com/office/drawing/2014/main" id="{EC4AD3D9-1123-A43B-1A23-D166320AF61E}"/>
                </a:ext>
              </a:extLst>
            </p:cNvPr>
            <p:cNvSpPr>
              <a:spLocks/>
            </p:cNvSpPr>
            <p:nvPr/>
          </p:nvSpPr>
          <p:spPr bwMode="auto">
            <a:xfrm>
              <a:off x="-2125290"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3" name="Freeform 289">
              <a:extLst>
                <a:ext uri="{FF2B5EF4-FFF2-40B4-BE49-F238E27FC236}">
                  <a16:creationId xmlns:a16="http://schemas.microsoft.com/office/drawing/2014/main" id="{49EDDD8A-92AE-5EF5-DB39-2E8FE7A9E2E0}"/>
                </a:ext>
              </a:extLst>
            </p:cNvPr>
            <p:cNvSpPr>
              <a:spLocks/>
            </p:cNvSpPr>
            <p:nvPr/>
          </p:nvSpPr>
          <p:spPr bwMode="auto">
            <a:xfrm>
              <a:off x="-1866333"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4" name="Freeform 290">
              <a:extLst>
                <a:ext uri="{FF2B5EF4-FFF2-40B4-BE49-F238E27FC236}">
                  <a16:creationId xmlns:a16="http://schemas.microsoft.com/office/drawing/2014/main" id="{DB041C95-A4FB-16A5-8FB5-BA5F6218898B}"/>
                </a:ext>
              </a:extLst>
            </p:cNvPr>
            <p:cNvSpPr>
              <a:spLocks/>
            </p:cNvSpPr>
            <p:nvPr/>
          </p:nvSpPr>
          <p:spPr bwMode="auto">
            <a:xfrm>
              <a:off x="-1607378"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5" name="Freeform 291">
              <a:extLst>
                <a:ext uri="{FF2B5EF4-FFF2-40B4-BE49-F238E27FC236}">
                  <a16:creationId xmlns:a16="http://schemas.microsoft.com/office/drawing/2014/main" id="{A0C9D26E-F957-6729-C8D0-87D8760D1A9D}"/>
                </a:ext>
              </a:extLst>
            </p:cNvPr>
            <p:cNvSpPr>
              <a:spLocks/>
            </p:cNvSpPr>
            <p:nvPr/>
          </p:nvSpPr>
          <p:spPr bwMode="auto">
            <a:xfrm>
              <a:off x="-3939917" y="54562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2"/>
                    <a:pt x="3" y="12"/>
                  </a:cubicBezTo>
                  <a:cubicBezTo>
                    <a:pt x="2" y="12"/>
                    <a:pt x="2" y="11"/>
                    <a:pt x="2" y="11"/>
                  </a:cubicBezTo>
                  <a:cubicBezTo>
                    <a:pt x="1" y="11"/>
                    <a:pt x="1" y="10"/>
                    <a:pt x="1" y="10"/>
                  </a:cubicBezTo>
                  <a:cubicBezTo>
                    <a:pt x="1" y="9"/>
                    <a:pt x="1" y="9"/>
                    <a:pt x="1" y="8"/>
                  </a:cubicBezTo>
                  <a:cubicBezTo>
                    <a:pt x="1" y="8"/>
                    <a:pt x="0" y="7"/>
                    <a:pt x="0" y="7"/>
                  </a:cubicBezTo>
                  <a:cubicBezTo>
                    <a:pt x="0" y="5"/>
                    <a:pt x="1" y="3"/>
                    <a:pt x="3" y="2"/>
                  </a:cubicBezTo>
                  <a:cubicBezTo>
                    <a:pt x="3" y="2"/>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2"/>
                    <a:pt x="13" y="2"/>
                  </a:cubicBezTo>
                  <a:cubicBezTo>
                    <a:pt x="14" y="3"/>
                    <a:pt x="15" y="5"/>
                    <a:pt x="15" y="7"/>
                  </a:cubicBezTo>
                  <a:cubicBezTo>
                    <a:pt x="15" y="7"/>
                    <a:pt x="15" y="8"/>
                    <a:pt x="15" y="8"/>
                  </a:cubicBezTo>
                  <a:cubicBezTo>
                    <a:pt x="15" y="9"/>
                    <a:pt x="15" y="9"/>
                    <a:pt x="14" y="10"/>
                  </a:cubicBezTo>
                  <a:cubicBezTo>
                    <a:pt x="14" y="10"/>
                    <a:pt x="14" y="11"/>
                    <a:pt x="14" y="11"/>
                  </a:cubicBezTo>
                  <a:cubicBezTo>
                    <a:pt x="13" y="11"/>
                    <a:pt x="13" y="12"/>
                    <a:pt x="13" y="12"/>
                  </a:cubicBezTo>
                  <a:cubicBezTo>
                    <a:pt x="13" y="12"/>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6" name="Freeform 292">
              <a:extLst>
                <a:ext uri="{FF2B5EF4-FFF2-40B4-BE49-F238E27FC236}">
                  <a16:creationId xmlns:a16="http://schemas.microsoft.com/office/drawing/2014/main" id="{1D0EB241-27B5-7CD1-0D0F-F2B363789003}"/>
                </a:ext>
              </a:extLst>
            </p:cNvPr>
            <p:cNvSpPr>
              <a:spLocks/>
            </p:cNvSpPr>
            <p:nvPr/>
          </p:nvSpPr>
          <p:spPr bwMode="auto">
            <a:xfrm>
              <a:off x="-3680960" y="54562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7"/>
                    <a:pt x="0" y="6"/>
                    <a:pt x="0" y="6"/>
                  </a:cubicBezTo>
                  <a:cubicBezTo>
                    <a:pt x="0" y="5"/>
                    <a:pt x="1" y="5"/>
                    <a:pt x="1" y="4"/>
                  </a:cubicBezTo>
                  <a:cubicBezTo>
                    <a:pt x="1" y="4"/>
                    <a:pt x="1" y="3"/>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7" name="Freeform 293">
              <a:extLst>
                <a:ext uri="{FF2B5EF4-FFF2-40B4-BE49-F238E27FC236}">
                  <a16:creationId xmlns:a16="http://schemas.microsoft.com/office/drawing/2014/main" id="{0C7CEE6C-8F29-5205-AE13-0739E48F664C}"/>
                </a:ext>
              </a:extLst>
            </p:cNvPr>
            <p:cNvSpPr>
              <a:spLocks/>
            </p:cNvSpPr>
            <p:nvPr/>
          </p:nvSpPr>
          <p:spPr bwMode="auto">
            <a:xfrm>
              <a:off x="-3420072" y="54562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2"/>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2"/>
                    <a:pt x="12" y="2"/>
                  </a:cubicBezTo>
                  <a:cubicBezTo>
                    <a:pt x="13" y="2"/>
                    <a:pt x="13" y="3"/>
                    <a:pt x="13" y="3"/>
                  </a:cubicBezTo>
                  <a:cubicBezTo>
                    <a:pt x="13" y="3"/>
                    <a:pt x="14" y="4"/>
                    <a:pt x="14" y="4"/>
                  </a:cubicBezTo>
                  <a:cubicBezTo>
                    <a:pt x="14" y="5"/>
                    <a:pt x="14" y="5"/>
                    <a:pt x="14" y="6"/>
                  </a:cubicBezTo>
                  <a:cubicBezTo>
                    <a:pt x="14" y="6"/>
                    <a:pt x="14" y="7"/>
                    <a:pt x="14" y="7"/>
                  </a:cubicBezTo>
                  <a:cubicBezTo>
                    <a:pt x="14" y="7"/>
                    <a:pt x="14" y="8"/>
                    <a:pt x="14" y="8"/>
                  </a:cubicBezTo>
                  <a:cubicBezTo>
                    <a:pt x="14" y="9"/>
                    <a:pt x="14" y="9"/>
                    <a:pt x="14" y="10"/>
                  </a:cubicBezTo>
                  <a:cubicBezTo>
                    <a:pt x="14" y="10"/>
                    <a:pt x="13" y="11"/>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8" name="Freeform 294">
              <a:extLst>
                <a:ext uri="{FF2B5EF4-FFF2-40B4-BE49-F238E27FC236}">
                  <a16:creationId xmlns:a16="http://schemas.microsoft.com/office/drawing/2014/main" id="{306B44D9-17A9-ED7D-45A7-ABC6BCA8D21F}"/>
                </a:ext>
              </a:extLst>
            </p:cNvPr>
            <p:cNvSpPr>
              <a:spLocks/>
            </p:cNvSpPr>
            <p:nvPr/>
          </p:nvSpPr>
          <p:spPr bwMode="auto">
            <a:xfrm>
              <a:off x="-3161115" y="540999"/>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4"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9" name="Freeform 295">
              <a:extLst>
                <a:ext uri="{FF2B5EF4-FFF2-40B4-BE49-F238E27FC236}">
                  <a16:creationId xmlns:a16="http://schemas.microsoft.com/office/drawing/2014/main" id="{6B4B7B84-DC32-E46C-2E76-33BFBBFE3E67}"/>
                </a:ext>
              </a:extLst>
            </p:cNvPr>
            <p:cNvSpPr>
              <a:spLocks/>
            </p:cNvSpPr>
            <p:nvPr/>
          </p:nvSpPr>
          <p:spPr bwMode="auto">
            <a:xfrm>
              <a:off x="-2902159" y="540999"/>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5"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0" name="Freeform 296">
              <a:extLst>
                <a:ext uri="{FF2B5EF4-FFF2-40B4-BE49-F238E27FC236}">
                  <a16:creationId xmlns:a16="http://schemas.microsoft.com/office/drawing/2014/main" id="{FEFFC1BE-236B-DFD3-EBFF-B80A2BD0A067}"/>
                </a:ext>
              </a:extLst>
            </p:cNvPr>
            <p:cNvSpPr>
              <a:spLocks/>
            </p:cNvSpPr>
            <p:nvPr/>
          </p:nvSpPr>
          <p:spPr bwMode="auto">
            <a:xfrm>
              <a:off x="-2643202"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5"/>
                    <a:pt x="3" y="14"/>
                    <a:pt x="3" y="14"/>
                  </a:cubicBezTo>
                  <a:cubicBezTo>
                    <a:pt x="3"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1" name="Freeform 297">
              <a:extLst>
                <a:ext uri="{FF2B5EF4-FFF2-40B4-BE49-F238E27FC236}">
                  <a16:creationId xmlns:a16="http://schemas.microsoft.com/office/drawing/2014/main" id="{1F2554AA-BB3D-AB63-F536-33BA5C61BAA6}"/>
                </a:ext>
              </a:extLst>
            </p:cNvPr>
            <p:cNvSpPr>
              <a:spLocks/>
            </p:cNvSpPr>
            <p:nvPr/>
          </p:nvSpPr>
          <p:spPr bwMode="auto">
            <a:xfrm>
              <a:off x="-2384247"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0"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2" name="Freeform 298">
              <a:extLst>
                <a:ext uri="{FF2B5EF4-FFF2-40B4-BE49-F238E27FC236}">
                  <a16:creationId xmlns:a16="http://schemas.microsoft.com/office/drawing/2014/main" id="{C801F445-E75F-0B26-8B6A-B1422B69CCDD}"/>
                </a:ext>
              </a:extLst>
            </p:cNvPr>
            <p:cNvSpPr>
              <a:spLocks/>
            </p:cNvSpPr>
            <p:nvPr/>
          </p:nvSpPr>
          <p:spPr bwMode="auto">
            <a:xfrm>
              <a:off x="-2125290"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3" name="Freeform 299">
              <a:extLst>
                <a:ext uri="{FF2B5EF4-FFF2-40B4-BE49-F238E27FC236}">
                  <a16:creationId xmlns:a16="http://schemas.microsoft.com/office/drawing/2014/main" id="{EFA9B4B8-BDCC-A3EE-234A-332722F84DAF}"/>
                </a:ext>
              </a:extLst>
            </p:cNvPr>
            <p:cNvSpPr>
              <a:spLocks/>
            </p:cNvSpPr>
            <p:nvPr/>
          </p:nvSpPr>
          <p:spPr bwMode="auto">
            <a:xfrm>
              <a:off x="-1866333"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4" name="Freeform 300">
              <a:extLst>
                <a:ext uri="{FF2B5EF4-FFF2-40B4-BE49-F238E27FC236}">
                  <a16:creationId xmlns:a16="http://schemas.microsoft.com/office/drawing/2014/main" id="{A4984A5A-2968-EC71-4222-80AAD120757D}"/>
                </a:ext>
              </a:extLst>
            </p:cNvPr>
            <p:cNvSpPr>
              <a:spLocks/>
            </p:cNvSpPr>
            <p:nvPr/>
          </p:nvSpPr>
          <p:spPr bwMode="auto">
            <a:xfrm>
              <a:off x="-1607378"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5" name="Freeform 301">
              <a:extLst>
                <a:ext uri="{FF2B5EF4-FFF2-40B4-BE49-F238E27FC236}">
                  <a16:creationId xmlns:a16="http://schemas.microsoft.com/office/drawing/2014/main" id="{9513944C-EC5C-B646-92DA-F7816914581F}"/>
                </a:ext>
              </a:extLst>
            </p:cNvPr>
            <p:cNvSpPr>
              <a:spLocks/>
            </p:cNvSpPr>
            <p:nvPr/>
          </p:nvSpPr>
          <p:spPr bwMode="auto">
            <a:xfrm>
              <a:off x="-3939917" y="955814"/>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3"/>
                    <a:pt x="4" y="13"/>
                    <a:pt x="4" y="13"/>
                  </a:cubicBezTo>
                  <a:cubicBezTo>
                    <a:pt x="3" y="13"/>
                    <a:pt x="3" y="12"/>
                    <a:pt x="3" y="12"/>
                  </a:cubicBezTo>
                  <a:cubicBezTo>
                    <a:pt x="2" y="12"/>
                    <a:pt x="2" y="11"/>
                    <a:pt x="2" y="11"/>
                  </a:cubicBezTo>
                  <a:cubicBezTo>
                    <a:pt x="1" y="10"/>
                    <a:pt x="1" y="10"/>
                    <a:pt x="1" y="10"/>
                  </a:cubicBezTo>
                  <a:cubicBezTo>
                    <a:pt x="1" y="9"/>
                    <a:pt x="1" y="9"/>
                    <a:pt x="1" y="8"/>
                  </a:cubicBezTo>
                  <a:cubicBezTo>
                    <a:pt x="1" y="8"/>
                    <a:pt x="0" y="7"/>
                    <a:pt x="0" y="7"/>
                  </a:cubicBezTo>
                  <a:cubicBezTo>
                    <a:pt x="0" y="5"/>
                    <a:pt x="1" y="3"/>
                    <a:pt x="3" y="2"/>
                  </a:cubicBezTo>
                  <a:cubicBezTo>
                    <a:pt x="3" y="1"/>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1"/>
                    <a:pt x="13" y="2"/>
                  </a:cubicBezTo>
                  <a:cubicBezTo>
                    <a:pt x="14" y="3"/>
                    <a:pt x="15" y="5"/>
                    <a:pt x="15" y="7"/>
                  </a:cubicBezTo>
                  <a:cubicBezTo>
                    <a:pt x="15" y="7"/>
                    <a:pt x="15" y="8"/>
                    <a:pt x="15" y="8"/>
                  </a:cubicBezTo>
                  <a:cubicBezTo>
                    <a:pt x="15" y="9"/>
                    <a:pt x="15" y="9"/>
                    <a:pt x="14" y="10"/>
                  </a:cubicBezTo>
                  <a:cubicBezTo>
                    <a:pt x="14" y="10"/>
                    <a:pt x="14" y="10"/>
                    <a:pt x="14" y="11"/>
                  </a:cubicBezTo>
                  <a:cubicBezTo>
                    <a:pt x="13" y="11"/>
                    <a:pt x="13" y="12"/>
                    <a:pt x="13" y="12"/>
                  </a:cubicBezTo>
                  <a:cubicBezTo>
                    <a:pt x="13" y="12"/>
                    <a:pt x="12" y="13"/>
                    <a:pt x="12" y="13"/>
                  </a:cubicBezTo>
                  <a:cubicBezTo>
                    <a:pt x="11" y="13"/>
                    <a:pt x="11" y="13"/>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6" name="Freeform 302">
              <a:extLst>
                <a:ext uri="{FF2B5EF4-FFF2-40B4-BE49-F238E27FC236}">
                  <a16:creationId xmlns:a16="http://schemas.microsoft.com/office/drawing/2014/main" id="{15C0FC78-9879-F84E-83A6-56E384B4872A}"/>
                </a:ext>
              </a:extLst>
            </p:cNvPr>
            <p:cNvSpPr>
              <a:spLocks/>
            </p:cNvSpPr>
            <p:nvPr/>
          </p:nvSpPr>
          <p:spPr bwMode="auto">
            <a:xfrm>
              <a:off x="-3680960" y="955814"/>
              <a:ext cx="77301" cy="57057"/>
            </a:xfrm>
            <a:custGeom>
              <a:avLst/>
              <a:gdLst>
                <a:gd name="T0" fmla="*/ 7 w 15"/>
                <a:gd name="T1" fmla="*/ 14 h 14"/>
                <a:gd name="T2" fmla="*/ 2 w 15"/>
                <a:gd name="T3" fmla="*/ 12 h 14"/>
                <a:gd name="T4" fmla="*/ 0 w 15"/>
                <a:gd name="T5" fmla="*/ 7 h 14"/>
                <a:gd name="T6" fmla="*/ 0 w 15"/>
                <a:gd name="T7" fmla="*/ 5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6"/>
                    <a:pt x="0" y="6"/>
                    <a:pt x="0" y="5"/>
                  </a:cubicBezTo>
                  <a:cubicBezTo>
                    <a:pt x="0" y="5"/>
                    <a:pt x="1" y="5"/>
                    <a:pt x="1" y="4"/>
                  </a:cubicBezTo>
                  <a:cubicBezTo>
                    <a:pt x="1" y="4"/>
                    <a:pt x="1" y="3"/>
                    <a:pt x="1" y="3"/>
                  </a:cubicBezTo>
                  <a:cubicBezTo>
                    <a:pt x="2" y="2"/>
                    <a:pt x="2" y="2"/>
                    <a:pt x="2" y="2"/>
                  </a:cubicBezTo>
                  <a:cubicBezTo>
                    <a:pt x="4" y="0"/>
                    <a:pt x="6" y="0"/>
                    <a:pt x="7" y="0"/>
                  </a:cubicBezTo>
                  <a:cubicBezTo>
                    <a:pt x="9" y="0"/>
                    <a:pt x="11" y="0"/>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7" name="Freeform 303">
              <a:extLst>
                <a:ext uri="{FF2B5EF4-FFF2-40B4-BE49-F238E27FC236}">
                  <a16:creationId xmlns:a16="http://schemas.microsoft.com/office/drawing/2014/main" id="{D23A58B8-BB34-187E-D274-2EA53AFEC4D7}"/>
                </a:ext>
              </a:extLst>
            </p:cNvPr>
            <p:cNvSpPr>
              <a:spLocks/>
            </p:cNvSpPr>
            <p:nvPr/>
          </p:nvSpPr>
          <p:spPr bwMode="auto">
            <a:xfrm>
              <a:off x="-3420072" y="955814"/>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5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1"/>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1"/>
                    <a:pt x="12" y="2"/>
                  </a:cubicBezTo>
                  <a:cubicBezTo>
                    <a:pt x="13" y="2"/>
                    <a:pt x="13" y="2"/>
                    <a:pt x="13" y="3"/>
                  </a:cubicBezTo>
                  <a:cubicBezTo>
                    <a:pt x="13" y="3"/>
                    <a:pt x="14" y="4"/>
                    <a:pt x="14" y="4"/>
                  </a:cubicBezTo>
                  <a:cubicBezTo>
                    <a:pt x="14" y="5"/>
                    <a:pt x="14" y="5"/>
                    <a:pt x="14" y="5"/>
                  </a:cubicBezTo>
                  <a:cubicBezTo>
                    <a:pt x="14" y="6"/>
                    <a:pt x="14" y="6"/>
                    <a:pt x="14" y="7"/>
                  </a:cubicBezTo>
                  <a:cubicBezTo>
                    <a:pt x="14" y="7"/>
                    <a:pt x="14" y="8"/>
                    <a:pt x="14" y="8"/>
                  </a:cubicBezTo>
                  <a:cubicBezTo>
                    <a:pt x="14" y="9"/>
                    <a:pt x="14" y="9"/>
                    <a:pt x="14" y="10"/>
                  </a:cubicBezTo>
                  <a:cubicBezTo>
                    <a:pt x="14" y="10"/>
                    <a:pt x="13" y="10"/>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8" name="Freeform 304">
              <a:extLst>
                <a:ext uri="{FF2B5EF4-FFF2-40B4-BE49-F238E27FC236}">
                  <a16:creationId xmlns:a16="http://schemas.microsoft.com/office/drawing/2014/main" id="{A2C33375-8B87-8604-2442-5925EF729E69}"/>
                </a:ext>
              </a:extLst>
            </p:cNvPr>
            <p:cNvSpPr>
              <a:spLocks/>
            </p:cNvSpPr>
            <p:nvPr/>
          </p:nvSpPr>
          <p:spPr bwMode="auto">
            <a:xfrm>
              <a:off x="-3161115" y="951188"/>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4"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9" name="Freeform 305">
              <a:extLst>
                <a:ext uri="{FF2B5EF4-FFF2-40B4-BE49-F238E27FC236}">
                  <a16:creationId xmlns:a16="http://schemas.microsoft.com/office/drawing/2014/main" id="{F3E7AA5F-DBCF-FA2B-F9C6-6535CCD3C82C}"/>
                </a:ext>
              </a:extLst>
            </p:cNvPr>
            <p:cNvSpPr>
              <a:spLocks/>
            </p:cNvSpPr>
            <p:nvPr/>
          </p:nvSpPr>
          <p:spPr bwMode="auto">
            <a:xfrm>
              <a:off x="-2902159" y="951188"/>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5"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0" name="Freeform 306">
              <a:extLst>
                <a:ext uri="{FF2B5EF4-FFF2-40B4-BE49-F238E27FC236}">
                  <a16:creationId xmlns:a16="http://schemas.microsoft.com/office/drawing/2014/main" id="{5E63AC2D-7360-B6F8-2151-9F50FC9EC1B7}"/>
                </a:ext>
              </a:extLst>
            </p:cNvPr>
            <p:cNvSpPr>
              <a:spLocks/>
            </p:cNvSpPr>
            <p:nvPr/>
          </p:nvSpPr>
          <p:spPr bwMode="auto">
            <a:xfrm>
              <a:off x="-2643202"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4"/>
                    <a:pt x="3" y="14"/>
                    <a:pt x="3" y="14"/>
                  </a:cubicBezTo>
                  <a:cubicBezTo>
                    <a:pt x="3"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1" name="Freeform 307">
              <a:extLst>
                <a:ext uri="{FF2B5EF4-FFF2-40B4-BE49-F238E27FC236}">
                  <a16:creationId xmlns:a16="http://schemas.microsoft.com/office/drawing/2014/main" id="{74EFEBD1-8554-8523-B218-629EAAE82E1F}"/>
                </a:ext>
              </a:extLst>
            </p:cNvPr>
            <p:cNvSpPr>
              <a:spLocks/>
            </p:cNvSpPr>
            <p:nvPr/>
          </p:nvSpPr>
          <p:spPr bwMode="auto">
            <a:xfrm>
              <a:off x="-2384247"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0"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2" name="Freeform 308">
              <a:extLst>
                <a:ext uri="{FF2B5EF4-FFF2-40B4-BE49-F238E27FC236}">
                  <a16:creationId xmlns:a16="http://schemas.microsoft.com/office/drawing/2014/main" id="{20A84837-BE5C-BEA9-9E6D-D9DA054F5481}"/>
                </a:ext>
              </a:extLst>
            </p:cNvPr>
            <p:cNvSpPr>
              <a:spLocks/>
            </p:cNvSpPr>
            <p:nvPr/>
          </p:nvSpPr>
          <p:spPr bwMode="auto">
            <a:xfrm>
              <a:off x="-2125290"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3" name="Freeform 309">
              <a:extLst>
                <a:ext uri="{FF2B5EF4-FFF2-40B4-BE49-F238E27FC236}">
                  <a16:creationId xmlns:a16="http://schemas.microsoft.com/office/drawing/2014/main" id="{A05381F3-442A-C25D-A99A-FCB5CD84B13C}"/>
                </a:ext>
              </a:extLst>
            </p:cNvPr>
            <p:cNvSpPr>
              <a:spLocks/>
            </p:cNvSpPr>
            <p:nvPr/>
          </p:nvSpPr>
          <p:spPr bwMode="auto">
            <a:xfrm>
              <a:off x="-1866333"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4" name="Freeform 310">
              <a:extLst>
                <a:ext uri="{FF2B5EF4-FFF2-40B4-BE49-F238E27FC236}">
                  <a16:creationId xmlns:a16="http://schemas.microsoft.com/office/drawing/2014/main" id="{9C1275D1-2A08-5BBD-6799-DE73206A4350}"/>
                </a:ext>
              </a:extLst>
            </p:cNvPr>
            <p:cNvSpPr>
              <a:spLocks/>
            </p:cNvSpPr>
            <p:nvPr/>
          </p:nvSpPr>
          <p:spPr bwMode="auto">
            <a:xfrm>
              <a:off x="-1607378"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5" name="Freeform 311">
              <a:extLst>
                <a:ext uri="{FF2B5EF4-FFF2-40B4-BE49-F238E27FC236}">
                  <a16:creationId xmlns:a16="http://schemas.microsoft.com/office/drawing/2014/main" id="{F33A5A10-F93C-8718-2252-68AB8DC72A90}"/>
                </a:ext>
              </a:extLst>
            </p:cNvPr>
            <p:cNvSpPr>
              <a:spLocks/>
            </p:cNvSpPr>
            <p:nvPr/>
          </p:nvSpPr>
          <p:spPr bwMode="auto">
            <a:xfrm>
              <a:off x="-3939917" y="747635"/>
              <a:ext cx="77301" cy="61683"/>
            </a:xfrm>
            <a:custGeom>
              <a:avLst/>
              <a:gdLst>
                <a:gd name="T0" fmla="*/ 8 w 15"/>
                <a:gd name="T1" fmla="*/ 15 h 15"/>
                <a:gd name="T2" fmla="*/ 6 w 15"/>
                <a:gd name="T3" fmla="*/ 15 h 15"/>
                <a:gd name="T4" fmla="*/ 5 w 15"/>
                <a:gd name="T5" fmla="*/ 14 h 15"/>
                <a:gd name="T6" fmla="*/ 4 w 15"/>
                <a:gd name="T7" fmla="*/ 13 h 15"/>
                <a:gd name="T8" fmla="*/ 3 w 15"/>
                <a:gd name="T9" fmla="*/ 13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3 h 15"/>
                <a:gd name="T44" fmla="*/ 12 w 15"/>
                <a:gd name="T45" fmla="*/ 13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4"/>
                    <a:pt x="5" y="14"/>
                    <a:pt x="5" y="14"/>
                  </a:cubicBezTo>
                  <a:cubicBezTo>
                    <a:pt x="5" y="14"/>
                    <a:pt x="4" y="14"/>
                    <a:pt x="4" y="13"/>
                  </a:cubicBezTo>
                  <a:cubicBezTo>
                    <a:pt x="3" y="13"/>
                    <a:pt x="3" y="13"/>
                    <a:pt x="3" y="13"/>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1"/>
                    <a:pt x="6" y="0"/>
                    <a:pt x="6" y="0"/>
                  </a:cubicBezTo>
                  <a:cubicBezTo>
                    <a:pt x="7" y="0"/>
                    <a:pt x="8" y="0"/>
                    <a:pt x="9" y="0"/>
                  </a:cubicBezTo>
                  <a:cubicBezTo>
                    <a:pt x="10" y="0"/>
                    <a:pt x="10" y="1"/>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3"/>
                  </a:cubicBezTo>
                  <a:cubicBezTo>
                    <a:pt x="13" y="13"/>
                    <a:pt x="12" y="13"/>
                    <a:pt x="12" y="13"/>
                  </a:cubicBezTo>
                  <a:cubicBezTo>
                    <a:pt x="11" y="14"/>
                    <a:pt x="11" y="14"/>
                    <a:pt x="11" y="14"/>
                  </a:cubicBezTo>
                  <a:cubicBezTo>
                    <a:pt x="10" y="14"/>
                    <a:pt x="10" y="14"/>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6" name="Freeform 312">
              <a:extLst>
                <a:ext uri="{FF2B5EF4-FFF2-40B4-BE49-F238E27FC236}">
                  <a16:creationId xmlns:a16="http://schemas.microsoft.com/office/drawing/2014/main" id="{25380F07-61B1-9BF2-D8D7-46A0FB65D7CC}"/>
                </a:ext>
              </a:extLst>
            </p:cNvPr>
            <p:cNvSpPr>
              <a:spLocks/>
            </p:cNvSpPr>
            <p:nvPr/>
          </p:nvSpPr>
          <p:spPr bwMode="auto">
            <a:xfrm>
              <a:off x="-3680960" y="747635"/>
              <a:ext cx="77301" cy="61683"/>
            </a:xfrm>
            <a:custGeom>
              <a:avLst/>
              <a:gdLst>
                <a:gd name="T0" fmla="*/ 7 w 15"/>
                <a:gd name="T1" fmla="*/ 15 h 15"/>
                <a:gd name="T2" fmla="*/ 2 w 15"/>
                <a:gd name="T3" fmla="*/ 13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7"/>
                  </a:cubicBezTo>
                  <a:cubicBezTo>
                    <a:pt x="0" y="7"/>
                    <a:pt x="0" y="6"/>
                    <a:pt x="0" y="6"/>
                  </a:cubicBezTo>
                  <a:cubicBezTo>
                    <a:pt x="0" y="6"/>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7" name="Freeform 313">
              <a:extLst>
                <a:ext uri="{FF2B5EF4-FFF2-40B4-BE49-F238E27FC236}">
                  <a16:creationId xmlns:a16="http://schemas.microsoft.com/office/drawing/2014/main" id="{8D9D706F-C782-FBB7-8CBB-3D054E164BF2}"/>
                </a:ext>
              </a:extLst>
            </p:cNvPr>
            <p:cNvSpPr>
              <a:spLocks/>
            </p:cNvSpPr>
            <p:nvPr/>
          </p:nvSpPr>
          <p:spPr bwMode="auto">
            <a:xfrm>
              <a:off x="-3420072" y="747635"/>
              <a:ext cx="69570" cy="61683"/>
            </a:xfrm>
            <a:custGeom>
              <a:avLst/>
              <a:gdLst>
                <a:gd name="T0" fmla="*/ 7 w 14"/>
                <a:gd name="T1" fmla="*/ 15 h 15"/>
                <a:gd name="T2" fmla="*/ 2 w 14"/>
                <a:gd name="T3" fmla="*/ 13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7"/>
                  </a:cubicBezTo>
                  <a:cubicBezTo>
                    <a:pt x="0" y="5"/>
                    <a:pt x="1" y="4"/>
                    <a:pt x="2" y="2"/>
                  </a:cubicBezTo>
                  <a:cubicBezTo>
                    <a:pt x="2" y="2"/>
                    <a:pt x="3" y="2"/>
                    <a:pt x="3" y="1"/>
                  </a:cubicBezTo>
                  <a:cubicBezTo>
                    <a:pt x="3" y="1"/>
                    <a:pt x="4" y="1"/>
                    <a:pt x="4" y="1"/>
                  </a:cubicBezTo>
                  <a:cubicBezTo>
                    <a:pt x="5" y="1"/>
                    <a:pt x="5" y="0"/>
                    <a:pt x="6" y="0"/>
                  </a:cubicBezTo>
                  <a:cubicBezTo>
                    <a:pt x="7" y="0"/>
                    <a:pt x="8" y="0"/>
                    <a:pt x="9" y="0"/>
                  </a:cubicBezTo>
                  <a:cubicBezTo>
                    <a:pt x="9" y="0"/>
                    <a:pt x="9" y="1"/>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8" name="Freeform 314">
              <a:extLst>
                <a:ext uri="{FF2B5EF4-FFF2-40B4-BE49-F238E27FC236}">
                  <a16:creationId xmlns:a16="http://schemas.microsoft.com/office/drawing/2014/main" id="{174D0080-6D97-D652-82EB-D01890BA5F82}"/>
                </a:ext>
              </a:extLst>
            </p:cNvPr>
            <p:cNvSpPr>
              <a:spLocks/>
            </p:cNvSpPr>
            <p:nvPr/>
          </p:nvSpPr>
          <p:spPr bwMode="auto">
            <a:xfrm>
              <a:off x="-3161115" y="747635"/>
              <a:ext cx="69570"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4"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4"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9" name="Freeform 315">
              <a:extLst>
                <a:ext uri="{FF2B5EF4-FFF2-40B4-BE49-F238E27FC236}">
                  <a16:creationId xmlns:a16="http://schemas.microsoft.com/office/drawing/2014/main" id="{E8211084-BE2B-00DA-6044-1A0A94A648AE}"/>
                </a:ext>
              </a:extLst>
            </p:cNvPr>
            <p:cNvSpPr>
              <a:spLocks/>
            </p:cNvSpPr>
            <p:nvPr/>
          </p:nvSpPr>
          <p:spPr bwMode="auto">
            <a:xfrm>
              <a:off x="-2902159" y="747635"/>
              <a:ext cx="71503"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5"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5"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0" name="Freeform 316">
              <a:extLst>
                <a:ext uri="{FF2B5EF4-FFF2-40B4-BE49-F238E27FC236}">
                  <a16:creationId xmlns:a16="http://schemas.microsoft.com/office/drawing/2014/main" id="{70425869-BD52-9D0A-41EB-5A0368AD59D6}"/>
                </a:ext>
              </a:extLst>
            </p:cNvPr>
            <p:cNvSpPr>
              <a:spLocks/>
            </p:cNvSpPr>
            <p:nvPr/>
          </p:nvSpPr>
          <p:spPr bwMode="auto">
            <a:xfrm>
              <a:off x="-2643202"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4"/>
                    <a:pt x="5" y="14"/>
                    <a:pt x="4" y="14"/>
                  </a:cubicBezTo>
                  <a:cubicBezTo>
                    <a:pt x="4" y="14"/>
                    <a:pt x="3" y="14"/>
                    <a:pt x="3" y="13"/>
                  </a:cubicBezTo>
                  <a:cubicBezTo>
                    <a:pt x="3"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1" name="Freeform 317">
              <a:extLst>
                <a:ext uri="{FF2B5EF4-FFF2-40B4-BE49-F238E27FC236}">
                  <a16:creationId xmlns:a16="http://schemas.microsoft.com/office/drawing/2014/main" id="{4E86B348-6527-52A6-C3F5-1189B2129DE9}"/>
                </a:ext>
              </a:extLst>
            </p:cNvPr>
            <p:cNvSpPr>
              <a:spLocks/>
            </p:cNvSpPr>
            <p:nvPr/>
          </p:nvSpPr>
          <p:spPr bwMode="auto">
            <a:xfrm>
              <a:off x="-2384247"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0"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2" name="Freeform 318">
              <a:extLst>
                <a:ext uri="{FF2B5EF4-FFF2-40B4-BE49-F238E27FC236}">
                  <a16:creationId xmlns:a16="http://schemas.microsoft.com/office/drawing/2014/main" id="{87EA7319-9274-594E-4EBE-C18B92ED65AA}"/>
                </a:ext>
              </a:extLst>
            </p:cNvPr>
            <p:cNvSpPr>
              <a:spLocks/>
            </p:cNvSpPr>
            <p:nvPr/>
          </p:nvSpPr>
          <p:spPr bwMode="auto">
            <a:xfrm>
              <a:off x="-2125290"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3" name="Freeform 319">
              <a:extLst>
                <a:ext uri="{FF2B5EF4-FFF2-40B4-BE49-F238E27FC236}">
                  <a16:creationId xmlns:a16="http://schemas.microsoft.com/office/drawing/2014/main" id="{C7D55F07-B901-1F0C-1EF2-7AC8C9DDEB9D}"/>
                </a:ext>
              </a:extLst>
            </p:cNvPr>
            <p:cNvSpPr>
              <a:spLocks/>
            </p:cNvSpPr>
            <p:nvPr/>
          </p:nvSpPr>
          <p:spPr bwMode="auto">
            <a:xfrm>
              <a:off x="-1866333"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4" name="Freeform 320">
              <a:extLst>
                <a:ext uri="{FF2B5EF4-FFF2-40B4-BE49-F238E27FC236}">
                  <a16:creationId xmlns:a16="http://schemas.microsoft.com/office/drawing/2014/main" id="{0F4AF45A-393A-EFFE-B9B3-9FF82B95E1D9}"/>
                </a:ext>
              </a:extLst>
            </p:cNvPr>
            <p:cNvSpPr>
              <a:spLocks/>
            </p:cNvSpPr>
            <p:nvPr/>
          </p:nvSpPr>
          <p:spPr bwMode="auto">
            <a:xfrm>
              <a:off x="-1607378"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27" name="文本框 126">
            <a:extLst>
              <a:ext uri="{FF2B5EF4-FFF2-40B4-BE49-F238E27FC236}">
                <a16:creationId xmlns:a16="http://schemas.microsoft.com/office/drawing/2014/main" id="{83F6C272-F0CF-2CDF-6C02-3D7A66A808F1}"/>
              </a:ext>
            </a:extLst>
          </p:cNvPr>
          <p:cNvSpPr txBox="1"/>
          <p:nvPr/>
        </p:nvSpPr>
        <p:spPr>
          <a:xfrm>
            <a:off x="631865" y="1724147"/>
            <a:ext cx="6155531" cy="1846659"/>
          </a:xfrm>
          <a:prstGeom prst="rect">
            <a:avLst/>
          </a:prstGeom>
          <a:noFill/>
        </p:spPr>
        <p:txBody>
          <a:bodyPr wrap="none" lIns="0" tIns="0" rIns="0" bIns="0" rtlCol="0">
            <a:spAutoFit/>
          </a:bodyPr>
          <a:lstStyle/>
          <a:p>
            <a:r>
              <a:rPr lang="zh-CN" altLang="en-US" sz="6000" dirty="0">
                <a:solidFill>
                  <a:schemeClr val="bg1"/>
                </a:solidFill>
                <a:latin typeface="+mj-ea"/>
                <a:ea typeface="+mj-ea"/>
              </a:rPr>
              <a:t>渐变科技风</a:t>
            </a:r>
            <a:endParaRPr lang="en-US" altLang="zh-CN" sz="6000" dirty="0">
              <a:solidFill>
                <a:schemeClr val="bg1"/>
              </a:solidFill>
              <a:latin typeface="+mj-ea"/>
              <a:ea typeface="+mj-ea"/>
            </a:endParaRPr>
          </a:p>
          <a:p>
            <a:r>
              <a:rPr lang="zh-CN" altLang="en-US" sz="6000" dirty="0">
                <a:solidFill>
                  <a:schemeClr val="bg1"/>
                </a:solidFill>
                <a:latin typeface="+mj-ea"/>
                <a:ea typeface="+mj-ea"/>
              </a:rPr>
              <a:t>校园创业大赛模板</a:t>
            </a:r>
            <a:endParaRPr lang="en-US" altLang="zh-CN" sz="6000" dirty="0">
              <a:solidFill>
                <a:schemeClr val="bg1"/>
              </a:solidFill>
              <a:latin typeface="+mj-ea"/>
              <a:ea typeface="+mj-ea"/>
            </a:endParaRPr>
          </a:p>
        </p:txBody>
      </p:sp>
      <p:sp>
        <p:nvSpPr>
          <p:cNvPr id="307" name="文本框 306">
            <a:extLst>
              <a:ext uri="{FF2B5EF4-FFF2-40B4-BE49-F238E27FC236}">
                <a16:creationId xmlns:a16="http://schemas.microsoft.com/office/drawing/2014/main" id="{E0C42F9E-2DD1-140F-64A4-3644849112EE}"/>
              </a:ext>
            </a:extLst>
          </p:cNvPr>
          <p:cNvSpPr txBox="1"/>
          <p:nvPr/>
        </p:nvSpPr>
        <p:spPr>
          <a:xfrm>
            <a:off x="1687613" y="4755598"/>
            <a:ext cx="1598194" cy="307777"/>
          </a:xfrm>
          <a:prstGeom prst="rect">
            <a:avLst/>
          </a:prstGeom>
          <a:noFill/>
        </p:spPr>
        <p:txBody>
          <a:bodyPr wrap="none" lIns="0" tIns="0" rIns="0" bIns="0" rtlCol="0">
            <a:spAutoFit/>
          </a:bodyPr>
          <a:lstStyle/>
          <a:p>
            <a:r>
              <a:rPr lang="zh-CN" altLang="en-US" sz="2000" dirty="0">
                <a:solidFill>
                  <a:schemeClr val="bg1"/>
                </a:solidFill>
                <a:latin typeface="+mn-ea"/>
              </a:rPr>
              <a:t>汇报人： 涣兮</a:t>
            </a:r>
            <a:endParaRPr lang="en-US" altLang="zh-CN" sz="2000" dirty="0">
              <a:solidFill>
                <a:schemeClr val="bg1"/>
              </a:solidFill>
              <a:latin typeface="+mn-ea"/>
            </a:endParaRPr>
          </a:p>
        </p:txBody>
      </p:sp>
      <p:sp>
        <p:nvSpPr>
          <p:cNvPr id="308" name="文本框 307">
            <a:extLst>
              <a:ext uri="{FF2B5EF4-FFF2-40B4-BE49-F238E27FC236}">
                <a16:creationId xmlns:a16="http://schemas.microsoft.com/office/drawing/2014/main" id="{D454EBFE-BB41-47E3-A4BF-0DC79E0EEF8B}"/>
              </a:ext>
            </a:extLst>
          </p:cNvPr>
          <p:cNvSpPr txBox="1"/>
          <p:nvPr/>
        </p:nvSpPr>
        <p:spPr>
          <a:xfrm>
            <a:off x="1697084" y="5244542"/>
            <a:ext cx="2367636" cy="307777"/>
          </a:xfrm>
          <a:prstGeom prst="rect">
            <a:avLst/>
          </a:prstGeom>
          <a:noFill/>
        </p:spPr>
        <p:txBody>
          <a:bodyPr wrap="none" lIns="0" tIns="0" rIns="0" bIns="0" rtlCol="0">
            <a:spAutoFit/>
          </a:bodyPr>
          <a:lstStyle/>
          <a:p>
            <a:r>
              <a:rPr lang="zh-CN" altLang="en-US" sz="2000" dirty="0">
                <a:solidFill>
                  <a:schemeClr val="bg1"/>
                </a:solidFill>
                <a:latin typeface="+mn-ea"/>
              </a:rPr>
              <a:t>汇报团队： 涣兮文化</a:t>
            </a:r>
            <a:endParaRPr lang="en-US" altLang="zh-CN" sz="2000" dirty="0">
              <a:solidFill>
                <a:schemeClr val="bg1"/>
              </a:solidFill>
              <a:latin typeface="+mn-ea"/>
            </a:endParaRPr>
          </a:p>
        </p:txBody>
      </p:sp>
      <p:sp>
        <p:nvSpPr>
          <p:cNvPr id="309" name="文本框 308">
            <a:extLst>
              <a:ext uri="{FF2B5EF4-FFF2-40B4-BE49-F238E27FC236}">
                <a16:creationId xmlns:a16="http://schemas.microsoft.com/office/drawing/2014/main" id="{7393F317-97CF-0617-50A3-3C4BF574A6AD}"/>
              </a:ext>
            </a:extLst>
          </p:cNvPr>
          <p:cNvSpPr txBox="1"/>
          <p:nvPr/>
        </p:nvSpPr>
        <p:spPr>
          <a:xfrm>
            <a:off x="4776935" y="1847506"/>
            <a:ext cx="1858266" cy="615553"/>
          </a:xfrm>
          <a:prstGeom prst="rect">
            <a:avLst/>
          </a:prstGeom>
          <a:noFill/>
        </p:spPr>
        <p:txBody>
          <a:bodyPr wrap="none" lIns="0" tIns="0" rIns="0" bIns="0" rtlCol="0">
            <a:spAutoFit/>
          </a:bodyPr>
          <a:lstStyle/>
          <a:p>
            <a:r>
              <a:rPr lang="en-US" altLang="zh-CN" sz="2000" dirty="0">
                <a:solidFill>
                  <a:schemeClr val="bg1"/>
                </a:solidFill>
                <a:latin typeface="思源黑体 CN Medium" panose="020B0600000000000000" pitchFamily="34" charset="-122"/>
                <a:ea typeface="思源黑体 CN Medium" panose="020B0600000000000000" pitchFamily="34" charset="-122"/>
              </a:rPr>
              <a:t>BUSINEE PLAN </a:t>
            </a:r>
          </a:p>
          <a:p>
            <a:r>
              <a:rPr lang="en-US" altLang="zh-CN" sz="2000" dirty="0">
                <a:solidFill>
                  <a:schemeClr val="bg1"/>
                </a:solidFill>
                <a:latin typeface="思源黑体 CN Medium" panose="020B0600000000000000" pitchFamily="34" charset="-122"/>
                <a:ea typeface="思源黑体 CN Medium" panose="020B0600000000000000" pitchFamily="34" charset="-122"/>
              </a:rPr>
              <a:t>COMPETITION</a:t>
            </a:r>
          </a:p>
        </p:txBody>
      </p:sp>
      <p:grpSp>
        <p:nvGrpSpPr>
          <p:cNvPr id="126" name="组合 125">
            <a:extLst>
              <a:ext uri="{FF2B5EF4-FFF2-40B4-BE49-F238E27FC236}">
                <a16:creationId xmlns:a16="http://schemas.microsoft.com/office/drawing/2014/main" id="{51CCBF19-CE61-163A-8B67-DD4592191FB9}"/>
              </a:ext>
            </a:extLst>
          </p:cNvPr>
          <p:cNvGrpSpPr/>
          <p:nvPr/>
        </p:nvGrpSpPr>
        <p:grpSpPr>
          <a:xfrm>
            <a:off x="695401" y="4829526"/>
            <a:ext cx="749997" cy="644400"/>
            <a:chOff x="754081" y="4790406"/>
            <a:chExt cx="749997" cy="675000"/>
          </a:xfrm>
        </p:grpSpPr>
        <p:sp>
          <p:nvSpPr>
            <p:cNvPr id="41" name="任意多边形: 形状 40">
              <a:extLst>
                <a:ext uri="{FF2B5EF4-FFF2-40B4-BE49-F238E27FC236}">
                  <a16:creationId xmlns:a16="http://schemas.microsoft.com/office/drawing/2014/main" id="{F43C728D-3CED-9E62-6029-6A834F06A17D}"/>
                </a:ext>
              </a:extLst>
            </p:cNvPr>
            <p:cNvSpPr/>
            <p:nvPr/>
          </p:nvSpPr>
          <p:spPr>
            <a:xfrm>
              <a:off x="904081" y="4790406"/>
              <a:ext cx="262500" cy="262500"/>
            </a:xfrm>
            <a:custGeom>
              <a:avLst/>
              <a:gdLst>
                <a:gd name="connsiteX0" fmla="*/ 131250 w 262500"/>
                <a:gd name="connsiteY0" fmla="*/ 262500 h 262500"/>
                <a:gd name="connsiteX1" fmla="*/ 262500 w 262500"/>
                <a:gd name="connsiteY1" fmla="*/ 131250 h 262500"/>
                <a:gd name="connsiteX2" fmla="*/ 131250 w 262500"/>
                <a:gd name="connsiteY2" fmla="*/ 0 h 262500"/>
                <a:gd name="connsiteX3" fmla="*/ 0 w 262500"/>
                <a:gd name="connsiteY3" fmla="*/ 131250 h 262500"/>
                <a:gd name="connsiteX4" fmla="*/ 131250 w 262500"/>
                <a:gd name="connsiteY4" fmla="*/ 262500 h 26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500" h="262500">
                  <a:moveTo>
                    <a:pt x="131250" y="262500"/>
                  </a:moveTo>
                  <a:cubicBezTo>
                    <a:pt x="203737" y="262500"/>
                    <a:pt x="262500" y="203737"/>
                    <a:pt x="262500" y="131250"/>
                  </a:cubicBezTo>
                  <a:cubicBezTo>
                    <a:pt x="262500" y="58763"/>
                    <a:pt x="203737" y="0"/>
                    <a:pt x="131250" y="0"/>
                  </a:cubicBezTo>
                  <a:cubicBezTo>
                    <a:pt x="58762" y="0"/>
                    <a:pt x="0" y="58763"/>
                    <a:pt x="0" y="131250"/>
                  </a:cubicBezTo>
                  <a:cubicBezTo>
                    <a:pt x="0" y="203737"/>
                    <a:pt x="58762" y="262500"/>
                    <a:pt x="131250" y="262500"/>
                  </a:cubicBezTo>
                  <a:close/>
                </a:path>
              </a:pathLst>
            </a:custGeom>
            <a:noFill/>
            <a:ln w="50800" cap="rnd">
              <a:solidFill>
                <a:schemeClr val="bg1"/>
              </a:solidFill>
              <a:prstDash val="solid"/>
              <a:round/>
            </a:ln>
          </p:spPr>
          <p:txBody>
            <a:bodyPr rtlCol="0" anchor="ctr"/>
            <a:lstStyle/>
            <a:p>
              <a:endParaRPr lang="zh-CN" altLang="en-US"/>
            </a:p>
          </p:txBody>
        </p:sp>
        <p:sp>
          <p:nvSpPr>
            <p:cNvPr id="54" name="任意多边形: 形状 53">
              <a:extLst>
                <a:ext uri="{FF2B5EF4-FFF2-40B4-BE49-F238E27FC236}">
                  <a16:creationId xmlns:a16="http://schemas.microsoft.com/office/drawing/2014/main" id="{08C2D7C4-DE5E-B123-E1AD-79A8EC4ED18B}"/>
                </a:ext>
              </a:extLst>
            </p:cNvPr>
            <p:cNvSpPr/>
            <p:nvPr/>
          </p:nvSpPr>
          <p:spPr>
            <a:xfrm>
              <a:off x="1290475" y="4809156"/>
              <a:ext cx="63607" cy="225000"/>
            </a:xfrm>
            <a:custGeom>
              <a:avLst/>
              <a:gdLst>
                <a:gd name="connsiteX0" fmla="*/ 0 w 63607"/>
                <a:gd name="connsiteY0" fmla="*/ 0 h 225000"/>
                <a:gd name="connsiteX1" fmla="*/ 63607 w 63607"/>
                <a:gd name="connsiteY1" fmla="*/ 112500 h 225000"/>
                <a:gd name="connsiteX2" fmla="*/ 0 w 63607"/>
                <a:gd name="connsiteY2" fmla="*/ 225000 h 225000"/>
              </a:gdLst>
              <a:ahLst/>
              <a:cxnLst>
                <a:cxn ang="0">
                  <a:pos x="connsiteX0" y="connsiteY0"/>
                </a:cxn>
                <a:cxn ang="0">
                  <a:pos x="connsiteX1" y="connsiteY1"/>
                </a:cxn>
                <a:cxn ang="0">
                  <a:pos x="connsiteX2" y="connsiteY2"/>
                </a:cxn>
              </a:cxnLst>
              <a:rect l="l" t="t" r="r" b="b"/>
              <a:pathLst>
                <a:path w="63607" h="225000">
                  <a:moveTo>
                    <a:pt x="0" y="0"/>
                  </a:moveTo>
                  <a:cubicBezTo>
                    <a:pt x="38115" y="22967"/>
                    <a:pt x="63607" y="64757"/>
                    <a:pt x="63607" y="112500"/>
                  </a:cubicBezTo>
                  <a:cubicBezTo>
                    <a:pt x="63607" y="160243"/>
                    <a:pt x="38115" y="202033"/>
                    <a:pt x="0" y="225000"/>
                  </a:cubicBezTo>
                </a:path>
              </a:pathLst>
            </a:custGeom>
            <a:noFill/>
            <a:ln w="50800" cap="rnd">
              <a:solidFill>
                <a:schemeClr val="bg1"/>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E16B3873-CA8F-FCC3-48DF-795B5A9D4778}"/>
                </a:ext>
              </a:extLst>
            </p:cNvPr>
            <p:cNvSpPr/>
            <p:nvPr/>
          </p:nvSpPr>
          <p:spPr>
            <a:xfrm>
              <a:off x="754081" y="5202906"/>
              <a:ext cx="562500" cy="262500"/>
            </a:xfrm>
            <a:custGeom>
              <a:avLst/>
              <a:gdLst>
                <a:gd name="connsiteX0" fmla="*/ 0 w 562500"/>
                <a:gd name="connsiteY0" fmla="*/ 240000 h 262500"/>
                <a:gd name="connsiteX1" fmla="*/ 0 w 562500"/>
                <a:gd name="connsiteY1" fmla="*/ 262500 h 262500"/>
                <a:gd name="connsiteX2" fmla="*/ 562500 w 562500"/>
                <a:gd name="connsiteY2" fmla="*/ 262500 h 262500"/>
                <a:gd name="connsiteX3" fmla="*/ 562500 w 562500"/>
                <a:gd name="connsiteY3" fmla="*/ 240000 h 262500"/>
                <a:gd name="connsiteX4" fmla="*/ 546152 w 562500"/>
                <a:gd name="connsiteY4" fmla="*/ 81902 h 262500"/>
                <a:gd name="connsiteX5" fmla="*/ 480598 w 562500"/>
                <a:gd name="connsiteY5" fmla="*/ 16348 h 262500"/>
                <a:gd name="connsiteX6" fmla="*/ 322500 w 562500"/>
                <a:gd name="connsiteY6" fmla="*/ 0 h 262500"/>
                <a:gd name="connsiteX7" fmla="*/ 240000 w 562500"/>
                <a:gd name="connsiteY7" fmla="*/ 0 h 262500"/>
                <a:gd name="connsiteX8" fmla="*/ 81902 w 562500"/>
                <a:gd name="connsiteY8" fmla="*/ 16348 h 262500"/>
                <a:gd name="connsiteX9" fmla="*/ 16349 w 562500"/>
                <a:gd name="connsiteY9" fmla="*/ 81902 h 262500"/>
                <a:gd name="connsiteX10" fmla="*/ 0 w 562500"/>
                <a:gd name="connsiteY10" fmla="*/ 240000 h 26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2500" h="262500">
                  <a:moveTo>
                    <a:pt x="0" y="240000"/>
                  </a:moveTo>
                  <a:lnTo>
                    <a:pt x="0" y="262500"/>
                  </a:lnTo>
                  <a:lnTo>
                    <a:pt x="562500" y="262500"/>
                  </a:lnTo>
                  <a:lnTo>
                    <a:pt x="562500" y="240000"/>
                  </a:lnTo>
                  <a:cubicBezTo>
                    <a:pt x="562500" y="155992"/>
                    <a:pt x="562500" y="113989"/>
                    <a:pt x="546152" y="81902"/>
                  </a:cubicBezTo>
                  <a:cubicBezTo>
                    <a:pt x="531771" y="53678"/>
                    <a:pt x="508823" y="30729"/>
                    <a:pt x="480598" y="16348"/>
                  </a:cubicBezTo>
                  <a:cubicBezTo>
                    <a:pt x="448511" y="0"/>
                    <a:pt x="406508" y="0"/>
                    <a:pt x="322500" y="0"/>
                  </a:cubicBezTo>
                  <a:lnTo>
                    <a:pt x="240000" y="0"/>
                  </a:lnTo>
                  <a:cubicBezTo>
                    <a:pt x="155993" y="0"/>
                    <a:pt x="113989" y="0"/>
                    <a:pt x="81902" y="16348"/>
                  </a:cubicBezTo>
                  <a:cubicBezTo>
                    <a:pt x="53677" y="30729"/>
                    <a:pt x="30730" y="53678"/>
                    <a:pt x="16349" y="81902"/>
                  </a:cubicBezTo>
                  <a:cubicBezTo>
                    <a:pt x="0" y="113989"/>
                    <a:pt x="0" y="155992"/>
                    <a:pt x="0" y="240000"/>
                  </a:cubicBezTo>
                  <a:close/>
                </a:path>
              </a:pathLst>
            </a:custGeom>
            <a:noFill/>
            <a:ln w="50800" cap="rnd">
              <a:solidFill>
                <a:schemeClr val="bg1"/>
              </a:solidFill>
              <a:prstDash val="solid"/>
              <a:round/>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930A8FB7-E739-A409-B88C-F5268BA77580}"/>
                </a:ext>
              </a:extLst>
            </p:cNvPr>
            <p:cNvSpPr/>
            <p:nvPr/>
          </p:nvSpPr>
          <p:spPr>
            <a:xfrm>
              <a:off x="1422177" y="5219254"/>
              <a:ext cx="81901" cy="246151"/>
            </a:xfrm>
            <a:custGeom>
              <a:avLst/>
              <a:gdLst>
                <a:gd name="connsiteX0" fmla="*/ 81902 w 81901"/>
                <a:gd name="connsiteY0" fmla="*/ 246152 h 246151"/>
                <a:gd name="connsiteX1" fmla="*/ 81902 w 81901"/>
                <a:gd name="connsiteY1" fmla="*/ 223652 h 246151"/>
                <a:gd name="connsiteX2" fmla="*/ 65554 w 81901"/>
                <a:gd name="connsiteY2" fmla="*/ 65554 h 246151"/>
                <a:gd name="connsiteX3" fmla="*/ 0 w 81901"/>
                <a:gd name="connsiteY3" fmla="*/ 0 h 246151"/>
              </a:gdLst>
              <a:ahLst/>
              <a:cxnLst>
                <a:cxn ang="0">
                  <a:pos x="connsiteX0" y="connsiteY0"/>
                </a:cxn>
                <a:cxn ang="0">
                  <a:pos x="connsiteX1" y="connsiteY1"/>
                </a:cxn>
                <a:cxn ang="0">
                  <a:pos x="connsiteX2" y="connsiteY2"/>
                </a:cxn>
                <a:cxn ang="0">
                  <a:pos x="connsiteX3" y="connsiteY3"/>
                </a:cxn>
              </a:cxnLst>
              <a:rect l="l" t="t" r="r" b="b"/>
              <a:pathLst>
                <a:path w="81901" h="246151">
                  <a:moveTo>
                    <a:pt x="81902" y="246152"/>
                  </a:moveTo>
                  <a:lnTo>
                    <a:pt x="81902" y="223652"/>
                  </a:lnTo>
                  <a:cubicBezTo>
                    <a:pt x="81902" y="139644"/>
                    <a:pt x="81902" y="97641"/>
                    <a:pt x="65554" y="65554"/>
                  </a:cubicBezTo>
                  <a:cubicBezTo>
                    <a:pt x="51172" y="37329"/>
                    <a:pt x="28224" y="14381"/>
                    <a:pt x="0" y="0"/>
                  </a:cubicBezTo>
                </a:path>
              </a:pathLst>
            </a:custGeom>
            <a:noFill/>
            <a:ln w="50800" cap="rnd">
              <a:solidFill>
                <a:schemeClr val="bg1"/>
              </a:solidFill>
              <a:prstDash val="solid"/>
              <a:round/>
            </a:ln>
          </p:spPr>
          <p:txBody>
            <a:bodyPr rtlCol="0" anchor="ctr"/>
            <a:lstStyle/>
            <a:p>
              <a:endParaRPr lang="zh-CN" altLang="en-US"/>
            </a:p>
          </p:txBody>
        </p:sp>
      </p:grpSp>
    </p:spTree>
    <p:extLst>
      <p:ext uri="{BB962C8B-B14F-4D97-AF65-F5344CB8AC3E}">
        <p14:creationId xmlns:p14="http://schemas.microsoft.com/office/powerpoint/2010/main" val="39437741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矩形 132">
            <a:extLst>
              <a:ext uri="{FF2B5EF4-FFF2-40B4-BE49-F238E27FC236}">
                <a16:creationId xmlns:a16="http://schemas.microsoft.com/office/drawing/2014/main" id="{1731BE48-263B-06E4-C9FC-04BEAADABDBB}"/>
              </a:ext>
            </a:extLst>
          </p:cNvPr>
          <p:cNvSpPr/>
          <p:nvPr/>
        </p:nvSpPr>
        <p:spPr>
          <a:xfrm flipV="1">
            <a:off x="-131075" y="-65076"/>
            <a:ext cx="12323075" cy="6999276"/>
          </a:xfrm>
          <a:prstGeom prst="rect">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45" name="椭圆 144">
            <a:extLst>
              <a:ext uri="{FF2B5EF4-FFF2-40B4-BE49-F238E27FC236}">
                <a16:creationId xmlns:a16="http://schemas.microsoft.com/office/drawing/2014/main" id="{23D407B9-DBA0-D32E-75D1-C793B51024EF}"/>
              </a:ext>
            </a:extLst>
          </p:cNvPr>
          <p:cNvSpPr/>
          <p:nvPr/>
        </p:nvSpPr>
        <p:spPr>
          <a:xfrm rot="19561553">
            <a:off x="-1094280" y="-84715"/>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46" name="星形: 四角 145">
            <a:extLst>
              <a:ext uri="{FF2B5EF4-FFF2-40B4-BE49-F238E27FC236}">
                <a16:creationId xmlns:a16="http://schemas.microsoft.com/office/drawing/2014/main" id="{86C647DD-E773-AF34-E581-0293B3F77A1B}"/>
              </a:ext>
            </a:extLst>
          </p:cNvPr>
          <p:cNvSpPr/>
          <p:nvPr/>
        </p:nvSpPr>
        <p:spPr>
          <a:xfrm>
            <a:off x="1909671" y="1897075"/>
            <a:ext cx="502835" cy="517319"/>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8" name="星形: 四角 157">
            <a:extLst>
              <a:ext uri="{FF2B5EF4-FFF2-40B4-BE49-F238E27FC236}">
                <a16:creationId xmlns:a16="http://schemas.microsoft.com/office/drawing/2014/main" id="{559D7626-2E91-D463-8AE7-A56ECBE75946}"/>
              </a:ext>
            </a:extLst>
          </p:cNvPr>
          <p:cNvSpPr/>
          <p:nvPr/>
        </p:nvSpPr>
        <p:spPr>
          <a:xfrm>
            <a:off x="10126978" y="234354"/>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24" name="星形: 四角 223">
            <a:extLst>
              <a:ext uri="{FF2B5EF4-FFF2-40B4-BE49-F238E27FC236}">
                <a16:creationId xmlns:a16="http://schemas.microsoft.com/office/drawing/2014/main" id="{1FEFA44A-F563-4815-48AD-9430B2CBE025}"/>
              </a:ext>
            </a:extLst>
          </p:cNvPr>
          <p:cNvSpPr/>
          <p:nvPr/>
        </p:nvSpPr>
        <p:spPr>
          <a:xfrm>
            <a:off x="512929" y="4279851"/>
            <a:ext cx="226211" cy="232727"/>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26" name="椭圆 225">
            <a:extLst>
              <a:ext uri="{FF2B5EF4-FFF2-40B4-BE49-F238E27FC236}">
                <a16:creationId xmlns:a16="http://schemas.microsoft.com/office/drawing/2014/main" id="{CBC3F7F0-2D53-37C6-5E4C-A0E2B58894D1}"/>
              </a:ext>
            </a:extLst>
          </p:cNvPr>
          <p:cNvSpPr/>
          <p:nvPr/>
        </p:nvSpPr>
        <p:spPr>
          <a:xfrm rot="19561553">
            <a:off x="3226990" y="-1186976"/>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388" name="组合 387">
            <a:extLst>
              <a:ext uri="{FF2B5EF4-FFF2-40B4-BE49-F238E27FC236}">
                <a16:creationId xmlns:a16="http://schemas.microsoft.com/office/drawing/2014/main" id="{0F6FB6A5-B789-DC6E-29B1-E683A915F59A}"/>
              </a:ext>
            </a:extLst>
          </p:cNvPr>
          <p:cNvGrpSpPr/>
          <p:nvPr/>
        </p:nvGrpSpPr>
        <p:grpSpPr>
          <a:xfrm>
            <a:off x="-230196" y="6208593"/>
            <a:ext cx="15434920" cy="532102"/>
            <a:chOff x="-230196" y="6208593"/>
            <a:chExt cx="15434920" cy="532102"/>
          </a:xfrm>
        </p:grpSpPr>
        <p:sp>
          <p:nvSpPr>
            <p:cNvPr id="252" name="标题 1">
              <a:extLst>
                <a:ext uri="{FF2B5EF4-FFF2-40B4-BE49-F238E27FC236}">
                  <a16:creationId xmlns:a16="http://schemas.microsoft.com/office/drawing/2014/main" id="{E9AD9B3D-90CE-B851-FB03-D813A4BE15E0}"/>
                </a:ext>
              </a:extLst>
            </p:cNvPr>
            <p:cNvSpPr txBox="1">
              <a:spLocks/>
            </p:cNvSpPr>
            <p:nvPr/>
          </p:nvSpPr>
          <p:spPr>
            <a:xfrm>
              <a:off x="-230196" y="6208593"/>
              <a:ext cx="4924116"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THANK YOU FOR WATCHING</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16" name="标题 1">
              <a:extLst>
                <a:ext uri="{FF2B5EF4-FFF2-40B4-BE49-F238E27FC236}">
                  <a16:creationId xmlns:a16="http://schemas.microsoft.com/office/drawing/2014/main" id="{A32F17E3-1010-7461-AC17-E69A43A3C4FE}"/>
                </a:ext>
              </a:extLst>
            </p:cNvPr>
            <p:cNvSpPr txBox="1">
              <a:spLocks/>
            </p:cNvSpPr>
            <p:nvPr/>
          </p:nvSpPr>
          <p:spPr>
            <a:xfrm>
              <a:off x="5025206" y="6208593"/>
              <a:ext cx="4924116"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THANK YOU FOR WATCHING</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sp>
          <p:nvSpPr>
            <p:cNvPr id="217" name="标题 1">
              <a:extLst>
                <a:ext uri="{FF2B5EF4-FFF2-40B4-BE49-F238E27FC236}">
                  <a16:creationId xmlns:a16="http://schemas.microsoft.com/office/drawing/2014/main" id="{5261EC21-60E5-F382-8516-534554DC7555}"/>
                </a:ext>
              </a:extLst>
            </p:cNvPr>
            <p:cNvSpPr txBox="1">
              <a:spLocks/>
            </p:cNvSpPr>
            <p:nvPr/>
          </p:nvSpPr>
          <p:spPr>
            <a:xfrm>
              <a:off x="10280608" y="6208593"/>
              <a:ext cx="4924116" cy="5321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rPr>
                <a:t>THANK YOU FOR WATCHING</a:t>
              </a:r>
              <a:endParaRPr kumimoji="1" lang="zh-CN" altLang="en-US" sz="2400" b="0" i="0" u="none" strike="noStrike" kern="1200" cap="none" spc="300" normalizeH="0" baseline="0" noProof="0" dirty="0">
                <a:ln>
                  <a:solidFill>
                    <a:srgbClr val="FFFFFF">
                      <a:alpha val="28000"/>
                    </a:srgbClr>
                  </a:solidFill>
                </a:ln>
                <a:noFill/>
                <a:effectLst/>
                <a:uLnTx/>
                <a:uFillTx/>
                <a:latin typeface="思源黑体 CN Heavy" panose="020B0A00000000000000" pitchFamily="34" charset="-122"/>
                <a:ea typeface="思源黑体 CN Heavy"/>
                <a:cs typeface="+mj-cs"/>
              </a:endParaRPr>
            </a:p>
          </p:txBody>
        </p:sp>
      </p:grpSp>
      <p:grpSp>
        <p:nvGrpSpPr>
          <p:cNvPr id="361" name="组合 360">
            <a:extLst>
              <a:ext uri="{FF2B5EF4-FFF2-40B4-BE49-F238E27FC236}">
                <a16:creationId xmlns:a16="http://schemas.microsoft.com/office/drawing/2014/main" id="{CD8252F3-3778-C974-4732-111504A42D5C}"/>
              </a:ext>
            </a:extLst>
          </p:cNvPr>
          <p:cNvGrpSpPr/>
          <p:nvPr/>
        </p:nvGrpSpPr>
        <p:grpSpPr>
          <a:xfrm>
            <a:off x="4466255" y="1200468"/>
            <a:ext cx="7537560" cy="4550923"/>
            <a:chOff x="4018905" y="1050183"/>
            <a:chExt cx="7939178" cy="4793406"/>
          </a:xfrm>
        </p:grpSpPr>
        <p:sp>
          <p:nvSpPr>
            <p:cNvPr id="155" name="星形: 四角 154">
              <a:extLst>
                <a:ext uri="{FF2B5EF4-FFF2-40B4-BE49-F238E27FC236}">
                  <a16:creationId xmlns:a16="http://schemas.microsoft.com/office/drawing/2014/main" id="{30E922F9-4CA3-0BA7-99FB-2E7CB01E75AF}"/>
                </a:ext>
              </a:extLst>
            </p:cNvPr>
            <p:cNvSpPr/>
            <p:nvPr/>
          </p:nvSpPr>
          <p:spPr>
            <a:xfrm>
              <a:off x="6412195" y="1625322"/>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6" name="星形: 四角 155">
              <a:extLst>
                <a:ext uri="{FF2B5EF4-FFF2-40B4-BE49-F238E27FC236}">
                  <a16:creationId xmlns:a16="http://schemas.microsoft.com/office/drawing/2014/main" id="{3AAB6BC2-D0AB-B376-4F33-2FB22024E81A}"/>
                </a:ext>
              </a:extLst>
            </p:cNvPr>
            <p:cNvSpPr/>
            <p:nvPr/>
          </p:nvSpPr>
          <p:spPr>
            <a:xfrm>
              <a:off x="6203060" y="1762982"/>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57" name="星形: 四角 156">
              <a:extLst>
                <a:ext uri="{FF2B5EF4-FFF2-40B4-BE49-F238E27FC236}">
                  <a16:creationId xmlns:a16="http://schemas.microsoft.com/office/drawing/2014/main" id="{3305CF7D-A110-9C99-EE31-9609F7BF92BA}"/>
                </a:ext>
              </a:extLst>
            </p:cNvPr>
            <p:cNvSpPr/>
            <p:nvPr/>
          </p:nvSpPr>
          <p:spPr>
            <a:xfrm>
              <a:off x="11505094" y="3733275"/>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25" name="星形: 四角 224">
              <a:extLst>
                <a:ext uri="{FF2B5EF4-FFF2-40B4-BE49-F238E27FC236}">
                  <a16:creationId xmlns:a16="http://schemas.microsoft.com/office/drawing/2014/main" id="{35386B5C-2A68-1440-AEBC-B08887120726}"/>
                </a:ext>
              </a:extLst>
            </p:cNvPr>
            <p:cNvSpPr/>
            <p:nvPr/>
          </p:nvSpPr>
          <p:spPr>
            <a:xfrm>
              <a:off x="4018905" y="3546965"/>
              <a:ext cx="226211" cy="232727"/>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3" name="组合 2">
              <a:extLst>
                <a:ext uri="{FF2B5EF4-FFF2-40B4-BE49-F238E27FC236}">
                  <a16:creationId xmlns:a16="http://schemas.microsoft.com/office/drawing/2014/main" id="{A1D81B05-3B87-1703-5836-E11002F99773}"/>
                </a:ext>
              </a:extLst>
            </p:cNvPr>
            <p:cNvGrpSpPr/>
            <p:nvPr/>
          </p:nvGrpSpPr>
          <p:grpSpPr>
            <a:xfrm>
              <a:off x="4877286" y="3972922"/>
              <a:ext cx="776869" cy="416098"/>
              <a:chOff x="-3939917" y="-274754"/>
              <a:chExt cx="2404042" cy="1287625"/>
            </a:xfrm>
            <a:solidFill>
              <a:schemeClr val="accent2">
                <a:lumMod val="40000"/>
                <a:lumOff val="60000"/>
                <a:alpha val="45000"/>
              </a:schemeClr>
            </a:solidFill>
          </p:grpSpPr>
          <p:sp>
            <p:nvSpPr>
              <p:cNvPr id="228" name="Freeform 251">
                <a:extLst>
                  <a:ext uri="{FF2B5EF4-FFF2-40B4-BE49-F238E27FC236}">
                    <a16:creationId xmlns:a16="http://schemas.microsoft.com/office/drawing/2014/main" id="{35930171-0F04-AD19-6543-0FE258DA041F}"/>
                  </a:ext>
                </a:extLst>
              </p:cNvPr>
              <p:cNvSpPr>
                <a:spLocks/>
              </p:cNvSpPr>
              <p:nvPr/>
            </p:nvSpPr>
            <p:spPr bwMode="auto">
              <a:xfrm>
                <a:off x="-3939917" y="-274754"/>
                <a:ext cx="77301" cy="60141"/>
              </a:xfrm>
              <a:custGeom>
                <a:avLst/>
                <a:gdLst>
                  <a:gd name="T0" fmla="*/ 8 w 15"/>
                  <a:gd name="T1" fmla="*/ 15 h 15"/>
                  <a:gd name="T2" fmla="*/ 6 w 15"/>
                  <a:gd name="T3" fmla="*/ 14 h 15"/>
                  <a:gd name="T4" fmla="*/ 5 w 15"/>
                  <a:gd name="T5" fmla="*/ 14 h 15"/>
                  <a:gd name="T6" fmla="*/ 4 w 15"/>
                  <a:gd name="T7" fmla="*/ 13 h 15"/>
                  <a:gd name="T8" fmla="*/ 3 w 15"/>
                  <a:gd name="T9" fmla="*/ 12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2 h 15"/>
                  <a:gd name="T44" fmla="*/ 12 w 15"/>
                  <a:gd name="T45" fmla="*/ 13 h 15"/>
                  <a:gd name="T46" fmla="*/ 11 w 15"/>
                  <a:gd name="T47" fmla="*/ 14 h 15"/>
                  <a:gd name="T48" fmla="*/ 9 w 15"/>
                  <a:gd name="T49" fmla="*/ 14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4"/>
                    </a:cubicBezTo>
                    <a:cubicBezTo>
                      <a:pt x="6" y="14"/>
                      <a:pt x="5" y="14"/>
                      <a:pt x="5" y="14"/>
                    </a:cubicBezTo>
                    <a:cubicBezTo>
                      <a:pt x="5" y="14"/>
                      <a:pt x="4" y="14"/>
                      <a:pt x="4" y="13"/>
                    </a:cubicBezTo>
                    <a:cubicBezTo>
                      <a:pt x="3" y="13"/>
                      <a:pt x="3" y="13"/>
                      <a:pt x="3" y="12"/>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0"/>
                      <a:pt x="6" y="0"/>
                      <a:pt x="6" y="0"/>
                    </a:cubicBezTo>
                    <a:cubicBezTo>
                      <a:pt x="7" y="0"/>
                      <a:pt x="8" y="0"/>
                      <a:pt x="9" y="0"/>
                    </a:cubicBezTo>
                    <a:cubicBezTo>
                      <a:pt x="10" y="0"/>
                      <a:pt x="10" y="0"/>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2"/>
                    </a:cubicBezTo>
                    <a:cubicBezTo>
                      <a:pt x="13" y="13"/>
                      <a:pt x="12" y="13"/>
                      <a:pt x="12" y="13"/>
                    </a:cubicBezTo>
                    <a:cubicBezTo>
                      <a:pt x="11" y="14"/>
                      <a:pt x="11" y="14"/>
                      <a:pt x="11" y="14"/>
                    </a:cubicBezTo>
                    <a:cubicBezTo>
                      <a:pt x="10" y="14"/>
                      <a:pt x="10" y="14"/>
                      <a:pt x="9" y="14"/>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9" name="Freeform 252">
                <a:extLst>
                  <a:ext uri="{FF2B5EF4-FFF2-40B4-BE49-F238E27FC236}">
                    <a16:creationId xmlns:a16="http://schemas.microsoft.com/office/drawing/2014/main" id="{5B2FB77C-071D-EC30-5DB8-C96A9493E610}"/>
                  </a:ext>
                </a:extLst>
              </p:cNvPr>
              <p:cNvSpPr>
                <a:spLocks/>
              </p:cNvSpPr>
              <p:nvPr/>
            </p:nvSpPr>
            <p:spPr bwMode="auto">
              <a:xfrm>
                <a:off x="-3680960" y="-274754"/>
                <a:ext cx="77301" cy="60141"/>
              </a:xfrm>
              <a:custGeom>
                <a:avLst/>
                <a:gdLst>
                  <a:gd name="T0" fmla="*/ 7 w 15"/>
                  <a:gd name="T1" fmla="*/ 15 h 15"/>
                  <a:gd name="T2" fmla="*/ 2 w 15"/>
                  <a:gd name="T3" fmla="*/ 12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2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2"/>
                    </a:cubicBezTo>
                    <a:cubicBezTo>
                      <a:pt x="1" y="11"/>
                      <a:pt x="0" y="9"/>
                      <a:pt x="0" y="7"/>
                    </a:cubicBezTo>
                    <a:cubicBezTo>
                      <a:pt x="0" y="7"/>
                      <a:pt x="0" y="6"/>
                      <a:pt x="0" y="6"/>
                    </a:cubicBezTo>
                    <a:cubicBezTo>
                      <a:pt x="0" y="5"/>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0" name="Freeform 253">
                <a:extLst>
                  <a:ext uri="{FF2B5EF4-FFF2-40B4-BE49-F238E27FC236}">
                    <a16:creationId xmlns:a16="http://schemas.microsoft.com/office/drawing/2014/main" id="{DE3DF8EC-D907-E825-680F-A8AB645C4E4C}"/>
                  </a:ext>
                </a:extLst>
              </p:cNvPr>
              <p:cNvSpPr>
                <a:spLocks/>
              </p:cNvSpPr>
              <p:nvPr/>
            </p:nvSpPr>
            <p:spPr bwMode="auto">
              <a:xfrm>
                <a:off x="-3420072" y="-274754"/>
                <a:ext cx="69570" cy="60141"/>
              </a:xfrm>
              <a:custGeom>
                <a:avLst/>
                <a:gdLst>
                  <a:gd name="T0" fmla="*/ 7 w 14"/>
                  <a:gd name="T1" fmla="*/ 15 h 15"/>
                  <a:gd name="T2" fmla="*/ 2 w 14"/>
                  <a:gd name="T3" fmla="*/ 12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2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2"/>
                    </a:cubicBezTo>
                    <a:cubicBezTo>
                      <a:pt x="1" y="11"/>
                      <a:pt x="0" y="9"/>
                      <a:pt x="0" y="7"/>
                    </a:cubicBezTo>
                    <a:cubicBezTo>
                      <a:pt x="0" y="5"/>
                      <a:pt x="1" y="4"/>
                      <a:pt x="2" y="2"/>
                    </a:cubicBezTo>
                    <a:cubicBezTo>
                      <a:pt x="2" y="2"/>
                      <a:pt x="3" y="2"/>
                      <a:pt x="3" y="1"/>
                    </a:cubicBezTo>
                    <a:cubicBezTo>
                      <a:pt x="3" y="1"/>
                      <a:pt x="4" y="1"/>
                      <a:pt x="4" y="1"/>
                    </a:cubicBezTo>
                    <a:cubicBezTo>
                      <a:pt x="5" y="0"/>
                      <a:pt x="5" y="0"/>
                      <a:pt x="6" y="0"/>
                    </a:cubicBezTo>
                    <a:cubicBezTo>
                      <a:pt x="7" y="0"/>
                      <a:pt x="8" y="0"/>
                      <a:pt x="9" y="0"/>
                    </a:cubicBezTo>
                    <a:cubicBezTo>
                      <a:pt x="9" y="0"/>
                      <a:pt x="9" y="0"/>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1" name="Freeform 254">
                <a:extLst>
                  <a:ext uri="{FF2B5EF4-FFF2-40B4-BE49-F238E27FC236}">
                    <a16:creationId xmlns:a16="http://schemas.microsoft.com/office/drawing/2014/main" id="{B124F3AE-0824-16A9-2637-2F495A4A1BA3}"/>
                  </a:ext>
                </a:extLst>
              </p:cNvPr>
              <p:cNvSpPr>
                <a:spLocks/>
              </p:cNvSpPr>
              <p:nvPr/>
            </p:nvSpPr>
            <p:spPr bwMode="auto">
              <a:xfrm>
                <a:off x="-3161115" y="-274754"/>
                <a:ext cx="69570"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4"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4"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2" name="Freeform 255">
                <a:extLst>
                  <a:ext uri="{FF2B5EF4-FFF2-40B4-BE49-F238E27FC236}">
                    <a16:creationId xmlns:a16="http://schemas.microsoft.com/office/drawing/2014/main" id="{5FEC8DF1-83B3-B35E-2700-CAFA9C647BBC}"/>
                  </a:ext>
                </a:extLst>
              </p:cNvPr>
              <p:cNvSpPr>
                <a:spLocks/>
              </p:cNvSpPr>
              <p:nvPr/>
            </p:nvSpPr>
            <p:spPr bwMode="auto">
              <a:xfrm>
                <a:off x="-2902159" y="-274754"/>
                <a:ext cx="71503"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5"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5"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3" name="Freeform 256">
                <a:extLst>
                  <a:ext uri="{FF2B5EF4-FFF2-40B4-BE49-F238E27FC236}">
                    <a16:creationId xmlns:a16="http://schemas.microsoft.com/office/drawing/2014/main" id="{8783A0B0-606B-F7A8-7C6F-D6AD4C8D4378}"/>
                  </a:ext>
                </a:extLst>
              </p:cNvPr>
              <p:cNvSpPr>
                <a:spLocks/>
              </p:cNvSpPr>
              <p:nvPr/>
            </p:nvSpPr>
            <p:spPr bwMode="auto">
              <a:xfrm>
                <a:off x="-2643202"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4"/>
                    </a:cubicBezTo>
                    <a:cubicBezTo>
                      <a:pt x="5" y="14"/>
                      <a:pt x="5" y="14"/>
                      <a:pt x="4" y="14"/>
                    </a:cubicBezTo>
                    <a:cubicBezTo>
                      <a:pt x="4" y="14"/>
                      <a:pt x="3" y="14"/>
                      <a:pt x="3" y="13"/>
                    </a:cubicBezTo>
                    <a:cubicBezTo>
                      <a:pt x="3"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4" name="Freeform 257">
                <a:extLst>
                  <a:ext uri="{FF2B5EF4-FFF2-40B4-BE49-F238E27FC236}">
                    <a16:creationId xmlns:a16="http://schemas.microsoft.com/office/drawing/2014/main" id="{BF99A116-73BE-797F-A2A9-F979FFF1352E}"/>
                  </a:ext>
                </a:extLst>
              </p:cNvPr>
              <p:cNvSpPr>
                <a:spLocks/>
              </p:cNvSpPr>
              <p:nvPr/>
            </p:nvSpPr>
            <p:spPr bwMode="auto">
              <a:xfrm>
                <a:off x="-2384247"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0"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5" name="Freeform 258">
                <a:extLst>
                  <a:ext uri="{FF2B5EF4-FFF2-40B4-BE49-F238E27FC236}">
                    <a16:creationId xmlns:a16="http://schemas.microsoft.com/office/drawing/2014/main" id="{A18437E1-5BED-C047-D08F-F91EAD577C68}"/>
                  </a:ext>
                </a:extLst>
              </p:cNvPr>
              <p:cNvSpPr>
                <a:spLocks/>
              </p:cNvSpPr>
              <p:nvPr/>
            </p:nvSpPr>
            <p:spPr bwMode="auto">
              <a:xfrm>
                <a:off x="-2125290"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6" name="Freeform 259">
                <a:extLst>
                  <a:ext uri="{FF2B5EF4-FFF2-40B4-BE49-F238E27FC236}">
                    <a16:creationId xmlns:a16="http://schemas.microsoft.com/office/drawing/2014/main" id="{B9D47BD5-57A7-350B-6AB0-56ADD773D96C}"/>
                  </a:ext>
                </a:extLst>
              </p:cNvPr>
              <p:cNvSpPr>
                <a:spLocks/>
              </p:cNvSpPr>
              <p:nvPr/>
            </p:nvSpPr>
            <p:spPr bwMode="auto">
              <a:xfrm>
                <a:off x="-1866333"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7" name="Freeform 260">
                <a:extLst>
                  <a:ext uri="{FF2B5EF4-FFF2-40B4-BE49-F238E27FC236}">
                    <a16:creationId xmlns:a16="http://schemas.microsoft.com/office/drawing/2014/main" id="{DABE6A48-2077-174D-9735-00F368254155}"/>
                  </a:ext>
                </a:extLst>
              </p:cNvPr>
              <p:cNvSpPr>
                <a:spLocks/>
              </p:cNvSpPr>
              <p:nvPr/>
            </p:nvSpPr>
            <p:spPr bwMode="auto">
              <a:xfrm>
                <a:off x="-1607378"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8" name="Freeform 261">
                <a:extLst>
                  <a:ext uri="{FF2B5EF4-FFF2-40B4-BE49-F238E27FC236}">
                    <a16:creationId xmlns:a16="http://schemas.microsoft.com/office/drawing/2014/main" id="{BA385E73-8C7D-1D54-BDD3-2216FA9D3256}"/>
                  </a:ext>
                </a:extLst>
              </p:cNvPr>
              <p:cNvSpPr>
                <a:spLocks/>
              </p:cNvSpPr>
              <p:nvPr/>
            </p:nvSpPr>
            <p:spPr bwMode="auto">
              <a:xfrm>
                <a:off x="-3939917" y="-71201"/>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1 h 15"/>
                  <a:gd name="T14" fmla="*/ 1 w 15"/>
                  <a:gd name="T15" fmla="*/ 9 h 15"/>
                  <a:gd name="T16" fmla="*/ 0 w 15"/>
                  <a:gd name="T17" fmla="*/ 8 h 15"/>
                  <a:gd name="T18" fmla="*/ 3 w 15"/>
                  <a:gd name="T19" fmla="*/ 3 h 15"/>
                  <a:gd name="T20" fmla="*/ 4 w 15"/>
                  <a:gd name="T21" fmla="*/ 2 h 15"/>
                  <a:gd name="T22" fmla="*/ 5 w 15"/>
                  <a:gd name="T23" fmla="*/ 1 h 15"/>
                  <a:gd name="T24" fmla="*/ 6 w 15"/>
                  <a:gd name="T25" fmla="*/ 1 h 15"/>
                  <a:gd name="T26" fmla="*/ 9 w 15"/>
                  <a:gd name="T27" fmla="*/ 1 h 15"/>
                  <a:gd name="T28" fmla="*/ 11 w 15"/>
                  <a:gd name="T29" fmla="*/ 1 h 15"/>
                  <a:gd name="T30" fmla="*/ 12 w 15"/>
                  <a:gd name="T31" fmla="*/ 2 h 15"/>
                  <a:gd name="T32" fmla="*/ 13 w 15"/>
                  <a:gd name="T33" fmla="*/ 3 h 15"/>
                  <a:gd name="T34" fmla="*/ 15 w 15"/>
                  <a:gd name="T35" fmla="*/ 8 h 15"/>
                  <a:gd name="T36" fmla="*/ 15 w 15"/>
                  <a:gd name="T37" fmla="*/ 9 h 15"/>
                  <a:gd name="T38" fmla="*/ 14 w 15"/>
                  <a:gd name="T39" fmla="*/ 11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5"/>
                      <a:pt x="5" y="14"/>
                    </a:cubicBezTo>
                    <a:cubicBezTo>
                      <a:pt x="5" y="14"/>
                      <a:pt x="4" y="14"/>
                      <a:pt x="4" y="14"/>
                    </a:cubicBezTo>
                    <a:cubicBezTo>
                      <a:pt x="3" y="14"/>
                      <a:pt x="3" y="13"/>
                      <a:pt x="3" y="13"/>
                    </a:cubicBezTo>
                    <a:cubicBezTo>
                      <a:pt x="2" y="13"/>
                      <a:pt x="2" y="12"/>
                      <a:pt x="2" y="12"/>
                    </a:cubicBezTo>
                    <a:cubicBezTo>
                      <a:pt x="1" y="11"/>
                      <a:pt x="1" y="11"/>
                      <a:pt x="1" y="11"/>
                    </a:cubicBezTo>
                    <a:cubicBezTo>
                      <a:pt x="1" y="10"/>
                      <a:pt x="1" y="10"/>
                      <a:pt x="1" y="9"/>
                    </a:cubicBezTo>
                    <a:cubicBezTo>
                      <a:pt x="1" y="9"/>
                      <a:pt x="0" y="8"/>
                      <a:pt x="0" y="8"/>
                    </a:cubicBezTo>
                    <a:cubicBezTo>
                      <a:pt x="0" y="6"/>
                      <a:pt x="1" y="4"/>
                      <a:pt x="3" y="3"/>
                    </a:cubicBezTo>
                    <a:cubicBezTo>
                      <a:pt x="3" y="2"/>
                      <a:pt x="3" y="2"/>
                      <a:pt x="4" y="2"/>
                    </a:cubicBezTo>
                    <a:cubicBezTo>
                      <a:pt x="4" y="1"/>
                      <a:pt x="5" y="1"/>
                      <a:pt x="5" y="1"/>
                    </a:cubicBezTo>
                    <a:cubicBezTo>
                      <a:pt x="5" y="1"/>
                      <a:pt x="6" y="1"/>
                      <a:pt x="6" y="1"/>
                    </a:cubicBezTo>
                    <a:cubicBezTo>
                      <a:pt x="7" y="0"/>
                      <a:pt x="8" y="0"/>
                      <a:pt x="9" y="1"/>
                    </a:cubicBezTo>
                    <a:cubicBezTo>
                      <a:pt x="10" y="1"/>
                      <a:pt x="10" y="1"/>
                      <a:pt x="11" y="1"/>
                    </a:cubicBezTo>
                    <a:cubicBezTo>
                      <a:pt x="11" y="1"/>
                      <a:pt x="11" y="1"/>
                      <a:pt x="12" y="2"/>
                    </a:cubicBezTo>
                    <a:cubicBezTo>
                      <a:pt x="12" y="2"/>
                      <a:pt x="13" y="2"/>
                      <a:pt x="13" y="3"/>
                    </a:cubicBezTo>
                    <a:cubicBezTo>
                      <a:pt x="14" y="4"/>
                      <a:pt x="15" y="6"/>
                      <a:pt x="15" y="8"/>
                    </a:cubicBezTo>
                    <a:cubicBezTo>
                      <a:pt x="15" y="8"/>
                      <a:pt x="15" y="9"/>
                      <a:pt x="15" y="9"/>
                    </a:cubicBezTo>
                    <a:cubicBezTo>
                      <a:pt x="15" y="10"/>
                      <a:pt x="15" y="10"/>
                      <a:pt x="14" y="11"/>
                    </a:cubicBezTo>
                    <a:cubicBezTo>
                      <a:pt x="14" y="11"/>
                      <a:pt x="14" y="11"/>
                      <a:pt x="14" y="12"/>
                    </a:cubicBezTo>
                    <a:cubicBezTo>
                      <a:pt x="13" y="12"/>
                      <a:pt x="13" y="13"/>
                      <a:pt x="13" y="13"/>
                    </a:cubicBezTo>
                    <a:cubicBezTo>
                      <a:pt x="13" y="13"/>
                      <a:pt x="12" y="14"/>
                      <a:pt x="12" y="14"/>
                    </a:cubicBezTo>
                    <a:cubicBezTo>
                      <a:pt x="11" y="14"/>
                      <a:pt x="11" y="14"/>
                      <a:pt x="11" y="14"/>
                    </a:cubicBezTo>
                    <a:cubicBezTo>
                      <a:pt x="10" y="15"/>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9" name="Freeform 262">
                <a:extLst>
                  <a:ext uri="{FF2B5EF4-FFF2-40B4-BE49-F238E27FC236}">
                    <a16:creationId xmlns:a16="http://schemas.microsoft.com/office/drawing/2014/main" id="{4500701B-B309-E5C6-0E05-02895AA5A4AF}"/>
                  </a:ext>
                </a:extLst>
              </p:cNvPr>
              <p:cNvSpPr>
                <a:spLocks/>
              </p:cNvSpPr>
              <p:nvPr/>
            </p:nvSpPr>
            <p:spPr bwMode="auto">
              <a:xfrm>
                <a:off x="-3680960" y="-71201"/>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3 h 15"/>
                  <a:gd name="T14" fmla="*/ 7 w 15"/>
                  <a:gd name="T15" fmla="*/ 0 h 15"/>
                  <a:gd name="T16" fmla="*/ 13 w 15"/>
                  <a:gd name="T17" fmla="*/ 3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2"/>
                      <a:pt x="0" y="10"/>
                      <a:pt x="0" y="8"/>
                    </a:cubicBezTo>
                    <a:cubicBezTo>
                      <a:pt x="0" y="7"/>
                      <a:pt x="0" y="7"/>
                      <a:pt x="0" y="6"/>
                    </a:cubicBezTo>
                    <a:cubicBezTo>
                      <a:pt x="0" y="6"/>
                      <a:pt x="1" y="5"/>
                      <a:pt x="1" y="5"/>
                    </a:cubicBezTo>
                    <a:cubicBezTo>
                      <a:pt x="1" y="5"/>
                      <a:pt x="1" y="4"/>
                      <a:pt x="1" y="4"/>
                    </a:cubicBezTo>
                    <a:cubicBezTo>
                      <a:pt x="2" y="3"/>
                      <a:pt x="2" y="3"/>
                      <a:pt x="2" y="3"/>
                    </a:cubicBezTo>
                    <a:cubicBezTo>
                      <a:pt x="4" y="1"/>
                      <a:pt x="6" y="0"/>
                      <a:pt x="7" y="0"/>
                    </a:cubicBezTo>
                    <a:cubicBezTo>
                      <a:pt x="9" y="0"/>
                      <a:pt x="11" y="1"/>
                      <a:pt x="13" y="3"/>
                    </a:cubicBezTo>
                    <a:cubicBezTo>
                      <a:pt x="14" y="4"/>
                      <a:pt x="15" y="6"/>
                      <a:pt x="15" y="8"/>
                    </a:cubicBezTo>
                    <a:cubicBezTo>
                      <a:pt x="15" y="10"/>
                      <a:pt x="14" y="12"/>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0" name="Freeform 263">
                <a:extLst>
                  <a:ext uri="{FF2B5EF4-FFF2-40B4-BE49-F238E27FC236}">
                    <a16:creationId xmlns:a16="http://schemas.microsoft.com/office/drawing/2014/main" id="{2E17041C-5995-05D3-6CB3-8C2E8C10037C}"/>
                  </a:ext>
                </a:extLst>
              </p:cNvPr>
              <p:cNvSpPr>
                <a:spLocks/>
              </p:cNvSpPr>
              <p:nvPr/>
            </p:nvSpPr>
            <p:spPr bwMode="auto">
              <a:xfrm>
                <a:off x="-3420072" y="-71201"/>
                <a:ext cx="69570" cy="60141"/>
              </a:xfrm>
              <a:custGeom>
                <a:avLst/>
                <a:gdLst>
                  <a:gd name="T0" fmla="*/ 7 w 14"/>
                  <a:gd name="T1" fmla="*/ 15 h 15"/>
                  <a:gd name="T2" fmla="*/ 2 w 14"/>
                  <a:gd name="T3" fmla="*/ 13 h 15"/>
                  <a:gd name="T4" fmla="*/ 0 w 14"/>
                  <a:gd name="T5" fmla="*/ 8 h 15"/>
                  <a:gd name="T6" fmla="*/ 2 w 14"/>
                  <a:gd name="T7" fmla="*/ 3 h 15"/>
                  <a:gd name="T8" fmla="*/ 3 w 14"/>
                  <a:gd name="T9" fmla="*/ 2 h 15"/>
                  <a:gd name="T10" fmla="*/ 4 w 14"/>
                  <a:gd name="T11" fmla="*/ 1 h 15"/>
                  <a:gd name="T12" fmla="*/ 6 w 14"/>
                  <a:gd name="T13" fmla="*/ 1 h 15"/>
                  <a:gd name="T14" fmla="*/ 9 w 14"/>
                  <a:gd name="T15" fmla="*/ 1 h 15"/>
                  <a:gd name="T16" fmla="*/ 10 w 14"/>
                  <a:gd name="T17" fmla="*/ 1 h 15"/>
                  <a:gd name="T18" fmla="*/ 11 w 14"/>
                  <a:gd name="T19" fmla="*/ 2 h 15"/>
                  <a:gd name="T20" fmla="*/ 12 w 14"/>
                  <a:gd name="T21" fmla="*/ 3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1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2"/>
                      <a:pt x="0" y="10"/>
                      <a:pt x="0" y="8"/>
                    </a:cubicBezTo>
                    <a:cubicBezTo>
                      <a:pt x="0" y="6"/>
                      <a:pt x="1" y="4"/>
                      <a:pt x="2" y="3"/>
                    </a:cubicBezTo>
                    <a:cubicBezTo>
                      <a:pt x="2" y="2"/>
                      <a:pt x="3" y="2"/>
                      <a:pt x="3" y="2"/>
                    </a:cubicBezTo>
                    <a:cubicBezTo>
                      <a:pt x="3" y="1"/>
                      <a:pt x="4" y="1"/>
                      <a:pt x="4" y="1"/>
                    </a:cubicBezTo>
                    <a:cubicBezTo>
                      <a:pt x="5" y="1"/>
                      <a:pt x="5" y="1"/>
                      <a:pt x="6" y="1"/>
                    </a:cubicBezTo>
                    <a:cubicBezTo>
                      <a:pt x="7" y="0"/>
                      <a:pt x="8" y="0"/>
                      <a:pt x="9" y="1"/>
                    </a:cubicBezTo>
                    <a:cubicBezTo>
                      <a:pt x="9" y="1"/>
                      <a:pt x="9" y="1"/>
                      <a:pt x="10" y="1"/>
                    </a:cubicBezTo>
                    <a:cubicBezTo>
                      <a:pt x="10" y="1"/>
                      <a:pt x="11" y="1"/>
                      <a:pt x="11" y="2"/>
                    </a:cubicBezTo>
                    <a:cubicBezTo>
                      <a:pt x="12" y="2"/>
                      <a:pt x="12" y="2"/>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1" name="Freeform 264">
                <a:extLst>
                  <a:ext uri="{FF2B5EF4-FFF2-40B4-BE49-F238E27FC236}">
                    <a16:creationId xmlns:a16="http://schemas.microsoft.com/office/drawing/2014/main" id="{52F044DA-CAB9-F242-BCAC-6A1A08757EF7}"/>
                  </a:ext>
                </a:extLst>
              </p:cNvPr>
              <p:cNvSpPr>
                <a:spLocks/>
              </p:cNvSpPr>
              <p:nvPr/>
            </p:nvSpPr>
            <p:spPr bwMode="auto">
              <a:xfrm>
                <a:off x="-3161115" y="-71201"/>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4"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2" name="Freeform 265">
                <a:extLst>
                  <a:ext uri="{FF2B5EF4-FFF2-40B4-BE49-F238E27FC236}">
                    <a16:creationId xmlns:a16="http://schemas.microsoft.com/office/drawing/2014/main" id="{001BF4E5-8B1A-36D5-F2B6-11758B335C7E}"/>
                  </a:ext>
                </a:extLst>
              </p:cNvPr>
              <p:cNvSpPr>
                <a:spLocks/>
              </p:cNvSpPr>
              <p:nvPr/>
            </p:nvSpPr>
            <p:spPr bwMode="auto">
              <a:xfrm>
                <a:off x="-2902159" y="-71201"/>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5"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3" name="Freeform 266">
                <a:extLst>
                  <a:ext uri="{FF2B5EF4-FFF2-40B4-BE49-F238E27FC236}">
                    <a16:creationId xmlns:a16="http://schemas.microsoft.com/office/drawing/2014/main" id="{78AF1B2A-77CA-BC39-3A0F-0CF30ABC81DE}"/>
                  </a:ext>
                </a:extLst>
              </p:cNvPr>
              <p:cNvSpPr>
                <a:spLocks/>
              </p:cNvSpPr>
              <p:nvPr/>
            </p:nvSpPr>
            <p:spPr bwMode="auto">
              <a:xfrm>
                <a:off x="-2643202"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4"/>
                    </a:cubicBezTo>
                    <a:cubicBezTo>
                      <a:pt x="4" y="14"/>
                      <a:pt x="3" y="14"/>
                      <a:pt x="3" y="14"/>
                    </a:cubicBezTo>
                    <a:cubicBezTo>
                      <a:pt x="3"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4" name="Freeform 267">
                <a:extLst>
                  <a:ext uri="{FF2B5EF4-FFF2-40B4-BE49-F238E27FC236}">
                    <a16:creationId xmlns:a16="http://schemas.microsoft.com/office/drawing/2014/main" id="{F2C716C4-4F45-40F4-3D6B-3D25C7673AA6}"/>
                  </a:ext>
                </a:extLst>
              </p:cNvPr>
              <p:cNvSpPr>
                <a:spLocks/>
              </p:cNvSpPr>
              <p:nvPr/>
            </p:nvSpPr>
            <p:spPr bwMode="auto">
              <a:xfrm>
                <a:off x="-2384247"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0"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5" name="Freeform 268">
                <a:extLst>
                  <a:ext uri="{FF2B5EF4-FFF2-40B4-BE49-F238E27FC236}">
                    <a16:creationId xmlns:a16="http://schemas.microsoft.com/office/drawing/2014/main" id="{4459831F-B4E6-F14C-39C7-7B9A88609D4B}"/>
                  </a:ext>
                </a:extLst>
              </p:cNvPr>
              <p:cNvSpPr>
                <a:spLocks/>
              </p:cNvSpPr>
              <p:nvPr/>
            </p:nvSpPr>
            <p:spPr bwMode="auto">
              <a:xfrm>
                <a:off x="-2125290"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6" name="Freeform 269">
                <a:extLst>
                  <a:ext uri="{FF2B5EF4-FFF2-40B4-BE49-F238E27FC236}">
                    <a16:creationId xmlns:a16="http://schemas.microsoft.com/office/drawing/2014/main" id="{C46208E7-E0FB-C624-A588-3D4CAA3C9CF8}"/>
                  </a:ext>
                </a:extLst>
              </p:cNvPr>
              <p:cNvSpPr>
                <a:spLocks/>
              </p:cNvSpPr>
              <p:nvPr/>
            </p:nvSpPr>
            <p:spPr bwMode="auto">
              <a:xfrm>
                <a:off x="-1866333"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7" name="Freeform 270">
                <a:extLst>
                  <a:ext uri="{FF2B5EF4-FFF2-40B4-BE49-F238E27FC236}">
                    <a16:creationId xmlns:a16="http://schemas.microsoft.com/office/drawing/2014/main" id="{16EDBEA2-CADB-D930-6753-D5BFC262A746}"/>
                  </a:ext>
                </a:extLst>
              </p:cNvPr>
              <p:cNvSpPr>
                <a:spLocks/>
              </p:cNvSpPr>
              <p:nvPr/>
            </p:nvSpPr>
            <p:spPr bwMode="auto">
              <a:xfrm>
                <a:off x="-1607378"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8" name="Freeform 271">
                <a:extLst>
                  <a:ext uri="{FF2B5EF4-FFF2-40B4-BE49-F238E27FC236}">
                    <a16:creationId xmlns:a16="http://schemas.microsoft.com/office/drawing/2014/main" id="{251CC450-9745-B4D2-CF95-0EE56218AFB2}"/>
                  </a:ext>
                </a:extLst>
              </p:cNvPr>
              <p:cNvSpPr>
                <a:spLocks/>
              </p:cNvSpPr>
              <p:nvPr/>
            </p:nvSpPr>
            <p:spPr bwMode="auto">
              <a:xfrm>
                <a:off x="-3939917" y="13543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9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9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3"/>
                      <a:pt x="3" y="12"/>
                    </a:cubicBezTo>
                    <a:cubicBezTo>
                      <a:pt x="2" y="12"/>
                      <a:pt x="2" y="12"/>
                      <a:pt x="2" y="11"/>
                    </a:cubicBezTo>
                    <a:cubicBezTo>
                      <a:pt x="1" y="11"/>
                      <a:pt x="1" y="10"/>
                      <a:pt x="1" y="10"/>
                    </a:cubicBezTo>
                    <a:cubicBezTo>
                      <a:pt x="1" y="10"/>
                      <a:pt x="1" y="9"/>
                      <a:pt x="1" y="9"/>
                    </a:cubicBezTo>
                    <a:cubicBezTo>
                      <a:pt x="1" y="8"/>
                      <a:pt x="0" y="8"/>
                      <a:pt x="0" y="7"/>
                    </a:cubicBezTo>
                    <a:cubicBezTo>
                      <a:pt x="0" y="5"/>
                      <a:pt x="1" y="3"/>
                      <a:pt x="3" y="2"/>
                    </a:cubicBezTo>
                    <a:cubicBezTo>
                      <a:pt x="3" y="2"/>
                      <a:pt x="3" y="1"/>
                      <a:pt x="4" y="1"/>
                    </a:cubicBezTo>
                    <a:cubicBezTo>
                      <a:pt x="4" y="1"/>
                      <a:pt x="5" y="1"/>
                      <a:pt x="5" y="0"/>
                    </a:cubicBezTo>
                    <a:cubicBezTo>
                      <a:pt x="5" y="0"/>
                      <a:pt x="6" y="0"/>
                      <a:pt x="6" y="0"/>
                    </a:cubicBezTo>
                    <a:cubicBezTo>
                      <a:pt x="7" y="0"/>
                      <a:pt x="8" y="0"/>
                      <a:pt x="9" y="0"/>
                    </a:cubicBezTo>
                    <a:cubicBezTo>
                      <a:pt x="10" y="0"/>
                      <a:pt x="10" y="0"/>
                      <a:pt x="11" y="0"/>
                    </a:cubicBezTo>
                    <a:cubicBezTo>
                      <a:pt x="11" y="1"/>
                      <a:pt x="11" y="1"/>
                      <a:pt x="12" y="1"/>
                    </a:cubicBezTo>
                    <a:cubicBezTo>
                      <a:pt x="12" y="1"/>
                      <a:pt x="13" y="2"/>
                      <a:pt x="13" y="2"/>
                    </a:cubicBezTo>
                    <a:cubicBezTo>
                      <a:pt x="14" y="3"/>
                      <a:pt x="15" y="5"/>
                      <a:pt x="15" y="7"/>
                    </a:cubicBezTo>
                    <a:cubicBezTo>
                      <a:pt x="15" y="8"/>
                      <a:pt x="15" y="8"/>
                      <a:pt x="15" y="9"/>
                    </a:cubicBezTo>
                    <a:cubicBezTo>
                      <a:pt x="15" y="9"/>
                      <a:pt x="15" y="10"/>
                      <a:pt x="14" y="10"/>
                    </a:cubicBezTo>
                    <a:cubicBezTo>
                      <a:pt x="14" y="10"/>
                      <a:pt x="14" y="11"/>
                      <a:pt x="14" y="11"/>
                    </a:cubicBezTo>
                    <a:cubicBezTo>
                      <a:pt x="13" y="12"/>
                      <a:pt x="13" y="12"/>
                      <a:pt x="13" y="12"/>
                    </a:cubicBezTo>
                    <a:cubicBezTo>
                      <a:pt x="13" y="13"/>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9" name="Freeform 272">
                <a:extLst>
                  <a:ext uri="{FF2B5EF4-FFF2-40B4-BE49-F238E27FC236}">
                    <a16:creationId xmlns:a16="http://schemas.microsoft.com/office/drawing/2014/main" id="{16A1B07A-A4D6-8739-F019-9F75EDC17658}"/>
                  </a:ext>
                </a:extLst>
              </p:cNvPr>
              <p:cNvSpPr>
                <a:spLocks/>
              </p:cNvSpPr>
              <p:nvPr/>
            </p:nvSpPr>
            <p:spPr bwMode="auto">
              <a:xfrm>
                <a:off x="-3680960" y="13543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4"/>
                      <a:pt x="2" y="12"/>
                    </a:cubicBezTo>
                    <a:cubicBezTo>
                      <a:pt x="1" y="11"/>
                      <a:pt x="0" y="9"/>
                      <a:pt x="0" y="7"/>
                    </a:cubicBezTo>
                    <a:cubicBezTo>
                      <a:pt x="0" y="7"/>
                      <a:pt x="0" y="6"/>
                      <a:pt x="0" y="6"/>
                    </a:cubicBezTo>
                    <a:cubicBezTo>
                      <a:pt x="0" y="5"/>
                      <a:pt x="1" y="5"/>
                      <a:pt x="1" y="4"/>
                    </a:cubicBezTo>
                    <a:cubicBezTo>
                      <a:pt x="1" y="4"/>
                      <a:pt x="1" y="4"/>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0" name="Freeform 273">
                <a:extLst>
                  <a:ext uri="{FF2B5EF4-FFF2-40B4-BE49-F238E27FC236}">
                    <a16:creationId xmlns:a16="http://schemas.microsoft.com/office/drawing/2014/main" id="{62257997-1ED6-AEDB-1D0C-567B8C963389}"/>
                  </a:ext>
                </a:extLst>
              </p:cNvPr>
              <p:cNvSpPr>
                <a:spLocks/>
              </p:cNvSpPr>
              <p:nvPr/>
            </p:nvSpPr>
            <p:spPr bwMode="auto">
              <a:xfrm>
                <a:off x="-3420072" y="13543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9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4"/>
                      <a:pt x="2" y="12"/>
                    </a:cubicBezTo>
                    <a:cubicBezTo>
                      <a:pt x="1" y="11"/>
                      <a:pt x="0" y="9"/>
                      <a:pt x="0" y="7"/>
                    </a:cubicBezTo>
                    <a:cubicBezTo>
                      <a:pt x="0" y="5"/>
                      <a:pt x="1" y="3"/>
                      <a:pt x="2" y="2"/>
                    </a:cubicBezTo>
                    <a:cubicBezTo>
                      <a:pt x="2" y="2"/>
                      <a:pt x="3" y="1"/>
                      <a:pt x="3" y="1"/>
                    </a:cubicBezTo>
                    <a:cubicBezTo>
                      <a:pt x="3" y="1"/>
                      <a:pt x="4" y="1"/>
                      <a:pt x="4" y="0"/>
                    </a:cubicBezTo>
                    <a:cubicBezTo>
                      <a:pt x="5" y="0"/>
                      <a:pt x="5" y="0"/>
                      <a:pt x="6" y="0"/>
                    </a:cubicBezTo>
                    <a:cubicBezTo>
                      <a:pt x="7" y="0"/>
                      <a:pt x="8" y="0"/>
                      <a:pt x="9" y="0"/>
                    </a:cubicBezTo>
                    <a:cubicBezTo>
                      <a:pt x="9" y="0"/>
                      <a:pt x="9" y="0"/>
                      <a:pt x="10" y="0"/>
                    </a:cubicBezTo>
                    <a:cubicBezTo>
                      <a:pt x="10" y="1"/>
                      <a:pt x="11" y="1"/>
                      <a:pt x="11" y="1"/>
                    </a:cubicBezTo>
                    <a:cubicBezTo>
                      <a:pt x="12" y="1"/>
                      <a:pt x="12" y="2"/>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1" name="Freeform 274">
                <a:extLst>
                  <a:ext uri="{FF2B5EF4-FFF2-40B4-BE49-F238E27FC236}">
                    <a16:creationId xmlns:a16="http://schemas.microsoft.com/office/drawing/2014/main" id="{ECA3873D-605E-FA7E-4A0A-E48359281817}"/>
                  </a:ext>
                </a:extLst>
              </p:cNvPr>
              <p:cNvSpPr>
                <a:spLocks/>
              </p:cNvSpPr>
              <p:nvPr/>
            </p:nvSpPr>
            <p:spPr bwMode="auto">
              <a:xfrm>
                <a:off x="-3161115" y="135435"/>
                <a:ext cx="69570"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4"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4"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9" name="Freeform 275">
                <a:extLst>
                  <a:ext uri="{FF2B5EF4-FFF2-40B4-BE49-F238E27FC236}">
                    <a16:creationId xmlns:a16="http://schemas.microsoft.com/office/drawing/2014/main" id="{289ADFEC-864D-D295-B25A-B9CBE7C757C9}"/>
                  </a:ext>
                </a:extLst>
              </p:cNvPr>
              <p:cNvSpPr>
                <a:spLocks/>
              </p:cNvSpPr>
              <p:nvPr/>
            </p:nvSpPr>
            <p:spPr bwMode="auto">
              <a:xfrm>
                <a:off x="-2902159" y="135435"/>
                <a:ext cx="71503"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5"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5"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0" name="Freeform 276">
                <a:extLst>
                  <a:ext uri="{FF2B5EF4-FFF2-40B4-BE49-F238E27FC236}">
                    <a16:creationId xmlns:a16="http://schemas.microsoft.com/office/drawing/2014/main" id="{127B7FF9-FD9D-C84B-144A-A87545CCA3CE}"/>
                  </a:ext>
                </a:extLst>
              </p:cNvPr>
              <p:cNvSpPr>
                <a:spLocks/>
              </p:cNvSpPr>
              <p:nvPr/>
            </p:nvSpPr>
            <p:spPr bwMode="auto">
              <a:xfrm>
                <a:off x="-2643202"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6" y="14"/>
                    </a:cubicBezTo>
                    <a:cubicBezTo>
                      <a:pt x="5" y="14"/>
                      <a:pt x="5" y="14"/>
                      <a:pt x="4" y="14"/>
                    </a:cubicBezTo>
                    <a:cubicBezTo>
                      <a:pt x="4" y="14"/>
                      <a:pt x="3" y="13"/>
                      <a:pt x="3" y="13"/>
                    </a:cubicBezTo>
                    <a:cubicBezTo>
                      <a:pt x="3"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1" name="Freeform 277">
                <a:extLst>
                  <a:ext uri="{FF2B5EF4-FFF2-40B4-BE49-F238E27FC236}">
                    <a16:creationId xmlns:a16="http://schemas.microsoft.com/office/drawing/2014/main" id="{A87AA3E4-EAC3-AD56-3788-281E5F50DAD4}"/>
                  </a:ext>
                </a:extLst>
              </p:cNvPr>
              <p:cNvSpPr>
                <a:spLocks/>
              </p:cNvSpPr>
              <p:nvPr/>
            </p:nvSpPr>
            <p:spPr bwMode="auto">
              <a:xfrm>
                <a:off x="-2384247"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0"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2" name="Freeform 278">
                <a:extLst>
                  <a:ext uri="{FF2B5EF4-FFF2-40B4-BE49-F238E27FC236}">
                    <a16:creationId xmlns:a16="http://schemas.microsoft.com/office/drawing/2014/main" id="{3617B460-C07E-3D28-A1FF-08ED0ECF0396}"/>
                  </a:ext>
                </a:extLst>
              </p:cNvPr>
              <p:cNvSpPr>
                <a:spLocks/>
              </p:cNvSpPr>
              <p:nvPr/>
            </p:nvSpPr>
            <p:spPr bwMode="auto">
              <a:xfrm>
                <a:off x="-2125290"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3" name="Freeform 279">
                <a:extLst>
                  <a:ext uri="{FF2B5EF4-FFF2-40B4-BE49-F238E27FC236}">
                    <a16:creationId xmlns:a16="http://schemas.microsoft.com/office/drawing/2014/main" id="{03CB75CD-431B-D0CC-6691-ED3A4B30541D}"/>
                  </a:ext>
                </a:extLst>
              </p:cNvPr>
              <p:cNvSpPr>
                <a:spLocks/>
              </p:cNvSpPr>
              <p:nvPr/>
            </p:nvSpPr>
            <p:spPr bwMode="auto">
              <a:xfrm>
                <a:off x="-1866333"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4" name="Freeform 280">
                <a:extLst>
                  <a:ext uri="{FF2B5EF4-FFF2-40B4-BE49-F238E27FC236}">
                    <a16:creationId xmlns:a16="http://schemas.microsoft.com/office/drawing/2014/main" id="{B4087AA3-D106-19B4-4710-BDDAA3934419}"/>
                  </a:ext>
                </a:extLst>
              </p:cNvPr>
              <p:cNvSpPr>
                <a:spLocks/>
              </p:cNvSpPr>
              <p:nvPr/>
            </p:nvSpPr>
            <p:spPr bwMode="auto">
              <a:xfrm>
                <a:off x="-1607378"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5" name="Freeform 281">
                <a:extLst>
                  <a:ext uri="{FF2B5EF4-FFF2-40B4-BE49-F238E27FC236}">
                    <a16:creationId xmlns:a16="http://schemas.microsoft.com/office/drawing/2014/main" id="{CC5C162E-3412-D944-77BD-93DE55B5DF02}"/>
                  </a:ext>
                </a:extLst>
              </p:cNvPr>
              <p:cNvSpPr>
                <a:spLocks/>
              </p:cNvSpPr>
              <p:nvPr/>
            </p:nvSpPr>
            <p:spPr bwMode="auto">
              <a:xfrm>
                <a:off x="-3939917" y="338988"/>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0 h 15"/>
                  <a:gd name="T14" fmla="*/ 1 w 15"/>
                  <a:gd name="T15" fmla="*/ 9 h 15"/>
                  <a:gd name="T16" fmla="*/ 0 w 15"/>
                  <a:gd name="T17" fmla="*/ 8 h 15"/>
                  <a:gd name="T18" fmla="*/ 3 w 15"/>
                  <a:gd name="T19" fmla="*/ 2 h 15"/>
                  <a:gd name="T20" fmla="*/ 4 w 15"/>
                  <a:gd name="T21" fmla="*/ 2 h 15"/>
                  <a:gd name="T22" fmla="*/ 5 w 15"/>
                  <a:gd name="T23" fmla="*/ 1 h 15"/>
                  <a:gd name="T24" fmla="*/ 6 w 15"/>
                  <a:gd name="T25" fmla="*/ 0 h 15"/>
                  <a:gd name="T26" fmla="*/ 9 w 15"/>
                  <a:gd name="T27" fmla="*/ 0 h 15"/>
                  <a:gd name="T28" fmla="*/ 11 w 15"/>
                  <a:gd name="T29" fmla="*/ 1 h 15"/>
                  <a:gd name="T30" fmla="*/ 12 w 15"/>
                  <a:gd name="T31" fmla="*/ 2 h 15"/>
                  <a:gd name="T32" fmla="*/ 13 w 15"/>
                  <a:gd name="T33" fmla="*/ 2 h 15"/>
                  <a:gd name="T34" fmla="*/ 15 w 15"/>
                  <a:gd name="T35" fmla="*/ 8 h 15"/>
                  <a:gd name="T36" fmla="*/ 15 w 15"/>
                  <a:gd name="T37" fmla="*/ 9 h 15"/>
                  <a:gd name="T38" fmla="*/ 14 w 15"/>
                  <a:gd name="T39" fmla="*/ 10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4"/>
                      <a:pt x="5" y="14"/>
                    </a:cubicBezTo>
                    <a:cubicBezTo>
                      <a:pt x="5" y="14"/>
                      <a:pt x="4" y="14"/>
                      <a:pt x="4" y="14"/>
                    </a:cubicBezTo>
                    <a:cubicBezTo>
                      <a:pt x="3" y="13"/>
                      <a:pt x="3" y="13"/>
                      <a:pt x="3" y="13"/>
                    </a:cubicBezTo>
                    <a:cubicBezTo>
                      <a:pt x="2" y="12"/>
                      <a:pt x="2" y="12"/>
                      <a:pt x="2" y="12"/>
                    </a:cubicBezTo>
                    <a:cubicBezTo>
                      <a:pt x="1" y="11"/>
                      <a:pt x="1" y="11"/>
                      <a:pt x="1" y="10"/>
                    </a:cubicBezTo>
                    <a:cubicBezTo>
                      <a:pt x="1" y="10"/>
                      <a:pt x="1" y="9"/>
                      <a:pt x="1" y="9"/>
                    </a:cubicBezTo>
                    <a:cubicBezTo>
                      <a:pt x="1" y="9"/>
                      <a:pt x="0" y="8"/>
                      <a:pt x="0" y="8"/>
                    </a:cubicBezTo>
                    <a:cubicBezTo>
                      <a:pt x="0" y="6"/>
                      <a:pt x="1" y="4"/>
                      <a:pt x="3" y="2"/>
                    </a:cubicBezTo>
                    <a:cubicBezTo>
                      <a:pt x="3" y="2"/>
                      <a:pt x="3" y="2"/>
                      <a:pt x="4" y="2"/>
                    </a:cubicBezTo>
                    <a:cubicBezTo>
                      <a:pt x="4" y="1"/>
                      <a:pt x="5" y="1"/>
                      <a:pt x="5" y="1"/>
                    </a:cubicBezTo>
                    <a:cubicBezTo>
                      <a:pt x="5" y="1"/>
                      <a:pt x="6" y="1"/>
                      <a:pt x="6" y="0"/>
                    </a:cubicBezTo>
                    <a:cubicBezTo>
                      <a:pt x="7" y="0"/>
                      <a:pt x="8" y="0"/>
                      <a:pt x="9" y="0"/>
                    </a:cubicBezTo>
                    <a:cubicBezTo>
                      <a:pt x="10" y="1"/>
                      <a:pt x="10" y="1"/>
                      <a:pt x="11" y="1"/>
                    </a:cubicBezTo>
                    <a:cubicBezTo>
                      <a:pt x="11" y="1"/>
                      <a:pt x="11" y="1"/>
                      <a:pt x="12" y="2"/>
                    </a:cubicBezTo>
                    <a:cubicBezTo>
                      <a:pt x="12" y="2"/>
                      <a:pt x="13" y="2"/>
                      <a:pt x="13" y="2"/>
                    </a:cubicBezTo>
                    <a:cubicBezTo>
                      <a:pt x="14" y="4"/>
                      <a:pt x="15" y="6"/>
                      <a:pt x="15" y="8"/>
                    </a:cubicBezTo>
                    <a:cubicBezTo>
                      <a:pt x="15" y="8"/>
                      <a:pt x="15" y="9"/>
                      <a:pt x="15" y="9"/>
                    </a:cubicBezTo>
                    <a:cubicBezTo>
                      <a:pt x="15" y="9"/>
                      <a:pt x="15" y="10"/>
                      <a:pt x="14" y="10"/>
                    </a:cubicBezTo>
                    <a:cubicBezTo>
                      <a:pt x="14" y="11"/>
                      <a:pt x="14" y="11"/>
                      <a:pt x="14" y="12"/>
                    </a:cubicBezTo>
                    <a:cubicBezTo>
                      <a:pt x="13" y="12"/>
                      <a:pt x="13" y="12"/>
                      <a:pt x="13" y="13"/>
                    </a:cubicBezTo>
                    <a:cubicBezTo>
                      <a:pt x="13" y="13"/>
                      <a:pt x="12" y="13"/>
                      <a:pt x="12" y="14"/>
                    </a:cubicBezTo>
                    <a:cubicBezTo>
                      <a:pt x="11" y="14"/>
                      <a:pt x="11" y="14"/>
                      <a:pt x="11" y="14"/>
                    </a:cubicBezTo>
                    <a:cubicBezTo>
                      <a:pt x="10" y="14"/>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6" name="Freeform 282">
                <a:extLst>
                  <a:ext uri="{FF2B5EF4-FFF2-40B4-BE49-F238E27FC236}">
                    <a16:creationId xmlns:a16="http://schemas.microsoft.com/office/drawing/2014/main" id="{2B6C2D0D-116A-4D7F-3A91-ACEB8D44E51A}"/>
                  </a:ext>
                </a:extLst>
              </p:cNvPr>
              <p:cNvSpPr>
                <a:spLocks/>
              </p:cNvSpPr>
              <p:nvPr/>
            </p:nvSpPr>
            <p:spPr bwMode="auto">
              <a:xfrm>
                <a:off x="-3680960" y="338988"/>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2 h 15"/>
                  <a:gd name="T14" fmla="*/ 7 w 15"/>
                  <a:gd name="T15" fmla="*/ 0 h 15"/>
                  <a:gd name="T16" fmla="*/ 13 w 15"/>
                  <a:gd name="T17" fmla="*/ 2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8"/>
                    </a:cubicBezTo>
                    <a:cubicBezTo>
                      <a:pt x="0" y="7"/>
                      <a:pt x="0" y="7"/>
                      <a:pt x="0" y="6"/>
                    </a:cubicBezTo>
                    <a:cubicBezTo>
                      <a:pt x="0" y="6"/>
                      <a:pt x="1" y="5"/>
                      <a:pt x="1" y="5"/>
                    </a:cubicBezTo>
                    <a:cubicBezTo>
                      <a:pt x="1" y="4"/>
                      <a:pt x="1" y="4"/>
                      <a:pt x="1" y="4"/>
                    </a:cubicBezTo>
                    <a:cubicBezTo>
                      <a:pt x="2" y="3"/>
                      <a:pt x="2" y="3"/>
                      <a:pt x="2" y="2"/>
                    </a:cubicBezTo>
                    <a:cubicBezTo>
                      <a:pt x="4" y="1"/>
                      <a:pt x="6" y="0"/>
                      <a:pt x="7" y="0"/>
                    </a:cubicBezTo>
                    <a:cubicBezTo>
                      <a:pt x="9" y="0"/>
                      <a:pt x="11" y="1"/>
                      <a:pt x="13" y="2"/>
                    </a:cubicBezTo>
                    <a:cubicBezTo>
                      <a:pt x="14" y="4"/>
                      <a:pt x="15" y="6"/>
                      <a:pt x="15" y="8"/>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7" name="Freeform 283">
                <a:extLst>
                  <a:ext uri="{FF2B5EF4-FFF2-40B4-BE49-F238E27FC236}">
                    <a16:creationId xmlns:a16="http://schemas.microsoft.com/office/drawing/2014/main" id="{3AD6E96D-78DC-A9B5-A5CF-7C419FE8F099}"/>
                  </a:ext>
                </a:extLst>
              </p:cNvPr>
              <p:cNvSpPr>
                <a:spLocks/>
              </p:cNvSpPr>
              <p:nvPr/>
            </p:nvSpPr>
            <p:spPr bwMode="auto">
              <a:xfrm>
                <a:off x="-3420072" y="338988"/>
                <a:ext cx="69570" cy="60141"/>
              </a:xfrm>
              <a:custGeom>
                <a:avLst/>
                <a:gdLst>
                  <a:gd name="T0" fmla="*/ 7 w 14"/>
                  <a:gd name="T1" fmla="*/ 15 h 15"/>
                  <a:gd name="T2" fmla="*/ 2 w 14"/>
                  <a:gd name="T3" fmla="*/ 13 h 15"/>
                  <a:gd name="T4" fmla="*/ 0 w 14"/>
                  <a:gd name="T5" fmla="*/ 8 h 15"/>
                  <a:gd name="T6" fmla="*/ 2 w 14"/>
                  <a:gd name="T7" fmla="*/ 2 h 15"/>
                  <a:gd name="T8" fmla="*/ 3 w 14"/>
                  <a:gd name="T9" fmla="*/ 2 h 15"/>
                  <a:gd name="T10" fmla="*/ 4 w 14"/>
                  <a:gd name="T11" fmla="*/ 1 h 15"/>
                  <a:gd name="T12" fmla="*/ 6 w 14"/>
                  <a:gd name="T13" fmla="*/ 0 h 15"/>
                  <a:gd name="T14" fmla="*/ 9 w 14"/>
                  <a:gd name="T15" fmla="*/ 0 h 15"/>
                  <a:gd name="T16" fmla="*/ 10 w 14"/>
                  <a:gd name="T17" fmla="*/ 1 h 15"/>
                  <a:gd name="T18" fmla="*/ 11 w 14"/>
                  <a:gd name="T19" fmla="*/ 2 h 15"/>
                  <a:gd name="T20" fmla="*/ 12 w 14"/>
                  <a:gd name="T21" fmla="*/ 2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0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8"/>
                    </a:cubicBezTo>
                    <a:cubicBezTo>
                      <a:pt x="0" y="6"/>
                      <a:pt x="1" y="4"/>
                      <a:pt x="2" y="2"/>
                    </a:cubicBezTo>
                    <a:cubicBezTo>
                      <a:pt x="2" y="2"/>
                      <a:pt x="3" y="2"/>
                      <a:pt x="3" y="2"/>
                    </a:cubicBezTo>
                    <a:cubicBezTo>
                      <a:pt x="3" y="1"/>
                      <a:pt x="4" y="1"/>
                      <a:pt x="4" y="1"/>
                    </a:cubicBezTo>
                    <a:cubicBezTo>
                      <a:pt x="5" y="1"/>
                      <a:pt x="5" y="1"/>
                      <a:pt x="6" y="0"/>
                    </a:cubicBezTo>
                    <a:cubicBezTo>
                      <a:pt x="7" y="0"/>
                      <a:pt x="8" y="0"/>
                      <a:pt x="9" y="0"/>
                    </a:cubicBezTo>
                    <a:cubicBezTo>
                      <a:pt x="9" y="1"/>
                      <a:pt x="9" y="1"/>
                      <a:pt x="10" y="1"/>
                    </a:cubicBezTo>
                    <a:cubicBezTo>
                      <a:pt x="10" y="1"/>
                      <a:pt x="11" y="1"/>
                      <a:pt x="11" y="2"/>
                    </a:cubicBezTo>
                    <a:cubicBezTo>
                      <a:pt x="12" y="2"/>
                      <a:pt x="12" y="2"/>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8" name="Freeform 284">
                <a:extLst>
                  <a:ext uri="{FF2B5EF4-FFF2-40B4-BE49-F238E27FC236}">
                    <a16:creationId xmlns:a16="http://schemas.microsoft.com/office/drawing/2014/main" id="{4B9A319C-BCD2-B5F7-C97D-D8F423CC15D6}"/>
                  </a:ext>
                </a:extLst>
              </p:cNvPr>
              <p:cNvSpPr>
                <a:spLocks/>
              </p:cNvSpPr>
              <p:nvPr/>
            </p:nvSpPr>
            <p:spPr bwMode="auto">
              <a:xfrm>
                <a:off x="-3161115" y="338988"/>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4"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9" name="Freeform 285">
                <a:extLst>
                  <a:ext uri="{FF2B5EF4-FFF2-40B4-BE49-F238E27FC236}">
                    <a16:creationId xmlns:a16="http://schemas.microsoft.com/office/drawing/2014/main" id="{A537207E-EB32-A3EE-FB14-1FBBA15E1651}"/>
                  </a:ext>
                </a:extLst>
              </p:cNvPr>
              <p:cNvSpPr>
                <a:spLocks/>
              </p:cNvSpPr>
              <p:nvPr/>
            </p:nvSpPr>
            <p:spPr bwMode="auto">
              <a:xfrm>
                <a:off x="-2902159" y="338988"/>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5"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0" name="Freeform 286">
                <a:extLst>
                  <a:ext uri="{FF2B5EF4-FFF2-40B4-BE49-F238E27FC236}">
                    <a16:creationId xmlns:a16="http://schemas.microsoft.com/office/drawing/2014/main" id="{659EFB00-2DAA-61A8-FCEC-7D3F7F2BA657}"/>
                  </a:ext>
                </a:extLst>
              </p:cNvPr>
              <p:cNvSpPr>
                <a:spLocks/>
              </p:cNvSpPr>
              <p:nvPr/>
            </p:nvSpPr>
            <p:spPr bwMode="auto">
              <a:xfrm>
                <a:off x="-2643202"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4"/>
                      <a:pt x="4" y="14"/>
                    </a:cubicBezTo>
                    <a:cubicBezTo>
                      <a:pt x="4" y="14"/>
                      <a:pt x="3" y="14"/>
                      <a:pt x="3" y="14"/>
                    </a:cubicBezTo>
                    <a:cubicBezTo>
                      <a:pt x="3"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1" name="Freeform 287">
                <a:extLst>
                  <a:ext uri="{FF2B5EF4-FFF2-40B4-BE49-F238E27FC236}">
                    <a16:creationId xmlns:a16="http://schemas.microsoft.com/office/drawing/2014/main" id="{DB0E13BE-45D0-1C9B-7AF1-3F5DF42CAF2F}"/>
                  </a:ext>
                </a:extLst>
              </p:cNvPr>
              <p:cNvSpPr>
                <a:spLocks/>
              </p:cNvSpPr>
              <p:nvPr/>
            </p:nvSpPr>
            <p:spPr bwMode="auto">
              <a:xfrm>
                <a:off x="-2384247"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0"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2" name="Freeform 288">
                <a:extLst>
                  <a:ext uri="{FF2B5EF4-FFF2-40B4-BE49-F238E27FC236}">
                    <a16:creationId xmlns:a16="http://schemas.microsoft.com/office/drawing/2014/main" id="{EC4AD3D9-1123-A43B-1A23-D166320AF61E}"/>
                  </a:ext>
                </a:extLst>
              </p:cNvPr>
              <p:cNvSpPr>
                <a:spLocks/>
              </p:cNvSpPr>
              <p:nvPr/>
            </p:nvSpPr>
            <p:spPr bwMode="auto">
              <a:xfrm>
                <a:off x="-2125290"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3" name="Freeform 289">
                <a:extLst>
                  <a:ext uri="{FF2B5EF4-FFF2-40B4-BE49-F238E27FC236}">
                    <a16:creationId xmlns:a16="http://schemas.microsoft.com/office/drawing/2014/main" id="{49EDDD8A-92AE-5EF5-DB39-2E8FE7A9E2E0}"/>
                  </a:ext>
                </a:extLst>
              </p:cNvPr>
              <p:cNvSpPr>
                <a:spLocks/>
              </p:cNvSpPr>
              <p:nvPr/>
            </p:nvSpPr>
            <p:spPr bwMode="auto">
              <a:xfrm>
                <a:off x="-1866333"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4" name="Freeform 290">
                <a:extLst>
                  <a:ext uri="{FF2B5EF4-FFF2-40B4-BE49-F238E27FC236}">
                    <a16:creationId xmlns:a16="http://schemas.microsoft.com/office/drawing/2014/main" id="{DB041C95-A4FB-16A5-8FB5-BA5F6218898B}"/>
                  </a:ext>
                </a:extLst>
              </p:cNvPr>
              <p:cNvSpPr>
                <a:spLocks/>
              </p:cNvSpPr>
              <p:nvPr/>
            </p:nvSpPr>
            <p:spPr bwMode="auto">
              <a:xfrm>
                <a:off x="-1607378"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5" name="Freeform 291">
                <a:extLst>
                  <a:ext uri="{FF2B5EF4-FFF2-40B4-BE49-F238E27FC236}">
                    <a16:creationId xmlns:a16="http://schemas.microsoft.com/office/drawing/2014/main" id="{A0C9D26E-F957-6729-C8D0-87D8760D1A9D}"/>
                  </a:ext>
                </a:extLst>
              </p:cNvPr>
              <p:cNvSpPr>
                <a:spLocks/>
              </p:cNvSpPr>
              <p:nvPr/>
            </p:nvSpPr>
            <p:spPr bwMode="auto">
              <a:xfrm>
                <a:off x="-3939917" y="54562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2"/>
                      <a:pt x="3" y="12"/>
                    </a:cubicBezTo>
                    <a:cubicBezTo>
                      <a:pt x="2" y="12"/>
                      <a:pt x="2" y="11"/>
                      <a:pt x="2" y="11"/>
                    </a:cubicBezTo>
                    <a:cubicBezTo>
                      <a:pt x="1" y="11"/>
                      <a:pt x="1" y="10"/>
                      <a:pt x="1" y="10"/>
                    </a:cubicBezTo>
                    <a:cubicBezTo>
                      <a:pt x="1" y="9"/>
                      <a:pt x="1" y="9"/>
                      <a:pt x="1" y="8"/>
                    </a:cubicBezTo>
                    <a:cubicBezTo>
                      <a:pt x="1" y="8"/>
                      <a:pt x="0" y="7"/>
                      <a:pt x="0" y="7"/>
                    </a:cubicBezTo>
                    <a:cubicBezTo>
                      <a:pt x="0" y="5"/>
                      <a:pt x="1" y="3"/>
                      <a:pt x="3" y="2"/>
                    </a:cubicBezTo>
                    <a:cubicBezTo>
                      <a:pt x="3" y="2"/>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2"/>
                      <a:pt x="13" y="2"/>
                    </a:cubicBezTo>
                    <a:cubicBezTo>
                      <a:pt x="14" y="3"/>
                      <a:pt x="15" y="5"/>
                      <a:pt x="15" y="7"/>
                    </a:cubicBezTo>
                    <a:cubicBezTo>
                      <a:pt x="15" y="7"/>
                      <a:pt x="15" y="8"/>
                      <a:pt x="15" y="8"/>
                    </a:cubicBezTo>
                    <a:cubicBezTo>
                      <a:pt x="15" y="9"/>
                      <a:pt x="15" y="9"/>
                      <a:pt x="14" y="10"/>
                    </a:cubicBezTo>
                    <a:cubicBezTo>
                      <a:pt x="14" y="10"/>
                      <a:pt x="14" y="11"/>
                      <a:pt x="14" y="11"/>
                    </a:cubicBezTo>
                    <a:cubicBezTo>
                      <a:pt x="13" y="11"/>
                      <a:pt x="13" y="12"/>
                      <a:pt x="13" y="12"/>
                    </a:cubicBezTo>
                    <a:cubicBezTo>
                      <a:pt x="13" y="12"/>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6" name="Freeform 292">
                <a:extLst>
                  <a:ext uri="{FF2B5EF4-FFF2-40B4-BE49-F238E27FC236}">
                    <a16:creationId xmlns:a16="http://schemas.microsoft.com/office/drawing/2014/main" id="{1D0EB241-27B5-7CD1-0D0F-F2B363789003}"/>
                  </a:ext>
                </a:extLst>
              </p:cNvPr>
              <p:cNvSpPr>
                <a:spLocks/>
              </p:cNvSpPr>
              <p:nvPr/>
            </p:nvSpPr>
            <p:spPr bwMode="auto">
              <a:xfrm>
                <a:off x="-3680960" y="54562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7"/>
                      <a:pt x="0" y="6"/>
                      <a:pt x="0" y="6"/>
                    </a:cubicBezTo>
                    <a:cubicBezTo>
                      <a:pt x="0" y="5"/>
                      <a:pt x="1" y="5"/>
                      <a:pt x="1" y="4"/>
                    </a:cubicBezTo>
                    <a:cubicBezTo>
                      <a:pt x="1" y="4"/>
                      <a:pt x="1" y="3"/>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7" name="Freeform 293">
                <a:extLst>
                  <a:ext uri="{FF2B5EF4-FFF2-40B4-BE49-F238E27FC236}">
                    <a16:creationId xmlns:a16="http://schemas.microsoft.com/office/drawing/2014/main" id="{0C7CEE6C-8F29-5205-AE13-0739E48F664C}"/>
                  </a:ext>
                </a:extLst>
              </p:cNvPr>
              <p:cNvSpPr>
                <a:spLocks/>
              </p:cNvSpPr>
              <p:nvPr/>
            </p:nvSpPr>
            <p:spPr bwMode="auto">
              <a:xfrm>
                <a:off x="-3420072" y="54562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2"/>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2"/>
                      <a:pt x="12" y="2"/>
                    </a:cubicBezTo>
                    <a:cubicBezTo>
                      <a:pt x="13" y="2"/>
                      <a:pt x="13" y="3"/>
                      <a:pt x="13" y="3"/>
                    </a:cubicBezTo>
                    <a:cubicBezTo>
                      <a:pt x="13" y="3"/>
                      <a:pt x="14" y="4"/>
                      <a:pt x="14" y="4"/>
                    </a:cubicBezTo>
                    <a:cubicBezTo>
                      <a:pt x="14" y="5"/>
                      <a:pt x="14" y="5"/>
                      <a:pt x="14" y="6"/>
                    </a:cubicBezTo>
                    <a:cubicBezTo>
                      <a:pt x="14" y="6"/>
                      <a:pt x="14" y="7"/>
                      <a:pt x="14" y="7"/>
                    </a:cubicBezTo>
                    <a:cubicBezTo>
                      <a:pt x="14" y="7"/>
                      <a:pt x="14" y="8"/>
                      <a:pt x="14" y="8"/>
                    </a:cubicBezTo>
                    <a:cubicBezTo>
                      <a:pt x="14" y="9"/>
                      <a:pt x="14" y="9"/>
                      <a:pt x="14" y="10"/>
                    </a:cubicBezTo>
                    <a:cubicBezTo>
                      <a:pt x="14" y="10"/>
                      <a:pt x="13" y="11"/>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8" name="Freeform 294">
                <a:extLst>
                  <a:ext uri="{FF2B5EF4-FFF2-40B4-BE49-F238E27FC236}">
                    <a16:creationId xmlns:a16="http://schemas.microsoft.com/office/drawing/2014/main" id="{306B44D9-17A9-ED7D-45A7-ABC6BCA8D21F}"/>
                  </a:ext>
                </a:extLst>
              </p:cNvPr>
              <p:cNvSpPr>
                <a:spLocks/>
              </p:cNvSpPr>
              <p:nvPr/>
            </p:nvSpPr>
            <p:spPr bwMode="auto">
              <a:xfrm>
                <a:off x="-3161115" y="540999"/>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4"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9" name="Freeform 295">
                <a:extLst>
                  <a:ext uri="{FF2B5EF4-FFF2-40B4-BE49-F238E27FC236}">
                    <a16:creationId xmlns:a16="http://schemas.microsoft.com/office/drawing/2014/main" id="{6B4B7B84-DC32-E46C-2E76-33BFBBFE3E67}"/>
                  </a:ext>
                </a:extLst>
              </p:cNvPr>
              <p:cNvSpPr>
                <a:spLocks/>
              </p:cNvSpPr>
              <p:nvPr/>
            </p:nvSpPr>
            <p:spPr bwMode="auto">
              <a:xfrm>
                <a:off x="-2902159" y="540999"/>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5"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0" name="Freeform 296">
                <a:extLst>
                  <a:ext uri="{FF2B5EF4-FFF2-40B4-BE49-F238E27FC236}">
                    <a16:creationId xmlns:a16="http://schemas.microsoft.com/office/drawing/2014/main" id="{FEFFC1BE-236B-DFD3-EBFF-B80A2BD0A067}"/>
                  </a:ext>
                </a:extLst>
              </p:cNvPr>
              <p:cNvSpPr>
                <a:spLocks/>
              </p:cNvSpPr>
              <p:nvPr/>
            </p:nvSpPr>
            <p:spPr bwMode="auto">
              <a:xfrm>
                <a:off x="-2643202"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5"/>
                      <a:pt x="3" y="14"/>
                      <a:pt x="3" y="14"/>
                    </a:cubicBezTo>
                    <a:cubicBezTo>
                      <a:pt x="3"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1" name="Freeform 297">
                <a:extLst>
                  <a:ext uri="{FF2B5EF4-FFF2-40B4-BE49-F238E27FC236}">
                    <a16:creationId xmlns:a16="http://schemas.microsoft.com/office/drawing/2014/main" id="{1F2554AA-BB3D-AB63-F536-33BA5C61BAA6}"/>
                  </a:ext>
                </a:extLst>
              </p:cNvPr>
              <p:cNvSpPr>
                <a:spLocks/>
              </p:cNvSpPr>
              <p:nvPr/>
            </p:nvSpPr>
            <p:spPr bwMode="auto">
              <a:xfrm>
                <a:off x="-2384247"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0"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2" name="Freeform 298">
                <a:extLst>
                  <a:ext uri="{FF2B5EF4-FFF2-40B4-BE49-F238E27FC236}">
                    <a16:creationId xmlns:a16="http://schemas.microsoft.com/office/drawing/2014/main" id="{C801F445-E75F-0B26-8B6A-B1422B69CCDD}"/>
                  </a:ext>
                </a:extLst>
              </p:cNvPr>
              <p:cNvSpPr>
                <a:spLocks/>
              </p:cNvSpPr>
              <p:nvPr/>
            </p:nvSpPr>
            <p:spPr bwMode="auto">
              <a:xfrm>
                <a:off x="-2125290"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3" name="Freeform 299">
                <a:extLst>
                  <a:ext uri="{FF2B5EF4-FFF2-40B4-BE49-F238E27FC236}">
                    <a16:creationId xmlns:a16="http://schemas.microsoft.com/office/drawing/2014/main" id="{EFA9B4B8-BDCC-A3EE-234A-332722F84DAF}"/>
                  </a:ext>
                </a:extLst>
              </p:cNvPr>
              <p:cNvSpPr>
                <a:spLocks/>
              </p:cNvSpPr>
              <p:nvPr/>
            </p:nvSpPr>
            <p:spPr bwMode="auto">
              <a:xfrm>
                <a:off x="-1866333"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4" name="Freeform 300">
                <a:extLst>
                  <a:ext uri="{FF2B5EF4-FFF2-40B4-BE49-F238E27FC236}">
                    <a16:creationId xmlns:a16="http://schemas.microsoft.com/office/drawing/2014/main" id="{A4984A5A-2968-EC71-4222-80AAD120757D}"/>
                  </a:ext>
                </a:extLst>
              </p:cNvPr>
              <p:cNvSpPr>
                <a:spLocks/>
              </p:cNvSpPr>
              <p:nvPr/>
            </p:nvSpPr>
            <p:spPr bwMode="auto">
              <a:xfrm>
                <a:off x="-1607378"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5" name="Freeform 301">
                <a:extLst>
                  <a:ext uri="{FF2B5EF4-FFF2-40B4-BE49-F238E27FC236}">
                    <a16:creationId xmlns:a16="http://schemas.microsoft.com/office/drawing/2014/main" id="{9513944C-EC5C-B646-92DA-F7816914581F}"/>
                  </a:ext>
                </a:extLst>
              </p:cNvPr>
              <p:cNvSpPr>
                <a:spLocks/>
              </p:cNvSpPr>
              <p:nvPr/>
            </p:nvSpPr>
            <p:spPr bwMode="auto">
              <a:xfrm>
                <a:off x="-3939917" y="955814"/>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3"/>
                      <a:pt x="4" y="13"/>
                      <a:pt x="4" y="13"/>
                    </a:cubicBezTo>
                    <a:cubicBezTo>
                      <a:pt x="3" y="13"/>
                      <a:pt x="3" y="12"/>
                      <a:pt x="3" y="12"/>
                    </a:cubicBezTo>
                    <a:cubicBezTo>
                      <a:pt x="2" y="12"/>
                      <a:pt x="2" y="11"/>
                      <a:pt x="2" y="11"/>
                    </a:cubicBezTo>
                    <a:cubicBezTo>
                      <a:pt x="1" y="10"/>
                      <a:pt x="1" y="10"/>
                      <a:pt x="1" y="10"/>
                    </a:cubicBezTo>
                    <a:cubicBezTo>
                      <a:pt x="1" y="9"/>
                      <a:pt x="1" y="9"/>
                      <a:pt x="1" y="8"/>
                    </a:cubicBezTo>
                    <a:cubicBezTo>
                      <a:pt x="1" y="8"/>
                      <a:pt x="0" y="7"/>
                      <a:pt x="0" y="7"/>
                    </a:cubicBezTo>
                    <a:cubicBezTo>
                      <a:pt x="0" y="5"/>
                      <a:pt x="1" y="3"/>
                      <a:pt x="3" y="2"/>
                    </a:cubicBezTo>
                    <a:cubicBezTo>
                      <a:pt x="3" y="1"/>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1"/>
                      <a:pt x="13" y="2"/>
                    </a:cubicBezTo>
                    <a:cubicBezTo>
                      <a:pt x="14" y="3"/>
                      <a:pt x="15" y="5"/>
                      <a:pt x="15" y="7"/>
                    </a:cubicBezTo>
                    <a:cubicBezTo>
                      <a:pt x="15" y="7"/>
                      <a:pt x="15" y="8"/>
                      <a:pt x="15" y="8"/>
                    </a:cubicBezTo>
                    <a:cubicBezTo>
                      <a:pt x="15" y="9"/>
                      <a:pt x="15" y="9"/>
                      <a:pt x="14" y="10"/>
                    </a:cubicBezTo>
                    <a:cubicBezTo>
                      <a:pt x="14" y="10"/>
                      <a:pt x="14" y="10"/>
                      <a:pt x="14" y="11"/>
                    </a:cubicBezTo>
                    <a:cubicBezTo>
                      <a:pt x="13" y="11"/>
                      <a:pt x="13" y="12"/>
                      <a:pt x="13" y="12"/>
                    </a:cubicBezTo>
                    <a:cubicBezTo>
                      <a:pt x="13" y="12"/>
                      <a:pt x="12" y="13"/>
                      <a:pt x="12" y="13"/>
                    </a:cubicBezTo>
                    <a:cubicBezTo>
                      <a:pt x="11" y="13"/>
                      <a:pt x="11" y="13"/>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6" name="Freeform 302">
                <a:extLst>
                  <a:ext uri="{FF2B5EF4-FFF2-40B4-BE49-F238E27FC236}">
                    <a16:creationId xmlns:a16="http://schemas.microsoft.com/office/drawing/2014/main" id="{15C0FC78-9879-F84E-83A6-56E384B4872A}"/>
                  </a:ext>
                </a:extLst>
              </p:cNvPr>
              <p:cNvSpPr>
                <a:spLocks/>
              </p:cNvSpPr>
              <p:nvPr/>
            </p:nvSpPr>
            <p:spPr bwMode="auto">
              <a:xfrm>
                <a:off x="-3680960" y="955814"/>
                <a:ext cx="77301" cy="57057"/>
              </a:xfrm>
              <a:custGeom>
                <a:avLst/>
                <a:gdLst>
                  <a:gd name="T0" fmla="*/ 7 w 15"/>
                  <a:gd name="T1" fmla="*/ 14 h 14"/>
                  <a:gd name="T2" fmla="*/ 2 w 15"/>
                  <a:gd name="T3" fmla="*/ 12 h 14"/>
                  <a:gd name="T4" fmla="*/ 0 w 15"/>
                  <a:gd name="T5" fmla="*/ 7 h 14"/>
                  <a:gd name="T6" fmla="*/ 0 w 15"/>
                  <a:gd name="T7" fmla="*/ 5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6"/>
                      <a:pt x="0" y="6"/>
                      <a:pt x="0" y="5"/>
                    </a:cubicBezTo>
                    <a:cubicBezTo>
                      <a:pt x="0" y="5"/>
                      <a:pt x="1" y="5"/>
                      <a:pt x="1" y="4"/>
                    </a:cubicBezTo>
                    <a:cubicBezTo>
                      <a:pt x="1" y="4"/>
                      <a:pt x="1" y="3"/>
                      <a:pt x="1" y="3"/>
                    </a:cubicBezTo>
                    <a:cubicBezTo>
                      <a:pt x="2" y="2"/>
                      <a:pt x="2" y="2"/>
                      <a:pt x="2" y="2"/>
                    </a:cubicBezTo>
                    <a:cubicBezTo>
                      <a:pt x="4" y="0"/>
                      <a:pt x="6" y="0"/>
                      <a:pt x="7" y="0"/>
                    </a:cubicBezTo>
                    <a:cubicBezTo>
                      <a:pt x="9" y="0"/>
                      <a:pt x="11" y="0"/>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7" name="Freeform 303">
                <a:extLst>
                  <a:ext uri="{FF2B5EF4-FFF2-40B4-BE49-F238E27FC236}">
                    <a16:creationId xmlns:a16="http://schemas.microsoft.com/office/drawing/2014/main" id="{D23A58B8-BB34-187E-D274-2EA53AFEC4D7}"/>
                  </a:ext>
                </a:extLst>
              </p:cNvPr>
              <p:cNvSpPr>
                <a:spLocks/>
              </p:cNvSpPr>
              <p:nvPr/>
            </p:nvSpPr>
            <p:spPr bwMode="auto">
              <a:xfrm>
                <a:off x="-3420072" y="955814"/>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5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1"/>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1"/>
                      <a:pt x="12" y="2"/>
                    </a:cubicBezTo>
                    <a:cubicBezTo>
                      <a:pt x="13" y="2"/>
                      <a:pt x="13" y="2"/>
                      <a:pt x="13" y="3"/>
                    </a:cubicBezTo>
                    <a:cubicBezTo>
                      <a:pt x="13" y="3"/>
                      <a:pt x="14" y="4"/>
                      <a:pt x="14" y="4"/>
                    </a:cubicBezTo>
                    <a:cubicBezTo>
                      <a:pt x="14" y="5"/>
                      <a:pt x="14" y="5"/>
                      <a:pt x="14" y="5"/>
                    </a:cubicBezTo>
                    <a:cubicBezTo>
                      <a:pt x="14" y="6"/>
                      <a:pt x="14" y="6"/>
                      <a:pt x="14" y="7"/>
                    </a:cubicBezTo>
                    <a:cubicBezTo>
                      <a:pt x="14" y="7"/>
                      <a:pt x="14" y="8"/>
                      <a:pt x="14" y="8"/>
                    </a:cubicBezTo>
                    <a:cubicBezTo>
                      <a:pt x="14" y="9"/>
                      <a:pt x="14" y="9"/>
                      <a:pt x="14" y="10"/>
                    </a:cubicBezTo>
                    <a:cubicBezTo>
                      <a:pt x="14" y="10"/>
                      <a:pt x="13" y="10"/>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8" name="Freeform 304">
                <a:extLst>
                  <a:ext uri="{FF2B5EF4-FFF2-40B4-BE49-F238E27FC236}">
                    <a16:creationId xmlns:a16="http://schemas.microsoft.com/office/drawing/2014/main" id="{A2C33375-8B87-8604-2442-5925EF729E69}"/>
                  </a:ext>
                </a:extLst>
              </p:cNvPr>
              <p:cNvSpPr>
                <a:spLocks/>
              </p:cNvSpPr>
              <p:nvPr/>
            </p:nvSpPr>
            <p:spPr bwMode="auto">
              <a:xfrm>
                <a:off x="-3161115" y="951188"/>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4"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9" name="Freeform 305">
                <a:extLst>
                  <a:ext uri="{FF2B5EF4-FFF2-40B4-BE49-F238E27FC236}">
                    <a16:creationId xmlns:a16="http://schemas.microsoft.com/office/drawing/2014/main" id="{F3E7AA5F-DBCF-FA2B-F9C6-6535CCD3C82C}"/>
                  </a:ext>
                </a:extLst>
              </p:cNvPr>
              <p:cNvSpPr>
                <a:spLocks/>
              </p:cNvSpPr>
              <p:nvPr/>
            </p:nvSpPr>
            <p:spPr bwMode="auto">
              <a:xfrm>
                <a:off x="-2902159" y="951188"/>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5"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0" name="Freeform 306">
                <a:extLst>
                  <a:ext uri="{FF2B5EF4-FFF2-40B4-BE49-F238E27FC236}">
                    <a16:creationId xmlns:a16="http://schemas.microsoft.com/office/drawing/2014/main" id="{5E63AC2D-7360-B6F8-2151-9F50FC9EC1B7}"/>
                  </a:ext>
                </a:extLst>
              </p:cNvPr>
              <p:cNvSpPr>
                <a:spLocks/>
              </p:cNvSpPr>
              <p:nvPr/>
            </p:nvSpPr>
            <p:spPr bwMode="auto">
              <a:xfrm>
                <a:off x="-2643202"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4"/>
                      <a:pt x="3" y="14"/>
                      <a:pt x="3" y="14"/>
                    </a:cubicBezTo>
                    <a:cubicBezTo>
                      <a:pt x="3"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1" name="Freeform 307">
                <a:extLst>
                  <a:ext uri="{FF2B5EF4-FFF2-40B4-BE49-F238E27FC236}">
                    <a16:creationId xmlns:a16="http://schemas.microsoft.com/office/drawing/2014/main" id="{74EFEBD1-8554-8523-B218-629EAAE82E1F}"/>
                  </a:ext>
                </a:extLst>
              </p:cNvPr>
              <p:cNvSpPr>
                <a:spLocks/>
              </p:cNvSpPr>
              <p:nvPr/>
            </p:nvSpPr>
            <p:spPr bwMode="auto">
              <a:xfrm>
                <a:off x="-2384247"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0"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2" name="Freeform 308">
                <a:extLst>
                  <a:ext uri="{FF2B5EF4-FFF2-40B4-BE49-F238E27FC236}">
                    <a16:creationId xmlns:a16="http://schemas.microsoft.com/office/drawing/2014/main" id="{20A84837-BE5C-BEA9-9E6D-D9DA054F5481}"/>
                  </a:ext>
                </a:extLst>
              </p:cNvPr>
              <p:cNvSpPr>
                <a:spLocks/>
              </p:cNvSpPr>
              <p:nvPr/>
            </p:nvSpPr>
            <p:spPr bwMode="auto">
              <a:xfrm>
                <a:off x="-2125290"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3" name="Freeform 309">
                <a:extLst>
                  <a:ext uri="{FF2B5EF4-FFF2-40B4-BE49-F238E27FC236}">
                    <a16:creationId xmlns:a16="http://schemas.microsoft.com/office/drawing/2014/main" id="{A05381F3-442A-C25D-A99A-FCB5CD84B13C}"/>
                  </a:ext>
                </a:extLst>
              </p:cNvPr>
              <p:cNvSpPr>
                <a:spLocks/>
              </p:cNvSpPr>
              <p:nvPr/>
            </p:nvSpPr>
            <p:spPr bwMode="auto">
              <a:xfrm>
                <a:off x="-1866333"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4" name="Freeform 310">
                <a:extLst>
                  <a:ext uri="{FF2B5EF4-FFF2-40B4-BE49-F238E27FC236}">
                    <a16:creationId xmlns:a16="http://schemas.microsoft.com/office/drawing/2014/main" id="{9C1275D1-2A08-5BBD-6799-DE73206A4350}"/>
                  </a:ext>
                </a:extLst>
              </p:cNvPr>
              <p:cNvSpPr>
                <a:spLocks/>
              </p:cNvSpPr>
              <p:nvPr/>
            </p:nvSpPr>
            <p:spPr bwMode="auto">
              <a:xfrm>
                <a:off x="-1607378"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5" name="Freeform 311">
                <a:extLst>
                  <a:ext uri="{FF2B5EF4-FFF2-40B4-BE49-F238E27FC236}">
                    <a16:creationId xmlns:a16="http://schemas.microsoft.com/office/drawing/2014/main" id="{F33A5A10-F93C-8718-2252-68AB8DC72A90}"/>
                  </a:ext>
                </a:extLst>
              </p:cNvPr>
              <p:cNvSpPr>
                <a:spLocks/>
              </p:cNvSpPr>
              <p:nvPr/>
            </p:nvSpPr>
            <p:spPr bwMode="auto">
              <a:xfrm>
                <a:off x="-3939917" y="747635"/>
                <a:ext cx="77301" cy="61683"/>
              </a:xfrm>
              <a:custGeom>
                <a:avLst/>
                <a:gdLst>
                  <a:gd name="T0" fmla="*/ 8 w 15"/>
                  <a:gd name="T1" fmla="*/ 15 h 15"/>
                  <a:gd name="T2" fmla="*/ 6 w 15"/>
                  <a:gd name="T3" fmla="*/ 15 h 15"/>
                  <a:gd name="T4" fmla="*/ 5 w 15"/>
                  <a:gd name="T5" fmla="*/ 14 h 15"/>
                  <a:gd name="T6" fmla="*/ 4 w 15"/>
                  <a:gd name="T7" fmla="*/ 13 h 15"/>
                  <a:gd name="T8" fmla="*/ 3 w 15"/>
                  <a:gd name="T9" fmla="*/ 13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3 h 15"/>
                  <a:gd name="T44" fmla="*/ 12 w 15"/>
                  <a:gd name="T45" fmla="*/ 13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4"/>
                      <a:pt x="5" y="14"/>
                      <a:pt x="5" y="14"/>
                    </a:cubicBezTo>
                    <a:cubicBezTo>
                      <a:pt x="5" y="14"/>
                      <a:pt x="4" y="14"/>
                      <a:pt x="4" y="13"/>
                    </a:cubicBezTo>
                    <a:cubicBezTo>
                      <a:pt x="3" y="13"/>
                      <a:pt x="3" y="13"/>
                      <a:pt x="3" y="13"/>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1"/>
                      <a:pt x="6" y="0"/>
                      <a:pt x="6" y="0"/>
                    </a:cubicBezTo>
                    <a:cubicBezTo>
                      <a:pt x="7" y="0"/>
                      <a:pt x="8" y="0"/>
                      <a:pt x="9" y="0"/>
                    </a:cubicBezTo>
                    <a:cubicBezTo>
                      <a:pt x="10" y="0"/>
                      <a:pt x="10" y="1"/>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3"/>
                    </a:cubicBezTo>
                    <a:cubicBezTo>
                      <a:pt x="13" y="13"/>
                      <a:pt x="12" y="13"/>
                      <a:pt x="12" y="13"/>
                    </a:cubicBezTo>
                    <a:cubicBezTo>
                      <a:pt x="11" y="14"/>
                      <a:pt x="11" y="14"/>
                      <a:pt x="11" y="14"/>
                    </a:cubicBezTo>
                    <a:cubicBezTo>
                      <a:pt x="10" y="14"/>
                      <a:pt x="10" y="14"/>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6" name="Freeform 312">
                <a:extLst>
                  <a:ext uri="{FF2B5EF4-FFF2-40B4-BE49-F238E27FC236}">
                    <a16:creationId xmlns:a16="http://schemas.microsoft.com/office/drawing/2014/main" id="{25380F07-61B1-9BF2-D8D7-46A0FB65D7CC}"/>
                  </a:ext>
                </a:extLst>
              </p:cNvPr>
              <p:cNvSpPr>
                <a:spLocks/>
              </p:cNvSpPr>
              <p:nvPr/>
            </p:nvSpPr>
            <p:spPr bwMode="auto">
              <a:xfrm>
                <a:off x="-3680960" y="747635"/>
                <a:ext cx="77301" cy="61683"/>
              </a:xfrm>
              <a:custGeom>
                <a:avLst/>
                <a:gdLst>
                  <a:gd name="T0" fmla="*/ 7 w 15"/>
                  <a:gd name="T1" fmla="*/ 15 h 15"/>
                  <a:gd name="T2" fmla="*/ 2 w 15"/>
                  <a:gd name="T3" fmla="*/ 13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7"/>
                    </a:cubicBezTo>
                    <a:cubicBezTo>
                      <a:pt x="0" y="7"/>
                      <a:pt x="0" y="6"/>
                      <a:pt x="0" y="6"/>
                    </a:cubicBezTo>
                    <a:cubicBezTo>
                      <a:pt x="0" y="6"/>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7" name="Freeform 313">
                <a:extLst>
                  <a:ext uri="{FF2B5EF4-FFF2-40B4-BE49-F238E27FC236}">
                    <a16:creationId xmlns:a16="http://schemas.microsoft.com/office/drawing/2014/main" id="{8D9D706F-C782-FBB7-8CBB-3D054E164BF2}"/>
                  </a:ext>
                </a:extLst>
              </p:cNvPr>
              <p:cNvSpPr>
                <a:spLocks/>
              </p:cNvSpPr>
              <p:nvPr/>
            </p:nvSpPr>
            <p:spPr bwMode="auto">
              <a:xfrm>
                <a:off x="-3420072" y="747635"/>
                <a:ext cx="69570" cy="61683"/>
              </a:xfrm>
              <a:custGeom>
                <a:avLst/>
                <a:gdLst>
                  <a:gd name="T0" fmla="*/ 7 w 14"/>
                  <a:gd name="T1" fmla="*/ 15 h 15"/>
                  <a:gd name="T2" fmla="*/ 2 w 14"/>
                  <a:gd name="T3" fmla="*/ 13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7"/>
                    </a:cubicBezTo>
                    <a:cubicBezTo>
                      <a:pt x="0" y="5"/>
                      <a:pt x="1" y="4"/>
                      <a:pt x="2" y="2"/>
                    </a:cubicBezTo>
                    <a:cubicBezTo>
                      <a:pt x="2" y="2"/>
                      <a:pt x="3" y="2"/>
                      <a:pt x="3" y="1"/>
                    </a:cubicBezTo>
                    <a:cubicBezTo>
                      <a:pt x="3" y="1"/>
                      <a:pt x="4" y="1"/>
                      <a:pt x="4" y="1"/>
                    </a:cubicBezTo>
                    <a:cubicBezTo>
                      <a:pt x="5" y="1"/>
                      <a:pt x="5" y="0"/>
                      <a:pt x="6" y="0"/>
                    </a:cubicBezTo>
                    <a:cubicBezTo>
                      <a:pt x="7" y="0"/>
                      <a:pt x="8" y="0"/>
                      <a:pt x="9" y="0"/>
                    </a:cubicBezTo>
                    <a:cubicBezTo>
                      <a:pt x="9" y="0"/>
                      <a:pt x="9" y="1"/>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8" name="Freeform 314">
                <a:extLst>
                  <a:ext uri="{FF2B5EF4-FFF2-40B4-BE49-F238E27FC236}">
                    <a16:creationId xmlns:a16="http://schemas.microsoft.com/office/drawing/2014/main" id="{174D0080-6D97-D652-82EB-D01890BA5F82}"/>
                  </a:ext>
                </a:extLst>
              </p:cNvPr>
              <p:cNvSpPr>
                <a:spLocks/>
              </p:cNvSpPr>
              <p:nvPr/>
            </p:nvSpPr>
            <p:spPr bwMode="auto">
              <a:xfrm>
                <a:off x="-3161115" y="747635"/>
                <a:ext cx="69570"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4"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4"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9" name="Freeform 315">
                <a:extLst>
                  <a:ext uri="{FF2B5EF4-FFF2-40B4-BE49-F238E27FC236}">
                    <a16:creationId xmlns:a16="http://schemas.microsoft.com/office/drawing/2014/main" id="{E8211084-BE2B-00DA-6044-1A0A94A648AE}"/>
                  </a:ext>
                </a:extLst>
              </p:cNvPr>
              <p:cNvSpPr>
                <a:spLocks/>
              </p:cNvSpPr>
              <p:nvPr/>
            </p:nvSpPr>
            <p:spPr bwMode="auto">
              <a:xfrm>
                <a:off x="-2902159" y="747635"/>
                <a:ext cx="71503"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5"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5"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0" name="Freeform 316">
                <a:extLst>
                  <a:ext uri="{FF2B5EF4-FFF2-40B4-BE49-F238E27FC236}">
                    <a16:creationId xmlns:a16="http://schemas.microsoft.com/office/drawing/2014/main" id="{70425869-BD52-9D0A-41EB-5A0368AD59D6}"/>
                  </a:ext>
                </a:extLst>
              </p:cNvPr>
              <p:cNvSpPr>
                <a:spLocks/>
              </p:cNvSpPr>
              <p:nvPr/>
            </p:nvSpPr>
            <p:spPr bwMode="auto">
              <a:xfrm>
                <a:off x="-2643202"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4"/>
                      <a:pt x="5" y="14"/>
                      <a:pt x="4" y="14"/>
                    </a:cubicBezTo>
                    <a:cubicBezTo>
                      <a:pt x="4" y="14"/>
                      <a:pt x="3" y="14"/>
                      <a:pt x="3" y="13"/>
                    </a:cubicBezTo>
                    <a:cubicBezTo>
                      <a:pt x="3"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1" name="Freeform 317">
                <a:extLst>
                  <a:ext uri="{FF2B5EF4-FFF2-40B4-BE49-F238E27FC236}">
                    <a16:creationId xmlns:a16="http://schemas.microsoft.com/office/drawing/2014/main" id="{4E86B348-6527-52A6-C3F5-1189B2129DE9}"/>
                  </a:ext>
                </a:extLst>
              </p:cNvPr>
              <p:cNvSpPr>
                <a:spLocks/>
              </p:cNvSpPr>
              <p:nvPr/>
            </p:nvSpPr>
            <p:spPr bwMode="auto">
              <a:xfrm>
                <a:off x="-2384247"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0"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2" name="Freeform 318">
                <a:extLst>
                  <a:ext uri="{FF2B5EF4-FFF2-40B4-BE49-F238E27FC236}">
                    <a16:creationId xmlns:a16="http://schemas.microsoft.com/office/drawing/2014/main" id="{87EA7319-9274-594E-4EBE-C18B92ED65AA}"/>
                  </a:ext>
                </a:extLst>
              </p:cNvPr>
              <p:cNvSpPr>
                <a:spLocks/>
              </p:cNvSpPr>
              <p:nvPr/>
            </p:nvSpPr>
            <p:spPr bwMode="auto">
              <a:xfrm>
                <a:off x="-2125290"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3" name="Freeform 319">
                <a:extLst>
                  <a:ext uri="{FF2B5EF4-FFF2-40B4-BE49-F238E27FC236}">
                    <a16:creationId xmlns:a16="http://schemas.microsoft.com/office/drawing/2014/main" id="{C7D55F07-B901-1F0C-1EF2-7AC8C9DDEB9D}"/>
                  </a:ext>
                </a:extLst>
              </p:cNvPr>
              <p:cNvSpPr>
                <a:spLocks/>
              </p:cNvSpPr>
              <p:nvPr/>
            </p:nvSpPr>
            <p:spPr bwMode="auto">
              <a:xfrm>
                <a:off x="-1866333"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4" name="Freeform 320">
                <a:extLst>
                  <a:ext uri="{FF2B5EF4-FFF2-40B4-BE49-F238E27FC236}">
                    <a16:creationId xmlns:a16="http://schemas.microsoft.com/office/drawing/2014/main" id="{0F4AF45A-393A-EFFE-B9B3-9FF82B95E1D9}"/>
                  </a:ext>
                </a:extLst>
              </p:cNvPr>
              <p:cNvSpPr>
                <a:spLocks/>
              </p:cNvSpPr>
              <p:nvPr/>
            </p:nvSpPr>
            <p:spPr bwMode="auto">
              <a:xfrm>
                <a:off x="-1607378"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54" name="任意多边形: 形状 53">
              <a:extLst>
                <a:ext uri="{FF2B5EF4-FFF2-40B4-BE49-F238E27FC236}">
                  <a16:creationId xmlns:a16="http://schemas.microsoft.com/office/drawing/2014/main" id="{9D958A34-098B-F95F-42CE-79EFB0340B9D}"/>
                </a:ext>
              </a:extLst>
            </p:cNvPr>
            <p:cNvSpPr/>
            <p:nvPr/>
          </p:nvSpPr>
          <p:spPr>
            <a:xfrm>
              <a:off x="4764163" y="1050183"/>
              <a:ext cx="6667852" cy="4793406"/>
            </a:xfrm>
            <a:custGeom>
              <a:avLst/>
              <a:gdLst>
                <a:gd name="connsiteX0" fmla="*/ 6104648 w 6667852"/>
                <a:gd name="connsiteY0" fmla="*/ 2764227 h 4793406"/>
                <a:gd name="connsiteX1" fmla="*/ 5629106 w 6667852"/>
                <a:gd name="connsiteY1" fmla="*/ 1941143 h 4793406"/>
                <a:gd name="connsiteX2" fmla="*/ 4958477 w 6667852"/>
                <a:gd name="connsiteY2" fmla="*/ 9230 h 4793406"/>
                <a:gd name="connsiteX3" fmla="*/ 1812757 w 6667852"/>
                <a:gd name="connsiteY3" fmla="*/ 1449848 h 4793406"/>
                <a:gd name="connsiteX4" fmla="*/ 394612 w 6667852"/>
                <a:gd name="connsiteY4" fmla="*/ 3206282 h 4793406"/>
                <a:gd name="connsiteX5" fmla="*/ 1805267 w 6667852"/>
                <a:gd name="connsiteY5" fmla="*/ 4763996 h 4793406"/>
                <a:gd name="connsiteX6" fmla="*/ 4551672 w 6667852"/>
                <a:gd name="connsiteY6" fmla="*/ 4793407 h 4793406"/>
                <a:gd name="connsiteX7" fmla="*/ 6480720 w 6667852"/>
                <a:gd name="connsiteY7" fmla="*/ 3774025 h 4793406"/>
                <a:gd name="connsiteX8" fmla="*/ 6104648 w 6667852"/>
                <a:gd name="connsiteY8" fmla="*/ 2764227 h 479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852" h="4793406">
                  <a:moveTo>
                    <a:pt x="6104648" y="2764227"/>
                  </a:moveTo>
                  <a:cubicBezTo>
                    <a:pt x="5890286" y="2614085"/>
                    <a:pt x="5504740" y="2310716"/>
                    <a:pt x="5629106" y="1941143"/>
                  </a:cubicBezTo>
                  <a:cubicBezTo>
                    <a:pt x="5997136" y="847185"/>
                    <a:pt x="5620073" y="91626"/>
                    <a:pt x="4958477" y="9230"/>
                  </a:cubicBezTo>
                  <a:cubicBezTo>
                    <a:pt x="3580208" y="-162283"/>
                    <a:pt x="3833236" y="2121688"/>
                    <a:pt x="1812757" y="1449848"/>
                  </a:cubicBezTo>
                  <a:cubicBezTo>
                    <a:pt x="400119" y="980033"/>
                    <a:pt x="-585224" y="2306860"/>
                    <a:pt x="394612" y="3206282"/>
                  </a:cubicBezTo>
                  <a:cubicBezTo>
                    <a:pt x="1099609" y="3853558"/>
                    <a:pt x="1805267" y="4763996"/>
                    <a:pt x="1805267" y="4763996"/>
                  </a:cubicBezTo>
                  <a:lnTo>
                    <a:pt x="4551672" y="4793407"/>
                  </a:lnTo>
                  <a:cubicBezTo>
                    <a:pt x="5107628" y="3922075"/>
                    <a:pt x="6070390" y="4031129"/>
                    <a:pt x="6480720" y="3774025"/>
                  </a:cubicBezTo>
                  <a:cubicBezTo>
                    <a:pt x="6993716" y="3452481"/>
                    <a:pt x="6311521" y="2908972"/>
                    <a:pt x="6104648" y="2764227"/>
                  </a:cubicBezTo>
                  <a:close/>
                </a:path>
              </a:pathLst>
            </a:custGeom>
            <a:solidFill>
              <a:schemeClr val="accent6">
                <a:lumMod val="20000"/>
                <a:lumOff val="80000"/>
                <a:alpha val="81000"/>
              </a:scheme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89" name="任意多边形: 形状 88">
              <a:extLst>
                <a:ext uri="{FF2B5EF4-FFF2-40B4-BE49-F238E27FC236}">
                  <a16:creationId xmlns:a16="http://schemas.microsoft.com/office/drawing/2014/main" id="{9ACB17BA-0866-98D7-9EB4-6962A8146CA2}"/>
                </a:ext>
              </a:extLst>
            </p:cNvPr>
            <p:cNvSpPr/>
            <p:nvPr/>
          </p:nvSpPr>
          <p:spPr>
            <a:xfrm>
              <a:off x="7830053" y="2122637"/>
              <a:ext cx="3609034" cy="3202780"/>
            </a:xfrm>
            <a:custGeom>
              <a:avLst/>
              <a:gdLst>
                <a:gd name="connsiteX0" fmla="*/ 0 w 3609034"/>
                <a:gd name="connsiteY0" fmla="*/ 0 h 3202780"/>
                <a:gd name="connsiteX1" fmla="*/ 3385859 w 3609034"/>
                <a:gd name="connsiteY1" fmla="*/ 0 h 3202780"/>
                <a:gd name="connsiteX2" fmla="*/ 3609035 w 3609034"/>
                <a:gd name="connsiteY2" fmla="*/ 223066 h 3202780"/>
                <a:gd name="connsiteX3" fmla="*/ 3609035 w 3609034"/>
                <a:gd name="connsiteY3" fmla="*/ 2979715 h 3202780"/>
                <a:gd name="connsiteX4" fmla="*/ 3385859 w 3609034"/>
                <a:gd name="connsiteY4" fmla="*/ 3202780 h 3202780"/>
                <a:gd name="connsiteX5" fmla="*/ 236835 w 3609034"/>
                <a:gd name="connsiteY5" fmla="*/ 3202780 h 3202780"/>
                <a:gd name="connsiteX6" fmla="*/ 13769 w 3609034"/>
                <a:gd name="connsiteY6" fmla="*/ 2979803 h 3202780"/>
                <a:gd name="connsiteX7" fmla="*/ 13769 w 3609034"/>
                <a:gd name="connsiteY7" fmla="*/ 2979715 h 3202780"/>
                <a:gd name="connsiteX8" fmla="*/ 13769 w 3609034"/>
                <a:gd name="connsiteY8" fmla="*/ 1720524 h 320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9034" h="3202780">
                  <a:moveTo>
                    <a:pt x="0" y="0"/>
                  </a:moveTo>
                  <a:lnTo>
                    <a:pt x="3385859" y="0"/>
                  </a:lnTo>
                  <a:cubicBezTo>
                    <a:pt x="3509083" y="-24"/>
                    <a:pt x="3608999" y="99842"/>
                    <a:pt x="3609035" y="223066"/>
                  </a:cubicBezTo>
                  <a:lnTo>
                    <a:pt x="3609035" y="2979715"/>
                  </a:lnTo>
                  <a:cubicBezTo>
                    <a:pt x="3608999" y="3102939"/>
                    <a:pt x="3509083" y="3202805"/>
                    <a:pt x="3385859" y="3202780"/>
                  </a:cubicBezTo>
                  <a:lnTo>
                    <a:pt x="236835" y="3202780"/>
                  </a:lnTo>
                  <a:cubicBezTo>
                    <a:pt x="113664" y="3202805"/>
                    <a:pt x="13794" y="3102974"/>
                    <a:pt x="13769" y="2979803"/>
                  </a:cubicBezTo>
                  <a:cubicBezTo>
                    <a:pt x="13769" y="2979774"/>
                    <a:pt x="13769" y="2979744"/>
                    <a:pt x="13769" y="2979715"/>
                  </a:cubicBezTo>
                  <a:lnTo>
                    <a:pt x="13769" y="1720524"/>
                  </a:lnTo>
                </a:path>
              </a:pathLst>
            </a:custGeom>
            <a:solidFill>
              <a:schemeClr val="accent6">
                <a:lumMod val="40000"/>
                <a:lumOff val="60000"/>
                <a:alpha val="68000"/>
              </a:scheme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grpSp>
          <p:nvGrpSpPr>
            <p:cNvPr id="129" name="图形 4">
              <a:extLst>
                <a:ext uri="{FF2B5EF4-FFF2-40B4-BE49-F238E27FC236}">
                  <a16:creationId xmlns:a16="http://schemas.microsoft.com/office/drawing/2014/main" id="{F3ABBFC2-C0A6-0E17-4A7F-AEAE0B4F7B19}"/>
                </a:ext>
              </a:extLst>
            </p:cNvPr>
            <p:cNvGrpSpPr/>
            <p:nvPr/>
          </p:nvGrpSpPr>
          <p:grpSpPr>
            <a:xfrm>
              <a:off x="9599817" y="5235530"/>
              <a:ext cx="1460775" cy="440733"/>
              <a:chOff x="9599817" y="5235530"/>
              <a:chExt cx="1460775" cy="440733"/>
            </a:xfrm>
            <a:solidFill>
              <a:schemeClr val="accent6">
                <a:alpha val="59000"/>
              </a:schemeClr>
            </a:solidFill>
          </p:grpSpPr>
          <p:sp>
            <p:nvSpPr>
              <p:cNvPr id="130" name="任意多边形: 形状 129">
                <a:extLst>
                  <a:ext uri="{FF2B5EF4-FFF2-40B4-BE49-F238E27FC236}">
                    <a16:creationId xmlns:a16="http://schemas.microsoft.com/office/drawing/2014/main" id="{C7FD7004-D34E-BC82-9692-4917B4C8C96F}"/>
                  </a:ext>
                </a:extLst>
              </p:cNvPr>
              <p:cNvSpPr/>
              <p:nvPr/>
            </p:nvSpPr>
            <p:spPr>
              <a:xfrm>
                <a:off x="10715475" y="5235530"/>
                <a:ext cx="345117" cy="440733"/>
              </a:xfrm>
              <a:custGeom>
                <a:avLst/>
                <a:gdLst>
                  <a:gd name="connsiteX0" fmla="*/ 331679 w 345117"/>
                  <a:gd name="connsiteY0" fmla="*/ 26878 h 440733"/>
                  <a:gd name="connsiteX1" fmla="*/ 345118 w 345117"/>
                  <a:gd name="connsiteY1" fmla="*/ 13439 h 440733"/>
                  <a:gd name="connsiteX2" fmla="*/ 331679 w 345117"/>
                  <a:gd name="connsiteY2" fmla="*/ 0 h 440733"/>
                  <a:gd name="connsiteX3" fmla="*/ 318240 w 345117"/>
                  <a:gd name="connsiteY3" fmla="*/ 13439 h 440733"/>
                  <a:gd name="connsiteX4" fmla="*/ 331679 w 345117"/>
                  <a:gd name="connsiteY4" fmla="*/ 26878 h 440733"/>
                  <a:gd name="connsiteX5" fmla="*/ 331679 w 345117"/>
                  <a:gd name="connsiteY5" fmla="*/ 78651 h 440733"/>
                  <a:gd name="connsiteX6" fmla="*/ 345118 w 345117"/>
                  <a:gd name="connsiteY6" fmla="*/ 65212 h 440733"/>
                  <a:gd name="connsiteX7" fmla="*/ 331679 w 345117"/>
                  <a:gd name="connsiteY7" fmla="*/ 51773 h 440733"/>
                  <a:gd name="connsiteX8" fmla="*/ 318240 w 345117"/>
                  <a:gd name="connsiteY8" fmla="*/ 65212 h 440733"/>
                  <a:gd name="connsiteX9" fmla="*/ 331679 w 345117"/>
                  <a:gd name="connsiteY9" fmla="*/ 78651 h 440733"/>
                  <a:gd name="connsiteX10" fmla="*/ 331679 w 345117"/>
                  <a:gd name="connsiteY10" fmla="*/ 130314 h 440733"/>
                  <a:gd name="connsiteX11" fmla="*/ 345118 w 345117"/>
                  <a:gd name="connsiteY11" fmla="*/ 116875 h 440733"/>
                  <a:gd name="connsiteX12" fmla="*/ 331679 w 345117"/>
                  <a:gd name="connsiteY12" fmla="*/ 103436 h 440733"/>
                  <a:gd name="connsiteX13" fmla="*/ 318240 w 345117"/>
                  <a:gd name="connsiteY13" fmla="*/ 116875 h 440733"/>
                  <a:gd name="connsiteX14" fmla="*/ 331679 w 345117"/>
                  <a:gd name="connsiteY14" fmla="*/ 130314 h 440733"/>
                  <a:gd name="connsiteX15" fmla="*/ 331679 w 345117"/>
                  <a:gd name="connsiteY15" fmla="*/ 182088 h 440733"/>
                  <a:gd name="connsiteX16" fmla="*/ 345118 w 345117"/>
                  <a:gd name="connsiteY16" fmla="*/ 168649 h 440733"/>
                  <a:gd name="connsiteX17" fmla="*/ 331679 w 345117"/>
                  <a:gd name="connsiteY17" fmla="*/ 155210 h 440733"/>
                  <a:gd name="connsiteX18" fmla="*/ 318240 w 345117"/>
                  <a:gd name="connsiteY18" fmla="*/ 168649 h 440733"/>
                  <a:gd name="connsiteX19" fmla="*/ 331679 w 345117"/>
                  <a:gd name="connsiteY19" fmla="*/ 182088 h 440733"/>
                  <a:gd name="connsiteX20" fmla="*/ 331679 w 345117"/>
                  <a:gd name="connsiteY20" fmla="*/ 233751 h 440733"/>
                  <a:gd name="connsiteX21" fmla="*/ 345118 w 345117"/>
                  <a:gd name="connsiteY21" fmla="*/ 220312 h 440733"/>
                  <a:gd name="connsiteX22" fmla="*/ 331679 w 345117"/>
                  <a:gd name="connsiteY22" fmla="*/ 206873 h 440733"/>
                  <a:gd name="connsiteX23" fmla="*/ 318240 w 345117"/>
                  <a:gd name="connsiteY23" fmla="*/ 220312 h 440733"/>
                  <a:gd name="connsiteX24" fmla="*/ 331679 w 345117"/>
                  <a:gd name="connsiteY24" fmla="*/ 233751 h 440733"/>
                  <a:gd name="connsiteX25" fmla="*/ 331679 w 345117"/>
                  <a:gd name="connsiteY25" fmla="*/ 285524 h 440733"/>
                  <a:gd name="connsiteX26" fmla="*/ 345118 w 345117"/>
                  <a:gd name="connsiteY26" fmla="*/ 272085 h 440733"/>
                  <a:gd name="connsiteX27" fmla="*/ 331679 w 345117"/>
                  <a:gd name="connsiteY27" fmla="*/ 258646 h 440733"/>
                  <a:gd name="connsiteX28" fmla="*/ 318240 w 345117"/>
                  <a:gd name="connsiteY28" fmla="*/ 272085 h 440733"/>
                  <a:gd name="connsiteX29" fmla="*/ 331679 w 345117"/>
                  <a:gd name="connsiteY29" fmla="*/ 285524 h 440733"/>
                  <a:gd name="connsiteX30" fmla="*/ 331679 w 345117"/>
                  <a:gd name="connsiteY30" fmla="*/ 337297 h 440733"/>
                  <a:gd name="connsiteX31" fmla="*/ 345118 w 345117"/>
                  <a:gd name="connsiteY31" fmla="*/ 323858 h 440733"/>
                  <a:gd name="connsiteX32" fmla="*/ 331679 w 345117"/>
                  <a:gd name="connsiteY32" fmla="*/ 310419 h 440733"/>
                  <a:gd name="connsiteX33" fmla="*/ 318240 w 345117"/>
                  <a:gd name="connsiteY33" fmla="*/ 323858 h 440733"/>
                  <a:gd name="connsiteX34" fmla="*/ 331679 w 345117"/>
                  <a:gd name="connsiteY34" fmla="*/ 337297 h 440733"/>
                  <a:gd name="connsiteX35" fmla="*/ 331679 w 345117"/>
                  <a:gd name="connsiteY35" fmla="*/ 388960 h 440733"/>
                  <a:gd name="connsiteX36" fmla="*/ 345118 w 345117"/>
                  <a:gd name="connsiteY36" fmla="*/ 375521 h 440733"/>
                  <a:gd name="connsiteX37" fmla="*/ 331679 w 345117"/>
                  <a:gd name="connsiteY37" fmla="*/ 362082 h 440733"/>
                  <a:gd name="connsiteX38" fmla="*/ 318240 w 345117"/>
                  <a:gd name="connsiteY38" fmla="*/ 375521 h 440733"/>
                  <a:gd name="connsiteX39" fmla="*/ 331679 w 345117"/>
                  <a:gd name="connsiteY39" fmla="*/ 388960 h 440733"/>
                  <a:gd name="connsiteX40" fmla="*/ 331679 w 345117"/>
                  <a:gd name="connsiteY40" fmla="*/ 440734 h 440733"/>
                  <a:gd name="connsiteX41" fmla="*/ 345118 w 345117"/>
                  <a:gd name="connsiteY41" fmla="*/ 427295 h 440733"/>
                  <a:gd name="connsiteX42" fmla="*/ 331679 w 345117"/>
                  <a:gd name="connsiteY42" fmla="*/ 413855 h 440733"/>
                  <a:gd name="connsiteX43" fmla="*/ 318240 w 345117"/>
                  <a:gd name="connsiteY43" fmla="*/ 427295 h 440733"/>
                  <a:gd name="connsiteX44" fmla="*/ 331679 w 345117"/>
                  <a:gd name="connsiteY44" fmla="*/ 440734 h 440733"/>
                  <a:gd name="connsiteX45" fmla="*/ 286185 w 345117"/>
                  <a:gd name="connsiteY45" fmla="*/ 26878 h 440733"/>
                  <a:gd name="connsiteX46" fmla="*/ 299623 w 345117"/>
                  <a:gd name="connsiteY46" fmla="*/ 13439 h 440733"/>
                  <a:gd name="connsiteX47" fmla="*/ 286185 w 345117"/>
                  <a:gd name="connsiteY47" fmla="*/ 0 h 440733"/>
                  <a:gd name="connsiteX48" fmla="*/ 272746 w 345117"/>
                  <a:gd name="connsiteY48" fmla="*/ 13439 h 440733"/>
                  <a:gd name="connsiteX49" fmla="*/ 286185 w 345117"/>
                  <a:gd name="connsiteY49" fmla="*/ 26878 h 440733"/>
                  <a:gd name="connsiteX50" fmla="*/ 286185 w 345117"/>
                  <a:gd name="connsiteY50" fmla="*/ 78651 h 440733"/>
                  <a:gd name="connsiteX51" fmla="*/ 299623 w 345117"/>
                  <a:gd name="connsiteY51" fmla="*/ 65212 h 440733"/>
                  <a:gd name="connsiteX52" fmla="*/ 286185 w 345117"/>
                  <a:gd name="connsiteY52" fmla="*/ 51773 h 440733"/>
                  <a:gd name="connsiteX53" fmla="*/ 272746 w 345117"/>
                  <a:gd name="connsiteY53" fmla="*/ 65212 h 440733"/>
                  <a:gd name="connsiteX54" fmla="*/ 286185 w 345117"/>
                  <a:gd name="connsiteY54" fmla="*/ 78651 h 440733"/>
                  <a:gd name="connsiteX55" fmla="*/ 286185 w 345117"/>
                  <a:gd name="connsiteY55" fmla="*/ 130314 h 440733"/>
                  <a:gd name="connsiteX56" fmla="*/ 299623 w 345117"/>
                  <a:gd name="connsiteY56" fmla="*/ 116875 h 440733"/>
                  <a:gd name="connsiteX57" fmla="*/ 286185 w 345117"/>
                  <a:gd name="connsiteY57" fmla="*/ 103436 h 440733"/>
                  <a:gd name="connsiteX58" fmla="*/ 272746 w 345117"/>
                  <a:gd name="connsiteY58" fmla="*/ 116875 h 440733"/>
                  <a:gd name="connsiteX59" fmla="*/ 286185 w 345117"/>
                  <a:gd name="connsiteY59" fmla="*/ 130314 h 440733"/>
                  <a:gd name="connsiteX60" fmla="*/ 286185 w 345117"/>
                  <a:gd name="connsiteY60" fmla="*/ 182088 h 440733"/>
                  <a:gd name="connsiteX61" fmla="*/ 299623 w 345117"/>
                  <a:gd name="connsiteY61" fmla="*/ 168649 h 440733"/>
                  <a:gd name="connsiteX62" fmla="*/ 286185 w 345117"/>
                  <a:gd name="connsiteY62" fmla="*/ 155210 h 440733"/>
                  <a:gd name="connsiteX63" fmla="*/ 272746 w 345117"/>
                  <a:gd name="connsiteY63" fmla="*/ 168649 h 440733"/>
                  <a:gd name="connsiteX64" fmla="*/ 286185 w 345117"/>
                  <a:gd name="connsiteY64" fmla="*/ 182088 h 440733"/>
                  <a:gd name="connsiteX65" fmla="*/ 286185 w 345117"/>
                  <a:gd name="connsiteY65" fmla="*/ 233751 h 440733"/>
                  <a:gd name="connsiteX66" fmla="*/ 299623 w 345117"/>
                  <a:gd name="connsiteY66" fmla="*/ 220312 h 440733"/>
                  <a:gd name="connsiteX67" fmla="*/ 286185 w 345117"/>
                  <a:gd name="connsiteY67" fmla="*/ 206873 h 440733"/>
                  <a:gd name="connsiteX68" fmla="*/ 272746 w 345117"/>
                  <a:gd name="connsiteY68" fmla="*/ 220312 h 440733"/>
                  <a:gd name="connsiteX69" fmla="*/ 286185 w 345117"/>
                  <a:gd name="connsiteY69" fmla="*/ 233751 h 440733"/>
                  <a:gd name="connsiteX70" fmla="*/ 286185 w 345117"/>
                  <a:gd name="connsiteY70" fmla="*/ 285524 h 440733"/>
                  <a:gd name="connsiteX71" fmla="*/ 299623 w 345117"/>
                  <a:gd name="connsiteY71" fmla="*/ 272085 h 440733"/>
                  <a:gd name="connsiteX72" fmla="*/ 286185 w 345117"/>
                  <a:gd name="connsiteY72" fmla="*/ 258646 h 440733"/>
                  <a:gd name="connsiteX73" fmla="*/ 272746 w 345117"/>
                  <a:gd name="connsiteY73" fmla="*/ 272085 h 440733"/>
                  <a:gd name="connsiteX74" fmla="*/ 286185 w 345117"/>
                  <a:gd name="connsiteY74" fmla="*/ 285524 h 440733"/>
                  <a:gd name="connsiteX75" fmla="*/ 286185 w 345117"/>
                  <a:gd name="connsiteY75" fmla="*/ 337297 h 440733"/>
                  <a:gd name="connsiteX76" fmla="*/ 299623 w 345117"/>
                  <a:gd name="connsiteY76" fmla="*/ 323858 h 440733"/>
                  <a:gd name="connsiteX77" fmla="*/ 286185 w 345117"/>
                  <a:gd name="connsiteY77" fmla="*/ 310419 h 440733"/>
                  <a:gd name="connsiteX78" fmla="*/ 272746 w 345117"/>
                  <a:gd name="connsiteY78" fmla="*/ 323858 h 440733"/>
                  <a:gd name="connsiteX79" fmla="*/ 286185 w 345117"/>
                  <a:gd name="connsiteY79" fmla="*/ 337297 h 440733"/>
                  <a:gd name="connsiteX80" fmla="*/ 286185 w 345117"/>
                  <a:gd name="connsiteY80" fmla="*/ 388960 h 440733"/>
                  <a:gd name="connsiteX81" fmla="*/ 299623 w 345117"/>
                  <a:gd name="connsiteY81" fmla="*/ 375521 h 440733"/>
                  <a:gd name="connsiteX82" fmla="*/ 286185 w 345117"/>
                  <a:gd name="connsiteY82" fmla="*/ 362082 h 440733"/>
                  <a:gd name="connsiteX83" fmla="*/ 272746 w 345117"/>
                  <a:gd name="connsiteY83" fmla="*/ 375521 h 440733"/>
                  <a:gd name="connsiteX84" fmla="*/ 286185 w 345117"/>
                  <a:gd name="connsiteY84" fmla="*/ 388960 h 440733"/>
                  <a:gd name="connsiteX85" fmla="*/ 286185 w 345117"/>
                  <a:gd name="connsiteY85" fmla="*/ 440734 h 440733"/>
                  <a:gd name="connsiteX86" fmla="*/ 299623 w 345117"/>
                  <a:gd name="connsiteY86" fmla="*/ 427295 h 440733"/>
                  <a:gd name="connsiteX87" fmla="*/ 286185 w 345117"/>
                  <a:gd name="connsiteY87" fmla="*/ 413855 h 440733"/>
                  <a:gd name="connsiteX88" fmla="*/ 272746 w 345117"/>
                  <a:gd name="connsiteY88" fmla="*/ 427295 h 440733"/>
                  <a:gd name="connsiteX89" fmla="*/ 286185 w 345117"/>
                  <a:gd name="connsiteY89" fmla="*/ 440734 h 440733"/>
                  <a:gd name="connsiteX90" fmla="*/ 240690 w 345117"/>
                  <a:gd name="connsiteY90" fmla="*/ 26878 h 440733"/>
                  <a:gd name="connsiteX91" fmla="*/ 254129 w 345117"/>
                  <a:gd name="connsiteY91" fmla="*/ 13439 h 440733"/>
                  <a:gd name="connsiteX92" fmla="*/ 240690 w 345117"/>
                  <a:gd name="connsiteY92" fmla="*/ 0 h 440733"/>
                  <a:gd name="connsiteX93" fmla="*/ 227252 w 345117"/>
                  <a:gd name="connsiteY93" fmla="*/ 13439 h 440733"/>
                  <a:gd name="connsiteX94" fmla="*/ 240690 w 345117"/>
                  <a:gd name="connsiteY94" fmla="*/ 26878 h 440733"/>
                  <a:gd name="connsiteX95" fmla="*/ 240690 w 345117"/>
                  <a:gd name="connsiteY95" fmla="*/ 78651 h 440733"/>
                  <a:gd name="connsiteX96" fmla="*/ 254129 w 345117"/>
                  <a:gd name="connsiteY96" fmla="*/ 65212 h 440733"/>
                  <a:gd name="connsiteX97" fmla="*/ 240690 w 345117"/>
                  <a:gd name="connsiteY97" fmla="*/ 51773 h 440733"/>
                  <a:gd name="connsiteX98" fmla="*/ 227252 w 345117"/>
                  <a:gd name="connsiteY98" fmla="*/ 65212 h 440733"/>
                  <a:gd name="connsiteX99" fmla="*/ 240690 w 345117"/>
                  <a:gd name="connsiteY99" fmla="*/ 78651 h 440733"/>
                  <a:gd name="connsiteX100" fmla="*/ 240690 w 345117"/>
                  <a:gd name="connsiteY100" fmla="*/ 130314 h 440733"/>
                  <a:gd name="connsiteX101" fmla="*/ 254129 w 345117"/>
                  <a:gd name="connsiteY101" fmla="*/ 116875 h 440733"/>
                  <a:gd name="connsiteX102" fmla="*/ 240690 w 345117"/>
                  <a:gd name="connsiteY102" fmla="*/ 103436 h 440733"/>
                  <a:gd name="connsiteX103" fmla="*/ 227252 w 345117"/>
                  <a:gd name="connsiteY103" fmla="*/ 116875 h 440733"/>
                  <a:gd name="connsiteX104" fmla="*/ 240690 w 345117"/>
                  <a:gd name="connsiteY104" fmla="*/ 130314 h 440733"/>
                  <a:gd name="connsiteX105" fmla="*/ 240690 w 345117"/>
                  <a:gd name="connsiteY105" fmla="*/ 182088 h 440733"/>
                  <a:gd name="connsiteX106" fmla="*/ 254129 w 345117"/>
                  <a:gd name="connsiteY106" fmla="*/ 168649 h 440733"/>
                  <a:gd name="connsiteX107" fmla="*/ 240690 w 345117"/>
                  <a:gd name="connsiteY107" fmla="*/ 155210 h 440733"/>
                  <a:gd name="connsiteX108" fmla="*/ 227252 w 345117"/>
                  <a:gd name="connsiteY108" fmla="*/ 168649 h 440733"/>
                  <a:gd name="connsiteX109" fmla="*/ 240690 w 345117"/>
                  <a:gd name="connsiteY109" fmla="*/ 182088 h 440733"/>
                  <a:gd name="connsiteX110" fmla="*/ 240690 w 345117"/>
                  <a:gd name="connsiteY110" fmla="*/ 233751 h 440733"/>
                  <a:gd name="connsiteX111" fmla="*/ 254129 w 345117"/>
                  <a:gd name="connsiteY111" fmla="*/ 220312 h 440733"/>
                  <a:gd name="connsiteX112" fmla="*/ 240690 w 345117"/>
                  <a:gd name="connsiteY112" fmla="*/ 206873 h 440733"/>
                  <a:gd name="connsiteX113" fmla="*/ 227252 w 345117"/>
                  <a:gd name="connsiteY113" fmla="*/ 220312 h 440733"/>
                  <a:gd name="connsiteX114" fmla="*/ 240690 w 345117"/>
                  <a:gd name="connsiteY114" fmla="*/ 233751 h 440733"/>
                  <a:gd name="connsiteX115" fmla="*/ 240690 w 345117"/>
                  <a:gd name="connsiteY115" fmla="*/ 285524 h 440733"/>
                  <a:gd name="connsiteX116" fmla="*/ 254129 w 345117"/>
                  <a:gd name="connsiteY116" fmla="*/ 272085 h 440733"/>
                  <a:gd name="connsiteX117" fmla="*/ 240690 w 345117"/>
                  <a:gd name="connsiteY117" fmla="*/ 258646 h 440733"/>
                  <a:gd name="connsiteX118" fmla="*/ 227252 w 345117"/>
                  <a:gd name="connsiteY118" fmla="*/ 272085 h 440733"/>
                  <a:gd name="connsiteX119" fmla="*/ 240690 w 345117"/>
                  <a:gd name="connsiteY119" fmla="*/ 285524 h 440733"/>
                  <a:gd name="connsiteX120" fmla="*/ 240690 w 345117"/>
                  <a:gd name="connsiteY120" fmla="*/ 337297 h 440733"/>
                  <a:gd name="connsiteX121" fmla="*/ 254129 w 345117"/>
                  <a:gd name="connsiteY121" fmla="*/ 323858 h 440733"/>
                  <a:gd name="connsiteX122" fmla="*/ 240690 w 345117"/>
                  <a:gd name="connsiteY122" fmla="*/ 310419 h 440733"/>
                  <a:gd name="connsiteX123" fmla="*/ 227252 w 345117"/>
                  <a:gd name="connsiteY123" fmla="*/ 323858 h 440733"/>
                  <a:gd name="connsiteX124" fmla="*/ 240690 w 345117"/>
                  <a:gd name="connsiteY124" fmla="*/ 337297 h 440733"/>
                  <a:gd name="connsiteX125" fmla="*/ 240690 w 345117"/>
                  <a:gd name="connsiteY125" fmla="*/ 388960 h 440733"/>
                  <a:gd name="connsiteX126" fmla="*/ 254129 w 345117"/>
                  <a:gd name="connsiteY126" fmla="*/ 375521 h 440733"/>
                  <a:gd name="connsiteX127" fmla="*/ 240690 w 345117"/>
                  <a:gd name="connsiteY127" fmla="*/ 362082 h 440733"/>
                  <a:gd name="connsiteX128" fmla="*/ 227252 w 345117"/>
                  <a:gd name="connsiteY128" fmla="*/ 375521 h 440733"/>
                  <a:gd name="connsiteX129" fmla="*/ 240690 w 345117"/>
                  <a:gd name="connsiteY129" fmla="*/ 388960 h 440733"/>
                  <a:gd name="connsiteX130" fmla="*/ 240690 w 345117"/>
                  <a:gd name="connsiteY130" fmla="*/ 440734 h 440733"/>
                  <a:gd name="connsiteX131" fmla="*/ 254129 w 345117"/>
                  <a:gd name="connsiteY131" fmla="*/ 427295 h 440733"/>
                  <a:gd name="connsiteX132" fmla="*/ 240690 w 345117"/>
                  <a:gd name="connsiteY132" fmla="*/ 413855 h 440733"/>
                  <a:gd name="connsiteX133" fmla="*/ 227252 w 345117"/>
                  <a:gd name="connsiteY133" fmla="*/ 427295 h 440733"/>
                  <a:gd name="connsiteX134" fmla="*/ 240690 w 345117"/>
                  <a:gd name="connsiteY134" fmla="*/ 440734 h 440733"/>
                  <a:gd name="connsiteX135" fmla="*/ 195306 w 345117"/>
                  <a:gd name="connsiteY135" fmla="*/ 26878 h 440733"/>
                  <a:gd name="connsiteX136" fmla="*/ 208745 w 345117"/>
                  <a:gd name="connsiteY136" fmla="*/ 13439 h 440733"/>
                  <a:gd name="connsiteX137" fmla="*/ 195306 w 345117"/>
                  <a:gd name="connsiteY137" fmla="*/ 0 h 440733"/>
                  <a:gd name="connsiteX138" fmla="*/ 181867 w 345117"/>
                  <a:gd name="connsiteY138" fmla="*/ 13439 h 440733"/>
                  <a:gd name="connsiteX139" fmla="*/ 195306 w 345117"/>
                  <a:gd name="connsiteY139" fmla="*/ 26878 h 440733"/>
                  <a:gd name="connsiteX140" fmla="*/ 195306 w 345117"/>
                  <a:gd name="connsiteY140" fmla="*/ 78651 h 440733"/>
                  <a:gd name="connsiteX141" fmla="*/ 208745 w 345117"/>
                  <a:gd name="connsiteY141" fmla="*/ 65212 h 440733"/>
                  <a:gd name="connsiteX142" fmla="*/ 195306 w 345117"/>
                  <a:gd name="connsiteY142" fmla="*/ 51773 h 440733"/>
                  <a:gd name="connsiteX143" fmla="*/ 181867 w 345117"/>
                  <a:gd name="connsiteY143" fmla="*/ 65212 h 440733"/>
                  <a:gd name="connsiteX144" fmla="*/ 195306 w 345117"/>
                  <a:gd name="connsiteY144" fmla="*/ 78651 h 440733"/>
                  <a:gd name="connsiteX145" fmla="*/ 195306 w 345117"/>
                  <a:gd name="connsiteY145" fmla="*/ 130314 h 440733"/>
                  <a:gd name="connsiteX146" fmla="*/ 208745 w 345117"/>
                  <a:gd name="connsiteY146" fmla="*/ 116875 h 440733"/>
                  <a:gd name="connsiteX147" fmla="*/ 195306 w 345117"/>
                  <a:gd name="connsiteY147" fmla="*/ 103436 h 440733"/>
                  <a:gd name="connsiteX148" fmla="*/ 181867 w 345117"/>
                  <a:gd name="connsiteY148" fmla="*/ 116875 h 440733"/>
                  <a:gd name="connsiteX149" fmla="*/ 195306 w 345117"/>
                  <a:gd name="connsiteY149" fmla="*/ 130314 h 440733"/>
                  <a:gd name="connsiteX150" fmla="*/ 195306 w 345117"/>
                  <a:gd name="connsiteY150" fmla="*/ 182088 h 440733"/>
                  <a:gd name="connsiteX151" fmla="*/ 208745 w 345117"/>
                  <a:gd name="connsiteY151" fmla="*/ 168649 h 440733"/>
                  <a:gd name="connsiteX152" fmla="*/ 195306 w 345117"/>
                  <a:gd name="connsiteY152" fmla="*/ 155210 h 440733"/>
                  <a:gd name="connsiteX153" fmla="*/ 181867 w 345117"/>
                  <a:gd name="connsiteY153" fmla="*/ 168649 h 440733"/>
                  <a:gd name="connsiteX154" fmla="*/ 195306 w 345117"/>
                  <a:gd name="connsiteY154" fmla="*/ 182088 h 440733"/>
                  <a:gd name="connsiteX155" fmla="*/ 195306 w 345117"/>
                  <a:gd name="connsiteY155" fmla="*/ 233751 h 440733"/>
                  <a:gd name="connsiteX156" fmla="*/ 208745 w 345117"/>
                  <a:gd name="connsiteY156" fmla="*/ 220312 h 440733"/>
                  <a:gd name="connsiteX157" fmla="*/ 195306 w 345117"/>
                  <a:gd name="connsiteY157" fmla="*/ 206873 h 440733"/>
                  <a:gd name="connsiteX158" fmla="*/ 181867 w 345117"/>
                  <a:gd name="connsiteY158" fmla="*/ 220312 h 440733"/>
                  <a:gd name="connsiteX159" fmla="*/ 195306 w 345117"/>
                  <a:gd name="connsiteY159" fmla="*/ 233751 h 440733"/>
                  <a:gd name="connsiteX160" fmla="*/ 195306 w 345117"/>
                  <a:gd name="connsiteY160" fmla="*/ 285524 h 440733"/>
                  <a:gd name="connsiteX161" fmla="*/ 208745 w 345117"/>
                  <a:gd name="connsiteY161" fmla="*/ 272085 h 440733"/>
                  <a:gd name="connsiteX162" fmla="*/ 195306 w 345117"/>
                  <a:gd name="connsiteY162" fmla="*/ 258646 h 440733"/>
                  <a:gd name="connsiteX163" fmla="*/ 181867 w 345117"/>
                  <a:gd name="connsiteY163" fmla="*/ 272085 h 440733"/>
                  <a:gd name="connsiteX164" fmla="*/ 195306 w 345117"/>
                  <a:gd name="connsiteY164" fmla="*/ 285524 h 440733"/>
                  <a:gd name="connsiteX165" fmla="*/ 195306 w 345117"/>
                  <a:gd name="connsiteY165" fmla="*/ 337297 h 440733"/>
                  <a:gd name="connsiteX166" fmla="*/ 208745 w 345117"/>
                  <a:gd name="connsiteY166" fmla="*/ 323858 h 440733"/>
                  <a:gd name="connsiteX167" fmla="*/ 195306 w 345117"/>
                  <a:gd name="connsiteY167" fmla="*/ 310419 h 440733"/>
                  <a:gd name="connsiteX168" fmla="*/ 181867 w 345117"/>
                  <a:gd name="connsiteY168" fmla="*/ 323858 h 440733"/>
                  <a:gd name="connsiteX169" fmla="*/ 195306 w 345117"/>
                  <a:gd name="connsiteY169" fmla="*/ 337297 h 440733"/>
                  <a:gd name="connsiteX170" fmla="*/ 195306 w 345117"/>
                  <a:gd name="connsiteY170" fmla="*/ 388960 h 440733"/>
                  <a:gd name="connsiteX171" fmla="*/ 208745 w 345117"/>
                  <a:gd name="connsiteY171" fmla="*/ 375521 h 440733"/>
                  <a:gd name="connsiteX172" fmla="*/ 195306 w 345117"/>
                  <a:gd name="connsiteY172" fmla="*/ 362082 h 440733"/>
                  <a:gd name="connsiteX173" fmla="*/ 181867 w 345117"/>
                  <a:gd name="connsiteY173" fmla="*/ 375521 h 440733"/>
                  <a:gd name="connsiteX174" fmla="*/ 195306 w 345117"/>
                  <a:gd name="connsiteY174" fmla="*/ 388960 h 440733"/>
                  <a:gd name="connsiteX175" fmla="*/ 195306 w 345117"/>
                  <a:gd name="connsiteY175" fmla="*/ 440734 h 440733"/>
                  <a:gd name="connsiteX176" fmla="*/ 208745 w 345117"/>
                  <a:gd name="connsiteY176" fmla="*/ 427295 h 440733"/>
                  <a:gd name="connsiteX177" fmla="*/ 195306 w 345117"/>
                  <a:gd name="connsiteY177" fmla="*/ 413855 h 440733"/>
                  <a:gd name="connsiteX178" fmla="*/ 181867 w 345117"/>
                  <a:gd name="connsiteY178" fmla="*/ 427295 h 440733"/>
                  <a:gd name="connsiteX179" fmla="*/ 195306 w 345117"/>
                  <a:gd name="connsiteY179" fmla="*/ 440734 h 440733"/>
                  <a:gd name="connsiteX180" fmla="*/ 149812 w 345117"/>
                  <a:gd name="connsiteY180" fmla="*/ 26878 h 440733"/>
                  <a:gd name="connsiteX181" fmla="*/ 163250 w 345117"/>
                  <a:gd name="connsiteY181" fmla="*/ 13439 h 440733"/>
                  <a:gd name="connsiteX182" fmla="*/ 149812 w 345117"/>
                  <a:gd name="connsiteY182" fmla="*/ 0 h 440733"/>
                  <a:gd name="connsiteX183" fmla="*/ 136373 w 345117"/>
                  <a:gd name="connsiteY183" fmla="*/ 13439 h 440733"/>
                  <a:gd name="connsiteX184" fmla="*/ 149812 w 345117"/>
                  <a:gd name="connsiteY184" fmla="*/ 26878 h 440733"/>
                  <a:gd name="connsiteX185" fmla="*/ 149812 w 345117"/>
                  <a:gd name="connsiteY185" fmla="*/ 78651 h 440733"/>
                  <a:gd name="connsiteX186" fmla="*/ 163250 w 345117"/>
                  <a:gd name="connsiteY186" fmla="*/ 65212 h 440733"/>
                  <a:gd name="connsiteX187" fmla="*/ 149812 w 345117"/>
                  <a:gd name="connsiteY187" fmla="*/ 51773 h 440733"/>
                  <a:gd name="connsiteX188" fmla="*/ 136373 w 345117"/>
                  <a:gd name="connsiteY188" fmla="*/ 65212 h 440733"/>
                  <a:gd name="connsiteX189" fmla="*/ 149812 w 345117"/>
                  <a:gd name="connsiteY189" fmla="*/ 78651 h 440733"/>
                  <a:gd name="connsiteX190" fmla="*/ 149812 w 345117"/>
                  <a:gd name="connsiteY190" fmla="*/ 130314 h 440733"/>
                  <a:gd name="connsiteX191" fmla="*/ 163250 w 345117"/>
                  <a:gd name="connsiteY191" fmla="*/ 116875 h 440733"/>
                  <a:gd name="connsiteX192" fmla="*/ 149812 w 345117"/>
                  <a:gd name="connsiteY192" fmla="*/ 103436 h 440733"/>
                  <a:gd name="connsiteX193" fmla="*/ 136373 w 345117"/>
                  <a:gd name="connsiteY193" fmla="*/ 116875 h 440733"/>
                  <a:gd name="connsiteX194" fmla="*/ 149812 w 345117"/>
                  <a:gd name="connsiteY194" fmla="*/ 130314 h 440733"/>
                  <a:gd name="connsiteX195" fmla="*/ 149812 w 345117"/>
                  <a:gd name="connsiteY195" fmla="*/ 182088 h 440733"/>
                  <a:gd name="connsiteX196" fmla="*/ 163250 w 345117"/>
                  <a:gd name="connsiteY196" fmla="*/ 168649 h 440733"/>
                  <a:gd name="connsiteX197" fmla="*/ 149812 w 345117"/>
                  <a:gd name="connsiteY197" fmla="*/ 155210 h 440733"/>
                  <a:gd name="connsiteX198" fmla="*/ 136373 w 345117"/>
                  <a:gd name="connsiteY198" fmla="*/ 168649 h 440733"/>
                  <a:gd name="connsiteX199" fmla="*/ 149812 w 345117"/>
                  <a:gd name="connsiteY199" fmla="*/ 182088 h 440733"/>
                  <a:gd name="connsiteX200" fmla="*/ 149812 w 345117"/>
                  <a:gd name="connsiteY200" fmla="*/ 233751 h 440733"/>
                  <a:gd name="connsiteX201" fmla="*/ 163250 w 345117"/>
                  <a:gd name="connsiteY201" fmla="*/ 220312 h 440733"/>
                  <a:gd name="connsiteX202" fmla="*/ 149812 w 345117"/>
                  <a:gd name="connsiteY202" fmla="*/ 206873 h 440733"/>
                  <a:gd name="connsiteX203" fmla="*/ 136373 w 345117"/>
                  <a:gd name="connsiteY203" fmla="*/ 220312 h 440733"/>
                  <a:gd name="connsiteX204" fmla="*/ 149812 w 345117"/>
                  <a:gd name="connsiteY204" fmla="*/ 233751 h 440733"/>
                  <a:gd name="connsiteX205" fmla="*/ 149812 w 345117"/>
                  <a:gd name="connsiteY205" fmla="*/ 285524 h 440733"/>
                  <a:gd name="connsiteX206" fmla="*/ 163250 w 345117"/>
                  <a:gd name="connsiteY206" fmla="*/ 272085 h 440733"/>
                  <a:gd name="connsiteX207" fmla="*/ 149812 w 345117"/>
                  <a:gd name="connsiteY207" fmla="*/ 258646 h 440733"/>
                  <a:gd name="connsiteX208" fmla="*/ 136373 w 345117"/>
                  <a:gd name="connsiteY208" fmla="*/ 272085 h 440733"/>
                  <a:gd name="connsiteX209" fmla="*/ 149812 w 345117"/>
                  <a:gd name="connsiteY209" fmla="*/ 285524 h 440733"/>
                  <a:gd name="connsiteX210" fmla="*/ 149812 w 345117"/>
                  <a:gd name="connsiteY210" fmla="*/ 337297 h 440733"/>
                  <a:gd name="connsiteX211" fmla="*/ 163250 w 345117"/>
                  <a:gd name="connsiteY211" fmla="*/ 323858 h 440733"/>
                  <a:gd name="connsiteX212" fmla="*/ 149812 w 345117"/>
                  <a:gd name="connsiteY212" fmla="*/ 310419 h 440733"/>
                  <a:gd name="connsiteX213" fmla="*/ 136373 w 345117"/>
                  <a:gd name="connsiteY213" fmla="*/ 323858 h 440733"/>
                  <a:gd name="connsiteX214" fmla="*/ 149812 w 345117"/>
                  <a:gd name="connsiteY214" fmla="*/ 337297 h 440733"/>
                  <a:gd name="connsiteX215" fmla="*/ 149812 w 345117"/>
                  <a:gd name="connsiteY215" fmla="*/ 388960 h 440733"/>
                  <a:gd name="connsiteX216" fmla="*/ 163250 w 345117"/>
                  <a:gd name="connsiteY216" fmla="*/ 375521 h 440733"/>
                  <a:gd name="connsiteX217" fmla="*/ 149812 w 345117"/>
                  <a:gd name="connsiteY217" fmla="*/ 362082 h 440733"/>
                  <a:gd name="connsiteX218" fmla="*/ 136373 w 345117"/>
                  <a:gd name="connsiteY218" fmla="*/ 375521 h 440733"/>
                  <a:gd name="connsiteX219" fmla="*/ 149812 w 345117"/>
                  <a:gd name="connsiteY219" fmla="*/ 388960 h 440733"/>
                  <a:gd name="connsiteX220" fmla="*/ 149812 w 345117"/>
                  <a:gd name="connsiteY220" fmla="*/ 440734 h 440733"/>
                  <a:gd name="connsiteX221" fmla="*/ 163250 w 345117"/>
                  <a:gd name="connsiteY221" fmla="*/ 427295 h 440733"/>
                  <a:gd name="connsiteX222" fmla="*/ 149812 w 345117"/>
                  <a:gd name="connsiteY222" fmla="*/ 413855 h 440733"/>
                  <a:gd name="connsiteX223" fmla="*/ 136373 w 345117"/>
                  <a:gd name="connsiteY223" fmla="*/ 427295 h 440733"/>
                  <a:gd name="connsiteX224" fmla="*/ 149812 w 345117"/>
                  <a:gd name="connsiteY224" fmla="*/ 440734 h 440733"/>
                  <a:gd name="connsiteX225" fmla="*/ 104427 w 345117"/>
                  <a:gd name="connsiteY225" fmla="*/ 26878 h 440733"/>
                  <a:gd name="connsiteX226" fmla="*/ 117866 w 345117"/>
                  <a:gd name="connsiteY226" fmla="*/ 13439 h 440733"/>
                  <a:gd name="connsiteX227" fmla="*/ 104427 w 345117"/>
                  <a:gd name="connsiteY227" fmla="*/ 0 h 440733"/>
                  <a:gd name="connsiteX228" fmla="*/ 90989 w 345117"/>
                  <a:gd name="connsiteY228" fmla="*/ 13439 h 440733"/>
                  <a:gd name="connsiteX229" fmla="*/ 104427 w 345117"/>
                  <a:gd name="connsiteY229" fmla="*/ 26878 h 440733"/>
                  <a:gd name="connsiteX230" fmla="*/ 104427 w 345117"/>
                  <a:gd name="connsiteY230" fmla="*/ 78651 h 440733"/>
                  <a:gd name="connsiteX231" fmla="*/ 117866 w 345117"/>
                  <a:gd name="connsiteY231" fmla="*/ 65212 h 440733"/>
                  <a:gd name="connsiteX232" fmla="*/ 104427 w 345117"/>
                  <a:gd name="connsiteY232" fmla="*/ 51773 h 440733"/>
                  <a:gd name="connsiteX233" fmla="*/ 90989 w 345117"/>
                  <a:gd name="connsiteY233" fmla="*/ 65212 h 440733"/>
                  <a:gd name="connsiteX234" fmla="*/ 104427 w 345117"/>
                  <a:gd name="connsiteY234" fmla="*/ 78651 h 440733"/>
                  <a:gd name="connsiteX235" fmla="*/ 104427 w 345117"/>
                  <a:gd name="connsiteY235" fmla="*/ 130314 h 440733"/>
                  <a:gd name="connsiteX236" fmla="*/ 117866 w 345117"/>
                  <a:gd name="connsiteY236" fmla="*/ 116875 h 440733"/>
                  <a:gd name="connsiteX237" fmla="*/ 104427 w 345117"/>
                  <a:gd name="connsiteY237" fmla="*/ 103436 h 440733"/>
                  <a:gd name="connsiteX238" fmla="*/ 90989 w 345117"/>
                  <a:gd name="connsiteY238" fmla="*/ 116875 h 440733"/>
                  <a:gd name="connsiteX239" fmla="*/ 104427 w 345117"/>
                  <a:gd name="connsiteY239" fmla="*/ 130314 h 440733"/>
                  <a:gd name="connsiteX240" fmla="*/ 104427 w 345117"/>
                  <a:gd name="connsiteY240" fmla="*/ 182088 h 440733"/>
                  <a:gd name="connsiteX241" fmla="*/ 117866 w 345117"/>
                  <a:gd name="connsiteY241" fmla="*/ 168649 h 440733"/>
                  <a:gd name="connsiteX242" fmla="*/ 104427 w 345117"/>
                  <a:gd name="connsiteY242" fmla="*/ 155210 h 440733"/>
                  <a:gd name="connsiteX243" fmla="*/ 90989 w 345117"/>
                  <a:gd name="connsiteY243" fmla="*/ 168649 h 440733"/>
                  <a:gd name="connsiteX244" fmla="*/ 104427 w 345117"/>
                  <a:gd name="connsiteY244" fmla="*/ 182088 h 440733"/>
                  <a:gd name="connsiteX245" fmla="*/ 104427 w 345117"/>
                  <a:gd name="connsiteY245" fmla="*/ 233751 h 440733"/>
                  <a:gd name="connsiteX246" fmla="*/ 117866 w 345117"/>
                  <a:gd name="connsiteY246" fmla="*/ 220312 h 440733"/>
                  <a:gd name="connsiteX247" fmla="*/ 104427 w 345117"/>
                  <a:gd name="connsiteY247" fmla="*/ 206873 h 440733"/>
                  <a:gd name="connsiteX248" fmla="*/ 90989 w 345117"/>
                  <a:gd name="connsiteY248" fmla="*/ 220312 h 440733"/>
                  <a:gd name="connsiteX249" fmla="*/ 104427 w 345117"/>
                  <a:gd name="connsiteY249" fmla="*/ 233751 h 440733"/>
                  <a:gd name="connsiteX250" fmla="*/ 104427 w 345117"/>
                  <a:gd name="connsiteY250" fmla="*/ 285524 h 440733"/>
                  <a:gd name="connsiteX251" fmla="*/ 117866 w 345117"/>
                  <a:gd name="connsiteY251" fmla="*/ 272085 h 440733"/>
                  <a:gd name="connsiteX252" fmla="*/ 104427 w 345117"/>
                  <a:gd name="connsiteY252" fmla="*/ 258646 h 440733"/>
                  <a:gd name="connsiteX253" fmla="*/ 90989 w 345117"/>
                  <a:gd name="connsiteY253" fmla="*/ 272085 h 440733"/>
                  <a:gd name="connsiteX254" fmla="*/ 104427 w 345117"/>
                  <a:gd name="connsiteY254" fmla="*/ 285524 h 440733"/>
                  <a:gd name="connsiteX255" fmla="*/ 104427 w 345117"/>
                  <a:gd name="connsiteY255" fmla="*/ 337297 h 440733"/>
                  <a:gd name="connsiteX256" fmla="*/ 117866 w 345117"/>
                  <a:gd name="connsiteY256" fmla="*/ 323858 h 440733"/>
                  <a:gd name="connsiteX257" fmla="*/ 104427 w 345117"/>
                  <a:gd name="connsiteY257" fmla="*/ 310419 h 440733"/>
                  <a:gd name="connsiteX258" fmla="*/ 90989 w 345117"/>
                  <a:gd name="connsiteY258" fmla="*/ 323858 h 440733"/>
                  <a:gd name="connsiteX259" fmla="*/ 104427 w 345117"/>
                  <a:gd name="connsiteY259" fmla="*/ 337297 h 440733"/>
                  <a:gd name="connsiteX260" fmla="*/ 104427 w 345117"/>
                  <a:gd name="connsiteY260" fmla="*/ 388960 h 440733"/>
                  <a:gd name="connsiteX261" fmla="*/ 117866 w 345117"/>
                  <a:gd name="connsiteY261" fmla="*/ 375521 h 440733"/>
                  <a:gd name="connsiteX262" fmla="*/ 104427 w 345117"/>
                  <a:gd name="connsiteY262" fmla="*/ 362082 h 440733"/>
                  <a:gd name="connsiteX263" fmla="*/ 90989 w 345117"/>
                  <a:gd name="connsiteY263" fmla="*/ 375521 h 440733"/>
                  <a:gd name="connsiteX264" fmla="*/ 104427 w 345117"/>
                  <a:gd name="connsiteY264" fmla="*/ 388960 h 440733"/>
                  <a:gd name="connsiteX265" fmla="*/ 104427 w 345117"/>
                  <a:gd name="connsiteY265" fmla="*/ 440734 h 440733"/>
                  <a:gd name="connsiteX266" fmla="*/ 117866 w 345117"/>
                  <a:gd name="connsiteY266" fmla="*/ 427295 h 440733"/>
                  <a:gd name="connsiteX267" fmla="*/ 104427 w 345117"/>
                  <a:gd name="connsiteY267" fmla="*/ 413855 h 440733"/>
                  <a:gd name="connsiteX268" fmla="*/ 90989 w 345117"/>
                  <a:gd name="connsiteY268" fmla="*/ 427295 h 440733"/>
                  <a:gd name="connsiteX269" fmla="*/ 104427 w 345117"/>
                  <a:gd name="connsiteY269" fmla="*/ 440734 h 440733"/>
                  <a:gd name="connsiteX270" fmla="*/ 58933 w 345117"/>
                  <a:gd name="connsiteY270" fmla="*/ 26878 h 440733"/>
                  <a:gd name="connsiteX271" fmla="*/ 72372 w 345117"/>
                  <a:gd name="connsiteY271" fmla="*/ 13439 h 440733"/>
                  <a:gd name="connsiteX272" fmla="*/ 58933 w 345117"/>
                  <a:gd name="connsiteY272" fmla="*/ 0 h 440733"/>
                  <a:gd name="connsiteX273" fmla="*/ 45494 w 345117"/>
                  <a:gd name="connsiteY273" fmla="*/ 13439 h 440733"/>
                  <a:gd name="connsiteX274" fmla="*/ 58933 w 345117"/>
                  <a:gd name="connsiteY274" fmla="*/ 26878 h 440733"/>
                  <a:gd name="connsiteX275" fmla="*/ 58933 w 345117"/>
                  <a:gd name="connsiteY275" fmla="*/ 78651 h 440733"/>
                  <a:gd name="connsiteX276" fmla="*/ 72372 w 345117"/>
                  <a:gd name="connsiteY276" fmla="*/ 65212 h 440733"/>
                  <a:gd name="connsiteX277" fmla="*/ 58933 w 345117"/>
                  <a:gd name="connsiteY277" fmla="*/ 51773 h 440733"/>
                  <a:gd name="connsiteX278" fmla="*/ 45494 w 345117"/>
                  <a:gd name="connsiteY278" fmla="*/ 65212 h 440733"/>
                  <a:gd name="connsiteX279" fmla="*/ 58933 w 345117"/>
                  <a:gd name="connsiteY279" fmla="*/ 78651 h 440733"/>
                  <a:gd name="connsiteX280" fmla="*/ 58933 w 345117"/>
                  <a:gd name="connsiteY280" fmla="*/ 130314 h 440733"/>
                  <a:gd name="connsiteX281" fmla="*/ 72372 w 345117"/>
                  <a:gd name="connsiteY281" fmla="*/ 116875 h 440733"/>
                  <a:gd name="connsiteX282" fmla="*/ 58933 w 345117"/>
                  <a:gd name="connsiteY282" fmla="*/ 103436 h 440733"/>
                  <a:gd name="connsiteX283" fmla="*/ 45494 w 345117"/>
                  <a:gd name="connsiteY283" fmla="*/ 116875 h 440733"/>
                  <a:gd name="connsiteX284" fmla="*/ 58933 w 345117"/>
                  <a:gd name="connsiteY284" fmla="*/ 130314 h 440733"/>
                  <a:gd name="connsiteX285" fmla="*/ 58933 w 345117"/>
                  <a:gd name="connsiteY285" fmla="*/ 182088 h 440733"/>
                  <a:gd name="connsiteX286" fmla="*/ 72372 w 345117"/>
                  <a:gd name="connsiteY286" fmla="*/ 168649 h 440733"/>
                  <a:gd name="connsiteX287" fmla="*/ 58933 w 345117"/>
                  <a:gd name="connsiteY287" fmla="*/ 155210 h 440733"/>
                  <a:gd name="connsiteX288" fmla="*/ 45494 w 345117"/>
                  <a:gd name="connsiteY288" fmla="*/ 168649 h 440733"/>
                  <a:gd name="connsiteX289" fmla="*/ 58933 w 345117"/>
                  <a:gd name="connsiteY289" fmla="*/ 182088 h 440733"/>
                  <a:gd name="connsiteX290" fmla="*/ 58933 w 345117"/>
                  <a:gd name="connsiteY290" fmla="*/ 233751 h 440733"/>
                  <a:gd name="connsiteX291" fmla="*/ 72372 w 345117"/>
                  <a:gd name="connsiteY291" fmla="*/ 220312 h 440733"/>
                  <a:gd name="connsiteX292" fmla="*/ 58933 w 345117"/>
                  <a:gd name="connsiteY292" fmla="*/ 206873 h 440733"/>
                  <a:gd name="connsiteX293" fmla="*/ 45494 w 345117"/>
                  <a:gd name="connsiteY293" fmla="*/ 220312 h 440733"/>
                  <a:gd name="connsiteX294" fmla="*/ 58933 w 345117"/>
                  <a:gd name="connsiteY294" fmla="*/ 233751 h 440733"/>
                  <a:gd name="connsiteX295" fmla="*/ 58933 w 345117"/>
                  <a:gd name="connsiteY295" fmla="*/ 285524 h 440733"/>
                  <a:gd name="connsiteX296" fmla="*/ 72372 w 345117"/>
                  <a:gd name="connsiteY296" fmla="*/ 272085 h 440733"/>
                  <a:gd name="connsiteX297" fmla="*/ 58933 w 345117"/>
                  <a:gd name="connsiteY297" fmla="*/ 258646 h 440733"/>
                  <a:gd name="connsiteX298" fmla="*/ 45494 w 345117"/>
                  <a:gd name="connsiteY298" fmla="*/ 272085 h 440733"/>
                  <a:gd name="connsiteX299" fmla="*/ 58933 w 345117"/>
                  <a:gd name="connsiteY299" fmla="*/ 285524 h 440733"/>
                  <a:gd name="connsiteX300" fmla="*/ 58933 w 345117"/>
                  <a:gd name="connsiteY300" fmla="*/ 337297 h 440733"/>
                  <a:gd name="connsiteX301" fmla="*/ 72372 w 345117"/>
                  <a:gd name="connsiteY301" fmla="*/ 323858 h 440733"/>
                  <a:gd name="connsiteX302" fmla="*/ 58933 w 345117"/>
                  <a:gd name="connsiteY302" fmla="*/ 310419 h 440733"/>
                  <a:gd name="connsiteX303" fmla="*/ 45494 w 345117"/>
                  <a:gd name="connsiteY303" fmla="*/ 323858 h 440733"/>
                  <a:gd name="connsiteX304" fmla="*/ 58933 w 345117"/>
                  <a:gd name="connsiteY304" fmla="*/ 337297 h 440733"/>
                  <a:gd name="connsiteX305" fmla="*/ 58933 w 345117"/>
                  <a:gd name="connsiteY305" fmla="*/ 388960 h 440733"/>
                  <a:gd name="connsiteX306" fmla="*/ 72372 w 345117"/>
                  <a:gd name="connsiteY306" fmla="*/ 375521 h 440733"/>
                  <a:gd name="connsiteX307" fmla="*/ 58933 w 345117"/>
                  <a:gd name="connsiteY307" fmla="*/ 362082 h 440733"/>
                  <a:gd name="connsiteX308" fmla="*/ 45494 w 345117"/>
                  <a:gd name="connsiteY308" fmla="*/ 375521 h 440733"/>
                  <a:gd name="connsiteX309" fmla="*/ 58933 w 345117"/>
                  <a:gd name="connsiteY309" fmla="*/ 388960 h 440733"/>
                  <a:gd name="connsiteX310" fmla="*/ 58933 w 345117"/>
                  <a:gd name="connsiteY310" fmla="*/ 440734 h 440733"/>
                  <a:gd name="connsiteX311" fmla="*/ 72372 w 345117"/>
                  <a:gd name="connsiteY311" fmla="*/ 427295 h 440733"/>
                  <a:gd name="connsiteX312" fmla="*/ 58933 w 345117"/>
                  <a:gd name="connsiteY312" fmla="*/ 413855 h 440733"/>
                  <a:gd name="connsiteX313" fmla="*/ 45494 w 345117"/>
                  <a:gd name="connsiteY313" fmla="*/ 427295 h 440733"/>
                  <a:gd name="connsiteX314" fmla="*/ 58933 w 345117"/>
                  <a:gd name="connsiteY314" fmla="*/ 440734 h 440733"/>
                  <a:gd name="connsiteX315" fmla="*/ 13439 w 345117"/>
                  <a:gd name="connsiteY315" fmla="*/ 26878 h 440733"/>
                  <a:gd name="connsiteX316" fmla="*/ 26877 w 345117"/>
                  <a:gd name="connsiteY316" fmla="*/ 13439 h 440733"/>
                  <a:gd name="connsiteX317" fmla="*/ 13439 w 345117"/>
                  <a:gd name="connsiteY317" fmla="*/ 0 h 440733"/>
                  <a:gd name="connsiteX318" fmla="*/ 0 w 345117"/>
                  <a:gd name="connsiteY318" fmla="*/ 13439 h 440733"/>
                  <a:gd name="connsiteX319" fmla="*/ 13439 w 345117"/>
                  <a:gd name="connsiteY319" fmla="*/ 26878 h 440733"/>
                  <a:gd name="connsiteX320" fmla="*/ 13439 w 345117"/>
                  <a:gd name="connsiteY320" fmla="*/ 78651 h 440733"/>
                  <a:gd name="connsiteX321" fmla="*/ 26877 w 345117"/>
                  <a:gd name="connsiteY321" fmla="*/ 65212 h 440733"/>
                  <a:gd name="connsiteX322" fmla="*/ 13439 w 345117"/>
                  <a:gd name="connsiteY322" fmla="*/ 51773 h 440733"/>
                  <a:gd name="connsiteX323" fmla="*/ 0 w 345117"/>
                  <a:gd name="connsiteY323" fmla="*/ 65212 h 440733"/>
                  <a:gd name="connsiteX324" fmla="*/ 13439 w 345117"/>
                  <a:gd name="connsiteY324" fmla="*/ 78651 h 440733"/>
                  <a:gd name="connsiteX325" fmla="*/ 13439 w 345117"/>
                  <a:gd name="connsiteY325" fmla="*/ 130314 h 440733"/>
                  <a:gd name="connsiteX326" fmla="*/ 26877 w 345117"/>
                  <a:gd name="connsiteY326" fmla="*/ 116875 h 440733"/>
                  <a:gd name="connsiteX327" fmla="*/ 13439 w 345117"/>
                  <a:gd name="connsiteY327" fmla="*/ 103436 h 440733"/>
                  <a:gd name="connsiteX328" fmla="*/ 0 w 345117"/>
                  <a:gd name="connsiteY328" fmla="*/ 116875 h 440733"/>
                  <a:gd name="connsiteX329" fmla="*/ 13439 w 345117"/>
                  <a:gd name="connsiteY329" fmla="*/ 130314 h 440733"/>
                  <a:gd name="connsiteX330" fmla="*/ 13439 w 345117"/>
                  <a:gd name="connsiteY330" fmla="*/ 182088 h 440733"/>
                  <a:gd name="connsiteX331" fmla="*/ 26877 w 345117"/>
                  <a:gd name="connsiteY331" fmla="*/ 168649 h 440733"/>
                  <a:gd name="connsiteX332" fmla="*/ 13439 w 345117"/>
                  <a:gd name="connsiteY332" fmla="*/ 155210 h 440733"/>
                  <a:gd name="connsiteX333" fmla="*/ 0 w 345117"/>
                  <a:gd name="connsiteY333" fmla="*/ 168649 h 440733"/>
                  <a:gd name="connsiteX334" fmla="*/ 13439 w 345117"/>
                  <a:gd name="connsiteY334" fmla="*/ 182088 h 440733"/>
                  <a:gd name="connsiteX335" fmla="*/ 13439 w 345117"/>
                  <a:gd name="connsiteY335" fmla="*/ 233751 h 440733"/>
                  <a:gd name="connsiteX336" fmla="*/ 26877 w 345117"/>
                  <a:gd name="connsiteY336" fmla="*/ 220312 h 440733"/>
                  <a:gd name="connsiteX337" fmla="*/ 13439 w 345117"/>
                  <a:gd name="connsiteY337" fmla="*/ 206873 h 440733"/>
                  <a:gd name="connsiteX338" fmla="*/ 0 w 345117"/>
                  <a:gd name="connsiteY338" fmla="*/ 220312 h 440733"/>
                  <a:gd name="connsiteX339" fmla="*/ 13439 w 345117"/>
                  <a:gd name="connsiteY339" fmla="*/ 233751 h 440733"/>
                  <a:gd name="connsiteX340" fmla="*/ 13439 w 345117"/>
                  <a:gd name="connsiteY340" fmla="*/ 285524 h 440733"/>
                  <a:gd name="connsiteX341" fmla="*/ 26877 w 345117"/>
                  <a:gd name="connsiteY341" fmla="*/ 272085 h 440733"/>
                  <a:gd name="connsiteX342" fmla="*/ 13439 w 345117"/>
                  <a:gd name="connsiteY342" fmla="*/ 258646 h 440733"/>
                  <a:gd name="connsiteX343" fmla="*/ 0 w 345117"/>
                  <a:gd name="connsiteY343" fmla="*/ 272085 h 440733"/>
                  <a:gd name="connsiteX344" fmla="*/ 13439 w 345117"/>
                  <a:gd name="connsiteY344" fmla="*/ 285524 h 440733"/>
                  <a:gd name="connsiteX345" fmla="*/ 13439 w 345117"/>
                  <a:gd name="connsiteY345" fmla="*/ 337297 h 440733"/>
                  <a:gd name="connsiteX346" fmla="*/ 26877 w 345117"/>
                  <a:gd name="connsiteY346" fmla="*/ 323858 h 440733"/>
                  <a:gd name="connsiteX347" fmla="*/ 13439 w 345117"/>
                  <a:gd name="connsiteY347" fmla="*/ 310419 h 440733"/>
                  <a:gd name="connsiteX348" fmla="*/ 0 w 345117"/>
                  <a:gd name="connsiteY348" fmla="*/ 323858 h 440733"/>
                  <a:gd name="connsiteX349" fmla="*/ 13439 w 345117"/>
                  <a:gd name="connsiteY349" fmla="*/ 337297 h 440733"/>
                  <a:gd name="connsiteX350" fmla="*/ 13439 w 345117"/>
                  <a:gd name="connsiteY350" fmla="*/ 388960 h 440733"/>
                  <a:gd name="connsiteX351" fmla="*/ 26877 w 345117"/>
                  <a:gd name="connsiteY351" fmla="*/ 375521 h 440733"/>
                  <a:gd name="connsiteX352" fmla="*/ 13439 w 345117"/>
                  <a:gd name="connsiteY352" fmla="*/ 362082 h 440733"/>
                  <a:gd name="connsiteX353" fmla="*/ 0 w 345117"/>
                  <a:gd name="connsiteY353" fmla="*/ 375521 h 440733"/>
                  <a:gd name="connsiteX354" fmla="*/ 13439 w 345117"/>
                  <a:gd name="connsiteY354" fmla="*/ 388960 h 440733"/>
                  <a:gd name="connsiteX355" fmla="*/ 13439 w 345117"/>
                  <a:gd name="connsiteY355" fmla="*/ 440734 h 440733"/>
                  <a:gd name="connsiteX356" fmla="*/ 26877 w 345117"/>
                  <a:gd name="connsiteY356" fmla="*/ 427295 h 440733"/>
                  <a:gd name="connsiteX357" fmla="*/ 13439 w 345117"/>
                  <a:gd name="connsiteY357" fmla="*/ 413855 h 440733"/>
                  <a:gd name="connsiteX358" fmla="*/ 0 w 345117"/>
                  <a:gd name="connsiteY358" fmla="*/ 427295 h 440733"/>
                  <a:gd name="connsiteX359" fmla="*/ 13439 w 345117"/>
                  <a:gd name="connsiteY359" fmla="*/ 440734 h 4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73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651"/>
                    </a:moveTo>
                    <a:cubicBezTo>
                      <a:pt x="339101" y="78651"/>
                      <a:pt x="345118" y="72635"/>
                      <a:pt x="345118" y="65212"/>
                    </a:cubicBezTo>
                    <a:cubicBezTo>
                      <a:pt x="345118" y="57790"/>
                      <a:pt x="339101" y="51773"/>
                      <a:pt x="331679" y="51773"/>
                    </a:cubicBezTo>
                    <a:cubicBezTo>
                      <a:pt x="324257" y="51773"/>
                      <a:pt x="318240" y="57790"/>
                      <a:pt x="318240" y="65212"/>
                    </a:cubicBezTo>
                    <a:cubicBezTo>
                      <a:pt x="318240" y="72635"/>
                      <a:pt x="324257" y="78651"/>
                      <a:pt x="331679" y="78651"/>
                    </a:cubicBezTo>
                    <a:close/>
                    <a:moveTo>
                      <a:pt x="331679" y="130314"/>
                    </a:moveTo>
                    <a:cubicBezTo>
                      <a:pt x="339101" y="130314"/>
                      <a:pt x="345118" y="124297"/>
                      <a:pt x="345118" y="116875"/>
                    </a:cubicBezTo>
                    <a:cubicBezTo>
                      <a:pt x="345118" y="109453"/>
                      <a:pt x="339101" y="103436"/>
                      <a:pt x="331679" y="103436"/>
                    </a:cubicBezTo>
                    <a:cubicBezTo>
                      <a:pt x="324257" y="103436"/>
                      <a:pt x="318240" y="109453"/>
                      <a:pt x="318240" y="116875"/>
                    </a:cubicBezTo>
                    <a:cubicBezTo>
                      <a:pt x="318240" y="124297"/>
                      <a:pt x="324257" y="130314"/>
                      <a:pt x="331679" y="130314"/>
                    </a:cubicBezTo>
                    <a:close/>
                    <a:moveTo>
                      <a:pt x="331679" y="182088"/>
                    </a:moveTo>
                    <a:cubicBezTo>
                      <a:pt x="339101" y="182088"/>
                      <a:pt x="345118" y="176071"/>
                      <a:pt x="345118" y="168649"/>
                    </a:cubicBezTo>
                    <a:cubicBezTo>
                      <a:pt x="345118" y="161226"/>
                      <a:pt x="339101" y="155210"/>
                      <a:pt x="331679" y="155210"/>
                    </a:cubicBezTo>
                    <a:cubicBezTo>
                      <a:pt x="324257" y="155210"/>
                      <a:pt x="318240" y="161226"/>
                      <a:pt x="318240" y="168649"/>
                    </a:cubicBezTo>
                    <a:cubicBezTo>
                      <a:pt x="318240" y="176071"/>
                      <a:pt x="324257" y="182088"/>
                      <a:pt x="331679" y="182088"/>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524"/>
                    </a:moveTo>
                    <a:cubicBezTo>
                      <a:pt x="339101" y="285524"/>
                      <a:pt x="345118" y="279507"/>
                      <a:pt x="345118" y="272085"/>
                    </a:cubicBezTo>
                    <a:cubicBezTo>
                      <a:pt x="345118" y="264663"/>
                      <a:pt x="339101" y="258646"/>
                      <a:pt x="331679" y="258646"/>
                    </a:cubicBezTo>
                    <a:cubicBezTo>
                      <a:pt x="324257" y="258646"/>
                      <a:pt x="318240" y="264663"/>
                      <a:pt x="318240" y="272085"/>
                    </a:cubicBezTo>
                    <a:cubicBezTo>
                      <a:pt x="318240" y="279507"/>
                      <a:pt x="324257" y="285524"/>
                      <a:pt x="331679" y="285524"/>
                    </a:cubicBezTo>
                    <a:close/>
                    <a:moveTo>
                      <a:pt x="331679" y="337297"/>
                    </a:moveTo>
                    <a:cubicBezTo>
                      <a:pt x="339101" y="337297"/>
                      <a:pt x="345118" y="331280"/>
                      <a:pt x="345118" y="323858"/>
                    </a:cubicBezTo>
                    <a:cubicBezTo>
                      <a:pt x="345118" y="316436"/>
                      <a:pt x="339101" y="310419"/>
                      <a:pt x="331679" y="310419"/>
                    </a:cubicBezTo>
                    <a:cubicBezTo>
                      <a:pt x="324257" y="310419"/>
                      <a:pt x="318240" y="316436"/>
                      <a:pt x="318240" y="323858"/>
                    </a:cubicBezTo>
                    <a:cubicBezTo>
                      <a:pt x="318240" y="331280"/>
                      <a:pt x="324257" y="337297"/>
                      <a:pt x="331679" y="33729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734"/>
                    </a:moveTo>
                    <a:cubicBezTo>
                      <a:pt x="339101" y="440734"/>
                      <a:pt x="345118" y="434717"/>
                      <a:pt x="345118" y="427295"/>
                    </a:cubicBezTo>
                    <a:cubicBezTo>
                      <a:pt x="345118" y="419872"/>
                      <a:pt x="339101" y="413855"/>
                      <a:pt x="331679" y="413855"/>
                    </a:cubicBezTo>
                    <a:cubicBezTo>
                      <a:pt x="324257" y="413855"/>
                      <a:pt x="318240" y="419872"/>
                      <a:pt x="318240" y="427295"/>
                    </a:cubicBezTo>
                    <a:cubicBezTo>
                      <a:pt x="318240" y="434717"/>
                      <a:pt x="324257" y="440734"/>
                      <a:pt x="331679" y="440734"/>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651"/>
                    </a:moveTo>
                    <a:cubicBezTo>
                      <a:pt x="293607" y="78651"/>
                      <a:pt x="299623" y="72635"/>
                      <a:pt x="299623" y="65212"/>
                    </a:cubicBezTo>
                    <a:cubicBezTo>
                      <a:pt x="299623" y="57790"/>
                      <a:pt x="293607" y="51773"/>
                      <a:pt x="286185" y="51773"/>
                    </a:cubicBezTo>
                    <a:cubicBezTo>
                      <a:pt x="278763" y="51773"/>
                      <a:pt x="272746" y="57790"/>
                      <a:pt x="272746" y="65212"/>
                    </a:cubicBezTo>
                    <a:cubicBezTo>
                      <a:pt x="272746" y="72635"/>
                      <a:pt x="278763" y="78651"/>
                      <a:pt x="286185" y="78651"/>
                    </a:cubicBezTo>
                    <a:close/>
                    <a:moveTo>
                      <a:pt x="286185" y="130314"/>
                    </a:moveTo>
                    <a:cubicBezTo>
                      <a:pt x="293607" y="130314"/>
                      <a:pt x="299623" y="124297"/>
                      <a:pt x="299623" y="116875"/>
                    </a:cubicBezTo>
                    <a:cubicBezTo>
                      <a:pt x="299623" y="109453"/>
                      <a:pt x="293607" y="103436"/>
                      <a:pt x="286185" y="103436"/>
                    </a:cubicBezTo>
                    <a:cubicBezTo>
                      <a:pt x="278763" y="103436"/>
                      <a:pt x="272746" y="109453"/>
                      <a:pt x="272746" y="116875"/>
                    </a:cubicBezTo>
                    <a:cubicBezTo>
                      <a:pt x="272746" y="124297"/>
                      <a:pt x="278763" y="130314"/>
                      <a:pt x="286185" y="130314"/>
                    </a:cubicBezTo>
                    <a:close/>
                    <a:moveTo>
                      <a:pt x="286185" y="182088"/>
                    </a:moveTo>
                    <a:cubicBezTo>
                      <a:pt x="293607" y="182088"/>
                      <a:pt x="299623" y="176071"/>
                      <a:pt x="299623" y="168649"/>
                    </a:cubicBezTo>
                    <a:cubicBezTo>
                      <a:pt x="299623" y="161226"/>
                      <a:pt x="293607" y="155210"/>
                      <a:pt x="286185" y="155210"/>
                    </a:cubicBezTo>
                    <a:cubicBezTo>
                      <a:pt x="278763" y="155210"/>
                      <a:pt x="272746" y="161226"/>
                      <a:pt x="272746" y="168649"/>
                    </a:cubicBezTo>
                    <a:cubicBezTo>
                      <a:pt x="272746" y="176071"/>
                      <a:pt x="278763" y="182088"/>
                      <a:pt x="286185" y="18208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524"/>
                    </a:moveTo>
                    <a:cubicBezTo>
                      <a:pt x="293607" y="285524"/>
                      <a:pt x="299623" y="279507"/>
                      <a:pt x="299623" y="272085"/>
                    </a:cubicBezTo>
                    <a:cubicBezTo>
                      <a:pt x="299623" y="264663"/>
                      <a:pt x="293607" y="258646"/>
                      <a:pt x="286185" y="258646"/>
                    </a:cubicBezTo>
                    <a:cubicBezTo>
                      <a:pt x="278763" y="258646"/>
                      <a:pt x="272746" y="264663"/>
                      <a:pt x="272746" y="272085"/>
                    </a:cubicBezTo>
                    <a:cubicBezTo>
                      <a:pt x="272746" y="279507"/>
                      <a:pt x="278763" y="285524"/>
                      <a:pt x="286185" y="285524"/>
                    </a:cubicBezTo>
                    <a:close/>
                    <a:moveTo>
                      <a:pt x="286185" y="337297"/>
                    </a:moveTo>
                    <a:cubicBezTo>
                      <a:pt x="293607" y="337297"/>
                      <a:pt x="299623" y="331280"/>
                      <a:pt x="299623" y="323858"/>
                    </a:cubicBezTo>
                    <a:cubicBezTo>
                      <a:pt x="299623" y="316436"/>
                      <a:pt x="293607" y="310419"/>
                      <a:pt x="286185" y="310419"/>
                    </a:cubicBezTo>
                    <a:cubicBezTo>
                      <a:pt x="278763" y="310419"/>
                      <a:pt x="272746" y="316436"/>
                      <a:pt x="272746" y="323858"/>
                    </a:cubicBezTo>
                    <a:cubicBezTo>
                      <a:pt x="272746" y="331280"/>
                      <a:pt x="278763" y="337297"/>
                      <a:pt x="286185" y="33729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734"/>
                    </a:moveTo>
                    <a:cubicBezTo>
                      <a:pt x="293607" y="440734"/>
                      <a:pt x="299623" y="434717"/>
                      <a:pt x="299623" y="427295"/>
                    </a:cubicBezTo>
                    <a:cubicBezTo>
                      <a:pt x="299623" y="419872"/>
                      <a:pt x="293607" y="413855"/>
                      <a:pt x="286185" y="413855"/>
                    </a:cubicBezTo>
                    <a:cubicBezTo>
                      <a:pt x="278763" y="413855"/>
                      <a:pt x="272746" y="419872"/>
                      <a:pt x="272746" y="427295"/>
                    </a:cubicBezTo>
                    <a:cubicBezTo>
                      <a:pt x="272746" y="434717"/>
                      <a:pt x="278763" y="440734"/>
                      <a:pt x="286185" y="440734"/>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651"/>
                    </a:moveTo>
                    <a:cubicBezTo>
                      <a:pt x="248112" y="78651"/>
                      <a:pt x="254129" y="72635"/>
                      <a:pt x="254129" y="65212"/>
                    </a:cubicBezTo>
                    <a:cubicBezTo>
                      <a:pt x="254129" y="57790"/>
                      <a:pt x="248112" y="51773"/>
                      <a:pt x="240690" y="51773"/>
                    </a:cubicBezTo>
                    <a:cubicBezTo>
                      <a:pt x="233268" y="51773"/>
                      <a:pt x="227252" y="57790"/>
                      <a:pt x="227252" y="65212"/>
                    </a:cubicBezTo>
                    <a:cubicBezTo>
                      <a:pt x="227252" y="72635"/>
                      <a:pt x="233268" y="78651"/>
                      <a:pt x="240690" y="7865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2088"/>
                    </a:moveTo>
                    <a:cubicBezTo>
                      <a:pt x="248112" y="182088"/>
                      <a:pt x="254129" y="176071"/>
                      <a:pt x="254129" y="168649"/>
                    </a:cubicBezTo>
                    <a:cubicBezTo>
                      <a:pt x="254129" y="161226"/>
                      <a:pt x="248112" y="155210"/>
                      <a:pt x="240690" y="155210"/>
                    </a:cubicBezTo>
                    <a:cubicBezTo>
                      <a:pt x="233268" y="155210"/>
                      <a:pt x="227252" y="161226"/>
                      <a:pt x="227252" y="168649"/>
                    </a:cubicBezTo>
                    <a:cubicBezTo>
                      <a:pt x="227252" y="176071"/>
                      <a:pt x="233268" y="182088"/>
                      <a:pt x="240690" y="18208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524"/>
                    </a:moveTo>
                    <a:cubicBezTo>
                      <a:pt x="248112" y="285524"/>
                      <a:pt x="254129" y="279507"/>
                      <a:pt x="254129" y="272085"/>
                    </a:cubicBezTo>
                    <a:cubicBezTo>
                      <a:pt x="254129" y="264663"/>
                      <a:pt x="248112" y="258646"/>
                      <a:pt x="240690" y="258646"/>
                    </a:cubicBezTo>
                    <a:cubicBezTo>
                      <a:pt x="233268" y="258646"/>
                      <a:pt x="227252" y="264663"/>
                      <a:pt x="227252" y="272085"/>
                    </a:cubicBezTo>
                    <a:cubicBezTo>
                      <a:pt x="227252" y="279507"/>
                      <a:pt x="233268" y="285524"/>
                      <a:pt x="240690" y="285524"/>
                    </a:cubicBezTo>
                    <a:close/>
                    <a:moveTo>
                      <a:pt x="240690" y="337297"/>
                    </a:moveTo>
                    <a:cubicBezTo>
                      <a:pt x="248112" y="337297"/>
                      <a:pt x="254129" y="331280"/>
                      <a:pt x="254129" y="323858"/>
                    </a:cubicBezTo>
                    <a:cubicBezTo>
                      <a:pt x="254129" y="316436"/>
                      <a:pt x="248112" y="310419"/>
                      <a:pt x="240690" y="310419"/>
                    </a:cubicBezTo>
                    <a:cubicBezTo>
                      <a:pt x="233268" y="310419"/>
                      <a:pt x="227252" y="316436"/>
                      <a:pt x="227252" y="323858"/>
                    </a:cubicBezTo>
                    <a:cubicBezTo>
                      <a:pt x="227252" y="331280"/>
                      <a:pt x="233268" y="337297"/>
                      <a:pt x="240690" y="33729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734"/>
                    </a:moveTo>
                    <a:cubicBezTo>
                      <a:pt x="248112" y="440734"/>
                      <a:pt x="254129" y="434717"/>
                      <a:pt x="254129" y="427295"/>
                    </a:cubicBezTo>
                    <a:cubicBezTo>
                      <a:pt x="254129" y="419872"/>
                      <a:pt x="248112" y="413855"/>
                      <a:pt x="240690" y="413855"/>
                    </a:cubicBezTo>
                    <a:cubicBezTo>
                      <a:pt x="233268" y="413855"/>
                      <a:pt x="227252" y="419872"/>
                      <a:pt x="227252" y="427295"/>
                    </a:cubicBezTo>
                    <a:cubicBezTo>
                      <a:pt x="227252" y="434717"/>
                      <a:pt x="233268" y="440734"/>
                      <a:pt x="240690" y="440734"/>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651"/>
                    </a:moveTo>
                    <a:cubicBezTo>
                      <a:pt x="202728" y="78651"/>
                      <a:pt x="208745" y="72635"/>
                      <a:pt x="208745" y="65212"/>
                    </a:cubicBezTo>
                    <a:cubicBezTo>
                      <a:pt x="208745" y="57790"/>
                      <a:pt x="202728" y="51773"/>
                      <a:pt x="195306" y="51773"/>
                    </a:cubicBezTo>
                    <a:cubicBezTo>
                      <a:pt x="187884" y="51773"/>
                      <a:pt x="181867" y="57790"/>
                      <a:pt x="181867" y="65212"/>
                    </a:cubicBezTo>
                    <a:cubicBezTo>
                      <a:pt x="181867" y="72635"/>
                      <a:pt x="187884" y="78651"/>
                      <a:pt x="195306" y="78651"/>
                    </a:cubicBezTo>
                    <a:close/>
                    <a:moveTo>
                      <a:pt x="195306" y="130314"/>
                    </a:moveTo>
                    <a:cubicBezTo>
                      <a:pt x="202728" y="130314"/>
                      <a:pt x="208745" y="124297"/>
                      <a:pt x="208745" y="116875"/>
                    </a:cubicBezTo>
                    <a:cubicBezTo>
                      <a:pt x="208745" y="109453"/>
                      <a:pt x="202728" y="103436"/>
                      <a:pt x="195306" y="103436"/>
                    </a:cubicBezTo>
                    <a:cubicBezTo>
                      <a:pt x="187884" y="103436"/>
                      <a:pt x="181867" y="109453"/>
                      <a:pt x="181867" y="116875"/>
                    </a:cubicBezTo>
                    <a:cubicBezTo>
                      <a:pt x="181867" y="124297"/>
                      <a:pt x="187884" y="130314"/>
                      <a:pt x="195306" y="130314"/>
                    </a:cubicBezTo>
                    <a:close/>
                    <a:moveTo>
                      <a:pt x="195306" y="182088"/>
                    </a:moveTo>
                    <a:cubicBezTo>
                      <a:pt x="202728" y="182088"/>
                      <a:pt x="208745" y="176071"/>
                      <a:pt x="208745" y="168649"/>
                    </a:cubicBezTo>
                    <a:cubicBezTo>
                      <a:pt x="208745" y="161226"/>
                      <a:pt x="202728" y="155210"/>
                      <a:pt x="195306" y="155210"/>
                    </a:cubicBezTo>
                    <a:cubicBezTo>
                      <a:pt x="187884" y="155210"/>
                      <a:pt x="181867" y="161226"/>
                      <a:pt x="181867" y="168649"/>
                    </a:cubicBezTo>
                    <a:cubicBezTo>
                      <a:pt x="181867" y="176071"/>
                      <a:pt x="187884" y="182088"/>
                      <a:pt x="195306" y="182088"/>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524"/>
                    </a:moveTo>
                    <a:cubicBezTo>
                      <a:pt x="202728" y="285524"/>
                      <a:pt x="208745" y="279507"/>
                      <a:pt x="208745" y="272085"/>
                    </a:cubicBezTo>
                    <a:cubicBezTo>
                      <a:pt x="208745" y="264663"/>
                      <a:pt x="202728" y="258646"/>
                      <a:pt x="195306" y="258646"/>
                    </a:cubicBezTo>
                    <a:cubicBezTo>
                      <a:pt x="187884" y="258646"/>
                      <a:pt x="181867" y="264663"/>
                      <a:pt x="181867" y="272085"/>
                    </a:cubicBezTo>
                    <a:cubicBezTo>
                      <a:pt x="181867" y="279507"/>
                      <a:pt x="187884" y="285524"/>
                      <a:pt x="195306" y="285524"/>
                    </a:cubicBezTo>
                    <a:close/>
                    <a:moveTo>
                      <a:pt x="195306" y="337297"/>
                    </a:moveTo>
                    <a:cubicBezTo>
                      <a:pt x="202728" y="337297"/>
                      <a:pt x="208745" y="331280"/>
                      <a:pt x="208745" y="323858"/>
                    </a:cubicBezTo>
                    <a:cubicBezTo>
                      <a:pt x="208745" y="316436"/>
                      <a:pt x="202728" y="310419"/>
                      <a:pt x="195306" y="310419"/>
                    </a:cubicBezTo>
                    <a:cubicBezTo>
                      <a:pt x="187884" y="310419"/>
                      <a:pt x="181867" y="316436"/>
                      <a:pt x="181867" y="323858"/>
                    </a:cubicBezTo>
                    <a:cubicBezTo>
                      <a:pt x="181867" y="331280"/>
                      <a:pt x="187884" y="337297"/>
                      <a:pt x="195306" y="33729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734"/>
                    </a:moveTo>
                    <a:cubicBezTo>
                      <a:pt x="202728" y="440734"/>
                      <a:pt x="208745" y="434717"/>
                      <a:pt x="208745" y="427295"/>
                    </a:cubicBezTo>
                    <a:cubicBezTo>
                      <a:pt x="208745" y="419872"/>
                      <a:pt x="202728" y="413855"/>
                      <a:pt x="195306" y="413855"/>
                    </a:cubicBezTo>
                    <a:cubicBezTo>
                      <a:pt x="187884" y="413855"/>
                      <a:pt x="181867" y="419872"/>
                      <a:pt x="181867" y="427295"/>
                    </a:cubicBezTo>
                    <a:cubicBezTo>
                      <a:pt x="181867" y="434717"/>
                      <a:pt x="187884" y="440734"/>
                      <a:pt x="195306" y="440734"/>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651"/>
                    </a:moveTo>
                    <a:cubicBezTo>
                      <a:pt x="157234" y="78651"/>
                      <a:pt x="163250" y="72635"/>
                      <a:pt x="163250" y="65212"/>
                    </a:cubicBezTo>
                    <a:cubicBezTo>
                      <a:pt x="163250" y="57790"/>
                      <a:pt x="157234" y="51773"/>
                      <a:pt x="149812" y="51773"/>
                    </a:cubicBezTo>
                    <a:cubicBezTo>
                      <a:pt x="142390" y="51773"/>
                      <a:pt x="136373" y="57790"/>
                      <a:pt x="136373" y="65212"/>
                    </a:cubicBezTo>
                    <a:cubicBezTo>
                      <a:pt x="136373" y="72635"/>
                      <a:pt x="142390" y="78651"/>
                      <a:pt x="149812" y="7865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2088"/>
                    </a:moveTo>
                    <a:cubicBezTo>
                      <a:pt x="157234" y="182088"/>
                      <a:pt x="163250" y="176071"/>
                      <a:pt x="163250" y="168649"/>
                    </a:cubicBezTo>
                    <a:cubicBezTo>
                      <a:pt x="163250" y="161226"/>
                      <a:pt x="157234" y="155210"/>
                      <a:pt x="149812" y="155210"/>
                    </a:cubicBezTo>
                    <a:cubicBezTo>
                      <a:pt x="142390" y="155210"/>
                      <a:pt x="136373" y="161226"/>
                      <a:pt x="136373" y="168649"/>
                    </a:cubicBezTo>
                    <a:cubicBezTo>
                      <a:pt x="136373" y="176071"/>
                      <a:pt x="142390" y="182088"/>
                      <a:pt x="149812" y="18208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524"/>
                    </a:moveTo>
                    <a:cubicBezTo>
                      <a:pt x="157234" y="285524"/>
                      <a:pt x="163250" y="279507"/>
                      <a:pt x="163250" y="272085"/>
                    </a:cubicBezTo>
                    <a:cubicBezTo>
                      <a:pt x="163250" y="264663"/>
                      <a:pt x="157234" y="258646"/>
                      <a:pt x="149812" y="258646"/>
                    </a:cubicBezTo>
                    <a:cubicBezTo>
                      <a:pt x="142390" y="258646"/>
                      <a:pt x="136373" y="264663"/>
                      <a:pt x="136373" y="272085"/>
                    </a:cubicBezTo>
                    <a:cubicBezTo>
                      <a:pt x="136373" y="279507"/>
                      <a:pt x="142390" y="285524"/>
                      <a:pt x="149812" y="285524"/>
                    </a:cubicBezTo>
                    <a:close/>
                    <a:moveTo>
                      <a:pt x="149812" y="337297"/>
                    </a:moveTo>
                    <a:cubicBezTo>
                      <a:pt x="157234" y="337297"/>
                      <a:pt x="163250" y="331280"/>
                      <a:pt x="163250" y="323858"/>
                    </a:cubicBezTo>
                    <a:cubicBezTo>
                      <a:pt x="163250" y="316436"/>
                      <a:pt x="157234" y="310419"/>
                      <a:pt x="149812" y="310419"/>
                    </a:cubicBezTo>
                    <a:cubicBezTo>
                      <a:pt x="142390" y="310419"/>
                      <a:pt x="136373" y="316436"/>
                      <a:pt x="136373" y="323858"/>
                    </a:cubicBezTo>
                    <a:cubicBezTo>
                      <a:pt x="136373" y="331280"/>
                      <a:pt x="142390" y="337297"/>
                      <a:pt x="149812" y="33729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734"/>
                    </a:moveTo>
                    <a:cubicBezTo>
                      <a:pt x="157234" y="440734"/>
                      <a:pt x="163250" y="434717"/>
                      <a:pt x="163250" y="427295"/>
                    </a:cubicBezTo>
                    <a:cubicBezTo>
                      <a:pt x="163250" y="419872"/>
                      <a:pt x="157234" y="413855"/>
                      <a:pt x="149812" y="413855"/>
                    </a:cubicBezTo>
                    <a:cubicBezTo>
                      <a:pt x="142390" y="413855"/>
                      <a:pt x="136373" y="419872"/>
                      <a:pt x="136373" y="427295"/>
                    </a:cubicBezTo>
                    <a:cubicBezTo>
                      <a:pt x="136373" y="434717"/>
                      <a:pt x="142390" y="440734"/>
                      <a:pt x="149812" y="440734"/>
                    </a:cubicBezTo>
                    <a:close/>
                    <a:moveTo>
                      <a:pt x="104427" y="26878"/>
                    </a:moveTo>
                    <a:cubicBezTo>
                      <a:pt x="111849" y="26878"/>
                      <a:pt x="117866" y="20861"/>
                      <a:pt x="117866" y="13439"/>
                    </a:cubicBezTo>
                    <a:cubicBezTo>
                      <a:pt x="117866" y="6017"/>
                      <a:pt x="111849" y="0"/>
                      <a:pt x="104427" y="0"/>
                    </a:cubicBezTo>
                    <a:cubicBezTo>
                      <a:pt x="97006" y="0"/>
                      <a:pt x="90989" y="6017"/>
                      <a:pt x="90989" y="13439"/>
                    </a:cubicBezTo>
                    <a:cubicBezTo>
                      <a:pt x="90989" y="20861"/>
                      <a:pt x="97006" y="26878"/>
                      <a:pt x="104427" y="26878"/>
                    </a:cubicBezTo>
                    <a:close/>
                    <a:moveTo>
                      <a:pt x="104427" y="78651"/>
                    </a:moveTo>
                    <a:cubicBezTo>
                      <a:pt x="111849" y="78651"/>
                      <a:pt x="117866" y="72635"/>
                      <a:pt x="117866" y="65212"/>
                    </a:cubicBezTo>
                    <a:cubicBezTo>
                      <a:pt x="117866" y="57790"/>
                      <a:pt x="111849" y="51773"/>
                      <a:pt x="104427" y="51773"/>
                    </a:cubicBezTo>
                    <a:cubicBezTo>
                      <a:pt x="97006" y="51773"/>
                      <a:pt x="90989" y="57790"/>
                      <a:pt x="90989" y="65212"/>
                    </a:cubicBezTo>
                    <a:cubicBezTo>
                      <a:pt x="90989" y="72635"/>
                      <a:pt x="97006" y="78651"/>
                      <a:pt x="104427" y="78651"/>
                    </a:cubicBezTo>
                    <a:close/>
                    <a:moveTo>
                      <a:pt x="104427" y="130314"/>
                    </a:moveTo>
                    <a:cubicBezTo>
                      <a:pt x="111849" y="130314"/>
                      <a:pt x="117866" y="124297"/>
                      <a:pt x="117866" y="116875"/>
                    </a:cubicBezTo>
                    <a:cubicBezTo>
                      <a:pt x="117866" y="109453"/>
                      <a:pt x="111849" y="103436"/>
                      <a:pt x="104427" y="103436"/>
                    </a:cubicBezTo>
                    <a:cubicBezTo>
                      <a:pt x="97006" y="103436"/>
                      <a:pt x="90989" y="109453"/>
                      <a:pt x="90989" y="116875"/>
                    </a:cubicBezTo>
                    <a:cubicBezTo>
                      <a:pt x="90989" y="124297"/>
                      <a:pt x="97006" y="130314"/>
                      <a:pt x="104427" y="130314"/>
                    </a:cubicBezTo>
                    <a:close/>
                    <a:moveTo>
                      <a:pt x="104427" y="182088"/>
                    </a:moveTo>
                    <a:cubicBezTo>
                      <a:pt x="111849" y="182088"/>
                      <a:pt x="117866" y="176071"/>
                      <a:pt x="117866" y="168649"/>
                    </a:cubicBezTo>
                    <a:cubicBezTo>
                      <a:pt x="117866" y="161226"/>
                      <a:pt x="111849" y="155210"/>
                      <a:pt x="104427" y="155210"/>
                    </a:cubicBezTo>
                    <a:cubicBezTo>
                      <a:pt x="97006" y="155210"/>
                      <a:pt x="90989" y="161226"/>
                      <a:pt x="90989" y="168649"/>
                    </a:cubicBezTo>
                    <a:cubicBezTo>
                      <a:pt x="90989" y="176071"/>
                      <a:pt x="97006" y="182088"/>
                      <a:pt x="104427" y="182088"/>
                    </a:cubicBezTo>
                    <a:close/>
                    <a:moveTo>
                      <a:pt x="104427" y="233751"/>
                    </a:moveTo>
                    <a:cubicBezTo>
                      <a:pt x="111849" y="233751"/>
                      <a:pt x="117866" y="227734"/>
                      <a:pt x="117866" y="220312"/>
                    </a:cubicBezTo>
                    <a:cubicBezTo>
                      <a:pt x="117866" y="212889"/>
                      <a:pt x="111849" y="206873"/>
                      <a:pt x="104427" y="206873"/>
                    </a:cubicBezTo>
                    <a:cubicBezTo>
                      <a:pt x="97006" y="206873"/>
                      <a:pt x="90989" y="212889"/>
                      <a:pt x="90989" y="220312"/>
                    </a:cubicBezTo>
                    <a:cubicBezTo>
                      <a:pt x="90989" y="227734"/>
                      <a:pt x="97006" y="233751"/>
                      <a:pt x="104427" y="233751"/>
                    </a:cubicBezTo>
                    <a:close/>
                    <a:moveTo>
                      <a:pt x="104427" y="285524"/>
                    </a:moveTo>
                    <a:cubicBezTo>
                      <a:pt x="111849" y="285524"/>
                      <a:pt x="117866" y="279507"/>
                      <a:pt x="117866" y="272085"/>
                    </a:cubicBezTo>
                    <a:cubicBezTo>
                      <a:pt x="117866" y="264663"/>
                      <a:pt x="111849" y="258646"/>
                      <a:pt x="104427" y="258646"/>
                    </a:cubicBezTo>
                    <a:cubicBezTo>
                      <a:pt x="97006" y="258646"/>
                      <a:pt x="90989" y="264663"/>
                      <a:pt x="90989" y="272085"/>
                    </a:cubicBezTo>
                    <a:cubicBezTo>
                      <a:pt x="90989" y="279507"/>
                      <a:pt x="97006" y="285524"/>
                      <a:pt x="104427" y="285524"/>
                    </a:cubicBezTo>
                    <a:close/>
                    <a:moveTo>
                      <a:pt x="104427" y="337297"/>
                    </a:moveTo>
                    <a:cubicBezTo>
                      <a:pt x="111849" y="337297"/>
                      <a:pt x="117866" y="331280"/>
                      <a:pt x="117866" y="323858"/>
                    </a:cubicBezTo>
                    <a:cubicBezTo>
                      <a:pt x="117866" y="316436"/>
                      <a:pt x="111849" y="310419"/>
                      <a:pt x="104427" y="310419"/>
                    </a:cubicBezTo>
                    <a:cubicBezTo>
                      <a:pt x="97006" y="310419"/>
                      <a:pt x="90989" y="316436"/>
                      <a:pt x="90989" y="323858"/>
                    </a:cubicBezTo>
                    <a:cubicBezTo>
                      <a:pt x="90989" y="331280"/>
                      <a:pt x="97006" y="337297"/>
                      <a:pt x="104427" y="337297"/>
                    </a:cubicBezTo>
                    <a:close/>
                    <a:moveTo>
                      <a:pt x="104427" y="388960"/>
                    </a:moveTo>
                    <a:cubicBezTo>
                      <a:pt x="111849" y="388960"/>
                      <a:pt x="117866" y="382943"/>
                      <a:pt x="117866" y="375521"/>
                    </a:cubicBezTo>
                    <a:cubicBezTo>
                      <a:pt x="117866" y="368099"/>
                      <a:pt x="111849" y="362082"/>
                      <a:pt x="104427" y="362082"/>
                    </a:cubicBezTo>
                    <a:cubicBezTo>
                      <a:pt x="97006" y="362082"/>
                      <a:pt x="90989" y="368099"/>
                      <a:pt x="90989" y="375521"/>
                    </a:cubicBezTo>
                    <a:cubicBezTo>
                      <a:pt x="90989" y="382943"/>
                      <a:pt x="97006" y="388960"/>
                      <a:pt x="104427" y="388960"/>
                    </a:cubicBezTo>
                    <a:close/>
                    <a:moveTo>
                      <a:pt x="104427" y="440734"/>
                    </a:moveTo>
                    <a:cubicBezTo>
                      <a:pt x="111849" y="440734"/>
                      <a:pt x="117866" y="434717"/>
                      <a:pt x="117866" y="427295"/>
                    </a:cubicBezTo>
                    <a:cubicBezTo>
                      <a:pt x="117866" y="419872"/>
                      <a:pt x="111849" y="413855"/>
                      <a:pt x="104427" y="413855"/>
                    </a:cubicBezTo>
                    <a:cubicBezTo>
                      <a:pt x="97006" y="413855"/>
                      <a:pt x="90989" y="419872"/>
                      <a:pt x="90989" y="427295"/>
                    </a:cubicBezTo>
                    <a:cubicBezTo>
                      <a:pt x="90989" y="434717"/>
                      <a:pt x="97006" y="440734"/>
                      <a:pt x="104427" y="440734"/>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651"/>
                    </a:moveTo>
                    <a:cubicBezTo>
                      <a:pt x="66355" y="78651"/>
                      <a:pt x="72372" y="72635"/>
                      <a:pt x="72372" y="65212"/>
                    </a:cubicBezTo>
                    <a:cubicBezTo>
                      <a:pt x="72372" y="57790"/>
                      <a:pt x="66355" y="51773"/>
                      <a:pt x="58933" y="51773"/>
                    </a:cubicBezTo>
                    <a:cubicBezTo>
                      <a:pt x="51511" y="51773"/>
                      <a:pt x="45494" y="57790"/>
                      <a:pt x="45494" y="65212"/>
                    </a:cubicBezTo>
                    <a:cubicBezTo>
                      <a:pt x="45494" y="72635"/>
                      <a:pt x="51511" y="78651"/>
                      <a:pt x="58933" y="78651"/>
                    </a:cubicBezTo>
                    <a:close/>
                    <a:moveTo>
                      <a:pt x="58933" y="130314"/>
                    </a:moveTo>
                    <a:cubicBezTo>
                      <a:pt x="66355" y="130314"/>
                      <a:pt x="72372" y="124297"/>
                      <a:pt x="72372" y="116875"/>
                    </a:cubicBezTo>
                    <a:cubicBezTo>
                      <a:pt x="72372" y="109453"/>
                      <a:pt x="66355" y="103436"/>
                      <a:pt x="58933" y="103436"/>
                    </a:cubicBezTo>
                    <a:cubicBezTo>
                      <a:pt x="51511" y="103436"/>
                      <a:pt x="45494" y="109453"/>
                      <a:pt x="45494" y="116875"/>
                    </a:cubicBezTo>
                    <a:cubicBezTo>
                      <a:pt x="45494" y="124297"/>
                      <a:pt x="51511" y="130314"/>
                      <a:pt x="58933" y="130314"/>
                    </a:cubicBezTo>
                    <a:close/>
                    <a:moveTo>
                      <a:pt x="58933" y="182088"/>
                    </a:moveTo>
                    <a:cubicBezTo>
                      <a:pt x="66355" y="182088"/>
                      <a:pt x="72372" y="176071"/>
                      <a:pt x="72372" y="168649"/>
                    </a:cubicBezTo>
                    <a:cubicBezTo>
                      <a:pt x="72372" y="161226"/>
                      <a:pt x="66355" y="155210"/>
                      <a:pt x="58933" y="155210"/>
                    </a:cubicBezTo>
                    <a:cubicBezTo>
                      <a:pt x="51511" y="155210"/>
                      <a:pt x="45494" y="161226"/>
                      <a:pt x="45494" y="168649"/>
                    </a:cubicBezTo>
                    <a:cubicBezTo>
                      <a:pt x="45494" y="176071"/>
                      <a:pt x="51511" y="182088"/>
                      <a:pt x="58933" y="18208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524"/>
                    </a:moveTo>
                    <a:cubicBezTo>
                      <a:pt x="66355" y="285524"/>
                      <a:pt x="72372" y="279507"/>
                      <a:pt x="72372" y="272085"/>
                    </a:cubicBezTo>
                    <a:cubicBezTo>
                      <a:pt x="72372" y="264663"/>
                      <a:pt x="66355" y="258646"/>
                      <a:pt x="58933" y="258646"/>
                    </a:cubicBezTo>
                    <a:cubicBezTo>
                      <a:pt x="51511" y="258646"/>
                      <a:pt x="45494" y="264663"/>
                      <a:pt x="45494" y="272085"/>
                    </a:cubicBezTo>
                    <a:cubicBezTo>
                      <a:pt x="45494" y="279507"/>
                      <a:pt x="51511" y="285524"/>
                      <a:pt x="58933" y="285524"/>
                    </a:cubicBezTo>
                    <a:close/>
                    <a:moveTo>
                      <a:pt x="58933" y="337297"/>
                    </a:moveTo>
                    <a:cubicBezTo>
                      <a:pt x="66355" y="337297"/>
                      <a:pt x="72372" y="331280"/>
                      <a:pt x="72372" y="323858"/>
                    </a:cubicBezTo>
                    <a:cubicBezTo>
                      <a:pt x="72372" y="316436"/>
                      <a:pt x="66355" y="310419"/>
                      <a:pt x="58933" y="310419"/>
                    </a:cubicBezTo>
                    <a:cubicBezTo>
                      <a:pt x="51511" y="310419"/>
                      <a:pt x="45494" y="316436"/>
                      <a:pt x="45494" y="323858"/>
                    </a:cubicBezTo>
                    <a:cubicBezTo>
                      <a:pt x="45494" y="331280"/>
                      <a:pt x="51511" y="337297"/>
                      <a:pt x="58933" y="33729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734"/>
                    </a:moveTo>
                    <a:cubicBezTo>
                      <a:pt x="66355" y="440734"/>
                      <a:pt x="72372" y="434717"/>
                      <a:pt x="72372" y="427295"/>
                    </a:cubicBezTo>
                    <a:cubicBezTo>
                      <a:pt x="72372" y="419872"/>
                      <a:pt x="66355" y="413855"/>
                      <a:pt x="58933" y="413855"/>
                    </a:cubicBezTo>
                    <a:cubicBezTo>
                      <a:pt x="51511" y="413855"/>
                      <a:pt x="45494" y="419872"/>
                      <a:pt x="45494" y="427295"/>
                    </a:cubicBezTo>
                    <a:cubicBezTo>
                      <a:pt x="45494" y="434717"/>
                      <a:pt x="51511" y="440734"/>
                      <a:pt x="58933" y="440734"/>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651"/>
                    </a:moveTo>
                    <a:cubicBezTo>
                      <a:pt x="20861" y="78651"/>
                      <a:pt x="26877" y="72635"/>
                      <a:pt x="26877" y="65212"/>
                    </a:cubicBezTo>
                    <a:cubicBezTo>
                      <a:pt x="26877" y="57790"/>
                      <a:pt x="20861" y="51773"/>
                      <a:pt x="13439" y="51773"/>
                    </a:cubicBezTo>
                    <a:cubicBezTo>
                      <a:pt x="6017" y="51773"/>
                      <a:pt x="0" y="57790"/>
                      <a:pt x="0" y="65212"/>
                    </a:cubicBezTo>
                    <a:cubicBezTo>
                      <a:pt x="0" y="72635"/>
                      <a:pt x="6017" y="78651"/>
                      <a:pt x="13439" y="7865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2088"/>
                    </a:moveTo>
                    <a:cubicBezTo>
                      <a:pt x="20861" y="182088"/>
                      <a:pt x="26877" y="176071"/>
                      <a:pt x="26877" y="168649"/>
                    </a:cubicBezTo>
                    <a:cubicBezTo>
                      <a:pt x="26877" y="161226"/>
                      <a:pt x="20861" y="155210"/>
                      <a:pt x="13439" y="155210"/>
                    </a:cubicBezTo>
                    <a:cubicBezTo>
                      <a:pt x="6017" y="155210"/>
                      <a:pt x="0" y="161226"/>
                      <a:pt x="0" y="168649"/>
                    </a:cubicBezTo>
                    <a:cubicBezTo>
                      <a:pt x="0" y="176071"/>
                      <a:pt x="6017" y="182088"/>
                      <a:pt x="13439" y="18208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524"/>
                    </a:moveTo>
                    <a:cubicBezTo>
                      <a:pt x="20861" y="285524"/>
                      <a:pt x="26877" y="279507"/>
                      <a:pt x="26877" y="272085"/>
                    </a:cubicBezTo>
                    <a:cubicBezTo>
                      <a:pt x="26877" y="264663"/>
                      <a:pt x="20861" y="258646"/>
                      <a:pt x="13439" y="258646"/>
                    </a:cubicBezTo>
                    <a:cubicBezTo>
                      <a:pt x="6017" y="258646"/>
                      <a:pt x="0" y="264663"/>
                      <a:pt x="0" y="272085"/>
                    </a:cubicBezTo>
                    <a:cubicBezTo>
                      <a:pt x="0" y="279507"/>
                      <a:pt x="6017" y="285524"/>
                      <a:pt x="13439" y="285524"/>
                    </a:cubicBezTo>
                    <a:close/>
                    <a:moveTo>
                      <a:pt x="13439" y="337297"/>
                    </a:moveTo>
                    <a:cubicBezTo>
                      <a:pt x="20861" y="337297"/>
                      <a:pt x="26877" y="331280"/>
                      <a:pt x="26877" y="323858"/>
                    </a:cubicBezTo>
                    <a:cubicBezTo>
                      <a:pt x="26877" y="316436"/>
                      <a:pt x="20861" y="310419"/>
                      <a:pt x="13439" y="310419"/>
                    </a:cubicBezTo>
                    <a:cubicBezTo>
                      <a:pt x="6017" y="310419"/>
                      <a:pt x="0" y="316436"/>
                      <a:pt x="0" y="323858"/>
                    </a:cubicBezTo>
                    <a:cubicBezTo>
                      <a:pt x="0" y="331280"/>
                      <a:pt x="6017" y="337297"/>
                      <a:pt x="13439" y="33729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734"/>
                    </a:moveTo>
                    <a:cubicBezTo>
                      <a:pt x="20861" y="440734"/>
                      <a:pt x="26877" y="434717"/>
                      <a:pt x="26877" y="427295"/>
                    </a:cubicBezTo>
                    <a:cubicBezTo>
                      <a:pt x="26877" y="419872"/>
                      <a:pt x="20861" y="413855"/>
                      <a:pt x="13439" y="413855"/>
                    </a:cubicBezTo>
                    <a:cubicBezTo>
                      <a:pt x="6017" y="413855"/>
                      <a:pt x="0" y="419872"/>
                      <a:pt x="0" y="427295"/>
                    </a:cubicBezTo>
                    <a:cubicBezTo>
                      <a:pt x="0" y="434717"/>
                      <a:pt x="6017" y="440734"/>
                      <a:pt x="13439" y="440734"/>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32" name="任意多边形: 形状 131">
                <a:extLst>
                  <a:ext uri="{FF2B5EF4-FFF2-40B4-BE49-F238E27FC236}">
                    <a16:creationId xmlns:a16="http://schemas.microsoft.com/office/drawing/2014/main" id="{A5F408E4-39C7-6481-39A2-05F447B62056}"/>
                  </a:ext>
                </a:extLst>
              </p:cNvPr>
              <p:cNvSpPr/>
              <p:nvPr/>
            </p:nvSpPr>
            <p:spPr>
              <a:xfrm>
                <a:off x="10341055" y="5235530"/>
                <a:ext cx="345007" cy="440733"/>
              </a:xfrm>
              <a:custGeom>
                <a:avLst/>
                <a:gdLst>
                  <a:gd name="connsiteX0" fmla="*/ 331569 w 345007"/>
                  <a:gd name="connsiteY0" fmla="*/ 26878 h 440733"/>
                  <a:gd name="connsiteX1" fmla="*/ 345007 w 345007"/>
                  <a:gd name="connsiteY1" fmla="*/ 13439 h 440733"/>
                  <a:gd name="connsiteX2" fmla="*/ 331569 w 345007"/>
                  <a:gd name="connsiteY2" fmla="*/ 0 h 440733"/>
                  <a:gd name="connsiteX3" fmla="*/ 318130 w 345007"/>
                  <a:gd name="connsiteY3" fmla="*/ 13439 h 440733"/>
                  <a:gd name="connsiteX4" fmla="*/ 331569 w 345007"/>
                  <a:gd name="connsiteY4" fmla="*/ 26878 h 440733"/>
                  <a:gd name="connsiteX5" fmla="*/ 331569 w 345007"/>
                  <a:gd name="connsiteY5" fmla="*/ 78651 h 440733"/>
                  <a:gd name="connsiteX6" fmla="*/ 345007 w 345007"/>
                  <a:gd name="connsiteY6" fmla="*/ 65212 h 440733"/>
                  <a:gd name="connsiteX7" fmla="*/ 331569 w 345007"/>
                  <a:gd name="connsiteY7" fmla="*/ 51773 h 440733"/>
                  <a:gd name="connsiteX8" fmla="*/ 318130 w 345007"/>
                  <a:gd name="connsiteY8" fmla="*/ 65212 h 440733"/>
                  <a:gd name="connsiteX9" fmla="*/ 331569 w 345007"/>
                  <a:gd name="connsiteY9" fmla="*/ 78651 h 440733"/>
                  <a:gd name="connsiteX10" fmla="*/ 331569 w 345007"/>
                  <a:gd name="connsiteY10" fmla="*/ 130314 h 440733"/>
                  <a:gd name="connsiteX11" fmla="*/ 345007 w 345007"/>
                  <a:gd name="connsiteY11" fmla="*/ 116875 h 440733"/>
                  <a:gd name="connsiteX12" fmla="*/ 331569 w 345007"/>
                  <a:gd name="connsiteY12" fmla="*/ 103436 h 440733"/>
                  <a:gd name="connsiteX13" fmla="*/ 318130 w 345007"/>
                  <a:gd name="connsiteY13" fmla="*/ 116875 h 440733"/>
                  <a:gd name="connsiteX14" fmla="*/ 331569 w 345007"/>
                  <a:gd name="connsiteY14" fmla="*/ 130314 h 440733"/>
                  <a:gd name="connsiteX15" fmla="*/ 331569 w 345007"/>
                  <a:gd name="connsiteY15" fmla="*/ 182088 h 440733"/>
                  <a:gd name="connsiteX16" fmla="*/ 345007 w 345007"/>
                  <a:gd name="connsiteY16" fmla="*/ 168649 h 440733"/>
                  <a:gd name="connsiteX17" fmla="*/ 331569 w 345007"/>
                  <a:gd name="connsiteY17" fmla="*/ 155210 h 440733"/>
                  <a:gd name="connsiteX18" fmla="*/ 318130 w 345007"/>
                  <a:gd name="connsiteY18" fmla="*/ 168649 h 440733"/>
                  <a:gd name="connsiteX19" fmla="*/ 331569 w 345007"/>
                  <a:gd name="connsiteY19" fmla="*/ 182088 h 440733"/>
                  <a:gd name="connsiteX20" fmla="*/ 331569 w 345007"/>
                  <a:gd name="connsiteY20" fmla="*/ 233751 h 440733"/>
                  <a:gd name="connsiteX21" fmla="*/ 345007 w 345007"/>
                  <a:gd name="connsiteY21" fmla="*/ 220312 h 440733"/>
                  <a:gd name="connsiteX22" fmla="*/ 331569 w 345007"/>
                  <a:gd name="connsiteY22" fmla="*/ 206873 h 440733"/>
                  <a:gd name="connsiteX23" fmla="*/ 318130 w 345007"/>
                  <a:gd name="connsiteY23" fmla="*/ 220312 h 440733"/>
                  <a:gd name="connsiteX24" fmla="*/ 331569 w 345007"/>
                  <a:gd name="connsiteY24" fmla="*/ 233751 h 440733"/>
                  <a:gd name="connsiteX25" fmla="*/ 331569 w 345007"/>
                  <a:gd name="connsiteY25" fmla="*/ 285524 h 440733"/>
                  <a:gd name="connsiteX26" fmla="*/ 345007 w 345007"/>
                  <a:gd name="connsiteY26" fmla="*/ 272085 h 440733"/>
                  <a:gd name="connsiteX27" fmla="*/ 331569 w 345007"/>
                  <a:gd name="connsiteY27" fmla="*/ 258646 h 440733"/>
                  <a:gd name="connsiteX28" fmla="*/ 318130 w 345007"/>
                  <a:gd name="connsiteY28" fmla="*/ 272085 h 440733"/>
                  <a:gd name="connsiteX29" fmla="*/ 331569 w 345007"/>
                  <a:gd name="connsiteY29" fmla="*/ 285524 h 440733"/>
                  <a:gd name="connsiteX30" fmla="*/ 331569 w 345007"/>
                  <a:gd name="connsiteY30" fmla="*/ 337297 h 440733"/>
                  <a:gd name="connsiteX31" fmla="*/ 345007 w 345007"/>
                  <a:gd name="connsiteY31" fmla="*/ 323858 h 440733"/>
                  <a:gd name="connsiteX32" fmla="*/ 331569 w 345007"/>
                  <a:gd name="connsiteY32" fmla="*/ 310419 h 440733"/>
                  <a:gd name="connsiteX33" fmla="*/ 318130 w 345007"/>
                  <a:gd name="connsiteY33" fmla="*/ 323858 h 440733"/>
                  <a:gd name="connsiteX34" fmla="*/ 331569 w 345007"/>
                  <a:gd name="connsiteY34" fmla="*/ 337297 h 440733"/>
                  <a:gd name="connsiteX35" fmla="*/ 331569 w 345007"/>
                  <a:gd name="connsiteY35" fmla="*/ 388960 h 440733"/>
                  <a:gd name="connsiteX36" fmla="*/ 345007 w 345007"/>
                  <a:gd name="connsiteY36" fmla="*/ 375521 h 440733"/>
                  <a:gd name="connsiteX37" fmla="*/ 331569 w 345007"/>
                  <a:gd name="connsiteY37" fmla="*/ 362082 h 440733"/>
                  <a:gd name="connsiteX38" fmla="*/ 318130 w 345007"/>
                  <a:gd name="connsiteY38" fmla="*/ 375521 h 440733"/>
                  <a:gd name="connsiteX39" fmla="*/ 331569 w 345007"/>
                  <a:gd name="connsiteY39" fmla="*/ 388960 h 440733"/>
                  <a:gd name="connsiteX40" fmla="*/ 331569 w 345007"/>
                  <a:gd name="connsiteY40" fmla="*/ 440734 h 440733"/>
                  <a:gd name="connsiteX41" fmla="*/ 345007 w 345007"/>
                  <a:gd name="connsiteY41" fmla="*/ 427295 h 440733"/>
                  <a:gd name="connsiteX42" fmla="*/ 331569 w 345007"/>
                  <a:gd name="connsiteY42" fmla="*/ 413855 h 440733"/>
                  <a:gd name="connsiteX43" fmla="*/ 318130 w 345007"/>
                  <a:gd name="connsiteY43" fmla="*/ 427295 h 440733"/>
                  <a:gd name="connsiteX44" fmla="*/ 331569 w 345007"/>
                  <a:gd name="connsiteY44" fmla="*/ 440734 h 440733"/>
                  <a:gd name="connsiteX45" fmla="*/ 286074 w 345007"/>
                  <a:gd name="connsiteY45" fmla="*/ 26878 h 440733"/>
                  <a:gd name="connsiteX46" fmla="*/ 299513 w 345007"/>
                  <a:gd name="connsiteY46" fmla="*/ 13439 h 440733"/>
                  <a:gd name="connsiteX47" fmla="*/ 286074 w 345007"/>
                  <a:gd name="connsiteY47" fmla="*/ 0 h 440733"/>
                  <a:gd name="connsiteX48" fmla="*/ 272636 w 345007"/>
                  <a:gd name="connsiteY48" fmla="*/ 13439 h 440733"/>
                  <a:gd name="connsiteX49" fmla="*/ 286074 w 345007"/>
                  <a:gd name="connsiteY49" fmla="*/ 26878 h 440733"/>
                  <a:gd name="connsiteX50" fmla="*/ 286074 w 345007"/>
                  <a:gd name="connsiteY50" fmla="*/ 78651 h 440733"/>
                  <a:gd name="connsiteX51" fmla="*/ 299513 w 345007"/>
                  <a:gd name="connsiteY51" fmla="*/ 65212 h 440733"/>
                  <a:gd name="connsiteX52" fmla="*/ 286074 w 345007"/>
                  <a:gd name="connsiteY52" fmla="*/ 51773 h 440733"/>
                  <a:gd name="connsiteX53" fmla="*/ 272636 w 345007"/>
                  <a:gd name="connsiteY53" fmla="*/ 65212 h 440733"/>
                  <a:gd name="connsiteX54" fmla="*/ 286074 w 345007"/>
                  <a:gd name="connsiteY54" fmla="*/ 78651 h 440733"/>
                  <a:gd name="connsiteX55" fmla="*/ 286074 w 345007"/>
                  <a:gd name="connsiteY55" fmla="*/ 130314 h 440733"/>
                  <a:gd name="connsiteX56" fmla="*/ 299513 w 345007"/>
                  <a:gd name="connsiteY56" fmla="*/ 116875 h 440733"/>
                  <a:gd name="connsiteX57" fmla="*/ 286074 w 345007"/>
                  <a:gd name="connsiteY57" fmla="*/ 103436 h 440733"/>
                  <a:gd name="connsiteX58" fmla="*/ 272636 w 345007"/>
                  <a:gd name="connsiteY58" fmla="*/ 116875 h 440733"/>
                  <a:gd name="connsiteX59" fmla="*/ 286074 w 345007"/>
                  <a:gd name="connsiteY59" fmla="*/ 130314 h 440733"/>
                  <a:gd name="connsiteX60" fmla="*/ 286074 w 345007"/>
                  <a:gd name="connsiteY60" fmla="*/ 182088 h 440733"/>
                  <a:gd name="connsiteX61" fmla="*/ 299513 w 345007"/>
                  <a:gd name="connsiteY61" fmla="*/ 168649 h 440733"/>
                  <a:gd name="connsiteX62" fmla="*/ 286074 w 345007"/>
                  <a:gd name="connsiteY62" fmla="*/ 155210 h 440733"/>
                  <a:gd name="connsiteX63" fmla="*/ 272636 w 345007"/>
                  <a:gd name="connsiteY63" fmla="*/ 168649 h 440733"/>
                  <a:gd name="connsiteX64" fmla="*/ 286074 w 345007"/>
                  <a:gd name="connsiteY64" fmla="*/ 182088 h 440733"/>
                  <a:gd name="connsiteX65" fmla="*/ 286074 w 345007"/>
                  <a:gd name="connsiteY65" fmla="*/ 233751 h 440733"/>
                  <a:gd name="connsiteX66" fmla="*/ 299513 w 345007"/>
                  <a:gd name="connsiteY66" fmla="*/ 220312 h 440733"/>
                  <a:gd name="connsiteX67" fmla="*/ 286074 w 345007"/>
                  <a:gd name="connsiteY67" fmla="*/ 206873 h 440733"/>
                  <a:gd name="connsiteX68" fmla="*/ 272636 w 345007"/>
                  <a:gd name="connsiteY68" fmla="*/ 220312 h 440733"/>
                  <a:gd name="connsiteX69" fmla="*/ 286074 w 345007"/>
                  <a:gd name="connsiteY69" fmla="*/ 233751 h 440733"/>
                  <a:gd name="connsiteX70" fmla="*/ 286074 w 345007"/>
                  <a:gd name="connsiteY70" fmla="*/ 285524 h 440733"/>
                  <a:gd name="connsiteX71" fmla="*/ 299513 w 345007"/>
                  <a:gd name="connsiteY71" fmla="*/ 272085 h 440733"/>
                  <a:gd name="connsiteX72" fmla="*/ 286074 w 345007"/>
                  <a:gd name="connsiteY72" fmla="*/ 258646 h 440733"/>
                  <a:gd name="connsiteX73" fmla="*/ 272636 w 345007"/>
                  <a:gd name="connsiteY73" fmla="*/ 272085 h 440733"/>
                  <a:gd name="connsiteX74" fmla="*/ 286074 w 345007"/>
                  <a:gd name="connsiteY74" fmla="*/ 285524 h 440733"/>
                  <a:gd name="connsiteX75" fmla="*/ 286074 w 345007"/>
                  <a:gd name="connsiteY75" fmla="*/ 337297 h 440733"/>
                  <a:gd name="connsiteX76" fmla="*/ 299513 w 345007"/>
                  <a:gd name="connsiteY76" fmla="*/ 323858 h 440733"/>
                  <a:gd name="connsiteX77" fmla="*/ 286074 w 345007"/>
                  <a:gd name="connsiteY77" fmla="*/ 310419 h 440733"/>
                  <a:gd name="connsiteX78" fmla="*/ 272636 w 345007"/>
                  <a:gd name="connsiteY78" fmla="*/ 323858 h 440733"/>
                  <a:gd name="connsiteX79" fmla="*/ 286074 w 345007"/>
                  <a:gd name="connsiteY79" fmla="*/ 337297 h 440733"/>
                  <a:gd name="connsiteX80" fmla="*/ 286074 w 345007"/>
                  <a:gd name="connsiteY80" fmla="*/ 388960 h 440733"/>
                  <a:gd name="connsiteX81" fmla="*/ 299513 w 345007"/>
                  <a:gd name="connsiteY81" fmla="*/ 375521 h 440733"/>
                  <a:gd name="connsiteX82" fmla="*/ 286074 w 345007"/>
                  <a:gd name="connsiteY82" fmla="*/ 362082 h 440733"/>
                  <a:gd name="connsiteX83" fmla="*/ 272636 w 345007"/>
                  <a:gd name="connsiteY83" fmla="*/ 375521 h 440733"/>
                  <a:gd name="connsiteX84" fmla="*/ 286074 w 345007"/>
                  <a:gd name="connsiteY84" fmla="*/ 388960 h 440733"/>
                  <a:gd name="connsiteX85" fmla="*/ 286074 w 345007"/>
                  <a:gd name="connsiteY85" fmla="*/ 440734 h 440733"/>
                  <a:gd name="connsiteX86" fmla="*/ 299513 w 345007"/>
                  <a:gd name="connsiteY86" fmla="*/ 427295 h 440733"/>
                  <a:gd name="connsiteX87" fmla="*/ 286074 w 345007"/>
                  <a:gd name="connsiteY87" fmla="*/ 413855 h 440733"/>
                  <a:gd name="connsiteX88" fmla="*/ 272636 w 345007"/>
                  <a:gd name="connsiteY88" fmla="*/ 427295 h 440733"/>
                  <a:gd name="connsiteX89" fmla="*/ 286074 w 345007"/>
                  <a:gd name="connsiteY89" fmla="*/ 440734 h 440733"/>
                  <a:gd name="connsiteX90" fmla="*/ 240690 w 345007"/>
                  <a:gd name="connsiteY90" fmla="*/ 26878 h 440733"/>
                  <a:gd name="connsiteX91" fmla="*/ 254129 w 345007"/>
                  <a:gd name="connsiteY91" fmla="*/ 13439 h 440733"/>
                  <a:gd name="connsiteX92" fmla="*/ 240690 w 345007"/>
                  <a:gd name="connsiteY92" fmla="*/ 0 h 440733"/>
                  <a:gd name="connsiteX93" fmla="*/ 227252 w 345007"/>
                  <a:gd name="connsiteY93" fmla="*/ 13439 h 440733"/>
                  <a:gd name="connsiteX94" fmla="*/ 240690 w 345007"/>
                  <a:gd name="connsiteY94" fmla="*/ 26878 h 440733"/>
                  <a:gd name="connsiteX95" fmla="*/ 240690 w 345007"/>
                  <a:gd name="connsiteY95" fmla="*/ 78651 h 440733"/>
                  <a:gd name="connsiteX96" fmla="*/ 254129 w 345007"/>
                  <a:gd name="connsiteY96" fmla="*/ 65212 h 440733"/>
                  <a:gd name="connsiteX97" fmla="*/ 240690 w 345007"/>
                  <a:gd name="connsiteY97" fmla="*/ 51773 h 440733"/>
                  <a:gd name="connsiteX98" fmla="*/ 227252 w 345007"/>
                  <a:gd name="connsiteY98" fmla="*/ 65212 h 440733"/>
                  <a:gd name="connsiteX99" fmla="*/ 240690 w 345007"/>
                  <a:gd name="connsiteY99" fmla="*/ 78651 h 440733"/>
                  <a:gd name="connsiteX100" fmla="*/ 240690 w 345007"/>
                  <a:gd name="connsiteY100" fmla="*/ 130314 h 440733"/>
                  <a:gd name="connsiteX101" fmla="*/ 254129 w 345007"/>
                  <a:gd name="connsiteY101" fmla="*/ 116875 h 440733"/>
                  <a:gd name="connsiteX102" fmla="*/ 240690 w 345007"/>
                  <a:gd name="connsiteY102" fmla="*/ 103436 h 440733"/>
                  <a:gd name="connsiteX103" fmla="*/ 227252 w 345007"/>
                  <a:gd name="connsiteY103" fmla="*/ 116875 h 440733"/>
                  <a:gd name="connsiteX104" fmla="*/ 240690 w 345007"/>
                  <a:gd name="connsiteY104" fmla="*/ 130314 h 440733"/>
                  <a:gd name="connsiteX105" fmla="*/ 240690 w 345007"/>
                  <a:gd name="connsiteY105" fmla="*/ 182088 h 440733"/>
                  <a:gd name="connsiteX106" fmla="*/ 254129 w 345007"/>
                  <a:gd name="connsiteY106" fmla="*/ 168649 h 440733"/>
                  <a:gd name="connsiteX107" fmla="*/ 240690 w 345007"/>
                  <a:gd name="connsiteY107" fmla="*/ 155210 h 440733"/>
                  <a:gd name="connsiteX108" fmla="*/ 227252 w 345007"/>
                  <a:gd name="connsiteY108" fmla="*/ 168649 h 440733"/>
                  <a:gd name="connsiteX109" fmla="*/ 240690 w 345007"/>
                  <a:gd name="connsiteY109" fmla="*/ 182088 h 440733"/>
                  <a:gd name="connsiteX110" fmla="*/ 240690 w 345007"/>
                  <a:gd name="connsiteY110" fmla="*/ 233751 h 440733"/>
                  <a:gd name="connsiteX111" fmla="*/ 254129 w 345007"/>
                  <a:gd name="connsiteY111" fmla="*/ 220312 h 440733"/>
                  <a:gd name="connsiteX112" fmla="*/ 240690 w 345007"/>
                  <a:gd name="connsiteY112" fmla="*/ 206873 h 440733"/>
                  <a:gd name="connsiteX113" fmla="*/ 227252 w 345007"/>
                  <a:gd name="connsiteY113" fmla="*/ 220312 h 440733"/>
                  <a:gd name="connsiteX114" fmla="*/ 240690 w 345007"/>
                  <a:gd name="connsiteY114" fmla="*/ 233751 h 440733"/>
                  <a:gd name="connsiteX115" fmla="*/ 240690 w 345007"/>
                  <a:gd name="connsiteY115" fmla="*/ 285524 h 440733"/>
                  <a:gd name="connsiteX116" fmla="*/ 254129 w 345007"/>
                  <a:gd name="connsiteY116" fmla="*/ 272085 h 440733"/>
                  <a:gd name="connsiteX117" fmla="*/ 240690 w 345007"/>
                  <a:gd name="connsiteY117" fmla="*/ 258646 h 440733"/>
                  <a:gd name="connsiteX118" fmla="*/ 227252 w 345007"/>
                  <a:gd name="connsiteY118" fmla="*/ 272085 h 440733"/>
                  <a:gd name="connsiteX119" fmla="*/ 240690 w 345007"/>
                  <a:gd name="connsiteY119" fmla="*/ 285524 h 440733"/>
                  <a:gd name="connsiteX120" fmla="*/ 240690 w 345007"/>
                  <a:gd name="connsiteY120" fmla="*/ 337297 h 440733"/>
                  <a:gd name="connsiteX121" fmla="*/ 254129 w 345007"/>
                  <a:gd name="connsiteY121" fmla="*/ 323858 h 440733"/>
                  <a:gd name="connsiteX122" fmla="*/ 240690 w 345007"/>
                  <a:gd name="connsiteY122" fmla="*/ 310419 h 440733"/>
                  <a:gd name="connsiteX123" fmla="*/ 227252 w 345007"/>
                  <a:gd name="connsiteY123" fmla="*/ 323858 h 440733"/>
                  <a:gd name="connsiteX124" fmla="*/ 240690 w 345007"/>
                  <a:gd name="connsiteY124" fmla="*/ 337297 h 440733"/>
                  <a:gd name="connsiteX125" fmla="*/ 240690 w 345007"/>
                  <a:gd name="connsiteY125" fmla="*/ 388960 h 440733"/>
                  <a:gd name="connsiteX126" fmla="*/ 254129 w 345007"/>
                  <a:gd name="connsiteY126" fmla="*/ 375521 h 440733"/>
                  <a:gd name="connsiteX127" fmla="*/ 240690 w 345007"/>
                  <a:gd name="connsiteY127" fmla="*/ 362082 h 440733"/>
                  <a:gd name="connsiteX128" fmla="*/ 227252 w 345007"/>
                  <a:gd name="connsiteY128" fmla="*/ 375521 h 440733"/>
                  <a:gd name="connsiteX129" fmla="*/ 240690 w 345007"/>
                  <a:gd name="connsiteY129" fmla="*/ 388960 h 440733"/>
                  <a:gd name="connsiteX130" fmla="*/ 240690 w 345007"/>
                  <a:gd name="connsiteY130" fmla="*/ 440734 h 440733"/>
                  <a:gd name="connsiteX131" fmla="*/ 254129 w 345007"/>
                  <a:gd name="connsiteY131" fmla="*/ 427295 h 440733"/>
                  <a:gd name="connsiteX132" fmla="*/ 240690 w 345007"/>
                  <a:gd name="connsiteY132" fmla="*/ 413855 h 440733"/>
                  <a:gd name="connsiteX133" fmla="*/ 227252 w 345007"/>
                  <a:gd name="connsiteY133" fmla="*/ 427295 h 440733"/>
                  <a:gd name="connsiteX134" fmla="*/ 240690 w 345007"/>
                  <a:gd name="connsiteY134" fmla="*/ 440734 h 440733"/>
                  <a:gd name="connsiteX135" fmla="*/ 195196 w 345007"/>
                  <a:gd name="connsiteY135" fmla="*/ 26878 h 440733"/>
                  <a:gd name="connsiteX136" fmla="*/ 208634 w 345007"/>
                  <a:gd name="connsiteY136" fmla="*/ 13439 h 440733"/>
                  <a:gd name="connsiteX137" fmla="*/ 195196 w 345007"/>
                  <a:gd name="connsiteY137" fmla="*/ 0 h 440733"/>
                  <a:gd name="connsiteX138" fmla="*/ 181757 w 345007"/>
                  <a:gd name="connsiteY138" fmla="*/ 13439 h 440733"/>
                  <a:gd name="connsiteX139" fmla="*/ 195196 w 345007"/>
                  <a:gd name="connsiteY139" fmla="*/ 26878 h 440733"/>
                  <a:gd name="connsiteX140" fmla="*/ 195196 w 345007"/>
                  <a:gd name="connsiteY140" fmla="*/ 78651 h 440733"/>
                  <a:gd name="connsiteX141" fmla="*/ 208634 w 345007"/>
                  <a:gd name="connsiteY141" fmla="*/ 65212 h 440733"/>
                  <a:gd name="connsiteX142" fmla="*/ 195196 w 345007"/>
                  <a:gd name="connsiteY142" fmla="*/ 51773 h 440733"/>
                  <a:gd name="connsiteX143" fmla="*/ 181757 w 345007"/>
                  <a:gd name="connsiteY143" fmla="*/ 65212 h 440733"/>
                  <a:gd name="connsiteX144" fmla="*/ 195196 w 345007"/>
                  <a:gd name="connsiteY144" fmla="*/ 78651 h 440733"/>
                  <a:gd name="connsiteX145" fmla="*/ 195196 w 345007"/>
                  <a:gd name="connsiteY145" fmla="*/ 130314 h 440733"/>
                  <a:gd name="connsiteX146" fmla="*/ 208634 w 345007"/>
                  <a:gd name="connsiteY146" fmla="*/ 116875 h 440733"/>
                  <a:gd name="connsiteX147" fmla="*/ 195196 w 345007"/>
                  <a:gd name="connsiteY147" fmla="*/ 103436 h 440733"/>
                  <a:gd name="connsiteX148" fmla="*/ 181757 w 345007"/>
                  <a:gd name="connsiteY148" fmla="*/ 116875 h 440733"/>
                  <a:gd name="connsiteX149" fmla="*/ 195196 w 345007"/>
                  <a:gd name="connsiteY149" fmla="*/ 130314 h 440733"/>
                  <a:gd name="connsiteX150" fmla="*/ 195196 w 345007"/>
                  <a:gd name="connsiteY150" fmla="*/ 182088 h 440733"/>
                  <a:gd name="connsiteX151" fmla="*/ 208634 w 345007"/>
                  <a:gd name="connsiteY151" fmla="*/ 168649 h 440733"/>
                  <a:gd name="connsiteX152" fmla="*/ 195196 w 345007"/>
                  <a:gd name="connsiteY152" fmla="*/ 155210 h 440733"/>
                  <a:gd name="connsiteX153" fmla="*/ 181757 w 345007"/>
                  <a:gd name="connsiteY153" fmla="*/ 168649 h 440733"/>
                  <a:gd name="connsiteX154" fmla="*/ 195196 w 345007"/>
                  <a:gd name="connsiteY154" fmla="*/ 182088 h 440733"/>
                  <a:gd name="connsiteX155" fmla="*/ 195196 w 345007"/>
                  <a:gd name="connsiteY155" fmla="*/ 233751 h 440733"/>
                  <a:gd name="connsiteX156" fmla="*/ 208634 w 345007"/>
                  <a:gd name="connsiteY156" fmla="*/ 220312 h 440733"/>
                  <a:gd name="connsiteX157" fmla="*/ 195196 w 345007"/>
                  <a:gd name="connsiteY157" fmla="*/ 206873 h 440733"/>
                  <a:gd name="connsiteX158" fmla="*/ 181757 w 345007"/>
                  <a:gd name="connsiteY158" fmla="*/ 220312 h 440733"/>
                  <a:gd name="connsiteX159" fmla="*/ 195196 w 345007"/>
                  <a:gd name="connsiteY159" fmla="*/ 233751 h 440733"/>
                  <a:gd name="connsiteX160" fmla="*/ 195196 w 345007"/>
                  <a:gd name="connsiteY160" fmla="*/ 285524 h 440733"/>
                  <a:gd name="connsiteX161" fmla="*/ 208634 w 345007"/>
                  <a:gd name="connsiteY161" fmla="*/ 272085 h 440733"/>
                  <a:gd name="connsiteX162" fmla="*/ 195196 w 345007"/>
                  <a:gd name="connsiteY162" fmla="*/ 258646 h 440733"/>
                  <a:gd name="connsiteX163" fmla="*/ 181757 w 345007"/>
                  <a:gd name="connsiteY163" fmla="*/ 272085 h 440733"/>
                  <a:gd name="connsiteX164" fmla="*/ 195196 w 345007"/>
                  <a:gd name="connsiteY164" fmla="*/ 285524 h 440733"/>
                  <a:gd name="connsiteX165" fmla="*/ 195196 w 345007"/>
                  <a:gd name="connsiteY165" fmla="*/ 337297 h 440733"/>
                  <a:gd name="connsiteX166" fmla="*/ 208634 w 345007"/>
                  <a:gd name="connsiteY166" fmla="*/ 323858 h 440733"/>
                  <a:gd name="connsiteX167" fmla="*/ 195196 w 345007"/>
                  <a:gd name="connsiteY167" fmla="*/ 310419 h 440733"/>
                  <a:gd name="connsiteX168" fmla="*/ 181757 w 345007"/>
                  <a:gd name="connsiteY168" fmla="*/ 323858 h 440733"/>
                  <a:gd name="connsiteX169" fmla="*/ 195196 w 345007"/>
                  <a:gd name="connsiteY169" fmla="*/ 337297 h 440733"/>
                  <a:gd name="connsiteX170" fmla="*/ 195196 w 345007"/>
                  <a:gd name="connsiteY170" fmla="*/ 388960 h 440733"/>
                  <a:gd name="connsiteX171" fmla="*/ 208634 w 345007"/>
                  <a:gd name="connsiteY171" fmla="*/ 375521 h 440733"/>
                  <a:gd name="connsiteX172" fmla="*/ 195196 w 345007"/>
                  <a:gd name="connsiteY172" fmla="*/ 362082 h 440733"/>
                  <a:gd name="connsiteX173" fmla="*/ 181757 w 345007"/>
                  <a:gd name="connsiteY173" fmla="*/ 375521 h 440733"/>
                  <a:gd name="connsiteX174" fmla="*/ 195196 w 345007"/>
                  <a:gd name="connsiteY174" fmla="*/ 388960 h 440733"/>
                  <a:gd name="connsiteX175" fmla="*/ 195196 w 345007"/>
                  <a:gd name="connsiteY175" fmla="*/ 440734 h 440733"/>
                  <a:gd name="connsiteX176" fmla="*/ 208634 w 345007"/>
                  <a:gd name="connsiteY176" fmla="*/ 427295 h 440733"/>
                  <a:gd name="connsiteX177" fmla="*/ 195196 w 345007"/>
                  <a:gd name="connsiteY177" fmla="*/ 413855 h 440733"/>
                  <a:gd name="connsiteX178" fmla="*/ 181757 w 345007"/>
                  <a:gd name="connsiteY178" fmla="*/ 427295 h 440733"/>
                  <a:gd name="connsiteX179" fmla="*/ 195196 w 345007"/>
                  <a:gd name="connsiteY179" fmla="*/ 440734 h 440733"/>
                  <a:gd name="connsiteX180" fmla="*/ 149812 w 345007"/>
                  <a:gd name="connsiteY180" fmla="*/ 26878 h 440733"/>
                  <a:gd name="connsiteX181" fmla="*/ 163250 w 345007"/>
                  <a:gd name="connsiteY181" fmla="*/ 13439 h 440733"/>
                  <a:gd name="connsiteX182" fmla="*/ 149812 w 345007"/>
                  <a:gd name="connsiteY182" fmla="*/ 0 h 440733"/>
                  <a:gd name="connsiteX183" fmla="*/ 136373 w 345007"/>
                  <a:gd name="connsiteY183" fmla="*/ 13439 h 440733"/>
                  <a:gd name="connsiteX184" fmla="*/ 149812 w 345007"/>
                  <a:gd name="connsiteY184" fmla="*/ 26878 h 440733"/>
                  <a:gd name="connsiteX185" fmla="*/ 149812 w 345007"/>
                  <a:gd name="connsiteY185" fmla="*/ 78651 h 440733"/>
                  <a:gd name="connsiteX186" fmla="*/ 163250 w 345007"/>
                  <a:gd name="connsiteY186" fmla="*/ 65212 h 440733"/>
                  <a:gd name="connsiteX187" fmla="*/ 149812 w 345007"/>
                  <a:gd name="connsiteY187" fmla="*/ 51773 h 440733"/>
                  <a:gd name="connsiteX188" fmla="*/ 136373 w 345007"/>
                  <a:gd name="connsiteY188" fmla="*/ 65212 h 440733"/>
                  <a:gd name="connsiteX189" fmla="*/ 149812 w 345007"/>
                  <a:gd name="connsiteY189" fmla="*/ 78651 h 440733"/>
                  <a:gd name="connsiteX190" fmla="*/ 149812 w 345007"/>
                  <a:gd name="connsiteY190" fmla="*/ 130314 h 440733"/>
                  <a:gd name="connsiteX191" fmla="*/ 163250 w 345007"/>
                  <a:gd name="connsiteY191" fmla="*/ 116875 h 440733"/>
                  <a:gd name="connsiteX192" fmla="*/ 149812 w 345007"/>
                  <a:gd name="connsiteY192" fmla="*/ 103436 h 440733"/>
                  <a:gd name="connsiteX193" fmla="*/ 136373 w 345007"/>
                  <a:gd name="connsiteY193" fmla="*/ 116875 h 440733"/>
                  <a:gd name="connsiteX194" fmla="*/ 149812 w 345007"/>
                  <a:gd name="connsiteY194" fmla="*/ 130314 h 440733"/>
                  <a:gd name="connsiteX195" fmla="*/ 149812 w 345007"/>
                  <a:gd name="connsiteY195" fmla="*/ 182088 h 440733"/>
                  <a:gd name="connsiteX196" fmla="*/ 163250 w 345007"/>
                  <a:gd name="connsiteY196" fmla="*/ 168649 h 440733"/>
                  <a:gd name="connsiteX197" fmla="*/ 149812 w 345007"/>
                  <a:gd name="connsiteY197" fmla="*/ 155210 h 440733"/>
                  <a:gd name="connsiteX198" fmla="*/ 136373 w 345007"/>
                  <a:gd name="connsiteY198" fmla="*/ 168649 h 440733"/>
                  <a:gd name="connsiteX199" fmla="*/ 149812 w 345007"/>
                  <a:gd name="connsiteY199" fmla="*/ 182088 h 440733"/>
                  <a:gd name="connsiteX200" fmla="*/ 149812 w 345007"/>
                  <a:gd name="connsiteY200" fmla="*/ 233751 h 440733"/>
                  <a:gd name="connsiteX201" fmla="*/ 163250 w 345007"/>
                  <a:gd name="connsiteY201" fmla="*/ 220312 h 440733"/>
                  <a:gd name="connsiteX202" fmla="*/ 149812 w 345007"/>
                  <a:gd name="connsiteY202" fmla="*/ 206873 h 440733"/>
                  <a:gd name="connsiteX203" fmla="*/ 136373 w 345007"/>
                  <a:gd name="connsiteY203" fmla="*/ 220312 h 440733"/>
                  <a:gd name="connsiteX204" fmla="*/ 149812 w 345007"/>
                  <a:gd name="connsiteY204" fmla="*/ 233751 h 440733"/>
                  <a:gd name="connsiteX205" fmla="*/ 149812 w 345007"/>
                  <a:gd name="connsiteY205" fmla="*/ 285524 h 440733"/>
                  <a:gd name="connsiteX206" fmla="*/ 163250 w 345007"/>
                  <a:gd name="connsiteY206" fmla="*/ 272085 h 440733"/>
                  <a:gd name="connsiteX207" fmla="*/ 149812 w 345007"/>
                  <a:gd name="connsiteY207" fmla="*/ 258646 h 440733"/>
                  <a:gd name="connsiteX208" fmla="*/ 136373 w 345007"/>
                  <a:gd name="connsiteY208" fmla="*/ 272085 h 440733"/>
                  <a:gd name="connsiteX209" fmla="*/ 149812 w 345007"/>
                  <a:gd name="connsiteY209" fmla="*/ 285524 h 440733"/>
                  <a:gd name="connsiteX210" fmla="*/ 149812 w 345007"/>
                  <a:gd name="connsiteY210" fmla="*/ 337297 h 440733"/>
                  <a:gd name="connsiteX211" fmla="*/ 163250 w 345007"/>
                  <a:gd name="connsiteY211" fmla="*/ 323858 h 440733"/>
                  <a:gd name="connsiteX212" fmla="*/ 149812 w 345007"/>
                  <a:gd name="connsiteY212" fmla="*/ 310419 h 440733"/>
                  <a:gd name="connsiteX213" fmla="*/ 136373 w 345007"/>
                  <a:gd name="connsiteY213" fmla="*/ 323858 h 440733"/>
                  <a:gd name="connsiteX214" fmla="*/ 149812 w 345007"/>
                  <a:gd name="connsiteY214" fmla="*/ 337297 h 440733"/>
                  <a:gd name="connsiteX215" fmla="*/ 149812 w 345007"/>
                  <a:gd name="connsiteY215" fmla="*/ 388960 h 440733"/>
                  <a:gd name="connsiteX216" fmla="*/ 163250 w 345007"/>
                  <a:gd name="connsiteY216" fmla="*/ 375521 h 440733"/>
                  <a:gd name="connsiteX217" fmla="*/ 149812 w 345007"/>
                  <a:gd name="connsiteY217" fmla="*/ 362082 h 440733"/>
                  <a:gd name="connsiteX218" fmla="*/ 136373 w 345007"/>
                  <a:gd name="connsiteY218" fmla="*/ 375521 h 440733"/>
                  <a:gd name="connsiteX219" fmla="*/ 149812 w 345007"/>
                  <a:gd name="connsiteY219" fmla="*/ 388960 h 440733"/>
                  <a:gd name="connsiteX220" fmla="*/ 149812 w 345007"/>
                  <a:gd name="connsiteY220" fmla="*/ 440734 h 440733"/>
                  <a:gd name="connsiteX221" fmla="*/ 163250 w 345007"/>
                  <a:gd name="connsiteY221" fmla="*/ 427295 h 440733"/>
                  <a:gd name="connsiteX222" fmla="*/ 149812 w 345007"/>
                  <a:gd name="connsiteY222" fmla="*/ 413855 h 440733"/>
                  <a:gd name="connsiteX223" fmla="*/ 136373 w 345007"/>
                  <a:gd name="connsiteY223" fmla="*/ 427295 h 440733"/>
                  <a:gd name="connsiteX224" fmla="*/ 149812 w 345007"/>
                  <a:gd name="connsiteY224" fmla="*/ 440734 h 440733"/>
                  <a:gd name="connsiteX225" fmla="*/ 104317 w 345007"/>
                  <a:gd name="connsiteY225" fmla="*/ 26878 h 440733"/>
                  <a:gd name="connsiteX226" fmla="*/ 117756 w 345007"/>
                  <a:gd name="connsiteY226" fmla="*/ 13439 h 440733"/>
                  <a:gd name="connsiteX227" fmla="*/ 104317 w 345007"/>
                  <a:gd name="connsiteY227" fmla="*/ 0 h 440733"/>
                  <a:gd name="connsiteX228" fmla="*/ 90879 w 345007"/>
                  <a:gd name="connsiteY228" fmla="*/ 13439 h 440733"/>
                  <a:gd name="connsiteX229" fmla="*/ 104317 w 345007"/>
                  <a:gd name="connsiteY229" fmla="*/ 26878 h 440733"/>
                  <a:gd name="connsiteX230" fmla="*/ 104317 w 345007"/>
                  <a:gd name="connsiteY230" fmla="*/ 78651 h 440733"/>
                  <a:gd name="connsiteX231" fmla="*/ 117756 w 345007"/>
                  <a:gd name="connsiteY231" fmla="*/ 65212 h 440733"/>
                  <a:gd name="connsiteX232" fmla="*/ 104317 w 345007"/>
                  <a:gd name="connsiteY232" fmla="*/ 51773 h 440733"/>
                  <a:gd name="connsiteX233" fmla="*/ 90879 w 345007"/>
                  <a:gd name="connsiteY233" fmla="*/ 65212 h 440733"/>
                  <a:gd name="connsiteX234" fmla="*/ 104317 w 345007"/>
                  <a:gd name="connsiteY234" fmla="*/ 78651 h 440733"/>
                  <a:gd name="connsiteX235" fmla="*/ 104317 w 345007"/>
                  <a:gd name="connsiteY235" fmla="*/ 130314 h 440733"/>
                  <a:gd name="connsiteX236" fmla="*/ 117756 w 345007"/>
                  <a:gd name="connsiteY236" fmla="*/ 116875 h 440733"/>
                  <a:gd name="connsiteX237" fmla="*/ 104317 w 345007"/>
                  <a:gd name="connsiteY237" fmla="*/ 103436 h 440733"/>
                  <a:gd name="connsiteX238" fmla="*/ 90879 w 345007"/>
                  <a:gd name="connsiteY238" fmla="*/ 116875 h 440733"/>
                  <a:gd name="connsiteX239" fmla="*/ 104317 w 345007"/>
                  <a:gd name="connsiteY239" fmla="*/ 130314 h 440733"/>
                  <a:gd name="connsiteX240" fmla="*/ 104317 w 345007"/>
                  <a:gd name="connsiteY240" fmla="*/ 182088 h 440733"/>
                  <a:gd name="connsiteX241" fmla="*/ 117756 w 345007"/>
                  <a:gd name="connsiteY241" fmla="*/ 168649 h 440733"/>
                  <a:gd name="connsiteX242" fmla="*/ 104317 w 345007"/>
                  <a:gd name="connsiteY242" fmla="*/ 155210 h 440733"/>
                  <a:gd name="connsiteX243" fmla="*/ 90879 w 345007"/>
                  <a:gd name="connsiteY243" fmla="*/ 168649 h 440733"/>
                  <a:gd name="connsiteX244" fmla="*/ 104317 w 345007"/>
                  <a:gd name="connsiteY244" fmla="*/ 182088 h 440733"/>
                  <a:gd name="connsiteX245" fmla="*/ 104317 w 345007"/>
                  <a:gd name="connsiteY245" fmla="*/ 233751 h 440733"/>
                  <a:gd name="connsiteX246" fmla="*/ 117756 w 345007"/>
                  <a:gd name="connsiteY246" fmla="*/ 220312 h 440733"/>
                  <a:gd name="connsiteX247" fmla="*/ 104317 w 345007"/>
                  <a:gd name="connsiteY247" fmla="*/ 206873 h 440733"/>
                  <a:gd name="connsiteX248" fmla="*/ 90879 w 345007"/>
                  <a:gd name="connsiteY248" fmla="*/ 220312 h 440733"/>
                  <a:gd name="connsiteX249" fmla="*/ 104317 w 345007"/>
                  <a:gd name="connsiteY249" fmla="*/ 233751 h 440733"/>
                  <a:gd name="connsiteX250" fmla="*/ 104317 w 345007"/>
                  <a:gd name="connsiteY250" fmla="*/ 285524 h 440733"/>
                  <a:gd name="connsiteX251" fmla="*/ 117756 w 345007"/>
                  <a:gd name="connsiteY251" fmla="*/ 272085 h 440733"/>
                  <a:gd name="connsiteX252" fmla="*/ 104317 w 345007"/>
                  <a:gd name="connsiteY252" fmla="*/ 258646 h 440733"/>
                  <a:gd name="connsiteX253" fmla="*/ 90879 w 345007"/>
                  <a:gd name="connsiteY253" fmla="*/ 272085 h 440733"/>
                  <a:gd name="connsiteX254" fmla="*/ 104317 w 345007"/>
                  <a:gd name="connsiteY254" fmla="*/ 285524 h 440733"/>
                  <a:gd name="connsiteX255" fmla="*/ 104317 w 345007"/>
                  <a:gd name="connsiteY255" fmla="*/ 337297 h 440733"/>
                  <a:gd name="connsiteX256" fmla="*/ 117756 w 345007"/>
                  <a:gd name="connsiteY256" fmla="*/ 323858 h 440733"/>
                  <a:gd name="connsiteX257" fmla="*/ 104317 w 345007"/>
                  <a:gd name="connsiteY257" fmla="*/ 310419 h 440733"/>
                  <a:gd name="connsiteX258" fmla="*/ 90879 w 345007"/>
                  <a:gd name="connsiteY258" fmla="*/ 323858 h 440733"/>
                  <a:gd name="connsiteX259" fmla="*/ 104317 w 345007"/>
                  <a:gd name="connsiteY259" fmla="*/ 337297 h 440733"/>
                  <a:gd name="connsiteX260" fmla="*/ 104317 w 345007"/>
                  <a:gd name="connsiteY260" fmla="*/ 388960 h 440733"/>
                  <a:gd name="connsiteX261" fmla="*/ 117756 w 345007"/>
                  <a:gd name="connsiteY261" fmla="*/ 375521 h 440733"/>
                  <a:gd name="connsiteX262" fmla="*/ 104317 w 345007"/>
                  <a:gd name="connsiteY262" fmla="*/ 362082 h 440733"/>
                  <a:gd name="connsiteX263" fmla="*/ 90879 w 345007"/>
                  <a:gd name="connsiteY263" fmla="*/ 375521 h 440733"/>
                  <a:gd name="connsiteX264" fmla="*/ 104317 w 345007"/>
                  <a:gd name="connsiteY264" fmla="*/ 388960 h 440733"/>
                  <a:gd name="connsiteX265" fmla="*/ 104317 w 345007"/>
                  <a:gd name="connsiteY265" fmla="*/ 440734 h 440733"/>
                  <a:gd name="connsiteX266" fmla="*/ 117756 w 345007"/>
                  <a:gd name="connsiteY266" fmla="*/ 427295 h 440733"/>
                  <a:gd name="connsiteX267" fmla="*/ 104317 w 345007"/>
                  <a:gd name="connsiteY267" fmla="*/ 413855 h 440733"/>
                  <a:gd name="connsiteX268" fmla="*/ 90879 w 345007"/>
                  <a:gd name="connsiteY268" fmla="*/ 427295 h 440733"/>
                  <a:gd name="connsiteX269" fmla="*/ 104317 w 345007"/>
                  <a:gd name="connsiteY269" fmla="*/ 440734 h 440733"/>
                  <a:gd name="connsiteX270" fmla="*/ 58823 w 345007"/>
                  <a:gd name="connsiteY270" fmla="*/ 26878 h 440733"/>
                  <a:gd name="connsiteX271" fmla="*/ 72262 w 345007"/>
                  <a:gd name="connsiteY271" fmla="*/ 13439 h 440733"/>
                  <a:gd name="connsiteX272" fmla="*/ 58823 w 345007"/>
                  <a:gd name="connsiteY272" fmla="*/ 0 h 440733"/>
                  <a:gd name="connsiteX273" fmla="*/ 45384 w 345007"/>
                  <a:gd name="connsiteY273" fmla="*/ 13439 h 440733"/>
                  <a:gd name="connsiteX274" fmla="*/ 58823 w 345007"/>
                  <a:gd name="connsiteY274" fmla="*/ 26878 h 440733"/>
                  <a:gd name="connsiteX275" fmla="*/ 58823 w 345007"/>
                  <a:gd name="connsiteY275" fmla="*/ 78651 h 440733"/>
                  <a:gd name="connsiteX276" fmla="*/ 72262 w 345007"/>
                  <a:gd name="connsiteY276" fmla="*/ 65212 h 440733"/>
                  <a:gd name="connsiteX277" fmla="*/ 58823 w 345007"/>
                  <a:gd name="connsiteY277" fmla="*/ 51773 h 440733"/>
                  <a:gd name="connsiteX278" fmla="*/ 45384 w 345007"/>
                  <a:gd name="connsiteY278" fmla="*/ 65212 h 440733"/>
                  <a:gd name="connsiteX279" fmla="*/ 58823 w 345007"/>
                  <a:gd name="connsiteY279" fmla="*/ 78651 h 440733"/>
                  <a:gd name="connsiteX280" fmla="*/ 58823 w 345007"/>
                  <a:gd name="connsiteY280" fmla="*/ 130314 h 440733"/>
                  <a:gd name="connsiteX281" fmla="*/ 72262 w 345007"/>
                  <a:gd name="connsiteY281" fmla="*/ 116875 h 440733"/>
                  <a:gd name="connsiteX282" fmla="*/ 58823 w 345007"/>
                  <a:gd name="connsiteY282" fmla="*/ 103436 h 440733"/>
                  <a:gd name="connsiteX283" fmla="*/ 45384 w 345007"/>
                  <a:gd name="connsiteY283" fmla="*/ 116875 h 440733"/>
                  <a:gd name="connsiteX284" fmla="*/ 58823 w 345007"/>
                  <a:gd name="connsiteY284" fmla="*/ 130314 h 440733"/>
                  <a:gd name="connsiteX285" fmla="*/ 58823 w 345007"/>
                  <a:gd name="connsiteY285" fmla="*/ 182088 h 440733"/>
                  <a:gd name="connsiteX286" fmla="*/ 72262 w 345007"/>
                  <a:gd name="connsiteY286" fmla="*/ 168649 h 440733"/>
                  <a:gd name="connsiteX287" fmla="*/ 58823 w 345007"/>
                  <a:gd name="connsiteY287" fmla="*/ 155210 h 440733"/>
                  <a:gd name="connsiteX288" fmla="*/ 45384 w 345007"/>
                  <a:gd name="connsiteY288" fmla="*/ 168649 h 440733"/>
                  <a:gd name="connsiteX289" fmla="*/ 58823 w 345007"/>
                  <a:gd name="connsiteY289" fmla="*/ 182088 h 440733"/>
                  <a:gd name="connsiteX290" fmla="*/ 58823 w 345007"/>
                  <a:gd name="connsiteY290" fmla="*/ 233751 h 440733"/>
                  <a:gd name="connsiteX291" fmla="*/ 72262 w 345007"/>
                  <a:gd name="connsiteY291" fmla="*/ 220312 h 440733"/>
                  <a:gd name="connsiteX292" fmla="*/ 58823 w 345007"/>
                  <a:gd name="connsiteY292" fmla="*/ 206873 h 440733"/>
                  <a:gd name="connsiteX293" fmla="*/ 45384 w 345007"/>
                  <a:gd name="connsiteY293" fmla="*/ 220312 h 440733"/>
                  <a:gd name="connsiteX294" fmla="*/ 58823 w 345007"/>
                  <a:gd name="connsiteY294" fmla="*/ 233751 h 440733"/>
                  <a:gd name="connsiteX295" fmla="*/ 58823 w 345007"/>
                  <a:gd name="connsiteY295" fmla="*/ 285524 h 440733"/>
                  <a:gd name="connsiteX296" fmla="*/ 72262 w 345007"/>
                  <a:gd name="connsiteY296" fmla="*/ 272085 h 440733"/>
                  <a:gd name="connsiteX297" fmla="*/ 58823 w 345007"/>
                  <a:gd name="connsiteY297" fmla="*/ 258646 h 440733"/>
                  <a:gd name="connsiteX298" fmla="*/ 45384 w 345007"/>
                  <a:gd name="connsiteY298" fmla="*/ 272085 h 440733"/>
                  <a:gd name="connsiteX299" fmla="*/ 58823 w 345007"/>
                  <a:gd name="connsiteY299" fmla="*/ 285524 h 440733"/>
                  <a:gd name="connsiteX300" fmla="*/ 58823 w 345007"/>
                  <a:gd name="connsiteY300" fmla="*/ 337297 h 440733"/>
                  <a:gd name="connsiteX301" fmla="*/ 72262 w 345007"/>
                  <a:gd name="connsiteY301" fmla="*/ 323858 h 440733"/>
                  <a:gd name="connsiteX302" fmla="*/ 58823 w 345007"/>
                  <a:gd name="connsiteY302" fmla="*/ 310419 h 440733"/>
                  <a:gd name="connsiteX303" fmla="*/ 45384 w 345007"/>
                  <a:gd name="connsiteY303" fmla="*/ 323858 h 440733"/>
                  <a:gd name="connsiteX304" fmla="*/ 58823 w 345007"/>
                  <a:gd name="connsiteY304" fmla="*/ 337297 h 440733"/>
                  <a:gd name="connsiteX305" fmla="*/ 58823 w 345007"/>
                  <a:gd name="connsiteY305" fmla="*/ 388960 h 440733"/>
                  <a:gd name="connsiteX306" fmla="*/ 72262 w 345007"/>
                  <a:gd name="connsiteY306" fmla="*/ 375521 h 440733"/>
                  <a:gd name="connsiteX307" fmla="*/ 58823 w 345007"/>
                  <a:gd name="connsiteY307" fmla="*/ 362082 h 440733"/>
                  <a:gd name="connsiteX308" fmla="*/ 45384 w 345007"/>
                  <a:gd name="connsiteY308" fmla="*/ 375521 h 440733"/>
                  <a:gd name="connsiteX309" fmla="*/ 58823 w 345007"/>
                  <a:gd name="connsiteY309" fmla="*/ 388960 h 440733"/>
                  <a:gd name="connsiteX310" fmla="*/ 58823 w 345007"/>
                  <a:gd name="connsiteY310" fmla="*/ 440734 h 440733"/>
                  <a:gd name="connsiteX311" fmla="*/ 72262 w 345007"/>
                  <a:gd name="connsiteY311" fmla="*/ 427295 h 440733"/>
                  <a:gd name="connsiteX312" fmla="*/ 58823 w 345007"/>
                  <a:gd name="connsiteY312" fmla="*/ 413855 h 440733"/>
                  <a:gd name="connsiteX313" fmla="*/ 45384 w 345007"/>
                  <a:gd name="connsiteY313" fmla="*/ 427295 h 440733"/>
                  <a:gd name="connsiteX314" fmla="*/ 58823 w 345007"/>
                  <a:gd name="connsiteY314" fmla="*/ 440734 h 440733"/>
                  <a:gd name="connsiteX315" fmla="*/ 13439 w 345007"/>
                  <a:gd name="connsiteY315" fmla="*/ 26878 h 440733"/>
                  <a:gd name="connsiteX316" fmla="*/ 26877 w 345007"/>
                  <a:gd name="connsiteY316" fmla="*/ 13439 h 440733"/>
                  <a:gd name="connsiteX317" fmla="*/ 13439 w 345007"/>
                  <a:gd name="connsiteY317" fmla="*/ 0 h 440733"/>
                  <a:gd name="connsiteX318" fmla="*/ 0 w 345007"/>
                  <a:gd name="connsiteY318" fmla="*/ 13439 h 440733"/>
                  <a:gd name="connsiteX319" fmla="*/ 13439 w 345007"/>
                  <a:gd name="connsiteY319" fmla="*/ 26878 h 440733"/>
                  <a:gd name="connsiteX320" fmla="*/ 13439 w 345007"/>
                  <a:gd name="connsiteY320" fmla="*/ 78651 h 440733"/>
                  <a:gd name="connsiteX321" fmla="*/ 26877 w 345007"/>
                  <a:gd name="connsiteY321" fmla="*/ 65212 h 440733"/>
                  <a:gd name="connsiteX322" fmla="*/ 13439 w 345007"/>
                  <a:gd name="connsiteY322" fmla="*/ 51773 h 440733"/>
                  <a:gd name="connsiteX323" fmla="*/ 0 w 345007"/>
                  <a:gd name="connsiteY323" fmla="*/ 65212 h 440733"/>
                  <a:gd name="connsiteX324" fmla="*/ 13439 w 345007"/>
                  <a:gd name="connsiteY324" fmla="*/ 78651 h 440733"/>
                  <a:gd name="connsiteX325" fmla="*/ 13439 w 345007"/>
                  <a:gd name="connsiteY325" fmla="*/ 130314 h 440733"/>
                  <a:gd name="connsiteX326" fmla="*/ 26877 w 345007"/>
                  <a:gd name="connsiteY326" fmla="*/ 116875 h 440733"/>
                  <a:gd name="connsiteX327" fmla="*/ 13439 w 345007"/>
                  <a:gd name="connsiteY327" fmla="*/ 103436 h 440733"/>
                  <a:gd name="connsiteX328" fmla="*/ 0 w 345007"/>
                  <a:gd name="connsiteY328" fmla="*/ 116875 h 440733"/>
                  <a:gd name="connsiteX329" fmla="*/ 13439 w 345007"/>
                  <a:gd name="connsiteY329" fmla="*/ 130314 h 440733"/>
                  <a:gd name="connsiteX330" fmla="*/ 13439 w 345007"/>
                  <a:gd name="connsiteY330" fmla="*/ 182088 h 440733"/>
                  <a:gd name="connsiteX331" fmla="*/ 26877 w 345007"/>
                  <a:gd name="connsiteY331" fmla="*/ 168649 h 440733"/>
                  <a:gd name="connsiteX332" fmla="*/ 13439 w 345007"/>
                  <a:gd name="connsiteY332" fmla="*/ 155210 h 440733"/>
                  <a:gd name="connsiteX333" fmla="*/ 0 w 345007"/>
                  <a:gd name="connsiteY333" fmla="*/ 168649 h 440733"/>
                  <a:gd name="connsiteX334" fmla="*/ 13439 w 345007"/>
                  <a:gd name="connsiteY334" fmla="*/ 182088 h 440733"/>
                  <a:gd name="connsiteX335" fmla="*/ 13439 w 345007"/>
                  <a:gd name="connsiteY335" fmla="*/ 233751 h 440733"/>
                  <a:gd name="connsiteX336" fmla="*/ 26877 w 345007"/>
                  <a:gd name="connsiteY336" fmla="*/ 220312 h 440733"/>
                  <a:gd name="connsiteX337" fmla="*/ 13439 w 345007"/>
                  <a:gd name="connsiteY337" fmla="*/ 206873 h 440733"/>
                  <a:gd name="connsiteX338" fmla="*/ 0 w 345007"/>
                  <a:gd name="connsiteY338" fmla="*/ 220312 h 440733"/>
                  <a:gd name="connsiteX339" fmla="*/ 13439 w 345007"/>
                  <a:gd name="connsiteY339" fmla="*/ 233751 h 440733"/>
                  <a:gd name="connsiteX340" fmla="*/ 13439 w 345007"/>
                  <a:gd name="connsiteY340" fmla="*/ 285524 h 440733"/>
                  <a:gd name="connsiteX341" fmla="*/ 26877 w 345007"/>
                  <a:gd name="connsiteY341" fmla="*/ 272085 h 440733"/>
                  <a:gd name="connsiteX342" fmla="*/ 13439 w 345007"/>
                  <a:gd name="connsiteY342" fmla="*/ 258646 h 440733"/>
                  <a:gd name="connsiteX343" fmla="*/ 0 w 345007"/>
                  <a:gd name="connsiteY343" fmla="*/ 272085 h 440733"/>
                  <a:gd name="connsiteX344" fmla="*/ 13439 w 345007"/>
                  <a:gd name="connsiteY344" fmla="*/ 285524 h 440733"/>
                  <a:gd name="connsiteX345" fmla="*/ 13439 w 345007"/>
                  <a:gd name="connsiteY345" fmla="*/ 337297 h 440733"/>
                  <a:gd name="connsiteX346" fmla="*/ 26877 w 345007"/>
                  <a:gd name="connsiteY346" fmla="*/ 323858 h 440733"/>
                  <a:gd name="connsiteX347" fmla="*/ 13439 w 345007"/>
                  <a:gd name="connsiteY347" fmla="*/ 310419 h 440733"/>
                  <a:gd name="connsiteX348" fmla="*/ 0 w 345007"/>
                  <a:gd name="connsiteY348" fmla="*/ 323858 h 440733"/>
                  <a:gd name="connsiteX349" fmla="*/ 13439 w 345007"/>
                  <a:gd name="connsiteY349" fmla="*/ 337297 h 440733"/>
                  <a:gd name="connsiteX350" fmla="*/ 13439 w 345007"/>
                  <a:gd name="connsiteY350" fmla="*/ 388960 h 440733"/>
                  <a:gd name="connsiteX351" fmla="*/ 26877 w 345007"/>
                  <a:gd name="connsiteY351" fmla="*/ 375521 h 440733"/>
                  <a:gd name="connsiteX352" fmla="*/ 13439 w 345007"/>
                  <a:gd name="connsiteY352" fmla="*/ 362082 h 440733"/>
                  <a:gd name="connsiteX353" fmla="*/ 0 w 345007"/>
                  <a:gd name="connsiteY353" fmla="*/ 375521 h 440733"/>
                  <a:gd name="connsiteX354" fmla="*/ 13439 w 345007"/>
                  <a:gd name="connsiteY354" fmla="*/ 388960 h 440733"/>
                  <a:gd name="connsiteX355" fmla="*/ 13439 w 345007"/>
                  <a:gd name="connsiteY355" fmla="*/ 440734 h 440733"/>
                  <a:gd name="connsiteX356" fmla="*/ 26877 w 345007"/>
                  <a:gd name="connsiteY356" fmla="*/ 427295 h 440733"/>
                  <a:gd name="connsiteX357" fmla="*/ 13439 w 345007"/>
                  <a:gd name="connsiteY357" fmla="*/ 413855 h 440733"/>
                  <a:gd name="connsiteX358" fmla="*/ 0 w 345007"/>
                  <a:gd name="connsiteY358" fmla="*/ 427295 h 440733"/>
                  <a:gd name="connsiteX359" fmla="*/ 13439 w 345007"/>
                  <a:gd name="connsiteY359" fmla="*/ 440734 h 4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73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651"/>
                    </a:moveTo>
                    <a:cubicBezTo>
                      <a:pt x="338991" y="78651"/>
                      <a:pt x="345007" y="72635"/>
                      <a:pt x="345007" y="65212"/>
                    </a:cubicBezTo>
                    <a:cubicBezTo>
                      <a:pt x="345007" y="57790"/>
                      <a:pt x="338991" y="51773"/>
                      <a:pt x="331569" y="51773"/>
                    </a:cubicBezTo>
                    <a:cubicBezTo>
                      <a:pt x="324147" y="51773"/>
                      <a:pt x="318130" y="57790"/>
                      <a:pt x="318130" y="65212"/>
                    </a:cubicBezTo>
                    <a:cubicBezTo>
                      <a:pt x="318130" y="72635"/>
                      <a:pt x="324147" y="78651"/>
                      <a:pt x="331569" y="78651"/>
                    </a:cubicBezTo>
                    <a:close/>
                    <a:moveTo>
                      <a:pt x="331569" y="130314"/>
                    </a:moveTo>
                    <a:cubicBezTo>
                      <a:pt x="338991" y="130314"/>
                      <a:pt x="345007" y="124297"/>
                      <a:pt x="345007" y="116875"/>
                    </a:cubicBezTo>
                    <a:cubicBezTo>
                      <a:pt x="345007" y="109453"/>
                      <a:pt x="338991" y="103436"/>
                      <a:pt x="331569" y="103436"/>
                    </a:cubicBezTo>
                    <a:cubicBezTo>
                      <a:pt x="324147" y="103436"/>
                      <a:pt x="318130" y="109453"/>
                      <a:pt x="318130" y="116875"/>
                    </a:cubicBezTo>
                    <a:cubicBezTo>
                      <a:pt x="318130" y="124297"/>
                      <a:pt x="324147" y="130314"/>
                      <a:pt x="331569" y="130314"/>
                    </a:cubicBezTo>
                    <a:close/>
                    <a:moveTo>
                      <a:pt x="331569" y="182088"/>
                    </a:moveTo>
                    <a:cubicBezTo>
                      <a:pt x="338991" y="182088"/>
                      <a:pt x="345007" y="176071"/>
                      <a:pt x="345007" y="168649"/>
                    </a:cubicBezTo>
                    <a:cubicBezTo>
                      <a:pt x="345007" y="161226"/>
                      <a:pt x="338991" y="155210"/>
                      <a:pt x="331569" y="155210"/>
                    </a:cubicBezTo>
                    <a:cubicBezTo>
                      <a:pt x="324147" y="155210"/>
                      <a:pt x="318130" y="161226"/>
                      <a:pt x="318130" y="168649"/>
                    </a:cubicBezTo>
                    <a:cubicBezTo>
                      <a:pt x="318130" y="176071"/>
                      <a:pt x="324147" y="182088"/>
                      <a:pt x="331569" y="182088"/>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524"/>
                    </a:moveTo>
                    <a:cubicBezTo>
                      <a:pt x="338991" y="285524"/>
                      <a:pt x="345007" y="279507"/>
                      <a:pt x="345007" y="272085"/>
                    </a:cubicBezTo>
                    <a:cubicBezTo>
                      <a:pt x="345007" y="264663"/>
                      <a:pt x="338991" y="258646"/>
                      <a:pt x="331569" y="258646"/>
                    </a:cubicBezTo>
                    <a:cubicBezTo>
                      <a:pt x="324147" y="258646"/>
                      <a:pt x="318130" y="264663"/>
                      <a:pt x="318130" y="272085"/>
                    </a:cubicBezTo>
                    <a:cubicBezTo>
                      <a:pt x="318130" y="279507"/>
                      <a:pt x="324147" y="285524"/>
                      <a:pt x="331569" y="285524"/>
                    </a:cubicBezTo>
                    <a:close/>
                    <a:moveTo>
                      <a:pt x="331569" y="337297"/>
                    </a:moveTo>
                    <a:cubicBezTo>
                      <a:pt x="338991" y="337297"/>
                      <a:pt x="345007" y="331280"/>
                      <a:pt x="345007" y="323858"/>
                    </a:cubicBezTo>
                    <a:cubicBezTo>
                      <a:pt x="345007" y="316436"/>
                      <a:pt x="338991" y="310419"/>
                      <a:pt x="331569" y="310419"/>
                    </a:cubicBezTo>
                    <a:cubicBezTo>
                      <a:pt x="324147" y="310419"/>
                      <a:pt x="318130" y="316436"/>
                      <a:pt x="318130" y="323858"/>
                    </a:cubicBezTo>
                    <a:cubicBezTo>
                      <a:pt x="318130" y="331280"/>
                      <a:pt x="324147" y="337297"/>
                      <a:pt x="331569" y="33729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734"/>
                    </a:moveTo>
                    <a:cubicBezTo>
                      <a:pt x="338991" y="440734"/>
                      <a:pt x="345007" y="434717"/>
                      <a:pt x="345007" y="427295"/>
                    </a:cubicBezTo>
                    <a:cubicBezTo>
                      <a:pt x="345007" y="419872"/>
                      <a:pt x="338991" y="413855"/>
                      <a:pt x="331569" y="413855"/>
                    </a:cubicBezTo>
                    <a:cubicBezTo>
                      <a:pt x="324147" y="413855"/>
                      <a:pt x="318130" y="419872"/>
                      <a:pt x="318130" y="427295"/>
                    </a:cubicBezTo>
                    <a:cubicBezTo>
                      <a:pt x="318130" y="434717"/>
                      <a:pt x="324147" y="440734"/>
                      <a:pt x="331569" y="440734"/>
                    </a:cubicBezTo>
                    <a:close/>
                    <a:moveTo>
                      <a:pt x="286074" y="26878"/>
                    </a:moveTo>
                    <a:cubicBezTo>
                      <a:pt x="293496" y="26878"/>
                      <a:pt x="299513" y="20861"/>
                      <a:pt x="299513" y="13439"/>
                    </a:cubicBezTo>
                    <a:cubicBezTo>
                      <a:pt x="299513" y="6017"/>
                      <a:pt x="293496" y="0"/>
                      <a:pt x="286074" y="0"/>
                    </a:cubicBezTo>
                    <a:cubicBezTo>
                      <a:pt x="278652" y="0"/>
                      <a:pt x="272636" y="6017"/>
                      <a:pt x="272636" y="13439"/>
                    </a:cubicBezTo>
                    <a:cubicBezTo>
                      <a:pt x="272636" y="20861"/>
                      <a:pt x="278652" y="26878"/>
                      <a:pt x="286074" y="26878"/>
                    </a:cubicBezTo>
                    <a:close/>
                    <a:moveTo>
                      <a:pt x="286074" y="78651"/>
                    </a:moveTo>
                    <a:cubicBezTo>
                      <a:pt x="293496" y="78651"/>
                      <a:pt x="299513" y="72635"/>
                      <a:pt x="299513" y="65212"/>
                    </a:cubicBezTo>
                    <a:cubicBezTo>
                      <a:pt x="299513" y="57790"/>
                      <a:pt x="293496" y="51773"/>
                      <a:pt x="286074" y="51773"/>
                    </a:cubicBezTo>
                    <a:cubicBezTo>
                      <a:pt x="278652" y="51773"/>
                      <a:pt x="272636" y="57790"/>
                      <a:pt x="272636" y="65212"/>
                    </a:cubicBezTo>
                    <a:cubicBezTo>
                      <a:pt x="272636" y="72635"/>
                      <a:pt x="278652" y="78651"/>
                      <a:pt x="286074" y="78651"/>
                    </a:cubicBezTo>
                    <a:close/>
                    <a:moveTo>
                      <a:pt x="286074" y="130314"/>
                    </a:moveTo>
                    <a:cubicBezTo>
                      <a:pt x="293496" y="130314"/>
                      <a:pt x="299513" y="124297"/>
                      <a:pt x="299513" y="116875"/>
                    </a:cubicBezTo>
                    <a:cubicBezTo>
                      <a:pt x="299513" y="109453"/>
                      <a:pt x="293496" y="103436"/>
                      <a:pt x="286074" y="103436"/>
                    </a:cubicBezTo>
                    <a:cubicBezTo>
                      <a:pt x="278652" y="103436"/>
                      <a:pt x="272636" y="109453"/>
                      <a:pt x="272636" y="116875"/>
                    </a:cubicBezTo>
                    <a:cubicBezTo>
                      <a:pt x="272636" y="124297"/>
                      <a:pt x="278652" y="130314"/>
                      <a:pt x="286074" y="130314"/>
                    </a:cubicBezTo>
                    <a:close/>
                    <a:moveTo>
                      <a:pt x="286074" y="182088"/>
                    </a:moveTo>
                    <a:cubicBezTo>
                      <a:pt x="293496" y="182088"/>
                      <a:pt x="299513" y="176071"/>
                      <a:pt x="299513" y="168649"/>
                    </a:cubicBezTo>
                    <a:cubicBezTo>
                      <a:pt x="299513" y="161226"/>
                      <a:pt x="293496" y="155210"/>
                      <a:pt x="286074" y="155210"/>
                    </a:cubicBezTo>
                    <a:cubicBezTo>
                      <a:pt x="278652" y="155210"/>
                      <a:pt x="272636" y="161226"/>
                      <a:pt x="272636" y="168649"/>
                    </a:cubicBezTo>
                    <a:cubicBezTo>
                      <a:pt x="272636" y="176071"/>
                      <a:pt x="278652" y="182088"/>
                      <a:pt x="286074" y="182088"/>
                    </a:cubicBezTo>
                    <a:close/>
                    <a:moveTo>
                      <a:pt x="286074" y="233751"/>
                    </a:moveTo>
                    <a:cubicBezTo>
                      <a:pt x="293496" y="233751"/>
                      <a:pt x="299513" y="227734"/>
                      <a:pt x="299513" y="220312"/>
                    </a:cubicBezTo>
                    <a:cubicBezTo>
                      <a:pt x="299513" y="212889"/>
                      <a:pt x="293496" y="206873"/>
                      <a:pt x="286074" y="206873"/>
                    </a:cubicBezTo>
                    <a:cubicBezTo>
                      <a:pt x="278652" y="206873"/>
                      <a:pt x="272636" y="212889"/>
                      <a:pt x="272636" y="220312"/>
                    </a:cubicBezTo>
                    <a:cubicBezTo>
                      <a:pt x="272636" y="227734"/>
                      <a:pt x="278652" y="233751"/>
                      <a:pt x="286074" y="233751"/>
                    </a:cubicBezTo>
                    <a:close/>
                    <a:moveTo>
                      <a:pt x="286074" y="285524"/>
                    </a:moveTo>
                    <a:cubicBezTo>
                      <a:pt x="293496" y="285524"/>
                      <a:pt x="299513" y="279507"/>
                      <a:pt x="299513" y="272085"/>
                    </a:cubicBezTo>
                    <a:cubicBezTo>
                      <a:pt x="299513" y="264663"/>
                      <a:pt x="293496" y="258646"/>
                      <a:pt x="286074" y="258646"/>
                    </a:cubicBezTo>
                    <a:cubicBezTo>
                      <a:pt x="278652" y="258646"/>
                      <a:pt x="272636" y="264663"/>
                      <a:pt x="272636" y="272085"/>
                    </a:cubicBezTo>
                    <a:cubicBezTo>
                      <a:pt x="272636" y="279507"/>
                      <a:pt x="278652" y="285524"/>
                      <a:pt x="286074" y="285524"/>
                    </a:cubicBezTo>
                    <a:close/>
                    <a:moveTo>
                      <a:pt x="286074" y="337297"/>
                    </a:moveTo>
                    <a:cubicBezTo>
                      <a:pt x="293496" y="337297"/>
                      <a:pt x="299513" y="331280"/>
                      <a:pt x="299513" y="323858"/>
                    </a:cubicBezTo>
                    <a:cubicBezTo>
                      <a:pt x="299513" y="316436"/>
                      <a:pt x="293496" y="310419"/>
                      <a:pt x="286074" y="310419"/>
                    </a:cubicBezTo>
                    <a:cubicBezTo>
                      <a:pt x="278652" y="310419"/>
                      <a:pt x="272636" y="316436"/>
                      <a:pt x="272636" y="323858"/>
                    </a:cubicBezTo>
                    <a:cubicBezTo>
                      <a:pt x="272636" y="331280"/>
                      <a:pt x="278652" y="337297"/>
                      <a:pt x="286074" y="337297"/>
                    </a:cubicBezTo>
                    <a:close/>
                    <a:moveTo>
                      <a:pt x="286074" y="388960"/>
                    </a:moveTo>
                    <a:cubicBezTo>
                      <a:pt x="293496" y="388960"/>
                      <a:pt x="299513" y="382943"/>
                      <a:pt x="299513" y="375521"/>
                    </a:cubicBezTo>
                    <a:cubicBezTo>
                      <a:pt x="299513" y="368099"/>
                      <a:pt x="293496" y="362082"/>
                      <a:pt x="286074" y="362082"/>
                    </a:cubicBezTo>
                    <a:cubicBezTo>
                      <a:pt x="278652" y="362082"/>
                      <a:pt x="272636" y="368099"/>
                      <a:pt x="272636" y="375521"/>
                    </a:cubicBezTo>
                    <a:cubicBezTo>
                      <a:pt x="272636" y="382943"/>
                      <a:pt x="278652" y="388960"/>
                      <a:pt x="286074" y="388960"/>
                    </a:cubicBezTo>
                    <a:close/>
                    <a:moveTo>
                      <a:pt x="286074" y="440734"/>
                    </a:moveTo>
                    <a:cubicBezTo>
                      <a:pt x="293496" y="440734"/>
                      <a:pt x="299513" y="434717"/>
                      <a:pt x="299513" y="427295"/>
                    </a:cubicBezTo>
                    <a:cubicBezTo>
                      <a:pt x="299513" y="419872"/>
                      <a:pt x="293496" y="413855"/>
                      <a:pt x="286074" y="413855"/>
                    </a:cubicBezTo>
                    <a:cubicBezTo>
                      <a:pt x="278652" y="413855"/>
                      <a:pt x="272636" y="419872"/>
                      <a:pt x="272636" y="427295"/>
                    </a:cubicBezTo>
                    <a:cubicBezTo>
                      <a:pt x="272636" y="434717"/>
                      <a:pt x="278652" y="440734"/>
                      <a:pt x="286074" y="440734"/>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651"/>
                    </a:moveTo>
                    <a:cubicBezTo>
                      <a:pt x="248112" y="78651"/>
                      <a:pt x="254129" y="72635"/>
                      <a:pt x="254129" y="65212"/>
                    </a:cubicBezTo>
                    <a:cubicBezTo>
                      <a:pt x="254129" y="57790"/>
                      <a:pt x="248112" y="51773"/>
                      <a:pt x="240690" y="51773"/>
                    </a:cubicBezTo>
                    <a:cubicBezTo>
                      <a:pt x="233268" y="51773"/>
                      <a:pt x="227252" y="57790"/>
                      <a:pt x="227252" y="65212"/>
                    </a:cubicBezTo>
                    <a:cubicBezTo>
                      <a:pt x="227252" y="72635"/>
                      <a:pt x="233268" y="78651"/>
                      <a:pt x="240690" y="7865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2088"/>
                    </a:moveTo>
                    <a:cubicBezTo>
                      <a:pt x="248112" y="182088"/>
                      <a:pt x="254129" y="176071"/>
                      <a:pt x="254129" y="168649"/>
                    </a:cubicBezTo>
                    <a:cubicBezTo>
                      <a:pt x="254129" y="161226"/>
                      <a:pt x="248112" y="155210"/>
                      <a:pt x="240690" y="155210"/>
                    </a:cubicBezTo>
                    <a:cubicBezTo>
                      <a:pt x="233268" y="155210"/>
                      <a:pt x="227252" y="161226"/>
                      <a:pt x="227252" y="168649"/>
                    </a:cubicBezTo>
                    <a:cubicBezTo>
                      <a:pt x="227252" y="176071"/>
                      <a:pt x="233268" y="182088"/>
                      <a:pt x="240690" y="18208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524"/>
                    </a:moveTo>
                    <a:cubicBezTo>
                      <a:pt x="248112" y="285524"/>
                      <a:pt x="254129" y="279507"/>
                      <a:pt x="254129" y="272085"/>
                    </a:cubicBezTo>
                    <a:cubicBezTo>
                      <a:pt x="254129" y="264663"/>
                      <a:pt x="248112" y="258646"/>
                      <a:pt x="240690" y="258646"/>
                    </a:cubicBezTo>
                    <a:cubicBezTo>
                      <a:pt x="233268" y="258646"/>
                      <a:pt x="227252" y="264663"/>
                      <a:pt x="227252" y="272085"/>
                    </a:cubicBezTo>
                    <a:cubicBezTo>
                      <a:pt x="227252" y="279507"/>
                      <a:pt x="233268" y="285524"/>
                      <a:pt x="240690" y="285524"/>
                    </a:cubicBezTo>
                    <a:close/>
                    <a:moveTo>
                      <a:pt x="240690" y="337297"/>
                    </a:moveTo>
                    <a:cubicBezTo>
                      <a:pt x="248112" y="337297"/>
                      <a:pt x="254129" y="331280"/>
                      <a:pt x="254129" y="323858"/>
                    </a:cubicBezTo>
                    <a:cubicBezTo>
                      <a:pt x="254129" y="316436"/>
                      <a:pt x="248112" y="310419"/>
                      <a:pt x="240690" y="310419"/>
                    </a:cubicBezTo>
                    <a:cubicBezTo>
                      <a:pt x="233268" y="310419"/>
                      <a:pt x="227252" y="316436"/>
                      <a:pt x="227252" y="323858"/>
                    </a:cubicBezTo>
                    <a:cubicBezTo>
                      <a:pt x="227252" y="331280"/>
                      <a:pt x="233268" y="337297"/>
                      <a:pt x="240690" y="33729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734"/>
                    </a:moveTo>
                    <a:cubicBezTo>
                      <a:pt x="248112" y="440734"/>
                      <a:pt x="254129" y="434717"/>
                      <a:pt x="254129" y="427295"/>
                    </a:cubicBezTo>
                    <a:cubicBezTo>
                      <a:pt x="254129" y="419872"/>
                      <a:pt x="248112" y="413855"/>
                      <a:pt x="240690" y="413855"/>
                    </a:cubicBezTo>
                    <a:cubicBezTo>
                      <a:pt x="233268" y="413855"/>
                      <a:pt x="227252" y="419872"/>
                      <a:pt x="227252" y="427295"/>
                    </a:cubicBezTo>
                    <a:cubicBezTo>
                      <a:pt x="227252" y="434717"/>
                      <a:pt x="233268" y="440734"/>
                      <a:pt x="240690" y="440734"/>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651"/>
                    </a:moveTo>
                    <a:cubicBezTo>
                      <a:pt x="202618" y="78651"/>
                      <a:pt x="208634" y="72635"/>
                      <a:pt x="208634" y="65212"/>
                    </a:cubicBezTo>
                    <a:cubicBezTo>
                      <a:pt x="208634" y="57790"/>
                      <a:pt x="202618" y="51773"/>
                      <a:pt x="195196" y="51773"/>
                    </a:cubicBezTo>
                    <a:cubicBezTo>
                      <a:pt x="187774" y="51773"/>
                      <a:pt x="181757" y="57790"/>
                      <a:pt x="181757" y="65212"/>
                    </a:cubicBezTo>
                    <a:cubicBezTo>
                      <a:pt x="181757" y="72635"/>
                      <a:pt x="187774" y="78651"/>
                      <a:pt x="195196" y="78651"/>
                    </a:cubicBezTo>
                    <a:close/>
                    <a:moveTo>
                      <a:pt x="195196" y="130314"/>
                    </a:moveTo>
                    <a:cubicBezTo>
                      <a:pt x="202618" y="130314"/>
                      <a:pt x="208634" y="124297"/>
                      <a:pt x="208634" y="116875"/>
                    </a:cubicBezTo>
                    <a:cubicBezTo>
                      <a:pt x="208634" y="109453"/>
                      <a:pt x="202618" y="103436"/>
                      <a:pt x="195196" y="103436"/>
                    </a:cubicBezTo>
                    <a:cubicBezTo>
                      <a:pt x="187774" y="103436"/>
                      <a:pt x="181757" y="109453"/>
                      <a:pt x="181757" y="116875"/>
                    </a:cubicBezTo>
                    <a:cubicBezTo>
                      <a:pt x="181757" y="124297"/>
                      <a:pt x="187774" y="130314"/>
                      <a:pt x="195196" y="130314"/>
                    </a:cubicBezTo>
                    <a:close/>
                    <a:moveTo>
                      <a:pt x="195196" y="182088"/>
                    </a:moveTo>
                    <a:cubicBezTo>
                      <a:pt x="202618" y="182088"/>
                      <a:pt x="208634" y="176071"/>
                      <a:pt x="208634" y="168649"/>
                    </a:cubicBezTo>
                    <a:cubicBezTo>
                      <a:pt x="208634" y="161226"/>
                      <a:pt x="202618" y="155210"/>
                      <a:pt x="195196" y="155210"/>
                    </a:cubicBezTo>
                    <a:cubicBezTo>
                      <a:pt x="187774" y="155210"/>
                      <a:pt x="181757" y="161226"/>
                      <a:pt x="181757" y="168649"/>
                    </a:cubicBezTo>
                    <a:cubicBezTo>
                      <a:pt x="181757" y="176071"/>
                      <a:pt x="187774" y="182088"/>
                      <a:pt x="195196" y="182088"/>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524"/>
                    </a:moveTo>
                    <a:cubicBezTo>
                      <a:pt x="202618" y="285524"/>
                      <a:pt x="208634" y="279507"/>
                      <a:pt x="208634" y="272085"/>
                    </a:cubicBezTo>
                    <a:cubicBezTo>
                      <a:pt x="208634" y="264663"/>
                      <a:pt x="202618" y="258646"/>
                      <a:pt x="195196" y="258646"/>
                    </a:cubicBezTo>
                    <a:cubicBezTo>
                      <a:pt x="187774" y="258646"/>
                      <a:pt x="181757" y="264663"/>
                      <a:pt x="181757" y="272085"/>
                    </a:cubicBezTo>
                    <a:cubicBezTo>
                      <a:pt x="181757" y="279507"/>
                      <a:pt x="187774" y="285524"/>
                      <a:pt x="195196" y="285524"/>
                    </a:cubicBezTo>
                    <a:close/>
                    <a:moveTo>
                      <a:pt x="195196" y="337297"/>
                    </a:moveTo>
                    <a:cubicBezTo>
                      <a:pt x="202618" y="337297"/>
                      <a:pt x="208634" y="331280"/>
                      <a:pt x="208634" y="323858"/>
                    </a:cubicBezTo>
                    <a:cubicBezTo>
                      <a:pt x="208634" y="316436"/>
                      <a:pt x="202618" y="310419"/>
                      <a:pt x="195196" y="310419"/>
                    </a:cubicBezTo>
                    <a:cubicBezTo>
                      <a:pt x="187774" y="310419"/>
                      <a:pt x="181757" y="316436"/>
                      <a:pt x="181757" y="323858"/>
                    </a:cubicBezTo>
                    <a:cubicBezTo>
                      <a:pt x="181757" y="331280"/>
                      <a:pt x="187774" y="337297"/>
                      <a:pt x="195196" y="33729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734"/>
                    </a:moveTo>
                    <a:cubicBezTo>
                      <a:pt x="202618" y="440734"/>
                      <a:pt x="208634" y="434717"/>
                      <a:pt x="208634" y="427295"/>
                    </a:cubicBezTo>
                    <a:cubicBezTo>
                      <a:pt x="208634" y="419872"/>
                      <a:pt x="202618" y="413855"/>
                      <a:pt x="195196" y="413855"/>
                    </a:cubicBezTo>
                    <a:cubicBezTo>
                      <a:pt x="187774" y="413855"/>
                      <a:pt x="181757" y="419872"/>
                      <a:pt x="181757" y="427295"/>
                    </a:cubicBezTo>
                    <a:cubicBezTo>
                      <a:pt x="181757" y="434717"/>
                      <a:pt x="187774" y="440734"/>
                      <a:pt x="195196" y="440734"/>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651"/>
                    </a:moveTo>
                    <a:cubicBezTo>
                      <a:pt x="157234" y="78651"/>
                      <a:pt x="163250" y="72635"/>
                      <a:pt x="163250" y="65212"/>
                    </a:cubicBezTo>
                    <a:cubicBezTo>
                      <a:pt x="163250" y="57790"/>
                      <a:pt x="157234" y="51773"/>
                      <a:pt x="149812" y="51773"/>
                    </a:cubicBezTo>
                    <a:cubicBezTo>
                      <a:pt x="142390" y="51773"/>
                      <a:pt x="136373" y="57790"/>
                      <a:pt x="136373" y="65212"/>
                    </a:cubicBezTo>
                    <a:cubicBezTo>
                      <a:pt x="136373" y="72635"/>
                      <a:pt x="142390" y="78651"/>
                      <a:pt x="149812" y="7865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2088"/>
                    </a:moveTo>
                    <a:cubicBezTo>
                      <a:pt x="157234" y="182088"/>
                      <a:pt x="163250" y="176071"/>
                      <a:pt x="163250" y="168649"/>
                    </a:cubicBezTo>
                    <a:cubicBezTo>
                      <a:pt x="163250" y="161226"/>
                      <a:pt x="157234" y="155210"/>
                      <a:pt x="149812" y="155210"/>
                    </a:cubicBezTo>
                    <a:cubicBezTo>
                      <a:pt x="142390" y="155210"/>
                      <a:pt x="136373" y="161226"/>
                      <a:pt x="136373" y="168649"/>
                    </a:cubicBezTo>
                    <a:cubicBezTo>
                      <a:pt x="136373" y="176071"/>
                      <a:pt x="142390" y="182088"/>
                      <a:pt x="149812" y="18208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524"/>
                    </a:moveTo>
                    <a:cubicBezTo>
                      <a:pt x="157234" y="285524"/>
                      <a:pt x="163250" y="279507"/>
                      <a:pt x="163250" y="272085"/>
                    </a:cubicBezTo>
                    <a:cubicBezTo>
                      <a:pt x="163250" y="264663"/>
                      <a:pt x="157234" y="258646"/>
                      <a:pt x="149812" y="258646"/>
                    </a:cubicBezTo>
                    <a:cubicBezTo>
                      <a:pt x="142390" y="258646"/>
                      <a:pt x="136373" y="264663"/>
                      <a:pt x="136373" y="272085"/>
                    </a:cubicBezTo>
                    <a:cubicBezTo>
                      <a:pt x="136373" y="279507"/>
                      <a:pt x="142390" y="285524"/>
                      <a:pt x="149812" y="285524"/>
                    </a:cubicBezTo>
                    <a:close/>
                    <a:moveTo>
                      <a:pt x="149812" y="337297"/>
                    </a:moveTo>
                    <a:cubicBezTo>
                      <a:pt x="157234" y="337297"/>
                      <a:pt x="163250" y="331280"/>
                      <a:pt x="163250" y="323858"/>
                    </a:cubicBezTo>
                    <a:cubicBezTo>
                      <a:pt x="163250" y="316436"/>
                      <a:pt x="157234" y="310419"/>
                      <a:pt x="149812" y="310419"/>
                    </a:cubicBezTo>
                    <a:cubicBezTo>
                      <a:pt x="142390" y="310419"/>
                      <a:pt x="136373" y="316436"/>
                      <a:pt x="136373" y="323858"/>
                    </a:cubicBezTo>
                    <a:cubicBezTo>
                      <a:pt x="136373" y="331280"/>
                      <a:pt x="142390" y="337297"/>
                      <a:pt x="149812" y="33729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734"/>
                    </a:moveTo>
                    <a:cubicBezTo>
                      <a:pt x="157234" y="440734"/>
                      <a:pt x="163250" y="434717"/>
                      <a:pt x="163250" y="427295"/>
                    </a:cubicBezTo>
                    <a:cubicBezTo>
                      <a:pt x="163250" y="419872"/>
                      <a:pt x="157234" y="413855"/>
                      <a:pt x="149812" y="413855"/>
                    </a:cubicBezTo>
                    <a:cubicBezTo>
                      <a:pt x="142390" y="413855"/>
                      <a:pt x="136373" y="419872"/>
                      <a:pt x="136373" y="427295"/>
                    </a:cubicBezTo>
                    <a:cubicBezTo>
                      <a:pt x="136373" y="434717"/>
                      <a:pt x="142390" y="440734"/>
                      <a:pt x="149812" y="440734"/>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651"/>
                    </a:moveTo>
                    <a:cubicBezTo>
                      <a:pt x="111739" y="78651"/>
                      <a:pt x="117756" y="72635"/>
                      <a:pt x="117756" y="65212"/>
                    </a:cubicBezTo>
                    <a:cubicBezTo>
                      <a:pt x="117756" y="57790"/>
                      <a:pt x="111739" y="51773"/>
                      <a:pt x="104317" y="51773"/>
                    </a:cubicBezTo>
                    <a:cubicBezTo>
                      <a:pt x="96895" y="51773"/>
                      <a:pt x="90879" y="57790"/>
                      <a:pt x="90879" y="65212"/>
                    </a:cubicBezTo>
                    <a:cubicBezTo>
                      <a:pt x="90879" y="72635"/>
                      <a:pt x="96895" y="78651"/>
                      <a:pt x="104317" y="7865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2088"/>
                    </a:moveTo>
                    <a:cubicBezTo>
                      <a:pt x="111739" y="182088"/>
                      <a:pt x="117756" y="176071"/>
                      <a:pt x="117756" y="168649"/>
                    </a:cubicBezTo>
                    <a:cubicBezTo>
                      <a:pt x="117756" y="161226"/>
                      <a:pt x="111739" y="155210"/>
                      <a:pt x="104317" y="155210"/>
                    </a:cubicBezTo>
                    <a:cubicBezTo>
                      <a:pt x="96895" y="155210"/>
                      <a:pt x="90879" y="161226"/>
                      <a:pt x="90879" y="168649"/>
                    </a:cubicBezTo>
                    <a:cubicBezTo>
                      <a:pt x="90879" y="176071"/>
                      <a:pt x="96895" y="182088"/>
                      <a:pt x="104317" y="182088"/>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524"/>
                    </a:moveTo>
                    <a:cubicBezTo>
                      <a:pt x="111739" y="285524"/>
                      <a:pt x="117756" y="279507"/>
                      <a:pt x="117756" y="272085"/>
                    </a:cubicBezTo>
                    <a:cubicBezTo>
                      <a:pt x="117756" y="264663"/>
                      <a:pt x="111739" y="258646"/>
                      <a:pt x="104317" y="258646"/>
                    </a:cubicBezTo>
                    <a:cubicBezTo>
                      <a:pt x="96895" y="258646"/>
                      <a:pt x="90879" y="264663"/>
                      <a:pt x="90879" y="272085"/>
                    </a:cubicBezTo>
                    <a:cubicBezTo>
                      <a:pt x="90879" y="279507"/>
                      <a:pt x="96895" y="285524"/>
                      <a:pt x="104317" y="285524"/>
                    </a:cubicBezTo>
                    <a:close/>
                    <a:moveTo>
                      <a:pt x="104317" y="337297"/>
                    </a:moveTo>
                    <a:cubicBezTo>
                      <a:pt x="111739" y="337297"/>
                      <a:pt x="117756" y="331280"/>
                      <a:pt x="117756" y="323858"/>
                    </a:cubicBezTo>
                    <a:cubicBezTo>
                      <a:pt x="117756" y="316436"/>
                      <a:pt x="111739" y="310419"/>
                      <a:pt x="104317" y="310419"/>
                    </a:cubicBezTo>
                    <a:cubicBezTo>
                      <a:pt x="96895" y="310419"/>
                      <a:pt x="90879" y="316436"/>
                      <a:pt x="90879" y="323858"/>
                    </a:cubicBezTo>
                    <a:cubicBezTo>
                      <a:pt x="90879" y="331280"/>
                      <a:pt x="96895" y="337297"/>
                      <a:pt x="104317" y="33729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734"/>
                    </a:moveTo>
                    <a:cubicBezTo>
                      <a:pt x="111739" y="440734"/>
                      <a:pt x="117756" y="434717"/>
                      <a:pt x="117756" y="427295"/>
                    </a:cubicBezTo>
                    <a:cubicBezTo>
                      <a:pt x="117756" y="419872"/>
                      <a:pt x="111739" y="413855"/>
                      <a:pt x="104317" y="413855"/>
                    </a:cubicBezTo>
                    <a:cubicBezTo>
                      <a:pt x="96895" y="413855"/>
                      <a:pt x="90879" y="419872"/>
                      <a:pt x="90879" y="427295"/>
                    </a:cubicBezTo>
                    <a:cubicBezTo>
                      <a:pt x="90879" y="434717"/>
                      <a:pt x="96895" y="440734"/>
                      <a:pt x="104317" y="440734"/>
                    </a:cubicBezTo>
                    <a:close/>
                    <a:moveTo>
                      <a:pt x="58823" y="26878"/>
                    </a:moveTo>
                    <a:cubicBezTo>
                      <a:pt x="66245" y="26878"/>
                      <a:pt x="72262" y="20861"/>
                      <a:pt x="72262" y="13439"/>
                    </a:cubicBezTo>
                    <a:cubicBezTo>
                      <a:pt x="72262" y="6017"/>
                      <a:pt x="66245" y="0"/>
                      <a:pt x="58823" y="0"/>
                    </a:cubicBezTo>
                    <a:cubicBezTo>
                      <a:pt x="51401" y="0"/>
                      <a:pt x="45384" y="6017"/>
                      <a:pt x="45384" y="13439"/>
                    </a:cubicBezTo>
                    <a:cubicBezTo>
                      <a:pt x="45384" y="20861"/>
                      <a:pt x="51401" y="26878"/>
                      <a:pt x="58823" y="26878"/>
                    </a:cubicBezTo>
                    <a:close/>
                    <a:moveTo>
                      <a:pt x="58823" y="78651"/>
                    </a:moveTo>
                    <a:cubicBezTo>
                      <a:pt x="66245" y="78651"/>
                      <a:pt x="72262" y="72635"/>
                      <a:pt x="72262" y="65212"/>
                    </a:cubicBezTo>
                    <a:cubicBezTo>
                      <a:pt x="72262" y="57790"/>
                      <a:pt x="66245" y="51773"/>
                      <a:pt x="58823" y="51773"/>
                    </a:cubicBezTo>
                    <a:cubicBezTo>
                      <a:pt x="51401" y="51773"/>
                      <a:pt x="45384" y="57790"/>
                      <a:pt x="45384" y="65212"/>
                    </a:cubicBezTo>
                    <a:cubicBezTo>
                      <a:pt x="45384" y="72635"/>
                      <a:pt x="51401" y="78651"/>
                      <a:pt x="58823" y="78651"/>
                    </a:cubicBezTo>
                    <a:close/>
                    <a:moveTo>
                      <a:pt x="58823" y="130314"/>
                    </a:moveTo>
                    <a:cubicBezTo>
                      <a:pt x="66245" y="130314"/>
                      <a:pt x="72262" y="124297"/>
                      <a:pt x="72262" y="116875"/>
                    </a:cubicBezTo>
                    <a:cubicBezTo>
                      <a:pt x="72262" y="109453"/>
                      <a:pt x="66245" y="103436"/>
                      <a:pt x="58823" y="103436"/>
                    </a:cubicBezTo>
                    <a:cubicBezTo>
                      <a:pt x="51401" y="103436"/>
                      <a:pt x="45384" y="109453"/>
                      <a:pt x="45384" y="116875"/>
                    </a:cubicBezTo>
                    <a:cubicBezTo>
                      <a:pt x="45384" y="124297"/>
                      <a:pt x="51401" y="130314"/>
                      <a:pt x="58823" y="130314"/>
                    </a:cubicBezTo>
                    <a:close/>
                    <a:moveTo>
                      <a:pt x="58823" y="182088"/>
                    </a:moveTo>
                    <a:cubicBezTo>
                      <a:pt x="66245" y="182088"/>
                      <a:pt x="72262" y="176071"/>
                      <a:pt x="72262" y="168649"/>
                    </a:cubicBezTo>
                    <a:cubicBezTo>
                      <a:pt x="72262" y="161226"/>
                      <a:pt x="66245" y="155210"/>
                      <a:pt x="58823" y="155210"/>
                    </a:cubicBezTo>
                    <a:cubicBezTo>
                      <a:pt x="51401" y="155210"/>
                      <a:pt x="45384" y="161226"/>
                      <a:pt x="45384" y="168649"/>
                    </a:cubicBezTo>
                    <a:cubicBezTo>
                      <a:pt x="45384" y="176071"/>
                      <a:pt x="51401" y="182088"/>
                      <a:pt x="58823" y="182088"/>
                    </a:cubicBezTo>
                    <a:close/>
                    <a:moveTo>
                      <a:pt x="58823" y="233751"/>
                    </a:moveTo>
                    <a:cubicBezTo>
                      <a:pt x="66245" y="233751"/>
                      <a:pt x="72262" y="227734"/>
                      <a:pt x="72262" y="220312"/>
                    </a:cubicBezTo>
                    <a:cubicBezTo>
                      <a:pt x="72262" y="212889"/>
                      <a:pt x="66245" y="206873"/>
                      <a:pt x="58823" y="206873"/>
                    </a:cubicBezTo>
                    <a:cubicBezTo>
                      <a:pt x="51401" y="206873"/>
                      <a:pt x="45384" y="212889"/>
                      <a:pt x="45384" y="220312"/>
                    </a:cubicBezTo>
                    <a:cubicBezTo>
                      <a:pt x="45384" y="227734"/>
                      <a:pt x="51401" y="233751"/>
                      <a:pt x="58823" y="233751"/>
                    </a:cubicBezTo>
                    <a:close/>
                    <a:moveTo>
                      <a:pt x="58823" y="285524"/>
                    </a:moveTo>
                    <a:cubicBezTo>
                      <a:pt x="66245" y="285524"/>
                      <a:pt x="72262" y="279507"/>
                      <a:pt x="72262" y="272085"/>
                    </a:cubicBezTo>
                    <a:cubicBezTo>
                      <a:pt x="72262" y="264663"/>
                      <a:pt x="66245" y="258646"/>
                      <a:pt x="58823" y="258646"/>
                    </a:cubicBezTo>
                    <a:cubicBezTo>
                      <a:pt x="51401" y="258646"/>
                      <a:pt x="45384" y="264663"/>
                      <a:pt x="45384" y="272085"/>
                    </a:cubicBezTo>
                    <a:cubicBezTo>
                      <a:pt x="45384" y="279507"/>
                      <a:pt x="51401" y="285524"/>
                      <a:pt x="58823" y="285524"/>
                    </a:cubicBezTo>
                    <a:close/>
                    <a:moveTo>
                      <a:pt x="58823" y="337297"/>
                    </a:moveTo>
                    <a:cubicBezTo>
                      <a:pt x="66245" y="337297"/>
                      <a:pt x="72262" y="331280"/>
                      <a:pt x="72262" y="323858"/>
                    </a:cubicBezTo>
                    <a:cubicBezTo>
                      <a:pt x="72262" y="316436"/>
                      <a:pt x="66245" y="310419"/>
                      <a:pt x="58823" y="310419"/>
                    </a:cubicBezTo>
                    <a:cubicBezTo>
                      <a:pt x="51401" y="310419"/>
                      <a:pt x="45384" y="316436"/>
                      <a:pt x="45384" y="323858"/>
                    </a:cubicBezTo>
                    <a:cubicBezTo>
                      <a:pt x="45384" y="331280"/>
                      <a:pt x="51401" y="337297"/>
                      <a:pt x="58823" y="337297"/>
                    </a:cubicBezTo>
                    <a:close/>
                    <a:moveTo>
                      <a:pt x="58823" y="388960"/>
                    </a:moveTo>
                    <a:cubicBezTo>
                      <a:pt x="66245" y="388960"/>
                      <a:pt x="72262" y="382943"/>
                      <a:pt x="72262" y="375521"/>
                    </a:cubicBezTo>
                    <a:cubicBezTo>
                      <a:pt x="72262" y="368099"/>
                      <a:pt x="66245" y="362082"/>
                      <a:pt x="58823" y="362082"/>
                    </a:cubicBezTo>
                    <a:cubicBezTo>
                      <a:pt x="51401" y="362082"/>
                      <a:pt x="45384" y="368099"/>
                      <a:pt x="45384" y="375521"/>
                    </a:cubicBezTo>
                    <a:cubicBezTo>
                      <a:pt x="45384" y="382943"/>
                      <a:pt x="51401" y="388960"/>
                      <a:pt x="58823" y="388960"/>
                    </a:cubicBezTo>
                    <a:close/>
                    <a:moveTo>
                      <a:pt x="58823" y="440734"/>
                    </a:moveTo>
                    <a:cubicBezTo>
                      <a:pt x="66245" y="440734"/>
                      <a:pt x="72262" y="434717"/>
                      <a:pt x="72262" y="427295"/>
                    </a:cubicBezTo>
                    <a:cubicBezTo>
                      <a:pt x="72262" y="419872"/>
                      <a:pt x="66245" y="413855"/>
                      <a:pt x="58823" y="413855"/>
                    </a:cubicBezTo>
                    <a:cubicBezTo>
                      <a:pt x="51401" y="413855"/>
                      <a:pt x="45384" y="419872"/>
                      <a:pt x="45384" y="427295"/>
                    </a:cubicBezTo>
                    <a:cubicBezTo>
                      <a:pt x="45384" y="434717"/>
                      <a:pt x="51401" y="440734"/>
                      <a:pt x="58823" y="440734"/>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651"/>
                    </a:moveTo>
                    <a:cubicBezTo>
                      <a:pt x="20861" y="78651"/>
                      <a:pt x="26877" y="72635"/>
                      <a:pt x="26877" y="65212"/>
                    </a:cubicBezTo>
                    <a:cubicBezTo>
                      <a:pt x="26877" y="57790"/>
                      <a:pt x="20861" y="51773"/>
                      <a:pt x="13439" y="51773"/>
                    </a:cubicBezTo>
                    <a:cubicBezTo>
                      <a:pt x="6017" y="51773"/>
                      <a:pt x="0" y="57790"/>
                      <a:pt x="0" y="65212"/>
                    </a:cubicBezTo>
                    <a:cubicBezTo>
                      <a:pt x="0" y="72635"/>
                      <a:pt x="6017" y="78651"/>
                      <a:pt x="13439" y="7865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2088"/>
                    </a:moveTo>
                    <a:cubicBezTo>
                      <a:pt x="20861" y="182088"/>
                      <a:pt x="26877" y="176071"/>
                      <a:pt x="26877" y="168649"/>
                    </a:cubicBezTo>
                    <a:cubicBezTo>
                      <a:pt x="26877" y="161226"/>
                      <a:pt x="20861" y="155210"/>
                      <a:pt x="13439" y="155210"/>
                    </a:cubicBezTo>
                    <a:cubicBezTo>
                      <a:pt x="6017" y="155210"/>
                      <a:pt x="0" y="161226"/>
                      <a:pt x="0" y="168649"/>
                    </a:cubicBezTo>
                    <a:cubicBezTo>
                      <a:pt x="0" y="176071"/>
                      <a:pt x="6017" y="182088"/>
                      <a:pt x="13439" y="18208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524"/>
                    </a:moveTo>
                    <a:cubicBezTo>
                      <a:pt x="20861" y="285524"/>
                      <a:pt x="26877" y="279507"/>
                      <a:pt x="26877" y="272085"/>
                    </a:cubicBezTo>
                    <a:cubicBezTo>
                      <a:pt x="26877" y="264663"/>
                      <a:pt x="20861" y="258646"/>
                      <a:pt x="13439" y="258646"/>
                    </a:cubicBezTo>
                    <a:cubicBezTo>
                      <a:pt x="6017" y="258646"/>
                      <a:pt x="0" y="264663"/>
                      <a:pt x="0" y="272085"/>
                    </a:cubicBezTo>
                    <a:cubicBezTo>
                      <a:pt x="0" y="279507"/>
                      <a:pt x="6017" y="285524"/>
                      <a:pt x="13439" y="285524"/>
                    </a:cubicBezTo>
                    <a:close/>
                    <a:moveTo>
                      <a:pt x="13439" y="337297"/>
                    </a:moveTo>
                    <a:cubicBezTo>
                      <a:pt x="20861" y="337297"/>
                      <a:pt x="26877" y="331280"/>
                      <a:pt x="26877" y="323858"/>
                    </a:cubicBezTo>
                    <a:cubicBezTo>
                      <a:pt x="26877" y="316436"/>
                      <a:pt x="20861" y="310419"/>
                      <a:pt x="13439" y="310419"/>
                    </a:cubicBezTo>
                    <a:cubicBezTo>
                      <a:pt x="6017" y="310419"/>
                      <a:pt x="0" y="316436"/>
                      <a:pt x="0" y="323858"/>
                    </a:cubicBezTo>
                    <a:cubicBezTo>
                      <a:pt x="0" y="331280"/>
                      <a:pt x="6017" y="337297"/>
                      <a:pt x="13439" y="33729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734"/>
                    </a:moveTo>
                    <a:cubicBezTo>
                      <a:pt x="20861" y="440734"/>
                      <a:pt x="26877" y="434717"/>
                      <a:pt x="26877" y="427295"/>
                    </a:cubicBezTo>
                    <a:cubicBezTo>
                      <a:pt x="26877" y="419872"/>
                      <a:pt x="20861" y="413855"/>
                      <a:pt x="13439" y="413855"/>
                    </a:cubicBezTo>
                    <a:cubicBezTo>
                      <a:pt x="6017" y="413855"/>
                      <a:pt x="0" y="419872"/>
                      <a:pt x="0" y="427295"/>
                    </a:cubicBezTo>
                    <a:cubicBezTo>
                      <a:pt x="0" y="434717"/>
                      <a:pt x="6017" y="440734"/>
                      <a:pt x="13439" y="440734"/>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34" name="任意多边形: 形状 133">
                <a:extLst>
                  <a:ext uri="{FF2B5EF4-FFF2-40B4-BE49-F238E27FC236}">
                    <a16:creationId xmlns:a16="http://schemas.microsoft.com/office/drawing/2014/main" id="{ACC9D270-976B-F48D-D9C3-737F599EF1AB}"/>
                  </a:ext>
                </a:extLst>
              </p:cNvPr>
              <p:cNvSpPr/>
              <p:nvPr/>
            </p:nvSpPr>
            <p:spPr>
              <a:xfrm>
                <a:off x="9974347" y="5235530"/>
                <a:ext cx="345007" cy="440733"/>
              </a:xfrm>
              <a:custGeom>
                <a:avLst/>
                <a:gdLst>
                  <a:gd name="connsiteX0" fmla="*/ 331569 w 345007"/>
                  <a:gd name="connsiteY0" fmla="*/ 26878 h 440733"/>
                  <a:gd name="connsiteX1" fmla="*/ 345007 w 345007"/>
                  <a:gd name="connsiteY1" fmla="*/ 13439 h 440733"/>
                  <a:gd name="connsiteX2" fmla="*/ 331569 w 345007"/>
                  <a:gd name="connsiteY2" fmla="*/ 0 h 440733"/>
                  <a:gd name="connsiteX3" fmla="*/ 318130 w 345007"/>
                  <a:gd name="connsiteY3" fmla="*/ 13439 h 440733"/>
                  <a:gd name="connsiteX4" fmla="*/ 331569 w 345007"/>
                  <a:gd name="connsiteY4" fmla="*/ 26878 h 440733"/>
                  <a:gd name="connsiteX5" fmla="*/ 331569 w 345007"/>
                  <a:gd name="connsiteY5" fmla="*/ 78651 h 440733"/>
                  <a:gd name="connsiteX6" fmla="*/ 345007 w 345007"/>
                  <a:gd name="connsiteY6" fmla="*/ 65212 h 440733"/>
                  <a:gd name="connsiteX7" fmla="*/ 331569 w 345007"/>
                  <a:gd name="connsiteY7" fmla="*/ 51773 h 440733"/>
                  <a:gd name="connsiteX8" fmla="*/ 318130 w 345007"/>
                  <a:gd name="connsiteY8" fmla="*/ 65212 h 440733"/>
                  <a:gd name="connsiteX9" fmla="*/ 331569 w 345007"/>
                  <a:gd name="connsiteY9" fmla="*/ 78651 h 440733"/>
                  <a:gd name="connsiteX10" fmla="*/ 331569 w 345007"/>
                  <a:gd name="connsiteY10" fmla="*/ 130314 h 440733"/>
                  <a:gd name="connsiteX11" fmla="*/ 345007 w 345007"/>
                  <a:gd name="connsiteY11" fmla="*/ 116875 h 440733"/>
                  <a:gd name="connsiteX12" fmla="*/ 331569 w 345007"/>
                  <a:gd name="connsiteY12" fmla="*/ 103436 h 440733"/>
                  <a:gd name="connsiteX13" fmla="*/ 318130 w 345007"/>
                  <a:gd name="connsiteY13" fmla="*/ 116875 h 440733"/>
                  <a:gd name="connsiteX14" fmla="*/ 331569 w 345007"/>
                  <a:gd name="connsiteY14" fmla="*/ 130314 h 440733"/>
                  <a:gd name="connsiteX15" fmla="*/ 331569 w 345007"/>
                  <a:gd name="connsiteY15" fmla="*/ 182088 h 440733"/>
                  <a:gd name="connsiteX16" fmla="*/ 345007 w 345007"/>
                  <a:gd name="connsiteY16" fmla="*/ 168649 h 440733"/>
                  <a:gd name="connsiteX17" fmla="*/ 331569 w 345007"/>
                  <a:gd name="connsiteY17" fmla="*/ 155210 h 440733"/>
                  <a:gd name="connsiteX18" fmla="*/ 318130 w 345007"/>
                  <a:gd name="connsiteY18" fmla="*/ 168649 h 440733"/>
                  <a:gd name="connsiteX19" fmla="*/ 331569 w 345007"/>
                  <a:gd name="connsiteY19" fmla="*/ 182088 h 440733"/>
                  <a:gd name="connsiteX20" fmla="*/ 331569 w 345007"/>
                  <a:gd name="connsiteY20" fmla="*/ 233751 h 440733"/>
                  <a:gd name="connsiteX21" fmla="*/ 345007 w 345007"/>
                  <a:gd name="connsiteY21" fmla="*/ 220312 h 440733"/>
                  <a:gd name="connsiteX22" fmla="*/ 331569 w 345007"/>
                  <a:gd name="connsiteY22" fmla="*/ 206873 h 440733"/>
                  <a:gd name="connsiteX23" fmla="*/ 318130 w 345007"/>
                  <a:gd name="connsiteY23" fmla="*/ 220312 h 440733"/>
                  <a:gd name="connsiteX24" fmla="*/ 331569 w 345007"/>
                  <a:gd name="connsiteY24" fmla="*/ 233751 h 440733"/>
                  <a:gd name="connsiteX25" fmla="*/ 331569 w 345007"/>
                  <a:gd name="connsiteY25" fmla="*/ 285524 h 440733"/>
                  <a:gd name="connsiteX26" fmla="*/ 345007 w 345007"/>
                  <a:gd name="connsiteY26" fmla="*/ 272085 h 440733"/>
                  <a:gd name="connsiteX27" fmla="*/ 331569 w 345007"/>
                  <a:gd name="connsiteY27" fmla="*/ 258646 h 440733"/>
                  <a:gd name="connsiteX28" fmla="*/ 318130 w 345007"/>
                  <a:gd name="connsiteY28" fmla="*/ 272085 h 440733"/>
                  <a:gd name="connsiteX29" fmla="*/ 331569 w 345007"/>
                  <a:gd name="connsiteY29" fmla="*/ 285524 h 440733"/>
                  <a:gd name="connsiteX30" fmla="*/ 331569 w 345007"/>
                  <a:gd name="connsiteY30" fmla="*/ 337297 h 440733"/>
                  <a:gd name="connsiteX31" fmla="*/ 345007 w 345007"/>
                  <a:gd name="connsiteY31" fmla="*/ 323858 h 440733"/>
                  <a:gd name="connsiteX32" fmla="*/ 331569 w 345007"/>
                  <a:gd name="connsiteY32" fmla="*/ 310419 h 440733"/>
                  <a:gd name="connsiteX33" fmla="*/ 318130 w 345007"/>
                  <a:gd name="connsiteY33" fmla="*/ 323858 h 440733"/>
                  <a:gd name="connsiteX34" fmla="*/ 331569 w 345007"/>
                  <a:gd name="connsiteY34" fmla="*/ 337297 h 440733"/>
                  <a:gd name="connsiteX35" fmla="*/ 331569 w 345007"/>
                  <a:gd name="connsiteY35" fmla="*/ 388960 h 440733"/>
                  <a:gd name="connsiteX36" fmla="*/ 345007 w 345007"/>
                  <a:gd name="connsiteY36" fmla="*/ 375521 h 440733"/>
                  <a:gd name="connsiteX37" fmla="*/ 331569 w 345007"/>
                  <a:gd name="connsiteY37" fmla="*/ 362082 h 440733"/>
                  <a:gd name="connsiteX38" fmla="*/ 318130 w 345007"/>
                  <a:gd name="connsiteY38" fmla="*/ 375521 h 440733"/>
                  <a:gd name="connsiteX39" fmla="*/ 331569 w 345007"/>
                  <a:gd name="connsiteY39" fmla="*/ 388960 h 440733"/>
                  <a:gd name="connsiteX40" fmla="*/ 331569 w 345007"/>
                  <a:gd name="connsiteY40" fmla="*/ 440734 h 440733"/>
                  <a:gd name="connsiteX41" fmla="*/ 345007 w 345007"/>
                  <a:gd name="connsiteY41" fmla="*/ 427295 h 440733"/>
                  <a:gd name="connsiteX42" fmla="*/ 331569 w 345007"/>
                  <a:gd name="connsiteY42" fmla="*/ 413855 h 440733"/>
                  <a:gd name="connsiteX43" fmla="*/ 318130 w 345007"/>
                  <a:gd name="connsiteY43" fmla="*/ 427295 h 440733"/>
                  <a:gd name="connsiteX44" fmla="*/ 331569 w 345007"/>
                  <a:gd name="connsiteY44" fmla="*/ 440734 h 440733"/>
                  <a:gd name="connsiteX45" fmla="*/ 286074 w 345007"/>
                  <a:gd name="connsiteY45" fmla="*/ 26878 h 440733"/>
                  <a:gd name="connsiteX46" fmla="*/ 299513 w 345007"/>
                  <a:gd name="connsiteY46" fmla="*/ 13439 h 440733"/>
                  <a:gd name="connsiteX47" fmla="*/ 286074 w 345007"/>
                  <a:gd name="connsiteY47" fmla="*/ 0 h 440733"/>
                  <a:gd name="connsiteX48" fmla="*/ 272636 w 345007"/>
                  <a:gd name="connsiteY48" fmla="*/ 13439 h 440733"/>
                  <a:gd name="connsiteX49" fmla="*/ 286074 w 345007"/>
                  <a:gd name="connsiteY49" fmla="*/ 26878 h 440733"/>
                  <a:gd name="connsiteX50" fmla="*/ 286074 w 345007"/>
                  <a:gd name="connsiteY50" fmla="*/ 78651 h 440733"/>
                  <a:gd name="connsiteX51" fmla="*/ 299513 w 345007"/>
                  <a:gd name="connsiteY51" fmla="*/ 65212 h 440733"/>
                  <a:gd name="connsiteX52" fmla="*/ 286074 w 345007"/>
                  <a:gd name="connsiteY52" fmla="*/ 51773 h 440733"/>
                  <a:gd name="connsiteX53" fmla="*/ 272636 w 345007"/>
                  <a:gd name="connsiteY53" fmla="*/ 65212 h 440733"/>
                  <a:gd name="connsiteX54" fmla="*/ 286074 w 345007"/>
                  <a:gd name="connsiteY54" fmla="*/ 78651 h 440733"/>
                  <a:gd name="connsiteX55" fmla="*/ 286074 w 345007"/>
                  <a:gd name="connsiteY55" fmla="*/ 130314 h 440733"/>
                  <a:gd name="connsiteX56" fmla="*/ 299513 w 345007"/>
                  <a:gd name="connsiteY56" fmla="*/ 116875 h 440733"/>
                  <a:gd name="connsiteX57" fmla="*/ 286074 w 345007"/>
                  <a:gd name="connsiteY57" fmla="*/ 103436 h 440733"/>
                  <a:gd name="connsiteX58" fmla="*/ 272636 w 345007"/>
                  <a:gd name="connsiteY58" fmla="*/ 116875 h 440733"/>
                  <a:gd name="connsiteX59" fmla="*/ 286074 w 345007"/>
                  <a:gd name="connsiteY59" fmla="*/ 130314 h 440733"/>
                  <a:gd name="connsiteX60" fmla="*/ 286074 w 345007"/>
                  <a:gd name="connsiteY60" fmla="*/ 182088 h 440733"/>
                  <a:gd name="connsiteX61" fmla="*/ 299513 w 345007"/>
                  <a:gd name="connsiteY61" fmla="*/ 168649 h 440733"/>
                  <a:gd name="connsiteX62" fmla="*/ 286074 w 345007"/>
                  <a:gd name="connsiteY62" fmla="*/ 155210 h 440733"/>
                  <a:gd name="connsiteX63" fmla="*/ 272636 w 345007"/>
                  <a:gd name="connsiteY63" fmla="*/ 168649 h 440733"/>
                  <a:gd name="connsiteX64" fmla="*/ 286074 w 345007"/>
                  <a:gd name="connsiteY64" fmla="*/ 182088 h 440733"/>
                  <a:gd name="connsiteX65" fmla="*/ 286074 w 345007"/>
                  <a:gd name="connsiteY65" fmla="*/ 233751 h 440733"/>
                  <a:gd name="connsiteX66" fmla="*/ 299513 w 345007"/>
                  <a:gd name="connsiteY66" fmla="*/ 220312 h 440733"/>
                  <a:gd name="connsiteX67" fmla="*/ 286074 w 345007"/>
                  <a:gd name="connsiteY67" fmla="*/ 206873 h 440733"/>
                  <a:gd name="connsiteX68" fmla="*/ 272636 w 345007"/>
                  <a:gd name="connsiteY68" fmla="*/ 220312 h 440733"/>
                  <a:gd name="connsiteX69" fmla="*/ 286074 w 345007"/>
                  <a:gd name="connsiteY69" fmla="*/ 233751 h 440733"/>
                  <a:gd name="connsiteX70" fmla="*/ 286074 w 345007"/>
                  <a:gd name="connsiteY70" fmla="*/ 285524 h 440733"/>
                  <a:gd name="connsiteX71" fmla="*/ 299513 w 345007"/>
                  <a:gd name="connsiteY71" fmla="*/ 272085 h 440733"/>
                  <a:gd name="connsiteX72" fmla="*/ 286074 w 345007"/>
                  <a:gd name="connsiteY72" fmla="*/ 258646 h 440733"/>
                  <a:gd name="connsiteX73" fmla="*/ 272636 w 345007"/>
                  <a:gd name="connsiteY73" fmla="*/ 272085 h 440733"/>
                  <a:gd name="connsiteX74" fmla="*/ 286074 w 345007"/>
                  <a:gd name="connsiteY74" fmla="*/ 285524 h 440733"/>
                  <a:gd name="connsiteX75" fmla="*/ 286074 w 345007"/>
                  <a:gd name="connsiteY75" fmla="*/ 337297 h 440733"/>
                  <a:gd name="connsiteX76" fmla="*/ 299513 w 345007"/>
                  <a:gd name="connsiteY76" fmla="*/ 323858 h 440733"/>
                  <a:gd name="connsiteX77" fmla="*/ 286074 w 345007"/>
                  <a:gd name="connsiteY77" fmla="*/ 310419 h 440733"/>
                  <a:gd name="connsiteX78" fmla="*/ 272636 w 345007"/>
                  <a:gd name="connsiteY78" fmla="*/ 323858 h 440733"/>
                  <a:gd name="connsiteX79" fmla="*/ 286074 w 345007"/>
                  <a:gd name="connsiteY79" fmla="*/ 337297 h 440733"/>
                  <a:gd name="connsiteX80" fmla="*/ 286074 w 345007"/>
                  <a:gd name="connsiteY80" fmla="*/ 388960 h 440733"/>
                  <a:gd name="connsiteX81" fmla="*/ 299513 w 345007"/>
                  <a:gd name="connsiteY81" fmla="*/ 375521 h 440733"/>
                  <a:gd name="connsiteX82" fmla="*/ 286074 w 345007"/>
                  <a:gd name="connsiteY82" fmla="*/ 362082 h 440733"/>
                  <a:gd name="connsiteX83" fmla="*/ 272636 w 345007"/>
                  <a:gd name="connsiteY83" fmla="*/ 375521 h 440733"/>
                  <a:gd name="connsiteX84" fmla="*/ 286074 w 345007"/>
                  <a:gd name="connsiteY84" fmla="*/ 388960 h 440733"/>
                  <a:gd name="connsiteX85" fmla="*/ 286074 w 345007"/>
                  <a:gd name="connsiteY85" fmla="*/ 440734 h 440733"/>
                  <a:gd name="connsiteX86" fmla="*/ 299513 w 345007"/>
                  <a:gd name="connsiteY86" fmla="*/ 427295 h 440733"/>
                  <a:gd name="connsiteX87" fmla="*/ 286074 w 345007"/>
                  <a:gd name="connsiteY87" fmla="*/ 413855 h 440733"/>
                  <a:gd name="connsiteX88" fmla="*/ 272636 w 345007"/>
                  <a:gd name="connsiteY88" fmla="*/ 427295 h 440733"/>
                  <a:gd name="connsiteX89" fmla="*/ 286074 w 345007"/>
                  <a:gd name="connsiteY89" fmla="*/ 440734 h 440733"/>
                  <a:gd name="connsiteX90" fmla="*/ 240690 w 345007"/>
                  <a:gd name="connsiteY90" fmla="*/ 26878 h 440733"/>
                  <a:gd name="connsiteX91" fmla="*/ 254129 w 345007"/>
                  <a:gd name="connsiteY91" fmla="*/ 13439 h 440733"/>
                  <a:gd name="connsiteX92" fmla="*/ 240690 w 345007"/>
                  <a:gd name="connsiteY92" fmla="*/ 0 h 440733"/>
                  <a:gd name="connsiteX93" fmla="*/ 227252 w 345007"/>
                  <a:gd name="connsiteY93" fmla="*/ 13439 h 440733"/>
                  <a:gd name="connsiteX94" fmla="*/ 240690 w 345007"/>
                  <a:gd name="connsiteY94" fmla="*/ 26878 h 440733"/>
                  <a:gd name="connsiteX95" fmla="*/ 240690 w 345007"/>
                  <a:gd name="connsiteY95" fmla="*/ 78651 h 440733"/>
                  <a:gd name="connsiteX96" fmla="*/ 254129 w 345007"/>
                  <a:gd name="connsiteY96" fmla="*/ 65212 h 440733"/>
                  <a:gd name="connsiteX97" fmla="*/ 240690 w 345007"/>
                  <a:gd name="connsiteY97" fmla="*/ 51773 h 440733"/>
                  <a:gd name="connsiteX98" fmla="*/ 227252 w 345007"/>
                  <a:gd name="connsiteY98" fmla="*/ 65212 h 440733"/>
                  <a:gd name="connsiteX99" fmla="*/ 240690 w 345007"/>
                  <a:gd name="connsiteY99" fmla="*/ 78651 h 440733"/>
                  <a:gd name="connsiteX100" fmla="*/ 240690 w 345007"/>
                  <a:gd name="connsiteY100" fmla="*/ 130314 h 440733"/>
                  <a:gd name="connsiteX101" fmla="*/ 254129 w 345007"/>
                  <a:gd name="connsiteY101" fmla="*/ 116875 h 440733"/>
                  <a:gd name="connsiteX102" fmla="*/ 240690 w 345007"/>
                  <a:gd name="connsiteY102" fmla="*/ 103436 h 440733"/>
                  <a:gd name="connsiteX103" fmla="*/ 227252 w 345007"/>
                  <a:gd name="connsiteY103" fmla="*/ 116875 h 440733"/>
                  <a:gd name="connsiteX104" fmla="*/ 240690 w 345007"/>
                  <a:gd name="connsiteY104" fmla="*/ 130314 h 440733"/>
                  <a:gd name="connsiteX105" fmla="*/ 240690 w 345007"/>
                  <a:gd name="connsiteY105" fmla="*/ 182088 h 440733"/>
                  <a:gd name="connsiteX106" fmla="*/ 254129 w 345007"/>
                  <a:gd name="connsiteY106" fmla="*/ 168649 h 440733"/>
                  <a:gd name="connsiteX107" fmla="*/ 240690 w 345007"/>
                  <a:gd name="connsiteY107" fmla="*/ 155210 h 440733"/>
                  <a:gd name="connsiteX108" fmla="*/ 227252 w 345007"/>
                  <a:gd name="connsiteY108" fmla="*/ 168649 h 440733"/>
                  <a:gd name="connsiteX109" fmla="*/ 240690 w 345007"/>
                  <a:gd name="connsiteY109" fmla="*/ 182088 h 440733"/>
                  <a:gd name="connsiteX110" fmla="*/ 240690 w 345007"/>
                  <a:gd name="connsiteY110" fmla="*/ 233751 h 440733"/>
                  <a:gd name="connsiteX111" fmla="*/ 254129 w 345007"/>
                  <a:gd name="connsiteY111" fmla="*/ 220312 h 440733"/>
                  <a:gd name="connsiteX112" fmla="*/ 240690 w 345007"/>
                  <a:gd name="connsiteY112" fmla="*/ 206873 h 440733"/>
                  <a:gd name="connsiteX113" fmla="*/ 227252 w 345007"/>
                  <a:gd name="connsiteY113" fmla="*/ 220312 h 440733"/>
                  <a:gd name="connsiteX114" fmla="*/ 240690 w 345007"/>
                  <a:gd name="connsiteY114" fmla="*/ 233751 h 440733"/>
                  <a:gd name="connsiteX115" fmla="*/ 240690 w 345007"/>
                  <a:gd name="connsiteY115" fmla="*/ 285524 h 440733"/>
                  <a:gd name="connsiteX116" fmla="*/ 254129 w 345007"/>
                  <a:gd name="connsiteY116" fmla="*/ 272085 h 440733"/>
                  <a:gd name="connsiteX117" fmla="*/ 240690 w 345007"/>
                  <a:gd name="connsiteY117" fmla="*/ 258646 h 440733"/>
                  <a:gd name="connsiteX118" fmla="*/ 227252 w 345007"/>
                  <a:gd name="connsiteY118" fmla="*/ 272085 h 440733"/>
                  <a:gd name="connsiteX119" fmla="*/ 240690 w 345007"/>
                  <a:gd name="connsiteY119" fmla="*/ 285524 h 440733"/>
                  <a:gd name="connsiteX120" fmla="*/ 240690 w 345007"/>
                  <a:gd name="connsiteY120" fmla="*/ 337297 h 440733"/>
                  <a:gd name="connsiteX121" fmla="*/ 254129 w 345007"/>
                  <a:gd name="connsiteY121" fmla="*/ 323858 h 440733"/>
                  <a:gd name="connsiteX122" fmla="*/ 240690 w 345007"/>
                  <a:gd name="connsiteY122" fmla="*/ 310419 h 440733"/>
                  <a:gd name="connsiteX123" fmla="*/ 227252 w 345007"/>
                  <a:gd name="connsiteY123" fmla="*/ 323858 h 440733"/>
                  <a:gd name="connsiteX124" fmla="*/ 240690 w 345007"/>
                  <a:gd name="connsiteY124" fmla="*/ 337297 h 440733"/>
                  <a:gd name="connsiteX125" fmla="*/ 240690 w 345007"/>
                  <a:gd name="connsiteY125" fmla="*/ 388960 h 440733"/>
                  <a:gd name="connsiteX126" fmla="*/ 254129 w 345007"/>
                  <a:gd name="connsiteY126" fmla="*/ 375521 h 440733"/>
                  <a:gd name="connsiteX127" fmla="*/ 240690 w 345007"/>
                  <a:gd name="connsiteY127" fmla="*/ 362082 h 440733"/>
                  <a:gd name="connsiteX128" fmla="*/ 227252 w 345007"/>
                  <a:gd name="connsiteY128" fmla="*/ 375521 h 440733"/>
                  <a:gd name="connsiteX129" fmla="*/ 240690 w 345007"/>
                  <a:gd name="connsiteY129" fmla="*/ 388960 h 440733"/>
                  <a:gd name="connsiteX130" fmla="*/ 240690 w 345007"/>
                  <a:gd name="connsiteY130" fmla="*/ 440734 h 440733"/>
                  <a:gd name="connsiteX131" fmla="*/ 254129 w 345007"/>
                  <a:gd name="connsiteY131" fmla="*/ 427295 h 440733"/>
                  <a:gd name="connsiteX132" fmla="*/ 240690 w 345007"/>
                  <a:gd name="connsiteY132" fmla="*/ 413855 h 440733"/>
                  <a:gd name="connsiteX133" fmla="*/ 227252 w 345007"/>
                  <a:gd name="connsiteY133" fmla="*/ 427295 h 440733"/>
                  <a:gd name="connsiteX134" fmla="*/ 240690 w 345007"/>
                  <a:gd name="connsiteY134" fmla="*/ 440734 h 440733"/>
                  <a:gd name="connsiteX135" fmla="*/ 195196 w 345007"/>
                  <a:gd name="connsiteY135" fmla="*/ 26878 h 440733"/>
                  <a:gd name="connsiteX136" fmla="*/ 208634 w 345007"/>
                  <a:gd name="connsiteY136" fmla="*/ 13439 h 440733"/>
                  <a:gd name="connsiteX137" fmla="*/ 195196 w 345007"/>
                  <a:gd name="connsiteY137" fmla="*/ 0 h 440733"/>
                  <a:gd name="connsiteX138" fmla="*/ 181757 w 345007"/>
                  <a:gd name="connsiteY138" fmla="*/ 13439 h 440733"/>
                  <a:gd name="connsiteX139" fmla="*/ 195196 w 345007"/>
                  <a:gd name="connsiteY139" fmla="*/ 26878 h 440733"/>
                  <a:gd name="connsiteX140" fmla="*/ 195196 w 345007"/>
                  <a:gd name="connsiteY140" fmla="*/ 78651 h 440733"/>
                  <a:gd name="connsiteX141" fmla="*/ 208634 w 345007"/>
                  <a:gd name="connsiteY141" fmla="*/ 65212 h 440733"/>
                  <a:gd name="connsiteX142" fmla="*/ 195196 w 345007"/>
                  <a:gd name="connsiteY142" fmla="*/ 51773 h 440733"/>
                  <a:gd name="connsiteX143" fmla="*/ 181757 w 345007"/>
                  <a:gd name="connsiteY143" fmla="*/ 65212 h 440733"/>
                  <a:gd name="connsiteX144" fmla="*/ 195196 w 345007"/>
                  <a:gd name="connsiteY144" fmla="*/ 78651 h 440733"/>
                  <a:gd name="connsiteX145" fmla="*/ 195196 w 345007"/>
                  <a:gd name="connsiteY145" fmla="*/ 130314 h 440733"/>
                  <a:gd name="connsiteX146" fmla="*/ 208634 w 345007"/>
                  <a:gd name="connsiteY146" fmla="*/ 116875 h 440733"/>
                  <a:gd name="connsiteX147" fmla="*/ 195196 w 345007"/>
                  <a:gd name="connsiteY147" fmla="*/ 103436 h 440733"/>
                  <a:gd name="connsiteX148" fmla="*/ 181757 w 345007"/>
                  <a:gd name="connsiteY148" fmla="*/ 116875 h 440733"/>
                  <a:gd name="connsiteX149" fmla="*/ 195196 w 345007"/>
                  <a:gd name="connsiteY149" fmla="*/ 130314 h 440733"/>
                  <a:gd name="connsiteX150" fmla="*/ 195196 w 345007"/>
                  <a:gd name="connsiteY150" fmla="*/ 182088 h 440733"/>
                  <a:gd name="connsiteX151" fmla="*/ 208634 w 345007"/>
                  <a:gd name="connsiteY151" fmla="*/ 168649 h 440733"/>
                  <a:gd name="connsiteX152" fmla="*/ 195196 w 345007"/>
                  <a:gd name="connsiteY152" fmla="*/ 155210 h 440733"/>
                  <a:gd name="connsiteX153" fmla="*/ 181757 w 345007"/>
                  <a:gd name="connsiteY153" fmla="*/ 168649 h 440733"/>
                  <a:gd name="connsiteX154" fmla="*/ 195196 w 345007"/>
                  <a:gd name="connsiteY154" fmla="*/ 182088 h 440733"/>
                  <a:gd name="connsiteX155" fmla="*/ 195196 w 345007"/>
                  <a:gd name="connsiteY155" fmla="*/ 233751 h 440733"/>
                  <a:gd name="connsiteX156" fmla="*/ 208634 w 345007"/>
                  <a:gd name="connsiteY156" fmla="*/ 220312 h 440733"/>
                  <a:gd name="connsiteX157" fmla="*/ 195196 w 345007"/>
                  <a:gd name="connsiteY157" fmla="*/ 206873 h 440733"/>
                  <a:gd name="connsiteX158" fmla="*/ 181757 w 345007"/>
                  <a:gd name="connsiteY158" fmla="*/ 220312 h 440733"/>
                  <a:gd name="connsiteX159" fmla="*/ 195196 w 345007"/>
                  <a:gd name="connsiteY159" fmla="*/ 233751 h 440733"/>
                  <a:gd name="connsiteX160" fmla="*/ 195196 w 345007"/>
                  <a:gd name="connsiteY160" fmla="*/ 285524 h 440733"/>
                  <a:gd name="connsiteX161" fmla="*/ 208634 w 345007"/>
                  <a:gd name="connsiteY161" fmla="*/ 272085 h 440733"/>
                  <a:gd name="connsiteX162" fmla="*/ 195196 w 345007"/>
                  <a:gd name="connsiteY162" fmla="*/ 258646 h 440733"/>
                  <a:gd name="connsiteX163" fmla="*/ 181757 w 345007"/>
                  <a:gd name="connsiteY163" fmla="*/ 272085 h 440733"/>
                  <a:gd name="connsiteX164" fmla="*/ 195196 w 345007"/>
                  <a:gd name="connsiteY164" fmla="*/ 285524 h 440733"/>
                  <a:gd name="connsiteX165" fmla="*/ 195196 w 345007"/>
                  <a:gd name="connsiteY165" fmla="*/ 337297 h 440733"/>
                  <a:gd name="connsiteX166" fmla="*/ 208634 w 345007"/>
                  <a:gd name="connsiteY166" fmla="*/ 323858 h 440733"/>
                  <a:gd name="connsiteX167" fmla="*/ 195196 w 345007"/>
                  <a:gd name="connsiteY167" fmla="*/ 310419 h 440733"/>
                  <a:gd name="connsiteX168" fmla="*/ 181757 w 345007"/>
                  <a:gd name="connsiteY168" fmla="*/ 323858 h 440733"/>
                  <a:gd name="connsiteX169" fmla="*/ 195196 w 345007"/>
                  <a:gd name="connsiteY169" fmla="*/ 337297 h 440733"/>
                  <a:gd name="connsiteX170" fmla="*/ 195196 w 345007"/>
                  <a:gd name="connsiteY170" fmla="*/ 388960 h 440733"/>
                  <a:gd name="connsiteX171" fmla="*/ 208634 w 345007"/>
                  <a:gd name="connsiteY171" fmla="*/ 375521 h 440733"/>
                  <a:gd name="connsiteX172" fmla="*/ 195196 w 345007"/>
                  <a:gd name="connsiteY172" fmla="*/ 362082 h 440733"/>
                  <a:gd name="connsiteX173" fmla="*/ 181757 w 345007"/>
                  <a:gd name="connsiteY173" fmla="*/ 375521 h 440733"/>
                  <a:gd name="connsiteX174" fmla="*/ 195196 w 345007"/>
                  <a:gd name="connsiteY174" fmla="*/ 388960 h 440733"/>
                  <a:gd name="connsiteX175" fmla="*/ 195196 w 345007"/>
                  <a:gd name="connsiteY175" fmla="*/ 440734 h 440733"/>
                  <a:gd name="connsiteX176" fmla="*/ 208634 w 345007"/>
                  <a:gd name="connsiteY176" fmla="*/ 427295 h 440733"/>
                  <a:gd name="connsiteX177" fmla="*/ 195196 w 345007"/>
                  <a:gd name="connsiteY177" fmla="*/ 413855 h 440733"/>
                  <a:gd name="connsiteX178" fmla="*/ 181757 w 345007"/>
                  <a:gd name="connsiteY178" fmla="*/ 427295 h 440733"/>
                  <a:gd name="connsiteX179" fmla="*/ 195196 w 345007"/>
                  <a:gd name="connsiteY179" fmla="*/ 440734 h 440733"/>
                  <a:gd name="connsiteX180" fmla="*/ 149812 w 345007"/>
                  <a:gd name="connsiteY180" fmla="*/ 26878 h 440733"/>
                  <a:gd name="connsiteX181" fmla="*/ 163250 w 345007"/>
                  <a:gd name="connsiteY181" fmla="*/ 13439 h 440733"/>
                  <a:gd name="connsiteX182" fmla="*/ 149812 w 345007"/>
                  <a:gd name="connsiteY182" fmla="*/ 0 h 440733"/>
                  <a:gd name="connsiteX183" fmla="*/ 136373 w 345007"/>
                  <a:gd name="connsiteY183" fmla="*/ 13439 h 440733"/>
                  <a:gd name="connsiteX184" fmla="*/ 149812 w 345007"/>
                  <a:gd name="connsiteY184" fmla="*/ 26878 h 440733"/>
                  <a:gd name="connsiteX185" fmla="*/ 149812 w 345007"/>
                  <a:gd name="connsiteY185" fmla="*/ 78651 h 440733"/>
                  <a:gd name="connsiteX186" fmla="*/ 163250 w 345007"/>
                  <a:gd name="connsiteY186" fmla="*/ 65212 h 440733"/>
                  <a:gd name="connsiteX187" fmla="*/ 149812 w 345007"/>
                  <a:gd name="connsiteY187" fmla="*/ 51773 h 440733"/>
                  <a:gd name="connsiteX188" fmla="*/ 136373 w 345007"/>
                  <a:gd name="connsiteY188" fmla="*/ 65212 h 440733"/>
                  <a:gd name="connsiteX189" fmla="*/ 149812 w 345007"/>
                  <a:gd name="connsiteY189" fmla="*/ 78651 h 440733"/>
                  <a:gd name="connsiteX190" fmla="*/ 149812 w 345007"/>
                  <a:gd name="connsiteY190" fmla="*/ 130314 h 440733"/>
                  <a:gd name="connsiteX191" fmla="*/ 163250 w 345007"/>
                  <a:gd name="connsiteY191" fmla="*/ 116875 h 440733"/>
                  <a:gd name="connsiteX192" fmla="*/ 149812 w 345007"/>
                  <a:gd name="connsiteY192" fmla="*/ 103436 h 440733"/>
                  <a:gd name="connsiteX193" fmla="*/ 136373 w 345007"/>
                  <a:gd name="connsiteY193" fmla="*/ 116875 h 440733"/>
                  <a:gd name="connsiteX194" fmla="*/ 149812 w 345007"/>
                  <a:gd name="connsiteY194" fmla="*/ 130314 h 440733"/>
                  <a:gd name="connsiteX195" fmla="*/ 149812 w 345007"/>
                  <a:gd name="connsiteY195" fmla="*/ 182088 h 440733"/>
                  <a:gd name="connsiteX196" fmla="*/ 163250 w 345007"/>
                  <a:gd name="connsiteY196" fmla="*/ 168649 h 440733"/>
                  <a:gd name="connsiteX197" fmla="*/ 149812 w 345007"/>
                  <a:gd name="connsiteY197" fmla="*/ 155210 h 440733"/>
                  <a:gd name="connsiteX198" fmla="*/ 136373 w 345007"/>
                  <a:gd name="connsiteY198" fmla="*/ 168649 h 440733"/>
                  <a:gd name="connsiteX199" fmla="*/ 149812 w 345007"/>
                  <a:gd name="connsiteY199" fmla="*/ 182088 h 440733"/>
                  <a:gd name="connsiteX200" fmla="*/ 149812 w 345007"/>
                  <a:gd name="connsiteY200" fmla="*/ 233751 h 440733"/>
                  <a:gd name="connsiteX201" fmla="*/ 163250 w 345007"/>
                  <a:gd name="connsiteY201" fmla="*/ 220312 h 440733"/>
                  <a:gd name="connsiteX202" fmla="*/ 149812 w 345007"/>
                  <a:gd name="connsiteY202" fmla="*/ 206873 h 440733"/>
                  <a:gd name="connsiteX203" fmla="*/ 136373 w 345007"/>
                  <a:gd name="connsiteY203" fmla="*/ 220312 h 440733"/>
                  <a:gd name="connsiteX204" fmla="*/ 149812 w 345007"/>
                  <a:gd name="connsiteY204" fmla="*/ 233751 h 440733"/>
                  <a:gd name="connsiteX205" fmla="*/ 149812 w 345007"/>
                  <a:gd name="connsiteY205" fmla="*/ 285524 h 440733"/>
                  <a:gd name="connsiteX206" fmla="*/ 163250 w 345007"/>
                  <a:gd name="connsiteY206" fmla="*/ 272085 h 440733"/>
                  <a:gd name="connsiteX207" fmla="*/ 149812 w 345007"/>
                  <a:gd name="connsiteY207" fmla="*/ 258646 h 440733"/>
                  <a:gd name="connsiteX208" fmla="*/ 136373 w 345007"/>
                  <a:gd name="connsiteY208" fmla="*/ 272085 h 440733"/>
                  <a:gd name="connsiteX209" fmla="*/ 149812 w 345007"/>
                  <a:gd name="connsiteY209" fmla="*/ 285524 h 440733"/>
                  <a:gd name="connsiteX210" fmla="*/ 149812 w 345007"/>
                  <a:gd name="connsiteY210" fmla="*/ 337297 h 440733"/>
                  <a:gd name="connsiteX211" fmla="*/ 163250 w 345007"/>
                  <a:gd name="connsiteY211" fmla="*/ 323858 h 440733"/>
                  <a:gd name="connsiteX212" fmla="*/ 149812 w 345007"/>
                  <a:gd name="connsiteY212" fmla="*/ 310419 h 440733"/>
                  <a:gd name="connsiteX213" fmla="*/ 136373 w 345007"/>
                  <a:gd name="connsiteY213" fmla="*/ 323858 h 440733"/>
                  <a:gd name="connsiteX214" fmla="*/ 149812 w 345007"/>
                  <a:gd name="connsiteY214" fmla="*/ 337297 h 440733"/>
                  <a:gd name="connsiteX215" fmla="*/ 149812 w 345007"/>
                  <a:gd name="connsiteY215" fmla="*/ 388960 h 440733"/>
                  <a:gd name="connsiteX216" fmla="*/ 163250 w 345007"/>
                  <a:gd name="connsiteY216" fmla="*/ 375521 h 440733"/>
                  <a:gd name="connsiteX217" fmla="*/ 149812 w 345007"/>
                  <a:gd name="connsiteY217" fmla="*/ 362082 h 440733"/>
                  <a:gd name="connsiteX218" fmla="*/ 136373 w 345007"/>
                  <a:gd name="connsiteY218" fmla="*/ 375521 h 440733"/>
                  <a:gd name="connsiteX219" fmla="*/ 149812 w 345007"/>
                  <a:gd name="connsiteY219" fmla="*/ 388960 h 440733"/>
                  <a:gd name="connsiteX220" fmla="*/ 149812 w 345007"/>
                  <a:gd name="connsiteY220" fmla="*/ 440734 h 440733"/>
                  <a:gd name="connsiteX221" fmla="*/ 163250 w 345007"/>
                  <a:gd name="connsiteY221" fmla="*/ 427295 h 440733"/>
                  <a:gd name="connsiteX222" fmla="*/ 149812 w 345007"/>
                  <a:gd name="connsiteY222" fmla="*/ 413855 h 440733"/>
                  <a:gd name="connsiteX223" fmla="*/ 136373 w 345007"/>
                  <a:gd name="connsiteY223" fmla="*/ 427295 h 440733"/>
                  <a:gd name="connsiteX224" fmla="*/ 149812 w 345007"/>
                  <a:gd name="connsiteY224" fmla="*/ 440734 h 440733"/>
                  <a:gd name="connsiteX225" fmla="*/ 104317 w 345007"/>
                  <a:gd name="connsiteY225" fmla="*/ 26878 h 440733"/>
                  <a:gd name="connsiteX226" fmla="*/ 117756 w 345007"/>
                  <a:gd name="connsiteY226" fmla="*/ 13439 h 440733"/>
                  <a:gd name="connsiteX227" fmla="*/ 104317 w 345007"/>
                  <a:gd name="connsiteY227" fmla="*/ 0 h 440733"/>
                  <a:gd name="connsiteX228" fmla="*/ 90879 w 345007"/>
                  <a:gd name="connsiteY228" fmla="*/ 13439 h 440733"/>
                  <a:gd name="connsiteX229" fmla="*/ 104317 w 345007"/>
                  <a:gd name="connsiteY229" fmla="*/ 26878 h 440733"/>
                  <a:gd name="connsiteX230" fmla="*/ 104317 w 345007"/>
                  <a:gd name="connsiteY230" fmla="*/ 78651 h 440733"/>
                  <a:gd name="connsiteX231" fmla="*/ 117756 w 345007"/>
                  <a:gd name="connsiteY231" fmla="*/ 65212 h 440733"/>
                  <a:gd name="connsiteX232" fmla="*/ 104317 w 345007"/>
                  <a:gd name="connsiteY232" fmla="*/ 51773 h 440733"/>
                  <a:gd name="connsiteX233" fmla="*/ 90879 w 345007"/>
                  <a:gd name="connsiteY233" fmla="*/ 65212 h 440733"/>
                  <a:gd name="connsiteX234" fmla="*/ 104317 w 345007"/>
                  <a:gd name="connsiteY234" fmla="*/ 78651 h 440733"/>
                  <a:gd name="connsiteX235" fmla="*/ 104317 w 345007"/>
                  <a:gd name="connsiteY235" fmla="*/ 130314 h 440733"/>
                  <a:gd name="connsiteX236" fmla="*/ 117756 w 345007"/>
                  <a:gd name="connsiteY236" fmla="*/ 116875 h 440733"/>
                  <a:gd name="connsiteX237" fmla="*/ 104317 w 345007"/>
                  <a:gd name="connsiteY237" fmla="*/ 103436 h 440733"/>
                  <a:gd name="connsiteX238" fmla="*/ 90879 w 345007"/>
                  <a:gd name="connsiteY238" fmla="*/ 116875 h 440733"/>
                  <a:gd name="connsiteX239" fmla="*/ 104317 w 345007"/>
                  <a:gd name="connsiteY239" fmla="*/ 130314 h 440733"/>
                  <a:gd name="connsiteX240" fmla="*/ 104317 w 345007"/>
                  <a:gd name="connsiteY240" fmla="*/ 182088 h 440733"/>
                  <a:gd name="connsiteX241" fmla="*/ 117756 w 345007"/>
                  <a:gd name="connsiteY241" fmla="*/ 168649 h 440733"/>
                  <a:gd name="connsiteX242" fmla="*/ 104317 w 345007"/>
                  <a:gd name="connsiteY242" fmla="*/ 155210 h 440733"/>
                  <a:gd name="connsiteX243" fmla="*/ 90879 w 345007"/>
                  <a:gd name="connsiteY243" fmla="*/ 168649 h 440733"/>
                  <a:gd name="connsiteX244" fmla="*/ 104317 w 345007"/>
                  <a:gd name="connsiteY244" fmla="*/ 182088 h 440733"/>
                  <a:gd name="connsiteX245" fmla="*/ 104317 w 345007"/>
                  <a:gd name="connsiteY245" fmla="*/ 233751 h 440733"/>
                  <a:gd name="connsiteX246" fmla="*/ 117756 w 345007"/>
                  <a:gd name="connsiteY246" fmla="*/ 220312 h 440733"/>
                  <a:gd name="connsiteX247" fmla="*/ 104317 w 345007"/>
                  <a:gd name="connsiteY247" fmla="*/ 206873 h 440733"/>
                  <a:gd name="connsiteX248" fmla="*/ 90879 w 345007"/>
                  <a:gd name="connsiteY248" fmla="*/ 220312 h 440733"/>
                  <a:gd name="connsiteX249" fmla="*/ 104317 w 345007"/>
                  <a:gd name="connsiteY249" fmla="*/ 233751 h 440733"/>
                  <a:gd name="connsiteX250" fmla="*/ 104317 w 345007"/>
                  <a:gd name="connsiteY250" fmla="*/ 285524 h 440733"/>
                  <a:gd name="connsiteX251" fmla="*/ 117756 w 345007"/>
                  <a:gd name="connsiteY251" fmla="*/ 272085 h 440733"/>
                  <a:gd name="connsiteX252" fmla="*/ 104317 w 345007"/>
                  <a:gd name="connsiteY252" fmla="*/ 258646 h 440733"/>
                  <a:gd name="connsiteX253" fmla="*/ 90879 w 345007"/>
                  <a:gd name="connsiteY253" fmla="*/ 272085 h 440733"/>
                  <a:gd name="connsiteX254" fmla="*/ 104317 w 345007"/>
                  <a:gd name="connsiteY254" fmla="*/ 285524 h 440733"/>
                  <a:gd name="connsiteX255" fmla="*/ 104317 w 345007"/>
                  <a:gd name="connsiteY255" fmla="*/ 337297 h 440733"/>
                  <a:gd name="connsiteX256" fmla="*/ 117756 w 345007"/>
                  <a:gd name="connsiteY256" fmla="*/ 323858 h 440733"/>
                  <a:gd name="connsiteX257" fmla="*/ 104317 w 345007"/>
                  <a:gd name="connsiteY257" fmla="*/ 310419 h 440733"/>
                  <a:gd name="connsiteX258" fmla="*/ 90879 w 345007"/>
                  <a:gd name="connsiteY258" fmla="*/ 323858 h 440733"/>
                  <a:gd name="connsiteX259" fmla="*/ 104317 w 345007"/>
                  <a:gd name="connsiteY259" fmla="*/ 337297 h 440733"/>
                  <a:gd name="connsiteX260" fmla="*/ 104317 w 345007"/>
                  <a:gd name="connsiteY260" fmla="*/ 388960 h 440733"/>
                  <a:gd name="connsiteX261" fmla="*/ 117756 w 345007"/>
                  <a:gd name="connsiteY261" fmla="*/ 375521 h 440733"/>
                  <a:gd name="connsiteX262" fmla="*/ 104317 w 345007"/>
                  <a:gd name="connsiteY262" fmla="*/ 362082 h 440733"/>
                  <a:gd name="connsiteX263" fmla="*/ 90879 w 345007"/>
                  <a:gd name="connsiteY263" fmla="*/ 375521 h 440733"/>
                  <a:gd name="connsiteX264" fmla="*/ 104317 w 345007"/>
                  <a:gd name="connsiteY264" fmla="*/ 388960 h 440733"/>
                  <a:gd name="connsiteX265" fmla="*/ 104317 w 345007"/>
                  <a:gd name="connsiteY265" fmla="*/ 440734 h 440733"/>
                  <a:gd name="connsiteX266" fmla="*/ 117756 w 345007"/>
                  <a:gd name="connsiteY266" fmla="*/ 427295 h 440733"/>
                  <a:gd name="connsiteX267" fmla="*/ 104317 w 345007"/>
                  <a:gd name="connsiteY267" fmla="*/ 413855 h 440733"/>
                  <a:gd name="connsiteX268" fmla="*/ 90879 w 345007"/>
                  <a:gd name="connsiteY268" fmla="*/ 427295 h 440733"/>
                  <a:gd name="connsiteX269" fmla="*/ 104317 w 345007"/>
                  <a:gd name="connsiteY269" fmla="*/ 440734 h 440733"/>
                  <a:gd name="connsiteX270" fmla="*/ 58823 w 345007"/>
                  <a:gd name="connsiteY270" fmla="*/ 26878 h 440733"/>
                  <a:gd name="connsiteX271" fmla="*/ 72262 w 345007"/>
                  <a:gd name="connsiteY271" fmla="*/ 13439 h 440733"/>
                  <a:gd name="connsiteX272" fmla="*/ 58823 w 345007"/>
                  <a:gd name="connsiteY272" fmla="*/ 0 h 440733"/>
                  <a:gd name="connsiteX273" fmla="*/ 45384 w 345007"/>
                  <a:gd name="connsiteY273" fmla="*/ 13439 h 440733"/>
                  <a:gd name="connsiteX274" fmla="*/ 58823 w 345007"/>
                  <a:gd name="connsiteY274" fmla="*/ 26878 h 440733"/>
                  <a:gd name="connsiteX275" fmla="*/ 58823 w 345007"/>
                  <a:gd name="connsiteY275" fmla="*/ 78651 h 440733"/>
                  <a:gd name="connsiteX276" fmla="*/ 72262 w 345007"/>
                  <a:gd name="connsiteY276" fmla="*/ 65212 h 440733"/>
                  <a:gd name="connsiteX277" fmla="*/ 58823 w 345007"/>
                  <a:gd name="connsiteY277" fmla="*/ 51773 h 440733"/>
                  <a:gd name="connsiteX278" fmla="*/ 45384 w 345007"/>
                  <a:gd name="connsiteY278" fmla="*/ 65212 h 440733"/>
                  <a:gd name="connsiteX279" fmla="*/ 58823 w 345007"/>
                  <a:gd name="connsiteY279" fmla="*/ 78651 h 440733"/>
                  <a:gd name="connsiteX280" fmla="*/ 58823 w 345007"/>
                  <a:gd name="connsiteY280" fmla="*/ 130314 h 440733"/>
                  <a:gd name="connsiteX281" fmla="*/ 72262 w 345007"/>
                  <a:gd name="connsiteY281" fmla="*/ 116875 h 440733"/>
                  <a:gd name="connsiteX282" fmla="*/ 58823 w 345007"/>
                  <a:gd name="connsiteY282" fmla="*/ 103436 h 440733"/>
                  <a:gd name="connsiteX283" fmla="*/ 45384 w 345007"/>
                  <a:gd name="connsiteY283" fmla="*/ 116875 h 440733"/>
                  <a:gd name="connsiteX284" fmla="*/ 58823 w 345007"/>
                  <a:gd name="connsiteY284" fmla="*/ 130314 h 440733"/>
                  <a:gd name="connsiteX285" fmla="*/ 58823 w 345007"/>
                  <a:gd name="connsiteY285" fmla="*/ 182088 h 440733"/>
                  <a:gd name="connsiteX286" fmla="*/ 72262 w 345007"/>
                  <a:gd name="connsiteY286" fmla="*/ 168649 h 440733"/>
                  <a:gd name="connsiteX287" fmla="*/ 58823 w 345007"/>
                  <a:gd name="connsiteY287" fmla="*/ 155210 h 440733"/>
                  <a:gd name="connsiteX288" fmla="*/ 45384 w 345007"/>
                  <a:gd name="connsiteY288" fmla="*/ 168649 h 440733"/>
                  <a:gd name="connsiteX289" fmla="*/ 58823 w 345007"/>
                  <a:gd name="connsiteY289" fmla="*/ 182088 h 440733"/>
                  <a:gd name="connsiteX290" fmla="*/ 58823 w 345007"/>
                  <a:gd name="connsiteY290" fmla="*/ 233751 h 440733"/>
                  <a:gd name="connsiteX291" fmla="*/ 72262 w 345007"/>
                  <a:gd name="connsiteY291" fmla="*/ 220312 h 440733"/>
                  <a:gd name="connsiteX292" fmla="*/ 58823 w 345007"/>
                  <a:gd name="connsiteY292" fmla="*/ 206873 h 440733"/>
                  <a:gd name="connsiteX293" fmla="*/ 45384 w 345007"/>
                  <a:gd name="connsiteY293" fmla="*/ 220312 h 440733"/>
                  <a:gd name="connsiteX294" fmla="*/ 58823 w 345007"/>
                  <a:gd name="connsiteY294" fmla="*/ 233751 h 440733"/>
                  <a:gd name="connsiteX295" fmla="*/ 58823 w 345007"/>
                  <a:gd name="connsiteY295" fmla="*/ 285524 h 440733"/>
                  <a:gd name="connsiteX296" fmla="*/ 72262 w 345007"/>
                  <a:gd name="connsiteY296" fmla="*/ 272085 h 440733"/>
                  <a:gd name="connsiteX297" fmla="*/ 58823 w 345007"/>
                  <a:gd name="connsiteY297" fmla="*/ 258646 h 440733"/>
                  <a:gd name="connsiteX298" fmla="*/ 45384 w 345007"/>
                  <a:gd name="connsiteY298" fmla="*/ 272085 h 440733"/>
                  <a:gd name="connsiteX299" fmla="*/ 58823 w 345007"/>
                  <a:gd name="connsiteY299" fmla="*/ 285524 h 440733"/>
                  <a:gd name="connsiteX300" fmla="*/ 58823 w 345007"/>
                  <a:gd name="connsiteY300" fmla="*/ 337297 h 440733"/>
                  <a:gd name="connsiteX301" fmla="*/ 72262 w 345007"/>
                  <a:gd name="connsiteY301" fmla="*/ 323858 h 440733"/>
                  <a:gd name="connsiteX302" fmla="*/ 58823 w 345007"/>
                  <a:gd name="connsiteY302" fmla="*/ 310419 h 440733"/>
                  <a:gd name="connsiteX303" fmla="*/ 45384 w 345007"/>
                  <a:gd name="connsiteY303" fmla="*/ 323858 h 440733"/>
                  <a:gd name="connsiteX304" fmla="*/ 58823 w 345007"/>
                  <a:gd name="connsiteY304" fmla="*/ 337297 h 440733"/>
                  <a:gd name="connsiteX305" fmla="*/ 58823 w 345007"/>
                  <a:gd name="connsiteY305" fmla="*/ 388960 h 440733"/>
                  <a:gd name="connsiteX306" fmla="*/ 72262 w 345007"/>
                  <a:gd name="connsiteY306" fmla="*/ 375521 h 440733"/>
                  <a:gd name="connsiteX307" fmla="*/ 58823 w 345007"/>
                  <a:gd name="connsiteY307" fmla="*/ 362082 h 440733"/>
                  <a:gd name="connsiteX308" fmla="*/ 45384 w 345007"/>
                  <a:gd name="connsiteY308" fmla="*/ 375521 h 440733"/>
                  <a:gd name="connsiteX309" fmla="*/ 58823 w 345007"/>
                  <a:gd name="connsiteY309" fmla="*/ 388960 h 440733"/>
                  <a:gd name="connsiteX310" fmla="*/ 58823 w 345007"/>
                  <a:gd name="connsiteY310" fmla="*/ 440734 h 440733"/>
                  <a:gd name="connsiteX311" fmla="*/ 72262 w 345007"/>
                  <a:gd name="connsiteY311" fmla="*/ 427295 h 440733"/>
                  <a:gd name="connsiteX312" fmla="*/ 58823 w 345007"/>
                  <a:gd name="connsiteY312" fmla="*/ 413855 h 440733"/>
                  <a:gd name="connsiteX313" fmla="*/ 45384 w 345007"/>
                  <a:gd name="connsiteY313" fmla="*/ 427295 h 440733"/>
                  <a:gd name="connsiteX314" fmla="*/ 58823 w 345007"/>
                  <a:gd name="connsiteY314" fmla="*/ 440734 h 440733"/>
                  <a:gd name="connsiteX315" fmla="*/ 13439 w 345007"/>
                  <a:gd name="connsiteY315" fmla="*/ 26878 h 440733"/>
                  <a:gd name="connsiteX316" fmla="*/ 26877 w 345007"/>
                  <a:gd name="connsiteY316" fmla="*/ 13439 h 440733"/>
                  <a:gd name="connsiteX317" fmla="*/ 13439 w 345007"/>
                  <a:gd name="connsiteY317" fmla="*/ 0 h 440733"/>
                  <a:gd name="connsiteX318" fmla="*/ 0 w 345007"/>
                  <a:gd name="connsiteY318" fmla="*/ 13439 h 440733"/>
                  <a:gd name="connsiteX319" fmla="*/ 13439 w 345007"/>
                  <a:gd name="connsiteY319" fmla="*/ 26878 h 440733"/>
                  <a:gd name="connsiteX320" fmla="*/ 13439 w 345007"/>
                  <a:gd name="connsiteY320" fmla="*/ 78651 h 440733"/>
                  <a:gd name="connsiteX321" fmla="*/ 26877 w 345007"/>
                  <a:gd name="connsiteY321" fmla="*/ 65212 h 440733"/>
                  <a:gd name="connsiteX322" fmla="*/ 13439 w 345007"/>
                  <a:gd name="connsiteY322" fmla="*/ 51773 h 440733"/>
                  <a:gd name="connsiteX323" fmla="*/ 0 w 345007"/>
                  <a:gd name="connsiteY323" fmla="*/ 65212 h 440733"/>
                  <a:gd name="connsiteX324" fmla="*/ 13439 w 345007"/>
                  <a:gd name="connsiteY324" fmla="*/ 78651 h 440733"/>
                  <a:gd name="connsiteX325" fmla="*/ 13439 w 345007"/>
                  <a:gd name="connsiteY325" fmla="*/ 130314 h 440733"/>
                  <a:gd name="connsiteX326" fmla="*/ 26877 w 345007"/>
                  <a:gd name="connsiteY326" fmla="*/ 116875 h 440733"/>
                  <a:gd name="connsiteX327" fmla="*/ 13439 w 345007"/>
                  <a:gd name="connsiteY327" fmla="*/ 103436 h 440733"/>
                  <a:gd name="connsiteX328" fmla="*/ 0 w 345007"/>
                  <a:gd name="connsiteY328" fmla="*/ 116875 h 440733"/>
                  <a:gd name="connsiteX329" fmla="*/ 13439 w 345007"/>
                  <a:gd name="connsiteY329" fmla="*/ 130314 h 440733"/>
                  <a:gd name="connsiteX330" fmla="*/ 13439 w 345007"/>
                  <a:gd name="connsiteY330" fmla="*/ 182088 h 440733"/>
                  <a:gd name="connsiteX331" fmla="*/ 26877 w 345007"/>
                  <a:gd name="connsiteY331" fmla="*/ 168649 h 440733"/>
                  <a:gd name="connsiteX332" fmla="*/ 13439 w 345007"/>
                  <a:gd name="connsiteY332" fmla="*/ 155210 h 440733"/>
                  <a:gd name="connsiteX333" fmla="*/ 0 w 345007"/>
                  <a:gd name="connsiteY333" fmla="*/ 168649 h 440733"/>
                  <a:gd name="connsiteX334" fmla="*/ 13439 w 345007"/>
                  <a:gd name="connsiteY334" fmla="*/ 182088 h 440733"/>
                  <a:gd name="connsiteX335" fmla="*/ 13439 w 345007"/>
                  <a:gd name="connsiteY335" fmla="*/ 233751 h 440733"/>
                  <a:gd name="connsiteX336" fmla="*/ 26877 w 345007"/>
                  <a:gd name="connsiteY336" fmla="*/ 220312 h 440733"/>
                  <a:gd name="connsiteX337" fmla="*/ 13439 w 345007"/>
                  <a:gd name="connsiteY337" fmla="*/ 206873 h 440733"/>
                  <a:gd name="connsiteX338" fmla="*/ 0 w 345007"/>
                  <a:gd name="connsiteY338" fmla="*/ 220312 h 440733"/>
                  <a:gd name="connsiteX339" fmla="*/ 13439 w 345007"/>
                  <a:gd name="connsiteY339" fmla="*/ 233751 h 440733"/>
                  <a:gd name="connsiteX340" fmla="*/ 13439 w 345007"/>
                  <a:gd name="connsiteY340" fmla="*/ 285524 h 440733"/>
                  <a:gd name="connsiteX341" fmla="*/ 26877 w 345007"/>
                  <a:gd name="connsiteY341" fmla="*/ 272085 h 440733"/>
                  <a:gd name="connsiteX342" fmla="*/ 13439 w 345007"/>
                  <a:gd name="connsiteY342" fmla="*/ 258646 h 440733"/>
                  <a:gd name="connsiteX343" fmla="*/ 0 w 345007"/>
                  <a:gd name="connsiteY343" fmla="*/ 272085 h 440733"/>
                  <a:gd name="connsiteX344" fmla="*/ 13439 w 345007"/>
                  <a:gd name="connsiteY344" fmla="*/ 285524 h 440733"/>
                  <a:gd name="connsiteX345" fmla="*/ 13439 w 345007"/>
                  <a:gd name="connsiteY345" fmla="*/ 337297 h 440733"/>
                  <a:gd name="connsiteX346" fmla="*/ 26877 w 345007"/>
                  <a:gd name="connsiteY346" fmla="*/ 323858 h 440733"/>
                  <a:gd name="connsiteX347" fmla="*/ 13439 w 345007"/>
                  <a:gd name="connsiteY347" fmla="*/ 310419 h 440733"/>
                  <a:gd name="connsiteX348" fmla="*/ 0 w 345007"/>
                  <a:gd name="connsiteY348" fmla="*/ 323858 h 440733"/>
                  <a:gd name="connsiteX349" fmla="*/ 13439 w 345007"/>
                  <a:gd name="connsiteY349" fmla="*/ 337297 h 440733"/>
                  <a:gd name="connsiteX350" fmla="*/ 13439 w 345007"/>
                  <a:gd name="connsiteY350" fmla="*/ 388960 h 440733"/>
                  <a:gd name="connsiteX351" fmla="*/ 26877 w 345007"/>
                  <a:gd name="connsiteY351" fmla="*/ 375521 h 440733"/>
                  <a:gd name="connsiteX352" fmla="*/ 13439 w 345007"/>
                  <a:gd name="connsiteY352" fmla="*/ 362082 h 440733"/>
                  <a:gd name="connsiteX353" fmla="*/ 0 w 345007"/>
                  <a:gd name="connsiteY353" fmla="*/ 375521 h 440733"/>
                  <a:gd name="connsiteX354" fmla="*/ 13439 w 345007"/>
                  <a:gd name="connsiteY354" fmla="*/ 388960 h 440733"/>
                  <a:gd name="connsiteX355" fmla="*/ 13439 w 345007"/>
                  <a:gd name="connsiteY355" fmla="*/ 440734 h 440733"/>
                  <a:gd name="connsiteX356" fmla="*/ 26877 w 345007"/>
                  <a:gd name="connsiteY356" fmla="*/ 427295 h 440733"/>
                  <a:gd name="connsiteX357" fmla="*/ 13439 w 345007"/>
                  <a:gd name="connsiteY357" fmla="*/ 413855 h 440733"/>
                  <a:gd name="connsiteX358" fmla="*/ 0 w 345007"/>
                  <a:gd name="connsiteY358" fmla="*/ 427295 h 440733"/>
                  <a:gd name="connsiteX359" fmla="*/ 13439 w 345007"/>
                  <a:gd name="connsiteY359" fmla="*/ 440734 h 4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73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651"/>
                    </a:moveTo>
                    <a:cubicBezTo>
                      <a:pt x="338991" y="78651"/>
                      <a:pt x="345007" y="72635"/>
                      <a:pt x="345007" y="65212"/>
                    </a:cubicBezTo>
                    <a:cubicBezTo>
                      <a:pt x="345007" y="57790"/>
                      <a:pt x="338991" y="51773"/>
                      <a:pt x="331569" y="51773"/>
                    </a:cubicBezTo>
                    <a:cubicBezTo>
                      <a:pt x="324147" y="51773"/>
                      <a:pt x="318130" y="57790"/>
                      <a:pt x="318130" y="65212"/>
                    </a:cubicBezTo>
                    <a:cubicBezTo>
                      <a:pt x="318130" y="72635"/>
                      <a:pt x="324147" y="78651"/>
                      <a:pt x="331569" y="78651"/>
                    </a:cubicBezTo>
                    <a:close/>
                    <a:moveTo>
                      <a:pt x="331569" y="130314"/>
                    </a:moveTo>
                    <a:cubicBezTo>
                      <a:pt x="338991" y="130314"/>
                      <a:pt x="345007" y="124297"/>
                      <a:pt x="345007" y="116875"/>
                    </a:cubicBezTo>
                    <a:cubicBezTo>
                      <a:pt x="345007" y="109453"/>
                      <a:pt x="338991" y="103436"/>
                      <a:pt x="331569" y="103436"/>
                    </a:cubicBezTo>
                    <a:cubicBezTo>
                      <a:pt x="324147" y="103436"/>
                      <a:pt x="318130" y="109453"/>
                      <a:pt x="318130" y="116875"/>
                    </a:cubicBezTo>
                    <a:cubicBezTo>
                      <a:pt x="318130" y="124297"/>
                      <a:pt x="324147" y="130314"/>
                      <a:pt x="331569" y="130314"/>
                    </a:cubicBezTo>
                    <a:close/>
                    <a:moveTo>
                      <a:pt x="331569" y="182088"/>
                    </a:moveTo>
                    <a:cubicBezTo>
                      <a:pt x="338991" y="182088"/>
                      <a:pt x="345007" y="176071"/>
                      <a:pt x="345007" y="168649"/>
                    </a:cubicBezTo>
                    <a:cubicBezTo>
                      <a:pt x="345007" y="161226"/>
                      <a:pt x="338991" y="155210"/>
                      <a:pt x="331569" y="155210"/>
                    </a:cubicBezTo>
                    <a:cubicBezTo>
                      <a:pt x="324147" y="155210"/>
                      <a:pt x="318130" y="161226"/>
                      <a:pt x="318130" y="168649"/>
                    </a:cubicBezTo>
                    <a:cubicBezTo>
                      <a:pt x="318130" y="176071"/>
                      <a:pt x="324147" y="182088"/>
                      <a:pt x="331569" y="182088"/>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524"/>
                    </a:moveTo>
                    <a:cubicBezTo>
                      <a:pt x="338991" y="285524"/>
                      <a:pt x="345007" y="279507"/>
                      <a:pt x="345007" y="272085"/>
                    </a:cubicBezTo>
                    <a:cubicBezTo>
                      <a:pt x="345007" y="264663"/>
                      <a:pt x="338991" y="258646"/>
                      <a:pt x="331569" y="258646"/>
                    </a:cubicBezTo>
                    <a:cubicBezTo>
                      <a:pt x="324147" y="258646"/>
                      <a:pt x="318130" y="264663"/>
                      <a:pt x="318130" y="272085"/>
                    </a:cubicBezTo>
                    <a:cubicBezTo>
                      <a:pt x="318130" y="279507"/>
                      <a:pt x="324147" y="285524"/>
                      <a:pt x="331569" y="285524"/>
                    </a:cubicBezTo>
                    <a:close/>
                    <a:moveTo>
                      <a:pt x="331569" y="337297"/>
                    </a:moveTo>
                    <a:cubicBezTo>
                      <a:pt x="338991" y="337297"/>
                      <a:pt x="345007" y="331280"/>
                      <a:pt x="345007" y="323858"/>
                    </a:cubicBezTo>
                    <a:cubicBezTo>
                      <a:pt x="345007" y="316436"/>
                      <a:pt x="338991" y="310419"/>
                      <a:pt x="331569" y="310419"/>
                    </a:cubicBezTo>
                    <a:cubicBezTo>
                      <a:pt x="324147" y="310419"/>
                      <a:pt x="318130" y="316436"/>
                      <a:pt x="318130" y="323858"/>
                    </a:cubicBezTo>
                    <a:cubicBezTo>
                      <a:pt x="318130" y="331280"/>
                      <a:pt x="324147" y="337297"/>
                      <a:pt x="331569" y="33729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734"/>
                    </a:moveTo>
                    <a:cubicBezTo>
                      <a:pt x="338991" y="440734"/>
                      <a:pt x="345007" y="434717"/>
                      <a:pt x="345007" y="427295"/>
                    </a:cubicBezTo>
                    <a:cubicBezTo>
                      <a:pt x="345007" y="419872"/>
                      <a:pt x="338991" y="413855"/>
                      <a:pt x="331569" y="413855"/>
                    </a:cubicBezTo>
                    <a:cubicBezTo>
                      <a:pt x="324147" y="413855"/>
                      <a:pt x="318130" y="419872"/>
                      <a:pt x="318130" y="427295"/>
                    </a:cubicBezTo>
                    <a:cubicBezTo>
                      <a:pt x="318130" y="434717"/>
                      <a:pt x="324147" y="440734"/>
                      <a:pt x="331569" y="440734"/>
                    </a:cubicBezTo>
                    <a:close/>
                    <a:moveTo>
                      <a:pt x="286074" y="26878"/>
                    </a:moveTo>
                    <a:cubicBezTo>
                      <a:pt x="293496" y="26878"/>
                      <a:pt x="299513" y="20861"/>
                      <a:pt x="299513" y="13439"/>
                    </a:cubicBezTo>
                    <a:cubicBezTo>
                      <a:pt x="299513" y="6017"/>
                      <a:pt x="293496" y="0"/>
                      <a:pt x="286074" y="0"/>
                    </a:cubicBezTo>
                    <a:cubicBezTo>
                      <a:pt x="278652" y="0"/>
                      <a:pt x="272636" y="6017"/>
                      <a:pt x="272636" y="13439"/>
                    </a:cubicBezTo>
                    <a:cubicBezTo>
                      <a:pt x="272636" y="20861"/>
                      <a:pt x="278652" y="26878"/>
                      <a:pt x="286074" y="26878"/>
                    </a:cubicBezTo>
                    <a:close/>
                    <a:moveTo>
                      <a:pt x="286074" y="78651"/>
                    </a:moveTo>
                    <a:cubicBezTo>
                      <a:pt x="293496" y="78651"/>
                      <a:pt x="299513" y="72635"/>
                      <a:pt x="299513" y="65212"/>
                    </a:cubicBezTo>
                    <a:cubicBezTo>
                      <a:pt x="299513" y="57790"/>
                      <a:pt x="293496" y="51773"/>
                      <a:pt x="286074" y="51773"/>
                    </a:cubicBezTo>
                    <a:cubicBezTo>
                      <a:pt x="278652" y="51773"/>
                      <a:pt x="272636" y="57790"/>
                      <a:pt x="272636" y="65212"/>
                    </a:cubicBezTo>
                    <a:cubicBezTo>
                      <a:pt x="272636" y="72635"/>
                      <a:pt x="278652" y="78651"/>
                      <a:pt x="286074" y="78651"/>
                    </a:cubicBezTo>
                    <a:close/>
                    <a:moveTo>
                      <a:pt x="286074" y="130314"/>
                    </a:moveTo>
                    <a:cubicBezTo>
                      <a:pt x="293496" y="130314"/>
                      <a:pt x="299513" y="124297"/>
                      <a:pt x="299513" y="116875"/>
                    </a:cubicBezTo>
                    <a:cubicBezTo>
                      <a:pt x="299513" y="109453"/>
                      <a:pt x="293496" y="103436"/>
                      <a:pt x="286074" y="103436"/>
                    </a:cubicBezTo>
                    <a:cubicBezTo>
                      <a:pt x="278652" y="103436"/>
                      <a:pt x="272636" y="109453"/>
                      <a:pt x="272636" y="116875"/>
                    </a:cubicBezTo>
                    <a:cubicBezTo>
                      <a:pt x="272636" y="124297"/>
                      <a:pt x="278652" y="130314"/>
                      <a:pt x="286074" y="130314"/>
                    </a:cubicBezTo>
                    <a:close/>
                    <a:moveTo>
                      <a:pt x="286074" y="182088"/>
                    </a:moveTo>
                    <a:cubicBezTo>
                      <a:pt x="293496" y="182088"/>
                      <a:pt x="299513" y="176071"/>
                      <a:pt x="299513" y="168649"/>
                    </a:cubicBezTo>
                    <a:cubicBezTo>
                      <a:pt x="299513" y="161226"/>
                      <a:pt x="293496" y="155210"/>
                      <a:pt x="286074" y="155210"/>
                    </a:cubicBezTo>
                    <a:cubicBezTo>
                      <a:pt x="278652" y="155210"/>
                      <a:pt x="272636" y="161226"/>
                      <a:pt x="272636" y="168649"/>
                    </a:cubicBezTo>
                    <a:cubicBezTo>
                      <a:pt x="272636" y="176071"/>
                      <a:pt x="278652" y="182088"/>
                      <a:pt x="286074" y="182088"/>
                    </a:cubicBezTo>
                    <a:close/>
                    <a:moveTo>
                      <a:pt x="286074" y="233751"/>
                    </a:moveTo>
                    <a:cubicBezTo>
                      <a:pt x="293496" y="233751"/>
                      <a:pt x="299513" y="227734"/>
                      <a:pt x="299513" y="220312"/>
                    </a:cubicBezTo>
                    <a:cubicBezTo>
                      <a:pt x="299513" y="212889"/>
                      <a:pt x="293496" y="206873"/>
                      <a:pt x="286074" y="206873"/>
                    </a:cubicBezTo>
                    <a:cubicBezTo>
                      <a:pt x="278652" y="206873"/>
                      <a:pt x="272636" y="212889"/>
                      <a:pt x="272636" y="220312"/>
                    </a:cubicBezTo>
                    <a:cubicBezTo>
                      <a:pt x="272636" y="227734"/>
                      <a:pt x="278652" y="233751"/>
                      <a:pt x="286074" y="233751"/>
                    </a:cubicBezTo>
                    <a:close/>
                    <a:moveTo>
                      <a:pt x="286074" y="285524"/>
                    </a:moveTo>
                    <a:cubicBezTo>
                      <a:pt x="293496" y="285524"/>
                      <a:pt x="299513" y="279507"/>
                      <a:pt x="299513" y="272085"/>
                    </a:cubicBezTo>
                    <a:cubicBezTo>
                      <a:pt x="299513" y="264663"/>
                      <a:pt x="293496" y="258646"/>
                      <a:pt x="286074" y="258646"/>
                    </a:cubicBezTo>
                    <a:cubicBezTo>
                      <a:pt x="278652" y="258646"/>
                      <a:pt x="272636" y="264663"/>
                      <a:pt x="272636" y="272085"/>
                    </a:cubicBezTo>
                    <a:cubicBezTo>
                      <a:pt x="272636" y="279507"/>
                      <a:pt x="278652" y="285524"/>
                      <a:pt x="286074" y="285524"/>
                    </a:cubicBezTo>
                    <a:close/>
                    <a:moveTo>
                      <a:pt x="286074" y="337297"/>
                    </a:moveTo>
                    <a:cubicBezTo>
                      <a:pt x="293496" y="337297"/>
                      <a:pt x="299513" y="331280"/>
                      <a:pt x="299513" y="323858"/>
                    </a:cubicBezTo>
                    <a:cubicBezTo>
                      <a:pt x="299513" y="316436"/>
                      <a:pt x="293496" y="310419"/>
                      <a:pt x="286074" y="310419"/>
                    </a:cubicBezTo>
                    <a:cubicBezTo>
                      <a:pt x="278652" y="310419"/>
                      <a:pt x="272636" y="316436"/>
                      <a:pt x="272636" y="323858"/>
                    </a:cubicBezTo>
                    <a:cubicBezTo>
                      <a:pt x="272636" y="331280"/>
                      <a:pt x="278652" y="337297"/>
                      <a:pt x="286074" y="337297"/>
                    </a:cubicBezTo>
                    <a:close/>
                    <a:moveTo>
                      <a:pt x="286074" y="388960"/>
                    </a:moveTo>
                    <a:cubicBezTo>
                      <a:pt x="293496" y="388960"/>
                      <a:pt x="299513" y="382943"/>
                      <a:pt x="299513" y="375521"/>
                    </a:cubicBezTo>
                    <a:cubicBezTo>
                      <a:pt x="299513" y="368099"/>
                      <a:pt x="293496" y="362082"/>
                      <a:pt x="286074" y="362082"/>
                    </a:cubicBezTo>
                    <a:cubicBezTo>
                      <a:pt x="278652" y="362082"/>
                      <a:pt x="272636" y="368099"/>
                      <a:pt x="272636" y="375521"/>
                    </a:cubicBezTo>
                    <a:cubicBezTo>
                      <a:pt x="272636" y="382943"/>
                      <a:pt x="278652" y="388960"/>
                      <a:pt x="286074" y="388960"/>
                    </a:cubicBezTo>
                    <a:close/>
                    <a:moveTo>
                      <a:pt x="286074" y="440734"/>
                    </a:moveTo>
                    <a:cubicBezTo>
                      <a:pt x="293496" y="440734"/>
                      <a:pt x="299513" y="434717"/>
                      <a:pt x="299513" y="427295"/>
                    </a:cubicBezTo>
                    <a:cubicBezTo>
                      <a:pt x="299513" y="419872"/>
                      <a:pt x="293496" y="413855"/>
                      <a:pt x="286074" y="413855"/>
                    </a:cubicBezTo>
                    <a:cubicBezTo>
                      <a:pt x="278652" y="413855"/>
                      <a:pt x="272636" y="419872"/>
                      <a:pt x="272636" y="427295"/>
                    </a:cubicBezTo>
                    <a:cubicBezTo>
                      <a:pt x="272636" y="434717"/>
                      <a:pt x="278652" y="440734"/>
                      <a:pt x="286074" y="440734"/>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651"/>
                    </a:moveTo>
                    <a:cubicBezTo>
                      <a:pt x="248112" y="78651"/>
                      <a:pt x="254129" y="72635"/>
                      <a:pt x="254129" y="65212"/>
                    </a:cubicBezTo>
                    <a:cubicBezTo>
                      <a:pt x="254129" y="57790"/>
                      <a:pt x="248112" y="51773"/>
                      <a:pt x="240690" y="51773"/>
                    </a:cubicBezTo>
                    <a:cubicBezTo>
                      <a:pt x="233268" y="51773"/>
                      <a:pt x="227252" y="57790"/>
                      <a:pt x="227252" y="65212"/>
                    </a:cubicBezTo>
                    <a:cubicBezTo>
                      <a:pt x="227252" y="72635"/>
                      <a:pt x="233268" y="78651"/>
                      <a:pt x="240690" y="7865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2088"/>
                    </a:moveTo>
                    <a:cubicBezTo>
                      <a:pt x="248112" y="182088"/>
                      <a:pt x="254129" y="176071"/>
                      <a:pt x="254129" y="168649"/>
                    </a:cubicBezTo>
                    <a:cubicBezTo>
                      <a:pt x="254129" y="161226"/>
                      <a:pt x="248112" y="155210"/>
                      <a:pt x="240690" y="155210"/>
                    </a:cubicBezTo>
                    <a:cubicBezTo>
                      <a:pt x="233268" y="155210"/>
                      <a:pt x="227252" y="161226"/>
                      <a:pt x="227252" y="168649"/>
                    </a:cubicBezTo>
                    <a:cubicBezTo>
                      <a:pt x="227252" y="176071"/>
                      <a:pt x="233268" y="182088"/>
                      <a:pt x="240690" y="18208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524"/>
                    </a:moveTo>
                    <a:cubicBezTo>
                      <a:pt x="248112" y="285524"/>
                      <a:pt x="254129" y="279507"/>
                      <a:pt x="254129" y="272085"/>
                    </a:cubicBezTo>
                    <a:cubicBezTo>
                      <a:pt x="254129" y="264663"/>
                      <a:pt x="248112" y="258646"/>
                      <a:pt x="240690" y="258646"/>
                    </a:cubicBezTo>
                    <a:cubicBezTo>
                      <a:pt x="233268" y="258646"/>
                      <a:pt x="227252" y="264663"/>
                      <a:pt x="227252" y="272085"/>
                    </a:cubicBezTo>
                    <a:cubicBezTo>
                      <a:pt x="227252" y="279507"/>
                      <a:pt x="233268" y="285524"/>
                      <a:pt x="240690" y="285524"/>
                    </a:cubicBezTo>
                    <a:close/>
                    <a:moveTo>
                      <a:pt x="240690" y="337297"/>
                    </a:moveTo>
                    <a:cubicBezTo>
                      <a:pt x="248112" y="337297"/>
                      <a:pt x="254129" y="331280"/>
                      <a:pt x="254129" y="323858"/>
                    </a:cubicBezTo>
                    <a:cubicBezTo>
                      <a:pt x="254129" y="316436"/>
                      <a:pt x="248112" y="310419"/>
                      <a:pt x="240690" y="310419"/>
                    </a:cubicBezTo>
                    <a:cubicBezTo>
                      <a:pt x="233268" y="310419"/>
                      <a:pt x="227252" y="316436"/>
                      <a:pt x="227252" y="323858"/>
                    </a:cubicBezTo>
                    <a:cubicBezTo>
                      <a:pt x="227252" y="331280"/>
                      <a:pt x="233268" y="337297"/>
                      <a:pt x="240690" y="33729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734"/>
                    </a:moveTo>
                    <a:cubicBezTo>
                      <a:pt x="248112" y="440734"/>
                      <a:pt x="254129" y="434717"/>
                      <a:pt x="254129" y="427295"/>
                    </a:cubicBezTo>
                    <a:cubicBezTo>
                      <a:pt x="254129" y="419872"/>
                      <a:pt x="248112" y="413855"/>
                      <a:pt x="240690" y="413855"/>
                    </a:cubicBezTo>
                    <a:cubicBezTo>
                      <a:pt x="233268" y="413855"/>
                      <a:pt x="227252" y="419872"/>
                      <a:pt x="227252" y="427295"/>
                    </a:cubicBezTo>
                    <a:cubicBezTo>
                      <a:pt x="227252" y="434717"/>
                      <a:pt x="233268" y="440734"/>
                      <a:pt x="240690" y="440734"/>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651"/>
                    </a:moveTo>
                    <a:cubicBezTo>
                      <a:pt x="202618" y="78651"/>
                      <a:pt x="208634" y="72635"/>
                      <a:pt x="208634" y="65212"/>
                    </a:cubicBezTo>
                    <a:cubicBezTo>
                      <a:pt x="208634" y="57790"/>
                      <a:pt x="202618" y="51773"/>
                      <a:pt x="195196" y="51773"/>
                    </a:cubicBezTo>
                    <a:cubicBezTo>
                      <a:pt x="187774" y="51773"/>
                      <a:pt x="181757" y="57790"/>
                      <a:pt x="181757" y="65212"/>
                    </a:cubicBezTo>
                    <a:cubicBezTo>
                      <a:pt x="181757" y="72635"/>
                      <a:pt x="187774" y="78651"/>
                      <a:pt x="195196" y="78651"/>
                    </a:cubicBezTo>
                    <a:close/>
                    <a:moveTo>
                      <a:pt x="195196" y="130314"/>
                    </a:moveTo>
                    <a:cubicBezTo>
                      <a:pt x="202618" y="130314"/>
                      <a:pt x="208634" y="124297"/>
                      <a:pt x="208634" y="116875"/>
                    </a:cubicBezTo>
                    <a:cubicBezTo>
                      <a:pt x="208634" y="109453"/>
                      <a:pt x="202618" y="103436"/>
                      <a:pt x="195196" y="103436"/>
                    </a:cubicBezTo>
                    <a:cubicBezTo>
                      <a:pt x="187774" y="103436"/>
                      <a:pt x="181757" y="109453"/>
                      <a:pt x="181757" y="116875"/>
                    </a:cubicBezTo>
                    <a:cubicBezTo>
                      <a:pt x="181757" y="124297"/>
                      <a:pt x="187774" y="130314"/>
                      <a:pt x="195196" y="130314"/>
                    </a:cubicBezTo>
                    <a:close/>
                    <a:moveTo>
                      <a:pt x="195196" y="182088"/>
                    </a:moveTo>
                    <a:cubicBezTo>
                      <a:pt x="202618" y="182088"/>
                      <a:pt x="208634" y="176071"/>
                      <a:pt x="208634" y="168649"/>
                    </a:cubicBezTo>
                    <a:cubicBezTo>
                      <a:pt x="208634" y="161226"/>
                      <a:pt x="202618" y="155210"/>
                      <a:pt x="195196" y="155210"/>
                    </a:cubicBezTo>
                    <a:cubicBezTo>
                      <a:pt x="187774" y="155210"/>
                      <a:pt x="181757" y="161226"/>
                      <a:pt x="181757" y="168649"/>
                    </a:cubicBezTo>
                    <a:cubicBezTo>
                      <a:pt x="181757" y="176071"/>
                      <a:pt x="187774" y="182088"/>
                      <a:pt x="195196" y="182088"/>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524"/>
                    </a:moveTo>
                    <a:cubicBezTo>
                      <a:pt x="202618" y="285524"/>
                      <a:pt x="208634" y="279507"/>
                      <a:pt x="208634" y="272085"/>
                    </a:cubicBezTo>
                    <a:cubicBezTo>
                      <a:pt x="208634" y="264663"/>
                      <a:pt x="202618" y="258646"/>
                      <a:pt x="195196" y="258646"/>
                    </a:cubicBezTo>
                    <a:cubicBezTo>
                      <a:pt x="187774" y="258646"/>
                      <a:pt x="181757" y="264663"/>
                      <a:pt x="181757" y="272085"/>
                    </a:cubicBezTo>
                    <a:cubicBezTo>
                      <a:pt x="181757" y="279507"/>
                      <a:pt x="187774" y="285524"/>
                      <a:pt x="195196" y="285524"/>
                    </a:cubicBezTo>
                    <a:close/>
                    <a:moveTo>
                      <a:pt x="195196" y="337297"/>
                    </a:moveTo>
                    <a:cubicBezTo>
                      <a:pt x="202618" y="337297"/>
                      <a:pt x="208634" y="331280"/>
                      <a:pt x="208634" y="323858"/>
                    </a:cubicBezTo>
                    <a:cubicBezTo>
                      <a:pt x="208634" y="316436"/>
                      <a:pt x="202618" y="310419"/>
                      <a:pt x="195196" y="310419"/>
                    </a:cubicBezTo>
                    <a:cubicBezTo>
                      <a:pt x="187774" y="310419"/>
                      <a:pt x="181757" y="316436"/>
                      <a:pt x="181757" y="323858"/>
                    </a:cubicBezTo>
                    <a:cubicBezTo>
                      <a:pt x="181757" y="331280"/>
                      <a:pt x="187774" y="337297"/>
                      <a:pt x="195196" y="33729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734"/>
                    </a:moveTo>
                    <a:cubicBezTo>
                      <a:pt x="202618" y="440734"/>
                      <a:pt x="208634" y="434717"/>
                      <a:pt x="208634" y="427295"/>
                    </a:cubicBezTo>
                    <a:cubicBezTo>
                      <a:pt x="208634" y="419872"/>
                      <a:pt x="202618" y="413855"/>
                      <a:pt x="195196" y="413855"/>
                    </a:cubicBezTo>
                    <a:cubicBezTo>
                      <a:pt x="187774" y="413855"/>
                      <a:pt x="181757" y="419872"/>
                      <a:pt x="181757" y="427295"/>
                    </a:cubicBezTo>
                    <a:cubicBezTo>
                      <a:pt x="181757" y="434717"/>
                      <a:pt x="187774" y="440734"/>
                      <a:pt x="195196" y="440734"/>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651"/>
                    </a:moveTo>
                    <a:cubicBezTo>
                      <a:pt x="157234" y="78651"/>
                      <a:pt x="163250" y="72635"/>
                      <a:pt x="163250" y="65212"/>
                    </a:cubicBezTo>
                    <a:cubicBezTo>
                      <a:pt x="163250" y="57790"/>
                      <a:pt x="157234" y="51773"/>
                      <a:pt x="149812" y="51773"/>
                    </a:cubicBezTo>
                    <a:cubicBezTo>
                      <a:pt x="142390" y="51773"/>
                      <a:pt x="136373" y="57790"/>
                      <a:pt x="136373" y="65212"/>
                    </a:cubicBezTo>
                    <a:cubicBezTo>
                      <a:pt x="136373" y="72635"/>
                      <a:pt x="142390" y="78651"/>
                      <a:pt x="149812" y="7865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2088"/>
                    </a:moveTo>
                    <a:cubicBezTo>
                      <a:pt x="157234" y="182088"/>
                      <a:pt x="163250" y="176071"/>
                      <a:pt x="163250" y="168649"/>
                    </a:cubicBezTo>
                    <a:cubicBezTo>
                      <a:pt x="163250" y="161226"/>
                      <a:pt x="157234" y="155210"/>
                      <a:pt x="149812" y="155210"/>
                    </a:cubicBezTo>
                    <a:cubicBezTo>
                      <a:pt x="142390" y="155210"/>
                      <a:pt x="136373" y="161226"/>
                      <a:pt x="136373" y="168649"/>
                    </a:cubicBezTo>
                    <a:cubicBezTo>
                      <a:pt x="136373" y="176071"/>
                      <a:pt x="142390" y="182088"/>
                      <a:pt x="149812" y="18208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524"/>
                    </a:moveTo>
                    <a:cubicBezTo>
                      <a:pt x="157234" y="285524"/>
                      <a:pt x="163250" y="279507"/>
                      <a:pt x="163250" y="272085"/>
                    </a:cubicBezTo>
                    <a:cubicBezTo>
                      <a:pt x="163250" y="264663"/>
                      <a:pt x="157234" y="258646"/>
                      <a:pt x="149812" y="258646"/>
                    </a:cubicBezTo>
                    <a:cubicBezTo>
                      <a:pt x="142390" y="258646"/>
                      <a:pt x="136373" y="264663"/>
                      <a:pt x="136373" y="272085"/>
                    </a:cubicBezTo>
                    <a:cubicBezTo>
                      <a:pt x="136373" y="279507"/>
                      <a:pt x="142390" y="285524"/>
                      <a:pt x="149812" y="285524"/>
                    </a:cubicBezTo>
                    <a:close/>
                    <a:moveTo>
                      <a:pt x="149812" y="337297"/>
                    </a:moveTo>
                    <a:cubicBezTo>
                      <a:pt x="157234" y="337297"/>
                      <a:pt x="163250" y="331280"/>
                      <a:pt x="163250" y="323858"/>
                    </a:cubicBezTo>
                    <a:cubicBezTo>
                      <a:pt x="163250" y="316436"/>
                      <a:pt x="157234" y="310419"/>
                      <a:pt x="149812" y="310419"/>
                    </a:cubicBezTo>
                    <a:cubicBezTo>
                      <a:pt x="142390" y="310419"/>
                      <a:pt x="136373" y="316436"/>
                      <a:pt x="136373" y="323858"/>
                    </a:cubicBezTo>
                    <a:cubicBezTo>
                      <a:pt x="136373" y="331280"/>
                      <a:pt x="142390" y="337297"/>
                      <a:pt x="149812" y="33729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734"/>
                    </a:moveTo>
                    <a:cubicBezTo>
                      <a:pt x="157234" y="440734"/>
                      <a:pt x="163250" y="434717"/>
                      <a:pt x="163250" y="427295"/>
                    </a:cubicBezTo>
                    <a:cubicBezTo>
                      <a:pt x="163250" y="419872"/>
                      <a:pt x="157234" y="413855"/>
                      <a:pt x="149812" y="413855"/>
                    </a:cubicBezTo>
                    <a:cubicBezTo>
                      <a:pt x="142390" y="413855"/>
                      <a:pt x="136373" y="419872"/>
                      <a:pt x="136373" y="427295"/>
                    </a:cubicBezTo>
                    <a:cubicBezTo>
                      <a:pt x="136373" y="434717"/>
                      <a:pt x="142390" y="440734"/>
                      <a:pt x="149812" y="440734"/>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651"/>
                    </a:moveTo>
                    <a:cubicBezTo>
                      <a:pt x="111739" y="78651"/>
                      <a:pt x="117756" y="72635"/>
                      <a:pt x="117756" y="65212"/>
                    </a:cubicBezTo>
                    <a:cubicBezTo>
                      <a:pt x="117756" y="57790"/>
                      <a:pt x="111739" y="51773"/>
                      <a:pt x="104317" y="51773"/>
                    </a:cubicBezTo>
                    <a:cubicBezTo>
                      <a:pt x="96895" y="51773"/>
                      <a:pt x="90879" y="57790"/>
                      <a:pt x="90879" y="65212"/>
                    </a:cubicBezTo>
                    <a:cubicBezTo>
                      <a:pt x="90879" y="72635"/>
                      <a:pt x="96895" y="78651"/>
                      <a:pt x="104317" y="7865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2088"/>
                    </a:moveTo>
                    <a:cubicBezTo>
                      <a:pt x="111739" y="182088"/>
                      <a:pt x="117756" y="176071"/>
                      <a:pt x="117756" y="168649"/>
                    </a:cubicBezTo>
                    <a:cubicBezTo>
                      <a:pt x="117756" y="161226"/>
                      <a:pt x="111739" y="155210"/>
                      <a:pt x="104317" y="155210"/>
                    </a:cubicBezTo>
                    <a:cubicBezTo>
                      <a:pt x="96895" y="155210"/>
                      <a:pt x="90879" y="161226"/>
                      <a:pt x="90879" y="168649"/>
                    </a:cubicBezTo>
                    <a:cubicBezTo>
                      <a:pt x="90879" y="176071"/>
                      <a:pt x="96895" y="182088"/>
                      <a:pt x="104317" y="182088"/>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524"/>
                    </a:moveTo>
                    <a:cubicBezTo>
                      <a:pt x="111739" y="285524"/>
                      <a:pt x="117756" y="279507"/>
                      <a:pt x="117756" y="272085"/>
                    </a:cubicBezTo>
                    <a:cubicBezTo>
                      <a:pt x="117756" y="264663"/>
                      <a:pt x="111739" y="258646"/>
                      <a:pt x="104317" y="258646"/>
                    </a:cubicBezTo>
                    <a:cubicBezTo>
                      <a:pt x="96895" y="258646"/>
                      <a:pt x="90879" y="264663"/>
                      <a:pt x="90879" y="272085"/>
                    </a:cubicBezTo>
                    <a:cubicBezTo>
                      <a:pt x="90879" y="279507"/>
                      <a:pt x="96895" y="285524"/>
                      <a:pt x="104317" y="285524"/>
                    </a:cubicBezTo>
                    <a:close/>
                    <a:moveTo>
                      <a:pt x="104317" y="337297"/>
                    </a:moveTo>
                    <a:cubicBezTo>
                      <a:pt x="111739" y="337297"/>
                      <a:pt x="117756" y="331280"/>
                      <a:pt x="117756" y="323858"/>
                    </a:cubicBezTo>
                    <a:cubicBezTo>
                      <a:pt x="117756" y="316436"/>
                      <a:pt x="111739" y="310419"/>
                      <a:pt x="104317" y="310419"/>
                    </a:cubicBezTo>
                    <a:cubicBezTo>
                      <a:pt x="96895" y="310419"/>
                      <a:pt x="90879" y="316436"/>
                      <a:pt x="90879" y="323858"/>
                    </a:cubicBezTo>
                    <a:cubicBezTo>
                      <a:pt x="90879" y="331280"/>
                      <a:pt x="96895" y="337297"/>
                      <a:pt x="104317" y="33729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734"/>
                    </a:moveTo>
                    <a:cubicBezTo>
                      <a:pt x="111739" y="440734"/>
                      <a:pt x="117756" y="434717"/>
                      <a:pt x="117756" y="427295"/>
                    </a:cubicBezTo>
                    <a:cubicBezTo>
                      <a:pt x="117756" y="419872"/>
                      <a:pt x="111739" y="413855"/>
                      <a:pt x="104317" y="413855"/>
                    </a:cubicBezTo>
                    <a:cubicBezTo>
                      <a:pt x="96895" y="413855"/>
                      <a:pt x="90879" y="419872"/>
                      <a:pt x="90879" y="427295"/>
                    </a:cubicBezTo>
                    <a:cubicBezTo>
                      <a:pt x="90879" y="434717"/>
                      <a:pt x="96895" y="440734"/>
                      <a:pt x="104317" y="440734"/>
                    </a:cubicBezTo>
                    <a:close/>
                    <a:moveTo>
                      <a:pt x="58823" y="26878"/>
                    </a:moveTo>
                    <a:cubicBezTo>
                      <a:pt x="66245" y="26878"/>
                      <a:pt x="72262" y="20861"/>
                      <a:pt x="72262" y="13439"/>
                    </a:cubicBezTo>
                    <a:cubicBezTo>
                      <a:pt x="72262" y="6017"/>
                      <a:pt x="66245" y="0"/>
                      <a:pt x="58823" y="0"/>
                    </a:cubicBezTo>
                    <a:cubicBezTo>
                      <a:pt x="51401" y="0"/>
                      <a:pt x="45384" y="6017"/>
                      <a:pt x="45384" y="13439"/>
                    </a:cubicBezTo>
                    <a:cubicBezTo>
                      <a:pt x="45384" y="20861"/>
                      <a:pt x="51401" y="26878"/>
                      <a:pt x="58823" y="26878"/>
                    </a:cubicBezTo>
                    <a:close/>
                    <a:moveTo>
                      <a:pt x="58823" y="78651"/>
                    </a:moveTo>
                    <a:cubicBezTo>
                      <a:pt x="66245" y="78651"/>
                      <a:pt x="72262" y="72635"/>
                      <a:pt x="72262" y="65212"/>
                    </a:cubicBezTo>
                    <a:cubicBezTo>
                      <a:pt x="72262" y="57790"/>
                      <a:pt x="66245" y="51773"/>
                      <a:pt x="58823" y="51773"/>
                    </a:cubicBezTo>
                    <a:cubicBezTo>
                      <a:pt x="51401" y="51773"/>
                      <a:pt x="45384" y="57790"/>
                      <a:pt x="45384" y="65212"/>
                    </a:cubicBezTo>
                    <a:cubicBezTo>
                      <a:pt x="45384" y="72635"/>
                      <a:pt x="51401" y="78651"/>
                      <a:pt x="58823" y="78651"/>
                    </a:cubicBezTo>
                    <a:close/>
                    <a:moveTo>
                      <a:pt x="58823" y="130314"/>
                    </a:moveTo>
                    <a:cubicBezTo>
                      <a:pt x="66245" y="130314"/>
                      <a:pt x="72262" y="124297"/>
                      <a:pt x="72262" y="116875"/>
                    </a:cubicBezTo>
                    <a:cubicBezTo>
                      <a:pt x="72262" y="109453"/>
                      <a:pt x="66245" y="103436"/>
                      <a:pt x="58823" y="103436"/>
                    </a:cubicBezTo>
                    <a:cubicBezTo>
                      <a:pt x="51401" y="103436"/>
                      <a:pt x="45384" y="109453"/>
                      <a:pt x="45384" y="116875"/>
                    </a:cubicBezTo>
                    <a:cubicBezTo>
                      <a:pt x="45384" y="124297"/>
                      <a:pt x="51401" y="130314"/>
                      <a:pt x="58823" y="130314"/>
                    </a:cubicBezTo>
                    <a:close/>
                    <a:moveTo>
                      <a:pt x="58823" y="182088"/>
                    </a:moveTo>
                    <a:cubicBezTo>
                      <a:pt x="66245" y="182088"/>
                      <a:pt x="72262" y="176071"/>
                      <a:pt x="72262" y="168649"/>
                    </a:cubicBezTo>
                    <a:cubicBezTo>
                      <a:pt x="72262" y="161226"/>
                      <a:pt x="66245" y="155210"/>
                      <a:pt x="58823" y="155210"/>
                    </a:cubicBezTo>
                    <a:cubicBezTo>
                      <a:pt x="51401" y="155210"/>
                      <a:pt x="45384" y="161226"/>
                      <a:pt x="45384" y="168649"/>
                    </a:cubicBezTo>
                    <a:cubicBezTo>
                      <a:pt x="45384" y="176071"/>
                      <a:pt x="51401" y="182088"/>
                      <a:pt x="58823" y="182088"/>
                    </a:cubicBezTo>
                    <a:close/>
                    <a:moveTo>
                      <a:pt x="58823" y="233751"/>
                    </a:moveTo>
                    <a:cubicBezTo>
                      <a:pt x="66245" y="233751"/>
                      <a:pt x="72262" y="227734"/>
                      <a:pt x="72262" y="220312"/>
                    </a:cubicBezTo>
                    <a:cubicBezTo>
                      <a:pt x="72262" y="212889"/>
                      <a:pt x="66245" y="206873"/>
                      <a:pt x="58823" y="206873"/>
                    </a:cubicBezTo>
                    <a:cubicBezTo>
                      <a:pt x="51401" y="206873"/>
                      <a:pt x="45384" y="212889"/>
                      <a:pt x="45384" y="220312"/>
                    </a:cubicBezTo>
                    <a:cubicBezTo>
                      <a:pt x="45384" y="227734"/>
                      <a:pt x="51401" y="233751"/>
                      <a:pt x="58823" y="233751"/>
                    </a:cubicBezTo>
                    <a:close/>
                    <a:moveTo>
                      <a:pt x="58823" y="285524"/>
                    </a:moveTo>
                    <a:cubicBezTo>
                      <a:pt x="66245" y="285524"/>
                      <a:pt x="72262" y="279507"/>
                      <a:pt x="72262" y="272085"/>
                    </a:cubicBezTo>
                    <a:cubicBezTo>
                      <a:pt x="72262" y="264663"/>
                      <a:pt x="66245" y="258646"/>
                      <a:pt x="58823" y="258646"/>
                    </a:cubicBezTo>
                    <a:cubicBezTo>
                      <a:pt x="51401" y="258646"/>
                      <a:pt x="45384" y="264663"/>
                      <a:pt x="45384" y="272085"/>
                    </a:cubicBezTo>
                    <a:cubicBezTo>
                      <a:pt x="45384" y="279507"/>
                      <a:pt x="51401" y="285524"/>
                      <a:pt x="58823" y="285524"/>
                    </a:cubicBezTo>
                    <a:close/>
                    <a:moveTo>
                      <a:pt x="58823" y="337297"/>
                    </a:moveTo>
                    <a:cubicBezTo>
                      <a:pt x="66245" y="337297"/>
                      <a:pt x="72262" y="331280"/>
                      <a:pt x="72262" y="323858"/>
                    </a:cubicBezTo>
                    <a:cubicBezTo>
                      <a:pt x="72262" y="316436"/>
                      <a:pt x="66245" y="310419"/>
                      <a:pt x="58823" y="310419"/>
                    </a:cubicBezTo>
                    <a:cubicBezTo>
                      <a:pt x="51401" y="310419"/>
                      <a:pt x="45384" y="316436"/>
                      <a:pt x="45384" y="323858"/>
                    </a:cubicBezTo>
                    <a:cubicBezTo>
                      <a:pt x="45384" y="331280"/>
                      <a:pt x="51401" y="337297"/>
                      <a:pt x="58823" y="337297"/>
                    </a:cubicBezTo>
                    <a:close/>
                    <a:moveTo>
                      <a:pt x="58823" y="388960"/>
                    </a:moveTo>
                    <a:cubicBezTo>
                      <a:pt x="66245" y="388960"/>
                      <a:pt x="72262" y="382943"/>
                      <a:pt x="72262" y="375521"/>
                    </a:cubicBezTo>
                    <a:cubicBezTo>
                      <a:pt x="72262" y="368099"/>
                      <a:pt x="66245" y="362082"/>
                      <a:pt x="58823" y="362082"/>
                    </a:cubicBezTo>
                    <a:cubicBezTo>
                      <a:pt x="51401" y="362082"/>
                      <a:pt x="45384" y="368099"/>
                      <a:pt x="45384" y="375521"/>
                    </a:cubicBezTo>
                    <a:cubicBezTo>
                      <a:pt x="45384" y="382943"/>
                      <a:pt x="51401" y="388960"/>
                      <a:pt x="58823" y="388960"/>
                    </a:cubicBezTo>
                    <a:close/>
                    <a:moveTo>
                      <a:pt x="58823" y="440734"/>
                    </a:moveTo>
                    <a:cubicBezTo>
                      <a:pt x="66245" y="440734"/>
                      <a:pt x="72262" y="434717"/>
                      <a:pt x="72262" y="427295"/>
                    </a:cubicBezTo>
                    <a:cubicBezTo>
                      <a:pt x="72262" y="419872"/>
                      <a:pt x="66245" y="413855"/>
                      <a:pt x="58823" y="413855"/>
                    </a:cubicBezTo>
                    <a:cubicBezTo>
                      <a:pt x="51401" y="413855"/>
                      <a:pt x="45384" y="419872"/>
                      <a:pt x="45384" y="427295"/>
                    </a:cubicBezTo>
                    <a:cubicBezTo>
                      <a:pt x="45384" y="434717"/>
                      <a:pt x="51401" y="440734"/>
                      <a:pt x="58823" y="440734"/>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651"/>
                    </a:moveTo>
                    <a:cubicBezTo>
                      <a:pt x="20861" y="78651"/>
                      <a:pt x="26877" y="72635"/>
                      <a:pt x="26877" y="65212"/>
                    </a:cubicBezTo>
                    <a:cubicBezTo>
                      <a:pt x="26877" y="57790"/>
                      <a:pt x="20861" y="51773"/>
                      <a:pt x="13439" y="51773"/>
                    </a:cubicBezTo>
                    <a:cubicBezTo>
                      <a:pt x="6017" y="51773"/>
                      <a:pt x="0" y="57790"/>
                      <a:pt x="0" y="65212"/>
                    </a:cubicBezTo>
                    <a:cubicBezTo>
                      <a:pt x="0" y="72635"/>
                      <a:pt x="6017" y="78651"/>
                      <a:pt x="13439" y="7865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2088"/>
                    </a:moveTo>
                    <a:cubicBezTo>
                      <a:pt x="20861" y="182088"/>
                      <a:pt x="26877" y="176071"/>
                      <a:pt x="26877" y="168649"/>
                    </a:cubicBezTo>
                    <a:cubicBezTo>
                      <a:pt x="26877" y="161226"/>
                      <a:pt x="20861" y="155210"/>
                      <a:pt x="13439" y="155210"/>
                    </a:cubicBezTo>
                    <a:cubicBezTo>
                      <a:pt x="6017" y="155210"/>
                      <a:pt x="0" y="161226"/>
                      <a:pt x="0" y="168649"/>
                    </a:cubicBezTo>
                    <a:cubicBezTo>
                      <a:pt x="0" y="176071"/>
                      <a:pt x="6017" y="182088"/>
                      <a:pt x="13439" y="18208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524"/>
                    </a:moveTo>
                    <a:cubicBezTo>
                      <a:pt x="20861" y="285524"/>
                      <a:pt x="26877" y="279507"/>
                      <a:pt x="26877" y="272085"/>
                    </a:cubicBezTo>
                    <a:cubicBezTo>
                      <a:pt x="26877" y="264663"/>
                      <a:pt x="20861" y="258646"/>
                      <a:pt x="13439" y="258646"/>
                    </a:cubicBezTo>
                    <a:cubicBezTo>
                      <a:pt x="6017" y="258646"/>
                      <a:pt x="0" y="264663"/>
                      <a:pt x="0" y="272085"/>
                    </a:cubicBezTo>
                    <a:cubicBezTo>
                      <a:pt x="0" y="279507"/>
                      <a:pt x="6017" y="285524"/>
                      <a:pt x="13439" y="285524"/>
                    </a:cubicBezTo>
                    <a:close/>
                    <a:moveTo>
                      <a:pt x="13439" y="337297"/>
                    </a:moveTo>
                    <a:cubicBezTo>
                      <a:pt x="20861" y="337297"/>
                      <a:pt x="26877" y="331280"/>
                      <a:pt x="26877" y="323858"/>
                    </a:cubicBezTo>
                    <a:cubicBezTo>
                      <a:pt x="26877" y="316436"/>
                      <a:pt x="20861" y="310419"/>
                      <a:pt x="13439" y="310419"/>
                    </a:cubicBezTo>
                    <a:cubicBezTo>
                      <a:pt x="6017" y="310419"/>
                      <a:pt x="0" y="316436"/>
                      <a:pt x="0" y="323858"/>
                    </a:cubicBezTo>
                    <a:cubicBezTo>
                      <a:pt x="0" y="331280"/>
                      <a:pt x="6017" y="337297"/>
                      <a:pt x="13439" y="33729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734"/>
                    </a:moveTo>
                    <a:cubicBezTo>
                      <a:pt x="20861" y="440734"/>
                      <a:pt x="26877" y="434717"/>
                      <a:pt x="26877" y="427295"/>
                    </a:cubicBezTo>
                    <a:cubicBezTo>
                      <a:pt x="26877" y="419872"/>
                      <a:pt x="20861" y="413855"/>
                      <a:pt x="13439" y="413855"/>
                    </a:cubicBezTo>
                    <a:cubicBezTo>
                      <a:pt x="6017" y="413855"/>
                      <a:pt x="0" y="419872"/>
                      <a:pt x="0" y="427295"/>
                    </a:cubicBezTo>
                    <a:cubicBezTo>
                      <a:pt x="0" y="434717"/>
                      <a:pt x="6017" y="440734"/>
                      <a:pt x="13439" y="440734"/>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35" name="任意多边形: 形状 134">
                <a:extLst>
                  <a:ext uri="{FF2B5EF4-FFF2-40B4-BE49-F238E27FC236}">
                    <a16:creationId xmlns:a16="http://schemas.microsoft.com/office/drawing/2014/main" id="{046DDC8A-5D0C-1B08-3F9B-C9306F5EB265}"/>
                  </a:ext>
                </a:extLst>
              </p:cNvPr>
              <p:cNvSpPr/>
              <p:nvPr/>
            </p:nvSpPr>
            <p:spPr>
              <a:xfrm>
                <a:off x="9599817" y="5235530"/>
                <a:ext cx="345117" cy="440733"/>
              </a:xfrm>
              <a:custGeom>
                <a:avLst/>
                <a:gdLst>
                  <a:gd name="connsiteX0" fmla="*/ 331679 w 345117"/>
                  <a:gd name="connsiteY0" fmla="*/ 26878 h 440733"/>
                  <a:gd name="connsiteX1" fmla="*/ 345118 w 345117"/>
                  <a:gd name="connsiteY1" fmla="*/ 13439 h 440733"/>
                  <a:gd name="connsiteX2" fmla="*/ 331679 w 345117"/>
                  <a:gd name="connsiteY2" fmla="*/ 0 h 440733"/>
                  <a:gd name="connsiteX3" fmla="*/ 318240 w 345117"/>
                  <a:gd name="connsiteY3" fmla="*/ 13439 h 440733"/>
                  <a:gd name="connsiteX4" fmla="*/ 331679 w 345117"/>
                  <a:gd name="connsiteY4" fmla="*/ 26878 h 440733"/>
                  <a:gd name="connsiteX5" fmla="*/ 331679 w 345117"/>
                  <a:gd name="connsiteY5" fmla="*/ 78651 h 440733"/>
                  <a:gd name="connsiteX6" fmla="*/ 345118 w 345117"/>
                  <a:gd name="connsiteY6" fmla="*/ 65212 h 440733"/>
                  <a:gd name="connsiteX7" fmla="*/ 331679 w 345117"/>
                  <a:gd name="connsiteY7" fmla="*/ 51773 h 440733"/>
                  <a:gd name="connsiteX8" fmla="*/ 318240 w 345117"/>
                  <a:gd name="connsiteY8" fmla="*/ 65212 h 440733"/>
                  <a:gd name="connsiteX9" fmla="*/ 331679 w 345117"/>
                  <a:gd name="connsiteY9" fmla="*/ 78651 h 440733"/>
                  <a:gd name="connsiteX10" fmla="*/ 331679 w 345117"/>
                  <a:gd name="connsiteY10" fmla="*/ 130314 h 440733"/>
                  <a:gd name="connsiteX11" fmla="*/ 345118 w 345117"/>
                  <a:gd name="connsiteY11" fmla="*/ 116875 h 440733"/>
                  <a:gd name="connsiteX12" fmla="*/ 331679 w 345117"/>
                  <a:gd name="connsiteY12" fmla="*/ 103436 h 440733"/>
                  <a:gd name="connsiteX13" fmla="*/ 318240 w 345117"/>
                  <a:gd name="connsiteY13" fmla="*/ 116875 h 440733"/>
                  <a:gd name="connsiteX14" fmla="*/ 331679 w 345117"/>
                  <a:gd name="connsiteY14" fmla="*/ 130314 h 440733"/>
                  <a:gd name="connsiteX15" fmla="*/ 331679 w 345117"/>
                  <a:gd name="connsiteY15" fmla="*/ 182088 h 440733"/>
                  <a:gd name="connsiteX16" fmla="*/ 345118 w 345117"/>
                  <a:gd name="connsiteY16" fmla="*/ 168649 h 440733"/>
                  <a:gd name="connsiteX17" fmla="*/ 331679 w 345117"/>
                  <a:gd name="connsiteY17" fmla="*/ 155210 h 440733"/>
                  <a:gd name="connsiteX18" fmla="*/ 318240 w 345117"/>
                  <a:gd name="connsiteY18" fmla="*/ 168649 h 440733"/>
                  <a:gd name="connsiteX19" fmla="*/ 331679 w 345117"/>
                  <a:gd name="connsiteY19" fmla="*/ 182088 h 440733"/>
                  <a:gd name="connsiteX20" fmla="*/ 331679 w 345117"/>
                  <a:gd name="connsiteY20" fmla="*/ 233751 h 440733"/>
                  <a:gd name="connsiteX21" fmla="*/ 345118 w 345117"/>
                  <a:gd name="connsiteY21" fmla="*/ 220312 h 440733"/>
                  <a:gd name="connsiteX22" fmla="*/ 331679 w 345117"/>
                  <a:gd name="connsiteY22" fmla="*/ 206873 h 440733"/>
                  <a:gd name="connsiteX23" fmla="*/ 318240 w 345117"/>
                  <a:gd name="connsiteY23" fmla="*/ 220312 h 440733"/>
                  <a:gd name="connsiteX24" fmla="*/ 331679 w 345117"/>
                  <a:gd name="connsiteY24" fmla="*/ 233751 h 440733"/>
                  <a:gd name="connsiteX25" fmla="*/ 331679 w 345117"/>
                  <a:gd name="connsiteY25" fmla="*/ 285524 h 440733"/>
                  <a:gd name="connsiteX26" fmla="*/ 345118 w 345117"/>
                  <a:gd name="connsiteY26" fmla="*/ 272085 h 440733"/>
                  <a:gd name="connsiteX27" fmla="*/ 331679 w 345117"/>
                  <a:gd name="connsiteY27" fmla="*/ 258646 h 440733"/>
                  <a:gd name="connsiteX28" fmla="*/ 318240 w 345117"/>
                  <a:gd name="connsiteY28" fmla="*/ 272085 h 440733"/>
                  <a:gd name="connsiteX29" fmla="*/ 331679 w 345117"/>
                  <a:gd name="connsiteY29" fmla="*/ 285524 h 440733"/>
                  <a:gd name="connsiteX30" fmla="*/ 331679 w 345117"/>
                  <a:gd name="connsiteY30" fmla="*/ 337297 h 440733"/>
                  <a:gd name="connsiteX31" fmla="*/ 345118 w 345117"/>
                  <a:gd name="connsiteY31" fmla="*/ 323858 h 440733"/>
                  <a:gd name="connsiteX32" fmla="*/ 331679 w 345117"/>
                  <a:gd name="connsiteY32" fmla="*/ 310419 h 440733"/>
                  <a:gd name="connsiteX33" fmla="*/ 318240 w 345117"/>
                  <a:gd name="connsiteY33" fmla="*/ 323858 h 440733"/>
                  <a:gd name="connsiteX34" fmla="*/ 331679 w 345117"/>
                  <a:gd name="connsiteY34" fmla="*/ 337297 h 440733"/>
                  <a:gd name="connsiteX35" fmla="*/ 331679 w 345117"/>
                  <a:gd name="connsiteY35" fmla="*/ 388960 h 440733"/>
                  <a:gd name="connsiteX36" fmla="*/ 345118 w 345117"/>
                  <a:gd name="connsiteY36" fmla="*/ 375521 h 440733"/>
                  <a:gd name="connsiteX37" fmla="*/ 331679 w 345117"/>
                  <a:gd name="connsiteY37" fmla="*/ 362082 h 440733"/>
                  <a:gd name="connsiteX38" fmla="*/ 318240 w 345117"/>
                  <a:gd name="connsiteY38" fmla="*/ 375521 h 440733"/>
                  <a:gd name="connsiteX39" fmla="*/ 331679 w 345117"/>
                  <a:gd name="connsiteY39" fmla="*/ 388960 h 440733"/>
                  <a:gd name="connsiteX40" fmla="*/ 331679 w 345117"/>
                  <a:gd name="connsiteY40" fmla="*/ 440734 h 440733"/>
                  <a:gd name="connsiteX41" fmla="*/ 345118 w 345117"/>
                  <a:gd name="connsiteY41" fmla="*/ 427295 h 440733"/>
                  <a:gd name="connsiteX42" fmla="*/ 331679 w 345117"/>
                  <a:gd name="connsiteY42" fmla="*/ 413855 h 440733"/>
                  <a:gd name="connsiteX43" fmla="*/ 318240 w 345117"/>
                  <a:gd name="connsiteY43" fmla="*/ 427295 h 440733"/>
                  <a:gd name="connsiteX44" fmla="*/ 331679 w 345117"/>
                  <a:gd name="connsiteY44" fmla="*/ 440734 h 440733"/>
                  <a:gd name="connsiteX45" fmla="*/ 286185 w 345117"/>
                  <a:gd name="connsiteY45" fmla="*/ 26878 h 440733"/>
                  <a:gd name="connsiteX46" fmla="*/ 299623 w 345117"/>
                  <a:gd name="connsiteY46" fmla="*/ 13439 h 440733"/>
                  <a:gd name="connsiteX47" fmla="*/ 286185 w 345117"/>
                  <a:gd name="connsiteY47" fmla="*/ 0 h 440733"/>
                  <a:gd name="connsiteX48" fmla="*/ 272746 w 345117"/>
                  <a:gd name="connsiteY48" fmla="*/ 13439 h 440733"/>
                  <a:gd name="connsiteX49" fmla="*/ 286185 w 345117"/>
                  <a:gd name="connsiteY49" fmla="*/ 26878 h 440733"/>
                  <a:gd name="connsiteX50" fmla="*/ 286185 w 345117"/>
                  <a:gd name="connsiteY50" fmla="*/ 78651 h 440733"/>
                  <a:gd name="connsiteX51" fmla="*/ 299623 w 345117"/>
                  <a:gd name="connsiteY51" fmla="*/ 65212 h 440733"/>
                  <a:gd name="connsiteX52" fmla="*/ 286185 w 345117"/>
                  <a:gd name="connsiteY52" fmla="*/ 51773 h 440733"/>
                  <a:gd name="connsiteX53" fmla="*/ 272746 w 345117"/>
                  <a:gd name="connsiteY53" fmla="*/ 65212 h 440733"/>
                  <a:gd name="connsiteX54" fmla="*/ 286185 w 345117"/>
                  <a:gd name="connsiteY54" fmla="*/ 78651 h 440733"/>
                  <a:gd name="connsiteX55" fmla="*/ 286185 w 345117"/>
                  <a:gd name="connsiteY55" fmla="*/ 130314 h 440733"/>
                  <a:gd name="connsiteX56" fmla="*/ 299623 w 345117"/>
                  <a:gd name="connsiteY56" fmla="*/ 116875 h 440733"/>
                  <a:gd name="connsiteX57" fmla="*/ 286185 w 345117"/>
                  <a:gd name="connsiteY57" fmla="*/ 103436 h 440733"/>
                  <a:gd name="connsiteX58" fmla="*/ 272746 w 345117"/>
                  <a:gd name="connsiteY58" fmla="*/ 116875 h 440733"/>
                  <a:gd name="connsiteX59" fmla="*/ 286185 w 345117"/>
                  <a:gd name="connsiteY59" fmla="*/ 130314 h 440733"/>
                  <a:gd name="connsiteX60" fmla="*/ 286185 w 345117"/>
                  <a:gd name="connsiteY60" fmla="*/ 182088 h 440733"/>
                  <a:gd name="connsiteX61" fmla="*/ 299623 w 345117"/>
                  <a:gd name="connsiteY61" fmla="*/ 168649 h 440733"/>
                  <a:gd name="connsiteX62" fmla="*/ 286185 w 345117"/>
                  <a:gd name="connsiteY62" fmla="*/ 155210 h 440733"/>
                  <a:gd name="connsiteX63" fmla="*/ 272746 w 345117"/>
                  <a:gd name="connsiteY63" fmla="*/ 168649 h 440733"/>
                  <a:gd name="connsiteX64" fmla="*/ 286185 w 345117"/>
                  <a:gd name="connsiteY64" fmla="*/ 182088 h 440733"/>
                  <a:gd name="connsiteX65" fmla="*/ 286185 w 345117"/>
                  <a:gd name="connsiteY65" fmla="*/ 233751 h 440733"/>
                  <a:gd name="connsiteX66" fmla="*/ 299623 w 345117"/>
                  <a:gd name="connsiteY66" fmla="*/ 220312 h 440733"/>
                  <a:gd name="connsiteX67" fmla="*/ 286185 w 345117"/>
                  <a:gd name="connsiteY67" fmla="*/ 206873 h 440733"/>
                  <a:gd name="connsiteX68" fmla="*/ 272746 w 345117"/>
                  <a:gd name="connsiteY68" fmla="*/ 220312 h 440733"/>
                  <a:gd name="connsiteX69" fmla="*/ 286185 w 345117"/>
                  <a:gd name="connsiteY69" fmla="*/ 233751 h 440733"/>
                  <a:gd name="connsiteX70" fmla="*/ 286185 w 345117"/>
                  <a:gd name="connsiteY70" fmla="*/ 285524 h 440733"/>
                  <a:gd name="connsiteX71" fmla="*/ 299623 w 345117"/>
                  <a:gd name="connsiteY71" fmla="*/ 272085 h 440733"/>
                  <a:gd name="connsiteX72" fmla="*/ 286185 w 345117"/>
                  <a:gd name="connsiteY72" fmla="*/ 258646 h 440733"/>
                  <a:gd name="connsiteX73" fmla="*/ 272746 w 345117"/>
                  <a:gd name="connsiteY73" fmla="*/ 272085 h 440733"/>
                  <a:gd name="connsiteX74" fmla="*/ 286185 w 345117"/>
                  <a:gd name="connsiteY74" fmla="*/ 285524 h 440733"/>
                  <a:gd name="connsiteX75" fmla="*/ 286185 w 345117"/>
                  <a:gd name="connsiteY75" fmla="*/ 337297 h 440733"/>
                  <a:gd name="connsiteX76" fmla="*/ 299623 w 345117"/>
                  <a:gd name="connsiteY76" fmla="*/ 323858 h 440733"/>
                  <a:gd name="connsiteX77" fmla="*/ 286185 w 345117"/>
                  <a:gd name="connsiteY77" fmla="*/ 310419 h 440733"/>
                  <a:gd name="connsiteX78" fmla="*/ 272746 w 345117"/>
                  <a:gd name="connsiteY78" fmla="*/ 323858 h 440733"/>
                  <a:gd name="connsiteX79" fmla="*/ 286185 w 345117"/>
                  <a:gd name="connsiteY79" fmla="*/ 337297 h 440733"/>
                  <a:gd name="connsiteX80" fmla="*/ 286185 w 345117"/>
                  <a:gd name="connsiteY80" fmla="*/ 388960 h 440733"/>
                  <a:gd name="connsiteX81" fmla="*/ 299623 w 345117"/>
                  <a:gd name="connsiteY81" fmla="*/ 375521 h 440733"/>
                  <a:gd name="connsiteX82" fmla="*/ 286185 w 345117"/>
                  <a:gd name="connsiteY82" fmla="*/ 362082 h 440733"/>
                  <a:gd name="connsiteX83" fmla="*/ 272746 w 345117"/>
                  <a:gd name="connsiteY83" fmla="*/ 375521 h 440733"/>
                  <a:gd name="connsiteX84" fmla="*/ 286185 w 345117"/>
                  <a:gd name="connsiteY84" fmla="*/ 388960 h 440733"/>
                  <a:gd name="connsiteX85" fmla="*/ 286185 w 345117"/>
                  <a:gd name="connsiteY85" fmla="*/ 440734 h 440733"/>
                  <a:gd name="connsiteX86" fmla="*/ 299623 w 345117"/>
                  <a:gd name="connsiteY86" fmla="*/ 427295 h 440733"/>
                  <a:gd name="connsiteX87" fmla="*/ 286185 w 345117"/>
                  <a:gd name="connsiteY87" fmla="*/ 413855 h 440733"/>
                  <a:gd name="connsiteX88" fmla="*/ 272746 w 345117"/>
                  <a:gd name="connsiteY88" fmla="*/ 427295 h 440733"/>
                  <a:gd name="connsiteX89" fmla="*/ 286185 w 345117"/>
                  <a:gd name="connsiteY89" fmla="*/ 440734 h 440733"/>
                  <a:gd name="connsiteX90" fmla="*/ 240690 w 345117"/>
                  <a:gd name="connsiteY90" fmla="*/ 26878 h 440733"/>
                  <a:gd name="connsiteX91" fmla="*/ 254129 w 345117"/>
                  <a:gd name="connsiteY91" fmla="*/ 13439 h 440733"/>
                  <a:gd name="connsiteX92" fmla="*/ 240690 w 345117"/>
                  <a:gd name="connsiteY92" fmla="*/ 0 h 440733"/>
                  <a:gd name="connsiteX93" fmla="*/ 227252 w 345117"/>
                  <a:gd name="connsiteY93" fmla="*/ 13439 h 440733"/>
                  <a:gd name="connsiteX94" fmla="*/ 240690 w 345117"/>
                  <a:gd name="connsiteY94" fmla="*/ 26878 h 440733"/>
                  <a:gd name="connsiteX95" fmla="*/ 240690 w 345117"/>
                  <a:gd name="connsiteY95" fmla="*/ 78651 h 440733"/>
                  <a:gd name="connsiteX96" fmla="*/ 254129 w 345117"/>
                  <a:gd name="connsiteY96" fmla="*/ 65212 h 440733"/>
                  <a:gd name="connsiteX97" fmla="*/ 240690 w 345117"/>
                  <a:gd name="connsiteY97" fmla="*/ 51773 h 440733"/>
                  <a:gd name="connsiteX98" fmla="*/ 227252 w 345117"/>
                  <a:gd name="connsiteY98" fmla="*/ 65212 h 440733"/>
                  <a:gd name="connsiteX99" fmla="*/ 240690 w 345117"/>
                  <a:gd name="connsiteY99" fmla="*/ 78651 h 440733"/>
                  <a:gd name="connsiteX100" fmla="*/ 240690 w 345117"/>
                  <a:gd name="connsiteY100" fmla="*/ 130314 h 440733"/>
                  <a:gd name="connsiteX101" fmla="*/ 254129 w 345117"/>
                  <a:gd name="connsiteY101" fmla="*/ 116875 h 440733"/>
                  <a:gd name="connsiteX102" fmla="*/ 240690 w 345117"/>
                  <a:gd name="connsiteY102" fmla="*/ 103436 h 440733"/>
                  <a:gd name="connsiteX103" fmla="*/ 227252 w 345117"/>
                  <a:gd name="connsiteY103" fmla="*/ 116875 h 440733"/>
                  <a:gd name="connsiteX104" fmla="*/ 240690 w 345117"/>
                  <a:gd name="connsiteY104" fmla="*/ 130314 h 440733"/>
                  <a:gd name="connsiteX105" fmla="*/ 240690 w 345117"/>
                  <a:gd name="connsiteY105" fmla="*/ 182088 h 440733"/>
                  <a:gd name="connsiteX106" fmla="*/ 254129 w 345117"/>
                  <a:gd name="connsiteY106" fmla="*/ 168649 h 440733"/>
                  <a:gd name="connsiteX107" fmla="*/ 240690 w 345117"/>
                  <a:gd name="connsiteY107" fmla="*/ 155210 h 440733"/>
                  <a:gd name="connsiteX108" fmla="*/ 227252 w 345117"/>
                  <a:gd name="connsiteY108" fmla="*/ 168649 h 440733"/>
                  <a:gd name="connsiteX109" fmla="*/ 240690 w 345117"/>
                  <a:gd name="connsiteY109" fmla="*/ 182088 h 440733"/>
                  <a:gd name="connsiteX110" fmla="*/ 240690 w 345117"/>
                  <a:gd name="connsiteY110" fmla="*/ 233751 h 440733"/>
                  <a:gd name="connsiteX111" fmla="*/ 254129 w 345117"/>
                  <a:gd name="connsiteY111" fmla="*/ 220312 h 440733"/>
                  <a:gd name="connsiteX112" fmla="*/ 240690 w 345117"/>
                  <a:gd name="connsiteY112" fmla="*/ 206873 h 440733"/>
                  <a:gd name="connsiteX113" fmla="*/ 227252 w 345117"/>
                  <a:gd name="connsiteY113" fmla="*/ 220312 h 440733"/>
                  <a:gd name="connsiteX114" fmla="*/ 240690 w 345117"/>
                  <a:gd name="connsiteY114" fmla="*/ 233751 h 440733"/>
                  <a:gd name="connsiteX115" fmla="*/ 240690 w 345117"/>
                  <a:gd name="connsiteY115" fmla="*/ 285524 h 440733"/>
                  <a:gd name="connsiteX116" fmla="*/ 254129 w 345117"/>
                  <a:gd name="connsiteY116" fmla="*/ 272085 h 440733"/>
                  <a:gd name="connsiteX117" fmla="*/ 240690 w 345117"/>
                  <a:gd name="connsiteY117" fmla="*/ 258646 h 440733"/>
                  <a:gd name="connsiteX118" fmla="*/ 227252 w 345117"/>
                  <a:gd name="connsiteY118" fmla="*/ 272085 h 440733"/>
                  <a:gd name="connsiteX119" fmla="*/ 240690 w 345117"/>
                  <a:gd name="connsiteY119" fmla="*/ 285524 h 440733"/>
                  <a:gd name="connsiteX120" fmla="*/ 240690 w 345117"/>
                  <a:gd name="connsiteY120" fmla="*/ 337297 h 440733"/>
                  <a:gd name="connsiteX121" fmla="*/ 254129 w 345117"/>
                  <a:gd name="connsiteY121" fmla="*/ 323858 h 440733"/>
                  <a:gd name="connsiteX122" fmla="*/ 240690 w 345117"/>
                  <a:gd name="connsiteY122" fmla="*/ 310419 h 440733"/>
                  <a:gd name="connsiteX123" fmla="*/ 227252 w 345117"/>
                  <a:gd name="connsiteY123" fmla="*/ 323858 h 440733"/>
                  <a:gd name="connsiteX124" fmla="*/ 240690 w 345117"/>
                  <a:gd name="connsiteY124" fmla="*/ 337297 h 440733"/>
                  <a:gd name="connsiteX125" fmla="*/ 240690 w 345117"/>
                  <a:gd name="connsiteY125" fmla="*/ 388960 h 440733"/>
                  <a:gd name="connsiteX126" fmla="*/ 254129 w 345117"/>
                  <a:gd name="connsiteY126" fmla="*/ 375521 h 440733"/>
                  <a:gd name="connsiteX127" fmla="*/ 240690 w 345117"/>
                  <a:gd name="connsiteY127" fmla="*/ 362082 h 440733"/>
                  <a:gd name="connsiteX128" fmla="*/ 227252 w 345117"/>
                  <a:gd name="connsiteY128" fmla="*/ 375521 h 440733"/>
                  <a:gd name="connsiteX129" fmla="*/ 240690 w 345117"/>
                  <a:gd name="connsiteY129" fmla="*/ 388960 h 440733"/>
                  <a:gd name="connsiteX130" fmla="*/ 240690 w 345117"/>
                  <a:gd name="connsiteY130" fmla="*/ 440734 h 440733"/>
                  <a:gd name="connsiteX131" fmla="*/ 254129 w 345117"/>
                  <a:gd name="connsiteY131" fmla="*/ 427295 h 440733"/>
                  <a:gd name="connsiteX132" fmla="*/ 240690 w 345117"/>
                  <a:gd name="connsiteY132" fmla="*/ 413855 h 440733"/>
                  <a:gd name="connsiteX133" fmla="*/ 227252 w 345117"/>
                  <a:gd name="connsiteY133" fmla="*/ 427295 h 440733"/>
                  <a:gd name="connsiteX134" fmla="*/ 240690 w 345117"/>
                  <a:gd name="connsiteY134" fmla="*/ 440734 h 440733"/>
                  <a:gd name="connsiteX135" fmla="*/ 195306 w 345117"/>
                  <a:gd name="connsiteY135" fmla="*/ 26878 h 440733"/>
                  <a:gd name="connsiteX136" fmla="*/ 208745 w 345117"/>
                  <a:gd name="connsiteY136" fmla="*/ 13439 h 440733"/>
                  <a:gd name="connsiteX137" fmla="*/ 195306 w 345117"/>
                  <a:gd name="connsiteY137" fmla="*/ 0 h 440733"/>
                  <a:gd name="connsiteX138" fmla="*/ 181867 w 345117"/>
                  <a:gd name="connsiteY138" fmla="*/ 13439 h 440733"/>
                  <a:gd name="connsiteX139" fmla="*/ 195306 w 345117"/>
                  <a:gd name="connsiteY139" fmla="*/ 26878 h 440733"/>
                  <a:gd name="connsiteX140" fmla="*/ 195306 w 345117"/>
                  <a:gd name="connsiteY140" fmla="*/ 78651 h 440733"/>
                  <a:gd name="connsiteX141" fmla="*/ 208745 w 345117"/>
                  <a:gd name="connsiteY141" fmla="*/ 65212 h 440733"/>
                  <a:gd name="connsiteX142" fmla="*/ 195306 w 345117"/>
                  <a:gd name="connsiteY142" fmla="*/ 51773 h 440733"/>
                  <a:gd name="connsiteX143" fmla="*/ 181867 w 345117"/>
                  <a:gd name="connsiteY143" fmla="*/ 65212 h 440733"/>
                  <a:gd name="connsiteX144" fmla="*/ 195306 w 345117"/>
                  <a:gd name="connsiteY144" fmla="*/ 78651 h 440733"/>
                  <a:gd name="connsiteX145" fmla="*/ 195306 w 345117"/>
                  <a:gd name="connsiteY145" fmla="*/ 130314 h 440733"/>
                  <a:gd name="connsiteX146" fmla="*/ 208745 w 345117"/>
                  <a:gd name="connsiteY146" fmla="*/ 116875 h 440733"/>
                  <a:gd name="connsiteX147" fmla="*/ 195306 w 345117"/>
                  <a:gd name="connsiteY147" fmla="*/ 103436 h 440733"/>
                  <a:gd name="connsiteX148" fmla="*/ 181867 w 345117"/>
                  <a:gd name="connsiteY148" fmla="*/ 116875 h 440733"/>
                  <a:gd name="connsiteX149" fmla="*/ 195306 w 345117"/>
                  <a:gd name="connsiteY149" fmla="*/ 130314 h 440733"/>
                  <a:gd name="connsiteX150" fmla="*/ 195306 w 345117"/>
                  <a:gd name="connsiteY150" fmla="*/ 182088 h 440733"/>
                  <a:gd name="connsiteX151" fmla="*/ 208745 w 345117"/>
                  <a:gd name="connsiteY151" fmla="*/ 168649 h 440733"/>
                  <a:gd name="connsiteX152" fmla="*/ 195306 w 345117"/>
                  <a:gd name="connsiteY152" fmla="*/ 155210 h 440733"/>
                  <a:gd name="connsiteX153" fmla="*/ 181867 w 345117"/>
                  <a:gd name="connsiteY153" fmla="*/ 168649 h 440733"/>
                  <a:gd name="connsiteX154" fmla="*/ 195306 w 345117"/>
                  <a:gd name="connsiteY154" fmla="*/ 182088 h 440733"/>
                  <a:gd name="connsiteX155" fmla="*/ 195306 w 345117"/>
                  <a:gd name="connsiteY155" fmla="*/ 233751 h 440733"/>
                  <a:gd name="connsiteX156" fmla="*/ 208745 w 345117"/>
                  <a:gd name="connsiteY156" fmla="*/ 220312 h 440733"/>
                  <a:gd name="connsiteX157" fmla="*/ 195306 w 345117"/>
                  <a:gd name="connsiteY157" fmla="*/ 206873 h 440733"/>
                  <a:gd name="connsiteX158" fmla="*/ 181867 w 345117"/>
                  <a:gd name="connsiteY158" fmla="*/ 220312 h 440733"/>
                  <a:gd name="connsiteX159" fmla="*/ 195306 w 345117"/>
                  <a:gd name="connsiteY159" fmla="*/ 233751 h 440733"/>
                  <a:gd name="connsiteX160" fmla="*/ 195306 w 345117"/>
                  <a:gd name="connsiteY160" fmla="*/ 285524 h 440733"/>
                  <a:gd name="connsiteX161" fmla="*/ 208745 w 345117"/>
                  <a:gd name="connsiteY161" fmla="*/ 272085 h 440733"/>
                  <a:gd name="connsiteX162" fmla="*/ 195306 w 345117"/>
                  <a:gd name="connsiteY162" fmla="*/ 258646 h 440733"/>
                  <a:gd name="connsiteX163" fmla="*/ 181867 w 345117"/>
                  <a:gd name="connsiteY163" fmla="*/ 272085 h 440733"/>
                  <a:gd name="connsiteX164" fmla="*/ 195306 w 345117"/>
                  <a:gd name="connsiteY164" fmla="*/ 285524 h 440733"/>
                  <a:gd name="connsiteX165" fmla="*/ 195306 w 345117"/>
                  <a:gd name="connsiteY165" fmla="*/ 337297 h 440733"/>
                  <a:gd name="connsiteX166" fmla="*/ 208745 w 345117"/>
                  <a:gd name="connsiteY166" fmla="*/ 323858 h 440733"/>
                  <a:gd name="connsiteX167" fmla="*/ 195306 w 345117"/>
                  <a:gd name="connsiteY167" fmla="*/ 310419 h 440733"/>
                  <a:gd name="connsiteX168" fmla="*/ 181867 w 345117"/>
                  <a:gd name="connsiteY168" fmla="*/ 323858 h 440733"/>
                  <a:gd name="connsiteX169" fmla="*/ 195306 w 345117"/>
                  <a:gd name="connsiteY169" fmla="*/ 337297 h 440733"/>
                  <a:gd name="connsiteX170" fmla="*/ 195306 w 345117"/>
                  <a:gd name="connsiteY170" fmla="*/ 388960 h 440733"/>
                  <a:gd name="connsiteX171" fmla="*/ 208745 w 345117"/>
                  <a:gd name="connsiteY171" fmla="*/ 375521 h 440733"/>
                  <a:gd name="connsiteX172" fmla="*/ 195306 w 345117"/>
                  <a:gd name="connsiteY172" fmla="*/ 362082 h 440733"/>
                  <a:gd name="connsiteX173" fmla="*/ 181867 w 345117"/>
                  <a:gd name="connsiteY173" fmla="*/ 375521 h 440733"/>
                  <a:gd name="connsiteX174" fmla="*/ 195306 w 345117"/>
                  <a:gd name="connsiteY174" fmla="*/ 388960 h 440733"/>
                  <a:gd name="connsiteX175" fmla="*/ 195306 w 345117"/>
                  <a:gd name="connsiteY175" fmla="*/ 440734 h 440733"/>
                  <a:gd name="connsiteX176" fmla="*/ 208745 w 345117"/>
                  <a:gd name="connsiteY176" fmla="*/ 427295 h 440733"/>
                  <a:gd name="connsiteX177" fmla="*/ 195306 w 345117"/>
                  <a:gd name="connsiteY177" fmla="*/ 413855 h 440733"/>
                  <a:gd name="connsiteX178" fmla="*/ 181867 w 345117"/>
                  <a:gd name="connsiteY178" fmla="*/ 427295 h 440733"/>
                  <a:gd name="connsiteX179" fmla="*/ 195306 w 345117"/>
                  <a:gd name="connsiteY179" fmla="*/ 440734 h 440733"/>
                  <a:gd name="connsiteX180" fmla="*/ 149812 w 345117"/>
                  <a:gd name="connsiteY180" fmla="*/ 26878 h 440733"/>
                  <a:gd name="connsiteX181" fmla="*/ 163250 w 345117"/>
                  <a:gd name="connsiteY181" fmla="*/ 13439 h 440733"/>
                  <a:gd name="connsiteX182" fmla="*/ 149812 w 345117"/>
                  <a:gd name="connsiteY182" fmla="*/ 0 h 440733"/>
                  <a:gd name="connsiteX183" fmla="*/ 136373 w 345117"/>
                  <a:gd name="connsiteY183" fmla="*/ 13439 h 440733"/>
                  <a:gd name="connsiteX184" fmla="*/ 149812 w 345117"/>
                  <a:gd name="connsiteY184" fmla="*/ 26878 h 440733"/>
                  <a:gd name="connsiteX185" fmla="*/ 149812 w 345117"/>
                  <a:gd name="connsiteY185" fmla="*/ 78651 h 440733"/>
                  <a:gd name="connsiteX186" fmla="*/ 163250 w 345117"/>
                  <a:gd name="connsiteY186" fmla="*/ 65212 h 440733"/>
                  <a:gd name="connsiteX187" fmla="*/ 149812 w 345117"/>
                  <a:gd name="connsiteY187" fmla="*/ 51773 h 440733"/>
                  <a:gd name="connsiteX188" fmla="*/ 136373 w 345117"/>
                  <a:gd name="connsiteY188" fmla="*/ 65212 h 440733"/>
                  <a:gd name="connsiteX189" fmla="*/ 149812 w 345117"/>
                  <a:gd name="connsiteY189" fmla="*/ 78651 h 440733"/>
                  <a:gd name="connsiteX190" fmla="*/ 149812 w 345117"/>
                  <a:gd name="connsiteY190" fmla="*/ 130314 h 440733"/>
                  <a:gd name="connsiteX191" fmla="*/ 163250 w 345117"/>
                  <a:gd name="connsiteY191" fmla="*/ 116875 h 440733"/>
                  <a:gd name="connsiteX192" fmla="*/ 149812 w 345117"/>
                  <a:gd name="connsiteY192" fmla="*/ 103436 h 440733"/>
                  <a:gd name="connsiteX193" fmla="*/ 136373 w 345117"/>
                  <a:gd name="connsiteY193" fmla="*/ 116875 h 440733"/>
                  <a:gd name="connsiteX194" fmla="*/ 149812 w 345117"/>
                  <a:gd name="connsiteY194" fmla="*/ 130314 h 440733"/>
                  <a:gd name="connsiteX195" fmla="*/ 149812 w 345117"/>
                  <a:gd name="connsiteY195" fmla="*/ 182088 h 440733"/>
                  <a:gd name="connsiteX196" fmla="*/ 163250 w 345117"/>
                  <a:gd name="connsiteY196" fmla="*/ 168649 h 440733"/>
                  <a:gd name="connsiteX197" fmla="*/ 149812 w 345117"/>
                  <a:gd name="connsiteY197" fmla="*/ 155210 h 440733"/>
                  <a:gd name="connsiteX198" fmla="*/ 136373 w 345117"/>
                  <a:gd name="connsiteY198" fmla="*/ 168649 h 440733"/>
                  <a:gd name="connsiteX199" fmla="*/ 149812 w 345117"/>
                  <a:gd name="connsiteY199" fmla="*/ 182088 h 440733"/>
                  <a:gd name="connsiteX200" fmla="*/ 149812 w 345117"/>
                  <a:gd name="connsiteY200" fmla="*/ 233751 h 440733"/>
                  <a:gd name="connsiteX201" fmla="*/ 163250 w 345117"/>
                  <a:gd name="connsiteY201" fmla="*/ 220312 h 440733"/>
                  <a:gd name="connsiteX202" fmla="*/ 149812 w 345117"/>
                  <a:gd name="connsiteY202" fmla="*/ 206873 h 440733"/>
                  <a:gd name="connsiteX203" fmla="*/ 136373 w 345117"/>
                  <a:gd name="connsiteY203" fmla="*/ 220312 h 440733"/>
                  <a:gd name="connsiteX204" fmla="*/ 149812 w 345117"/>
                  <a:gd name="connsiteY204" fmla="*/ 233751 h 440733"/>
                  <a:gd name="connsiteX205" fmla="*/ 149812 w 345117"/>
                  <a:gd name="connsiteY205" fmla="*/ 285524 h 440733"/>
                  <a:gd name="connsiteX206" fmla="*/ 163250 w 345117"/>
                  <a:gd name="connsiteY206" fmla="*/ 272085 h 440733"/>
                  <a:gd name="connsiteX207" fmla="*/ 149812 w 345117"/>
                  <a:gd name="connsiteY207" fmla="*/ 258646 h 440733"/>
                  <a:gd name="connsiteX208" fmla="*/ 136373 w 345117"/>
                  <a:gd name="connsiteY208" fmla="*/ 272085 h 440733"/>
                  <a:gd name="connsiteX209" fmla="*/ 149812 w 345117"/>
                  <a:gd name="connsiteY209" fmla="*/ 285524 h 440733"/>
                  <a:gd name="connsiteX210" fmla="*/ 149812 w 345117"/>
                  <a:gd name="connsiteY210" fmla="*/ 337297 h 440733"/>
                  <a:gd name="connsiteX211" fmla="*/ 163250 w 345117"/>
                  <a:gd name="connsiteY211" fmla="*/ 323858 h 440733"/>
                  <a:gd name="connsiteX212" fmla="*/ 149812 w 345117"/>
                  <a:gd name="connsiteY212" fmla="*/ 310419 h 440733"/>
                  <a:gd name="connsiteX213" fmla="*/ 136373 w 345117"/>
                  <a:gd name="connsiteY213" fmla="*/ 323858 h 440733"/>
                  <a:gd name="connsiteX214" fmla="*/ 149812 w 345117"/>
                  <a:gd name="connsiteY214" fmla="*/ 337297 h 440733"/>
                  <a:gd name="connsiteX215" fmla="*/ 149812 w 345117"/>
                  <a:gd name="connsiteY215" fmla="*/ 388960 h 440733"/>
                  <a:gd name="connsiteX216" fmla="*/ 163250 w 345117"/>
                  <a:gd name="connsiteY216" fmla="*/ 375521 h 440733"/>
                  <a:gd name="connsiteX217" fmla="*/ 149812 w 345117"/>
                  <a:gd name="connsiteY217" fmla="*/ 362082 h 440733"/>
                  <a:gd name="connsiteX218" fmla="*/ 136373 w 345117"/>
                  <a:gd name="connsiteY218" fmla="*/ 375521 h 440733"/>
                  <a:gd name="connsiteX219" fmla="*/ 149812 w 345117"/>
                  <a:gd name="connsiteY219" fmla="*/ 388960 h 440733"/>
                  <a:gd name="connsiteX220" fmla="*/ 149812 w 345117"/>
                  <a:gd name="connsiteY220" fmla="*/ 440734 h 440733"/>
                  <a:gd name="connsiteX221" fmla="*/ 163250 w 345117"/>
                  <a:gd name="connsiteY221" fmla="*/ 427295 h 440733"/>
                  <a:gd name="connsiteX222" fmla="*/ 149812 w 345117"/>
                  <a:gd name="connsiteY222" fmla="*/ 413855 h 440733"/>
                  <a:gd name="connsiteX223" fmla="*/ 136373 w 345117"/>
                  <a:gd name="connsiteY223" fmla="*/ 427295 h 440733"/>
                  <a:gd name="connsiteX224" fmla="*/ 149812 w 345117"/>
                  <a:gd name="connsiteY224" fmla="*/ 440734 h 440733"/>
                  <a:gd name="connsiteX225" fmla="*/ 104317 w 345117"/>
                  <a:gd name="connsiteY225" fmla="*/ 26878 h 440733"/>
                  <a:gd name="connsiteX226" fmla="*/ 117756 w 345117"/>
                  <a:gd name="connsiteY226" fmla="*/ 13439 h 440733"/>
                  <a:gd name="connsiteX227" fmla="*/ 104317 w 345117"/>
                  <a:gd name="connsiteY227" fmla="*/ 0 h 440733"/>
                  <a:gd name="connsiteX228" fmla="*/ 90879 w 345117"/>
                  <a:gd name="connsiteY228" fmla="*/ 13439 h 440733"/>
                  <a:gd name="connsiteX229" fmla="*/ 104317 w 345117"/>
                  <a:gd name="connsiteY229" fmla="*/ 26878 h 440733"/>
                  <a:gd name="connsiteX230" fmla="*/ 104317 w 345117"/>
                  <a:gd name="connsiteY230" fmla="*/ 78651 h 440733"/>
                  <a:gd name="connsiteX231" fmla="*/ 117756 w 345117"/>
                  <a:gd name="connsiteY231" fmla="*/ 65212 h 440733"/>
                  <a:gd name="connsiteX232" fmla="*/ 104317 w 345117"/>
                  <a:gd name="connsiteY232" fmla="*/ 51773 h 440733"/>
                  <a:gd name="connsiteX233" fmla="*/ 90879 w 345117"/>
                  <a:gd name="connsiteY233" fmla="*/ 65212 h 440733"/>
                  <a:gd name="connsiteX234" fmla="*/ 104317 w 345117"/>
                  <a:gd name="connsiteY234" fmla="*/ 78651 h 440733"/>
                  <a:gd name="connsiteX235" fmla="*/ 104317 w 345117"/>
                  <a:gd name="connsiteY235" fmla="*/ 130314 h 440733"/>
                  <a:gd name="connsiteX236" fmla="*/ 117756 w 345117"/>
                  <a:gd name="connsiteY236" fmla="*/ 116875 h 440733"/>
                  <a:gd name="connsiteX237" fmla="*/ 104317 w 345117"/>
                  <a:gd name="connsiteY237" fmla="*/ 103436 h 440733"/>
                  <a:gd name="connsiteX238" fmla="*/ 90879 w 345117"/>
                  <a:gd name="connsiteY238" fmla="*/ 116875 h 440733"/>
                  <a:gd name="connsiteX239" fmla="*/ 104317 w 345117"/>
                  <a:gd name="connsiteY239" fmla="*/ 130314 h 440733"/>
                  <a:gd name="connsiteX240" fmla="*/ 104317 w 345117"/>
                  <a:gd name="connsiteY240" fmla="*/ 182088 h 440733"/>
                  <a:gd name="connsiteX241" fmla="*/ 117756 w 345117"/>
                  <a:gd name="connsiteY241" fmla="*/ 168649 h 440733"/>
                  <a:gd name="connsiteX242" fmla="*/ 104317 w 345117"/>
                  <a:gd name="connsiteY242" fmla="*/ 155210 h 440733"/>
                  <a:gd name="connsiteX243" fmla="*/ 90879 w 345117"/>
                  <a:gd name="connsiteY243" fmla="*/ 168649 h 440733"/>
                  <a:gd name="connsiteX244" fmla="*/ 104317 w 345117"/>
                  <a:gd name="connsiteY244" fmla="*/ 182088 h 440733"/>
                  <a:gd name="connsiteX245" fmla="*/ 104317 w 345117"/>
                  <a:gd name="connsiteY245" fmla="*/ 233751 h 440733"/>
                  <a:gd name="connsiteX246" fmla="*/ 117756 w 345117"/>
                  <a:gd name="connsiteY246" fmla="*/ 220312 h 440733"/>
                  <a:gd name="connsiteX247" fmla="*/ 104317 w 345117"/>
                  <a:gd name="connsiteY247" fmla="*/ 206873 h 440733"/>
                  <a:gd name="connsiteX248" fmla="*/ 90879 w 345117"/>
                  <a:gd name="connsiteY248" fmla="*/ 220312 h 440733"/>
                  <a:gd name="connsiteX249" fmla="*/ 104317 w 345117"/>
                  <a:gd name="connsiteY249" fmla="*/ 233751 h 440733"/>
                  <a:gd name="connsiteX250" fmla="*/ 104317 w 345117"/>
                  <a:gd name="connsiteY250" fmla="*/ 285524 h 440733"/>
                  <a:gd name="connsiteX251" fmla="*/ 117756 w 345117"/>
                  <a:gd name="connsiteY251" fmla="*/ 272085 h 440733"/>
                  <a:gd name="connsiteX252" fmla="*/ 104317 w 345117"/>
                  <a:gd name="connsiteY252" fmla="*/ 258646 h 440733"/>
                  <a:gd name="connsiteX253" fmla="*/ 90879 w 345117"/>
                  <a:gd name="connsiteY253" fmla="*/ 272085 h 440733"/>
                  <a:gd name="connsiteX254" fmla="*/ 104317 w 345117"/>
                  <a:gd name="connsiteY254" fmla="*/ 285524 h 440733"/>
                  <a:gd name="connsiteX255" fmla="*/ 104317 w 345117"/>
                  <a:gd name="connsiteY255" fmla="*/ 337297 h 440733"/>
                  <a:gd name="connsiteX256" fmla="*/ 117756 w 345117"/>
                  <a:gd name="connsiteY256" fmla="*/ 323858 h 440733"/>
                  <a:gd name="connsiteX257" fmla="*/ 104317 w 345117"/>
                  <a:gd name="connsiteY257" fmla="*/ 310419 h 440733"/>
                  <a:gd name="connsiteX258" fmla="*/ 90879 w 345117"/>
                  <a:gd name="connsiteY258" fmla="*/ 323858 h 440733"/>
                  <a:gd name="connsiteX259" fmla="*/ 104317 w 345117"/>
                  <a:gd name="connsiteY259" fmla="*/ 337297 h 440733"/>
                  <a:gd name="connsiteX260" fmla="*/ 104317 w 345117"/>
                  <a:gd name="connsiteY260" fmla="*/ 388960 h 440733"/>
                  <a:gd name="connsiteX261" fmla="*/ 117756 w 345117"/>
                  <a:gd name="connsiteY261" fmla="*/ 375521 h 440733"/>
                  <a:gd name="connsiteX262" fmla="*/ 104317 w 345117"/>
                  <a:gd name="connsiteY262" fmla="*/ 362082 h 440733"/>
                  <a:gd name="connsiteX263" fmla="*/ 90879 w 345117"/>
                  <a:gd name="connsiteY263" fmla="*/ 375521 h 440733"/>
                  <a:gd name="connsiteX264" fmla="*/ 104317 w 345117"/>
                  <a:gd name="connsiteY264" fmla="*/ 388960 h 440733"/>
                  <a:gd name="connsiteX265" fmla="*/ 104317 w 345117"/>
                  <a:gd name="connsiteY265" fmla="*/ 440734 h 440733"/>
                  <a:gd name="connsiteX266" fmla="*/ 117756 w 345117"/>
                  <a:gd name="connsiteY266" fmla="*/ 427295 h 440733"/>
                  <a:gd name="connsiteX267" fmla="*/ 104317 w 345117"/>
                  <a:gd name="connsiteY267" fmla="*/ 413855 h 440733"/>
                  <a:gd name="connsiteX268" fmla="*/ 90879 w 345117"/>
                  <a:gd name="connsiteY268" fmla="*/ 427295 h 440733"/>
                  <a:gd name="connsiteX269" fmla="*/ 104317 w 345117"/>
                  <a:gd name="connsiteY269" fmla="*/ 440734 h 440733"/>
                  <a:gd name="connsiteX270" fmla="*/ 58933 w 345117"/>
                  <a:gd name="connsiteY270" fmla="*/ 26878 h 440733"/>
                  <a:gd name="connsiteX271" fmla="*/ 72372 w 345117"/>
                  <a:gd name="connsiteY271" fmla="*/ 13439 h 440733"/>
                  <a:gd name="connsiteX272" fmla="*/ 58933 w 345117"/>
                  <a:gd name="connsiteY272" fmla="*/ 0 h 440733"/>
                  <a:gd name="connsiteX273" fmla="*/ 45494 w 345117"/>
                  <a:gd name="connsiteY273" fmla="*/ 13439 h 440733"/>
                  <a:gd name="connsiteX274" fmla="*/ 58933 w 345117"/>
                  <a:gd name="connsiteY274" fmla="*/ 26878 h 440733"/>
                  <a:gd name="connsiteX275" fmla="*/ 58933 w 345117"/>
                  <a:gd name="connsiteY275" fmla="*/ 78651 h 440733"/>
                  <a:gd name="connsiteX276" fmla="*/ 72372 w 345117"/>
                  <a:gd name="connsiteY276" fmla="*/ 65212 h 440733"/>
                  <a:gd name="connsiteX277" fmla="*/ 58933 w 345117"/>
                  <a:gd name="connsiteY277" fmla="*/ 51773 h 440733"/>
                  <a:gd name="connsiteX278" fmla="*/ 45494 w 345117"/>
                  <a:gd name="connsiteY278" fmla="*/ 65212 h 440733"/>
                  <a:gd name="connsiteX279" fmla="*/ 58933 w 345117"/>
                  <a:gd name="connsiteY279" fmla="*/ 78651 h 440733"/>
                  <a:gd name="connsiteX280" fmla="*/ 58933 w 345117"/>
                  <a:gd name="connsiteY280" fmla="*/ 130314 h 440733"/>
                  <a:gd name="connsiteX281" fmla="*/ 72372 w 345117"/>
                  <a:gd name="connsiteY281" fmla="*/ 116875 h 440733"/>
                  <a:gd name="connsiteX282" fmla="*/ 58933 w 345117"/>
                  <a:gd name="connsiteY282" fmla="*/ 103436 h 440733"/>
                  <a:gd name="connsiteX283" fmla="*/ 45494 w 345117"/>
                  <a:gd name="connsiteY283" fmla="*/ 116875 h 440733"/>
                  <a:gd name="connsiteX284" fmla="*/ 58933 w 345117"/>
                  <a:gd name="connsiteY284" fmla="*/ 130314 h 440733"/>
                  <a:gd name="connsiteX285" fmla="*/ 58933 w 345117"/>
                  <a:gd name="connsiteY285" fmla="*/ 182088 h 440733"/>
                  <a:gd name="connsiteX286" fmla="*/ 72372 w 345117"/>
                  <a:gd name="connsiteY286" fmla="*/ 168649 h 440733"/>
                  <a:gd name="connsiteX287" fmla="*/ 58933 w 345117"/>
                  <a:gd name="connsiteY287" fmla="*/ 155210 h 440733"/>
                  <a:gd name="connsiteX288" fmla="*/ 45494 w 345117"/>
                  <a:gd name="connsiteY288" fmla="*/ 168649 h 440733"/>
                  <a:gd name="connsiteX289" fmla="*/ 58933 w 345117"/>
                  <a:gd name="connsiteY289" fmla="*/ 182088 h 440733"/>
                  <a:gd name="connsiteX290" fmla="*/ 58933 w 345117"/>
                  <a:gd name="connsiteY290" fmla="*/ 233751 h 440733"/>
                  <a:gd name="connsiteX291" fmla="*/ 72372 w 345117"/>
                  <a:gd name="connsiteY291" fmla="*/ 220312 h 440733"/>
                  <a:gd name="connsiteX292" fmla="*/ 58933 w 345117"/>
                  <a:gd name="connsiteY292" fmla="*/ 206873 h 440733"/>
                  <a:gd name="connsiteX293" fmla="*/ 45494 w 345117"/>
                  <a:gd name="connsiteY293" fmla="*/ 220312 h 440733"/>
                  <a:gd name="connsiteX294" fmla="*/ 58933 w 345117"/>
                  <a:gd name="connsiteY294" fmla="*/ 233751 h 440733"/>
                  <a:gd name="connsiteX295" fmla="*/ 58933 w 345117"/>
                  <a:gd name="connsiteY295" fmla="*/ 285524 h 440733"/>
                  <a:gd name="connsiteX296" fmla="*/ 72372 w 345117"/>
                  <a:gd name="connsiteY296" fmla="*/ 272085 h 440733"/>
                  <a:gd name="connsiteX297" fmla="*/ 58933 w 345117"/>
                  <a:gd name="connsiteY297" fmla="*/ 258646 h 440733"/>
                  <a:gd name="connsiteX298" fmla="*/ 45494 w 345117"/>
                  <a:gd name="connsiteY298" fmla="*/ 272085 h 440733"/>
                  <a:gd name="connsiteX299" fmla="*/ 58933 w 345117"/>
                  <a:gd name="connsiteY299" fmla="*/ 285524 h 440733"/>
                  <a:gd name="connsiteX300" fmla="*/ 58933 w 345117"/>
                  <a:gd name="connsiteY300" fmla="*/ 337297 h 440733"/>
                  <a:gd name="connsiteX301" fmla="*/ 72372 w 345117"/>
                  <a:gd name="connsiteY301" fmla="*/ 323858 h 440733"/>
                  <a:gd name="connsiteX302" fmla="*/ 58933 w 345117"/>
                  <a:gd name="connsiteY302" fmla="*/ 310419 h 440733"/>
                  <a:gd name="connsiteX303" fmla="*/ 45494 w 345117"/>
                  <a:gd name="connsiteY303" fmla="*/ 323858 h 440733"/>
                  <a:gd name="connsiteX304" fmla="*/ 58933 w 345117"/>
                  <a:gd name="connsiteY304" fmla="*/ 337297 h 440733"/>
                  <a:gd name="connsiteX305" fmla="*/ 58933 w 345117"/>
                  <a:gd name="connsiteY305" fmla="*/ 388960 h 440733"/>
                  <a:gd name="connsiteX306" fmla="*/ 72372 w 345117"/>
                  <a:gd name="connsiteY306" fmla="*/ 375521 h 440733"/>
                  <a:gd name="connsiteX307" fmla="*/ 58933 w 345117"/>
                  <a:gd name="connsiteY307" fmla="*/ 362082 h 440733"/>
                  <a:gd name="connsiteX308" fmla="*/ 45494 w 345117"/>
                  <a:gd name="connsiteY308" fmla="*/ 375521 h 440733"/>
                  <a:gd name="connsiteX309" fmla="*/ 58933 w 345117"/>
                  <a:gd name="connsiteY309" fmla="*/ 388960 h 440733"/>
                  <a:gd name="connsiteX310" fmla="*/ 58933 w 345117"/>
                  <a:gd name="connsiteY310" fmla="*/ 440734 h 440733"/>
                  <a:gd name="connsiteX311" fmla="*/ 72372 w 345117"/>
                  <a:gd name="connsiteY311" fmla="*/ 427295 h 440733"/>
                  <a:gd name="connsiteX312" fmla="*/ 58933 w 345117"/>
                  <a:gd name="connsiteY312" fmla="*/ 413855 h 440733"/>
                  <a:gd name="connsiteX313" fmla="*/ 45494 w 345117"/>
                  <a:gd name="connsiteY313" fmla="*/ 427295 h 440733"/>
                  <a:gd name="connsiteX314" fmla="*/ 58933 w 345117"/>
                  <a:gd name="connsiteY314" fmla="*/ 440734 h 440733"/>
                  <a:gd name="connsiteX315" fmla="*/ 13439 w 345117"/>
                  <a:gd name="connsiteY315" fmla="*/ 26878 h 440733"/>
                  <a:gd name="connsiteX316" fmla="*/ 26877 w 345117"/>
                  <a:gd name="connsiteY316" fmla="*/ 13439 h 440733"/>
                  <a:gd name="connsiteX317" fmla="*/ 13439 w 345117"/>
                  <a:gd name="connsiteY317" fmla="*/ 0 h 440733"/>
                  <a:gd name="connsiteX318" fmla="*/ 0 w 345117"/>
                  <a:gd name="connsiteY318" fmla="*/ 13439 h 440733"/>
                  <a:gd name="connsiteX319" fmla="*/ 13439 w 345117"/>
                  <a:gd name="connsiteY319" fmla="*/ 26878 h 440733"/>
                  <a:gd name="connsiteX320" fmla="*/ 13439 w 345117"/>
                  <a:gd name="connsiteY320" fmla="*/ 78651 h 440733"/>
                  <a:gd name="connsiteX321" fmla="*/ 26877 w 345117"/>
                  <a:gd name="connsiteY321" fmla="*/ 65212 h 440733"/>
                  <a:gd name="connsiteX322" fmla="*/ 13439 w 345117"/>
                  <a:gd name="connsiteY322" fmla="*/ 51773 h 440733"/>
                  <a:gd name="connsiteX323" fmla="*/ 0 w 345117"/>
                  <a:gd name="connsiteY323" fmla="*/ 65212 h 440733"/>
                  <a:gd name="connsiteX324" fmla="*/ 13439 w 345117"/>
                  <a:gd name="connsiteY324" fmla="*/ 78651 h 440733"/>
                  <a:gd name="connsiteX325" fmla="*/ 13439 w 345117"/>
                  <a:gd name="connsiteY325" fmla="*/ 130314 h 440733"/>
                  <a:gd name="connsiteX326" fmla="*/ 26877 w 345117"/>
                  <a:gd name="connsiteY326" fmla="*/ 116875 h 440733"/>
                  <a:gd name="connsiteX327" fmla="*/ 13439 w 345117"/>
                  <a:gd name="connsiteY327" fmla="*/ 103436 h 440733"/>
                  <a:gd name="connsiteX328" fmla="*/ 0 w 345117"/>
                  <a:gd name="connsiteY328" fmla="*/ 116875 h 440733"/>
                  <a:gd name="connsiteX329" fmla="*/ 13439 w 345117"/>
                  <a:gd name="connsiteY329" fmla="*/ 130314 h 440733"/>
                  <a:gd name="connsiteX330" fmla="*/ 13439 w 345117"/>
                  <a:gd name="connsiteY330" fmla="*/ 182088 h 440733"/>
                  <a:gd name="connsiteX331" fmla="*/ 26877 w 345117"/>
                  <a:gd name="connsiteY331" fmla="*/ 168649 h 440733"/>
                  <a:gd name="connsiteX332" fmla="*/ 13439 w 345117"/>
                  <a:gd name="connsiteY332" fmla="*/ 155210 h 440733"/>
                  <a:gd name="connsiteX333" fmla="*/ 0 w 345117"/>
                  <a:gd name="connsiteY333" fmla="*/ 168649 h 440733"/>
                  <a:gd name="connsiteX334" fmla="*/ 13439 w 345117"/>
                  <a:gd name="connsiteY334" fmla="*/ 182088 h 440733"/>
                  <a:gd name="connsiteX335" fmla="*/ 13439 w 345117"/>
                  <a:gd name="connsiteY335" fmla="*/ 233751 h 440733"/>
                  <a:gd name="connsiteX336" fmla="*/ 26877 w 345117"/>
                  <a:gd name="connsiteY336" fmla="*/ 220312 h 440733"/>
                  <a:gd name="connsiteX337" fmla="*/ 13439 w 345117"/>
                  <a:gd name="connsiteY337" fmla="*/ 206873 h 440733"/>
                  <a:gd name="connsiteX338" fmla="*/ 0 w 345117"/>
                  <a:gd name="connsiteY338" fmla="*/ 220312 h 440733"/>
                  <a:gd name="connsiteX339" fmla="*/ 13439 w 345117"/>
                  <a:gd name="connsiteY339" fmla="*/ 233751 h 440733"/>
                  <a:gd name="connsiteX340" fmla="*/ 13439 w 345117"/>
                  <a:gd name="connsiteY340" fmla="*/ 285524 h 440733"/>
                  <a:gd name="connsiteX341" fmla="*/ 26877 w 345117"/>
                  <a:gd name="connsiteY341" fmla="*/ 272085 h 440733"/>
                  <a:gd name="connsiteX342" fmla="*/ 13439 w 345117"/>
                  <a:gd name="connsiteY342" fmla="*/ 258646 h 440733"/>
                  <a:gd name="connsiteX343" fmla="*/ 0 w 345117"/>
                  <a:gd name="connsiteY343" fmla="*/ 272085 h 440733"/>
                  <a:gd name="connsiteX344" fmla="*/ 13439 w 345117"/>
                  <a:gd name="connsiteY344" fmla="*/ 285524 h 440733"/>
                  <a:gd name="connsiteX345" fmla="*/ 13439 w 345117"/>
                  <a:gd name="connsiteY345" fmla="*/ 337297 h 440733"/>
                  <a:gd name="connsiteX346" fmla="*/ 26877 w 345117"/>
                  <a:gd name="connsiteY346" fmla="*/ 323858 h 440733"/>
                  <a:gd name="connsiteX347" fmla="*/ 13439 w 345117"/>
                  <a:gd name="connsiteY347" fmla="*/ 310419 h 440733"/>
                  <a:gd name="connsiteX348" fmla="*/ 0 w 345117"/>
                  <a:gd name="connsiteY348" fmla="*/ 323858 h 440733"/>
                  <a:gd name="connsiteX349" fmla="*/ 13439 w 345117"/>
                  <a:gd name="connsiteY349" fmla="*/ 337297 h 440733"/>
                  <a:gd name="connsiteX350" fmla="*/ 13439 w 345117"/>
                  <a:gd name="connsiteY350" fmla="*/ 388960 h 440733"/>
                  <a:gd name="connsiteX351" fmla="*/ 26877 w 345117"/>
                  <a:gd name="connsiteY351" fmla="*/ 375521 h 440733"/>
                  <a:gd name="connsiteX352" fmla="*/ 13439 w 345117"/>
                  <a:gd name="connsiteY352" fmla="*/ 362082 h 440733"/>
                  <a:gd name="connsiteX353" fmla="*/ 0 w 345117"/>
                  <a:gd name="connsiteY353" fmla="*/ 375521 h 440733"/>
                  <a:gd name="connsiteX354" fmla="*/ 13439 w 345117"/>
                  <a:gd name="connsiteY354" fmla="*/ 388960 h 440733"/>
                  <a:gd name="connsiteX355" fmla="*/ 13439 w 345117"/>
                  <a:gd name="connsiteY355" fmla="*/ 440734 h 440733"/>
                  <a:gd name="connsiteX356" fmla="*/ 26877 w 345117"/>
                  <a:gd name="connsiteY356" fmla="*/ 427295 h 440733"/>
                  <a:gd name="connsiteX357" fmla="*/ 13439 w 345117"/>
                  <a:gd name="connsiteY357" fmla="*/ 413855 h 440733"/>
                  <a:gd name="connsiteX358" fmla="*/ 0 w 345117"/>
                  <a:gd name="connsiteY358" fmla="*/ 427295 h 440733"/>
                  <a:gd name="connsiteX359" fmla="*/ 13439 w 345117"/>
                  <a:gd name="connsiteY359" fmla="*/ 440734 h 4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73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651"/>
                    </a:moveTo>
                    <a:cubicBezTo>
                      <a:pt x="339101" y="78651"/>
                      <a:pt x="345118" y="72635"/>
                      <a:pt x="345118" y="65212"/>
                    </a:cubicBezTo>
                    <a:cubicBezTo>
                      <a:pt x="345118" y="57790"/>
                      <a:pt x="339101" y="51773"/>
                      <a:pt x="331679" y="51773"/>
                    </a:cubicBezTo>
                    <a:cubicBezTo>
                      <a:pt x="324257" y="51773"/>
                      <a:pt x="318240" y="57790"/>
                      <a:pt x="318240" y="65212"/>
                    </a:cubicBezTo>
                    <a:cubicBezTo>
                      <a:pt x="318240" y="72635"/>
                      <a:pt x="324257" y="78651"/>
                      <a:pt x="331679" y="78651"/>
                    </a:cubicBezTo>
                    <a:close/>
                    <a:moveTo>
                      <a:pt x="331679" y="130314"/>
                    </a:moveTo>
                    <a:cubicBezTo>
                      <a:pt x="339101" y="130314"/>
                      <a:pt x="345118" y="124297"/>
                      <a:pt x="345118" y="116875"/>
                    </a:cubicBezTo>
                    <a:cubicBezTo>
                      <a:pt x="345118" y="109453"/>
                      <a:pt x="339101" y="103436"/>
                      <a:pt x="331679" y="103436"/>
                    </a:cubicBezTo>
                    <a:cubicBezTo>
                      <a:pt x="324257" y="103436"/>
                      <a:pt x="318240" y="109453"/>
                      <a:pt x="318240" y="116875"/>
                    </a:cubicBezTo>
                    <a:cubicBezTo>
                      <a:pt x="318240" y="124297"/>
                      <a:pt x="324257" y="130314"/>
                      <a:pt x="331679" y="130314"/>
                    </a:cubicBezTo>
                    <a:close/>
                    <a:moveTo>
                      <a:pt x="331679" y="182088"/>
                    </a:moveTo>
                    <a:cubicBezTo>
                      <a:pt x="339101" y="182088"/>
                      <a:pt x="345118" y="176071"/>
                      <a:pt x="345118" y="168649"/>
                    </a:cubicBezTo>
                    <a:cubicBezTo>
                      <a:pt x="345118" y="161226"/>
                      <a:pt x="339101" y="155210"/>
                      <a:pt x="331679" y="155210"/>
                    </a:cubicBezTo>
                    <a:cubicBezTo>
                      <a:pt x="324257" y="155210"/>
                      <a:pt x="318240" y="161226"/>
                      <a:pt x="318240" y="168649"/>
                    </a:cubicBezTo>
                    <a:cubicBezTo>
                      <a:pt x="318240" y="176071"/>
                      <a:pt x="324257" y="182088"/>
                      <a:pt x="331679" y="182088"/>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524"/>
                    </a:moveTo>
                    <a:cubicBezTo>
                      <a:pt x="339101" y="285524"/>
                      <a:pt x="345118" y="279507"/>
                      <a:pt x="345118" y="272085"/>
                    </a:cubicBezTo>
                    <a:cubicBezTo>
                      <a:pt x="345118" y="264663"/>
                      <a:pt x="339101" y="258646"/>
                      <a:pt x="331679" y="258646"/>
                    </a:cubicBezTo>
                    <a:cubicBezTo>
                      <a:pt x="324257" y="258646"/>
                      <a:pt x="318240" y="264663"/>
                      <a:pt x="318240" y="272085"/>
                    </a:cubicBezTo>
                    <a:cubicBezTo>
                      <a:pt x="318240" y="279507"/>
                      <a:pt x="324257" y="285524"/>
                      <a:pt x="331679" y="285524"/>
                    </a:cubicBezTo>
                    <a:close/>
                    <a:moveTo>
                      <a:pt x="331679" y="337297"/>
                    </a:moveTo>
                    <a:cubicBezTo>
                      <a:pt x="339101" y="337297"/>
                      <a:pt x="345118" y="331280"/>
                      <a:pt x="345118" y="323858"/>
                    </a:cubicBezTo>
                    <a:cubicBezTo>
                      <a:pt x="345118" y="316436"/>
                      <a:pt x="339101" y="310419"/>
                      <a:pt x="331679" y="310419"/>
                    </a:cubicBezTo>
                    <a:cubicBezTo>
                      <a:pt x="324257" y="310419"/>
                      <a:pt x="318240" y="316436"/>
                      <a:pt x="318240" y="323858"/>
                    </a:cubicBezTo>
                    <a:cubicBezTo>
                      <a:pt x="318240" y="331280"/>
                      <a:pt x="324257" y="337297"/>
                      <a:pt x="331679" y="33729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734"/>
                    </a:moveTo>
                    <a:cubicBezTo>
                      <a:pt x="339101" y="440734"/>
                      <a:pt x="345118" y="434717"/>
                      <a:pt x="345118" y="427295"/>
                    </a:cubicBezTo>
                    <a:cubicBezTo>
                      <a:pt x="345118" y="419872"/>
                      <a:pt x="339101" y="413855"/>
                      <a:pt x="331679" y="413855"/>
                    </a:cubicBezTo>
                    <a:cubicBezTo>
                      <a:pt x="324257" y="413855"/>
                      <a:pt x="318240" y="419872"/>
                      <a:pt x="318240" y="427295"/>
                    </a:cubicBezTo>
                    <a:cubicBezTo>
                      <a:pt x="318240" y="434717"/>
                      <a:pt x="324257" y="440734"/>
                      <a:pt x="331679" y="440734"/>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651"/>
                    </a:moveTo>
                    <a:cubicBezTo>
                      <a:pt x="293607" y="78651"/>
                      <a:pt x="299623" y="72635"/>
                      <a:pt x="299623" y="65212"/>
                    </a:cubicBezTo>
                    <a:cubicBezTo>
                      <a:pt x="299623" y="57790"/>
                      <a:pt x="293607" y="51773"/>
                      <a:pt x="286185" y="51773"/>
                    </a:cubicBezTo>
                    <a:cubicBezTo>
                      <a:pt x="278763" y="51773"/>
                      <a:pt x="272746" y="57790"/>
                      <a:pt x="272746" y="65212"/>
                    </a:cubicBezTo>
                    <a:cubicBezTo>
                      <a:pt x="272746" y="72635"/>
                      <a:pt x="278763" y="78651"/>
                      <a:pt x="286185" y="78651"/>
                    </a:cubicBezTo>
                    <a:close/>
                    <a:moveTo>
                      <a:pt x="286185" y="130314"/>
                    </a:moveTo>
                    <a:cubicBezTo>
                      <a:pt x="293607" y="130314"/>
                      <a:pt x="299623" y="124297"/>
                      <a:pt x="299623" y="116875"/>
                    </a:cubicBezTo>
                    <a:cubicBezTo>
                      <a:pt x="299623" y="109453"/>
                      <a:pt x="293607" y="103436"/>
                      <a:pt x="286185" y="103436"/>
                    </a:cubicBezTo>
                    <a:cubicBezTo>
                      <a:pt x="278763" y="103436"/>
                      <a:pt x="272746" y="109453"/>
                      <a:pt x="272746" y="116875"/>
                    </a:cubicBezTo>
                    <a:cubicBezTo>
                      <a:pt x="272746" y="124297"/>
                      <a:pt x="278763" y="130314"/>
                      <a:pt x="286185" y="130314"/>
                    </a:cubicBezTo>
                    <a:close/>
                    <a:moveTo>
                      <a:pt x="286185" y="182088"/>
                    </a:moveTo>
                    <a:cubicBezTo>
                      <a:pt x="293607" y="182088"/>
                      <a:pt x="299623" y="176071"/>
                      <a:pt x="299623" y="168649"/>
                    </a:cubicBezTo>
                    <a:cubicBezTo>
                      <a:pt x="299623" y="161226"/>
                      <a:pt x="293607" y="155210"/>
                      <a:pt x="286185" y="155210"/>
                    </a:cubicBezTo>
                    <a:cubicBezTo>
                      <a:pt x="278763" y="155210"/>
                      <a:pt x="272746" y="161226"/>
                      <a:pt x="272746" y="168649"/>
                    </a:cubicBezTo>
                    <a:cubicBezTo>
                      <a:pt x="272746" y="176071"/>
                      <a:pt x="278763" y="182088"/>
                      <a:pt x="286185" y="18208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524"/>
                    </a:moveTo>
                    <a:cubicBezTo>
                      <a:pt x="293607" y="285524"/>
                      <a:pt x="299623" y="279507"/>
                      <a:pt x="299623" y="272085"/>
                    </a:cubicBezTo>
                    <a:cubicBezTo>
                      <a:pt x="299623" y="264663"/>
                      <a:pt x="293607" y="258646"/>
                      <a:pt x="286185" y="258646"/>
                    </a:cubicBezTo>
                    <a:cubicBezTo>
                      <a:pt x="278763" y="258646"/>
                      <a:pt x="272746" y="264663"/>
                      <a:pt x="272746" y="272085"/>
                    </a:cubicBezTo>
                    <a:cubicBezTo>
                      <a:pt x="272746" y="279507"/>
                      <a:pt x="278763" y="285524"/>
                      <a:pt x="286185" y="285524"/>
                    </a:cubicBezTo>
                    <a:close/>
                    <a:moveTo>
                      <a:pt x="286185" y="337297"/>
                    </a:moveTo>
                    <a:cubicBezTo>
                      <a:pt x="293607" y="337297"/>
                      <a:pt x="299623" y="331280"/>
                      <a:pt x="299623" y="323858"/>
                    </a:cubicBezTo>
                    <a:cubicBezTo>
                      <a:pt x="299623" y="316436"/>
                      <a:pt x="293607" y="310419"/>
                      <a:pt x="286185" y="310419"/>
                    </a:cubicBezTo>
                    <a:cubicBezTo>
                      <a:pt x="278763" y="310419"/>
                      <a:pt x="272746" y="316436"/>
                      <a:pt x="272746" y="323858"/>
                    </a:cubicBezTo>
                    <a:cubicBezTo>
                      <a:pt x="272746" y="331280"/>
                      <a:pt x="278763" y="337297"/>
                      <a:pt x="286185" y="33729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734"/>
                    </a:moveTo>
                    <a:cubicBezTo>
                      <a:pt x="293607" y="440734"/>
                      <a:pt x="299623" y="434717"/>
                      <a:pt x="299623" y="427295"/>
                    </a:cubicBezTo>
                    <a:cubicBezTo>
                      <a:pt x="299623" y="419872"/>
                      <a:pt x="293607" y="413855"/>
                      <a:pt x="286185" y="413855"/>
                    </a:cubicBezTo>
                    <a:cubicBezTo>
                      <a:pt x="278763" y="413855"/>
                      <a:pt x="272746" y="419872"/>
                      <a:pt x="272746" y="427295"/>
                    </a:cubicBezTo>
                    <a:cubicBezTo>
                      <a:pt x="272746" y="434717"/>
                      <a:pt x="278763" y="440734"/>
                      <a:pt x="286185" y="440734"/>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651"/>
                    </a:moveTo>
                    <a:cubicBezTo>
                      <a:pt x="248112" y="78651"/>
                      <a:pt x="254129" y="72635"/>
                      <a:pt x="254129" y="65212"/>
                    </a:cubicBezTo>
                    <a:cubicBezTo>
                      <a:pt x="254129" y="57790"/>
                      <a:pt x="248112" y="51773"/>
                      <a:pt x="240690" y="51773"/>
                    </a:cubicBezTo>
                    <a:cubicBezTo>
                      <a:pt x="233268" y="51773"/>
                      <a:pt x="227252" y="57790"/>
                      <a:pt x="227252" y="65212"/>
                    </a:cubicBezTo>
                    <a:cubicBezTo>
                      <a:pt x="227252" y="72635"/>
                      <a:pt x="233268" y="78651"/>
                      <a:pt x="240690" y="7865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2088"/>
                    </a:moveTo>
                    <a:cubicBezTo>
                      <a:pt x="248112" y="182088"/>
                      <a:pt x="254129" y="176071"/>
                      <a:pt x="254129" y="168649"/>
                    </a:cubicBezTo>
                    <a:cubicBezTo>
                      <a:pt x="254129" y="161226"/>
                      <a:pt x="248112" y="155210"/>
                      <a:pt x="240690" y="155210"/>
                    </a:cubicBezTo>
                    <a:cubicBezTo>
                      <a:pt x="233268" y="155210"/>
                      <a:pt x="227252" y="161226"/>
                      <a:pt x="227252" y="168649"/>
                    </a:cubicBezTo>
                    <a:cubicBezTo>
                      <a:pt x="227252" y="176071"/>
                      <a:pt x="233268" y="182088"/>
                      <a:pt x="240690" y="18208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524"/>
                    </a:moveTo>
                    <a:cubicBezTo>
                      <a:pt x="248112" y="285524"/>
                      <a:pt x="254129" y="279507"/>
                      <a:pt x="254129" y="272085"/>
                    </a:cubicBezTo>
                    <a:cubicBezTo>
                      <a:pt x="254129" y="264663"/>
                      <a:pt x="248112" y="258646"/>
                      <a:pt x="240690" y="258646"/>
                    </a:cubicBezTo>
                    <a:cubicBezTo>
                      <a:pt x="233268" y="258646"/>
                      <a:pt x="227252" y="264663"/>
                      <a:pt x="227252" y="272085"/>
                    </a:cubicBezTo>
                    <a:cubicBezTo>
                      <a:pt x="227252" y="279507"/>
                      <a:pt x="233268" y="285524"/>
                      <a:pt x="240690" y="285524"/>
                    </a:cubicBezTo>
                    <a:close/>
                    <a:moveTo>
                      <a:pt x="240690" y="337297"/>
                    </a:moveTo>
                    <a:cubicBezTo>
                      <a:pt x="248112" y="337297"/>
                      <a:pt x="254129" y="331280"/>
                      <a:pt x="254129" y="323858"/>
                    </a:cubicBezTo>
                    <a:cubicBezTo>
                      <a:pt x="254129" y="316436"/>
                      <a:pt x="248112" y="310419"/>
                      <a:pt x="240690" y="310419"/>
                    </a:cubicBezTo>
                    <a:cubicBezTo>
                      <a:pt x="233268" y="310419"/>
                      <a:pt x="227252" y="316436"/>
                      <a:pt x="227252" y="323858"/>
                    </a:cubicBezTo>
                    <a:cubicBezTo>
                      <a:pt x="227252" y="331280"/>
                      <a:pt x="233268" y="337297"/>
                      <a:pt x="240690" y="33729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734"/>
                    </a:moveTo>
                    <a:cubicBezTo>
                      <a:pt x="248112" y="440734"/>
                      <a:pt x="254129" y="434717"/>
                      <a:pt x="254129" y="427295"/>
                    </a:cubicBezTo>
                    <a:cubicBezTo>
                      <a:pt x="254129" y="419872"/>
                      <a:pt x="248112" y="413855"/>
                      <a:pt x="240690" y="413855"/>
                    </a:cubicBezTo>
                    <a:cubicBezTo>
                      <a:pt x="233268" y="413855"/>
                      <a:pt x="227252" y="419872"/>
                      <a:pt x="227252" y="427295"/>
                    </a:cubicBezTo>
                    <a:cubicBezTo>
                      <a:pt x="227252" y="434717"/>
                      <a:pt x="233268" y="440734"/>
                      <a:pt x="240690" y="440734"/>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651"/>
                    </a:moveTo>
                    <a:cubicBezTo>
                      <a:pt x="202728" y="78651"/>
                      <a:pt x="208745" y="72635"/>
                      <a:pt x="208745" y="65212"/>
                    </a:cubicBezTo>
                    <a:cubicBezTo>
                      <a:pt x="208745" y="57790"/>
                      <a:pt x="202728" y="51773"/>
                      <a:pt x="195306" y="51773"/>
                    </a:cubicBezTo>
                    <a:cubicBezTo>
                      <a:pt x="187884" y="51773"/>
                      <a:pt x="181867" y="57790"/>
                      <a:pt x="181867" y="65212"/>
                    </a:cubicBezTo>
                    <a:cubicBezTo>
                      <a:pt x="181867" y="72635"/>
                      <a:pt x="187884" y="78651"/>
                      <a:pt x="195306" y="78651"/>
                    </a:cubicBezTo>
                    <a:close/>
                    <a:moveTo>
                      <a:pt x="195306" y="130314"/>
                    </a:moveTo>
                    <a:cubicBezTo>
                      <a:pt x="202728" y="130314"/>
                      <a:pt x="208745" y="124297"/>
                      <a:pt x="208745" y="116875"/>
                    </a:cubicBezTo>
                    <a:cubicBezTo>
                      <a:pt x="208745" y="109453"/>
                      <a:pt x="202728" y="103436"/>
                      <a:pt x="195306" y="103436"/>
                    </a:cubicBezTo>
                    <a:cubicBezTo>
                      <a:pt x="187884" y="103436"/>
                      <a:pt x="181867" y="109453"/>
                      <a:pt x="181867" y="116875"/>
                    </a:cubicBezTo>
                    <a:cubicBezTo>
                      <a:pt x="181867" y="124297"/>
                      <a:pt x="187884" y="130314"/>
                      <a:pt x="195306" y="130314"/>
                    </a:cubicBezTo>
                    <a:close/>
                    <a:moveTo>
                      <a:pt x="195306" y="182088"/>
                    </a:moveTo>
                    <a:cubicBezTo>
                      <a:pt x="202728" y="182088"/>
                      <a:pt x="208745" y="176071"/>
                      <a:pt x="208745" y="168649"/>
                    </a:cubicBezTo>
                    <a:cubicBezTo>
                      <a:pt x="208745" y="161226"/>
                      <a:pt x="202728" y="155210"/>
                      <a:pt x="195306" y="155210"/>
                    </a:cubicBezTo>
                    <a:cubicBezTo>
                      <a:pt x="187884" y="155210"/>
                      <a:pt x="181867" y="161226"/>
                      <a:pt x="181867" y="168649"/>
                    </a:cubicBezTo>
                    <a:cubicBezTo>
                      <a:pt x="181867" y="176071"/>
                      <a:pt x="187884" y="182088"/>
                      <a:pt x="195306" y="182088"/>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524"/>
                    </a:moveTo>
                    <a:cubicBezTo>
                      <a:pt x="202728" y="285524"/>
                      <a:pt x="208745" y="279507"/>
                      <a:pt x="208745" y="272085"/>
                    </a:cubicBezTo>
                    <a:cubicBezTo>
                      <a:pt x="208745" y="264663"/>
                      <a:pt x="202728" y="258646"/>
                      <a:pt x="195306" y="258646"/>
                    </a:cubicBezTo>
                    <a:cubicBezTo>
                      <a:pt x="187884" y="258646"/>
                      <a:pt x="181867" y="264663"/>
                      <a:pt x="181867" y="272085"/>
                    </a:cubicBezTo>
                    <a:cubicBezTo>
                      <a:pt x="181867" y="279507"/>
                      <a:pt x="187884" y="285524"/>
                      <a:pt x="195306" y="285524"/>
                    </a:cubicBezTo>
                    <a:close/>
                    <a:moveTo>
                      <a:pt x="195306" y="337297"/>
                    </a:moveTo>
                    <a:cubicBezTo>
                      <a:pt x="202728" y="337297"/>
                      <a:pt x="208745" y="331280"/>
                      <a:pt x="208745" y="323858"/>
                    </a:cubicBezTo>
                    <a:cubicBezTo>
                      <a:pt x="208745" y="316436"/>
                      <a:pt x="202728" y="310419"/>
                      <a:pt x="195306" y="310419"/>
                    </a:cubicBezTo>
                    <a:cubicBezTo>
                      <a:pt x="187884" y="310419"/>
                      <a:pt x="181867" y="316436"/>
                      <a:pt x="181867" y="323858"/>
                    </a:cubicBezTo>
                    <a:cubicBezTo>
                      <a:pt x="181867" y="331280"/>
                      <a:pt x="187884" y="337297"/>
                      <a:pt x="195306" y="33729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734"/>
                    </a:moveTo>
                    <a:cubicBezTo>
                      <a:pt x="202728" y="440734"/>
                      <a:pt x="208745" y="434717"/>
                      <a:pt x="208745" y="427295"/>
                    </a:cubicBezTo>
                    <a:cubicBezTo>
                      <a:pt x="208745" y="419872"/>
                      <a:pt x="202728" y="413855"/>
                      <a:pt x="195306" y="413855"/>
                    </a:cubicBezTo>
                    <a:cubicBezTo>
                      <a:pt x="187884" y="413855"/>
                      <a:pt x="181867" y="419872"/>
                      <a:pt x="181867" y="427295"/>
                    </a:cubicBezTo>
                    <a:cubicBezTo>
                      <a:pt x="181867" y="434717"/>
                      <a:pt x="187884" y="440734"/>
                      <a:pt x="195306" y="440734"/>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651"/>
                    </a:moveTo>
                    <a:cubicBezTo>
                      <a:pt x="157234" y="78651"/>
                      <a:pt x="163250" y="72635"/>
                      <a:pt x="163250" y="65212"/>
                    </a:cubicBezTo>
                    <a:cubicBezTo>
                      <a:pt x="163250" y="57790"/>
                      <a:pt x="157234" y="51773"/>
                      <a:pt x="149812" y="51773"/>
                    </a:cubicBezTo>
                    <a:cubicBezTo>
                      <a:pt x="142390" y="51773"/>
                      <a:pt x="136373" y="57790"/>
                      <a:pt x="136373" y="65212"/>
                    </a:cubicBezTo>
                    <a:cubicBezTo>
                      <a:pt x="136373" y="72635"/>
                      <a:pt x="142390" y="78651"/>
                      <a:pt x="149812" y="7865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2088"/>
                    </a:moveTo>
                    <a:cubicBezTo>
                      <a:pt x="157234" y="182088"/>
                      <a:pt x="163250" y="176071"/>
                      <a:pt x="163250" y="168649"/>
                    </a:cubicBezTo>
                    <a:cubicBezTo>
                      <a:pt x="163250" y="161226"/>
                      <a:pt x="157234" y="155210"/>
                      <a:pt x="149812" y="155210"/>
                    </a:cubicBezTo>
                    <a:cubicBezTo>
                      <a:pt x="142390" y="155210"/>
                      <a:pt x="136373" y="161226"/>
                      <a:pt x="136373" y="168649"/>
                    </a:cubicBezTo>
                    <a:cubicBezTo>
                      <a:pt x="136373" y="176071"/>
                      <a:pt x="142390" y="182088"/>
                      <a:pt x="149812" y="18208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524"/>
                    </a:moveTo>
                    <a:cubicBezTo>
                      <a:pt x="157234" y="285524"/>
                      <a:pt x="163250" y="279507"/>
                      <a:pt x="163250" y="272085"/>
                    </a:cubicBezTo>
                    <a:cubicBezTo>
                      <a:pt x="163250" y="264663"/>
                      <a:pt x="157234" y="258646"/>
                      <a:pt x="149812" y="258646"/>
                    </a:cubicBezTo>
                    <a:cubicBezTo>
                      <a:pt x="142390" y="258646"/>
                      <a:pt x="136373" y="264663"/>
                      <a:pt x="136373" y="272085"/>
                    </a:cubicBezTo>
                    <a:cubicBezTo>
                      <a:pt x="136373" y="279507"/>
                      <a:pt x="142390" y="285524"/>
                      <a:pt x="149812" y="285524"/>
                    </a:cubicBezTo>
                    <a:close/>
                    <a:moveTo>
                      <a:pt x="149812" y="337297"/>
                    </a:moveTo>
                    <a:cubicBezTo>
                      <a:pt x="157234" y="337297"/>
                      <a:pt x="163250" y="331280"/>
                      <a:pt x="163250" y="323858"/>
                    </a:cubicBezTo>
                    <a:cubicBezTo>
                      <a:pt x="163250" y="316436"/>
                      <a:pt x="157234" y="310419"/>
                      <a:pt x="149812" y="310419"/>
                    </a:cubicBezTo>
                    <a:cubicBezTo>
                      <a:pt x="142390" y="310419"/>
                      <a:pt x="136373" y="316436"/>
                      <a:pt x="136373" y="323858"/>
                    </a:cubicBezTo>
                    <a:cubicBezTo>
                      <a:pt x="136373" y="331280"/>
                      <a:pt x="142390" y="337297"/>
                      <a:pt x="149812" y="33729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734"/>
                    </a:moveTo>
                    <a:cubicBezTo>
                      <a:pt x="157234" y="440734"/>
                      <a:pt x="163250" y="434717"/>
                      <a:pt x="163250" y="427295"/>
                    </a:cubicBezTo>
                    <a:cubicBezTo>
                      <a:pt x="163250" y="419872"/>
                      <a:pt x="157234" y="413855"/>
                      <a:pt x="149812" y="413855"/>
                    </a:cubicBezTo>
                    <a:cubicBezTo>
                      <a:pt x="142390" y="413855"/>
                      <a:pt x="136373" y="419872"/>
                      <a:pt x="136373" y="427295"/>
                    </a:cubicBezTo>
                    <a:cubicBezTo>
                      <a:pt x="136373" y="434717"/>
                      <a:pt x="142390" y="440734"/>
                      <a:pt x="149812" y="440734"/>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651"/>
                    </a:moveTo>
                    <a:cubicBezTo>
                      <a:pt x="111739" y="78651"/>
                      <a:pt x="117756" y="72635"/>
                      <a:pt x="117756" y="65212"/>
                    </a:cubicBezTo>
                    <a:cubicBezTo>
                      <a:pt x="117756" y="57790"/>
                      <a:pt x="111739" y="51773"/>
                      <a:pt x="104317" y="51773"/>
                    </a:cubicBezTo>
                    <a:cubicBezTo>
                      <a:pt x="96895" y="51773"/>
                      <a:pt x="90879" y="57790"/>
                      <a:pt x="90879" y="65212"/>
                    </a:cubicBezTo>
                    <a:cubicBezTo>
                      <a:pt x="90879" y="72635"/>
                      <a:pt x="96895" y="78651"/>
                      <a:pt x="104317" y="7865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2088"/>
                    </a:moveTo>
                    <a:cubicBezTo>
                      <a:pt x="111739" y="182088"/>
                      <a:pt x="117756" y="176071"/>
                      <a:pt x="117756" y="168649"/>
                    </a:cubicBezTo>
                    <a:cubicBezTo>
                      <a:pt x="117756" y="161226"/>
                      <a:pt x="111739" y="155210"/>
                      <a:pt x="104317" y="155210"/>
                    </a:cubicBezTo>
                    <a:cubicBezTo>
                      <a:pt x="96895" y="155210"/>
                      <a:pt x="90879" y="161226"/>
                      <a:pt x="90879" y="168649"/>
                    </a:cubicBezTo>
                    <a:cubicBezTo>
                      <a:pt x="90879" y="176071"/>
                      <a:pt x="96895" y="182088"/>
                      <a:pt x="104317" y="182088"/>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524"/>
                    </a:moveTo>
                    <a:cubicBezTo>
                      <a:pt x="111739" y="285524"/>
                      <a:pt x="117756" y="279507"/>
                      <a:pt x="117756" y="272085"/>
                    </a:cubicBezTo>
                    <a:cubicBezTo>
                      <a:pt x="117756" y="264663"/>
                      <a:pt x="111739" y="258646"/>
                      <a:pt x="104317" y="258646"/>
                    </a:cubicBezTo>
                    <a:cubicBezTo>
                      <a:pt x="96895" y="258646"/>
                      <a:pt x="90879" y="264663"/>
                      <a:pt x="90879" y="272085"/>
                    </a:cubicBezTo>
                    <a:cubicBezTo>
                      <a:pt x="90879" y="279507"/>
                      <a:pt x="96895" y="285524"/>
                      <a:pt x="104317" y="285524"/>
                    </a:cubicBezTo>
                    <a:close/>
                    <a:moveTo>
                      <a:pt x="104317" y="337297"/>
                    </a:moveTo>
                    <a:cubicBezTo>
                      <a:pt x="111739" y="337297"/>
                      <a:pt x="117756" y="331280"/>
                      <a:pt x="117756" y="323858"/>
                    </a:cubicBezTo>
                    <a:cubicBezTo>
                      <a:pt x="117756" y="316436"/>
                      <a:pt x="111739" y="310419"/>
                      <a:pt x="104317" y="310419"/>
                    </a:cubicBezTo>
                    <a:cubicBezTo>
                      <a:pt x="96895" y="310419"/>
                      <a:pt x="90879" y="316436"/>
                      <a:pt x="90879" y="323858"/>
                    </a:cubicBezTo>
                    <a:cubicBezTo>
                      <a:pt x="90879" y="331280"/>
                      <a:pt x="96895" y="337297"/>
                      <a:pt x="104317" y="33729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734"/>
                    </a:moveTo>
                    <a:cubicBezTo>
                      <a:pt x="111739" y="440734"/>
                      <a:pt x="117756" y="434717"/>
                      <a:pt x="117756" y="427295"/>
                    </a:cubicBezTo>
                    <a:cubicBezTo>
                      <a:pt x="117756" y="419872"/>
                      <a:pt x="111739" y="413855"/>
                      <a:pt x="104317" y="413855"/>
                    </a:cubicBezTo>
                    <a:cubicBezTo>
                      <a:pt x="96895" y="413855"/>
                      <a:pt x="90879" y="419872"/>
                      <a:pt x="90879" y="427295"/>
                    </a:cubicBezTo>
                    <a:cubicBezTo>
                      <a:pt x="90879" y="434717"/>
                      <a:pt x="96895" y="440734"/>
                      <a:pt x="104317" y="440734"/>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651"/>
                    </a:moveTo>
                    <a:cubicBezTo>
                      <a:pt x="66355" y="78651"/>
                      <a:pt x="72372" y="72635"/>
                      <a:pt x="72372" y="65212"/>
                    </a:cubicBezTo>
                    <a:cubicBezTo>
                      <a:pt x="72372" y="57790"/>
                      <a:pt x="66355" y="51773"/>
                      <a:pt x="58933" y="51773"/>
                    </a:cubicBezTo>
                    <a:cubicBezTo>
                      <a:pt x="51511" y="51773"/>
                      <a:pt x="45494" y="57790"/>
                      <a:pt x="45494" y="65212"/>
                    </a:cubicBezTo>
                    <a:cubicBezTo>
                      <a:pt x="45494" y="72635"/>
                      <a:pt x="51511" y="78651"/>
                      <a:pt x="58933" y="78651"/>
                    </a:cubicBezTo>
                    <a:close/>
                    <a:moveTo>
                      <a:pt x="58933" y="130314"/>
                    </a:moveTo>
                    <a:cubicBezTo>
                      <a:pt x="66355" y="130314"/>
                      <a:pt x="72372" y="124297"/>
                      <a:pt x="72372" y="116875"/>
                    </a:cubicBezTo>
                    <a:cubicBezTo>
                      <a:pt x="72372" y="109453"/>
                      <a:pt x="66355" y="103436"/>
                      <a:pt x="58933" y="103436"/>
                    </a:cubicBezTo>
                    <a:cubicBezTo>
                      <a:pt x="51511" y="103436"/>
                      <a:pt x="45494" y="109453"/>
                      <a:pt x="45494" y="116875"/>
                    </a:cubicBezTo>
                    <a:cubicBezTo>
                      <a:pt x="45494" y="124297"/>
                      <a:pt x="51511" y="130314"/>
                      <a:pt x="58933" y="130314"/>
                    </a:cubicBezTo>
                    <a:close/>
                    <a:moveTo>
                      <a:pt x="58933" y="182088"/>
                    </a:moveTo>
                    <a:cubicBezTo>
                      <a:pt x="66355" y="182088"/>
                      <a:pt x="72372" y="176071"/>
                      <a:pt x="72372" y="168649"/>
                    </a:cubicBezTo>
                    <a:cubicBezTo>
                      <a:pt x="72372" y="161226"/>
                      <a:pt x="66355" y="155210"/>
                      <a:pt x="58933" y="155210"/>
                    </a:cubicBezTo>
                    <a:cubicBezTo>
                      <a:pt x="51511" y="155210"/>
                      <a:pt x="45494" y="161226"/>
                      <a:pt x="45494" y="168649"/>
                    </a:cubicBezTo>
                    <a:cubicBezTo>
                      <a:pt x="45494" y="176071"/>
                      <a:pt x="51511" y="182088"/>
                      <a:pt x="58933" y="18208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524"/>
                    </a:moveTo>
                    <a:cubicBezTo>
                      <a:pt x="66355" y="285524"/>
                      <a:pt x="72372" y="279507"/>
                      <a:pt x="72372" y="272085"/>
                    </a:cubicBezTo>
                    <a:cubicBezTo>
                      <a:pt x="72372" y="264663"/>
                      <a:pt x="66355" y="258646"/>
                      <a:pt x="58933" y="258646"/>
                    </a:cubicBezTo>
                    <a:cubicBezTo>
                      <a:pt x="51511" y="258646"/>
                      <a:pt x="45494" y="264663"/>
                      <a:pt x="45494" y="272085"/>
                    </a:cubicBezTo>
                    <a:cubicBezTo>
                      <a:pt x="45494" y="279507"/>
                      <a:pt x="51511" y="285524"/>
                      <a:pt x="58933" y="285524"/>
                    </a:cubicBezTo>
                    <a:close/>
                    <a:moveTo>
                      <a:pt x="58933" y="337297"/>
                    </a:moveTo>
                    <a:cubicBezTo>
                      <a:pt x="66355" y="337297"/>
                      <a:pt x="72372" y="331280"/>
                      <a:pt x="72372" y="323858"/>
                    </a:cubicBezTo>
                    <a:cubicBezTo>
                      <a:pt x="72372" y="316436"/>
                      <a:pt x="66355" y="310419"/>
                      <a:pt x="58933" y="310419"/>
                    </a:cubicBezTo>
                    <a:cubicBezTo>
                      <a:pt x="51511" y="310419"/>
                      <a:pt x="45494" y="316436"/>
                      <a:pt x="45494" y="323858"/>
                    </a:cubicBezTo>
                    <a:cubicBezTo>
                      <a:pt x="45494" y="331280"/>
                      <a:pt x="51511" y="337297"/>
                      <a:pt x="58933" y="33729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734"/>
                    </a:moveTo>
                    <a:cubicBezTo>
                      <a:pt x="66355" y="440734"/>
                      <a:pt x="72372" y="434717"/>
                      <a:pt x="72372" y="427295"/>
                    </a:cubicBezTo>
                    <a:cubicBezTo>
                      <a:pt x="72372" y="419872"/>
                      <a:pt x="66355" y="413855"/>
                      <a:pt x="58933" y="413855"/>
                    </a:cubicBezTo>
                    <a:cubicBezTo>
                      <a:pt x="51511" y="413855"/>
                      <a:pt x="45494" y="419872"/>
                      <a:pt x="45494" y="427295"/>
                    </a:cubicBezTo>
                    <a:cubicBezTo>
                      <a:pt x="45494" y="434717"/>
                      <a:pt x="51511" y="440734"/>
                      <a:pt x="58933" y="440734"/>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651"/>
                    </a:moveTo>
                    <a:cubicBezTo>
                      <a:pt x="20861" y="78651"/>
                      <a:pt x="26877" y="72635"/>
                      <a:pt x="26877" y="65212"/>
                    </a:cubicBezTo>
                    <a:cubicBezTo>
                      <a:pt x="26877" y="57790"/>
                      <a:pt x="20861" y="51773"/>
                      <a:pt x="13439" y="51773"/>
                    </a:cubicBezTo>
                    <a:cubicBezTo>
                      <a:pt x="6017" y="51773"/>
                      <a:pt x="0" y="57790"/>
                      <a:pt x="0" y="65212"/>
                    </a:cubicBezTo>
                    <a:cubicBezTo>
                      <a:pt x="0" y="72635"/>
                      <a:pt x="6017" y="78651"/>
                      <a:pt x="13439" y="7865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2088"/>
                    </a:moveTo>
                    <a:cubicBezTo>
                      <a:pt x="20861" y="182088"/>
                      <a:pt x="26877" y="176071"/>
                      <a:pt x="26877" y="168649"/>
                    </a:cubicBezTo>
                    <a:cubicBezTo>
                      <a:pt x="26877" y="161226"/>
                      <a:pt x="20861" y="155210"/>
                      <a:pt x="13439" y="155210"/>
                    </a:cubicBezTo>
                    <a:cubicBezTo>
                      <a:pt x="6017" y="155210"/>
                      <a:pt x="0" y="161226"/>
                      <a:pt x="0" y="168649"/>
                    </a:cubicBezTo>
                    <a:cubicBezTo>
                      <a:pt x="0" y="176071"/>
                      <a:pt x="6017" y="182088"/>
                      <a:pt x="13439" y="18208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524"/>
                    </a:moveTo>
                    <a:cubicBezTo>
                      <a:pt x="20861" y="285524"/>
                      <a:pt x="26877" y="279507"/>
                      <a:pt x="26877" y="272085"/>
                    </a:cubicBezTo>
                    <a:cubicBezTo>
                      <a:pt x="26877" y="264663"/>
                      <a:pt x="20861" y="258646"/>
                      <a:pt x="13439" y="258646"/>
                    </a:cubicBezTo>
                    <a:cubicBezTo>
                      <a:pt x="6017" y="258646"/>
                      <a:pt x="0" y="264663"/>
                      <a:pt x="0" y="272085"/>
                    </a:cubicBezTo>
                    <a:cubicBezTo>
                      <a:pt x="0" y="279507"/>
                      <a:pt x="6017" y="285524"/>
                      <a:pt x="13439" y="285524"/>
                    </a:cubicBezTo>
                    <a:close/>
                    <a:moveTo>
                      <a:pt x="13439" y="337297"/>
                    </a:moveTo>
                    <a:cubicBezTo>
                      <a:pt x="20861" y="337297"/>
                      <a:pt x="26877" y="331280"/>
                      <a:pt x="26877" y="323858"/>
                    </a:cubicBezTo>
                    <a:cubicBezTo>
                      <a:pt x="26877" y="316436"/>
                      <a:pt x="20861" y="310419"/>
                      <a:pt x="13439" y="310419"/>
                    </a:cubicBezTo>
                    <a:cubicBezTo>
                      <a:pt x="6017" y="310419"/>
                      <a:pt x="0" y="316436"/>
                      <a:pt x="0" y="323858"/>
                    </a:cubicBezTo>
                    <a:cubicBezTo>
                      <a:pt x="0" y="331280"/>
                      <a:pt x="6017" y="337297"/>
                      <a:pt x="13439" y="33729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734"/>
                    </a:moveTo>
                    <a:cubicBezTo>
                      <a:pt x="20861" y="440734"/>
                      <a:pt x="26877" y="434717"/>
                      <a:pt x="26877" y="427295"/>
                    </a:cubicBezTo>
                    <a:cubicBezTo>
                      <a:pt x="26877" y="419872"/>
                      <a:pt x="20861" y="413855"/>
                      <a:pt x="13439" y="413855"/>
                    </a:cubicBezTo>
                    <a:cubicBezTo>
                      <a:pt x="6017" y="413855"/>
                      <a:pt x="0" y="419872"/>
                      <a:pt x="0" y="427295"/>
                    </a:cubicBezTo>
                    <a:cubicBezTo>
                      <a:pt x="0" y="434717"/>
                      <a:pt x="6017" y="440734"/>
                      <a:pt x="13439" y="440734"/>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sp>
          <p:nvSpPr>
            <p:cNvPr id="136" name="任意多边形: 形状 135">
              <a:extLst>
                <a:ext uri="{FF2B5EF4-FFF2-40B4-BE49-F238E27FC236}">
                  <a16:creationId xmlns:a16="http://schemas.microsoft.com/office/drawing/2014/main" id="{FB81790B-580A-BDA3-2B62-1845A1B26421}"/>
                </a:ext>
              </a:extLst>
            </p:cNvPr>
            <p:cNvSpPr/>
            <p:nvPr/>
          </p:nvSpPr>
          <p:spPr>
            <a:xfrm>
              <a:off x="6535722" y="1683776"/>
              <a:ext cx="2445459" cy="1043395"/>
            </a:xfrm>
            <a:custGeom>
              <a:avLst/>
              <a:gdLst>
                <a:gd name="connsiteX0" fmla="*/ 2386636 w 2445459"/>
                <a:gd name="connsiteY0" fmla="*/ 83388 h 1043395"/>
                <a:gd name="connsiteX1" fmla="*/ 2445459 w 2445459"/>
                <a:gd name="connsiteY1" fmla="*/ 241241 h 1043395"/>
                <a:gd name="connsiteX2" fmla="*/ 2445459 w 2445459"/>
                <a:gd name="connsiteY2" fmla="*/ 490634 h 1043395"/>
                <a:gd name="connsiteX3" fmla="*/ 0 w 2445459"/>
                <a:gd name="connsiteY3" fmla="*/ 1043396 h 1043395"/>
                <a:gd name="connsiteX4" fmla="*/ 0 w 2445459"/>
                <a:gd name="connsiteY4" fmla="*/ 241241 h 1043395"/>
                <a:gd name="connsiteX5" fmla="*/ 241351 w 2445459"/>
                <a:gd name="connsiteY5" fmla="*/ 0 h 1043395"/>
                <a:gd name="connsiteX6" fmla="*/ 2057711 w 2445459"/>
                <a:gd name="connsiteY6" fmla="*/ 0 h 1043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5459" h="1043395">
                  <a:moveTo>
                    <a:pt x="2386636" y="83388"/>
                  </a:moveTo>
                  <a:cubicBezTo>
                    <a:pt x="2424637" y="127191"/>
                    <a:pt x="2445528" y="183252"/>
                    <a:pt x="2445459" y="241241"/>
                  </a:cubicBezTo>
                  <a:lnTo>
                    <a:pt x="2445459" y="490634"/>
                  </a:lnTo>
                  <a:moveTo>
                    <a:pt x="0" y="1043396"/>
                  </a:moveTo>
                  <a:lnTo>
                    <a:pt x="0" y="241241"/>
                  </a:lnTo>
                  <a:cubicBezTo>
                    <a:pt x="61" y="107990"/>
                    <a:pt x="108100" y="0"/>
                    <a:pt x="241351" y="0"/>
                  </a:cubicBezTo>
                  <a:lnTo>
                    <a:pt x="2057711" y="0"/>
                  </a:lnTo>
                </a:path>
              </a:pathLst>
            </a:custGeom>
            <a:noFill/>
            <a:ln w="4736"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37" name="任意多边形: 形状 136">
              <a:extLst>
                <a:ext uri="{FF2B5EF4-FFF2-40B4-BE49-F238E27FC236}">
                  <a16:creationId xmlns:a16="http://schemas.microsoft.com/office/drawing/2014/main" id="{B2C82E34-F394-DFB1-DFC1-E2530BA0FB44}"/>
                </a:ext>
              </a:extLst>
            </p:cNvPr>
            <p:cNvSpPr/>
            <p:nvPr/>
          </p:nvSpPr>
          <p:spPr>
            <a:xfrm>
              <a:off x="8588256" y="1526804"/>
              <a:ext cx="992063" cy="239809"/>
            </a:xfrm>
            <a:custGeom>
              <a:avLst/>
              <a:gdLst>
                <a:gd name="connsiteX0" fmla="*/ 872214 w 992063"/>
                <a:gd name="connsiteY0" fmla="*/ 0 h 239809"/>
                <a:gd name="connsiteX1" fmla="*/ 119850 w 992063"/>
                <a:gd name="connsiteY1" fmla="*/ 0 h 239809"/>
                <a:gd name="connsiteX2" fmla="*/ 0 w 992063"/>
                <a:gd name="connsiteY2" fmla="*/ 119850 h 239809"/>
                <a:gd name="connsiteX3" fmla="*/ 0 w 992063"/>
                <a:gd name="connsiteY3" fmla="*/ 119960 h 239809"/>
                <a:gd name="connsiteX4" fmla="*/ 119850 w 992063"/>
                <a:gd name="connsiteY4" fmla="*/ 239809 h 239809"/>
                <a:gd name="connsiteX5" fmla="*/ 872214 w 992063"/>
                <a:gd name="connsiteY5" fmla="*/ 239809 h 239809"/>
                <a:gd name="connsiteX6" fmla="*/ 992064 w 992063"/>
                <a:gd name="connsiteY6" fmla="*/ 119960 h 239809"/>
                <a:gd name="connsiteX7" fmla="*/ 992064 w 992063"/>
                <a:gd name="connsiteY7" fmla="*/ 119850 h 239809"/>
                <a:gd name="connsiteX8" fmla="*/ 872214 w 992063"/>
                <a:gd name="connsiteY8" fmla="*/ 0 h 23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063" h="239809">
                  <a:moveTo>
                    <a:pt x="872214" y="0"/>
                  </a:moveTo>
                  <a:lnTo>
                    <a:pt x="119850" y="0"/>
                  </a:lnTo>
                  <a:cubicBezTo>
                    <a:pt x="53659" y="0"/>
                    <a:pt x="0" y="53659"/>
                    <a:pt x="0" y="119850"/>
                  </a:cubicBezTo>
                  <a:lnTo>
                    <a:pt x="0" y="119960"/>
                  </a:lnTo>
                  <a:cubicBezTo>
                    <a:pt x="0" y="186151"/>
                    <a:pt x="53659" y="239809"/>
                    <a:pt x="119850" y="239809"/>
                  </a:cubicBezTo>
                  <a:lnTo>
                    <a:pt x="872214" y="239809"/>
                  </a:lnTo>
                  <a:cubicBezTo>
                    <a:pt x="938405" y="239809"/>
                    <a:pt x="992064" y="186151"/>
                    <a:pt x="992064" y="119960"/>
                  </a:cubicBezTo>
                  <a:lnTo>
                    <a:pt x="992064" y="119850"/>
                  </a:lnTo>
                  <a:cubicBezTo>
                    <a:pt x="992064" y="53658"/>
                    <a:pt x="938405" y="0"/>
                    <a:pt x="872214" y="0"/>
                  </a:cubicBezTo>
                  <a:close/>
                </a:path>
              </a:pathLst>
            </a:custGeom>
            <a:noFill/>
            <a:ln w="4736"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grpSp>
          <p:nvGrpSpPr>
            <p:cNvPr id="138" name="图形 4">
              <a:extLst>
                <a:ext uri="{FF2B5EF4-FFF2-40B4-BE49-F238E27FC236}">
                  <a16:creationId xmlns:a16="http://schemas.microsoft.com/office/drawing/2014/main" id="{5B836FE6-E0DF-8D7B-9CD8-E8FB3FAD9C9F}"/>
                </a:ext>
              </a:extLst>
            </p:cNvPr>
            <p:cNvGrpSpPr/>
            <p:nvPr/>
          </p:nvGrpSpPr>
          <p:grpSpPr>
            <a:xfrm>
              <a:off x="7014790" y="3709762"/>
              <a:ext cx="440733" cy="1509575"/>
              <a:chOff x="7014790" y="3709762"/>
              <a:chExt cx="440733" cy="1509575"/>
            </a:xfrm>
            <a:solidFill>
              <a:schemeClr val="accent6">
                <a:lumMod val="20000"/>
                <a:lumOff val="80000"/>
                <a:alpha val="59000"/>
              </a:schemeClr>
            </a:solidFill>
          </p:grpSpPr>
          <p:sp>
            <p:nvSpPr>
              <p:cNvPr id="140" name="任意多边形: 形状 139">
                <a:extLst>
                  <a:ext uri="{FF2B5EF4-FFF2-40B4-BE49-F238E27FC236}">
                    <a16:creationId xmlns:a16="http://schemas.microsoft.com/office/drawing/2014/main" id="{AC22C595-CD41-0DBC-AE51-97DCBD8C3118}"/>
                  </a:ext>
                </a:extLst>
              </p:cNvPr>
              <p:cNvSpPr/>
              <p:nvPr/>
            </p:nvSpPr>
            <p:spPr>
              <a:xfrm>
                <a:off x="7014790" y="3709762"/>
                <a:ext cx="440733" cy="345008"/>
              </a:xfrm>
              <a:custGeom>
                <a:avLst/>
                <a:gdLst>
                  <a:gd name="connsiteX0" fmla="*/ 13439 w 440733"/>
                  <a:gd name="connsiteY0" fmla="*/ 26878 h 345008"/>
                  <a:gd name="connsiteX1" fmla="*/ 26878 w 440733"/>
                  <a:gd name="connsiteY1" fmla="*/ 13439 h 345008"/>
                  <a:gd name="connsiteX2" fmla="*/ 13439 w 440733"/>
                  <a:gd name="connsiteY2" fmla="*/ 0 h 345008"/>
                  <a:gd name="connsiteX3" fmla="*/ 0 w 440733"/>
                  <a:gd name="connsiteY3" fmla="*/ 13439 h 345008"/>
                  <a:gd name="connsiteX4" fmla="*/ 13439 w 440733"/>
                  <a:gd name="connsiteY4" fmla="*/ 26878 h 345008"/>
                  <a:gd name="connsiteX5" fmla="*/ 65212 w 440733"/>
                  <a:gd name="connsiteY5" fmla="*/ 26878 h 345008"/>
                  <a:gd name="connsiteX6" fmla="*/ 78651 w 440733"/>
                  <a:gd name="connsiteY6" fmla="*/ 13439 h 345008"/>
                  <a:gd name="connsiteX7" fmla="*/ 65212 w 440733"/>
                  <a:gd name="connsiteY7" fmla="*/ 0 h 345008"/>
                  <a:gd name="connsiteX8" fmla="*/ 51773 w 440733"/>
                  <a:gd name="connsiteY8" fmla="*/ 13439 h 345008"/>
                  <a:gd name="connsiteX9" fmla="*/ 65212 w 440733"/>
                  <a:gd name="connsiteY9" fmla="*/ 26878 h 345008"/>
                  <a:gd name="connsiteX10" fmla="*/ 116875 w 440733"/>
                  <a:gd name="connsiteY10" fmla="*/ 26878 h 345008"/>
                  <a:gd name="connsiteX11" fmla="*/ 130315 w 440733"/>
                  <a:gd name="connsiteY11" fmla="*/ 13439 h 345008"/>
                  <a:gd name="connsiteX12" fmla="*/ 116875 w 440733"/>
                  <a:gd name="connsiteY12" fmla="*/ 0 h 345008"/>
                  <a:gd name="connsiteX13" fmla="*/ 103436 w 440733"/>
                  <a:gd name="connsiteY13" fmla="*/ 13439 h 345008"/>
                  <a:gd name="connsiteX14" fmla="*/ 116875 w 440733"/>
                  <a:gd name="connsiteY14" fmla="*/ 26878 h 345008"/>
                  <a:gd name="connsiteX15" fmla="*/ 168649 w 440733"/>
                  <a:gd name="connsiteY15" fmla="*/ 26878 h 345008"/>
                  <a:gd name="connsiteX16" fmla="*/ 182088 w 440733"/>
                  <a:gd name="connsiteY16" fmla="*/ 13439 h 345008"/>
                  <a:gd name="connsiteX17" fmla="*/ 168649 w 440733"/>
                  <a:gd name="connsiteY17" fmla="*/ 0 h 345008"/>
                  <a:gd name="connsiteX18" fmla="*/ 155210 w 440733"/>
                  <a:gd name="connsiteY18" fmla="*/ 13439 h 345008"/>
                  <a:gd name="connsiteX19" fmla="*/ 168649 w 440733"/>
                  <a:gd name="connsiteY19" fmla="*/ 26878 h 345008"/>
                  <a:gd name="connsiteX20" fmla="*/ 220312 w 440733"/>
                  <a:gd name="connsiteY20" fmla="*/ 26878 h 345008"/>
                  <a:gd name="connsiteX21" fmla="*/ 233751 w 440733"/>
                  <a:gd name="connsiteY21" fmla="*/ 13439 h 345008"/>
                  <a:gd name="connsiteX22" fmla="*/ 220312 w 440733"/>
                  <a:gd name="connsiteY22" fmla="*/ 0 h 345008"/>
                  <a:gd name="connsiteX23" fmla="*/ 206873 w 440733"/>
                  <a:gd name="connsiteY23" fmla="*/ 13439 h 345008"/>
                  <a:gd name="connsiteX24" fmla="*/ 220312 w 440733"/>
                  <a:gd name="connsiteY24" fmla="*/ 26878 h 345008"/>
                  <a:gd name="connsiteX25" fmla="*/ 272085 w 440733"/>
                  <a:gd name="connsiteY25" fmla="*/ 26878 h 345008"/>
                  <a:gd name="connsiteX26" fmla="*/ 285524 w 440733"/>
                  <a:gd name="connsiteY26" fmla="*/ 13439 h 345008"/>
                  <a:gd name="connsiteX27" fmla="*/ 272085 w 440733"/>
                  <a:gd name="connsiteY27" fmla="*/ 0 h 345008"/>
                  <a:gd name="connsiteX28" fmla="*/ 258646 w 440733"/>
                  <a:gd name="connsiteY28" fmla="*/ 13439 h 345008"/>
                  <a:gd name="connsiteX29" fmla="*/ 272085 w 440733"/>
                  <a:gd name="connsiteY29" fmla="*/ 26878 h 345008"/>
                  <a:gd name="connsiteX30" fmla="*/ 323858 w 440733"/>
                  <a:gd name="connsiteY30" fmla="*/ 26878 h 345008"/>
                  <a:gd name="connsiteX31" fmla="*/ 337297 w 440733"/>
                  <a:gd name="connsiteY31" fmla="*/ 13439 h 345008"/>
                  <a:gd name="connsiteX32" fmla="*/ 323858 w 440733"/>
                  <a:gd name="connsiteY32" fmla="*/ 0 h 345008"/>
                  <a:gd name="connsiteX33" fmla="*/ 310419 w 440733"/>
                  <a:gd name="connsiteY33" fmla="*/ 13439 h 345008"/>
                  <a:gd name="connsiteX34" fmla="*/ 323858 w 440733"/>
                  <a:gd name="connsiteY34" fmla="*/ 26878 h 345008"/>
                  <a:gd name="connsiteX35" fmla="*/ 375521 w 440733"/>
                  <a:gd name="connsiteY35" fmla="*/ 26878 h 345008"/>
                  <a:gd name="connsiteX36" fmla="*/ 388960 w 440733"/>
                  <a:gd name="connsiteY36" fmla="*/ 13439 h 345008"/>
                  <a:gd name="connsiteX37" fmla="*/ 375521 w 440733"/>
                  <a:gd name="connsiteY37" fmla="*/ 0 h 345008"/>
                  <a:gd name="connsiteX38" fmla="*/ 362082 w 440733"/>
                  <a:gd name="connsiteY38" fmla="*/ 13439 h 345008"/>
                  <a:gd name="connsiteX39" fmla="*/ 375521 w 440733"/>
                  <a:gd name="connsiteY39" fmla="*/ 26878 h 345008"/>
                  <a:gd name="connsiteX40" fmla="*/ 427295 w 440733"/>
                  <a:gd name="connsiteY40" fmla="*/ 26878 h 345008"/>
                  <a:gd name="connsiteX41" fmla="*/ 440734 w 440733"/>
                  <a:gd name="connsiteY41" fmla="*/ 13439 h 345008"/>
                  <a:gd name="connsiteX42" fmla="*/ 427295 w 440733"/>
                  <a:gd name="connsiteY42" fmla="*/ 0 h 345008"/>
                  <a:gd name="connsiteX43" fmla="*/ 413855 w 440733"/>
                  <a:gd name="connsiteY43" fmla="*/ 13439 h 345008"/>
                  <a:gd name="connsiteX44" fmla="*/ 427295 w 440733"/>
                  <a:gd name="connsiteY44" fmla="*/ 26878 h 345008"/>
                  <a:gd name="connsiteX45" fmla="*/ 13439 w 440733"/>
                  <a:gd name="connsiteY45" fmla="*/ 72372 h 345008"/>
                  <a:gd name="connsiteX46" fmla="*/ 26878 w 440733"/>
                  <a:gd name="connsiteY46" fmla="*/ 58933 h 345008"/>
                  <a:gd name="connsiteX47" fmla="*/ 13439 w 440733"/>
                  <a:gd name="connsiteY47" fmla="*/ 45494 h 345008"/>
                  <a:gd name="connsiteX48" fmla="*/ 0 w 440733"/>
                  <a:gd name="connsiteY48" fmla="*/ 58933 h 345008"/>
                  <a:gd name="connsiteX49" fmla="*/ 13439 w 440733"/>
                  <a:gd name="connsiteY49" fmla="*/ 72372 h 345008"/>
                  <a:gd name="connsiteX50" fmla="*/ 65212 w 440733"/>
                  <a:gd name="connsiteY50" fmla="*/ 72372 h 345008"/>
                  <a:gd name="connsiteX51" fmla="*/ 78651 w 440733"/>
                  <a:gd name="connsiteY51" fmla="*/ 58933 h 345008"/>
                  <a:gd name="connsiteX52" fmla="*/ 65212 w 440733"/>
                  <a:gd name="connsiteY52" fmla="*/ 45494 h 345008"/>
                  <a:gd name="connsiteX53" fmla="*/ 51773 w 440733"/>
                  <a:gd name="connsiteY53" fmla="*/ 58933 h 345008"/>
                  <a:gd name="connsiteX54" fmla="*/ 65212 w 440733"/>
                  <a:gd name="connsiteY54" fmla="*/ 72372 h 345008"/>
                  <a:gd name="connsiteX55" fmla="*/ 116875 w 440733"/>
                  <a:gd name="connsiteY55" fmla="*/ 72372 h 345008"/>
                  <a:gd name="connsiteX56" fmla="*/ 130315 w 440733"/>
                  <a:gd name="connsiteY56" fmla="*/ 58933 h 345008"/>
                  <a:gd name="connsiteX57" fmla="*/ 116875 w 440733"/>
                  <a:gd name="connsiteY57" fmla="*/ 45494 h 345008"/>
                  <a:gd name="connsiteX58" fmla="*/ 103436 w 440733"/>
                  <a:gd name="connsiteY58" fmla="*/ 58933 h 345008"/>
                  <a:gd name="connsiteX59" fmla="*/ 116875 w 440733"/>
                  <a:gd name="connsiteY59" fmla="*/ 72372 h 345008"/>
                  <a:gd name="connsiteX60" fmla="*/ 168649 w 440733"/>
                  <a:gd name="connsiteY60" fmla="*/ 72372 h 345008"/>
                  <a:gd name="connsiteX61" fmla="*/ 182088 w 440733"/>
                  <a:gd name="connsiteY61" fmla="*/ 58933 h 345008"/>
                  <a:gd name="connsiteX62" fmla="*/ 168649 w 440733"/>
                  <a:gd name="connsiteY62" fmla="*/ 45494 h 345008"/>
                  <a:gd name="connsiteX63" fmla="*/ 155210 w 440733"/>
                  <a:gd name="connsiteY63" fmla="*/ 58933 h 345008"/>
                  <a:gd name="connsiteX64" fmla="*/ 168649 w 440733"/>
                  <a:gd name="connsiteY64" fmla="*/ 72372 h 345008"/>
                  <a:gd name="connsiteX65" fmla="*/ 220312 w 440733"/>
                  <a:gd name="connsiteY65" fmla="*/ 72372 h 345008"/>
                  <a:gd name="connsiteX66" fmla="*/ 233751 w 440733"/>
                  <a:gd name="connsiteY66" fmla="*/ 58933 h 345008"/>
                  <a:gd name="connsiteX67" fmla="*/ 220312 w 440733"/>
                  <a:gd name="connsiteY67" fmla="*/ 45494 h 345008"/>
                  <a:gd name="connsiteX68" fmla="*/ 206873 w 440733"/>
                  <a:gd name="connsiteY68" fmla="*/ 58933 h 345008"/>
                  <a:gd name="connsiteX69" fmla="*/ 220312 w 440733"/>
                  <a:gd name="connsiteY69" fmla="*/ 72372 h 345008"/>
                  <a:gd name="connsiteX70" fmla="*/ 272085 w 440733"/>
                  <a:gd name="connsiteY70" fmla="*/ 72372 h 345008"/>
                  <a:gd name="connsiteX71" fmla="*/ 285524 w 440733"/>
                  <a:gd name="connsiteY71" fmla="*/ 58933 h 345008"/>
                  <a:gd name="connsiteX72" fmla="*/ 272085 w 440733"/>
                  <a:gd name="connsiteY72" fmla="*/ 45494 h 345008"/>
                  <a:gd name="connsiteX73" fmla="*/ 258646 w 440733"/>
                  <a:gd name="connsiteY73" fmla="*/ 58933 h 345008"/>
                  <a:gd name="connsiteX74" fmla="*/ 272085 w 440733"/>
                  <a:gd name="connsiteY74" fmla="*/ 72372 h 345008"/>
                  <a:gd name="connsiteX75" fmla="*/ 323858 w 440733"/>
                  <a:gd name="connsiteY75" fmla="*/ 72372 h 345008"/>
                  <a:gd name="connsiteX76" fmla="*/ 337297 w 440733"/>
                  <a:gd name="connsiteY76" fmla="*/ 58933 h 345008"/>
                  <a:gd name="connsiteX77" fmla="*/ 323858 w 440733"/>
                  <a:gd name="connsiteY77" fmla="*/ 45494 h 345008"/>
                  <a:gd name="connsiteX78" fmla="*/ 310419 w 440733"/>
                  <a:gd name="connsiteY78" fmla="*/ 58933 h 345008"/>
                  <a:gd name="connsiteX79" fmla="*/ 323858 w 440733"/>
                  <a:gd name="connsiteY79" fmla="*/ 72372 h 345008"/>
                  <a:gd name="connsiteX80" fmla="*/ 375521 w 440733"/>
                  <a:gd name="connsiteY80" fmla="*/ 72372 h 345008"/>
                  <a:gd name="connsiteX81" fmla="*/ 388960 w 440733"/>
                  <a:gd name="connsiteY81" fmla="*/ 58933 h 345008"/>
                  <a:gd name="connsiteX82" fmla="*/ 375521 w 440733"/>
                  <a:gd name="connsiteY82" fmla="*/ 45494 h 345008"/>
                  <a:gd name="connsiteX83" fmla="*/ 362082 w 440733"/>
                  <a:gd name="connsiteY83" fmla="*/ 58933 h 345008"/>
                  <a:gd name="connsiteX84" fmla="*/ 375521 w 440733"/>
                  <a:gd name="connsiteY84" fmla="*/ 72372 h 345008"/>
                  <a:gd name="connsiteX85" fmla="*/ 427295 w 440733"/>
                  <a:gd name="connsiteY85" fmla="*/ 72372 h 345008"/>
                  <a:gd name="connsiteX86" fmla="*/ 440734 w 440733"/>
                  <a:gd name="connsiteY86" fmla="*/ 58933 h 345008"/>
                  <a:gd name="connsiteX87" fmla="*/ 427295 w 440733"/>
                  <a:gd name="connsiteY87" fmla="*/ 45494 h 345008"/>
                  <a:gd name="connsiteX88" fmla="*/ 413855 w 440733"/>
                  <a:gd name="connsiteY88" fmla="*/ 58933 h 345008"/>
                  <a:gd name="connsiteX89" fmla="*/ 427295 w 440733"/>
                  <a:gd name="connsiteY89" fmla="*/ 72372 h 345008"/>
                  <a:gd name="connsiteX90" fmla="*/ 13439 w 440733"/>
                  <a:gd name="connsiteY90" fmla="*/ 117757 h 345008"/>
                  <a:gd name="connsiteX91" fmla="*/ 26878 w 440733"/>
                  <a:gd name="connsiteY91" fmla="*/ 104318 h 345008"/>
                  <a:gd name="connsiteX92" fmla="*/ 13439 w 440733"/>
                  <a:gd name="connsiteY92" fmla="*/ 90879 h 345008"/>
                  <a:gd name="connsiteX93" fmla="*/ 0 w 440733"/>
                  <a:gd name="connsiteY93" fmla="*/ 104318 h 345008"/>
                  <a:gd name="connsiteX94" fmla="*/ 13439 w 440733"/>
                  <a:gd name="connsiteY94" fmla="*/ 117757 h 345008"/>
                  <a:gd name="connsiteX95" fmla="*/ 65212 w 440733"/>
                  <a:gd name="connsiteY95" fmla="*/ 117757 h 345008"/>
                  <a:gd name="connsiteX96" fmla="*/ 78651 w 440733"/>
                  <a:gd name="connsiteY96" fmla="*/ 104318 h 345008"/>
                  <a:gd name="connsiteX97" fmla="*/ 65212 w 440733"/>
                  <a:gd name="connsiteY97" fmla="*/ 90879 h 345008"/>
                  <a:gd name="connsiteX98" fmla="*/ 51773 w 440733"/>
                  <a:gd name="connsiteY98" fmla="*/ 104318 h 345008"/>
                  <a:gd name="connsiteX99" fmla="*/ 65212 w 440733"/>
                  <a:gd name="connsiteY99" fmla="*/ 117757 h 345008"/>
                  <a:gd name="connsiteX100" fmla="*/ 116875 w 440733"/>
                  <a:gd name="connsiteY100" fmla="*/ 117757 h 345008"/>
                  <a:gd name="connsiteX101" fmla="*/ 130315 w 440733"/>
                  <a:gd name="connsiteY101" fmla="*/ 104318 h 345008"/>
                  <a:gd name="connsiteX102" fmla="*/ 116875 w 440733"/>
                  <a:gd name="connsiteY102" fmla="*/ 90879 h 345008"/>
                  <a:gd name="connsiteX103" fmla="*/ 103436 w 440733"/>
                  <a:gd name="connsiteY103" fmla="*/ 104318 h 345008"/>
                  <a:gd name="connsiteX104" fmla="*/ 116875 w 440733"/>
                  <a:gd name="connsiteY104" fmla="*/ 117757 h 345008"/>
                  <a:gd name="connsiteX105" fmla="*/ 168649 w 440733"/>
                  <a:gd name="connsiteY105" fmla="*/ 117757 h 345008"/>
                  <a:gd name="connsiteX106" fmla="*/ 182088 w 440733"/>
                  <a:gd name="connsiteY106" fmla="*/ 104318 h 345008"/>
                  <a:gd name="connsiteX107" fmla="*/ 168649 w 440733"/>
                  <a:gd name="connsiteY107" fmla="*/ 90879 h 345008"/>
                  <a:gd name="connsiteX108" fmla="*/ 155210 w 440733"/>
                  <a:gd name="connsiteY108" fmla="*/ 104318 h 345008"/>
                  <a:gd name="connsiteX109" fmla="*/ 168649 w 440733"/>
                  <a:gd name="connsiteY109" fmla="*/ 117757 h 345008"/>
                  <a:gd name="connsiteX110" fmla="*/ 220312 w 440733"/>
                  <a:gd name="connsiteY110" fmla="*/ 117757 h 345008"/>
                  <a:gd name="connsiteX111" fmla="*/ 233751 w 440733"/>
                  <a:gd name="connsiteY111" fmla="*/ 104318 h 345008"/>
                  <a:gd name="connsiteX112" fmla="*/ 220312 w 440733"/>
                  <a:gd name="connsiteY112" fmla="*/ 90879 h 345008"/>
                  <a:gd name="connsiteX113" fmla="*/ 206873 w 440733"/>
                  <a:gd name="connsiteY113" fmla="*/ 104318 h 345008"/>
                  <a:gd name="connsiteX114" fmla="*/ 220312 w 440733"/>
                  <a:gd name="connsiteY114" fmla="*/ 117757 h 345008"/>
                  <a:gd name="connsiteX115" fmla="*/ 272085 w 440733"/>
                  <a:gd name="connsiteY115" fmla="*/ 117757 h 345008"/>
                  <a:gd name="connsiteX116" fmla="*/ 285524 w 440733"/>
                  <a:gd name="connsiteY116" fmla="*/ 104318 h 345008"/>
                  <a:gd name="connsiteX117" fmla="*/ 272085 w 440733"/>
                  <a:gd name="connsiteY117" fmla="*/ 90879 h 345008"/>
                  <a:gd name="connsiteX118" fmla="*/ 258646 w 440733"/>
                  <a:gd name="connsiteY118" fmla="*/ 104318 h 345008"/>
                  <a:gd name="connsiteX119" fmla="*/ 272085 w 440733"/>
                  <a:gd name="connsiteY119" fmla="*/ 117757 h 345008"/>
                  <a:gd name="connsiteX120" fmla="*/ 323858 w 440733"/>
                  <a:gd name="connsiteY120" fmla="*/ 117757 h 345008"/>
                  <a:gd name="connsiteX121" fmla="*/ 337297 w 440733"/>
                  <a:gd name="connsiteY121" fmla="*/ 104318 h 345008"/>
                  <a:gd name="connsiteX122" fmla="*/ 323858 w 440733"/>
                  <a:gd name="connsiteY122" fmla="*/ 90879 h 345008"/>
                  <a:gd name="connsiteX123" fmla="*/ 310419 w 440733"/>
                  <a:gd name="connsiteY123" fmla="*/ 104318 h 345008"/>
                  <a:gd name="connsiteX124" fmla="*/ 323858 w 440733"/>
                  <a:gd name="connsiteY124" fmla="*/ 117757 h 345008"/>
                  <a:gd name="connsiteX125" fmla="*/ 375521 w 440733"/>
                  <a:gd name="connsiteY125" fmla="*/ 117757 h 345008"/>
                  <a:gd name="connsiteX126" fmla="*/ 388960 w 440733"/>
                  <a:gd name="connsiteY126" fmla="*/ 104318 h 345008"/>
                  <a:gd name="connsiteX127" fmla="*/ 375521 w 440733"/>
                  <a:gd name="connsiteY127" fmla="*/ 90879 h 345008"/>
                  <a:gd name="connsiteX128" fmla="*/ 362082 w 440733"/>
                  <a:gd name="connsiteY128" fmla="*/ 104318 h 345008"/>
                  <a:gd name="connsiteX129" fmla="*/ 375521 w 440733"/>
                  <a:gd name="connsiteY129" fmla="*/ 117757 h 345008"/>
                  <a:gd name="connsiteX130" fmla="*/ 427295 w 440733"/>
                  <a:gd name="connsiteY130" fmla="*/ 117757 h 345008"/>
                  <a:gd name="connsiteX131" fmla="*/ 440734 w 440733"/>
                  <a:gd name="connsiteY131" fmla="*/ 104318 h 345008"/>
                  <a:gd name="connsiteX132" fmla="*/ 427295 w 440733"/>
                  <a:gd name="connsiteY132" fmla="*/ 90879 h 345008"/>
                  <a:gd name="connsiteX133" fmla="*/ 413855 w 440733"/>
                  <a:gd name="connsiteY133" fmla="*/ 104318 h 345008"/>
                  <a:gd name="connsiteX134" fmla="*/ 427295 w 440733"/>
                  <a:gd name="connsiteY134" fmla="*/ 117757 h 345008"/>
                  <a:gd name="connsiteX135" fmla="*/ 13439 w 440733"/>
                  <a:gd name="connsiteY135" fmla="*/ 163251 h 345008"/>
                  <a:gd name="connsiteX136" fmla="*/ 26878 w 440733"/>
                  <a:gd name="connsiteY136" fmla="*/ 149812 h 345008"/>
                  <a:gd name="connsiteX137" fmla="*/ 13439 w 440733"/>
                  <a:gd name="connsiteY137" fmla="*/ 136373 h 345008"/>
                  <a:gd name="connsiteX138" fmla="*/ 0 w 440733"/>
                  <a:gd name="connsiteY138" fmla="*/ 149812 h 345008"/>
                  <a:gd name="connsiteX139" fmla="*/ 13439 w 440733"/>
                  <a:gd name="connsiteY139" fmla="*/ 163251 h 345008"/>
                  <a:gd name="connsiteX140" fmla="*/ 65212 w 440733"/>
                  <a:gd name="connsiteY140" fmla="*/ 163251 h 345008"/>
                  <a:gd name="connsiteX141" fmla="*/ 78651 w 440733"/>
                  <a:gd name="connsiteY141" fmla="*/ 149812 h 345008"/>
                  <a:gd name="connsiteX142" fmla="*/ 65212 w 440733"/>
                  <a:gd name="connsiteY142" fmla="*/ 136373 h 345008"/>
                  <a:gd name="connsiteX143" fmla="*/ 51773 w 440733"/>
                  <a:gd name="connsiteY143" fmla="*/ 149812 h 345008"/>
                  <a:gd name="connsiteX144" fmla="*/ 65212 w 440733"/>
                  <a:gd name="connsiteY144" fmla="*/ 163251 h 345008"/>
                  <a:gd name="connsiteX145" fmla="*/ 116875 w 440733"/>
                  <a:gd name="connsiteY145" fmla="*/ 163251 h 345008"/>
                  <a:gd name="connsiteX146" fmla="*/ 130315 w 440733"/>
                  <a:gd name="connsiteY146" fmla="*/ 149812 h 345008"/>
                  <a:gd name="connsiteX147" fmla="*/ 116875 w 440733"/>
                  <a:gd name="connsiteY147" fmla="*/ 136373 h 345008"/>
                  <a:gd name="connsiteX148" fmla="*/ 103436 w 440733"/>
                  <a:gd name="connsiteY148" fmla="*/ 149812 h 345008"/>
                  <a:gd name="connsiteX149" fmla="*/ 116875 w 440733"/>
                  <a:gd name="connsiteY149" fmla="*/ 163251 h 345008"/>
                  <a:gd name="connsiteX150" fmla="*/ 168649 w 440733"/>
                  <a:gd name="connsiteY150" fmla="*/ 163251 h 345008"/>
                  <a:gd name="connsiteX151" fmla="*/ 182088 w 440733"/>
                  <a:gd name="connsiteY151" fmla="*/ 149812 h 345008"/>
                  <a:gd name="connsiteX152" fmla="*/ 168649 w 440733"/>
                  <a:gd name="connsiteY152" fmla="*/ 136373 h 345008"/>
                  <a:gd name="connsiteX153" fmla="*/ 155210 w 440733"/>
                  <a:gd name="connsiteY153" fmla="*/ 149812 h 345008"/>
                  <a:gd name="connsiteX154" fmla="*/ 168649 w 440733"/>
                  <a:gd name="connsiteY154" fmla="*/ 163251 h 345008"/>
                  <a:gd name="connsiteX155" fmla="*/ 220312 w 440733"/>
                  <a:gd name="connsiteY155" fmla="*/ 163251 h 345008"/>
                  <a:gd name="connsiteX156" fmla="*/ 233751 w 440733"/>
                  <a:gd name="connsiteY156" fmla="*/ 149812 h 345008"/>
                  <a:gd name="connsiteX157" fmla="*/ 220312 w 440733"/>
                  <a:gd name="connsiteY157" fmla="*/ 136373 h 345008"/>
                  <a:gd name="connsiteX158" fmla="*/ 206873 w 440733"/>
                  <a:gd name="connsiteY158" fmla="*/ 149812 h 345008"/>
                  <a:gd name="connsiteX159" fmla="*/ 220312 w 440733"/>
                  <a:gd name="connsiteY159" fmla="*/ 163251 h 345008"/>
                  <a:gd name="connsiteX160" fmla="*/ 272085 w 440733"/>
                  <a:gd name="connsiteY160" fmla="*/ 163251 h 345008"/>
                  <a:gd name="connsiteX161" fmla="*/ 285524 w 440733"/>
                  <a:gd name="connsiteY161" fmla="*/ 149812 h 345008"/>
                  <a:gd name="connsiteX162" fmla="*/ 272085 w 440733"/>
                  <a:gd name="connsiteY162" fmla="*/ 136373 h 345008"/>
                  <a:gd name="connsiteX163" fmla="*/ 258646 w 440733"/>
                  <a:gd name="connsiteY163" fmla="*/ 149812 h 345008"/>
                  <a:gd name="connsiteX164" fmla="*/ 272085 w 440733"/>
                  <a:gd name="connsiteY164" fmla="*/ 163251 h 345008"/>
                  <a:gd name="connsiteX165" fmla="*/ 323858 w 440733"/>
                  <a:gd name="connsiteY165" fmla="*/ 163251 h 345008"/>
                  <a:gd name="connsiteX166" fmla="*/ 337297 w 440733"/>
                  <a:gd name="connsiteY166" fmla="*/ 149812 h 345008"/>
                  <a:gd name="connsiteX167" fmla="*/ 323858 w 440733"/>
                  <a:gd name="connsiteY167" fmla="*/ 136373 h 345008"/>
                  <a:gd name="connsiteX168" fmla="*/ 310419 w 440733"/>
                  <a:gd name="connsiteY168" fmla="*/ 149812 h 345008"/>
                  <a:gd name="connsiteX169" fmla="*/ 323858 w 440733"/>
                  <a:gd name="connsiteY169" fmla="*/ 163251 h 345008"/>
                  <a:gd name="connsiteX170" fmla="*/ 375521 w 440733"/>
                  <a:gd name="connsiteY170" fmla="*/ 163251 h 345008"/>
                  <a:gd name="connsiteX171" fmla="*/ 388960 w 440733"/>
                  <a:gd name="connsiteY171" fmla="*/ 149812 h 345008"/>
                  <a:gd name="connsiteX172" fmla="*/ 375521 w 440733"/>
                  <a:gd name="connsiteY172" fmla="*/ 136373 h 345008"/>
                  <a:gd name="connsiteX173" fmla="*/ 362082 w 440733"/>
                  <a:gd name="connsiteY173" fmla="*/ 149812 h 345008"/>
                  <a:gd name="connsiteX174" fmla="*/ 375521 w 440733"/>
                  <a:gd name="connsiteY174" fmla="*/ 163251 h 345008"/>
                  <a:gd name="connsiteX175" fmla="*/ 427295 w 440733"/>
                  <a:gd name="connsiteY175" fmla="*/ 163251 h 345008"/>
                  <a:gd name="connsiteX176" fmla="*/ 440734 w 440733"/>
                  <a:gd name="connsiteY176" fmla="*/ 149812 h 345008"/>
                  <a:gd name="connsiteX177" fmla="*/ 427295 w 440733"/>
                  <a:gd name="connsiteY177" fmla="*/ 136373 h 345008"/>
                  <a:gd name="connsiteX178" fmla="*/ 413855 w 440733"/>
                  <a:gd name="connsiteY178" fmla="*/ 149812 h 345008"/>
                  <a:gd name="connsiteX179" fmla="*/ 427295 w 440733"/>
                  <a:gd name="connsiteY179" fmla="*/ 163251 h 345008"/>
                  <a:gd name="connsiteX180" fmla="*/ 13439 w 440733"/>
                  <a:gd name="connsiteY180" fmla="*/ 208745 h 345008"/>
                  <a:gd name="connsiteX181" fmla="*/ 26878 w 440733"/>
                  <a:gd name="connsiteY181" fmla="*/ 195306 h 345008"/>
                  <a:gd name="connsiteX182" fmla="*/ 13439 w 440733"/>
                  <a:gd name="connsiteY182" fmla="*/ 181867 h 345008"/>
                  <a:gd name="connsiteX183" fmla="*/ 0 w 440733"/>
                  <a:gd name="connsiteY183" fmla="*/ 195306 h 345008"/>
                  <a:gd name="connsiteX184" fmla="*/ 13439 w 440733"/>
                  <a:gd name="connsiteY184" fmla="*/ 208745 h 345008"/>
                  <a:gd name="connsiteX185" fmla="*/ 65212 w 440733"/>
                  <a:gd name="connsiteY185" fmla="*/ 208745 h 345008"/>
                  <a:gd name="connsiteX186" fmla="*/ 78651 w 440733"/>
                  <a:gd name="connsiteY186" fmla="*/ 195306 h 345008"/>
                  <a:gd name="connsiteX187" fmla="*/ 65212 w 440733"/>
                  <a:gd name="connsiteY187" fmla="*/ 181867 h 345008"/>
                  <a:gd name="connsiteX188" fmla="*/ 51773 w 440733"/>
                  <a:gd name="connsiteY188" fmla="*/ 195306 h 345008"/>
                  <a:gd name="connsiteX189" fmla="*/ 65212 w 440733"/>
                  <a:gd name="connsiteY189" fmla="*/ 208745 h 345008"/>
                  <a:gd name="connsiteX190" fmla="*/ 116875 w 440733"/>
                  <a:gd name="connsiteY190" fmla="*/ 208745 h 345008"/>
                  <a:gd name="connsiteX191" fmla="*/ 130315 w 440733"/>
                  <a:gd name="connsiteY191" fmla="*/ 195306 h 345008"/>
                  <a:gd name="connsiteX192" fmla="*/ 116875 w 440733"/>
                  <a:gd name="connsiteY192" fmla="*/ 181867 h 345008"/>
                  <a:gd name="connsiteX193" fmla="*/ 103436 w 440733"/>
                  <a:gd name="connsiteY193" fmla="*/ 195306 h 345008"/>
                  <a:gd name="connsiteX194" fmla="*/ 116875 w 440733"/>
                  <a:gd name="connsiteY194" fmla="*/ 208745 h 345008"/>
                  <a:gd name="connsiteX195" fmla="*/ 168649 w 440733"/>
                  <a:gd name="connsiteY195" fmla="*/ 208745 h 345008"/>
                  <a:gd name="connsiteX196" fmla="*/ 182088 w 440733"/>
                  <a:gd name="connsiteY196" fmla="*/ 195306 h 345008"/>
                  <a:gd name="connsiteX197" fmla="*/ 168649 w 440733"/>
                  <a:gd name="connsiteY197" fmla="*/ 181867 h 345008"/>
                  <a:gd name="connsiteX198" fmla="*/ 155210 w 440733"/>
                  <a:gd name="connsiteY198" fmla="*/ 195306 h 345008"/>
                  <a:gd name="connsiteX199" fmla="*/ 168649 w 440733"/>
                  <a:gd name="connsiteY199" fmla="*/ 208745 h 345008"/>
                  <a:gd name="connsiteX200" fmla="*/ 220312 w 440733"/>
                  <a:gd name="connsiteY200" fmla="*/ 208745 h 345008"/>
                  <a:gd name="connsiteX201" fmla="*/ 233751 w 440733"/>
                  <a:gd name="connsiteY201" fmla="*/ 195306 h 345008"/>
                  <a:gd name="connsiteX202" fmla="*/ 220312 w 440733"/>
                  <a:gd name="connsiteY202" fmla="*/ 181867 h 345008"/>
                  <a:gd name="connsiteX203" fmla="*/ 206873 w 440733"/>
                  <a:gd name="connsiteY203" fmla="*/ 195306 h 345008"/>
                  <a:gd name="connsiteX204" fmla="*/ 220312 w 440733"/>
                  <a:gd name="connsiteY204" fmla="*/ 208745 h 345008"/>
                  <a:gd name="connsiteX205" fmla="*/ 272085 w 440733"/>
                  <a:gd name="connsiteY205" fmla="*/ 208745 h 345008"/>
                  <a:gd name="connsiteX206" fmla="*/ 285524 w 440733"/>
                  <a:gd name="connsiteY206" fmla="*/ 195306 h 345008"/>
                  <a:gd name="connsiteX207" fmla="*/ 272085 w 440733"/>
                  <a:gd name="connsiteY207" fmla="*/ 181867 h 345008"/>
                  <a:gd name="connsiteX208" fmla="*/ 258646 w 440733"/>
                  <a:gd name="connsiteY208" fmla="*/ 195306 h 345008"/>
                  <a:gd name="connsiteX209" fmla="*/ 272085 w 440733"/>
                  <a:gd name="connsiteY209" fmla="*/ 208745 h 345008"/>
                  <a:gd name="connsiteX210" fmla="*/ 323858 w 440733"/>
                  <a:gd name="connsiteY210" fmla="*/ 208745 h 345008"/>
                  <a:gd name="connsiteX211" fmla="*/ 337297 w 440733"/>
                  <a:gd name="connsiteY211" fmla="*/ 195306 h 345008"/>
                  <a:gd name="connsiteX212" fmla="*/ 323858 w 440733"/>
                  <a:gd name="connsiteY212" fmla="*/ 181867 h 345008"/>
                  <a:gd name="connsiteX213" fmla="*/ 310419 w 440733"/>
                  <a:gd name="connsiteY213" fmla="*/ 195306 h 345008"/>
                  <a:gd name="connsiteX214" fmla="*/ 323858 w 440733"/>
                  <a:gd name="connsiteY214" fmla="*/ 208745 h 345008"/>
                  <a:gd name="connsiteX215" fmla="*/ 375521 w 440733"/>
                  <a:gd name="connsiteY215" fmla="*/ 208745 h 345008"/>
                  <a:gd name="connsiteX216" fmla="*/ 388960 w 440733"/>
                  <a:gd name="connsiteY216" fmla="*/ 195306 h 345008"/>
                  <a:gd name="connsiteX217" fmla="*/ 375521 w 440733"/>
                  <a:gd name="connsiteY217" fmla="*/ 181867 h 345008"/>
                  <a:gd name="connsiteX218" fmla="*/ 362082 w 440733"/>
                  <a:gd name="connsiteY218" fmla="*/ 195306 h 345008"/>
                  <a:gd name="connsiteX219" fmla="*/ 375521 w 440733"/>
                  <a:gd name="connsiteY219" fmla="*/ 208745 h 345008"/>
                  <a:gd name="connsiteX220" fmla="*/ 427295 w 440733"/>
                  <a:gd name="connsiteY220" fmla="*/ 208745 h 345008"/>
                  <a:gd name="connsiteX221" fmla="*/ 440734 w 440733"/>
                  <a:gd name="connsiteY221" fmla="*/ 195306 h 345008"/>
                  <a:gd name="connsiteX222" fmla="*/ 427295 w 440733"/>
                  <a:gd name="connsiteY222" fmla="*/ 181867 h 345008"/>
                  <a:gd name="connsiteX223" fmla="*/ 413855 w 440733"/>
                  <a:gd name="connsiteY223" fmla="*/ 195306 h 345008"/>
                  <a:gd name="connsiteX224" fmla="*/ 427295 w 440733"/>
                  <a:gd name="connsiteY224" fmla="*/ 208745 h 345008"/>
                  <a:gd name="connsiteX225" fmla="*/ 13439 w 440733"/>
                  <a:gd name="connsiteY225" fmla="*/ 254130 h 345008"/>
                  <a:gd name="connsiteX226" fmla="*/ 26878 w 440733"/>
                  <a:gd name="connsiteY226" fmla="*/ 240691 h 345008"/>
                  <a:gd name="connsiteX227" fmla="*/ 13439 w 440733"/>
                  <a:gd name="connsiteY227" fmla="*/ 227252 h 345008"/>
                  <a:gd name="connsiteX228" fmla="*/ 0 w 440733"/>
                  <a:gd name="connsiteY228" fmla="*/ 240691 h 345008"/>
                  <a:gd name="connsiteX229" fmla="*/ 13439 w 440733"/>
                  <a:gd name="connsiteY229" fmla="*/ 254130 h 345008"/>
                  <a:gd name="connsiteX230" fmla="*/ 65212 w 440733"/>
                  <a:gd name="connsiteY230" fmla="*/ 254130 h 345008"/>
                  <a:gd name="connsiteX231" fmla="*/ 78651 w 440733"/>
                  <a:gd name="connsiteY231" fmla="*/ 240691 h 345008"/>
                  <a:gd name="connsiteX232" fmla="*/ 65212 w 440733"/>
                  <a:gd name="connsiteY232" fmla="*/ 227252 h 345008"/>
                  <a:gd name="connsiteX233" fmla="*/ 51773 w 440733"/>
                  <a:gd name="connsiteY233" fmla="*/ 240691 h 345008"/>
                  <a:gd name="connsiteX234" fmla="*/ 65212 w 440733"/>
                  <a:gd name="connsiteY234" fmla="*/ 254130 h 345008"/>
                  <a:gd name="connsiteX235" fmla="*/ 116875 w 440733"/>
                  <a:gd name="connsiteY235" fmla="*/ 254130 h 345008"/>
                  <a:gd name="connsiteX236" fmla="*/ 130315 w 440733"/>
                  <a:gd name="connsiteY236" fmla="*/ 240691 h 345008"/>
                  <a:gd name="connsiteX237" fmla="*/ 116875 w 440733"/>
                  <a:gd name="connsiteY237" fmla="*/ 227252 h 345008"/>
                  <a:gd name="connsiteX238" fmla="*/ 103436 w 440733"/>
                  <a:gd name="connsiteY238" fmla="*/ 240691 h 345008"/>
                  <a:gd name="connsiteX239" fmla="*/ 116875 w 440733"/>
                  <a:gd name="connsiteY239" fmla="*/ 254130 h 345008"/>
                  <a:gd name="connsiteX240" fmla="*/ 168649 w 440733"/>
                  <a:gd name="connsiteY240" fmla="*/ 254130 h 345008"/>
                  <a:gd name="connsiteX241" fmla="*/ 182088 w 440733"/>
                  <a:gd name="connsiteY241" fmla="*/ 240691 h 345008"/>
                  <a:gd name="connsiteX242" fmla="*/ 168649 w 440733"/>
                  <a:gd name="connsiteY242" fmla="*/ 227252 h 345008"/>
                  <a:gd name="connsiteX243" fmla="*/ 155210 w 440733"/>
                  <a:gd name="connsiteY243" fmla="*/ 240691 h 345008"/>
                  <a:gd name="connsiteX244" fmla="*/ 168649 w 440733"/>
                  <a:gd name="connsiteY244" fmla="*/ 254130 h 345008"/>
                  <a:gd name="connsiteX245" fmla="*/ 220312 w 440733"/>
                  <a:gd name="connsiteY245" fmla="*/ 254130 h 345008"/>
                  <a:gd name="connsiteX246" fmla="*/ 233751 w 440733"/>
                  <a:gd name="connsiteY246" fmla="*/ 240691 h 345008"/>
                  <a:gd name="connsiteX247" fmla="*/ 220312 w 440733"/>
                  <a:gd name="connsiteY247" fmla="*/ 227252 h 345008"/>
                  <a:gd name="connsiteX248" fmla="*/ 206873 w 440733"/>
                  <a:gd name="connsiteY248" fmla="*/ 240691 h 345008"/>
                  <a:gd name="connsiteX249" fmla="*/ 220312 w 440733"/>
                  <a:gd name="connsiteY249" fmla="*/ 254130 h 345008"/>
                  <a:gd name="connsiteX250" fmla="*/ 272085 w 440733"/>
                  <a:gd name="connsiteY250" fmla="*/ 254130 h 345008"/>
                  <a:gd name="connsiteX251" fmla="*/ 285524 w 440733"/>
                  <a:gd name="connsiteY251" fmla="*/ 240691 h 345008"/>
                  <a:gd name="connsiteX252" fmla="*/ 272085 w 440733"/>
                  <a:gd name="connsiteY252" fmla="*/ 227252 h 345008"/>
                  <a:gd name="connsiteX253" fmla="*/ 258646 w 440733"/>
                  <a:gd name="connsiteY253" fmla="*/ 240691 h 345008"/>
                  <a:gd name="connsiteX254" fmla="*/ 272085 w 440733"/>
                  <a:gd name="connsiteY254" fmla="*/ 254130 h 345008"/>
                  <a:gd name="connsiteX255" fmla="*/ 323858 w 440733"/>
                  <a:gd name="connsiteY255" fmla="*/ 254130 h 345008"/>
                  <a:gd name="connsiteX256" fmla="*/ 337297 w 440733"/>
                  <a:gd name="connsiteY256" fmla="*/ 240691 h 345008"/>
                  <a:gd name="connsiteX257" fmla="*/ 323858 w 440733"/>
                  <a:gd name="connsiteY257" fmla="*/ 227252 h 345008"/>
                  <a:gd name="connsiteX258" fmla="*/ 310419 w 440733"/>
                  <a:gd name="connsiteY258" fmla="*/ 240691 h 345008"/>
                  <a:gd name="connsiteX259" fmla="*/ 323858 w 440733"/>
                  <a:gd name="connsiteY259" fmla="*/ 254130 h 345008"/>
                  <a:gd name="connsiteX260" fmla="*/ 375521 w 440733"/>
                  <a:gd name="connsiteY260" fmla="*/ 254130 h 345008"/>
                  <a:gd name="connsiteX261" fmla="*/ 388960 w 440733"/>
                  <a:gd name="connsiteY261" fmla="*/ 240691 h 345008"/>
                  <a:gd name="connsiteX262" fmla="*/ 375521 w 440733"/>
                  <a:gd name="connsiteY262" fmla="*/ 227252 h 345008"/>
                  <a:gd name="connsiteX263" fmla="*/ 362082 w 440733"/>
                  <a:gd name="connsiteY263" fmla="*/ 240691 h 345008"/>
                  <a:gd name="connsiteX264" fmla="*/ 375521 w 440733"/>
                  <a:gd name="connsiteY264" fmla="*/ 254130 h 345008"/>
                  <a:gd name="connsiteX265" fmla="*/ 427295 w 440733"/>
                  <a:gd name="connsiteY265" fmla="*/ 254130 h 345008"/>
                  <a:gd name="connsiteX266" fmla="*/ 440734 w 440733"/>
                  <a:gd name="connsiteY266" fmla="*/ 240691 h 345008"/>
                  <a:gd name="connsiteX267" fmla="*/ 427295 w 440733"/>
                  <a:gd name="connsiteY267" fmla="*/ 227252 h 345008"/>
                  <a:gd name="connsiteX268" fmla="*/ 413855 w 440733"/>
                  <a:gd name="connsiteY268" fmla="*/ 240691 h 345008"/>
                  <a:gd name="connsiteX269" fmla="*/ 427295 w 440733"/>
                  <a:gd name="connsiteY269" fmla="*/ 254130 h 345008"/>
                  <a:gd name="connsiteX270" fmla="*/ 13439 w 440733"/>
                  <a:gd name="connsiteY270" fmla="*/ 299624 h 345008"/>
                  <a:gd name="connsiteX271" fmla="*/ 26878 w 440733"/>
                  <a:gd name="connsiteY271" fmla="*/ 286185 h 345008"/>
                  <a:gd name="connsiteX272" fmla="*/ 13439 w 440733"/>
                  <a:gd name="connsiteY272" fmla="*/ 272746 h 345008"/>
                  <a:gd name="connsiteX273" fmla="*/ 0 w 440733"/>
                  <a:gd name="connsiteY273" fmla="*/ 286185 h 345008"/>
                  <a:gd name="connsiteX274" fmla="*/ 13439 w 440733"/>
                  <a:gd name="connsiteY274" fmla="*/ 299624 h 345008"/>
                  <a:gd name="connsiteX275" fmla="*/ 65212 w 440733"/>
                  <a:gd name="connsiteY275" fmla="*/ 299624 h 345008"/>
                  <a:gd name="connsiteX276" fmla="*/ 78651 w 440733"/>
                  <a:gd name="connsiteY276" fmla="*/ 286185 h 345008"/>
                  <a:gd name="connsiteX277" fmla="*/ 65212 w 440733"/>
                  <a:gd name="connsiteY277" fmla="*/ 272746 h 345008"/>
                  <a:gd name="connsiteX278" fmla="*/ 51773 w 440733"/>
                  <a:gd name="connsiteY278" fmla="*/ 286185 h 345008"/>
                  <a:gd name="connsiteX279" fmla="*/ 65212 w 440733"/>
                  <a:gd name="connsiteY279" fmla="*/ 299624 h 345008"/>
                  <a:gd name="connsiteX280" fmla="*/ 116875 w 440733"/>
                  <a:gd name="connsiteY280" fmla="*/ 299624 h 345008"/>
                  <a:gd name="connsiteX281" fmla="*/ 130315 w 440733"/>
                  <a:gd name="connsiteY281" fmla="*/ 286185 h 345008"/>
                  <a:gd name="connsiteX282" fmla="*/ 116875 w 440733"/>
                  <a:gd name="connsiteY282" fmla="*/ 272746 h 345008"/>
                  <a:gd name="connsiteX283" fmla="*/ 103436 w 440733"/>
                  <a:gd name="connsiteY283" fmla="*/ 286185 h 345008"/>
                  <a:gd name="connsiteX284" fmla="*/ 116875 w 440733"/>
                  <a:gd name="connsiteY284" fmla="*/ 299624 h 345008"/>
                  <a:gd name="connsiteX285" fmla="*/ 168649 w 440733"/>
                  <a:gd name="connsiteY285" fmla="*/ 299624 h 345008"/>
                  <a:gd name="connsiteX286" fmla="*/ 182088 w 440733"/>
                  <a:gd name="connsiteY286" fmla="*/ 286185 h 345008"/>
                  <a:gd name="connsiteX287" fmla="*/ 168649 w 440733"/>
                  <a:gd name="connsiteY287" fmla="*/ 272746 h 345008"/>
                  <a:gd name="connsiteX288" fmla="*/ 155210 w 440733"/>
                  <a:gd name="connsiteY288" fmla="*/ 286185 h 345008"/>
                  <a:gd name="connsiteX289" fmla="*/ 168649 w 440733"/>
                  <a:gd name="connsiteY289" fmla="*/ 299624 h 345008"/>
                  <a:gd name="connsiteX290" fmla="*/ 220312 w 440733"/>
                  <a:gd name="connsiteY290" fmla="*/ 299624 h 345008"/>
                  <a:gd name="connsiteX291" fmla="*/ 233751 w 440733"/>
                  <a:gd name="connsiteY291" fmla="*/ 286185 h 345008"/>
                  <a:gd name="connsiteX292" fmla="*/ 220312 w 440733"/>
                  <a:gd name="connsiteY292" fmla="*/ 272746 h 345008"/>
                  <a:gd name="connsiteX293" fmla="*/ 206873 w 440733"/>
                  <a:gd name="connsiteY293" fmla="*/ 286185 h 345008"/>
                  <a:gd name="connsiteX294" fmla="*/ 220312 w 440733"/>
                  <a:gd name="connsiteY294" fmla="*/ 299624 h 345008"/>
                  <a:gd name="connsiteX295" fmla="*/ 272085 w 440733"/>
                  <a:gd name="connsiteY295" fmla="*/ 299624 h 345008"/>
                  <a:gd name="connsiteX296" fmla="*/ 285524 w 440733"/>
                  <a:gd name="connsiteY296" fmla="*/ 286185 h 345008"/>
                  <a:gd name="connsiteX297" fmla="*/ 272085 w 440733"/>
                  <a:gd name="connsiteY297" fmla="*/ 272746 h 345008"/>
                  <a:gd name="connsiteX298" fmla="*/ 258646 w 440733"/>
                  <a:gd name="connsiteY298" fmla="*/ 286185 h 345008"/>
                  <a:gd name="connsiteX299" fmla="*/ 272085 w 440733"/>
                  <a:gd name="connsiteY299" fmla="*/ 299624 h 345008"/>
                  <a:gd name="connsiteX300" fmla="*/ 323858 w 440733"/>
                  <a:gd name="connsiteY300" fmla="*/ 299624 h 345008"/>
                  <a:gd name="connsiteX301" fmla="*/ 337297 w 440733"/>
                  <a:gd name="connsiteY301" fmla="*/ 286185 h 345008"/>
                  <a:gd name="connsiteX302" fmla="*/ 323858 w 440733"/>
                  <a:gd name="connsiteY302" fmla="*/ 272746 h 345008"/>
                  <a:gd name="connsiteX303" fmla="*/ 310419 w 440733"/>
                  <a:gd name="connsiteY303" fmla="*/ 286185 h 345008"/>
                  <a:gd name="connsiteX304" fmla="*/ 323858 w 440733"/>
                  <a:gd name="connsiteY304" fmla="*/ 299624 h 345008"/>
                  <a:gd name="connsiteX305" fmla="*/ 375521 w 440733"/>
                  <a:gd name="connsiteY305" fmla="*/ 299624 h 345008"/>
                  <a:gd name="connsiteX306" fmla="*/ 388960 w 440733"/>
                  <a:gd name="connsiteY306" fmla="*/ 286185 h 345008"/>
                  <a:gd name="connsiteX307" fmla="*/ 375521 w 440733"/>
                  <a:gd name="connsiteY307" fmla="*/ 272746 h 345008"/>
                  <a:gd name="connsiteX308" fmla="*/ 362082 w 440733"/>
                  <a:gd name="connsiteY308" fmla="*/ 286185 h 345008"/>
                  <a:gd name="connsiteX309" fmla="*/ 375521 w 440733"/>
                  <a:gd name="connsiteY309" fmla="*/ 299624 h 345008"/>
                  <a:gd name="connsiteX310" fmla="*/ 427295 w 440733"/>
                  <a:gd name="connsiteY310" fmla="*/ 299624 h 345008"/>
                  <a:gd name="connsiteX311" fmla="*/ 440734 w 440733"/>
                  <a:gd name="connsiteY311" fmla="*/ 286185 h 345008"/>
                  <a:gd name="connsiteX312" fmla="*/ 427295 w 440733"/>
                  <a:gd name="connsiteY312" fmla="*/ 272746 h 345008"/>
                  <a:gd name="connsiteX313" fmla="*/ 413855 w 440733"/>
                  <a:gd name="connsiteY313" fmla="*/ 286185 h 345008"/>
                  <a:gd name="connsiteX314" fmla="*/ 427295 w 440733"/>
                  <a:gd name="connsiteY314" fmla="*/ 299624 h 345008"/>
                  <a:gd name="connsiteX315" fmla="*/ 13439 w 440733"/>
                  <a:gd name="connsiteY315" fmla="*/ 345008 h 345008"/>
                  <a:gd name="connsiteX316" fmla="*/ 26878 w 440733"/>
                  <a:gd name="connsiteY316" fmla="*/ 331569 h 345008"/>
                  <a:gd name="connsiteX317" fmla="*/ 13439 w 440733"/>
                  <a:gd name="connsiteY317" fmla="*/ 318130 h 345008"/>
                  <a:gd name="connsiteX318" fmla="*/ 0 w 440733"/>
                  <a:gd name="connsiteY318" fmla="*/ 331569 h 345008"/>
                  <a:gd name="connsiteX319" fmla="*/ 13439 w 440733"/>
                  <a:gd name="connsiteY319" fmla="*/ 345008 h 345008"/>
                  <a:gd name="connsiteX320" fmla="*/ 65212 w 440733"/>
                  <a:gd name="connsiteY320" fmla="*/ 345008 h 345008"/>
                  <a:gd name="connsiteX321" fmla="*/ 78651 w 440733"/>
                  <a:gd name="connsiteY321" fmla="*/ 331569 h 345008"/>
                  <a:gd name="connsiteX322" fmla="*/ 65212 w 440733"/>
                  <a:gd name="connsiteY322" fmla="*/ 318130 h 345008"/>
                  <a:gd name="connsiteX323" fmla="*/ 51773 w 440733"/>
                  <a:gd name="connsiteY323" fmla="*/ 331569 h 345008"/>
                  <a:gd name="connsiteX324" fmla="*/ 65212 w 440733"/>
                  <a:gd name="connsiteY324" fmla="*/ 345008 h 345008"/>
                  <a:gd name="connsiteX325" fmla="*/ 116875 w 440733"/>
                  <a:gd name="connsiteY325" fmla="*/ 345008 h 345008"/>
                  <a:gd name="connsiteX326" fmla="*/ 130315 w 440733"/>
                  <a:gd name="connsiteY326" fmla="*/ 331569 h 345008"/>
                  <a:gd name="connsiteX327" fmla="*/ 116875 w 440733"/>
                  <a:gd name="connsiteY327" fmla="*/ 318130 h 345008"/>
                  <a:gd name="connsiteX328" fmla="*/ 103436 w 440733"/>
                  <a:gd name="connsiteY328" fmla="*/ 331569 h 345008"/>
                  <a:gd name="connsiteX329" fmla="*/ 116875 w 440733"/>
                  <a:gd name="connsiteY329" fmla="*/ 345008 h 345008"/>
                  <a:gd name="connsiteX330" fmla="*/ 168649 w 440733"/>
                  <a:gd name="connsiteY330" fmla="*/ 345008 h 345008"/>
                  <a:gd name="connsiteX331" fmla="*/ 182088 w 440733"/>
                  <a:gd name="connsiteY331" fmla="*/ 331569 h 345008"/>
                  <a:gd name="connsiteX332" fmla="*/ 168649 w 440733"/>
                  <a:gd name="connsiteY332" fmla="*/ 318130 h 345008"/>
                  <a:gd name="connsiteX333" fmla="*/ 155210 w 440733"/>
                  <a:gd name="connsiteY333" fmla="*/ 331569 h 345008"/>
                  <a:gd name="connsiteX334" fmla="*/ 168649 w 440733"/>
                  <a:gd name="connsiteY334" fmla="*/ 345008 h 345008"/>
                  <a:gd name="connsiteX335" fmla="*/ 220312 w 440733"/>
                  <a:gd name="connsiteY335" fmla="*/ 345008 h 345008"/>
                  <a:gd name="connsiteX336" fmla="*/ 233751 w 440733"/>
                  <a:gd name="connsiteY336" fmla="*/ 331569 h 345008"/>
                  <a:gd name="connsiteX337" fmla="*/ 220312 w 440733"/>
                  <a:gd name="connsiteY337" fmla="*/ 318130 h 345008"/>
                  <a:gd name="connsiteX338" fmla="*/ 206873 w 440733"/>
                  <a:gd name="connsiteY338" fmla="*/ 331569 h 345008"/>
                  <a:gd name="connsiteX339" fmla="*/ 220312 w 440733"/>
                  <a:gd name="connsiteY339" fmla="*/ 345008 h 345008"/>
                  <a:gd name="connsiteX340" fmla="*/ 272085 w 440733"/>
                  <a:gd name="connsiteY340" fmla="*/ 345008 h 345008"/>
                  <a:gd name="connsiteX341" fmla="*/ 285524 w 440733"/>
                  <a:gd name="connsiteY341" fmla="*/ 331569 h 345008"/>
                  <a:gd name="connsiteX342" fmla="*/ 272085 w 440733"/>
                  <a:gd name="connsiteY342" fmla="*/ 318130 h 345008"/>
                  <a:gd name="connsiteX343" fmla="*/ 258646 w 440733"/>
                  <a:gd name="connsiteY343" fmla="*/ 331569 h 345008"/>
                  <a:gd name="connsiteX344" fmla="*/ 272085 w 440733"/>
                  <a:gd name="connsiteY344" fmla="*/ 345008 h 345008"/>
                  <a:gd name="connsiteX345" fmla="*/ 323858 w 440733"/>
                  <a:gd name="connsiteY345" fmla="*/ 345008 h 345008"/>
                  <a:gd name="connsiteX346" fmla="*/ 337297 w 440733"/>
                  <a:gd name="connsiteY346" fmla="*/ 331569 h 345008"/>
                  <a:gd name="connsiteX347" fmla="*/ 323858 w 440733"/>
                  <a:gd name="connsiteY347" fmla="*/ 318130 h 345008"/>
                  <a:gd name="connsiteX348" fmla="*/ 310419 w 440733"/>
                  <a:gd name="connsiteY348" fmla="*/ 331569 h 345008"/>
                  <a:gd name="connsiteX349" fmla="*/ 323858 w 440733"/>
                  <a:gd name="connsiteY349" fmla="*/ 345008 h 345008"/>
                  <a:gd name="connsiteX350" fmla="*/ 375521 w 440733"/>
                  <a:gd name="connsiteY350" fmla="*/ 345008 h 345008"/>
                  <a:gd name="connsiteX351" fmla="*/ 388960 w 440733"/>
                  <a:gd name="connsiteY351" fmla="*/ 331569 h 345008"/>
                  <a:gd name="connsiteX352" fmla="*/ 375521 w 440733"/>
                  <a:gd name="connsiteY352" fmla="*/ 318130 h 345008"/>
                  <a:gd name="connsiteX353" fmla="*/ 362082 w 440733"/>
                  <a:gd name="connsiteY353" fmla="*/ 331569 h 345008"/>
                  <a:gd name="connsiteX354" fmla="*/ 375521 w 440733"/>
                  <a:gd name="connsiteY354" fmla="*/ 345008 h 345008"/>
                  <a:gd name="connsiteX355" fmla="*/ 427295 w 440733"/>
                  <a:gd name="connsiteY355" fmla="*/ 345008 h 345008"/>
                  <a:gd name="connsiteX356" fmla="*/ 440734 w 440733"/>
                  <a:gd name="connsiteY356" fmla="*/ 331569 h 345008"/>
                  <a:gd name="connsiteX357" fmla="*/ 427295 w 440733"/>
                  <a:gd name="connsiteY357" fmla="*/ 318130 h 345008"/>
                  <a:gd name="connsiteX358" fmla="*/ 413855 w 440733"/>
                  <a:gd name="connsiteY358" fmla="*/ 331569 h 345008"/>
                  <a:gd name="connsiteX359" fmla="*/ 427295 w 44073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73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5" y="26878"/>
                      <a:pt x="78651" y="20861"/>
                      <a:pt x="78651" y="13439"/>
                    </a:cubicBezTo>
                    <a:cubicBezTo>
                      <a:pt x="78651" y="6017"/>
                      <a:pt x="72635" y="0"/>
                      <a:pt x="65212" y="0"/>
                    </a:cubicBezTo>
                    <a:cubicBezTo>
                      <a:pt x="57790" y="0"/>
                      <a:pt x="51773" y="6017"/>
                      <a:pt x="51773" y="13439"/>
                    </a:cubicBezTo>
                    <a:cubicBezTo>
                      <a:pt x="51773" y="20861"/>
                      <a:pt x="57790" y="26878"/>
                      <a:pt x="65212" y="26878"/>
                    </a:cubicBezTo>
                    <a:close/>
                    <a:moveTo>
                      <a:pt x="116875" y="26878"/>
                    </a:moveTo>
                    <a:cubicBezTo>
                      <a:pt x="124298" y="26878"/>
                      <a:pt x="130315" y="20861"/>
                      <a:pt x="130315" y="13439"/>
                    </a:cubicBezTo>
                    <a:cubicBezTo>
                      <a:pt x="130315" y="6017"/>
                      <a:pt x="124298"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858" y="26878"/>
                    </a:moveTo>
                    <a:cubicBezTo>
                      <a:pt x="331281" y="26878"/>
                      <a:pt x="337297" y="20861"/>
                      <a:pt x="337297" y="13439"/>
                    </a:cubicBezTo>
                    <a:cubicBezTo>
                      <a:pt x="337297" y="6017"/>
                      <a:pt x="331281" y="0"/>
                      <a:pt x="323858" y="0"/>
                    </a:cubicBezTo>
                    <a:cubicBezTo>
                      <a:pt x="316436" y="0"/>
                      <a:pt x="310419" y="6017"/>
                      <a:pt x="310419" y="13439"/>
                    </a:cubicBezTo>
                    <a:cubicBezTo>
                      <a:pt x="310419" y="20861"/>
                      <a:pt x="316436" y="26878"/>
                      <a:pt x="32385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5" y="26878"/>
                    </a:moveTo>
                    <a:cubicBezTo>
                      <a:pt x="434717" y="26878"/>
                      <a:pt x="440734" y="20861"/>
                      <a:pt x="440734" y="13439"/>
                    </a:cubicBezTo>
                    <a:cubicBezTo>
                      <a:pt x="440734" y="6017"/>
                      <a:pt x="434717" y="0"/>
                      <a:pt x="427295" y="0"/>
                    </a:cubicBezTo>
                    <a:cubicBezTo>
                      <a:pt x="419872" y="0"/>
                      <a:pt x="413855" y="6017"/>
                      <a:pt x="413855" y="13439"/>
                    </a:cubicBezTo>
                    <a:cubicBezTo>
                      <a:pt x="413855" y="20861"/>
                      <a:pt x="419872" y="26878"/>
                      <a:pt x="427295"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212" y="72372"/>
                    </a:moveTo>
                    <a:cubicBezTo>
                      <a:pt x="72635" y="72372"/>
                      <a:pt x="78651" y="66356"/>
                      <a:pt x="78651" y="58933"/>
                    </a:cubicBezTo>
                    <a:cubicBezTo>
                      <a:pt x="78651" y="51511"/>
                      <a:pt x="72635" y="45494"/>
                      <a:pt x="65212" y="45494"/>
                    </a:cubicBezTo>
                    <a:cubicBezTo>
                      <a:pt x="57790" y="45494"/>
                      <a:pt x="51773" y="51511"/>
                      <a:pt x="51773" y="58933"/>
                    </a:cubicBezTo>
                    <a:cubicBezTo>
                      <a:pt x="51773" y="66356"/>
                      <a:pt x="57790" y="72372"/>
                      <a:pt x="65212" y="72372"/>
                    </a:cubicBezTo>
                    <a:close/>
                    <a:moveTo>
                      <a:pt x="116875" y="72372"/>
                    </a:moveTo>
                    <a:cubicBezTo>
                      <a:pt x="124298" y="72372"/>
                      <a:pt x="130315" y="66356"/>
                      <a:pt x="130315" y="58933"/>
                    </a:cubicBezTo>
                    <a:cubicBezTo>
                      <a:pt x="130315" y="51511"/>
                      <a:pt x="124298" y="45494"/>
                      <a:pt x="116875" y="45494"/>
                    </a:cubicBezTo>
                    <a:cubicBezTo>
                      <a:pt x="109453" y="45494"/>
                      <a:pt x="103436" y="51511"/>
                      <a:pt x="103436" y="58933"/>
                    </a:cubicBezTo>
                    <a:cubicBezTo>
                      <a:pt x="103436" y="66356"/>
                      <a:pt x="109453" y="72372"/>
                      <a:pt x="116875"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2085" y="72372"/>
                    </a:moveTo>
                    <a:cubicBezTo>
                      <a:pt x="279507" y="72372"/>
                      <a:pt x="285524" y="66356"/>
                      <a:pt x="285524" y="58933"/>
                    </a:cubicBezTo>
                    <a:cubicBezTo>
                      <a:pt x="285524" y="51511"/>
                      <a:pt x="279507" y="45494"/>
                      <a:pt x="272085" y="45494"/>
                    </a:cubicBezTo>
                    <a:cubicBezTo>
                      <a:pt x="264663" y="45494"/>
                      <a:pt x="258646" y="51511"/>
                      <a:pt x="258646" y="58933"/>
                    </a:cubicBezTo>
                    <a:cubicBezTo>
                      <a:pt x="258646" y="66356"/>
                      <a:pt x="264663" y="72372"/>
                      <a:pt x="272085" y="72372"/>
                    </a:cubicBezTo>
                    <a:close/>
                    <a:moveTo>
                      <a:pt x="323858" y="72372"/>
                    </a:moveTo>
                    <a:cubicBezTo>
                      <a:pt x="331281" y="72372"/>
                      <a:pt x="337297" y="66356"/>
                      <a:pt x="337297" y="58933"/>
                    </a:cubicBezTo>
                    <a:cubicBezTo>
                      <a:pt x="337297" y="51511"/>
                      <a:pt x="331281" y="45494"/>
                      <a:pt x="323858" y="45494"/>
                    </a:cubicBezTo>
                    <a:cubicBezTo>
                      <a:pt x="316436" y="45494"/>
                      <a:pt x="310419" y="51511"/>
                      <a:pt x="310419" y="58933"/>
                    </a:cubicBezTo>
                    <a:cubicBezTo>
                      <a:pt x="310419" y="66356"/>
                      <a:pt x="316436" y="72372"/>
                      <a:pt x="323858" y="72372"/>
                    </a:cubicBezTo>
                    <a:close/>
                    <a:moveTo>
                      <a:pt x="375521" y="72372"/>
                    </a:moveTo>
                    <a:cubicBezTo>
                      <a:pt x="382943" y="72372"/>
                      <a:pt x="388960" y="66356"/>
                      <a:pt x="388960" y="58933"/>
                    </a:cubicBezTo>
                    <a:cubicBezTo>
                      <a:pt x="388960" y="51511"/>
                      <a:pt x="382943" y="45494"/>
                      <a:pt x="375521" y="45494"/>
                    </a:cubicBezTo>
                    <a:cubicBezTo>
                      <a:pt x="368099" y="45494"/>
                      <a:pt x="362082" y="51511"/>
                      <a:pt x="362082" y="58933"/>
                    </a:cubicBezTo>
                    <a:cubicBezTo>
                      <a:pt x="362082" y="66356"/>
                      <a:pt x="368099" y="72372"/>
                      <a:pt x="375521" y="72372"/>
                    </a:cubicBezTo>
                    <a:close/>
                    <a:moveTo>
                      <a:pt x="427295" y="72372"/>
                    </a:moveTo>
                    <a:cubicBezTo>
                      <a:pt x="434717" y="72372"/>
                      <a:pt x="440734" y="66356"/>
                      <a:pt x="440734" y="58933"/>
                    </a:cubicBezTo>
                    <a:cubicBezTo>
                      <a:pt x="440734" y="51511"/>
                      <a:pt x="434717" y="45494"/>
                      <a:pt x="427295" y="45494"/>
                    </a:cubicBezTo>
                    <a:cubicBezTo>
                      <a:pt x="419872" y="45494"/>
                      <a:pt x="413855" y="51511"/>
                      <a:pt x="413855" y="58933"/>
                    </a:cubicBezTo>
                    <a:cubicBezTo>
                      <a:pt x="413855" y="66356"/>
                      <a:pt x="419872" y="72372"/>
                      <a:pt x="427295"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5" y="117757"/>
                      <a:pt x="78651" y="111740"/>
                      <a:pt x="78651" y="104318"/>
                    </a:cubicBezTo>
                    <a:cubicBezTo>
                      <a:pt x="78651" y="96895"/>
                      <a:pt x="72635" y="90879"/>
                      <a:pt x="65212" y="90879"/>
                    </a:cubicBezTo>
                    <a:cubicBezTo>
                      <a:pt x="57790" y="90879"/>
                      <a:pt x="51773" y="96895"/>
                      <a:pt x="51773" y="104318"/>
                    </a:cubicBezTo>
                    <a:cubicBezTo>
                      <a:pt x="51773" y="111740"/>
                      <a:pt x="57790" y="117757"/>
                      <a:pt x="65212" y="117757"/>
                    </a:cubicBezTo>
                    <a:close/>
                    <a:moveTo>
                      <a:pt x="116875" y="117757"/>
                    </a:moveTo>
                    <a:cubicBezTo>
                      <a:pt x="124298" y="117757"/>
                      <a:pt x="130315" y="111740"/>
                      <a:pt x="130315" y="104318"/>
                    </a:cubicBezTo>
                    <a:cubicBezTo>
                      <a:pt x="130315" y="96895"/>
                      <a:pt x="124298"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858" y="117757"/>
                    </a:moveTo>
                    <a:cubicBezTo>
                      <a:pt x="331281" y="117757"/>
                      <a:pt x="337297" y="111740"/>
                      <a:pt x="337297" y="104318"/>
                    </a:cubicBezTo>
                    <a:cubicBezTo>
                      <a:pt x="337297" y="96895"/>
                      <a:pt x="331281" y="90879"/>
                      <a:pt x="323858" y="90879"/>
                    </a:cubicBezTo>
                    <a:cubicBezTo>
                      <a:pt x="316436" y="90879"/>
                      <a:pt x="310419" y="96895"/>
                      <a:pt x="310419" y="104318"/>
                    </a:cubicBezTo>
                    <a:cubicBezTo>
                      <a:pt x="310419" y="111740"/>
                      <a:pt x="316436" y="117757"/>
                      <a:pt x="32385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5" y="117757"/>
                    </a:moveTo>
                    <a:cubicBezTo>
                      <a:pt x="434717" y="117757"/>
                      <a:pt x="440734" y="111740"/>
                      <a:pt x="440734" y="104318"/>
                    </a:cubicBezTo>
                    <a:cubicBezTo>
                      <a:pt x="440734" y="96895"/>
                      <a:pt x="434717" y="90879"/>
                      <a:pt x="427295" y="90879"/>
                    </a:cubicBezTo>
                    <a:cubicBezTo>
                      <a:pt x="419872" y="90879"/>
                      <a:pt x="413855" y="96895"/>
                      <a:pt x="413855" y="104318"/>
                    </a:cubicBezTo>
                    <a:cubicBezTo>
                      <a:pt x="413855" y="111740"/>
                      <a:pt x="419872" y="117757"/>
                      <a:pt x="427295"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212" y="163251"/>
                    </a:moveTo>
                    <a:cubicBezTo>
                      <a:pt x="72635" y="163251"/>
                      <a:pt x="78651" y="157234"/>
                      <a:pt x="78651" y="149812"/>
                    </a:cubicBezTo>
                    <a:cubicBezTo>
                      <a:pt x="78651" y="142390"/>
                      <a:pt x="72635" y="136373"/>
                      <a:pt x="65212" y="136373"/>
                    </a:cubicBezTo>
                    <a:cubicBezTo>
                      <a:pt x="57790" y="136373"/>
                      <a:pt x="51773" y="142390"/>
                      <a:pt x="51773" y="149812"/>
                    </a:cubicBezTo>
                    <a:cubicBezTo>
                      <a:pt x="51773" y="157234"/>
                      <a:pt x="57790" y="163251"/>
                      <a:pt x="65212" y="163251"/>
                    </a:cubicBezTo>
                    <a:close/>
                    <a:moveTo>
                      <a:pt x="116875" y="163251"/>
                    </a:moveTo>
                    <a:cubicBezTo>
                      <a:pt x="124298" y="163251"/>
                      <a:pt x="130315" y="157234"/>
                      <a:pt x="130315" y="149812"/>
                    </a:cubicBezTo>
                    <a:cubicBezTo>
                      <a:pt x="130315" y="142390"/>
                      <a:pt x="124298"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323858" y="163251"/>
                    </a:moveTo>
                    <a:cubicBezTo>
                      <a:pt x="331281" y="163251"/>
                      <a:pt x="337297" y="157234"/>
                      <a:pt x="337297" y="149812"/>
                    </a:cubicBezTo>
                    <a:cubicBezTo>
                      <a:pt x="337297" y="142390"/>
                      <a:pt x="331281" y="136373"/>
                      <a:pt x="323858" y="136373"/>
                    </a:cubicBezTo>
                    <a:cubicBezTo>
                      <a:pt x="316436" y="136373"/>
                      <a:pt x="310419" y="142390"/>
                      <a:pt x="310419" y="149812"/>
                    </a:cubicBezTo>
                    <a:cubicBezTo>
                      <a:pt x="310419" y="157234"/>
                      <a:pt x="316436" y="163251"/>
                      <a:pt x="32385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295" y="163251"/>
                    </a:moveTo>
                    <a:cubicBezTo>
                      <a:pt x="434717" y="163251"/>
                      <a:pt x="440734" y="157234"/>
                      <a:pt x="440734" y="149812"/>
                    </a:cubicBezTo>
                    <a:cubicBezTo>
                      <a:pt x="440734" y="142390"/>
                      <a:pt x="434717" y="136373"/>
                      <a:pt x="427295" y="136373"/>
                    </a:cubicBezTo>
                    <a:cubicBezTo>
                      <a:pt x="419872" y="136373"/>
                      <a:pt x="413855" y="142390"/>
                      <a:pt x="413855" y="149812"/>
                    </a:cubicBezTo>
                    <a:cubicBezTo>
                      <a:pt x="413855" y="157234"/>
                      <a:pt x="419872" y="163251"/>
                      <a:pt x="427295"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212" y="208745"/>
                    </a:moveTo>
                    <a:cubicBezTo>
                      <a:pt x="72635" y="208745"/>
                      <a:pt x="78651" y="202729"/>
                      <a:pt x="78651" y="195306"/>
                    </a:cubicBezTo>
                    <a:cubicBezTo>
                      <a:pt x="78651" y="187884"/>
                      <a:pt x="72635" y="181867"/>
                      <a:pt x="65212" y="181867"/>
                    </a:cubicBezTo>
                    <a:cubicBezTo>
                      <a:pt x="57790" y="181867"/>
                      <a:pt x="51773" y="187884"/>
                      <a:pt x="51773" y="195306"/>
                    </a:cubicBezTo>
                    <a:cubicBezTo>
                      <a:pt x="51773" y="202729"/>
                      <a:pt x="57790" y="208745"/>
                      <a:pt x="65212" y="208745"/>
                    </a:cubicBezTo>
                    <a:close/>
                    <a:moveTo>
                      <a:pt x="116875" y="208745"/>
                    </a:moveTo>
                    <a:cubicBezTo>
                      <a:pt x="124298" y="208745"/>
                      <a:pt x="130315" y="202729"/>
                      <a:pt x="130315" y="195306"/>
                    </a:cubicBezTo>
                    <a:cubicBezTo>
                      <a:pt x="130315" y="187884"/>
                      <a:pt x="124298" y="181867"/>
                      <a:pt x="116875" y="181867"/>
                    </a:cubicBezTo>
                    <a:cubicBezTo>
                      <a:pt x="109453" y="181867"/>
                      <a:pt x="103436" y="187884"/>
                      <a:pt x="103436" y="195306"/>
                    </a:cubicBezTo>
                    <a:cubicBezTo>
                      <a:pt x="103436" y="202729"/>
                      <a:pt x="109453" y="208745"/>
                      <a:pt x="116875" y="208745"/>
                    </a:cubicBezTo>
                    <a:close/>
                    <a:moveTo>
                      <a:pt x="168649" y="208745"/>
                    </a:moveTo>
                    <a:cubicBezTo>
                      <a:pt x="176071" y="208745"/>
                      <a:pt x="182088" y="202729"/>
                      <a:pt x="182088" y="195306"/>
                    </a:cubicBezTo>
                    <a:cubicBezTo>
                      <a:pt x="182088" y="187884"/>
                      <a:pt x="176071" y="181867"/>
                      <a:pt x="168649" y="181867"/>
                    </a:cubicBezTo>
                    <a:cubicBezTo>
                      <a:pt x="161226" y="181867"/>
                      <a:pt x="155210" y="187884"/>
                      <a:pt x="155210" y="195306"/>
                    </a:cubicBezTo>
                    <a:cubicBezTo>
                      <a:pt x="155210" y="202729"/>
                      <a:pt x="161226" y="208745"/>
                      <a:pt x="168649"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2085" y="208745"/>
                    </a:moveTo>
                    <a:cubicBezTo>
                      <a:pt x="279507" y="208745"/>
                      <a:pt x="285524" y="202729"/>
                      <a:pt x="285524" y="195306"/>
                    </a:cubicBezTo>
                    <a:cubicBezTo>
                      <a:pt x="285524" y="187884"/>
                      <a:pt x="279507" y="181867"/>
                      <a:pt x="272085" y="181867"/>
                    </a:cubicBezTo>
                    <a:cubicBezTo>
                      <a:pt x="264663" y="181867"/>
                      <a:pt x="258646" y="187884"/>
                      <a:pt x="258646" y="195306"/>
                    </a:cubicBezTo>
                    <a:cubicBezTo>
                      <a:pt x="258646" y="202729"/>
                      <a:pt x="264663" y="208745"/>
                      <a:pt x="272085" y="208745"/>
                    </a:cubicBezTo>
                    <a:close/>
                    <a:moveTo>
                      <a:pt x="323858" y="208745"/>
                    </a:moveTo>
                    <a:cubicBezTo>
                      <a:pt x="331281" y="208745"/>
                      <a:pt x="337297" y="202729"/>
                      <a:pt x="337297" y="195306"/>
                    </a:cubicBezTo>
                    <a:cubicBezTo>
                      <a:pt x="337297" y="187884"/>
                      <a:pt x="331281" y="181867"/>
                      <a:pt x="323858" y="181867"/>
                    </a:cubicBezTo>
                    <a:cubicBezTo>
                      <a:pt x="316436" y="181867"/>
                      <a:pt x="310419" y="187884"/>
                      <a:pt x="310419" y="195306"/>
                    </a:cubicBezTo>
                    <a:cubicBezTo>
                      <a:pt x="310419" y="202729"/>
                      <a:pt x="316436" y="208745"/>
                      <a:pt x="323858" y="208745"/>
                    </a:cubicBezTo>
                    <a:close/>
                    <a:moveTo>
                      <a:pt x="375521" y="208745"/>
                    </a:moveTo>
                    <a:cubicBezTo>
                      <a:pt x="382943" y="208745"/>
                      <a:pt x="388960" y="202729"/>
                      <a:pt x="388960" y="195306"/>
                    </a:cubicBezTo>
                    <a:cubicBezTo>
                      <a:pt x="388960" y="187884"/>
                      <a:pt x="382943" y="181867"/>
                      <a:pt x="375521" y="181867"/>
                    </a:cubicBezTo>
                    <a:cubicBezTo>
                      <a:pt x="368099" y="181867"/>
                      <a:pt x="362082" y="187884"/>
                      <a:pt x="362082" y="195306"/>
                    </a:cubicBezTo>
                    <a:cubicBezTo>
                      <a:pt x="362082" y="202729"/>
                      <a:pt x="368099" y="208745"/>
                      <a:pt x="375521" y="208745"/>
                    </a:cubicBezTo>
                    <a:close/>
                    <a:moveTo>
                      <a:pt x="427295" y="208745"/>
                    </a:moveTo>
                    <a:cubicBezTo>
                      <a:pt x="434717" y="208745"/>
                      <a:pt x="440734" y="202729"/>
                      <a:pt x="440734" y="195306"/>
                    </a:cubicBezTo>
                    <a:cubicBezTo>
                      <a:pt x="440734" y="187884"/>
                      <a:pt x="434717" y="181867"/>
                      <a:pt x="427295" y="181867"/>
                    </a:cubicBezTo>
                    <a:cubicBezTo>
                      <a:pt x="419872" y="181867"/>
                      <a:pt x="413855" y="187884"/>
                      <a:pt x="413855" y="195306"/>
                    </a:cubicBezTo>
                    <a:cubicBezTo>
                      <a:pt x="413855" y="202729"/>
                      <a:pt x="419872" y="208745"/>
                      <a:pt x="427295"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5" y="254130"/>
                      <a:pt x="78651" y="248113"/>
                      <a:pt x="78651" y="240691"/>
                    </a:cubicBezTo>
                    <a:cubicBezTo>
                      <a:pt x="78651" y="233268"/>
                      <a:pt x="72635" y="227252"/>
                      <a:pt x="65212" y="227252"/>
                    </a:cubicBezTo>
                    <a:cubicBezTo>
                      <a:pt x="57790" y="227252"/>
                      <a:pt x="51773" y="233268"/>
                      <a:pt x="51773" y="240691"/>
                    </a:cubicBezTo>
                    <a:cubicBezTo>
                      <a:pt x="51773" y="248113"/>
                      <a:pt x="57790" y="254130"/>
                      <a:pt x="65212" y="254130"/>
                    </a:cubicBezTo>
                    <a:close/>
                    <a:moveTo>
                      <a:pt x="116875" y="254130"/>
                    </a:moveTo>
                    <a:cubicBezTo>
                      <a:pt x="124298" y="254130"/>
                      <a:pt x="130315" y="248113"/>
                      <a:pt x="130315" y="240691"/>
                    </a:cubicBezTo>
                    <a:cubicBezTo>
                      <a:pt x="130315" y="233268"/>
                      <a:pt x="124298"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858" y="254130"/>
                    </a:moveTo>
                    <a:cubicBezTo>
                      <a:pt x="331281" y="254130"/>
                      <a:pt x="337297" y="248113"/>
                      <a:pt x="337297" y="240691"/>
                    </a:cubicBezTo>
                    <a:cubicBezTo>
                      <a:pt x="337297" y="233268"/>
                      <a:pt x="331281" y="227252"/>
                      <a:pt x="323858" y="227252"/>
                    </a:cubicBezTo>
                    <a:cubicBezTo>
                      <a:pt x="316436" y="227252"/>
                      <a:pt x="310419" y="233268"/>
                      <a:pt x="310419" y="240691"/>
                    </a:cubicBezTo>
                    <a:cubicBezTo>
                      <a:pt x="310419" y="248113"/>
                      <a:pt x="316436" y="254130"/>
                      <a:pt x="32385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5" y="254130"/>
                    </a:moveTo>
                    <a:cubicBezTo>
                      <a:pt x="434717" y="254130"/>
                      <a:pt x="440734" y="248113"/>
                      <a:pt x="440734" y="240691"/>
                    </a:cubicBezTo>
                    <a:cubicBezTo>
                      <a:pt x="440734" y="233268"/>
                      <a:pt x="434717" y="227252"/>
                      <a:pt x="427295" y="227252"/>
                    </a:cubicBezTo>
                    <a:cubicBezTo>
                      <a:pt x="419872" y="227252"/>
                      <a:pt x="413855" y="233268"/>
                      <a:pt x="413855" y="240691"/>
                    </a:cubicBezTo>
                    <a:cubicBezTo>
                      <a:pt x="413855" y="248113"/>
                      <a:pt x="419872" y="254130"/>
                      <a:pt x="427295"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212" y="299624"/>
                    </a:moveTo>
                    <a:cubicBezTo>
                      <a:pt x="72635" y="299624"/>
                      <a:pt x="78651" y="293607"/>
                      <a:pt x="78651" y="286185"/>
                    </a:cubicBezTo>
                    <a:cubicBezTo>
                      <a:pt x="78651" y="278763"/>
                      <a:pt x="72635" y="272746"/>
                      <a:pt x="65212" y="272746"/>
                    </a:cubicBezTo>
                    <a:cubicBezTo>
                      <a:pt x="57790" y="272746"/>
                      <a:pt x="51773" y="278763"/>
                      <a:pt x="51773" y="286185"/>
                    </a:cubicBezTo>
                    <a:cubicBezTo>
                      <a:pt x="51773" y="293607"/>
                      <a:pt x="57790" y="299624"/>
                      <a:pt x="65212" y="299624"/>
                    </a:cubicBezTo>
                    <a:close/>
                    <a:moveTo>
                      <a:pt x="116875" y="299624"/>
                    </a:moveTo>
                    <a:cubicBezTo>
                      <a:pt x="124298" y="299624"/>
                      <a:pt x="130315" y="293607"/>
                      <a:pt x="130315" y="286185"/>
                    </a:cubicBezTo>
                    <a:cubicBezTo>
                      <a:pt x="130315" y="278763"/>
                      <a:pt x="124298" y="272746"/>
                      <a:pt x="116875" y="272746"/>
                    </a:cubicBezTo>
                    <a:cubicBezTo>
                      <a:pt x="109453" y="272746"/>
                      <a:pt x="103436" y="278763"/>
                      <a:pt x="103436" y="286185"/>
                    </a:cubicBezTo>
                    <a:cubicBezTo>
                      <a:pt x="103436" y="293607"/>
                      <a:pt x="109453" y="299624"/>
                      <a:pt x="116875"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2085" y="299624"/>
                    </a:moveTo>
                    <a:cubicBezTo>
                      <a:pt x="279507" y="299624"/>
                      <a:pt x="285524" y="293607"/>
                      <a:pt x="285524" y="286185"/>
                    </a:cubicBezTo>
                    <a:cubicBezTo>
                      <a:pt x="285524" y="278763"/>
                      <a:pt x="279507" y="272746"/>
                      <a:pt x="272085" y="272746"/>
                    </a:cubicBezTo>
                    <a:cubicBezTo>
                      <a:pt x="264663" y="272746"/>
                      <a:pt x="258646" y="278763"/>
                      <a:pt x="258646" y="286185"/>
                    </a:cubicBezTo>
                    <a:cubicBezTo>
                      <a:pt x="258646" y="293607"/>
                      <a:pt x="264663" y="299624"/>
                      <a:pt x="272085" y="299624"/>
                    </a:cubicBezTo>
                    <a:close/>
                    <a:moveTo>
                      <a:pt x="323858" y="299624"/>
                    </a:moveTo>
                    <a:cubicBezTo>
                      <a:pt x="331281" y="299624"/>
                      <a:pt x="337297" y="293607"/>
                      <a:pt x="337297" y="286185"/>
                    </a:cubicBezTo>
                    <a:cubicBezTo>
                      <a:pt x="337297" y="278763"/>
                      <a:pt x="331281" y="272746"/>
                      <a:pt x="323858" y="272746"/>
                    </a:cubicBezTo>
                    <a:cubicBezTo>
                      <a:pt x="316436" y="272746"/>
                      <a:pt x="310419" y="278763"/>
                      <a:pt x="310419" y="286185"/>
                    </a:cubicBezTo>
                    <a:cubicBezTo>
                      <a:pt x="310419" y="293607"/>
                      <a:pt x="316436" y="299624"/>
                      <a:pt x="323858" y="299624"/>
                    </a:cubicBezTo>
                    <a:close/>
                    <a:moveTo>
                      <a:pt x="375521" y="299624"/>
                    </a:moveTo>
                    <a:cubicBezTo>
                      <a:pt x="382943" y="299624"/>
                      <a:pt x="388960" y="293607"/>
                      <a:pt x="388960" y="286185"/>
                    </a:cubicBezTo>
                    <a:cubicBezTo>
                      <a:pt x="388960" y="278763"/>
                      <a:pt x="382943" y="272746"/>
                      <a:pt x="375521" y="272746"/>
                    </a:cubicBezTo>
                    <a:cubicBezTo>
                      <a:pt x="368099" y="272746"/>
                      <a:pt x="362082" y="278763"/>
                      <a:pt x="362082" y="286185"/>
                    </a:cubicBezTo>
                    <a:cubicBezTo>
                      <a:pt x="362082" y="293607"/>
                      <a:pt x="368099" y="299624"/>
                      <a:pt x="375521" y="299624"/>
                    </a:cubicBezTo>
                    <a:close/>
                    <a:moveTo>
                      <a:pt x="427295" y="299624"/>
                    </a:moveTo>
                    <a:cubicBezTo>
                      <a:pt x="434717" y="299624"/>
                      <a:pt x="440734" y="293607"/>
                      <a:pt x="440734" y="286185"/>
                    </a:cubicBezTo>
                    <a:cubicBezTo>
                      <a:pt x="440734" y="278763"/>
                      <a:pt x="434717" y="272746"/>
                      <a:pt x="427295" y="272746"/>
                    </a:cubicBezTo>
                    <a:cubicBezTo>
                      <a:pt x="419872" y="272746"/>
                      <a:pt x="413855" y="278763"/>
                      <a:pt x="413855" y="286185"/>
                    </a:cubicBezTo>
                    <a:cubicBezTo>
                      <a:pt x="413855" y="293607"/>
                      <a:pt x="419872" y="299624"/>
                      <a:pt x="427295" y="29962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212" y="345008"/>
                    </a:moveTo>
                    <a:cubicBezTo>
                      <a:pt x="72635" y="345008"/>
                      <a:pt x="78651" y="338991"/>
                      <a:pt x="78651" y="331569"/>
                    </a:cubicBezTo>
                    <a:cubicBezTo>
                      <a:pt x="78651" y="324147"/>
                      <a:pt x="72635" y="318130"/>
                      <a:pt x="65212" y="318130"/>
                    </a:cubicBezTo>
                    <a:cubicBezTo>
                      <a:pt x="57790" y="318130"/>
                      <a:pt x="51773" y="324147"/>
                      <a:pt x="51773" y="331569"/>
                    </a:cubicBezTo>
                    <a:cubicBezTo>
                      <a:pt x="51773" y="338991"/>
                      <a:pt x="57790" y="345008"/>
                      <a:pt x="65212" y="345008"/>
                    </a:cubicBezTo>
                    <a:close/>
                    <a:moveTo>
                      <a:pt x="116875" y="345008"/>
                    </a:moveTo>
                    <a:cubicBezTo>
                      <a:pt x="124298" y="345008"/>
                      <a:pt x="130315" y="338991"/>
                      <a:pt x="130315" y="331569"/>
                    </a:cubicBezTo>
                    <a:cubicBezTo>
                      <a:pt x="130315" y="324147"/>
                      <a:pt x="124298"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323858" y="345008"/>
                    </a:moveTo>
                    <a:cubicBezTo>
                      <a:pt x="331281" y="345008"/>
                      <a:pt x="337297" y="338991"/>
                      <a:pt x="337297" y="331569"/>
                    </a:cubicBezTo>
                    <a:cubicBezTo>
                      <a:pt x="337297" y="324147"/>
                      <a:pt x="331281" y="318130"/>
                      <a:pt x="323858" y="318130"/>
                    </a:cubicBezTo>
                    <a:cubicBezTo>
                      <a:pt x="316436" y="318130"/>
                      <a:pt x="310419" y="324147"/>
                      <a:pt x="310419" y="331569"/>
                    </a:cubicBezTo>
                    <a:cubicBezTo>
                      <a:pt x="310419" y="338991"/>
                      <a:pt x="316436" y="345008"/>
                      <a:pt x="32385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295" y="345008"/>
                    </a:moveTo>
                    <a:cubicBezTo>
                      <a:pt x="434717" y="345008"/>
                      <a:pt x="440734" y="338991"/>
                      <a:pt x="440734" y="331569"/>
                    </a:cubicBezTo>
                    <a:cubicBezTo>
                      <a:pt x="440734" y="324147"/>
                      <a:pt x="434717" y="318130"/>
                      <a:pt x="427295" y="318130"/>
                    </a:cubicBezTo>
                    <a:cubicBezTo>
                      <a:pt x="419872" y="318130"/>
                      <a:pt x="413855" y="324147"/>
                      <a:pt x="413855" y="331569"/>
                    </a:cubicBezTo>
                    <a:cubicBezTo>
                      <a:pt x="413855" y="338991"/>
                      <a:pt x="419872" y="345008"/>
                      <a:pt x="427295"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41" name="任意多边形: 形状 140">
                <a:extLst>
                  <a:ext uri="{FF2B5EF4-FFF2-40B4-BE49-F238E27FC236}">
                    <a16:creationId xmlns:a16="http://schemas.microsoft.com/office/drawing/2014/main" id="{C9425D38-19C7-0D3D-2AF1-DA337F2B90AA}"/>
                  </a:ext>
                </a:extLst>
              </p:cNvPr>
              <p:cNvSpPr/>
              <p:nvPr/>
            </p:nvSpPr>
            <p:spPr>
              <a:xfrm>
                <a:off x="7014790" y="4084292"/>
                <a:ext cx="440733" cy="345008"/>
              </a:xfrm>
              <a:custGeom>
                <a:avLst/>
                <a:gdLst>
                  <a:gd name="connsiteX0" fmla="*/ 13439 w 440733"/>
                  <a:gd name="connsiteY0" fmla="*/ 26878 h 345008"/>
                  <a:gd name="connsiteX1" fmla="*/ 26878 w 440733"/>
                  <a:gd name="connsiteY1" fmla="*/ 13439 h 345008"/>
                  <a:gd name="connsiteX2" fmla="*/ 13439 w 440733"/>
                  <a:gd name="connsiteY2" fmla="*/ 0 h 345008"/>
                  <a:gd name="connsiteX3" fmla="*/ 0 w 440733"/>
                  <a:gd name="connsiteY3" fmla="*/ 13439 h 345008"/>
                  <a:gd name="connsiteX4" fmla="*/ 13439 w 440733"/>
                  <a:gd name="connsiteY4" fmla="*/ 26878 h 345008"/>
                  <a:gd name="connsiteX5" fmla="*/ 65212 w 440733"/>
                  <a:gd name="connsiteY5" fmla="*/ 26878 h 345008"/>
                  <a:gd name="connsiteX6" fmla="*/ 78651 w 440733"/>
                  <a:gd name="connsiteY6" fmla="*/ 13439 h 345008"/>
                  <a:gd name="connsiteX7" fmla="*/ 65212 w 440733"/>
                  <a:gd name="connsiteY7" fmla="*/ 0 h 345008"/>
                  <a:gd name="connsiteX8" fmla="*/ 51773 w 440733"/>
                  <a:gd name="connsiteY8" fmla="*/ 13439 h 345008"/>
                  <a:gd name="connsiteX9" fmla="*/ 65212 w 440733"/>
                  <a:gd name="connsiteY9" fmla="*/ 26878 h 345008"/>
                  <a:gd name="connsiteX10" fmla="*/ 116875 w 440733"/>
                  <a:gd name="connsiteY10" fmla="*/ 26878 h 345008"/>
                  <a:gd name="connsiteX11" fmla="*/ 130315 w 440733"/>
                  <a:gd name="connsiteY11" fmla="*/ 13439 h 345008"/>
                  <a:gd name="connsiteX12" fmla="*/ 116875 w 440733"/>
                  <a:gd name="connsiteY12" fmla="*/ 0 h 345008"/>
                  <a:gd name="connsiteX13" fmla="*/ 103436 w 440733"/>
                  <a:gd name="connsiteY13" fmla="*/ 13439 h 345008"/>
                  <a:gd name="connsiteX14" fmla="*/ 116875 w 440733"/>
                  <a:gd name="connsiteY14" fmla="*/ 26878 h 345008"/>
                  <a:gd name="connsiteX15" fmla="*/ 168649 w 440733"/>
                  <a:gd name="connsiteY15" fmla="*/ 26878 h 345008"/>
                  <a:gd name="connsiteX16" fmla="*/ 182088 w 440733"/>
                  <a:gd name="connsiteY16" fmla="*/ 13439 h 345008"/>
                  <a:gd name="connsiteX17" fmla="*/ 168649 w 440733"/>
                  <a:gd name="connsiteY17" fmla="*/ 0 h 345008"/>
                  <a:gd name="connsiteX18" fmla="*/ 155210 w 440733"/>
                  <a:gd name="connsiteY18" fmla="*/ 13439 h 345008"/>
                  <a:gd name="connsiteX19" fmla="*/ 168649 w 440733"/>
                  <a:gd name="connsiteY19" fmla="*/ 26878 h 345008"/>
                  <a:gd name="connsiteX20" fmla="*/ 220312 w 440733"/>
                  <a:gd name="connsiteY20" fmla="*/ 26878 h 345008"/>
                  <a:gd name="connsiteX21" fmla="*/ 233751 w 440733"/>
                  <a:gd name="connsiteY21" fmla="*/ 13439 h 345008"/>
                  <a:gd name="connsiteX22" fmla="*/ 220312 w 440733"/>
                  <a:gd name="connsiteY22" fmla="*/ 0 h 345008"/>
                  <a:gd name="connsiteX23" fmla="*/ 206873 w 440733"/>
                  <a:gd name="connsiteY23" fmla="*/ 13439 h 345008"/>
                  <a:gd name="connsiteX24" fmla="*/ 220312 w 440733"/>
                  <a:gd name="connsiteY24" fmla="*/ 26878 h 345008"/>
                  <a:gd name="connsiteX25" fmla="*/ 272085 w 440733"/>
                  <a:gd name="connsiteY25" fmla="*/ 26878 h 345008"/>
                  <a:gd name="connsiteX26" fmla="*/ 285524 w 440733"/>
                  <a:gd name="connsiteY26" fmla="*/ 13439 h 345008"/>
                  <a:gd name="connsiteX27" fmla="*/ 272085 w 440733"/>
                  <a:gd name="connsiteY27" fmla="*/ 0 h 345008"/>
                  <a:gd name="connsiteX28" fmla="*/ 258646 w 440733"/>
                  <a:gd name="connsiteY28" fmla="*/ 13439 h 345008"/>
                  <a:gd name="connsiteX29" fmla="*/ 272085 w 440733"/>
                  <a:gd name="connsiteY29" fmla="*/ 26878 h 345008"/>
                  <a:gd name="connsiteX30" fmla="*/ 323858 w 440733"/>
                  <a:gd name="connsiteY30" fmla="*/ 26878 h 345008"/>
                  <a:gd name="connsiteX31" fmla="*/ 337297 w 440733"/>
                  <a:gd name="connsiteY31" fmla="*/ 13439 h 345008"/>
                  <a:gd name="connsiteX32" fmla="*/ 323858 w 440733"/>
                  <a:gd name="connsiteY32" fmla="*/ 0 h 345008"/>
                  <a:gd name="connsiteX33" fmla="*/ 310419 w 440733"/>
                  <a:gd name="connsiteY33" fmla="*/ 13439 h 345008"/>
                  <a:gd name="connsiteX34" fmla="*/ 323858 w 440733"/>
                  <a:gd name="connsiteY34" fmla="*/ 26878 h 345008"/>
                  <a:gd name="connsiteX35" fmla="*/ 375521 w 440733"/>
                  <a:gd name="connsiteY35" fmla="*/ 26878 h 345008"/>
                  <a:gd name="connsiteX36" fmla="*/ 388960 w 440733"/>
                  <a:gd name="connsiteY36" fmla="*/ 13439 h 345008"/>
                  <a:gd name="connsiteX37" fmla="*/ 375521 w 440733"/>
                  <a:gd name="connsiteY37" fmla="*/ 0 h 345008"/>
                  <a:gd name="connsiteX38" fmla="*/ 362082 w 440733"/>
                  <a:gd name="connsiteY38" fmla="*/ 13439 h 345008"/>
                  <a:gd name="connsiteX39" fmla="*/ 375521 w 440733"/>
                  <a:gd name="connsiteY39" fmla="*/ 26878 h 345008"/>
                  <a:gd name="connsiteX40" fmla="*/ 427295 w 440733"/>
                  <a:gd name="connsiteY40" fmla="*/ 26878 h 345008"/>
                  <a:gd name="connsiteX41" fmla="*/ 440734 w 440733"/>
                  <a:gd name="connsiteY41" fmla="*/ 13439 h 345008"/>
                  <a:gd name="connsiteX42" fmla="*/ 427295 w 440733"/>
                  <a:gd name="connsiteY42" fmla="*/ 0 h 345008"/>
                  <a:gd name="connsiteX43" fmla="*/ 413855 w 440733"/>
                  <a:gd name="connsiteY43" fmla="*/ 13439 h 345008"/>
                  <a:gd name="connsiteX44" fmla="*/ 427295 w 440733"/>
                  <a:gd name="connsiteY44" fmla="*/ 26878 h 345008"/>
                  <a:gd name="connsiteX45" fmla="*/ 13439 w 440733"/>
                  <a:gd name="connsiteY45" fmla="*/ 72262 h 345008"/>
                  <a:gd name="connsiteX46" fmla="*/ 26878 w 440733"/>
                  <a:gd name="connsiteY46" fmla="*/ 58823 h 345008"/>
                  <a:gd name="connsiteX47" fmla="*/ 13439 w 440733"/>
                  <a:gd name="connsiteY47" fmla="*/ 45384 h 345008"/>
                  <a:gd name="connsiteX48" fmla="*/ 0 w 440733"/>
                  <a:gd name="connsiteY48" fmla="*/ 58823 h 345008"/>
                  <a:gd name="connsiteX49" fmla="*/ 13439 w 440733"/>
                  <a:gd name="connsiteY49" fmla="*/ 72262 h 345008"/>
                  <a:gd name="connsiteX50" fmla="*/ 65212 w 440733"/>
                  <a:gd name="connsiteY50" fmla="*/ 72262 h 345008"/>
                  <a:gd name="connsiteX51" fmla="*/ 78651 w 440733"/>
                  <a:gd name="connsiteY51" fmla="*/ 58823 h 345008"/>
                  <a:gd name="connsiteX52" fmla="*/ 65212 w 440733"/>
                  <a:gd name="connsiteY52" fmla="*/ 45384 h 345008"/>
                  <a:gd name="connsiteX53" fmla="*/ 51773 w 440733"/>
                  <a:gd name="connsiteY53" fmla="*/ 58823 h 345008"/>
                  <a:gd name="connsiteX54" fmla="*/ 65212 w 440733"/>
                  <a:gd name="connsiteY54" fmla="*/ 72262 h 345008"/>
                  <a:gd name="connsiteX55" fmla="*/ 116875 w 440733"/>
                  <a:gd name="connsiteY55" fmla="*/ 72262 h 345008"/>
                  <a:gd name="connsiteX56" fmla="*/ 130315 w 440733"/>
                  <a:gd name="connsiteY56" fmla="*/ 58823 h 345008"/>
                  <a:gd name="connsiteX57" fmla="*/ 116875 w 440733"/>
                  <a:gd name="connsiteY57" fmla="*/ 45384 h 345008"/>
                  <a:gd name="connsiteX58" fmla="*/ 103436 w 440733"/>
                  <a:gd name="connsiteY58" fmla="*/ 58823 h 345008"/>
                  <a:gd name="connsiteX59" fmla="*/ 116875 w 440733"/>
                  <a:gd name="connsiteY59" fmla="*/ 72262 h 345008"/>
                  <a:gd name="connsiteX60" fmla="*/ 168649 w 440733"/>
                  <a:gd name="connsiteY60" fmla="*/ 72262 h 345008"/>
                  <a:gd name="connsiteX61" fmla="*/ 182088 w 440733"/>
                  <a:gd name="connsiteY61" fmla="*/ 58823 h 345008"/>
                  <a:gd name="connsiteX62" fmla="*/ 168649 w 440733"/>
                  <a:gd name="connsiteY62" fmla="*/ 45384 h 345008"/>
                  <a:gd name="connsiteX63" fmla="*/ 155210 w 440733"/>
                  <a:gd name="connsiteY63" fmla="*/ 58823 h 345008"/>
                  <a:gd name="connsiteX64" fmla="*/ 168649 w 440733"/>
                  <a:gd name="connsiteY64" fmla="*/ 72262 h 345008"/>
                  <a:gd name="connsiteX65" fmla="*/ 220312 w 440733"/>
                  <a:gd name="connsiteY65" fmla="*/ 72262 h 345008"/>
                  <a:gd name="connsiteX66" fmla="*/ 233751 w 440733"/>
                  <a:gd name="connsiteY66" fmla="*/ 58823 h 345008"/>
                  <a:gd name="connsiteX67" fmla="*/ 220312 w 440733"/>
                  <a:gd name="connsiteY67" fmla="*/ 45384 h 345008"/>
                  <a:gd name="connsiteX68" fmla="*/ 206873 w 440733"/>
                  <a:gd name="connsiteY68" fmla="*/ 58823 h 345008"/>
                  <a:gd name="connsiteX69" fmla="*/ 220312 w 440733"/>
                  <a:gd name="connsiteY69" fmla="*/ 72262 h 345008"/>
                  <a:gd name="connsiteX70" fmla="*/ 272085 w 440733"/>
                  <a:gd name="connsiteY70" fmla="*/ 72262 h 345008"/>
                  <a:gd name="connsiteX71" fmla="*/ 285524 w 440733"/>
                  <a:gd name="connsiteY71" fmla="*/ 58823 h 345008"/>
                  <a:gd name="connsiteX72" fmla="*/ 272085 w 440733"/>
                  <a:gd name="connsiteY72" fmla="*/ 45384 h 345008"/>
                  <a:gd name="connsiteX73" fmla="*/ 258646 w 440733"/>
                  <a:gd name="connsiteY73" fmla="*/ 58823 h 345008"/>
                  <a:gd name="connsiteX74" fmla="*/ 272085 w 440733"/>
                  <a:gd name="connsiteY74" fmla="*/ 72262 h 345008"/>
                  <a:gd name="connsiteX75" fmla="*/ 323858 w 440733"/>
                  <a:gd name="connsiteY75" fmla="*/ 72262 h 345008"/>
                  <a:gd name="connsiteX76" fmla="*/ 337297 w 440733"/>
                  <a:gd name="connsiteY76" fmla="*/ 58823 h 345008"/>
                  <a:gd name="connsiteX77" fmla="*/ 323858 w 440733"/>
                  <a:gd name="connsiteY77" fmla="*/ 45384 h 345008"/>
                  <a:gd name="connsiteX78" fmla="*/ 310419 w 440733"/>
                  <a:gd name="connsiteY78" fmla="*/ 58823 h 345008"/>
                  <a:gd name="connsiteX79" fmla="*/ 323858 w 440733"/>
                  <a:gd name="connsiteY79" fmla="*/ 72262 h 345008"/>
                  <a:gd name="connsiteX80" fmla="*/ 375521 w 440733"/>
                  <a:gd name="connsiteY80" fmla="*/ 72262 h 345008"/>
                  <a:gd name="connsiteX81" fmla="*/ 388960 w 440733"/>
                  <a:gd name="connsiteY81" fmla="*/ 58823 h 345008"/>
                  <a:gd name="connsiteX82" fmla="*/ 375521 w 440733"/>
                  <a:gd name="connsiteY82" fmla="*/ 45384 h 345008"/>
                  <a:gd name="connsiteX83" fmla="*/ 362082 w 440733"/>
                  <a:gd name="connsiteY83" fmla="*/ 58823 h 345008"/>
                  <a:gd name="connsiteX84" fmla="*/ 375521 w 440733"/>
                  <a:gd name="connsiteY84" fmla="*/ 72262 h 345008"/>
                  <a:gd name="connsiteX85" fmla="*/ 427295 w 440733"/>
                  <a:gd name="connsiteY85" fmla="*/ 72262 h 345008"/>
                  <a:gd name="connsiteX86" fmla="*/ 440734 w 440733"/>
                  <a:gd name="connsiteY86" fmla="*/ 58823 h 345008"/>
                  <a:gd name="connsiteX87" fmla="*/ 427295 w 440733"/>
                  <a:gd name="connsiteY87" fmla="*/ 45384 h 345008"/>
                  <a:gd name="connsiteX88" fmla="*/ 413855 w 440733"/>
                  <a:gd name="connsiteY88" fmla="*/ 58823 h 345008"/>
                  <a:gd name="connsiteX89" fmla="*/ 427295 w 440733"/>
                  <a:gd name="connsiteY89" fmla="*/ 72262 h 345008"/>
                  <a:gd name="connsiteX90" fmla="*/ 13439 w 440733"/>
                  <a:gd name="connsiteY90" fmla="*/ 117757 h 345008"/>
                  <a:gd name="connsiteX91" fmla="*/ 26878 w 440733"/>
                  <a:gd name="connsiteY91" fmla="*/ 104318 h 345008"/>
                  <a:gd name="connsiteX92" fmla="*/ 13439 w 440733"/>
                  <a:gd name="connsiteY92" fmla="*/ 90879 h 345008"/>
                  <a:gd name="connsiteX93" fmla="*/ 0 w 440733"/>
                  <a:gd name="connsiteY93" fmla="*/ 104318 h 345008"/>
                  <a:gd name="connsiteX94" fmla="*/ 13439 w 440733"/>
                  <a:gd name="connsiteY94" fmla="*/ 117757 h 345008"/>
                  <a:gd name="connsiteX95" fmla="*/ 65212 w 440733"/>
                  <a:gd name="connsiteY95" fmla="*/ 117757 h 345008"/>
                  <a:gd name="connsiteX96" fmla="*/ 78651 w 440733"/>
                  <a:gd name="connsiteY96" fmla="*/ 104318 h 345008"/>
                  <a:gd name="connsiteX97" fmla="*/ 65212 w 440733"/>
                  <a:gd name="connsiteY97" fmla="*/ 90879 h 345008"/>
                  <a:gd name="connsiteX98" fmla="*/ 51773 w 440733"/>
                  <a:gd name="connsiteY98" fmla="*/ 104318 h 345008"/>
                  <a:gd name="connsiteX99" fmla="*/ 65212 w 440733"/>
                  <a:gd name="connsiteY99" fmla="*/ 117757 h 345008"/>
                  <a:gd name="connsiteX100" fmla="*/ 116875 w 440733"/>
                  <a:gd name="connsiteY100" fmla="*/ 117757 h 345008"/>
                  <a:gd name="connsiteX101" fmla="*/ 130315 w 440733"/>
                  <a:gd name="connsiteY101" fmla="*/ 104318 h 345008"/>
                  <a:gd name="connsiteX102" fmla="*/ 116875 w 440733"/>
                  <a:gd name="connsiteY102" fmla="*/ 90879 h 345008"/>
                  <a:gd name="connsiteX103" fmla="*/ 103436 w 440733"/>
                  <a:gd name="connsiteY103" fmla="*/ 104318 h 345008"/>
                  <a:gd name="connsiteX104" fmla="*/ 116875 w 440733"/>
                  <a:gd name="connsiteY104" fmla="*/ 117757 h 345008"/>
                  <a:gd name="connsiteX105" fmla="*/ 168649 w 440733"/>
                  <a:gd name="connsiteY105" fmla="*/ 117757 h 345008"/>
                  <a:gd name="connsiteX106" fmla="*/ 182088 w 440733"/>
                  <a:gd name="connsiteY106" fmla="*/ 104318 h 345008"/>
                  <a:gd name="connsiteX107" fmla="*/ 168649 w 440733"/>
                  <a:gd name="connsiteY107" fmla="*/ 90879 h 345008"/>
                  <a:gd name="connsiteX108" fmla="*/ 155210 w 440733"/>
                  <a:gd name="connsiteY108" fmla="*/ 104318 h 345008"/>
                  <a:gd name="connsiteX109" fmla="*/ 168649 w 440733"/>
                  <a:gd name="connsiteY109" fmla="*/ 117757 h 345008"/>
                  <a:gd name="connsiteX110" fmla="*/ 220312 w 440733"/>
                  <a:gd name="connsiteY110" fmla="*/ 117757 h 345008"/>
                  <a:gd name="connsiteX111" fmla="*/ 233751 w 440733"/>
                  <a:gd name="connsiteY111" fmla="*/ 104318 h 345008"/>
                  <a:gd name="connsiteX112" fmla="*/ 220312 w 440733"/>
                  <a:gd name="connsiteY112" fmla="*/ 90879 h 345008"/>
                  <a:gd name="connsiteX113" fmla="*/ 206873 w 440733"/>
                  <a:gd name="connsiteY113" fmla="*/ 104318 h 345008"/>
                  <a:gd name="connsiteX114" fmla="*/ 220312 w 440733"/>
                  <a:gd name="connsiteY114" fmla="*/ 117757 h 345008"/>
                  <a:gd name="connsiteX115" fmla="*/ 272085 w 440733"/>
                  <a:gd name="connsiteY115" fmla="*/ 117757 h 345008"/>
                  <a:gd name="connsiteX116" fmla="*/ 285524 w 440733"/>
                  <a:gd name="connsiteY116" fmla="*/ 104318 h 345008"/>
                  <a:gd name="connsiteX117" fmla="*/ 272085 w 440733"/>
                  <a:gd name="connsiteY117" fmla="*/ 90879 h 345008"/>
                  <a:gd name="connsiteX118" fmla="*/ 258646 w 440733"/>
                  <a:gd name="connsiteY118" fmla="*/ 104318 h 345008"/>
                  <a:gd name="connsiteX119" fmla="*/ 272085 w 440733"/>
                  <a:gd name="connsiteY119" fmla="*/ 117757 h 345008"/>
                  <a:gd name="connsiteX120" fmla="*/ 323858 w 440733"/>
                  <a:gd name="connsiteY120" fmla="*/ 117757 h 345008"/>
                  <a:gd name="connsiteX121" fmla="*/ 337297 w 440733"/>
                  <a:gd name="connsiteY121" fmla="*/ 104318 h 345008"/>
                  <a:gd name="connsiteX122" fmla="*/ 323858 w 440733"/>
                  <a:gd name="connsiteY122" fmla="*/ 90879 h 345008"/>
                  <a:gd name="connsiteX123" fmla="*/ 310419 w 440733"/>
                  <a:gd name="connsiteY123" fmla="*/ 104318 h 345008"/>
                  <a:gd name="connsiteX124" fmla="*/ 323858 w 440733"/>
                  <a:gd name="connsiteY124" fmla="*/ 117757 h 345008"/>
                  <a:gd name="connsiteX125" fmla="*/ 375521 w 440733"/>
                  <a:gd name="connsiteY125" fmla="*/ 117757 h 345008"/>
                  <a:gd name="connsiteX126" fmla="*/ 388960 w 440733"/>
                  <a:gd name="connsiteY126" fmla="*/ 104318 h 345008"/>
                  <a:gd name="connsiteX127" fmla="*/ 375521 w 440733"/>
                  <a:gd name="connsiteY127" fmla="*/ 90879 h 345008"/>
                  <a:gd name="connsiteX128" fmla="*/ 362082 w 440733"/>
                  <a:gd name="connsiteY128" fmla="*/ 104318 h 345008"/>
                  <a:gd name="connsiteX129" fmla="*/ 375521 w 440733"/>
                  <a:gd name="connsiteY129" fmla="*/ 117757 h 345008"/>
                  <a:gd name="connsiteX130" fmla="*/ 427295 w 440733"/>
                  <a:gd name="connsiteY130" fmla="*/ 117757 h 345008"/>
                  <a:gd name="connsiteX131" fmla="*/ 440734 w 440733"/>
                  <a:gd name="connsiteY131" fmla="*/ 104318 h 345008"/>
                  <a:gd name="connsiteX132" fmla="*/ 427295 w 440733"/>
                  <a:gd name="connsiteY132" fmla="*/ 90879 h 345008"/>
                  <a:gd name="connsiteX133" fmla="*/ 413855 w 440733"/>
                  <a:gd name="connsiteY133" fmla="*/ 104318 h 345008"/>
                  <a:gd name="connsiteX134" fmla="*/ 427295 w 440733"/>
                  <a:gd name="connsiteY134" fmla="*/ 117757 h 345008"/>
                  <a:gd name="connsiteX135" fmla="*/ 13439 w 440733"/>
                  <a:gd name="connsiteY135" fmla="*/ 163251 h 345008"/>
                  <a:gd name="connsiteX136" fmla="*/ 26878 w 440733"/>
                  <a:gd name="connsiteY136" fmla="*/ 149812 h 345008"/>
                  <a:gd name="connsiteX137" fmla="*/ 13439 w 440733"/>
                  <a:gd name="connsiteY137" fmla="*/ 136373 h 345008"/>
                  <a:gd name="connsiteX138" fmla="*/ 0 w 440733"/>
                  <a:gd name="connsiteY138" fmla="*/ 149812 h 345008"/>
                  <a:gd name="connsiteX139" fmla="*/ 13439 w 440733"/>
                  <a:gd name="connsiteY139" fmla="*/ 163251 h 345008"/>
                  <a:gd name="connsiteX140" fmla="*/ 65212 w 440733"/>
                  <a:gd name="connsiteY140" fmla="*/ 163251 h 345008"/>
                  <a:gd name="connsiteX141" fmla="*/ 78651 w 440733"/>
                  <a:gd name="connsiteY141" fmla="*/ 149812 h 345008"/>
                  <a:gd name="connsiteX142" fmla="*/ 65212 w 440733"/>
                  <a:gd name="connsiteY142" fmla="*/ 136373 h 345008"/>
                  <a:gd name="connsiteX143" fmla="*/ 51773 w 440733"/>
                  <a:gd name="connsiteY143" fmla="*/ 149812 h 345008"/>
                  <a:gd name="connsiteX144" fmla="*/ 65212 w 440733"/>
                  <a:gd name="connsiteY144" fmla="*/ 163251 h 345008"/>
                  <a:gd name="connsiteX145" fmla="*/ 116875 w 440733"/>
                  <a:gd name="connsiteY145" fmla="*/ 163251 h 345008"/>
                  <a:gd name="connsiteX146" fmla="*/ 130315 w 440733"/>
                  <a:gd name="connsiteY146" fmla="*/ 149812 h 345008"/>
                  <a:gd name="connsiteX147" fmla="*/ 116875 w 440733"/>
                  <a:gd name="connsiteY147" fmla="*/ 136373 h 345008"/>
                  <a:gd name="connsiteX148" fmla="*/ 103436 w 440733"/>
                  <a:gd name="connsiteY148" fmla="*/ 149812 h 345008"/>
                  <a:gd name="connsiteX149" fmla="*/ 116875 w 440733"/>
                  <a:gd name="connsiteY149" fmla="*/ 163251 h 345008"/>
                  <a:gd name="connsiteX150" fmla="*/ 168649 w 440733"/>
                  <a:gd name="connsiteY150" fmla="*/ 163251 h 345008"/>
                  <a:gd name="connsiteX151" fmla="*/ 182088 w 440733"/>
                  <a:gd name="connsiteY151" fmla="*/ 149812 h 345008"/>
                  <a:gd name="connsiteX152" fmla="*/ 168649 w 440733"/>
                  <a:gd name="connsiteY152" fmla="*/ 136373 h 345008"/>
                  <a:gd name="connsiteX153" fmla="*/ 155210 w 440733"/>
                  <a:gd name="connsiteY153" fmla="*/ 149812 h 345008"/>
                  <a:gd name="connsiteX154" fmla="*/ 168649 w 440733"/>
                  <a:gd name="connsiteY154" fmla="*/ 163251 h 345008"/>
                  <a:gd name="connsiteX155" fmla="*/ 220312 w 440733"/>
                  <a:gd name="connsiteY155" fmla="*/ 163251 h 345008"/>
                  <a:gd name="connsiteX156" fmla="*/ 233751 w 440733"/>
                  <a:gd name="connsiteY156" fmla="*/ 149812 h 345008"/>
                  <a:gd name="connsiteX157" fmla="*/ 220312 w 440733"/>
                  <a:gd name="connsiteY157" fmla="*/ 136373 h 345008"/>
                  <a:gd name="connsiteX158" fmla="*/ 206873 w 440733"/>
                  <a:gd name="connsiteY158" fmla="*/ 149812 h 345008"/>
                  <a:gd name="connsiteX159" fmla="*/ 220312 w 440733"/>
                  <a:gd name="connsiteY159" fmla="*/ 163251 h 345008"/>
                  <a:gd name="connsiteX160" fmla="*/ 272085 w 440733"/>
                  <a:gd name="connsiteY160" fmla="*/ 163251 h 345008"/>
                  <a:gd name="connsiteX161" fmla="*/ 285524 w 440733"/>
                  <a:gd name="connsiteY161" fmla="*/ 149812 h 345008"/>
                  <a:gd name="connsiteX162" fmla="*/ 272085 w 440733"/>
                  <a:gd name="connsiteY162" fmla="*/ 136373 h 345008"/>
                  <a:gd name="connsiteX163" fmla="*/ 258646 w 440733"/>
                  <a:gd name="connsiteY163" fmla="*/ 149812 h 345008"/>
                  <a:gd name="connsiteX164" fmla="*/ 272085 w 440733"/>
                  <a:gd name="connsiteY164" fmla="*/ 163251 h 345008"/>
                  <a:gd name="connsiteX165" fmla="*/ 323858 w 440733"/>
                  <a:gd name="connsiteY165" fmla="*/ 163251 h 345008"/>
                  <a:gd name="connsiteX166" fmla="*/ 337297 w 440733"/>
                  <a:gd name="connsiteY166" fmla="*/ 149812 h 345008"/>
                  <a:gd name="connsiteX167" fmla="*/ 323858 w 440733"/>
                  <a:gd name="connsiteY167" fmla="*/ 136373 h 345008"/>
                  <a:gd name="connsiteX168" fmla="*/ 310419 w 440733"/>
                  <a:gd name="connsiteY168" fmla="*/ 149812 h 345008"/>
                  <a:gd name="connsiteX169" fmla="*/ 323858 w 440733"/>
                  <a:gd name="connsiteY169" fmla="*/ 163251 h 345008"/>
                  <a:gd name="connsiteX170" fmla="*/ 375521 w 440733"/>
                  <a:gd name="connsiteY170" fmla="*/ 163251 h 345008"/>
                  <a:gd name="connsiteX171" fmla="*/ 388960 w 440733"/>
                  <a:gd name="connsiteY171" fmla="*/ 149812 h 345008"/>
                  <a:gd name="connsiteX172" fmla="*/ 375521 w 440733"/>
                  <a:gd name="connsiteY172" fmla="*/ 136373 h 345008"/>
                  <a:gd name="connsiteX173" fmla="*/ 362082 w 440733"/>
                  <a:gd name="connsiteY173" fmla="*/ 149812 h 345008"/>
                  <a:gd name="connsiteX174" fmla="*/ 375521 w 440733"/>
                  <a:gd name="connsiteY174" fmla="*/ 163251 h 345008"/>
                  <a:gd name="connsiteX175" fmla="*/ 427295 w 440733"/>
                  <a:gd name="connsiteY175" fmla="*/ 163251 h 345008"/>
                  <a:gd name="connsiteX176" fmla="*/ 440734 w 440733"/>
                  <a:gd name="connsiteY176" fmla="*/ 149812 h 345008"/>
                  <a:gd name="connsiteX177" fmla="*/ 427295 w 440733"/>
                  <a:gd name="connsiteY177" fmla="*/ 136373 h 345008"/>
                  <a:gd name="connsiteX178" fmla="*/ 413855 w 440733"/>
                  <a:gd name="connsiteY178" fmla="*/ 149812 h 345008"/>
                  <a:gd name="connsiteX179" fmla="*/ 427295 w 440733"/>
                  <a:gd name="connsiteY179" fmla="*/ 163251 h 345008"/>
                  <a:gd name="connsiteX180" fmla="*/ 13439 w 440733"/>
                  <a:gd name="connsiteY180" fmla="*/ 208635 h 345008"/>
                  <a:gd name="connsiteX181" fmla="*/ 26878 w 440733"/>
                  <a:gd name="connsiteY181" fmla="*/ 195196 h 345008"/>
                  <a:gd name="connsiteX182" fmla="*/ 13439 w 440733"/>
                  <a:gd name="connsiteY182" fmla="*/ 181757 h 345008"/>
                  <a:gd name="connsiteX183" fmla="*/ 0 w 440733"/>
                  <a:gd name="connsiteY183" fmla="*/ 195196 h 345008"/>
                  <a:gd name="connsiteX184" fmla="*/ 13439 w 440733"/>
                  <a:gd name="connsiteY184" fmla="*/ 208635 h 345008"/>
                  <a:gd name="connsiteX185" fmla="*/ 65212 w 440733"/>
                  <a:gd name="connsiteY185" fmla="*/ 208635 h 345008"/>
                  <a:gd name="connsiteX186" fmla="*/ 78651 w 440733"/>
                  <a:gd name="connsiteY186" fmla="*/ 195196 h 345008"/>
                  <a:gd name="connsiteX187" fmla="*/ 65212 w 440733"/>
                  <a:gd name="connsiteY187" fmla="*/ 181757 h 345008"/>
                  <a:gd name="connsiteX188" fmla="*/ 51773 w 440733"/>
                  <a:gd name="connsiteY188" fmla="*/ 195196 h 345008"/>
                  <a:gd name="connsiteX189" fmla="*/ 65212 w 440733"/>
                  <a:gd name="connsiteY189" fmla="*/ 208635 h 345008"/>
                  <a:gd name="connsiteX190" fmla="*/ 116875 w 440733"/>
                  <a:gd name="connsiteY190" fmla="*/ 208635 h 345008"/>
                  <a:gd name="connsiteX191" fmla="*/ 130315 w 440733"/>
                  <a:gd name="connsiteY191" fmla="*/ 195196 h 345008"/>
                  <a:gd name="connsiteX192" fmla="*/ 116875 w 440733"/>
                  <a:gd name="connsiteY192" fmla="*/ 181757 h 345008"/>
                  <a:gd name="connsiteX193" fmla="*/ 103436 w 440733"/>
                  <a:gd name="connsiteY193" fmla="*/ 195196 h 345008"/>
                  <a:gd name="connsiteX194" fmla="*/ 116875 w 440733"/>
                  <a:gd name="connsiteY194" fmla="*/ 208635 h 345008"/>
                  <a:gd name="connsiteX195" fmla="*/ 168649 w 440733"/>
                  <a:gd name="connsiteY195" fmla="*/ 208635 h 345008"/>
                  <a:gd name="connsiteX196" fmla="*/ 182088 w 440733"/>
                  <a:gd name="connsiteY196" fmla="*/ 195196 h 345008"/>
                  <a:gd name="connsiteX197" fmla="*/ 168649 w 440733"/>
                  <a:gd name="connsiteY197" fmla="*/ 181757 h 345008"/>
                  <a:gd name="connsiteX198" fmla="*/ 155210 w 440733"/>
                  <a:gd name="connsiteY198" fmla="*/ 195196 h 345008"/>
                  <a:gd name="connsiteX199" fmla="*/ 168649 w 440733"/>
                  <a:gd name="connsiteY199" fmla="*/ 208635 h 345008"/>
                  <a:gd name="connsiteX200" fmla="*/ 220312 w 440733"/>
                  <a:gd name="connsiteY200" fmla="*/ 208635 h 345008"/>
                  <a:gd name="connsiteX201" fmla="*/ 233751 w 440733"/>
                  <a:gd name="connsiteY201" fmla="*/ 195196 h 345008"/>
                  <a:gd name="connsiteX202" fmla="*/ 220312 w 440733"/>
                  <a:gd name="connsiteY202" fmla="*/ 181757 h 345008"/>
                  <a:gd name="connsiteX203" fmla="*/ 206873 w 440733"/>
                  <a:gd name="connsiteY203" fmla="*/ 195196 h 345008"/>
                  <a:gd name="connsiteX204" fmla="*/ 220312 w 440733"/>
                  <a:gd name="connsiteY204" fmla="*/ 208635 h 345008"/>
                  <a:gd name="connsiteX205" fmla="*/ 272085 w 440733"/>
                  <a:gd name="connsiteY205" fmla="*/ 208635 h 345008"/>
                  <a:gd name="connsiteX206" fmla="*/ 285524 w 440733"/>
                  <a:gd name="connsiteY206" fmla="*/ 195196 h 345008"/>
                  <a:gd name="connsiteX207" fmla="*/ 272085 w 440733"/>
                  <a:gd name="connsiteY207" fmla="*/ 181757 h 345008"/>
                  <a:gd name="connsiteX208" fmla="*/ 258646 w 440733"/>
                  <a:gd name="connsiteY208" fmla="*/ 195196 h 345008"/>
                  <a:gd name="connsiteX209" fmla="*/ 272085 w 440733"/>
                  <a:gd name="connsiteY209" fmla="*/ 208635 h 345008"/>
                  <a:gd name="connsiteX210" fmla="*/ 323858 w 440733"/>
                  <a:gd name="connsiteY210" fmla="*/ 208635 h 345008"/>
                  <a:gd name="connsiteX211" fmla="*/ 337297 w 440733"/>
                  <a:gd name="connsiteY211" fmla="*/ 195196 h 345008"/>
                  <a:gd name="connsiteX212" fmla="*/ 323858 w 440733"/>
                  <a:gd name="connsiteY212" fmla="*/ 181757 h 345008"/>
                  <a:gd name="connsiteX213" fmla="*/ 310419 w 440733"/>
                  <a:gd name="connsiteY213" fmla="*/ 195196 h 345008"/>
                  <a:gd name="connsiteX214" fmla="*/ 323858 w 440733"/>
                  <a:gd name="connsiteY214" fmla="*/ 208635 h 345008"/>
                  <a:gd name="connsiteX215" fmla="*/ 375521 w 440733"/>
                  <a:gd name="connsiteY215" fmla="*/ 208635 h 345008"/>
                  <a:gd name="connsiteX216" fmla="*/ 388960 w 440733"/>
                  <a:gd name="connsiteY216" fmla="*/ 195196 h 345008"/>
                  <a:gd name="connsiteX217" fmla="*/ 375521 w 440733"/>
                  <a:gd name="connsiteY217" fmla="*/ 181757 h 345008"/>
                  <a:gd name="connsiteX218" fmla="*/ 362082 w 440733"/>
                  <a:gd name="connsiteY218" fmla="*/ 195196 h 345008"/>
                  <a:gd name="connsiteX219" fmla="*/ 375521 w 440733"/>
                  <a:gd name="connsiteY219" fmla="*/ 208635 h 345008"/>
                  <a:gd name="connsiteX220" fmla="*/ 427295 w 440733"/>
                  <a:gd name="connsiteY220" fmla="*/ 208635 h 345008"/>
                  <a:gd name="connsiteX221" fmla="*/ 440734 w 440733"/>
                  <a:gd name="connsiteY221" fmla="*/ 195196 h 345008"/>
                  <a:gd name="connsiteX222" fmla="*/ 427295 w 440733"/>
                  <a:gd name="connsiteY222" fmla="*/ 181757 h 345008"/>
                  <a:gd name="connsiteX223" fmla="*/ 413855 w 440733"/>
                  <a:gd name="connsiteY223" fmla="*/ 195196 h 345008"/>
                  <a:gd name="connsiteX224" fmla="*/ 427295 w 440733"/>
                  <a:gd name="connsiteY224" fmla="*/ 208635 h 345008"/>
                  <a:gd name="connsiteX225" fmla="*/ 13439 w 440733"/>
                  <a:gd name="connsiteY225" fmla="*/ 254130 h 345008"/>
                  <a:gd name="connsiteX226" fmla="*/ 26878 w 440733"/>
                  <a:gd name="connsiteY226" fmla="*/ 240691 h 345008"/>
                  <a:gd name="connsiteX227" fmla="*/ 13439 w 440733"/>
                  <a:gd name="connsiteY227" fmla="*/ 227252 h 345008"/>
                  <a:gd name="connsiteX228" fmla="*/ 0 w 440733"/>
                  <a:gd name="connsiteY228" fmla="*/ 240691 h 345008"/>
                  <a:gd name="connsiteX229" fmla="*/ 13439 w 440733"/>
                  <a:gd name="connsiteY229" fmla="*/ 254130 h 345008"/>
                  <a:gd name="connsiteX230" fmla="*/ 65212 w 440733"/>
                  <a:gd name="connsiteY230" fmla="*/ 254130 h 345008"/>
                  <a:gd name="connsiteX231" fmla="*/ 78651 w 440733"/>
                  <a:gd name="connsiteY231" fmla="*/ 240691 h 345008"/>
                  <a:gd name="connsiteX232" fmla="*/ 65212 w 440733"/>
                  <a:gd name="connsiteY232" fmla="*/ 227252 h 345008"/>
                  <a:gd name="connsiteX233" fmla="*/ 51773 w 440733"/>
                  <a:gd name="connsiteY233" fmla="*/ 240691 h 345008"/>
                  <a:gd name="connsiteX234" fmla="*/ 65212 w 440733"/>
                  <a:gd name="connsiteY234" fmla="*/ 254130 h 345008"/>
                  <a:gd name="connsiteX235" fmla="*/ 116875 w 440733"/>
                  <a:gd name="connsiteY235" fmla="*/ 254130 h 345008"/>
                  <a:gd name="connsiteX236" fmla="*/ 130315 w 440733"/>
                  <a:gd name="connsiteY236" fmla="*/ 240691 h 345008"/>
                  <a:gd name="connsiteX237" fmla="*/ 116875 w 440733"/>
                  <a:gd name="connsiteY237" fmla="*/ 227252 h 345008"/>
                  <a:gd name="connsiteX238" fmla="*/ 103436 w 440733"/>
                  <a:gd name="connsiteY238" fmla="*/ 240691 h 345008"/>
                  <a:gd name="connsiteX239" fmla="*/ 116875 w 440733"/>
                  <a:gd name="connsiteY239" fmla="*/ 254130 h 345008"/>
                  <a:gd name="connsiteX240" fmla="*/ 168649 w 440733"/>
                  <a:gd name="connsiteY240" fmla="*/ 254130 h 345008"/>
                  <a:gd name="connsiteX241" fmla="*/ 182088 w 440733"/>
                  <a:gd name="connsiteY241" fmla="*/ 240691 h 345008"/>
                  <a:gd name="connsiteX242" fmla="*/ 168649 w 440733"/>
                  <a:gd name="connsiteY242" fmla="*/ 227252 h 345008"/>
                  <a:gd name="connsiteX243" fmla="*/ 155210 w 440733"/>
                  <a:gd name="connsiteY243" fmla="*/ 240691 h 345008"/>
                  <a:gd name="connsiteX244" fmla="*/ 168649 w 440733"/>
                  <a:gd name="connsiteY244" fmla="*/ 254130 h 345008"/>
                  <a:gd name="connsiteX245" fmla="*/ 220312 w 440733"/>
                  <a:gd name="connsiteY245" fmla="*/ 254130 h 345008"/>
                  <a:gd name="connsiteX246" fmla="*/ 233751 w 440733"/>
                  <a:gd name="connsiteY246" fmla="*/ 240691 h 345008"/>
                  <a:gd name="connsiteX247" fmla="*/ 220312 w 440733"/>
                  <a:gd name="connsiteY247" fmla="*/ 227252 h 345008"/>
                  <a:gd name="connsiteX248" fmla="*/ 206873 w 440733"/>
                  <a:gd name="connsiteY248" fmla="*/ 240691 h 345008"/>
                  <a:gd name="connsiteX249" fmla="*/ 220312 w 440733"/>
                  <a:gd name="connsiteY249" fmla="*/ 254130 h 345008"/>
                  <a:gd name="connsiteX250" fmla="*/ 272085 w 440733"/>
                  <a:gd name="connsiteY250" fmla="*/ 254130 h 345008"/>
                  <a:gd name="connsiteX251" fmla="*/ 285524 w 440733"/>
                  <a:gd name="connsiteY251" fmla="*/ 240691 h 345008"/>
                  <a:gd name="connsiteX252" fmla="*/ 272085 w 440733"/>
                  <a:gd name="connsiteY252" fmla="*/ 227252 h 345008"/>
                  <a:gd name="connsiteX253" fmla="*/ 258646 w 440733"/>
                  <a:gd name="connsiteY253" fmla="*/ 240691 h 345008"/>
                  <a:gd name="connsiteX254" fmla="*/ 272085 w 440733"/>
                  <a:gd name="connsiteY254" fmla="*/ 254130 h 345008"/>
                  <a:gd name="connsiteX255" fmla="*/ 323858 w 440733"/>
                  <a:gd name="connsiteY255" fmla="*/ 254130 h 345008"/>
                  <a:gd name="connsiteX256" fmla="*/ 337297 w 440733"/>
                  <a:gd name="connsiteY256" fmla="*/ 240691 h 345008"/>
                  <a:gd name="connsiteX257" fmla="*/ 323858 w 440733"/>
                  <a:gd name="connsiteY257" fmla="*/ 227252 h 345008"/>
                  <a:gd name="connsiteX258" fmla="*/ 310419 w 440733"/>
                  <a:gd name="connsiteY258" fmla="*/ 240691 h 345008"/>
                  <a:gd name="connsiteX259" fmla="*/ 323858 w 440733"/>
                  <a:gd name="connsiteY259" fmla="*/ 254130 h 345008"/>
                  <a:gd name="connsiteX260" fmla="*/ 375521 w 440733"/>
                  <a:gd name="connsiteY260" fmla="*/ 254130 h 345008"/>
                  <a:gd name="connsiteX261" fmla="*/ 388960 w 440733"/>
                  <a:gd name="connsiteY261" fmla="*/ 240691 h 345008"/>
                  <a:gd name="connsiteX262" fmla="*/ 375521 w 440733"/>
                  <a:gd name="connsiteY262" fmla="*/ 227252 h 345008"/>
                  <a:gd name="connsiteX263" fmla="*/ 362082 w 440733"/>
                  <a:gd name="connsiteY263" fmla="*/ 240691 h 345008"/>
                  <a:gd name="connsiteX264" fmla="*/ 375521 w 440733"/>
                  <a:gd name="connsiteY264" fmla="*/ 254130 h 345008"/>
                  <a:gd name="connsiteX265" fmla="*/ 427295 w 440733"/>
                  <a:gd name="connsiteY265" fmla="*/ 254130 h 345008"/>
                  <a:gd name="connsiteX266" fmla="*/ 440734 w 440733"/>
                  <a:gd name="connsiteY266" fmla="*/ 240691 h 345008"/>
                  <a:gd name="connsiteX267" fmla="*/ 427295 w 440733"/>
                  <a:gd name="connsiteY267" fmla="*/ 227252 h 345008"/>
                  <a:gd name="connsiteX268" fmla="*/ 413855 w 440733"/>
                  <a:gd name="connsiteY268" fmla="*/ 240691 h 345008"/>
                  <a:gd name="connsiteX269" fmla="*/ 427295 w 440733"/>
                  <a:gd name="connsiteY269" fmla="*/ 254130 h 345008"/>
                  <a:gd name="connsiteX270" fmla="*/ 13439 w 440733"/>
                  <a:gd name="connsiteY270" fmla="*/ 299514 h 345008"/>
                  <a:gd name="connsiteX271" fmla="*/ 26878 w 440733"/>
                  <a:gd name="connsiteY271" fmla="*/ 286075 h 345008"/>
                  <a:gd name="connsiteX272" fmla="*/ 13439 w 440733"/>
                  <a:gd name="connsiteY272" fmla="*/ 272636 h 345008"/>
                  <a:gd name="connsiteX273" fmla="*/ 0 w 440733"/>
                  <a:gd name="connsiteY273" fmla="*/ 286075 h 345008"/>
                  <a:gd name="connsiteX274" fmla="*/ 13439 w 440733"/>
                  <a:gd name="connsiteY274" fmla="*/ 299514 h 345008"/>
                  <a:gd name="connsiteX275" fmla="*/ 65212 w 440733"/>
                  <a:gd name="connsiteY275" fmla="*/ 299514 h 345008"/>
                  <a:gd name="connsiteX276" fmla="*/ 78651 w 440733"/>
                  <a:gd name="connsiteY276" fmla="*/ 286075 h 345008"/>
                  <a:gd name="connsiteX277" fmla="*/ 65212 w 440733"/>
                  <a:gd name="connsiteY277" fmla="*/ 272636 h 345008"/>
                  <a:gd name="connsiteX278" fmla="*/ 51773 w 440733"/>
                  <a:gd name="connsiteY278" fmla="*/ 286075 h 345008"/>
                  <a:gd name="connsiteX279" fmla="*/ 65212 w 440733"/>
                  <a:gd name="connsiteY279" fmla="*/ 299514 h 345008"/>
                  <a:gd name="connsiteX280" fmla="*/ 116875 w 440733"/>
                  <a:gd name="connsiteY280" fmla="*/ 299514 h 345008"/>
                  <a:gd name="connsiteX281" fmla="*/ 130315 w 440733"/>
                  <a:gd name="connsiteY281" fmla="*/ 286075 h 345008"/>
                  <a:gd name="connsiteX282" fmla="*/ 116875 w 440733"/>
                  <a:gd name="connsiteY282" fmla="*/ 272636 h 345008"/>
                  <a:gd name="connsiteX283" fmla="*/ 103436 w 440733"/>
                  <a:gd name="connsiteY283" fmla="*/ 286075 h 345008"/>
                  <a:gd name="connsiteX284" fmla="*/ 116875 w 440733"/>
                  <a:gd name="connsiteY284" fmla="*/ 299514 h 345008"/>
                  <a:gd name="connsiteX285" fmla="*/ 168649 w 440733"/>
                  <a:gd name="connsiteY285" fmla="*/ 299514 h 345008"/>
                  <a:gd name="connsiteX286" fmla="*/ 182088 w 440733"/>
                  <a:gd name="connsiteY286" fmla="*/ 286075 h 345008"/>
                  <a:gd name="connsiteX287" fmla="*/ 168649 w 440733"/>
                  <a:gd name="connsiteY287" fmla="*/ 272636 h 345008"/>
                  <a:gd name="connsiteX288" fmla="*/ 155210 w 440733"/>
                  <a:gd name="connsiteY288" fmla="*/ 286075 h 345008"/>
                  <a:gd name="connsiteX289" fmla="*/ 168649 w 440733"/>
                  <a:gd name="connsiteY289" fmla="*/ 299514 h 345008"/>
                  <a:gd name="connsiteX290" fmla="*/ 220312 w 440733"/>
                  <a:gd name="connsiteY290" fmla="*/ 299514 h 345008"/>
                  <a:gd name="connsiteX291" fmla="*/ 233751 w 440733"/>
                  <a:gd name="connsiteY291" fmla="*/ 286075 h 345008"/>
                  <a:gd name="connsiteX292" fmla="*/ 220312 w 440733"/>
                  <a:gd name="connsiteY292" fmla="*/ 272636 h 345008"/>
                  <a:gd name="connsiteX293" fmla="*/ 206873 w 440733"/>
                  <a:gd name="connsiteY293" fmla="*/ 286075 h 345008"/>
                  <a:gd name="connsiteX294" fmla="*/ 220312 w 440733"/>
                  <a:gd name="connsiteY294" fmla="*/ 299514 h 345008"/>
                  <a:gd name="connsiteX295" fmla="*/ 272085 w 440733"/>
                  <a:gd name="connsiteY295" fmla="*/ 299514 h 345008"/>
                  <a:gd name="connsiteX296" fmla="*/ 285524 w 440733"/>
                  <a:gd name="connsiteY296" fmla="*/ 286075 h 345008"/>
                  <a:gd name="connsiteX297" fmla="*/ 272085 w 440733"/>
                  <a:gd name="connsiteY297" fmla="*/ 272636 h 345008"/>
                  <a:gd name="connsiteX298" fmla="*/ 258646 w 440733"/>
                  <a:gd name="connsiteY298" fmla="*/ 286075 h 345008"/>
                  <a:gd name="connsiteX299" fmla="*/ 272085 w 440733"/>
                  <a:gd name="connsiteY299" fmla="*/ 299514 h 345008"/>
                  <a:gd name="connsiteX300" fmla="*/ 323858 w 440733"/>
                  <a:gd name="connsiteY300" fmla="*/ 299514 h 345008"/>
                  <a:gd name="connsiteX301" fmla="*/ 337297 w 440733"/>
                  <a:gd name="connsiteY301" fmla="*/ 286075 h 345008"/>
                  <a:gd name="connsiteX302" fmla="*/ 323858 w 440733"/>
                  <a:gd name="connsiteY302" fmla="*/ 272636 h 345008"/>
                  <a:gd name="connsiteX303" fmla="*/ 310419 w 440733"/>
                  <a:gd name="connsiteY303" fmla="*/ 286075 h 345008"/>
                  <a:gd name="connsiteX304" fmla="*/ 323858 w 440733"/>
                  <a:gd name="connsiteY304" fmla="*/ 299514 h 345008"/>
                  <a:gd name="connsiteX305" fmla="*/ 375521 w 440733"/>
                  <a:gd name="connsiteY305" fmla="*/ 299514 h 345008"/>
                  <a:gd name="connsiteX306" fmla="*/ 388960 w 440733"/>
                  <a:gd name="connsiteY306" fmla="*/ 286075 h 345008"/>
                  <a:gd name="connsiteX307" fmla="*/ 375521 w 440733"/>
                  <a:gd name="connsiteY307" fmla="*/ 272636 h 345008"/>
                  <a:gd name="connsiteX308" fmla="*/ 362082 w 440733"/>
                  <a:gd name="connsiteY308" fmla="*/ 286075 h 345008"/>
                  <a:gd name="connsiteX309" fmla="*/ 375521 w 440733"/>
                  <a:gd name="connsiteY309" fmla="*/ 299514 h 345008"/>
                  <a:gd name="connsiteX310" fmla="*/ 427295 w 440733"/>
                  <a:gd name="connsiteY310" fmla="*/ 299514 h 345008"/>
                  <a:gd name="connsiteX311" fmla="*/ 440734 w 440733"/>
                  <a:gd name="connsiteY311" fmla="*/ 286075 h 345008"/>
                  <a:gd name="connsiteX312" fmla="*/ 427295 w 440733"/>
                  <a:gd name="connsiteY312" fmla="*/ 272636 h 345008"/>
                  <a:gd name="connsiteX313" fmla="*/ 413855 w 440733"/>
                  <a:gd name="connsiteY313" fmla="*/ 286075 h 345008"/>
                  <a:gd name="connsiteX314" fmla="*/ 427295 w 440733"/>
                  <a:gd name="connsiteY314" fmla="*/ 299514 h 345008"/>
                  <a:gd name="connsiteX315" fmla="*/ 13439 w 440733"/>
                  <a:gd name="connsiteY315" fmla="*/ 345008 h 345008"/>
                  <a:gd name="connsiteX316" fmla="*/ 26878 w 440733"/>
                  <a:gd name="connsiteY316" fmla="*/ 331569 h 345008"/>
                  <a:gd name="connsiteX317" fmla="*/ 13439 w 440733"/>
                  <a:gd name="connsiteY317" fmla="*/ 318130 h 345008"/>
                  <a:gd name="connsiteX318" fmla="*/ 0 w 440733"/>
                  <a:gd name="connsiteY318" fmla="*/ 331569 h 345008"/>
                  <a:gd name="connsiteX319" fmla="*/ 13439 w 440733"/>
                  <a:gd name="connsiteY319" fmla="*/ 345008 h 345008"/>
                  <a:gd name="connsiteX320" fmla="*/ 65212 w 440733"/>
                  <a:gd name="connsiteY320" fmla="*/ 345008 h 345008"/>
                  <a:gd name="connsiteX321" fmla="*/ 78651 w 440733"/>
                  <a:gd name="connsiteY321" fmla="*/ 331569 h 345008"/>
                  <a:gd name="connsiteX322" fmla="*/ 65212 w 440733"/>
                  <a:gd name="connsiteY322" fmla="*/ 318130 h 345008"/>
                  <a:gd name="connsiteX323" fmla="*/ 51773 w 440733"/>
                  <a:gd name="connsiteY323" fmla="*/ 331569 h 345008"/>
                  <a:gd name="connsiteX324" fmla="*/ 65212 w 440733"/>
                  <a:gd name="connsiteY324" fmla="*/ 345008 h 345008"/>
                  <a:gd name="connsiteX325" fmla="*/ 116875 w 440733"/>
                  <a:gd name="connsiteY325" fmla="*/ 345008 h 345008"/>
                  <a:gd name="connsiteX326" fmla="*/ 130315 w 440733"/>
                  <a:gd name="connsiteY326" fmla="*/ 331569 h 345008"/>
                  <a:gd name="connsiteX327" fmla="*/ 116875 w 440733"/>
                  <a:gd name="connsiteY327" fmla="*/ 318130 h 345008"/>
                  <a:gd name="connsiteX328" fmla="*/ 103436 w 440733"/>
                  <a:gd name="connsiteY328" fmla="*/ 331569 h 345008"/>
                  <a:gd name="connsiteX329" fmla="*/ 116875 w 440733"/>
                  <a:gd name="connsiteY329" fmla="*/ 345008 h 345008"/>
                  <a:gd name="connsiteX330" fmla="*/ 168649 w 440733"/>
                  <a:gd name="connsiteY330" fmla="*/ 345008 h 345008"/>
                  <a:gd name="connsiteX331" fmla="*/ 182088 w 440733"/>
                  <a:gd name="connsiteY331" fmla="*/ 331569 h 345008"/>
                  <a:gd name="connsiteX332" fmla="*/ 168649 w 440733"/>
                  <a:gd name="connsiteY332" fmla="*/ 318130 h 345008"/>
                  <a:gd name="connsiteX333" fmla="*/ 155210 w 440733"/>
                  <a:gd name="connsiteY333" fmla="*/ 331569 h 345008"/>
                  <a:gd name="connsiteX334" fmla="*/ 168649 w 440733"/>
                  <a:gd name="connsiteY334" fmla="*/ 345008 h 345008"/>
                  <a:gd name="connsiteX335" fmla="*/ 220312 w 440733"/>
                  <a:gd name="connsiteY335" fmla="*/ 345008 h 345008"/>
                  <a:gd name="connsiteX336" fmla="*/ 233751 w 440733"/>
                  <a:gd name="connsiteY336" fmla="*/ 331569 h 345008"/>
                  <a:gd name="connsiteX337" fmla="*/ 220312 w 440733"/>
                  <a:gd name="connsiteY337" fmla="*/ 318130 h 345008"/>
                  <a:gd name="connsiteX338" fmla="*/ 206873 w 440733"/>
                  <a:gd name="connsiteY338" fmla="*/ 331569 h 345008"/>
                  <a:gd name="connsiteX339" fmla="*/ 220312 w 440733"/>
                  <a:gd name="connsiteY339" fmla="*/ 345008 h 345008"/>
                  <a:gd name="connsiteX340" fmla="*/ 272085 w 440733"/>
                  <a:gd name="connsiteY340" fmla="*/ 345008 h 345008"/>
                  <a:gd name="connsiteX341" fmla="*/ 285524 w 440733"/>
                  <a:gd name="connsiteY341" fmla="*/ 331569 h 345008"/>
                  <a:gd name="connsiteX342" fmla="*/ 272085 w 440733"/>
                  <a:gd name="connsiteY342" fmla="*/ 318130 h 345008"/>
                  <a:gd name="connsiteX343" fmla="*/ 258646 w 440733"/>
                  <a:gd name="connsiteY343" fmla="*/ 331569 h 345008"/>
                  <a:gd name="connsiteX344" fmla="*/ 272085 w 440733"/>
                  <a:gd name="connsiteY344" fmla="*/ 345008 h 345008"/>
                  <a:gd name="connsiteX345" fmla="*/ 323858 w 440733"/>
                  <a:gd name="connsiteY345" fmla="*/ 345008 h 345008"/>
                  <a:gd name="connsiteX346" fmla="*/ 337297 w 440733"/>
                  <a:gd name="connsiteY346" fmla="*/ 331569 h 345008"/>
                  <a:gd name="connsiteX347" fmla="*/ 323858 w 440733"/>
                  <a:gd name="connsiteY347" fmla="*/ 318130 h 345008"/>
                  <a:gd name="connsiteX348" fmla="*/ 310419 w 440733"/>
                  <a:gd name="connsiteY348" fmla="*/ 331569 h 345008"/>
                  <a:gd name="connsiteX349" fmla="*/ 323858 w 440733"/>
                  <a:gd name="connsiteY349" fmla="*/ 345008 h 345008"/>
                  <a:gd name="connsiteX350" fmla="*/ 375521 w 440733"/>
                  <a:gd name="connsiteY350" fmla="*/ 345008 h 345008"/>
                  <a:gd name="connsiteX351" fmla="*/ 388960 w 440733"/>
                  <a:gd name="connsiteY351" fmla="*/ 331569 h 345008"/>
                  <a:gd name="connsiteX352" fmla="*/ 375521 w 440733"/>
                  <a:gd name="connsiteY352" fmla="*/ 318130 h 345008"/>
                  <a:gd name="connsiteX353" fmla="*/ 362082 w 440733"/>
                  <a:gd name="connsiteY353" fmla="*/ 331569 h 345008"/>
                  <a:gd name="connsiteX354" fmla="*/ 375521 w 440733"/>
                  <a:gd name="connsiteY354" fmla="*/ 345008 h 345008"/>
                  <a:gd name="connsiteX355" fmla="*/ 427295 w 440733"/>
                  <a:gd name="connsiteY355" fmla="*/ 345008 h 345008"/>
                  <a:gd name="connsiteX356" fmla="*/ 440734 w 440733"/>
                  <a:gd name="connsiteY356" fmla="*/ 331569 h 345008"/>
                  <a:gd name="connsiteX357" fmla="*/ 427295 w 440733"/>
                  <a:gd name="connsiteY357" fmla="*/ 318130 h 345008"/>
                  <a:gd name="connsiteX358" fmla="*/ 413855 w 440733"/>
                  <a:gd name="connsiteY358" fmla="*/ 331569 h 345008"/>
                  <a:gd name="connsiteX359" fmla="*/ 427295 w 44073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73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5" y="26878"/>
                      <a:pt x="78651" y="20861"/>
                      <a:pt x="78651" y="13439"/>
                    </a:cubicBezTo>
                    <a:cubicBezTo>
                      <a:pt x="78651" y="6017"/>
                      <a:pt x="72635" y="0"/>
                      <a:pt x="65212" y="0"/>
                    </a:cubicBezTo>
                    <a:cubicBezTo>
                      <a:pt x="57790" y="0"/>
                      <a:pt x="51773" y="6017"/>
                      <a:pt x="51773" y="13439"/>
                    </a:cubicBezTo>
                    <a:cubicBezTo>
                      <a:pt x="51773" y="20861"/>
                      <a:pt x="57790" y="26878"/>
                      <a:pt x="65212" y="26878"/>
                    </a:cubicBezTo>
                    <a:close/>
                    <a:moveTo>
                      <a:pt x="116875" y="26878"/>
                    </a:moveTo>
                    <a:cubicBezTo>
                      <a:pt x="124298" y="26878"/>
                      <a:pt x="130315" y="20861"/>
                      <a:pt x="130315" y="13439"/>
                    </a:cubicBezTo>
                    <a:cubicBezTo>
                      <a:pt x="130315" y="6017"/>
                      <a:pt x="124298"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858" y="26878"/>
                    </a:moveTo>
                    <a:cubicBezTo>
                      <a:pt x="331281" y="26878"/>
                      <a:pt x="337297" y="20861"/>
                      <a:pt x="337297" y="13439"/>
                    </a:cubicBezTo>
                    <a:cubicBezTo>
                      <a:pt x="337297" y="6017"/>
                      <a:pt x="331281" y="0"/>
                      <a:pt x="323858" y="0"/>
                    </a:cubicBezTo>
                    <a:cubicBezTo>
                      <a:pt x="316436" y="0"/>
                      <a:pt x="310419" y="6017"/>
                      <a:pt x="310419" y="13439"/>
                    </a:cubicBezTo>
                    <a:cubicBezTo>
                      <a:pt x="310419" y="20861"/>
                      <a:pt x="316436" y="26878"/>
                      <a:pt x="32385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5" y="26878"/>
                    </a:moveTo>
                    <a:cubicBezTo>
                      <a:pt x="434717" y="26878"/>
                      <a:pt x="440734" y="20861"/>
                      <a:pt x="440734" y="13439"/>
                    </a:cubicBezTo>
                    <a:cubicBezTo>
                      <a:pt x="440734" y="6017"/>
                      <a:pt x="434717" y="0"/>
                      <a:pt x="427295" y="0"/>
                    </a:cubicBezTo>
                    <a:cubicBezTo>
                      <a:pt x="419872" y="0"/>
                      <a:pt x="413855" y="6017"/>
                      <a:pt x="413855" y="13439"/>
                    </a:cubicBezTo>
                    <a:cubicBezTo>
                      <a:pt x="413855" y="20861"/>
                      <a:pt x="419872" y="26878"/>
                      <a:pt x="427295"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212" y="72262"/>
                    </a:moveTo>
                    <a:cubicBezTo>
                      <a:pt x="72635" y="72262"/>
                      <a:pt x="78651" y="66245"/>
                      <a:pt x="78651" y="58823"/>
                    </a:cubicBezTo>
                    <a:cubicBezTo>
                      <a:pt x="78651" y="51401"/>
                      <a:pt x="72635" y="45384"/>
                      <a:pt x="65212" y="45384"/>
                    </a:cubicBezTo>
                    <a:cubicBezTo>
                      <a:pt x="57790" y="45384"/>
                      <a:pt x="51773" y="51401"/>
                      <a:pt x="51773" y="58823"/>
                    </a:cubicBezTo>
                    <a:cubicBezTo>
                      <a:pt x="51773" y="66245"/>
                      <a:pt x="57790" y="72262"/>
                      <a:pt x="65212" y="72262"/>
                    </a:cubicBezTo>
                    <a:close/>
                    <a:moveTo>
                      <a:pt x="116875" y="72262"/>
                    </a:moveTo>
                    <a:cubicBezTo>
                      <a:pt x="124298" y="72262"/>
                      <a:pt x="130315" y="66245"/>
                      <a:pt x="130315" y="58823"/>
                    </a:cubicBezTo>
                    <a:cubicBezTo>
                      <a:pt x="130315" y="51401"/>
                      <a:pt x="124298" y="45384"/>
                      <a:pt x="116875" y="45384"/>
                    </a:cubicBezTo>
                    <a:cubicBezTo>
                      <a:pt x="109453" y="45384"/>
                      <a:pt x="103436" y="51401"/>
                      <a:pt x="103436" y="58823"/>
                    </a:cubicBezTo>
                    <a:cubicBezTo>
                      <a:pt x="103436" y="66245"/>
                      <a:pt x="109453" y="72262"/>
                      <a:pt x="116875"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2085" y="72262"/>
                    </a:moveTo>
                    <a:cubicBezTo>
                      <a:pt x="279507" y="72262"/>
                      <a:pt x="285524" y="66245"/>
                      <a:pt x="285524" y="58823"/>
                    </a:cubicBezTo>
                    <a:cubicBezTo>
                      <a:pt x="285524" y="51401"/>
                      <a:pt x="279507" y="45384"/>
                      <a:pt x="272085" y="45384"/>
                    </a:cubicBezTo>
                    <a:cubicBezTo>
                      <a:pt x="264663" y="45384"/>
                      <a:pt x="258646" y="51401"/>
                      <a:pt x="258646" y="58823"/>
                    </a:cubicBezTo>
                    <a:cubicBezTo>
                      <a:pt x="258646" y="66245"/>
                      <a:pt x="264663" y="72262"/>
                      <a:pt x="272085" y="72262"/>
                    </a:cubicBezTo>
                    <a:close/>
                    <a:moveTo>
                      <a:pt x="323858" y="72262"/>
                    </a:moveTo>
                    <a:cubicBezTo>
                      <a:pt x="331281" y="72262"/>
                      <a:pt x="337297" y="66245"/>
                      <a:pt x="337297" y="58823"/>
                    </a:cubicBezTo>
                    <a:cubicBezTo>
                      <a:pt x="337297" y="51401"/>
                      <a:pt x="331281" y="45384"/>
                      <a:pt x="323858" y="45384"/>
                    </a:cubicBezTo>
                    <a:cubicBezTo>
                      <a:pt x="316436" y="45384"/>
                      <a:pt x="310419" y="51401"/>
                      <a:pt x="310419" y="58823"/>
                    </a:cubicBezTo>
                    <a:cubicBezTo>
                      <a:pt x="310419" y="66245"/>
                      <a:pt x="316436" y="72262"/>
                      <a:pt x="323858" y="72262"/>
                    </a:cubicBezTo>
                    <a:close/>
                    <a:moveTo>
                      <a:pt x="375521" y="72262"/>
                    </a:moveTo>
                    <a:cubicBezTo>
                      <a:pt x="382943" y="72262"/>
                      <a:pt x="388960" y="66245"/>
                      <a:pt x="388960" y="58823"/>
                    </a:cubicBezTo>
                    <a:cubicBezTo>
                      <a:pt x="388960" y="51401"/>
                      <a:pt x="382943" y="45384"/>
                      <a:pt x="375521" y="45384"/>
                    </a:cubicBezTo>
                    <a:cubicBezTo>
                      <a:pt x="368099" y="45384"/>
                      <a:pt x="362082" y="51401"/>
                      <a:pt x="362082" y="58823"/>
                    </a:cubicBezTo>
                    <a:cubicBezTo>
                      <a:pt x="362082" y="66245"/>
                      <a:pt x="368099" y="72262"/>
                      <a:pt x="375521" y="72262"/>
                    </a:cubicBezTo>
                    <a:close/>
                    <a:moveTo>
                      <a:pt x="427295" y="72262"/>
                    </a:moveTo>
                    <a:cubicBezTo>
                      <a:pt x="434717" y="72262"/>
                      <a:pt x="440734" y="66245"/>
                      <a:pt x="440734" y="58823"/>
                    </a:cubicBezTo>
                    <a:cubicBezTo>
                      <a:pt x="440734" y="51401"/>
                      <a:pt x="434717" y="45384"/>
                      <a:pt x="427295" y="45384"/>
                    </a:cubicBezTo>
                    <a:cubicBezTo>
                      <a:pt x="419872" y="45384"/>
                      <a:pt x="413855" y="51401"/>
                      <a:pt x="413855" y="58823"/>
                    </a:cubicBezTo>
                    <a:cubicBezTo>
                      <a:pt x="413855" y="66245"/>
                      <a:pt x="419872" y="72262"/>
                      <a:pt x="427295"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5" y="117757"/>
                      <a:pt x="78651" y="111740"/>
                      <a:pt x="78651" y="104318"/>
                    </a:cubicBezTo>
                    <a:cubicBezTo>
                      <a:pt x="78651" y="96895"/>
                      <a:pt x="72635" y="90879"/>
                      <a:pt x="65212" y="90879"/>
                    </a:cubicBezTo>
                    <a:cubicBezTo>
                      <a:pt x="57790" y="90879"/>
                      <a:pt x="51773" y="96895"/>
                      <a:pt x="51773" y="104318"/>
                    </a:cubicBezTo>
                    <a:cubicBezTo>
                      <a:pt x="51773" y="111740"/>
                      <a:pt x="57790" y="117757"/>
                      <a:pt x="65212" y="117757"/>
                    </a:cubicBezTo>
                    <a:close/>
                    <a:moveTo>
                      <a:pt x="116875" y="117757"/>
                    </a:moveTo>
                    <a:cubicBezTo>
                      <a:pt x="124298" y="117757"/>
                      <a:pt x="130315" y="111740"/>
                      <a:pt x="130315" y="104318"/>
                    </a:cubicBezTo>
                    <a:cubicBezTo>
                      <a:pt x="130315" y="96895"/>
                      <a:pt x="124298"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858" y="117757"/>
                    </a:moveTo>
                    <a:cubicBezTo>
                      <a:pt x="331281" y="117757"/>
                      <a:pt x="337297" y="111740"/>
                      <a:pt x="337297" y="104318"/>
                    </a:cubicBezTo>
                    <a:cubicBezTo>
                      <a:pt x="337297" y="96895"/>
                      <a:pt x="331281" y="90879"/>
                      <a:pt x="323858" y="90879"/>
                    </a:cubicBezTo>
                    <a:cubicBezTo>
                      <a:pt x="316436" y="90879"/>
                      <a:pt x="310419" y="96895"/>
                      <a:pt x="310419" y="104318"/>
                    </a:cubicBezTo>
                    <a:cubicBezTo>
                      <a:pt x="310419" y="111740"/>
                      <a:pt x="316436" y="117757"/>
                      <a:pt x="32385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5" y="117757"/>
                    </a:moveTo>
                    <a:cubicBezTo>
                      <a:pt x="434717" y="117757"/>
                      <a:pt x="440734" y="111740"/>
                      <a:pt x="440734" y="104318"/>
                    </a:cubicBezTo>
                    <a:cubicBezTo>
                      <a:pt x="440734" y="96895"/>
                      <a:pt x="434717" y="90879"/>
                      <a:pt x="427295" y="90879"/>
                    </a:cubicBezTo>
                    <a:cubicBezTo>
                      <a:pt x="419872" y="90879"/>
                      <a:pt x="413855" y="96895"/>
                      <a:pt x="413855" y="104318"/>
                    </a:cubicBezTo>
                    <a:cubicBezTo>
                      <a:pt x="413855" y="111740"/>
                      <a:pt x="419872" y="117757"/>
                      <a:pt x="427295"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212" y="163251"/>
                    </a:moveTo>
                    <a:cubicBezTo>
                      <a:pt x="72635" y="163251"/>
                      <a:pt x="78651" y="157234"/>
                      <a:pt x="78651" y="149812"/>
                    </a:cubicBezTo>
                    <a:cubicBezTo>
                      <a:pt x="78651" y="142390"/>
                      <a:pt x="72635" y="136373"/>
                      <a:pt x="65212" y="136373"/>
                    </a:cubicBezTo>
                    <a:cubicBezTo>
                      <a:pt x="57790" y="136373"/>
                      <a:pt x="51773" y="142390"/>
                      <a:pt x="51773" y="149812"/>
                    </a:cubicBezTo>
                    <a:cubicBezTo>
                      <a:pt x="51773" y="157234"/>
                      <a:pt x="57790" y="163251"/>
                      <a:pt x="65212" y="163251"/>
                    </a:cubicBezTo>
                    <a:close/>
                    <a:moveTo>
                      <a:pt x="116875" y="163251"/>
                    </a:moveTo>
                    <a:cubicBezTo>
                      <a:pt x="124298" y="163251"/>
                      <a:pt x="130315" y="157234"/>
                      <a:pt x="130315" y="149812"/>
                    </a:cubicBezTo>
                    <a:cubicBezTo>
                      <a:pt x="130315" y="142390"/>
                      <a:pt x="124298"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323858" y="163251"/>
                    </a:moveTo>
                    <a:cubicBezTo>
                      <a:pt x="331281" y="163251"/>
                      <a:pt x="337297" y="157234"/>
                      <a:pt x="337297" y="149812"/>
                    </a:cubicBezTo>
                    <a:cubicBezTo>
                      <a:pt x="337297" y="142390"/>
                      <a:pt x="331281" y="136373"/>
                      <a:pt x="323858" y="136373"/>
                    </a:cubicBezTo>
                    <a:cubicBezTo>
                      <a:pt x="316436" y="136373"/>
                      <a:pt x="310419" y="142390"/>
                      <a:pt x="310419" y="149812"/>
                    </a:cubicBezTo>
                    <a:cubicBezTo>
                      <a:pt x="310419" y="157234"/>
                      <a:pt x="316436" y="163251"/>
                      <a:pt x="32385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295" y="163251"/>
                    </a:moveTo>
                    <a:cubicBezTo>
                      <a:pt x="434717" y="163251"/>
                      <a:pt x="440734" y="157234"/>
                      <a:pt x="440734" y="149812"/>
                    </a:cubicBezTo>
                    <a:cubicBezTo>
                      <a:pt x="440734" y="142390"/>
                      <a:pt x="434717" y="136373"/>
                      <a:pt x="427295" y="136373"/>
                    </a:cubicBezTo>
                    <a:cubicBezTo>
                      <a:pt x="419872" y="136373"/>
                      <a:pt x="413855" y="142390"/>
                      <a:pt x="413855" y="149812"/>
                    </a:cubicBezTo>
                    <a:cubicBezTo>
                      <a:pt x="413855" y="157234"/>
                      <a:pt x="419872" y="163251"/>
                      <a:pt x="427295" y="16325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212" y="208635"/>
                    </a:moveTo>
                    <a:cubicBezTo>
                      <a:pt x="72635" y="208635"/>
                      <a:pt x="78651" y="202618"/>
                      <a:pt x="78651" y="195196"/>
                    </a:cubicBezTo>
                    <a:cubicBezTo>
                      <a:pt x="78651" y="187774"/>
                      <a:pt x="72635" y="181757"/>
                      <a:pt x="65212" y="181757"/>
                    </a:cubicBezTo>
                    <a:cubicBezTo>
                      <a:pt x="57790" y="181757"/>
                      <a:pt x="51773" y="187774"/>
                      <a:pt x="51773" y="195196"/>
                    </a:cubicBezTo>
                    <a:cubicBezTo>
                      <a:pt x="51773" y="202618"/>
                      <a:pt x="57790" y="208635"/>
                      <a:pt x="65212" y="208635"/>
                    </a:cubicBezTo>
                    <a:close/>
                    <a:moveTo>
                      <a:pt x="116875" y="208635"/>
                    </a:moveTo>
                    <a:cubicBezTo>
                      <a:pt x="124298" y="208635"/>
                      <a:pt x="130315" y="202618"/>
                      <a:pt x="130315" y="195196"/>
                    </a:cubicBezTo>
                    <a:cubicBezTo>
                      <a:pt x="130315" y="187774"/>
                      <a:pt x="124298" y="181757"/>
                      <a:pt x="116875" y="181757"/>
                    </a:cubicBezTo>
                    <a:cubicBezTo>
                      <a:pt x="109453" y="181757"/>
                      <a:pt x="103436" y="187774"/>
                      <a:pt x="103436" y="195196"/>
                    </a:cubicBezTo>
                    <a:cubicBezTo>
                      <a:pt x="103436" y="202618"/>
                      <a:pt x="109453" y="208635"/>
                      <a:pt x="116875"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2085" y="208635"/>
                    </a:moveTo>
                    <a:cubicBezTo>
                      <a:pt x="279507" y="208635"/>
                      <a:pt x="285524" y="202618"/>
                      <a:pt x="285524" y="195196"/>
                    </a:cubicBezTo>
                    <a:cubicBezTo>
                      <a:pt x="285524" y="187774"/>
                      <a:pt x="279507" y="181757"/>
                      <a:pt x="272085" y="181757"/>
                    </a:cubicBezTo>
                    <a:cubicBezTo>
                      <a:pt x="264663" y="181757"/>
                      <a:pt x="258646" y="187774"/>
                      <a:pt x="258646" y="195196"/>
                    </a:cubicBezTo>
                    <a:cubicBezTo>
                      <a:pt x="258646" y="202618"/>
                      <a:pt x="264663" y="208635"/>
                      <a:pt x="272085" y="208635"/>
                    </a:cubicBezTo>
                    <a:close/>
                    <a:moveTo>
                      <a:pt x="323858" y="208635"/>
                    </a:moveTo>
                    <a:cubicBezTo>
                      <a:pt x="331281" y="208635"/>
                      <a:pt x="337297" y="202618"/>
                      <a:pt x="337297" y="195196"/>
                    </a:cubicBezTo>
                    <a:cubicBezTo>
                      <a:pt x="337297" y="187774"/>
                      <a:pt x="331281" y="181757"/>
                      <a:pt x="323858" y="181757"/>
                    </a:cubicBezTo>
                    <a:cubicBezTo>
                      <a:pt x="316436" y="181757"/>
                      <a:pt x="310419" y="187774"/>
                      <a:pt x="310419" y="195196"/>
                    </a:cubicBezTo>
                    <a:cubicBezTo>
                      <a:pt x="310419" y="202618"/>
                      <a:pt x="316436" y="208635"/>
                      <a:pt x="323858" y="208635"/>
                    </a:cubicBezTo>
                    <a:close/>
                    <a:moveTo>
                      <a:pt x="375521" y="208635"/>
                    </a:moveTo>
                    <a:cubicBezTo>
                      <a:pt x="382943" y="208635"/>
                      <a:pt x="388960" y="202618"/>
                      <a:pt x="388960" y="195196"/>
                    </a:cubicBezTo>
                    <a:cubicBezTo>
                      <a:pt x="388960" y="187774"/>
                      <a:pt x="382943" y="181757"/>
                      <a:pt x="375521" y="181757"/>
                    </a:cubicBezTo>
                    <a:cubicBezTo>
                      <a:pt x="368099" y="181757"/>
                      <a:pt x="362082" y="187774"/>
                      <a:pt x="362082" y="195196"/>
                    </a:cubicBezTo>
                    <a:cubicBezTo>
                      <a:pt x="362082" y="202618"/>
                      <a:pt x="368099" y="208635"/>
                      <a:pt x="375521" y="208635"/>
                    </a:cubicBezTo>
                    <a:close/>
                    <a:moveTo>
                      <a:pt x="427295" y="208635"/>
                    </a:moveTo>
                    <a:cubicBezTo>
                      <a:pt x="434717" y="208635"/>
                      <a:pt x="440734" y="202618"/>
                      <a:pt x="440734" y="195196"/>
                    </a:cubicBezTo>
                    <a:cubicBezTo>
                      <a:pt x="440734" y="187774"/>
                      <a:pt x="434717" y="181757"/>
                      <a:pt x="427295" y="181757"/>
                    </a:cubicBezTo>
                    <a:cubicBezTo>
                      <a:pt x="419872" y="181757"/>
                      <a:pt x="413855" y="187774"/>
                      <a:pt x="413855" y="195196"/>
                    </a:cubicBezTo>
                    <a:cubicBezTo>
                      <a:pt x="413855" y="202618"/>
                      <a:pt x="419872" y="208635"/>
                      <a:pt x="427295"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5" y="254130"/>
                      <a:pt x="78651" y="248113"/>
                      <a:pt x="78651" y="240691"/>
                    </a:cubicBezTo>
                    <a:cubicBezTo>
                      <a:pt x="78651" y="233268"/>
                      <a:pt x="72635" y="227252"/>
                      <a:pt x="65212" y="227252"/>
                    </a:cubicBezTo>
                    <a:cubicBezTo>
                      <a:pt x="57790" y="227252"/>
                      <a:pt x="51773" y="233268"/>
                      <a:pt x="51773" y="240691"/>
                    </a:cubicBezTo>
                    <a:cubicBezTo>
                      <a:pt x="51773" y="248113"/>
                      <a:pt x="57790" y="254130"/>
                      <a:pt x="65212" y="254130"/>
                    </a:cubicBezTo>
                    <a:close/>
                    <a:moveTo>
                      <a:pt x="116875" y="254130"/>
                    </a:moveTo>
                    <a:cubicBezTo>
                      <a:pt x="124298" y="254130"/>
                      <a:pt x="130315" y="248113"/>
                      <a:pt x="130315" y="240691"/>
                    </a:cubicBezTo>
                    <a:cubicBezTo>
                      <a:pt x="130315" y="233268"/>
                      <a:pt x="124298"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858" y="254130"/>
                    </a:moveTo>
                    <a:cubicBezTo>
                      <a:pt x="331281" y="254130"/>
                      <a:pt x="337297" y="248113"/>
                      <a:pt x="337297" y="240691"/>
                    </a:cubicBezTo>
                    <a:cubicBezTo>
                      <a:pt x="337297" y="233268"/>
                      <a:pt x="331281" y="227252"/>
                      <a:pt x="323858" y="227252"/>
                    </a:cubicBezTo>
                    <a:cubicBezTo>
                      <a:pt x="316436" y="227252"/>
                      <a:pt x="310419" y="233268"/>
                      <a:pt x="310419" y="240691"/>
                    </a:cubicBezTo>
                    <a:cubicBezTo>
                      <a:pt x="310419" y="248113"/>
                      <a:pt x="316436" y="254130"/>
                      <a:pt x="32385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5" y="254130"/>
                    </a:moveTo>
                    <a:cubicBezTo>
                      <a:pt x="434717" y="254130"/>
                      <a:pt x="440734" y="248113"/>
                      <a:pt x="440734" y="240691"/>
                    </a:cubicBezTo>
                    <a:cubicBezTo>
                      <a:pt x="440734" y="233268"/>
                      <a:pt x="434717" y="227252"/>
                      <a:pt x="427295" y="227252"/>
                    </a:cubicBezTo>
                    <a:cubicBezTo>
                      <a:pt x="419872" y="227252"/>
                      <a:pt x="413855" y="233268"/>
                      <a:pt x="413855" y="240691"/>
                    </a:cubicBezTo>
                    <a:cubicBezTo>
                      <a:pt x="413855" y="248113"/>
                      <a:pt x="419872" y="254130"/>
                      <a:pt x="427295"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212" y="299514"/>
                    </a:moveTo>
                    <a:cubicBezTo>
                      <a:pt x="72635" y="299514"/>
                      <a:pt x="78651" y="293497"/>
                      <a:pt x="78651" y="286075"/>
                    </a:cubicBezTo>
                    <a:cubicBezTo>
                      <a:pt x="78651" y="278652"/>
                      <a:pt x="72635" y="272636"/>
                      <a:pt x="65212" y="272636"/>
                    </a:cubicBezTo>
                    <a:cubicBezTo>
                      <a:pt x="57790" y="272636"/>
                      <a:pt x="51773" y="278652"/>
                      <a:pt x="51773" y="286075"/>
                    </a:cubicBezTo>
                    <a:cubicBezTo>
                      <a:pt x="51773" y="293497"/>
                      <a:pt x="57790" y="299514"/>
                      <a:pt x="65212" y="299514"/>
                    </a:cubicBezTo>
                    <a:close/>
                    <a:moveTo>
                      <a:pt x="116875" y="299514"/>
                    </a:moveTo>
                    <a:cubicBezTo>
                      <a:pt x="124298" y="299514"/>
                      <a:pt x="130315" y="293497"/>
                      <a:pt x="130315" y="286075"/>
                    </a:cubicBezTo>
                    <a:cubicBezTo>
                      <a:pt x="130315" y="278652"/>
                      <a:pt x="124298" y="272636"/>
                      <a:pt x="116875" y="272636"/>
                    </a:cubicBezTo>
                    <a:cubicBezTo>
                      <a:pt x="109453" y="272636"/>
                      <a:pt x="103436" y="278652"/>
                      <a:pt x="103436" y="286075"/>
                    </a:cubicBezTo>
                    <a:cubicBezTo>
                      <a:pt x="103436" y="293497"/>
                      <a:pt x="109453" y="299514"/>
                      <a:pt x="116875" y="299514"/>
                    </a:cubicBezTo>
                    <a:close/>
                    <a:moveTo>
                      <a:pt x="168649" y="299514"/>
                    </a:moveTo>
                    <a:cubicBezTo>
                      <a:pt x="176071" y="299514"/>
                      <a:pt x="182088" y="293497"/>
                      <a:pt x="182088" y="286075"/>
                    </a:cubicBezTo>
                    <a:cubicBezTo>
                      <a:pt x="182088" y="278652"/>
                      <a:pt x="176071" y="272636"/>
                      <a:pt x="168649" y="272636"/>
                    </a:cubicBezTo>
                    <a:cubicBezTo>
                      <a:pt x="161226" y="272636"/>
                      <a:pt x="155210" y="278652"/>
                      <a:pt x="155210" y="286075"/>
                    </a:cubicBezTo>
                    <a:cubicBezTo>
                      <a:pt x="155210" y="293497"/>
                      <a:pt x="161226" y="299514"/>
                      <a:pt x="168649"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2085" y="299514"/>
                    </a:moveTo>
                    <a:cubicBezTo>
                      <a:pt x="279507" y="299514"/>
                      <a:pt x="285524" y="293497"/>
                      <a:pt x="285524" y="286075"/>
                    </a:cubicBezTo>
                    <a:cubicBezTo>
                      <a:pt x="285524" y="278652"/>
                      <a:pt x="279507" y="272636"/>
                      <a:pt x="272085" y="272636"/>
                    </a:cubicBezTo>
                    <a:cubicBezTo>
                      <a:pt x="264663" y="272636"/>
                      <a:pt x="258646" y="278652"/>
                      <a:pt x="258646" y="286075"/>
                    </a:cubicBezTo>
                    <a:cubicBezTo>
                      <a:pt x="258646" y="293497"/>
                      <a:pt x="264663" y="299514"/>
                      <a:pt x="272085" y="299514"/>
                    </a:cubicBezTo>
                    <a:close/>
                    <a:moveTo>
                      <a:pt x="323858" y="299514"/>
                    </a:moveTo>
                    <a:cubicBezTo>
                      <a:pt x="331281" y="299514"/>
                      <a:pt x="337297" y="293497"/>
                      <a:pt x="337297" y="286075"/>
                    </a:cubicBezTo>
                    <a:cubicBezTo>
                      <a:pt x="337297" y="278652"/>
                      <a:pt x="331281" y="272636"/>
                      <a:pt x="323858" y="272636"/>
                    </a:cubicBezTo>
                    <a:cubicBezTo>
                      <a:pt x="316436" y="272636"/>
                      <a:pt x="310419" y="278652"/>
                      <a:pt x="310419" y="286075"/>
                    </a:cubicBezTo>
                    <a:cubicBezTo>
                      <a:pt x="310419" y="293497"/>
                      <a:pt x="316436" y="299514"/>
                      <a:pt x="323858" y="299514"/>
                    </a:cubicBezTo>
                    <a:close/>
                    <a:moveTo>
                      <a:pt x="375521" y="299514"/>
                    </a:moveTo>
                    <a:cubicBezTo>
                      <a:pt x="382943" y="299514"/>
                      <a:pt x="388960" y="293497"/>
                      <a:pt x="388960" y="286075"/>
                    </a:cubicBezTo>
                    <a:cubicBezTo>
                      <a:pt x="388960" y="278652"/>
                      <a:pt x="382943" y="272636"/>
                      <a:pt x="375521" y="272636"/>
                    </a:cubicBezTo>
                    <a:cubicBezTo>
                      <a:pt x="368099" y="272636"/>
                      <a:pt x="362082" y="278652"/>
                      <a:pt x="362082" y="286075"/>
                    </a:cubicBezTo>
                    <a:cubicBezTo>
                      <a:pt x="362082" y="293497"/>
                      <a:pt x="368099" y="299514"/>
                      <a:pt x="375521" y="299514"/>
                    </a:cubicBezTo>
                    <a:close/>
                    <a:moveTo>
                      <a:pt x="427295" y="299514"/>
                    </a:moveTo>
                    <a:cubicBezTo>
                      <a:pt x="434717" y="299514"/>
                      <a:pt x="440734" y="293497"/>
                      <a:pt x="440734" y="286075"/>
                    </a:cubicBezTo>
                    <a:cubicBezTo>
                      <a:pt x="440734" y="278652"/>
                      <a:pt x="434717" y="272636"/>
                      <a:pt x="427295" y="272636"/>
                    </a:cubicBezTo>
                    <a:cubicBezTo>
                      <a:pt x="419872" y="272636"/>
                      <a:pt x="413855" y="278652"/>
                      <a:pt x="413855" y="286075"/>
                    </a:cubicBezTo>
                    <a:cubicBezTo>
                      <a:pt x="413855" y="293497"/>
                      <a:pt x="419872" y="299514"/>
                      <a:pt x="427295"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212" y="345008"/>
                    </a:moveTo>
                    <a:cubicBezTo>
                      <a:pt x="72635" y="345008"/>
                      <a:pt x="78651" y="338991"/>
                      <a:pt x="78651" y="331569"/>
                    </a:cubicBezTo>
                    <a:cubicBezTo>
                      <a:pt x="78651" y="324147"/>
                      <a:pt x="72635" y="318130"/>
                      <a:pt x="65212" y="318130"/>
                    </a:cubicBezTo>
                    <a:cubicBezTo>
                      <a:pt x="57790" y="318130"/>
                      <a:pt x="51773" y="324147"/>
                      <a:pt x="51773" y="331569"/>
                    </a:cubicBezTo>
                    <a:cubicBezTo>
                      <a:pt x="51773" y="338991"/>
                      <a:pt x="57790" y="345008"/>
                      <a:pt x="65212" y="345008"/>
                    </a:cubicBezTo>
                    <a:close/>
                    <a:moveTo>
                      <a:pt x="116875" y="345008"/>
                    </a:moveTo>
                    <a:cubicBezTo>
                      <a:pt x="124298" y="345008"/>
                      <a:pt x="130315" y="338991"/>
                      <a:pt x="130315" y="331569"/>
                    </a:cubicBezTo>
                    <a:cubicBezTo>
                      <a:pt x="130315" y="324147"/>
                      <a:pt x="124298"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323858" y="345008"/>
                    </a:moveTo>
                    <a:cubicBezTo>
                      <a:pt x="331281" y="345008"/>
                      <a:pt x="337297" y="338991"/>
                      <a:pt x="337297" y="331569"/>
                    </a:cubicBezTo>
                    <a:cubicBezTo>
                      <a:pt x="337297" y="324147"/>
                      <a:pt x="331281" y="318130"/>
                      <a:pt x="323858" y="318130"/>
                    </a:cubicBezTo>
                    <a:cubicBezTo>
                      <a:pt x="316436" y="318130"/>
                      <a:pt x="310419" y="324147"/>
                      <a:pt x="310419" y="331569"/>
                    </a:cubicBezTo>
                    <a:cubicBezTo>
                      <a:pt x="310419" y="338991"/>
                      <a:pt x="316436" y="345008"/>
                      <a:pt x="32385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295" y="345008"/>
                    </a:moveTo>
                    <a:cubicBezTo>
                      <a:pt x="434717" y="345008"/>
                      <a:pt x="440734" y="338991"/>
                      <a:pt x="440734" y="331569"/>
                    </a:cubicBezTo>
                    <a:cubicBezTo>
                      <a:pt x="440734" y="324147"/>
                      <a:pt x="434717" y="318130"/>
                      <a:pt x="427295" y="318130"/>
                    </a:cubicBezTo>
                    <a:cubicBezTo>
                      <a:pt x="419872" y="318130"/>
                      <a:pt x="413855" y="324147"/>
                      <a:pt x="413855" y="331569"/>
                    </a:cubicBezTo>
                    <a:cubicBezTo>
                      <a:pt x="413855" y="338991"/>
                      <a:pt x="419872" y="345008"/>
                      <a:pt x="427295"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42" name="任意多边形: 形状 141">
                <a:extLst>
                  <a:ext uri="{FF2B5EF4-FFF2-40B4-BE49-F238E27FC236}">
                    <a16:creationId xmlns:a16="http://schemas.microsoft.com/office/drawing/2014/main" id="{1F99299A-6D0B-D7BE-755C-D8676E5E9215}"/>
                  </a:ext>
                </a:extLst>
              </p:cNvPr>
              <p:cNvSpPr/>
              <p:nvPr/>
            </p:nvSpPr>
            <p:spPr>
              <a:xfrm>
                <a:off x="7014790" y="4451001"/>
                <a:ext cx="440733" cy="345008"/>
              </a:xfrm>
              <a:custGeom>
                <a:avLst/>
                <a:gdLst>
                  <a:gd name="connsiteX0" fmla="*/ 13439 w 440733"/>
                  <a:gd name="connsiteY0" fmla="*/ 26878 h 345008"/>
                  <a:gd name="connsiteX1" fmla="*/ 26878 w 440733"/>
                  <a:gd name="connsiteY1" fmla="*/ 13439 h 345008"/>
                  <a:gd name="connsiteX2" fmla="*/ 13439 w 440733"/>
                  <a:gd name="connsiteY2" fmla="*/ 0 h 345008"/>
                  <a:gd name="connsiteX3" fmla="*/ 0 w 440733"/>
                  <a:gd name="connsiteY3" fmla="*/ 13439 h 345008"/>
                  <a:gd name="connsiteX4" fmla="*/ 13439 w 440733"/>
                  <a:gd name="connsiteY4" fmla="*/ 26878 h 345008"/>
                  <a:gd name="connsiteX5" fmla="*/ 65212 w 440733"/>
                  <a:gd name="connsiteY5" fmla="*/ 26878 h 345008"/>
                  <a:gd name="connsiteX6" fmla="*/ 78651 w 440733"/>
                  <a:gd name="connsiteY6" fmla="*/ 13439 h 345008"/>
                  <a:gd name="connsiteX7" fmla="*/ 65212 w 440733"/>
                  <a:gd name="connsiteY7" fmla="*/ 0 h 345008"/>
                  <a:gd name="connsiteX8" fmla="*/ 51773 w 440733"/>
                  <a:gd name="connsiteY8" fmla="*/ 13439 h 345008"/>
                  <a:gd name="connsiteX9" fmla="*/ 65212 w 440733"/>
                  <a:gd name="connsiteY9" fmla="*/ 26878 h 345008"/>
                  <a:gd name="connsiteX10" fmla="*/ 116875 w 440733"/>
                  <a:gd name="connsiteY10" fmla="*/ 26878 h 345008"/>
                  <a:gd name="connsiteX11" fmla="*/ 130315 w 440733"/>
                  <a:gd name="connsiteY11" fmla="*/ 13439 h 345008"/>
                  <a:gd name="connsiteX12" fmla="*/ 116875 w 440733"/>
                  <a:gd name="connsiteY12" fmla="*/ 0 h 345008"/>
                  <a:gd name="connsiteX13" fmla="*/ 103436 w 440733"/>
                  <a:gd name="connsiteY13" fmla="*/ 13439 h 345008"/>
                  <a:gd name="connsiteX14" fmla="*/ 116875 w 440733"/>
                  <a:gd name="connsiteY14" fmla="*/ 26878 h 345008"/>
                  <a:gd name="connsiteX15" fmla="*/ 168649 w 440733"/>
                  <a:gd name="connsiteY15" fmla="*/ 26878 h 345008"/>
                  <a:gd name="connsiteX16" fmla="*/ 182088 w 440733"/>
                  <a:gd name="connsiteY16" fmla="*/ 13439 h 345008"/>
                  <a:gd name="connsiteX17" fmla="*/ 168649 w 440733"/>
                  <a:gd name="connsiteY17" fmla="*/ 0 h 345008"/>
                  <a:gd name="connsiteX18" fmla="*/ 155210 w 440733"/>
                  <a:gd name="connsiteY18" fmla="*/ 13439 h 345008"/>
                  <a:gd name="connsiteX19" fmla="*/ 168649 w 440733"/>
                  <a:gd name="connsiteY19" fmla="*/ 26878 h 345008"/>
                  <a:gd name="connsiteX20" fmla="*/ 220312 w 440733"/>
                  <a:gd name="connsiteY20" fmla="*/ 26878 h 345008"/>
                  <a:gd name="connsiteX21" fmla="*/ 233751 w 440733"/>
                  <a:gd name="connsiteY21" fmla="*/ 13439 h 345008"/>
                  <a:gd name="connsiteX22" fmla="*/ 220312 w 440733"/>
                  <a:gd name="connsiteY22" fmla="*/ 0 h 345008"/>
                  <a:gd name="connsiteX23" fmla="*/ 206873 w 440733"/>
                  <a:gd name="connsiteY23" fmla="*/ 13439 h 345008"/>
                  <a:gd name="connsiteX24" fmla="*/ 220312 w 440733"/>
                  <a:gd name="connsiteY24" fmla="*/ 26878 h 345008"/>
                  <a:gd name="connsiteX25" fmla="*/ 272085 w 440733"/>
                  <a:gd name="connsiteY25" fmla="*/ 26878 h 345008"/>
                  <a:gd name="connsiteX26" fmla="*/ 285524 w 440733"/>
                  <a:gd name="connsiteY26" fmla="*/ 13439 h 345008"/>
                  <a:gd name="connsiteX27" fmla="*/ 272085 w 440733"/>
                  <a:gd name="connsiteY27" fmla="*/ 0 h 345008"/>
                  <a:gd name="connsiteX28" fmla="*/ 258646 w 440733"/>
                  <a:gd name="connsiteY28" fmla="*/ 13439 h 345008"/>
                  <a:gd name="connsiteX29" fmla="*/ 272085 w 440733"/>
                  <a:gd name="connsiteY29" fmla="*/ 26878 h 345008"/>
                  <a:gd name="connsiteX30" fmla="*/ 323858 w 440733"/>
                  <a:gd name="connsiteY30" fmla="*/ 26878 h 345008"/>
                  <a:gd name="connsiteX31" fmla="*/ 337297 w 440733"/>
                  <a:gd name="connsiteY31" fmla="*/ 13439 h 345008"/>
                  <a:gd name="connsiteX32" fmla="*/ 323858 w 440733"/>
                  <a:gd name="connsiteY32" fmla="*/ 0 h 345008"/>
                  <a:gd name="connsiteX33" fmla="*/ 310419 w 440733"/>
                  <a:gd name="connsiteY33" fmla="*/ 13439 h 345008"/>
                  <a:gd name="connsiteX34" fmla="*/ 323858 w 440733"/>
                  <a:gd name="connsiteY34" fmla="*/ 26878 h 345008"/>
                  <a:gd name="connsiteX35" fmla="*/ 375521 w 440733"/>
                  <a:gd name="connsiteY35" fmla="*/ 26878 h 345008"/>
                  <a:gd name="connsiteX36" fmla="*/ 388960 w 440733"/>
                  <a:gd name="connsiteY36" fmla="*/ 13439 h 345008"/>
                  <a:gd name="connsiteX37" fmla="*/ 375521 w 440733"/>
                  <a:gd name="connsiteY37" fmla="*/ 0 h 345008"/>
                  <a:gd name="connsiteX38" fmla="*/ 362082 w 440733"/>
                  <a:gd name="connsiteY38" fmla="*/ 13439 h 345008"/>
                  <a:gd name="connsiteX39" fmla="*/ 375521 w 440733"/>
                  <a:gd name="connsiteY39" fmla="*/ 26878 h 345008"/>
                  <a:gd name="connsiteX40" fmla="*/ 427295 w 440733"/>
                  <a:gd name="connsiteY40" fmla="*/ 26878 h 345008"/>
                  <a:gd name="connsiteX41" fmla="*/ 440734 w 440733"/>
                  <a:gd name="connsiteY41" fmla="*/ 13439 h 345008"/>
                  <a:gd name="connsiteX42" fmla="*/ 427295 w 440733"/>
                  <a:gd name="connsiteY42" fmla="*/ 0 h 345008"/>
                  <a:gd name="connsiteX43" fmla="*/ 413855 w 440733"/>
                  <a:gd name="connsiteY43" fmla="*/ 13439 h 345008"/>
                  <a:gd name="connsiteX44" fmla="*/ 427295 w 440733"/>
                  <a:gd name="connsiteY44" fmla="*/ 26878 h 345008"/>
                  <a:gd name="connsiteX45" fmla="*/ 13439 w 440733"/>
                  <a:gd name="connsiteY45" fmla="*/ 72262 h 345008"/>
                  <a:gd name="connsiteX46" fmla="*/ 26878 w 440733"/>
                  <a:gd name="connsiteY46" fmla="*/ 58823 h 345008"/>
                  <a:gd name="connsiteX47" fmla="*/ 13439 w 440733"/>
                  <a:gd name="connsiteY47" fmla="*/ 45384 h 345008"/>
                  <a:gd name="connsiteX48" fmla="*/ 0 w 440733"/>
                  <a:gd name="connsiteY48" fmla="*/ 58823 h 345008"/>
                  <a:gd name="connsiteX49" fmla="*/ 13439 w 440733"/>
                  <a:gd name="connsiteY49" fmla="*/ 72262 h 345008"/>
                  <a:gd name="connsiteX50" fmla="*/ 65212 w 440733"/>
                  <a:gd name="connsiteY50" fmla="*/ 72262 h 345008"/>
                  <a:gd name="connsiteX51" fmla="*/ 78651 w 440733"/>
                  <a:gd name="connsiteY51" fmla="*/ 58823 h 345008"/>
                  <a:gd name="connsiteX52" fmla="*/ 65212 w 440733"/>
                  <a:gd name="connsiteY52" fmla="*/ 45384 h 345008"/>
                  <a:gd name="connsiteX53" fmla="*/ 51773 w 440733"/>
                  <a:gd name="connsiteY53" fmla="*/ 58823 h 345008"/>
                  <a:gd name="connsiteX54" fmla="*/ 65212 w 440733"/>
                  <a:gd name="connsiteY54" fmla="*/ 72262 h 345008"/>
                  <a:gd name="connsiteX55" fmla="*/ 116875 w 440733"/>
                  <a:gd name="connsiteY55" fmla="*/ 72262 h 345008"/>
                  <a:gd name="connsiteX56" fmla="*/ 130315 w 440733"/>
                  <a:gd name="connsiteY56" fmla="*/ 58823 h 345008"/>
                  <a:gd name="connsiteX57" fmla="*/ 116875 w 440733"/>
                  <a:gd name="connsiteY57" fmla="*/ 45384 h 345008"/>
                  <a:gd name="connsiteX58" fmla="*/ 103436 w 440733"/>
                  <a:gd name="connsiteY58" fmla="*/ 58823 h 345008"/>
                  <a:gd name="connsiteX59" fmla="*/ 116875 w 440733"/>
                  <a:gd name="connsiteY59" fmla="*/ 72262 h 345008"/>
                  <a:gd name="connsiteX60" fmla="*/ 168649 w 440733"/>
                  <a:gd name="connsiteY60" fmla="*/ 72262 h 345008"/>
                  <a:gd name="connsiteX61" fmla="*/ 182088 w 440733"/>
                  <a:gd name="connsiteY61" fmla="*/ 58823 h 345008"/>
                  <a:gd name="connsiteX62" fmla="*/ 168649 w 440733"/>
                  <a:gd name="connsiteY62" fmla="*/ 45384 h 345008"/>
                  <a:gd name="connsiteX63" fmla="*/ 155210 w 440733"/>
                  <a:gd name="connsiteY63" fmla="*/ 58823 h 345008"/>
                  <a:gd name="connsiteX64" fmla="*/ 168649 w 440733"/>
                  <a:gd name="connsiteY64" fmla="*/ 72262 h 345008"/>
                  <a:gd name="connsiteX65" fmla="*/ 220312 w 440733"/>
                  <a:gd name="connsiteY65" fmla="*/ 72262 h 345008"/>
                  <a:gd name="connsiteX66" fmla="*/ 233751 w 440733"/>
                  <a:gd name="connsiteY66" fmla="*/ 58823 h 345008"/>
                  <a:gd name="connsiteX67" fmla="*/ 220312 w 440733"/>
                  <a:gd name="connsiteY67" fmla="*/ 45384 h 345008"/>
                  <a:gd name="connsiteX68" fmla="*/ 206873 w 440733"/>
                  <a:gd name="connsiteY68" fmla="*/ 58823 h 345008"/>
                  <a:gd name="connsiteX69" fmla="*/ 220312 w 440733"/>
                  <a:gd name="connsiteY69" fmla="*/ 72262 h 345008"/>
                  <a:gd name="connsiteX70" fmla="*/ 272085 w 440733"/>
                  <a:gd name="connsiteY70" fmla="*/ 72262 h 345008"/>
                  <a:gd name="connsiteX71" fmla="*/ 285524 w 440733"/>
                  <a:gd name="connsiteY71" fmla="*/ 58823 h 345008"/>
                  <a:gd name="connsiteX72" fmla="*/ 272085 w 440733"/>
                  <a:gd name="connsiteY72" fmla="*/ 45384 h 345008"/>
                  <a:gd name="connsiteX73" fmla="*/ 258646 w 440733"/>
                  <a:gd name="connsiteY73" fmla="*/ 58823 h 345008"/>
                  <a:gd name="connsiteX74" fmla="*/ 272085 w 440733"/>
                  <a:gd name="connsiteY74" fmla="*/ 72262 h 345008"/>
                  <a:gd name="connsiteX75" fmla="*/ 323858 w 440733"/>
                  <a:gd name="connsiteY75" fmla="*/ 72262 h 345008"/>
                  <a:gd name="connsiteX76" fmla="*/ 337297 w 440733"/>
                  <a:gd name="connsiteY76" fmla="*/ 58823 h 345008"/>
                  <a:gd name="connsiteX77" fmla="*/ 323858 w 440733"/>
                  <a:gd name="connsiteY77" fmla="*/ 45384 h 345008"/>
                  <a:gd name="connsiteX78" fmla="*/ 310419 w 440733"/>
                  <a:gd name="connsiteY78" fmla="*/ 58823 h 345008"/>
                  <a:gd name="connsiteX79" fmla="*/ 323858 w 440733"/>
                  <a:gd name="connsiteY79" fmla="*/ 72262 h 345008"/>
                  <a:gd name="connsiteX80" fmla="*/ 375521 w 440733"/>
                  <a:gd name="connsiteY80" fmla="*/ 72262 h 345008"/>
                  <a:gd name="connsiteX81" fmla="*/ 388960 w 440733"/>
                  <a:gd name="connsiteY81" fmla="*/ 58823 h 345008"/>
                  <a:gd name="connsiteX82" fmla="*/ 375521 w 440733"/>
                  <a:gd name="connsiteY82" fmla="*/ 45384 h 345008"/>
                  <a:gd name="connsiteX83" fmla="*/ 362082 w 440733"/>
                  <a:gd name="connsiteY83" fmla="*/ 58823 h 345008"/>
                  <a:gd name="connsiteX84" fmla="*/ 375521 w 440733"/>
                  <a:gd name="connsiteY84" fmla="*/ 72262 h 345008"/>
                  <a:gd name="connsiteX85" fmla="*/ 427295 w 440733"/>
                  <a:gd name="connsiteY85" fmla="*/ 72262 h 345008"/>
                  <a:gd name="connsiteX86" fmla="*/ 440734 w 440733"/>
                  <a:gd name="connsiteY86" fmla="*/ 58823 h 345008"/>
                  <a:gd name="connsiteX87" fmla="*/ 427295 w 440733"/>
                  <a:gd name="connsiteY87" fmla="*/ 45384 h 345008"/>
                  <a:gd name="connsiteX88" fmla="*/ 413855 w 440733"/>
                  <a:gd name="connsiteY88" fmla="*/ 58823 h 345008"/>
                  <a:gd name="connsiteX89" fmla="*/ 427295 w 440733"/>
                  <a:gd name="connsiteY89" fmla="*/ 72262 h 345008"/>
                  <a:gd name="connsiteX90" fmla="*/ 13439 w 440733"/>
                  <a:gd name="connsiteY90" fmla="*/ 117757 h 345008"/>
                  <a:gd name="connsiteX91" fmla="*/ 26878 w 440733"/>
                  <a:gd name="connsiteY91" fmla="*/ 104318 h 345008"/>
                  <a:gd name="connsiteX92" fmla="*/ 13439 w 440733"/>
                  <a:gd name="connsiteY92" fmla="*/ 90879 h 345008"/>
                  <a:gd name="connsiteX93" fmla="*/ 0 w 440733"/>
                  <a:gd name="connsiteY93" fmla="*/ 104318 h 345008"/>
                  <a:gd name="connsiteX94" fmla="*/ 13439 w 440733"/>
                  <a:gd name="connsiteY94" fmla="*/ 117757 h 345008"/>
                  <a:gd name="connsiteX95" fmla="*/ 65212 w 440733"/>
                  <a:gd name="connsiteY95" fmla="*/ 117757 h 345008"/>
                  <a:gd name="connsiteX96" fmla="*/ 78651 w 440733"/>
                  <a:gd name="connsiteY96" fmla="*/ 104318 h 345008"/>
                  <a:gd name="connsiteX97" fmla="*/ 65212 w 440733"/>
                  <a:gd name="connsiteY97" fmla="*/ 90879 h 345008"/>
                  <a:gd name="connsiteX98" fmla="*/ 51773 w 440733"/>
                  <a:gd name="connsiteY98" fmla="*/ 104318 h 345008"/>
                  <a:gd name="connsiteX99" fmla="*/ 65212 w 440733"/>
                  <a:gd name="connsiteY99" fmla="*/ 117757 h 345008"/>
                  <a:gd name="connsiteX100" fmla="*/ 116875 w 440733"/>
                  <a:gd name="connsiteY100" fmla="*/ 117757 h 345008"/>
                  <a:gd name="connsiteX101" fmla="*/ 130315 w 440733"/>
                  <a:gd name="connsiteY101" fmla="*/ 104318 h 345008"/>
                  <a:gd name="connsiteX102" fmla="*/ 116875 w 440733"/>
                  <a:gd name="connsiteY102" fmla="*/ 90879 h 345008"/>
                  <a:gd name="connsiteX103" fmla="*/ 103436 w 440733"/>
                  <a:gd name="connsiteY103" fmla="*/ 104318 h 345008"/>
                  <a:gd name="connsiteX104" fmla="*/ 116875 w 440733"/>
                  <a:gd name="connsiteY104" fmla="*/ 117757 h 345008"/>
                  <a:gd name="connsiteX105" fmla="*/ 168649 w 440733"/>
                  <a:gd name="connsiteY105" fmla="*/ 117757 h 345008"/>
                  <a:gd name="connsiteX106" fmla="*/ 182088 w 440733"/>
                  <a:gd name="connsiteY106" fmla="*/ 104318 h 345008"/>
                  <a:gd name="connsiteX107" fmla="*/ 168649 w 440733"/>
                  <a:gd name="connsiteY107" fmla="*/ 90879 h 345008"/>
                  <a:gd name="connsiteX108" fmla="*/ 155210 w 440733"/>
                  <a:gd name="connsiteY108" fmla="*/ 104318 h 345008"/>
                  <a:gd name="connsiteX109" fmla="*/ 168649 w 440733"/>
                  <a:gd name="connsiteY109" fmla="*/ 117757 h 345008"/>
                  <a:gd name="connsiteX110" fmla="*/ 220312 w 440733"/>
                  <a:gd name="connsiteY110" fmla="*/ 117757 h 345008"/>
                  <a:gd name="connsiteX111" fmla="*/ 233751 w 440733"/>
                  <a:gd name="connsiteY111" fmla="*/ 104318 h 345008"/>
                  <a:gd name="connsiteX112" fmla="*/ 220312 w 440733"/>
                  <a:gd name="connsiteY112" fmla="*/ 90879 h 345008"/>
                  <a:gd name="connsiteX113" fmla="*/ 206873 w 440733"/>
                  <a:gd name="connsiteY113" fmla="*/ 104318 h 345008"/>
                  <a:gd name="connsiteX114" fmla="*/ 220312 w 440733"/>
                  <a:gd name="connsiteY114" fmla="*/ 117757 h 345008"/>
                  <a:gd name="connsiteX115" fmla="*/ 272085 w 440733"/>
                  <a:gd name="connsiteY115" fmla="*/ 117757 h 345008"/>
                  <a:gd name="connsiteX116" fmla="*/ 285524 w 440733"/>
                  <a:gd name="connsiteY116" fmla="*/ 104318 h 345008"/>
                  <a:gd name="connsiteX117" fmla="*/ 272085 w 440733"/>
                  <a:gd name="connsiteY117" fmla="*/ 90879 h 345008"/>
                  <a:gd name="connsiteX118" fmla="*/ 258646 w 440733"/>
                  <a:gd name="connsiteY118" fmla="*/ 104318 h 345008"/>
                  <a:gd name="connsiteX119" fmla="*/ 272085 w 440733"/>
                  <a:gd name="connsiteY119" fmla="*/ 117757 h 345008"/>
                  <a:gd name="connsiteX120" fmla="*/ 323858 w 440733"/>
                  <a:gd name="connsiteY120" fmla="*/ 117757 h 345008"/>
                  <a:gd name="connsiteX121" fmla="*/ 337297 w 440733"/>
                  <a:gd name="connsiteY121" fmla="*/ 104318 h 345008"/>
                  <a:gd name="connsiteX122" fmla="*/ 323858 w 440733"/>
                  <a:gd name="connsiteY122" fmla="*/ 90879 h 345008"/>
                  <a:gd name="connsiteX123" fmla="*/ 310419 w 440733"/>
                  <a:gd name="connsiteY123" fmla="*/ 104318 h 345008"/>
                  <a:gd name="connsiteX124" fmla="*/ 323858 w 440733"/>
                  <a:gd name="connsiteY124" fmla="*/ 117757 h 345008"/>
                  <a:gd name="connsiteX125" fmla="*/ 375521 w 440733"/>
                  <a:gd name="connsiteY125" fmla="*/ 117757 h 345008"/>
                  <a:gd name="connsiteX126" fmla="*/ 388960 w 440733"/>
                  <a:gd name="connsiteY126" fmla="*/ 104318 h 345008"/>
                  <a:gd name="connsiteX127" fmla="*/ 375521 w 440733"/>
                  <a:gd name="connsiteY127" fmla="*/ 90879 h 345008"/>
                  <a:gd name="connsiteX128" fmla="*/ 362082 w 440733"/>
                  <a:gd name="connsiteY128" fmla="*/ 104318 h 345008"/>
                  <a:gd name="connsiteX129" fmla="*/ 375521 w 440733"/>
                  <a:gd name="connsiteY129" fmla="*/ 117757 h 345008"/>
                  <a:gd name="connsiteX130" fmla="*/ 427295 w 440733"/>
                  <a:gd name="connsiteY130" fmla="*/ 117757 h 345008"/>
                  <a:gd name="connsiteX131" fmla="*/ 440734 w 440733"/>
                  <a:gd name="connsiteY131" fmla="*/ 104318 h 345008"/>
                  <a:gd name="connsiteX132" fmla="*/ 427295 w 440733"/>
                  <a:gd name="connsiteY132" fmla="*/ 90879 h 345008"/>
                  <a:gd name="connsiteX133" fmla="*/ 413855 w 440733"/>
                  <a:gd name="connsiteY133" fmla="*/ 104318 h 345008"/>
                  <a:gd name="connsiteX134" fmla="*/ 427295 w 440733"/>
                  <a:gd name="connsiteY134" fmla="*/ 117757 h 345008"/>
                  <a:gd name="connsiteX135" fmla="*/ 13439 w 440733"/>
                  <a:gd name="connsiteY135" fmla="*/ 163141 h 345008"/>
                  <a:gd name="connsiteX136" fmla="*/ 26878 w 440733"/>
                  <a:gd name="connsiteY136" fmla="*/ 149702 h 345008"/>
                  <a:gd name="connsiteX137" fmla="*/ 13439 w 440733"/>
                  <a:gd name="connsiteY137" fmla="*/ 136263 h 345008"/>
                  <a:gd name="connsiteX138" fmla="*/ 0 w 440733"/>
                  <a:gd name="connsiteY138" fmla="*/ 149702 h 345008"/>
                  <a:gd name="connsiteX139" fmla="*/ 13439 w 440733"/>
                  <a:gd name="connsiteY139" fmla="*/ 163141 h 345008"/>
                  <a:gd name="connsiteX140" fmla="*/ 65212 w 440733"/>
                  <a:gd name="connsiteY140" fmla="*/ 163141 h 345008"/>
                  <a:gd name="connsiteX141" fmla="*/ 78651 w 440733"/>
                  <a:gd name="connsiteY141" fmla="*/ 149702 h 345008"/>
                  <a:gd name="connsiteX142" fmla="*/ 65212 w 440733"/>
                  <a:gd name="connsiteY142" fmla="*/ 136263 h 345008"/>
                  <a:gd name="connsiteX143" fmla="*/ 51773 w 440733"/>
                  <a:gd name="connsiteY143" fmla="*/ 149702 h 345008"/>
                  <a:gd name="connsiteX144" fmla="*/ 65212 w 440733"/>
                  <a:gd name="connsiteY144" fmla="*/ 163141 h 345008"/>
                  <a:gd name="connsiteX145" fmla="*/ 116875 w 440733"/>
                  <a:gd name="connsiteY145" fmla="*/ 163141 h 345008"/>
                  <a:gd name="connsiteX146" fmla="*/ 130315 w 440733"/>
                  <a:gd name="connsiteY146" fmla="*/ 149702 h 345008"/>
                  <a:gd name="connsiteX147" fmla="*/ 116875 w 440733"/>
                  <a:gd name="connsiteY147" fmla="*/ 136263 h 345008"/>
                  <a:gd name="connsiteX148" fmla="*/ 103436 w 440733"/>
                  <a:gd name="connsiteY148" fmla="*/ 149702 h 345008"/>
                  <a:gd name="connsiteX149" fmla="*/ 116875 w 440733"/>
                  <a:gd name="connsiteY149" fmla="*/ 163141 h 345008"/>
                  <a:gd name="connsiteX150" fmla="*/ 168649 w 440733"/>
                  <a:gd name="connsiteY150" fmla="*/ 163141 h 345008"/>
                  <a:gd name="connsiteX151" fmla="*/ 182088 w 440733"/>
                  <a:gd name="connsiteY151" fmla="*/ 149702 h 345008"/>
                  <a:gd name="connsiteX152" fmla="*/ 168649 w 440733"/>
                  <a:gd name="connsiteY152" fmla="*/ 136263 h 345008"/>
                  <a:gd name="connsiteX153" fmla="*/ 155210 w 440733"/>
                  <a:gd name="connsiteY153" fmla="*/ 149702 h 345008"/>
                  <a:gd name="connsiteX154" fmla="*/ 168649 w 440733"/>
                  <a:gd name="connsiteY154" fmla="*/ 163141 h 345008"/>
                  <a:gd name="connsiteX155" fmla="*/ 220312 w 440733"/>
                  <a:gd name="connsiteY155" fmla="*/ 163141 h 345008"/>
                  <a:gd name="connsiteX156" fmla="*/ 233751 w 440733"/>
                  <a:gd name="connsiteY156" fmla="*/ 149702 h 345008"/>
                  <a:gd name="connsiteX157" fmla="*/ 220312 w 440733"/>
                  <a:gd name="connsiteY157" fmla="*/ 136263 h 345008"/>
                  <a:gd name="connsiteX158" fmla="*/ 206873 w 440733"/>
                  <a:gd name="connsiteY158" fmla="*/ 149702 h 345008"/>
                  <a:gd name="connsiteX159" fmla="*/ 220312 w 440733"/>
                  <a:gd name="connsiteY159" fmla="*/ 163141 h 345008"/>
                  <a:gd name="connsiteX160" fmla="*/ 272085 w 440733"/>
                  <a:gd name="connsiteY160" fmla="*/ 163141 h 345008"/>
                  <a:gd name="connsiteX161" fmla="*/ 285524 w 440733"/>
                  <a:gd name="connsiteY161" fmla="*/ 149702 h 345008"/>
                  <a:gd name="connsiteX162" fmla="*/ 272085 w 440733"/>
                  <a:gd name="connsiteY162" fmla="*/ 136263 h 345008"/>
                  <a:gd name="connsiteX163" fmla="*/ 258646 w 440733"/>
                  <a:gd name="connsiteY163" fmla="*/ 149702 h 345008"/>
                  <a:gd name="connsiteX164" fmla="*/ 272085 w 440733"/>
                  <a:gd name="connsiteY164" fmla="*/ 163141 h 345008"/>
                  <a:gd name="connsiteX165" fmla="*/ 323858 w 440733"/>
                  <a:gd name="connsiteY165" fmla="*/ 163141 h 345008"/>
                  <a:gd name="connsiteX166" fmla="*/ 337297 w 440733"/>
                  <a:gd name="connsiteY166" fmla="*/ 149702 h 345008"/>
                  <a:gd name="connsiteX167" fmla="*/ 323858 w 440733"/>
                  <a:gd name="connsiteY167" fmla="*/ 136263 h 345008"/>
                  <a:gd name="connsiteX168" fmla="*/ 310419 w 440733"/>
                  <a:gd name="connsiteY168" fmla="*/ 149702 h 345008"/>
                  <a:gd name="connsiteX169" fmla="*/ 323858 w 440733"/>
                  <a:gd name="connsiteY169" fmla="*/ 163141 h 345008"/>
                  <a:gd name="connsiteX170" fmla="*/ 375521 w 440733"/>
                  <a:gd name="connsiteY170" fmla="*/ 163141 h 345008"/>
                  <a:gd name="connsiteX171" fmla="*/ 388960 w 440733"/>
                  <a:gd name="connsiteY171" fmla="*/ 149702 h 345008"/>
                  <a:gd name="connsiteX172" fmla="*/ 375521 w 440733"/>
                  <a:gd name="connsiteY172" fmla="*/ 136263 h 345008"/>
                  <a:gd name="connsiteX173" fmla="*/ 362082 w 440733"/>
                  <a:gd name="connsiteY173" fmla="*/ 149702 h 345008"/>
                  <a:gd name="connsiteX174" fmla="*/ 375521 w 440733"/>
                  <a:gd name="connsiteY174" fmla="*/ 163141 h 345008"/>
                  <a:gd name="connsiteX175" fmla="*/ 427295 w 440733"/>
                  <a:gd name="connsiteY175" fmla="*/ 163141 h 345008"/>
                  <a:gd name="connsiteX176" fmla="*/ 440734 w 440733"/>
                  <a:gd name="connsiteY176" fmla="*/ 149702 h 345008"/>
                  <a:gd name="connsiteX177" fmla="*/ 427295 w 440733"/>
                  <a:gd name="connsiteY177" fmla="*/ 136263 h 345008"/>
                  <a:gd name="connsiteX178" fmla="*/ 413855 w 440733"/>
                  <a:gd name="connsiteY178" fmla="*/ 149702 h 345008"/>
                  <a:gd name="connsiteX179" fmla="*/ 427295 w 440733"/>
                  <a:gd name="connsiteY179" fmla="*/ 163141 h 345008"/>
                  <a:gd name="connsiteX180" fmla="*/ 13439 w 440733"/>
                  <a:gd name="connsiteY180" fmla="*/ 208635 h 345008"/>
                  <a:gd name="connsiteX181" fmla="*/ 26878 w 440733"/>
                  <a:gd name="connsiteY181" fmla="*/ 195196 h 345008"/>
                  <a:gd name="connsiteX182" fmla="*/ 13439 w 440733"/>
                  <a:gd name="connsiteY182" fmla="*/ 181757 h 345008"/>
                  <a:gd name="connsiteX183" fmla="*/ 0 w 440733"/>
                  <a:gd name="connsiteY183" fmla="*/ 195196 h 345008"/>
                  <a:gd name="connsiteX184" fmla="*/ 13439 w 440733"/>
                  <a:gd name="connsiteY184" fmla="*/ 208635 h 345008"/>
                  <a:gd name="connsiteX185" fmla="*/ 65212 w 440733"/>
                  <a:gd name="connsiteY185" fmla="*/ 208635 h 345008"/>
                  <a:gd name="connsiteX186" fmla="*/ 78651 w 440733"/>
                  <a:gd name="connsiteY186" fmla="*/ 195196 h 345008"/>
                  <a:gd name="connsiteX187" fmla="*/ 65212 w 440733"/>
                  <a:gd name="connsiteY187" fmla="*/ 181757 h 345008"/>
                  <a:gd name="connsiteX188" fmla="*/ 51773 w 440733"/>
                  <a:gd name="connsiteY188" fmla="*/ 195196 h 345008"/>
                  <a:gd name="connsiteX189" fmla="*/ 65212 w 440733"/>
                  <a:gd name="connsiteY189" fmla="*/ 208635 h 345008"/>
                  <a:gd name="connsiteX190" fmla="*/ 116875 w 440733"/>
                  <a:gd name="connsiteY190" fmla="*/ 208635 h 345008"/>
                  <a:gd name="connsiteX191" fmla="*/ 130315 w 440733"/>
                  <a:gd name="connsiteY191" fmla="*/ 195196 h 345008"/>
                  <a:gd name="connsiteX192" fmla="*/ 116875 w 440733"/>
                  <a:gd name="connsiteY192" fmla="*/ 181757 h 345008"/>
                  <a:gd name="connsiteX193" fmla="*/ 103436 w 440733"/>
                  <a:gd name="connsiteY193" fmla="*/ 195196 h 345008"/>
                  <a:gd name="connsiteX194" fmla="*/ 116875 w 440733"/>
                  <a:gd name="connsiteY194" fmla="*/ 208635 h 345008"/>
                  <a:gd name="connsiteX195" fmla="*/ 168649 w 440733"/>
                  <a:gd name="connsiteY195" fmla="*/ 208635 h 345008"/>
                  <a:gd name="connsiteX196" fmla="*/ 182088 w 440733"/>
                  <a:gd name="connsiteY196" fmla="*/ 195196 h 345008"/>
                  <a:gd name="connsiteX197" fmla="*/ 168649 w 440733"/>
                  <a:gd name="connsiteY197" fmla="*/ 181757 h 345008"/>
                  <a:gd name="connsiteX198" fmla="*/ 155210 w 440733"/>
                  <a:gd name="connsiteY198" fmla="*/ 195196 h 345008"/>
                  <a:gd name="connsiteX199" fmla="*/ 168649 w 440733"/>
                  <a:gd name="connsiteY199" fmla="*/ 208635 h 345008"/>
                  <a:gd name="connsiteX200" fmla="*/ 220312 w 440733"/>
                  <a:gd name="connsiteY200" fmla="*/ 208635 h 345008"/>
                  <a:gd name="connsiteX201" fmla="*/ 233751 w 440733"/>
                  <a:gd name="connsiteY201" fmla="*/ 195196 h 345008"/>
                  <a:gd name="connsiteX202" fmla="*/ 220312 w 440733"/>
                  <a:gd name="connsiteY202" fmla="*/ 181757 h 345008"/>
                  <a:gd name="connsiteX203" fmla="*/ 206873 w 440733"/>
                  <a:gd name="connsiteY203" fmla="*/ 195196 h 345008"/>
                  <a:gd name="connsiteX204" fmla="*/ 220312 w 440733"/>
                  <a:gd name="connsiteY204" fmla="*/ 208635 h 345008"/>
                  <a:gd name="connsiteX205" fmla="*/ 272085 w 440733"/>
                  <a:gd name="connsiteY205" fmla="*/ 208635 h 345008"/>
                  <a:gd name="connsiteX206" fmla="*/ 285524 w 440733"/>
                  <a:gd name="connsiteY206" fmla="*/ 195196 h 345008"/>
                  <a:gd name="connsiteX207" fmla="*/ 272085 w 440733"/>
                  <a:gd name="connsiteY207" fmla="*/ 181757 h 345008"/>
                  <a:gd name="connsiteX208" fmla="*/ 258646 w 440733"/>
                  <a:gd name="connsiteY208" fmla="*/ 195196 h 345008"/>
                  <a:gd name="connsiteX209" fmla="*/ 272085 w 440733"/>
                  <a:gd name="connsiteY209" fmla="*/ 208635 h 345008"/>
                  <a:gd name="connsiteX210" fmla="*/ 323858 w 440733"/>
                  <a:gd name="connsiteY210" fmla="*/ 208635 h 345008"/>
                  <a:gd name="connsiteX211" fmla="*/ 337297 w 440733"/>
                  <a:gd name="connsiteY211" fmla="*/ 195196 h 345008"/>
                  <a:gd name="connsiteX212" fmla="*/ 323858 w 440733"/>
                  <a:gd name="connsiteY212" fmla="*/ 181757 h 345008"/>
                  <a:gd name="connsiteX213" fmla="*/ 310419 w 440733"/>
                  <a:gd name="connsiteY213" fmla="*/ 195196 h 345008"/>
                  <a:gd name="connsiteX214" fmla="*/ 323858 w 440733"/>
                  <a:gd name="connsiteY214" fmla="*/ 208635 h 345008"/>
                  <a:gd name="connsiteX215" fmla="*/ 375521 w 440733"/>
                  <a:gd name="connsiteY215" fmla="*/ 208635 h 345008"/>
                  <a:gd name="connsiteX216" fmla="*/ 388960 w 440733"/>
                  <a:gd name="connsiteY216" fmla="*/ 195196 h 345008"/>
                  <a:gd name="connsiteX217" fmla="*/ 375521 w 440733"/>
                  <a:gd name="connsiteY217" fmla="*/ 181757 h 345008"/>
                  <a:gd name="connsiteX218" fmla="*/ 362082 w 440733"/>
                  <a:gd name="connsiteY218" fmla="*/ 195196 h 345008"/>
                  <a:gd name="connsiteX219" fmla="*/ 375521 w 440733"/>
                  <a:gd name="connsiteY219" fmla="*/ 208635 h 345008"/>
                  <a:gd name="connsiteX220" fmla="*/ 427295 w 440733"/>
                  <a:gd name="connsiteY220" fmla="*/ 208635 h 345008"/>
                  <a:gd name="connsiteX221" fmla="*/ 440734 w 440733"/>
                  <a:gd name="connsiteY221" fmla="*/ 195196 h 345008"/>
                  <a:gd name="connsiteX222" fmla="*/ 427295 w 440733"/>
                  <a:gd name="connsiteY222" fmla="*/ 181757 h 345008"/>
                  <a:gd name="connsiteX223" fmla="*/ 413855 w 440733"/>
                  <a:gd name="connsiteY223" fmla="*/ 195196 h 345008"/>
                  <a:gd name="connsiteX224" fmla="*/ 427295 w 440733"/>
                  <a:gd name="connsiteY224" fmla="*/ 208635 h 345008"/>
                  <a:gd name="connsiteX225" fmla="*/ 13439 w 440733"/>
                  <a:gd name="connsiteY225" fmla="*/ 254130 h 345008"/>
                  <a:gd name="connsiteX226" fmla="*/ 26878 w 440733"/>
                  <a:gd name="connsiteY226" fmla="*/ 240691 h 345008"/>
                  <a:gd name="connsiteX227" fmla="*/ 13439 w 440733"/>
                  <a:gd name="connsiteY227" fmla="*/ 227252 h 345008"/>
                  <a:gd name="connsiteX228" fmla="*/ 0 w 440733"/>
                  <a:gd name="connsiteY228" fmla="*/ 240691 h 345008"/>
                  <a:gd name="connsiteX229" fmla="*/ 13439 w 440733"/>
                  <a:gd name="connsiteY229" fmla="*/ 254130 h 345008"/>
                  <a:gd name="connsiteX230" fmla="*/ 65212 w 440733"/>
                  <a:gd name="connsiteY230" fmla="*/ 254130 h 345008"/>
                  <a:gd name="connsiteX231" fmla="*/ 78651 w 440733"/>
                  <a:gd name="connsiteY231" fmla="*/ 240691 h 345008"/>
                  <a:gd name="connsiteX232" fmla="*/ 65212 w 440733"/>
                  <a:gd name="connsiteY232" fmla="*/ 227252 h 345008"/>
                  <a:gd name="connsiteX233" fmla="*/ 51773 w 440733"/>
                  <a:gd name="connsiteY233" fmla="*/ 240691 h 345008"/>
                  <a:gd name="connsiteX234" fmla="*/ 65212 w 440733"/>
                  <a:gd name="connsiteY234" fmla="*/ 254130 h 345008"/>
                  <a:gd name="connsiteX235" fmla="*/ 116875 w 440733"/>
                  <a:gd name="connsiteY235" fmla="*/ 254130 h 345008"/>
                  <a:gd name="connsiteX236" fmla="*/ 130315 w 440733"/>
                  <a:gd name="connsiteY236" fmla="*/ 240691 h 345008"/>
                  <a:gd name="connsiteX237" fmla="*/ 116875 w 440733"/>
                  <a:gd name="connsiteY237" fmla="*/ 227252 h 345008"/>
                  <a:gd name="connsiteX238" fmla="*/ 103436 w 440733"/>
                  <a:gd name="connsiteY238" fmla="*/ 240691 h 345008"/>
                  <a:gd name="connsiteX239" fmla="*/ 116875 w 440733"/>
                  <a:gd name="connsiteY239" fmla="*/ 254130 h 345008"/>
                  <a:gd name="connsiteX240" fmla="*/ 168649 w 440733"/>
                  <a:gd name="connsiteY240" fmla="*/ 254130 h 345008"/>
                  <a:gd name="connsiteX241" fmla="*/ 182088 w 440733"/>
                  <a:gd name="connsiteY241" fmla="*/ 240691 h 345008"/>
                  <a:gd name="connsiteX242" fmla="*/ 168649 w 440733"/>
                  <a:gd name="connsiteY242" fmla="*/ 227252 h 345008"/>
                  <a:gd name="connsiteX243" fmla="*/ 155210 w 440733"/>
                  <a:gd name="connsiteY243" fmla="*/ 240691 h 345008"/>
                  <a:gd name="connsiteX244" fmla="*/ 168649 w 440733"/>
                  <a:gd name="connsiteY244" fmla="*/ 254130 h 345008"/>
                  <a:gd name="connsiteX245" fmla="*/ 220312 w 440733"/>
                  <a:gd name="connsiteY245" fmla="*/ 254130 h 345008"/>
                  <a:gd name="connsiteX246" fmla="*/ 233751 w 440733"/>
                  <a:gd name="connsiteY246" fmla="*/ 240691 h 345008"/>
                  <a:gd name="connsiteX247" fmla="*/ 220312 w 440733"/>
                  <a:gd name="connsiteY247" fmla="*/ 227252 h 345008"/>
                  <a:gd name="connsiteX248" fmla="*/ 206873 w 440733"/>
                  <a:gd name="connsiteY248" fmla="*/ 240691 h 345008"/>
                  <a:gd name="connsiteX249" fmla="*/ 220312 w 440733"/>
                  <a:gd name="connsiteY249" fmla="*/ 254130 h 345008"/>
                  <a:gd name="connsiteX250" fmla="*/ 272085 w 440733"/>
                  <a:gd name="connsiteY250" fmla="*/ 254130 h 345008"/>
                  <a:gd name="connsiteX251" fmla="*/ 285524 w 440733"/>
                  <a:gd name="connsiteY251" fmla="*/ 240691 h 345008"/>
                  <a:gd name="connsiteX252" fmla="*/ 272085 w 440733"/>
                  <a:gd name="connsiteY252" fmla="*/ 227252 h 345008"/>
                  <a:gd name="connsiteX253" fmla="*/ 258646 w 440733"/>
                  <a:gd name="connsiteY253" fmla="*/ 240691 h 345008"/>
                  <a:gd name="connsiteX254" fmla="*/ 272085 w 440733"/>
                  <a:gd name="connsiteY254" fmla="*/ 254130 h 345008"/>
                  <a:gd name="connsiteX255" fmla="*/ 323858 w 440733"/>
                  <a:gd name="connsiteY255" fmla="*/ 254130 h 345008"/>
                  <a:gd name="connsiteX256" fmla="*/ 337297 w 440733"/>
                  <a:gd name="connsiteY256" fmla="*/ 240691 h 345008"/>
                  <a:gd name="connsiteX257" fmla="*/ 323858 w 440733"/>
                  <a:gd name="connsiteY257" fmla="*/ 227252 h 345008"/>
                  <a:gd name="connsiteX258" fmla="*/ 310419 w 440733"/>
                  <a:gd name="connsiteY258" fmla="*/ 240691 h 345008"/>
                  <a:gd name="connsiteX259" fmla="*/ 323858 w 440733"/>
                  <a:gd name="connsiteY259" fmla="*/ 254130 h 345008"/>
                  <a:gd name="connsiteX260" fmla="*/ 375521 w 440733"/>
                  <a:gd name="connsiteY260" fmla="*/ 254130 h 345008"/>
                  <a:gd name="connsiteX261" fmla="*/ 388960 w 440733"/>
                  <a:gd name="connsiteY261" fmla="*/ 240691 h 345008"/>
                  <a:gd name="connsiteX262" fmla="*/ 375521 w 440733"/>
                  <a:gd name="connsiteY262" fmla="*/ 227252 h 345008"/>
                  <a:gd name="connsiteX263" fmla="*/ 362082 w 440733"/>
                  <a:gd name="connsiteY263" fmla="*/ 240691 h 345008"/>
                  <a:gd name="connsiteX264" fmla="*/ 375521 w 440733"/>
                  <a:gd name="connsiteY264" fmla="*/ 254130 h 345008"/>
                  <a:gd name="connsiteX265" fmla="*/ 427295 w 440733"/>
                  <a:gd name="connsiteY265" fmla="*/ 254130 h 345008"/>
                  <a:gd name="connsiteX266" fmla="*/ 440734 w 440733"/>
                  <a:gd name="connsiteY266" fmla="*/ 240691 h 345008"/>
                  <a:gd name="connsiteX267" fmla="*/ 427295 w 440733"/>
                  <a:gd name="connsiteY267" fmla="*/ 227252 h 345008"/>
                  <a:gd name="connsiteX268" fmla="*/ 413855 w 440733"/>
                  <a:gd name="connsiteY268" fmla="*/ 240691 h 345008"/>
                  <a:gd name="connsiteX269" fmla="*/ 427295 w 440733"/>
                  <a:gd name="connsiteY269" fmla="*/ 254130 h 345008"/>
                  <a:gd name="connsiteX270" fmla="*/ 13439 w 440733"/>
                  <a:gd name="connsiteY270" fmla="*/ 299514 h 345008"/>
                  <a:gd name="connsiteX271" fmla="*/ 26878 w 440733"/>
                  <a:gd name="connsiteY271" fmla="*/ 286075 h 345008"/>
                  <a:gd name="connsiteX272" fmla="*/ 13439 w 440733"/>
                  <a:gd name="connsiteY272" fmla="*/ 272636 h 345008"/>
                  <a:gd name="connsiteX273" fmla="*/ 0 w 440733"/>
                  <a:gd name="connsiteY273" fmla="*/ 286075 h 345008"/>
                  <a:gd name="connsiteX274" fmla="*/ 13439 w 440733"/>
                  <a:gd name="connsiteY274" fmla="*/ 299514 h 345008"/>
                  <a:gd name="connsiteX275" fmla="*/ 65212 w 440733"/>
                  <a:gd name="connsiteY275" fmla="*/ 299514 h 345008"/>
                  <a:gd name="connsiteX276" fmla="*/ 78651 w 440733"/>
                  <a:gd name="connsiteY276" fmla="*/ 286075 h 345008"/>
                  <a:gd name="connsiteX277" fmla="*/ 65212 w 440733"/>
                  <a:gd name="connsiteY277" fmla="*/ 272636 h 345008"/>
                  <a:gd name="connsiteX278" fmla="*/ 51773 w 440733"/>
                  <a:gd name="connsiteY278" fmla="*/ 286075 h 345008"/>
                  <a:gd name="connsiteX279" fmla="*/ 65212 w 440733"/>
                  <a:gd name="connsiteY279" fmla="*/ 299514 h 345008"/>
                  <a:gd name="connsiteX280" fmla="*/ 116875 w 440733"/>
                  <a:gd name="connsiteY280" fmla="*/ 299514 h 345008"/>
                  <a:gd name="connsiteX281" fmla="*/ 130315 w 440733"/>
                  <a:gd name="connsiteY281" fmla="*/ 286075 h 345008"/>
                  <a:gd name="connsiteX282" fmla="*/ 116875 w 440733"/>
                  <a:gd name="connsiteY282" fmla="*/ 272636 h 345008"/>
                  <a:gd name="connsiteX283" fmla="*/ 103436 w 440733"/>
                  <a:gd name="connsiteY283" fmla="*/ 286075 h 345008"/>
                  <a:gd name="connsiteX284" fmla="*/ 116875 w 440733"/>
                  <a:gd name="connsiteY284" fmla="*/ 299514 h 345008"/>
                  <a:gd name="connsiteX285" fmla="*/ 168649 w 440733"/>
                  <a:gd name="connsiteY285" fmla="*/ 299514 h 345008"/>
                  <a:gd name="connsiteX286" fmla="*/ 182088 w 440733"/>
                  <a:gd name="connsiteY286" fmla="*/ 286075 h 345008"/>
                  <a:gd name="connsiteX287" fmla="*/ 168649 w 440733"/>
                  <a:gd name="connsiteY287" fmla="*/ 272636 h 345008"/>
                  <a:gd name="connsiteX288" fmla="*/ 155210 w 440733"/>
                  <a:gd name="connsiteY288" fmla="*/ 286075 h 345008"/>
                  <a:gd name="connsiteX289" fmla="*/ 168649 w 440733"/>
                  <a:gd name="connsiteY289" fmla="*/ 299514 h 345008"/>
                  <a:gd name="connsiteX290" fmla="*/ 220312 w 440733"/>
                  <a:gd name="connsiteY290" fmla="*/ 299514 h 345008"/>
                  <a:gd name="connsiteX291" fmla="*/ 233751 w 440733"/>
                  <a:gd name="connsiteY291" fmla="*/ 286075 h 345008"/>
                  <a:gd name="connsiteX292" fmla="*/ 220312 w 440733"/>
                  <a:gd name="connsiteY292" fmla="*/ 272636 h 345008"/>
                  <a:gd name="connsiteX293" fmla="*/ 206873 w 440733"/>
                  <a:gd name="connsiteY293" fmla="*/ 286075 h 345008"/>
                  <a:gd name="connsiteX294" fmla="*/ 220312 w 440733"/>
                  <a:gd name="connsiteY294" fmla="*/ 299514 h 345008"/>
                  <a:gd name="connsiteX295" fmla="*/ 272085 w 440733"/>
                  <a:gd name="connsiteY295" fmla="*/ 299514 h 345008"/>
                  <a:gd name="connsiteX296" fmla="*/ 285524 w 440733"/>
                  <a:gd name="connsiteY296" fmla="*/ 286075 h 345008"/>
                  <a:gd name="connsiteX297" fmla="*/ 272085 w 440733"/>
                  <a:gd name="connsiteY297" fmla="*/ 272636 h 345008"/>
                  <a:gd name="connsiteX298" fmla="*/ 258646 w 440733"/>
                  <a:gd name="connsiteY298" fmla="*/ 286075 h 345008"/>
                  <a:gd name="connsiteX299" fmla="*/ 272085 w 440733"/>
                  <a:gd name="connsiteY299" fmla="*/ 299514 h 345008"/>
                  <a:gd name="connsiteX300" fmla="*/ 323858 w 440733"/>
                  <a:gd name="connsiteY300" fmla="*/ 299514 h 345008"/>
                  <a:gd name="connsiteX301" fmla="*/ 337297 w 440733"/>
                  <a:gd name="connsiteY301" fmla="*/ 286075 h 345008"/>
                  <a:gd name="connsiteX302" fmla="*/ 323858 w 440733"/>
                  <a:gd name="connsiteY302" fmla="*/ 272636 h 345008"/>
                  <a:gd name="connsiteX303" fmla="*/ 310419 w 440733"/>
                  <a:gd name="connsiteY303" fmla="*/ 286075 h 345008"/>
                  <a:gd name="connsiteX304" fmla="*/ 323858 w 440733"/>
                  <a:gd name="connsiteY304" fmla="*/ 299514 h 345008"/>
                  <a:gd name="connsiteX305" fmla="*/ 375521 w 440733"/>
                  <a:gd name="connsiteY305" fmla="*/ 299514 h 345008"/>
                  <a:gd name="connsiteX306" fmla="*/ 388960 w 440733"/>
                  <a:gd name="connsiteY306" fmla="*/ 286075 h 345008"/>
                  <a:gd name="connsiteX307" fmla="*/ 375521 w 440733"/>
                  <a:gd name="connsiteY307" fmla="*/ 272636 h 345008"/>
                  <a:gd name="connsiteX308" fmla="*/ 362082 w 440733"/>
                  <a:gd name="connsiteY308" fmla="*/ 286075 h 345008"/>
                  <a:gd name="connsiteX309" fmla="*/ 375521 w 440733"/>
                  <a:gd name="connsiteY309" fmla="*/ 299514 h 345008"/>
                  <a:gd name="connsiteX310" fmla="*/ 427295 w 440733"/>
                  <a:gd name="connsiteY310" fmla="*/ 299514 h 345008"/>
                  <a:gd name="connsiteX311" fmla="*/ 440734 w 440733"/>
                  <a:gd name="connsiteY311" fmla="*/ 286075 h 345008"/>
                  <a:gd name="connsiteX312" fmla="*/ 427295 w 440733"/>
                  <a:gd name="connsiteY312" fmla="*/ 272636 h 345008"/>
                  <a:gd name="connsiteX313" fmla="*/ 413855 w 440733"/>
                  <a:gd name="connsiteY313" fmla="*/ 286075 h 345008"/>
                  <a:gd name="connsiteX314" fmla="*/ 427295 w 440733"/>
                  <a:gd name="connsiteY314" fmla="*/ 299514 h 345008"/>
                  <a:gd name="connsiteX315" fmla="*/ 13439 w 440733"/>
                  <a:gd name="connsiteY315" fmla="*/ 345008 h 345008"/>
                  <a:gd name="connsiteX316" fmla="*/ 26878 w 440733"/>
                  <a:gd name="connsiteY316" fmla="*/ 331569 h 345008"/>
                  <a:gd name="connsiteX317" fmla="*/ 13439 w 440733"/>
                  <a:gd name="connsiteY317" fmla="*/ 318130 h 345008"/>
                  <a:gd name="connsiteX318" fmla="*/ 0 w 440733"/>
                  <a:gd name="connsiteY318" fmla="*/ 331569 h 345008"/>
                  <a:gd name="connsiteX319" fmla="*/ 13439 w 440733"/>
                  <a:gd name="connsiteY319" fmla="*/ 345008 h 345008"/>
                  <a:gd name="connsiteX320" fmla="*/ 65212 w 440733"/>
                  <a:gd name="connsiteY320" fmla="*/ 345008 h 345008"/>
                  <a:gd name="connsiteX321" fmla="*/ 78651 w 440733"/>
                  <a:gd name="connsiteY321" fmla="*/ 331569 h 345008"/>
                  <a:gd name="connsiteX322" fmla="*/ 65212 w 440733"/>
                  <a:gd name="connsiteY322" fmla="*/ 318130 h 345008"/>
                  <a:gd name="connsiteX323" fmla="*/ 51773 w 440733"/>
                  <a:gd name="connsiteY323" fmla="*/ 331569 h 345008"/>
                  <a:gd name="connsiteX324" fmla="*/ 65212 w 440733"/>
                  <a:gd name="connsiteY324" fmla="*/ 345008 h 345008"/>
                  <a:gd name="connsiteX325" fmla="*/ 116875 w 440733"/>
                  <a:gd name="connsiteY325" fmla="*/ 345008 h 345008"/>
                  <a:gd name="connsiteX326" fmla="*/ 130315 w 440733"/>
                  <a:gd name="connsiteY326" fmla="*/ 331569 h 345008"/>
                  <a:gd name="connsiteX327" fmla="*/ 116875 w 440733"/>
                  <a:gd name="connsiteY327" fmla="*/ 318130 h 345008"/>
                  <a:gd name="connsiteX328" fmla="*/ 103436 w 440733"/>
                  <a:gd name="connsiteY328" fmla="*/ 331569 h 345008"/>
                  <a:gd name="connsiteX329" fmla="*/ 116875 w 440733"/>
                  <a:gd name="connsiteY329" fmla="*/ 345008 h 345008"/>
                  <a:gd name="connsiteX330" fmla="*/ 168649 w 440733"/>
                  <a:gd name="connsiteY330" fmla="*/ 345008 h 345008"/>
                  <a:gd name="connsiteX331" fmla="*/ 182088 w 440733"/>
                  <a:gd name="connsiteY331" fmla="*/ 331569 h 345008"/>
                  <a:gd name="connsiteX332" fmla="*/ 168649 w 440733"/>
                  <a:gd name="connsiteY332" fmla="*/ 318130 h 345008"/>
                  <a:gd name="connsiteX333" fmla="*/ 155210 w 440733"/>
                  <a:gd name="connsiteY333" fmla="*/ 331569 h 345008"/>
                  <a:gd name="connsiteX334" fmla="*/ 168649 w 440733"/>
                  <a:gd name="connsiteY334" fmla="*/ 345008 h 345008"/>
                  <a:gd name="connsiteX335" fmla="*/ 220312 w 440733"/>
                  <a:gd name="connsiteY335" fmla="*/ 345008 h 345008"/>
                  <a:gd name="connsiteX336" fmla="*/ 233751 w 440733"/>
                  <a:gd name="connsiteY336" fmla="*/ 331569 h 345008"/>
                  <a:gd name="connsiteX337" fmla="*/ 220312 w 440733"/>
                  <a:gd name="connsiteY337" fmla="*/ 318130 h 345008"/>
                  <a:gd name="connsiteX338" fmla="*/ 206873 w 440733"/>
                  <a:gd name="connsiteY338" fmla="*/ 331569 h 345008"/>
                  <a:gd name="connsiteX339" fmla="*/ 220312 w 440733"/>
                  <a:gd name="connsiteY339" fmla="*/ 345008 h 345008"/>
                  <a:gd name="connsiteX340" fmla="*/ 272085 w 440733"/>
                  <a:gd name="connsiteY340" fmla="*/ 345008 h 345008"/>
                  <a:gd name="connsiteX341" fmla="*/ 285524 w 440733"/>
                  <a:gd name="connsiteY341" fmla="*/ 331569 h 345008"/>
                  <a:gd name="connsiteX342" fmla="*/ 272085 w 440733"/>
                  <a:gd name="connsiteY342" fmla="*/ 318130 h 345008"/>
                  <a:gd name="connsiteX343" fmla="*/ 258646 w 440733"/>
                  <a:gd name="connsiteY343" fmla="*/ 331569 h 345008"/>
                  <a:gd name="connsiteX344" fmla="*/ 272085 w 440733"/>
                  <a:gd name="connsiteY344" fmla="*/ 345008 h 345008"/>
                  <a:gd name="connsiteX345" fmla="*/ 323858 w 440733"/>
                  <a:gd name="connsiteY345" fmla="*/ 345008 h 345008"/>
                  <a:gd name="connsiteX346" fmla="*/ 337297 w 440733"/>
                  <a:gd name="connsiteY346" fmla="*/ 331569 h 345008"/>
                  <a:gd name="connsiteX347" fmla="*/ 323858 w 440733"/>
                  <a:gd name="connsiteY347" fmla="*/ 318130 h 345008"/>
                  <a:gd name="connsiteX348" fmla="*/ 310419 w 440733"/>
                  <a:gd name="connsiteY348" fmla="*/ 331569 h 345008"/>
                  <a:gd name="connsiteX349" fmla="*/ 323858 w 440733"/>
                  <a:gd name="connsiteY349" fmla="*/ 345008 h 345008"/>
                  <a:gd name="connsiteX350" fmla="*/ 375521 w 440733"/>
                  <a:gd name="connsiteY350" fmla="*/ 345008 h 345008"/>
                  <a:gd name="connsiteX351" fmla="*/ 388960 w 440733"/>
                  <a:gd name="connsiteY351" fmla="*/ 331569 h 345008"/>
                  <a:gd name="connsiteX352" fmla="*/ 375521 w 440733"/>
                  <a:gd name="connsiteY352" fmla="*/ 318130 h 345008"/>
                  <a:gd name="connsiteX353" fmla="*/ 362082 w 440733"/>
                  <a:gd name="connsiteY353" fmla="*/ 331569 h 345008"/>
                  <a:gd name="connsiteX354" fmla="*/ 375521 w 440733"/>
                  <a:gd name="connsiteY354" fmla="*/ 345008 h 345008"/>
                  <a:gd name="connsiteX355" fmla="*/ 427295 w 440733"/>
                  <a:gd name="connsiteY355" fmla="*/ 345008 h 345008"/>
                  <a:gd name="connsiteX356" fmla="*/ 440734 w 440733"/>
                  <a:gd name="connsiteY356" fmla="*/ 331569 h 345008"/>
                  <a:gd name="connsiteX357" fmla="*/ 427295 w 440733"/>
                  <a:gd name="connsiteY357" fmla="*/ 318130 h 345008"/>
                  <a:gd name="connsiteX358" fmla="*/ 413855 w 440733"/>
                  <a:gd name="connsiteY358" fmla="*/ 331569 h 345008"/>
                  <a:gd name="connsiteX359" fmla="*/ 427295 w 44073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73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5" y="26878"/>
                      <a:pt x="78651" y="20861"/>
                      <a:pt x="78651" y="13439"/>
                    </a:cubicBezTo>
                    <a:cubicBezTo>
                      <a:pt x="78651" y="6017"/>
                      <a:pt x="72635" y="0"/>
                      <a:pt x="65212" y="0"/>
                    </a:cubicBezTo>
                    <a:cubicBezTo>
                      <a:pt x="57790" y="0"/>
                      <a:pt x="51773" y="6017"/>
                      <a:pt x="51773" y="13439"/>
                    </a:cubicBezTo>
                    <a:cubicBezTo>
                      <a:pt x="51773" y="20861"/>
                      <a:pt x="57790" y="26878"/>
                      <a:pt x="65212" y="26878"/>
                    </a:cubicBezTo>
                    <a:close/>
                    <a:moveTo>
                      <a:pt x="116875" y="26878"/>
                    </a:moveTo>
                    <a:cubicBezTo>
                      <a:pt x="124298" y="26878"/>
                      <a:pt x="130315" y="20861"/>
                      <a:pt x="130315" y="13439"/>
                    </a:cubicBezTo>
                    <a:cubicBezTo>
                      <a:pt x="130315" y="6017"/>
                      <a:pt x="124298"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858" y="26878"/>
                    </a:moveTo>
                    <a:cubicBezTo>
                      <a:pt x="331281" y="26878"/>
                      <a:pt x="337297" y="20861"/>
                      <a:pt x="337297" y="13439"/>
                    </a:cubicBezTo>
                    <a:cubicBezTo>
                      <a:pt x="337297" y="6017"/>
                      <a:pt x="331281" y="0"/>
                      <a:pt x="323858" y="0"/>
                    </a:cubicBezTo>
                    <a:cubicBezTo>
                      <a:pt x="316436" y="0"/>
                      <a:pt x="310419" y="6017"/>
                      <a:pt x="310419" y="13439"/>
                    </a:cubicBezTo>
                    <a:cubicBezTo>
                      <a:pt x="310419" y="20861"/>
                      <a:pt x="316436" y="26878"/>
                      <a:pt x="32385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5" y="26878"/>
                    </a:moveTo>
                    <a:cubicBezTo>
                      <a:pt x="434717" y="26878"/>
                      <a:pt x="440734" y="20861"/>
                      <a:pt x="440734" y="13439"/>
                    </a:cubicBezTo>
                    <a:cubicBezTo>
                      <a:pt x="440734" y="6017"/>
                      <a:pt x="434717" y="0"/>
                      <a:pt x="427295" y="0"/>
                    </a:cubicBezTo>
                    <a:cubicBezTo>
                      <a:pt x="419872" y="0"/>
                      <a:pt x="413855" y="6017"/>
                      <a:pt x="413855" y="13439"/>
                    </a:cubicBezTo>
                    <a:cubicBezTo>
                      <a:pt x="413855" y="20861"/>
                      <a:pt x="419872" y="26878"/>
                      <a:pt x="427295"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212" y="72262"/>
                    </a:moveTo>
                    <a:cubicBezTo>
                      <a:pt x="72635" y="72262"/>
                      <a:pt x="78651" y="66245"/>
                      <a:pt x="78651" y="58823"/>
                    </a:cubicBezTo>
                    <a:cubicBezTo>
                      <a:pt x="78651" y="51401"/>
                      <a:pt x="72635" y="45384"/>
                      <a:pt x="65212" y="45384"/>
                    </a:cubicBezTo>
                    <a:cubicBezTo>
                      <a:pt x="57790" y="45384"/>
                      <a:pt x="51773" y="51401"/>
                      <a:pt x="51773" y="58823"/>
                    </a:cubicBezTo>
                    <a:cubicBezTo>
                      <a:pt x="51773" y="66245"/>
                      <a:pt x="57790" y="72262"/>
                      <a:pt x="65212" y="72262"/>
                    </a:cubicBezTo>
                    <a:close/>
                    <a:moveTo>
                      <a:pt x="116875" y="72262"/>
                    </a:moveTo>
                    <a:cubicBezTo>
                      <a:pt x="124298" y="72262"/>
                      <a:pt x="130315" y="66245"/>
                      <a:pt x="130315" y="58823"/>
                    </a:cubicBezTo>
                    <a:cubicBezTo>
                      <a:pt x="130315" y="51401"/>
                      <a:pt x="124298" y="45384"/>
                      <a:pt x="116875" y="45384"/>
                    </a:cubicBezTo>
                    <a:cubicBezTo>
                      <a:pt x="109453" y="45384"/>
                      <a:pt x="103436" y="51401"/>
                      <a:pt x="103436" y="58823"/>
                    </a:cubicBezTo>
                    <a:cubicBezTo>
                      <a:pt x="103436" y="66245"/>
                      <a:pt x="109453" y="72262"/>
                      <a:pt x="116875"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2085" y="72262"/>
                    </a:moveTo>
                    <a:cubicBezTo>
                      <a:pt x="279507" y="72262"/>
                      <a:pt x="285524" y="66245"/>
                      <a:pt x="285524" y="58823"/>
                    </a:cubicBezTo>
                    <a:cubicBezTo>
                      <a:pt x="285524" y="51401"/>
                      <a:pt x="279507" y="45384"/>
                      <a:pt x="272085" y="45384"/>
                    </a:cubicBezTo>
                    <a:cubicBezTo>
                      <a:pt x="264663" y="45384"/>
                      <a:pt x="258646" y="51401"/>
                      <a:pt x="258646" y="58823"/>
                    </a:cubicBezTo>
                    <a:cubicBezTo>
                      <a:pt x="258646" y="66245"/>
                      <a:pt x="264663" y="72262"/>
                      <a:pt x="272085" y="72262"/>
                    </a:cubicBezTo>
                    <a:close/>
                    <a:moveTo>
                      <a:pt x="323858" y="72262"/>
                    </a:moveTo>
                    <a:cubicBezTo>
                      <a:pt x="331281" y="72262"/>
                      <a:pt x="337297" y="66245"/>
                      <a:pt x="337297" y="58823"/>
                    </a:cubicBezTo>
                    <a:cubicBezTo>
                      <a:pt x="337297" y="51401"/>
                      <a:pt x="331281" y="45384"/>
                      <a:pt x="323858" y="45384"/>
                    </a:cubicBezTo>
                    <a:cubicBezTo>
                      <a:pt x="316436" y="45384"/>
                      <a:pt x="310419" y="51401"/>
                      <a:pt x="310419" y="58823"/>
                    </a:cubicBezTo>
                    <a:cubicBezTo>
                      <a:pt x="310419" y="66245"/>
                      <a:pt x="316436" y="72262"/>
                      <a:pt x="323858" y="72262"/>
                    </a:cubicBezTo>
                    <a:close/>
                    <a:moveTo>
                      <a:pt x="375521" y="72262"/>
                    </a:moveTo>
                    <a:cubicBezTo>
                      <a:pt x="382943" y="72262"/>
                      <a:pt x="388960" y="66245"/>
                      <a:pt x="388960" y="58823"/>
                    </a:cubicBezTo>
                    <a:cubicBezTo>
                      <a:pt x="388960" y="51401"/>
                      <a:pt x="382943" y="45384"/>
                      <a:pt x="375521" y="45384"/>
                    </a:cubicBezTo>
                    <a:cubicBezTo>
                      <a:pt x="368099" y="45384"/>
                      <a:pt x="362082" y="51401"/>
                      <a:pt x="362082" y="58823"/>
                    </a:cubicBezTo>
                    <a:cubicBezTo>
                      <a:pt x="362082" y="66245"/>
                      <a:pt x="368099" y="72262"/>
                      <a:pt x="375521" y="72262"/>
                    </a:cubicBezTo>
                    <a:close/>
                    <a:moveTo>
                      <a:pt x="427295" y="72262"/>
                    </a:moveTo>
                    <a:cubicBezTo>
                      <a:pt x="434717" y="72262"/>
                      <a:pt x="440734" y="66245"/>
                      <a:pt x="440734" y="58823"/>
                    </a:cubicBezTo>
                    <a:cubicBezTo>
                      <a:pt x="440734" y="51401"/>
                      <a:pt x="434717" y="45384"/>
                      <a:pt x="427295" y="45384"/>
                    </a:cubicBezTo>
                    <a:cubicBezTo>
                      <a:pt x="419872" y="45384"/>
                      <a:pt x="413855" y="51401"/>
                      <a:pt x="413855" y="58823"/>
                    </a:cubicBezTo>
                    <a:cubicBezTo>
                      <a:pt x="413855" y="66245"/>
                      <a:pt x="419872" y="72262"/>
                      <a:pt x="427295"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5" y="117757"/>
                      <a:pt x="78651" y="111740"/>
                      <a:pt x="78651" y="104318"/>
                    </a:cubicBezTo>
                    <a:cubicBezTo>
                      <a:pt x="78651" y="96895"/>
                      <a:pt x="72635" y="90879"/>
                      <a:pt x="65212" y="90879"/>
                    </a:cubicBezTo>
                    <a:cubicBezTo>
                      <a:pt x="57790" y="90879"/>
                      <a:pt x="51773" y="96895"/>
                      <a:pt x="51773" y="104318"/>
                    </a:cubicBezTo>
                    <a:cubicBezTo>
                      <a:pt x="51773" y="111740"/>
                      <a:pt x="57790" y="117757"/>
                      <a:pt x="65212" y="117757"/>
                    </a:cubicBezTo>
                    <a:close/>
                    <a:moveTo>
                      <a:pt x="116875" y="117757"/>
                    </a:moveTo>
                    <a:cubicBezTo>
                      <a:pt x="124298" y="117757"/>
                      <a:pt x="130315" y="111740"/>
                      <a:pt x="130315" y="104318"/>
                    </a:cubicBezTo>
                    <a:cubicBezTo>
                      <a:pt x="130315" y="96895"/>
                      <a:pt x="124298"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858" y="117757"/>
                    </a:moveTo>
                    <a:cubicBezTo>
                      <a:pt x="331281" y="117757"/>
                      <a:pt x="337297" y="111740"/>
                      <a:pt x="337297" y="104318"/>
                    </a:cubicBezTo>
                    <a:cubicBezTo>
                      <a:pt x="337297" y="96895"/>
                      <a:pt x="331281" y="90879"/>
                      <a:pt x="323858" y="90879"/>
                    </a:cubicBezTo>
                    <a:cubicBezTo>
                      <a:pt x="316436" y="90879"/>
                      <a:pt x="310419" y="96895"/>
                      <a:pt x="310419" y="104318"/>
                    </a:cubicBezTo>
                    <a:cubicBezTo>
                      <a:pt x="310419" y="111740"/>
                      <a:pt x="316436" y="117757"/>
                      <a:pt x="32385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5" y="117757"/>
                    </a:moveTo>
                    <a:cubicBezTo>
                      <a:pt x="434717" y="117757"/>
                      <a:pt x="440734" y="111740"/>
                      <a:pt x="440734" y="104318"/>
                    </a:cubicBezTo>
                    <a:cubicBezTo>
                      <a:pt x="440734" y="96895"/>
                      <a:pt x="434717" y="90879"/>
                      <a:pt x="427295" y="90879"/>
                    </a:cubicBezTo>
                    <a:cubicBezTo>
                      <a:pt x="419872" y="90879"/>
                      <a:pt x="413855" y="96895"/>
                      <a:pt x="413855" y="104318"/>
                    </a:cubicBezTo>
                    <a:cubicBezTo>
                      <a:pt x="413855" y="111740"/>
                      <a:pt x="419872" y="117757"/>
                      <a:pt x="427295" y="117757"/>
                    </a:cubicBezTo>
                    <a:close/>
                    <a:moveTo>
                      <a:pt x="13439" y="163141"/>
                    </a:moveTo>
                    <a:cubicBezTo>
                      <a:pt x="20861" y="163141"/>
                      <a:pt x="26878" y="157124"/>
                      <a:pt x="26878" y="149702"/>
                    </a:cubicBezTo>
                    <a:cubicBezTo>
                      <a:pt x="26878" y="142279"/>
                      <a:pt x="20861" y="136263"/>
                      <a:pt x="13439" y="136263"/>
                    </a:cubicBezTo>
                    <a:cubicBezTo>
                      <a:pt x="6017" y="136263"/>
                      <a:pt x="0" y="142279"/>
                      <a:pt x="0" y="149702"/>
                    </a:cubicBezTo>
                    <a:cubicBezTo>
                      <a:pt x="0" y="157124"/>
                      <a:pt x="6017" y="163141"/>
                      <a:pt x="13439" y="163141"/>
                    </a:cubicBezTo>
                    <a:close/>
                    <a:moveTo>
                      <a:pt x="65212" y="163141"/>
                    </a:moveTo>
                    <a:cubicBezTo>
                      <a:pt x="72635" y="163141"/>
                      <a:pt x="78651" y="157124"/>
                      <a:pt x="78651" y="149702"/>
                    </a:cubicBezTo>
                    <a:cubicBezTo>
                      <a:pt x="78651" y="142279"/>
                      <a:pt x="72635" y="136263"/>
                      <a:pt x="65212" y="136263"/>
                    </a:cubicBezTo>
                    <a:cubicBezTo>
                      <a:pt x="57790" y="136263"/>
                      <a:pt x="51773" y="142279"/>
                      <a:pt x="51773" y="149702"/>
                    </a:cubicBezTo>
                    <a:cubicBezTo>
                      <a:pt x="51773" y="157124"/>
                      <a:pt x="57790" y="163141"/>
                      <a:pt x="65212" y="163141"/>
                    </a:cubicBezTo>
                    <a:close/>
                    <a:moveTo>
                      <a:pt x="116875" y="163141"/>
                    </a:moveTo>
                    <a:cubicBezTo>
                      <a:pt x="124298" y="163141"/>
                      <a:pt x="130315" y="157124"/>
                      <a:pt x="130315" y="149702"/>
                    </a:cubicBezTo>
                    <a:cubicBezTo>
                      <a:pt x="130315" y="142279"/>
                      <a:pt x="124298" y="136263"/>
                      <a:pt x="116875" y="136263"/>
                    </a:cubicBezTo>
                    <a:cubicBezTo>
                      <a:pt x="109453" y="136263"/>
                      <a:pt x="103436" y="142279"/>
                      <a:pt x="103436" y="149702"/>
                    </a:cubicBezTo>
                    <a:cubicBezTo>
                      <a:pt x="103436" y="157124"/>
                      <a:pt x="109453" y="163141"/>
                      <a:pt x="116875" y="163141"/>
                    </a:cubicBezTo>
                    <a:close/>
                    <a:moveTo>
                      <a:pt x="168649" y="163141"/>
                    </a:moveTo>
                    <a:cubicBezTo>
                      <a:pt x="176071" y="163141"/>
                      <a:pt x="182088" y="157124"/>
                      <a:pt x="182088" y="149702"/>
                    </a:cubicBezTo>
                    <a:cubicBezTo>
                      <a:pt x="182088" y="142279"/>
                      <a:pt x="176071" y="136263"/>
                      <a:pt x="168649" y="136263"/>
                    </a:cubicBezTo>
                    <a:cubicBezTo>
                      <a:pt x="161226" y="136263"/>
                      <a:pt x="155210" y="142279"/>
                      <a:pt x="155210" y="149702"/>
                    </a:cubicBezTo>
                    <a:cubicBezTo>
                      <a:pt x="155210" y="157124"/>
                      <a:pt x="161226" y="163141"/>
                      <a:pt x="168649" y="163141"/>
                    </a:cubicBezTo>
                    <a:close/>
                    <a:moveTo>
                      <a:pt x="220312" y="163141"/>
                    </a:moveTo>
                    <a:cubicBezTo>
                      <a:pt x="227734" y="163141"/>
                      <a:pt x="233751" y="157124"/>
                      <a:pt x="233751" y="149702"/>
                    </a:cubicBezTo>
                    <a:cubicBezTo>
                      <a:pt x="233751" y="142279"/>
                      <a:pt x="227734" y="136263"/>
                      <a:pt x="220312" y="136263"/>
                    </a:cubicBezTo>
                    <a:cubicBezTo>
                      <a:pt x="212889" y="136263"/>
                      <a:pt x="206873" y="142279"/>
                      <a:pt x="206873" y="149702"/>
                    </a:cubicBezTo>
                    <a:cubicBezTo>
                      <a:pt x="206873" y="157124"/>
                      <a:pt x="212889" y="163141"/>
                      <a:pt x="220312" y="163141"/>
                    </a:cubicBezTo>
                    <a:close/>
                    <a:moveTo>
                      <a:pt x="272085" y="163141"/>
                    </a:moveTo>
                    <a:cubicBezTo>
                      <a:pt x="279507" y="163141"/>
                      <a:pt x="285524" y="157124"/>
                      <a:pt x="285524" y="149702"/>
                    </a:cubicBezTo>
                    <a:cubicBezTo>
                      <a:pt x="285524" y="142279"/>
                      <a:pt x="279507" y="136263"/>
                      <a:pt x="272085" y="136263"/>
                    </a:cubicBezTo>
                    <a:cubicBezTo>
                      <a:pt x="264663" y="136263"/>
                      <a:pt x="258646" y="142279"/>
                      <a:pt x="258646" y="149702"/>
                    </a:cubicBezTo>
                    <a:cubicBezTo>
                      <a:pt x="258646" y="157124"/>
                      <a:pt x="264663" y="163141"/>
                      <a:pt x="272085" y="163141"/>
                    </a:cubicBezTo>
                    <a:close/>
                    <a:moveTo>
                      <a:pt x="323858" y="163141"/>
                    </a:moveTo>
                    <a:cubicBezTo>
                      <a:pt x="331281" y="163141"/>
                      <a:pt x="337297" y="157124"/>
                      <a:pt x="337297" y="149702"/>
                    </a:cubicBezTo>
                    <a:cubicBezTo>
                      <a:pt x="337297" y="142279"/>
                      <a:pt x="331281" y="136263"/>
                      <a:pt x="323858" y="136263"/>
                    </a:cubicBezTo>
                    <a:cubicBezTo>
                      <a:pt x="316436" y="136263"/>
                      <a:pt x="310419" y="142279"/>
                      <a:pt x="310419" y="149702"/>
                    </a:cubicBezTo>
                    <a:cubicBezTo>
                      <a:pt x="310419" y="157124"/>
                      <a:pt x="316436" y="163141"/>
                      <a:pt x="323858" y="163141"/>
                    </a:cubicBezTo>
                    <a:close/>
                    <a:moveTo>
                      <a:pt x="375521" y="163141"/>
                    </a:moveTo>
                    <a:cubicBezTo>
                      <a:pt x="382943" y="163141"/>
                      <a:pt x="388960" y="157124"/>
                      <a:pt x="388960" y="149702"/>
                    </a:cubicBezTo>
                    <a:cubicBezTo>
                      <a:pt x="388960" y="142279"/>
                      <a:pt x="382943" y="136263"/>
                      <a:pt x="375521" y="136263"/>
                    </a:cubicBezTo>
                    <a:cubicBezTo>
                      <a:pt x="368099" y="136263"/>
                      <a:pt x="362082" y="142279"/>
                      <a:pt x="362082" y="149702"/>
                    </a:cubicBezTo>
                    <a:cubicBezTo>
                      <a:pt x="362082" y="157124"/>
                      <a:pt x="368099" y="163141"/>
                      <a:pt x="375521" y="163141"/>
                    </a:cubicBezTo>
                    <a:close/>
                    <a:moveTo>
                      <a:pt x="427295" y="163141"/>
                    </a:moveTo>
                    <a:cubicBezTo>
                      <a:pt x="434717" y="163141"/>
                      <a:pt x="440734" y="157124"/>
                      <a:pt x="440734" y="149702"/>
                    </a:cubicBezTo>
                    <a:cubicBezTo>
                      <a:pt x="440734" y="142279"/>
                      <a:pt x="434717" y="136263"/>
                      <a:pt x="427295" y="136263"/>
                    </a:cubicBezTo>
                    <a:cubicBezTo>
                      <a:pt x="419872" y="136263"/>
                      <a:pt x="413855" y="142279"/>
                      <a:pt x="413855" y="149702"/>
                    </a:cubicBezTo>
                    <a:cubicBezTo>
                      <a:pt x="413855" y="157124"/>
                      <a:pt x="419872" y="163141"/>
                      <a:pt x="427295" y="16314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212" y="208635"/>
                    </a:moveTo>
                    <a:cubicBezTo>
                      <a:pt x="72635" y="208635"/>
                      <a:pt x="78651" y="202618"/>
                      <a:pt x="78651" y="195196"/>
                    </a:cubicBezTo>
                    <a:cubicBezTo>
                      <a:pt x="78651" y="187774"/>
                      <a:pt x="72635" y="181757"/>
                      <a:pt x="65212" y="181757"/>
                    </a:cubicBezTo>
                    <a:cubicBezTo>
                      <a:pt x="57790" y="181757"/>
                      <a:pt x="51773" y="187774"/>
                      <a:pt x="51773" y="195196"/>
                    </a:cubicBezTo>
                    <a:cubicBezTo>
                      <a:pt x="51773" y="202618"/>
                      <a:pt x="57790" y="208635"/>
                      <a:pt x="65212" y="208635"/>
                    </a:cubicBezTo>
                    <a:close/>
                    <a:moveTo>
                      <a:pt x="116875" y="208635"/>
                    </a:moveTo>
                    <a:cubicBezTo>
                      <a:pt x="124298" y="208635"/>
                      <a:pt x="130315" y="202618"/>
                      <a:pt x="130315" y="195196"/>
                    </a:cubicBezTo>
                    <a:cubicBezTo>
                      <a:pt x="130315" y="187774"/>
                      <a:pt x="124298" y="181757"/>
                      <a:pt x="116875" y="181757"/>
                    </a:cubicBezTo>
                    <a:cubicBezTo>
                      <a:pt x="109453" y="181757"/>
                      <a:pt x="103436" y="187774"/>
                      <a:pt x="103436" y="195196"/>
                    </a:cubicBezTo>
                    <a:cubicBezTo>
                      <a:pt x="103436" y="202618"/>
                      <a:pt x="109453" y="208635"/>
                      <a:pt x="116875"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2085" y="208635"/>
                    </a:moveTo>
                    <a:cubicBezTo>
                      <a:pt x="279507" y="208635"/>
                      <a:pt x="285524" y="202618"/>
                      <a:pt x="285524" y="195196"/>
                    </a:cubicBezTo>
                    <a:cubicBezTo>
                      <a:pt x="285524" y="187774"/>
                      <a:pt x="279507" y="181757"/>
                      <a:pt x="272085" y="181757"/>
                    </a:cubicBezTo>
                    <a:cubicBezTo>
                      <a:pt x="264663" y="181757"/>
                      <a:pt x="258646" y="187774"/>
                      <a:pt x="258646" y="195196"/>
                    </a:cubicBezTo>
                    <a:cubicBezTo>
                      <a:pt x="258646" y="202618"/>
                      <a:pt x="264663" y="208635"/>
                      <a:pt x="272085" y="208635"/>
                    </a:cubicBezTo>
                    <a:close/>
                    <a:moveTo>
                      <a:pt x="323858" y="208635"/>
                    </a:moveTo>
                    <a:cubicBezTo>
                      <a:pt x="331281" y="208635"/>
                      <a:pt x="337297" y="202618"/>
                      <a:pt x="337297" y="195196"/>
                    </a:cubicBezTo>
                    <a:cubicBezTo>
                      <a:pt x="337297" y="187774"/>
                      <a:pt x="331281" y="181757"/>
                      <a:pt x="323858" y="181757"/>
                    </a:cubicBezTo>
                    <a:cubicBezTo>
                      <a:pt x="316436" y="181757"/>
                      <a:pt x="310419" y="187774"/>
                      <a:pt x="310419" y="195196"/>
                    </a:cubicBezTo>
                    <a:cubicBezTo>
                      <a:pt x="310419" y="202618"/>
                      <a:pt x="316436" y="208635"/>
                      <a:pt x="323858" y="208635"/>
                    </a:cubicBezTo>
                    <a:close/>
                    <a:moveTo>
                      <a:pt x="375521" y="208635"/>
                    </a:moveTo>
                    <a:cubicBezTo>
                      <a:pt x="382943" y="208635"/>
                      <a:pt x="388960" y="202618"/>
                      <a:pt x="388960" y="195196"/>
                    </a:cubicBezTo>
                    <a:cubicBezTo>
                      <a:pt x="388960" y="187774"/>
                      <a:pt x="382943" y="181757"/>
                      <a:pt x="375521" y="181757"/>
                    </a:cubicBezTo>
                    <a:cubicBezTo>
                      <a:pt x="368099" y="181757"/>
                      <a:pt x="362082" y="187774"/>
                      <a:pt x="362082" y="195196"/>
                    </a:cubicBezTo>
                    <a:cubicBezTo>
                      <a:pt x="362082" y="202618"/>
                      <a:pt x="368099" y="208635"/>
                      <a:pt x="375521" y="208635"/>
                    </a:cubicBezTo>
                    <a:close/>
                    <a:moveTo>
                      <a:pt x="427295" y="208635"/>
                    </a:moveTo>
                    <a:cubicBezTo>
                      <a:pt x="434717" y="208635"/>
                      <a:pt x="440734" y="202618"/>
                      <a:pt x="440734" y="195196"/>
                    </a:cubicBezTo>
                    <a:cubicBezTo>
                      <a:pt x="440734" y="187774"/>
                      <a:pt x="434717" y="181757"/>
                      <a:pt x="427295" y="181757"/>
                    </a:cubicBezTo>
                    <a:cubicBezTo>
                      <a:pt x="419872" y="181757"/>
                      <a:pt x="413855" y="187774"/>
                      <a:pt x="413855" y="195196"/>
                    </a:cubicBezTo>
                    <a:cubicBezTo>
                      <a:pt x="413855" y="202618"/>
                      <a:pt x="419872" y="208635"/>
                      <a:pt x="427295"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5" y="254130"/>
                      <a:pt x="78651" y="248113"/>
                      <a:pt x="78651" y="240691"/>
                    </a:cubicBezTo>
                    <a:cubicBezTo>
                      <a:pt x="78651" y="233268"/>
                      <a:pt x="72635" y="227252"/>
                      <a:pt x="65212" y="227252"/>
                    </a:cubicBezTo>
                    <a:cubicBezTo>
                      <a:pt x="57790" y="227252"/>
                      <a:pt x="51773" y="233268"/>
                      <a:pt x="51773" y="240691"/>
                    </a:cubicBezTo>
                    <a:cubicBezTo>
                      <a:pt x="51773" y="248113"/>
                      <a:pt x="57790" y="254130"/>
                      <a:pt x="65212" y="254130"/>
                    </a:cubicBezTo>
                    <a:close/>
                    <a:moveTo>
                      <a:pt x="116875" y="254130"/>
                    </a:moveTo>
                    <a:cubicBezTo>
                      <a:pt x="124298" y="254130"/>
                      <a:pt x="130315" y="248113"/>
                      <a:pt x="130315" y="240691"/>
                    </a:cubicBezTo>
                    <a:cubicBezTo>
                      <a:pt x="130315" y="233268"/>
                      <a:pt x="124298"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858" y="254130"/>
                    </a:moveTo>
                    <a:cubicBezTo>
                      <a:pt x="331281" y="254130"/>
                      <a:pt x="337297" y="248113"/>
                      <a:pt x="337297" y="240691"/>
                    </a:cubicBezTo>
                    <a:cubicBezTo>
                      <a:pt x="337297" y="233268"/>
                      <a:pt x="331281" y="227252"/>
                      <a:pt x="323858" y="227252"/>
                    </a:cubicBezTo>
                    <a:cubicBezTo>
                      <a:pt x="316436" y="227252"/>
                      <a:pt x="310419" y="233268"/>
                      <a:pt x="310419" y="240691"/>
                    </a:cubicBezTo>
                    <a:cubicBezTo>
                      <a:pt x="310419" y="248113"/>
                      <a:pt x="316436" y="254130"/>
                      <a:pt x="32385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5" y="254130"/>
                    </a:moveTo>
                    <a:cubicBezTo>
                      <a:pt x="434717" y="254130"/>
                      <a:pt x="440734" y="248113"/>
                      <a:pt x="440734" y="240691"/>
                    </a:cubicBezTo>
                    <a:cubicBezTo>
                      <a:pt x="440734" y="233268"/>
                      <a:pt x="434717" y="227252"/>
                      <a:pt x="427295" y="227252"/>
                    </a:cubicBezTo>
                    <a:cubicBezTo>
                      <a:pt x="419872" y="227252"/>
                      <a:pt x="413855" y="233268"/>
                      <a:pt x="413855" y="240691"/>
                    </a:cubicBezTo>
                    <a:cubicBezTo>
                      <a:pt x="413855" y="248113"/>
                      <a:pt x="419872" y="254130"/>
                      <a:pt x="427295"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212" y="299514"/>
                    </a:moveTo>
                    <a:cubicBezTo>
                      <a:pt x="72635" y="299514"/>
                      <a:pt x="78651" y="293497"/>
                      <a:pt x="78651" y="286075"/>
                    </a:cubicBezTo>
                    <a:cubicBezTo>
                      <a:pt x="78651" y="278652"/>
                      <a:pt x="72635" y="272636"/>
                      <a:pt x="65212" y="272636"/>
                    </a:cubicBezTo>
                    <a:cubicBezTo>
                      <a:pt x="57790" y="272636"/>
                      <a:pt x="51773" y="278652"/>
                      <a:pt x="51773" y="286075"/>
                    </a:cubicBezTo>
                    <a:cubicBezTo>
                      <a:pt x="51773" y="293497"/>
                      <a:pt x="57790" y="299514"/>
                      <a:pt x="65212" y="299514"/>
                    </a:cubicBezTo>
                    <a:close/>
                    <a:moveTo>
                      <a:pt x="116875" y="299514"/>
                    </a:moveTo>
                    <a:cubicBezTo>
                      <a:pt x="124298" y="299514"/>
                      <a:pt x="130315" y="293497"/>
                      <a:pt x="130315" y="286075"/>
                    </a:cubicBezTo>
                    <a:cubicBezTo>
                      <a:pt x="130315" y="278652"/>
                      <a:pt x="124298" y="272636"/>
                      <a:pt x="116875" y="272636"/>
                    </a:cubicBezTo>
                    <a:cubicBezTo>
                      <a:pt x="109453" y="272636"/>
                      <a:pt x="103436" y="278652"/>
                      <a:pt x="103436" y="286075"/>
                    </a:cubicBezTo>
                    <a:cubicBezTo>
                      <a:pt x="103436" y="293497"/>
                      <a:pt x="109453" y="299514"/>
                      <a:pt x="116875" y="299514"/>
                    </a:cubicBezTo>
                    <a:close/>
                    <a:moveTo>
                      <a:pt x="168649" y="299514"/>
                    </a:moveTo>
                    <a:cubicBezTo>
                      <a:pt x="176071" y="299514"/>
                      <a:pt x="182088" y="293497"/>
                      <a:pt x="182088" y="286075"/>
                    </a:cubicBezTo>
                    <a:cubicBezTo>
                      <a:pt x="182088" y="278652"/>
                      <a:pt x="176071" y="272636"/>
                      <a:pt x="168649" y="272636"/>
                    </a:cubicBezTo>
                    <a:cubicBezTo>
                      <a:pt x="161226" y="272636"/>
                      <a:pt x="155210" y="278652"/>
                      <a:pt x="155210" y="286075"/>
                    </a:cubicBezTo>
                    <a:cubicBezTo>
                      <a:pt x="155210" y="293497"/>
                      <a:pt x="161226" y="299514"/>
                      <a:pt x="168649"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2085" y="299514"/>
                    </a:moveTo>
                    <a:cubicBezTo>
                      <a:pt x="279507" y="299514"/>
                      <a:pt x="285524" y="293497"/>
                      <a:pt x="285524" y="286075"/>
                    </a:cubicBezTo>
                    <a:cubicBezTo>
                      <a:pt x="285524" y="278652"/>
                      <a:pt x="279507" y="272636"/>
                      <a:pt x="272085" y="272636"/>
                    </a:cubicBezTo>
                    <a:cubicBezTo>
                      <a:pt x="264663" y="272636"/>
                      <a:pt x="258646" y="278652"/>
                      <a:pt x="258646" y="286075"/>
                    </a:cubicBezTo>
                    <a:cubicBezTo>
                      <a:pt x="258646" y="293497"/>
                      <a:pt x="264663" y="299514"/>
                      <a:pt x="272085" y="299514"/>
                    </a:cubicBezTo>
                    <a:close/>
                    <a:moveTo>
                      <a:pt x="323858" y="299514"/>
                    </a:moveTo>
                    <a:cubicBezTo>
                      <a:pt x="331281" y="299514"/>
                      <a:pt x="337297" y="293497"/>
                      <a:pt x="337297" y="286075"/>
                    </a:cubicBezTo>
                    <a:cubicBezTo>
                      <a:pt x="337297" y="278652"/>
                      <a:pt x="331281" y="272636"/>
                      <a:pt x="323858" y="272636"/>
                    </a:cubicBezTo>
                    <a:cubicBezTo>
                      <a:pt x="316436" y="272636"/>
                      <a:pt x="310419" y="278652"/>
                      <a:pt x="310419" y="286075"/>
                    </a:cubicBezTo>
                    <a:cubicBezTo>
                      <a:pt x="310419" y="293497"/>
                      <a:pt x="316436" y="299514"/>
                      <a:pt x="323858" y="299514"/>
                    </a:cubicBezTo>
                    <a:close/>
                    <a:moveTo>
                      <a:pt x="375521" y="299514"/>
                    </a:moveTo>
                    <a:cubicBezTo>
                      <a:pt x="382943" y="299514"/>
                      <a:pt x="388960" y="293497"/>
                      <a:pt x="388960" y="286075"/>
                    </a:cubicBezTo>
                    <a:cubicBezTo>
                      <a:pt x="388960" y="278652"/>
                      <a:pt x="382943" y="272636"/>
                      <a:pt x="375521" y="272636"/>
                    </a:cubicBezTo>
                    <a:cubicBezTo>
                      <a:pt x="368099" y="272636"/>
                      <a:pt x="362082" y="278652"/>
                      <a:pt x="362082" y="286075"/>
                    </a:cubicBezTo>
                    <a:cubicBezTo>
                      <a:pt x="362082" y="293497"/>
                      <a:pt x="368099" y="299514"/>
                      <a:pt x="375521" y="299514"/>
                    </a:cubicBezTo>
                    <a:close/>
                    <a:moveTo>
                      <a:pt x="427295" y="299514"/>
                    </a:moveTo>
                    <a:cubicBezTo>
                      <a:pt x="434717" y="299514"/>
                      <a:pt x="440734" y="293497"/>
                      <a:pt x="440734" y="286075"/>
                    </a:cubicBezTo>
                    <a:cubicBezTo>
                      <a:pt x="440734" y="278652"/>
                      <a:pt x="434717" y="272636"/>
                      <a:pt x="427295" y="272636"/>
                    </a:cubicBezTo>
                    <a:cubicBezTo>
                      <a:pt x="419872" y="272636"/>
                      <a:pt x="413855" y="278652"/>
                      <a:pt x="413855" y="286075"/>
                    </a:cubicBezTo>
                    <a:cubicBezTo>
                      <a:pt x="413855" y="293497"/>
                      <a:pt x="419872" y="299514"/>
                      <a:pt x="427295"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212" y="345008"/>
                    </a:moveTo>
                    <a:cubicBezTo>
                      <a:pt x="72635" y="345008"/>
                      <a:pt x="78651" y="338991"/>
                      <a:pt x="78651" y="331569"/>
                    </a:cubicBezTo>
                    <a:cubicBezTo>
                      <a:pt x="78651" y="324147"/>
                      <a:pt x="72635" y="318130"/>
                      <a:pt x="65212" y="318130"/>
                    </a:cubicBezTo>
                    <a:cubicBezTo>
                      <a:pt x="57790" y="318130"/>
                      <a:pt x="51773" y="324147"/>
                      <a:pt x="51773" y="331569"/>
                    </a:cubicBezTo>
                    <a:cubicBezTo>
                      <a:pt x="51773" y="338991"/>
                      <a:pt x="57790" y="345008"/>
                      <a:pt x="65212" y="345008"/>
                    </a:cubicBezTo>
                    <a:close/>
                    <a:moveTo>
                      <a:pt x="116875" y="345008"/>
                    </a:moveTo>
                    <a:cubicBezTo>
                      <a:pt x="124298" y="345008"/>
                      <a:pt x="130315" y="338991"/>
                      <a:pt x="130315" y="331569"/>
                    </a:cubicBezTo>
                    <a:cubicBezTo>
                      <a:pt x="130315" y="324147"/>
                      <a:pt x="124298"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323858" y="345008"/>
                    </a:moveTo>
                    <a:cubicBezTo>
                      <a:pt x="331281" y="345008"/>
                      <a:pt x="337297" y="338991"/>
                      <a:pt x="337297" y="331569"/>
                    </a:cubicBezTo>
                    <a:cubicBezTo>
                      <a:pt x="337297" y="324147"/>
                      <a:pt x="331281" y="318130"/>
                      <a:pt x="323858" y="318130"/>
                    </a:cubicBezTo>
                    <a:cubicBezTo>
                      <a:pt x="316436" y="318130"/>
                      <a:pt x="310419" y="324147"/>
                      <a:pt x="310419" y="331569"/>
                    </a:cubicBezTo>
                    <a:cubicBezTo>
                      <a:pt x="310419" y="338991"/>
                      <a:pt x="316436" y="345008"/>
                      <a:pt x="32385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295" y="345008"/>
                    </a:moveTo>
                    <a:cubicBezTo>
                      <a:pt x="434717" y="345008"/>
                      <a:pt x="440734" y="338991"/>
                      <a:pt x="440734" y="331569"/>
                    </a:cubicBezTo>
                    <a:cubicBezTo>
                      <a:pt x="440734" y="324147"/>
                      <a:pt x="434717" y="318130"/>
                      <a:pt x="427295" y="318130"/>
                    </a:cubicBezTo>
                    <a:cubicBezTo>
                      <a:pt x="419872" y="318130"/>
                      <a:pt x="413855" y="324147"/>
                      <a:pt x="413855" y="331569"/>
                    </a:cubicBezTo>
                    <a:cubicBezTo>
                      <a:pt x="413855" y="338991"/>
                      <a:pt x="419872" y="345008"/>
                      <a:pt x="427295"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43" name="任意多边形: 形状 142">
                <a:extLst>
                  <a:ext uri="{FF2B5EF4-FFF2-40B4-BE49-F238E27FC236}">
                    <a16:creationId xmlns:a16="http://schemas.microsoft.com/office/drawing/2014/main" id="{C034A5A4-505F-B748-22E5-2DA091820E5D}"/>
                  </a:ext>
                </a:extLst>
              </p:cNvPr>
              <p:cNvSpPr/>
              <p:nvPr/>
            </p:nvSpPr>
            <p:spPr>
              <a:xfrm>
                <a:off x="7014790" y="4825420"/>
                <a:ext cx="440733" cy="393917"/>
              </a:xfrm>
              <a:custGeom>
                <a:avLst/>
                <a:gdLst>
                  <a:gd name="connsiteX0" fmla="*/ 13439 w 440733"/>
                  <a:gd name="connsiteY0" fmla="*/ 26878 h 393917"/>
                  <a:gd name="connsiteX1" fmla="*/ 26878 w 440733"/>
                  <a:gd name="connsiteY1" fmla="*/ 13439 h 393917"/>
                  <a:gd name="connsiteX2" fmla="*/ 13439 w 440733"/>
                  <a:gd name="connsiteY2" fmla="*/ 0 h 393917"/>
                  <a:gd name="connsiteX3" fmla="*/ 0 w 440733"/>
                  <a:gd name="connsiteY3" fmla="*/ 13439 h 393917"/>
                  <a:gd name="connsiteX4" fmla="*/ 13439 w 440733"/>
                  <a:gd name="connsiteY4" fmla="*/ 26878 h 393917"/>
                  <a:gd name="connsiteX5" fmla="*/ 65212 w 440733"/>
                  <a:gd name="connsiteY5" fmla="*/ 26878 h 393917"/>
                  <a:gd name="connsiteX6" fmla="*/ 78651 w 440733"/>
                  <a:gd name="connsiteY6" fmla="*/ 13439 h 393917"/>
                  <a:gd name="connsiteX7" fmla="*/ 65212 w 440733"/>
                  <a:gd name="connsiteY7" fmla="*/ 0 h 393917"/>
                  <a:gd name="connsiteX8" fmla="*/ 51773 w 440733"/>
                  <a:gd name="connsiteY8" fmla="*/ 13439 h 393917"/>
                  <a:gd name="connsiteX9" fmla="*/ 65212 w 440733"/>
                  <a:gd name="connsiteY9" fmla="*/ 26878 h 393917"/>
                  <a:gd name="connsiteX10" fmla="*/ 116875 w 440733"/>
                  <a:gd name="connsiteY10" fmla="*/ 26878 h 393917"/>
                  <a:gd name="connsiteX11" fmla="*/ 130315 w 440733"/>
                  <a:gd name="connsiteY11" fmla="*/ 13439 h 393917"/>
                  <a:gd name="connsiteX12" fmla="*/ 116875 w 440733"/>
                  <a:gd name="connsiteY12" fmla="*/ 0 h 393917"/>
                  <a:gd name="connsiteX13" fmla="*/ 103436 w 440733"/>
                  <a:gd name="connsiteY13" fmla="*/ 13439 h 393917"/>
                  <a:gd name="connsiteX14" fmla="*/ 116875 w 440733"/>
                  <a:gd name="connsiteY14" fmla="*/ 26878 h 393917"/>
                  <a:gd name="connsiteX15" fmla="*/ 168649 w 440733"/>
                  <a:gd name="connsiteY15" fmla="*/ 26878 h 393917"/>
                  <a:gd name="connsiteX16" fmla="*/ 182088 w 440733"/>
                  <a:gd name="connsiteY16" fmla="*/ 13439 h 393917"/>
                  <a:gd name="connsiteX17" fmla="*/ 168649 w 440733"/>
                  <a:gd name="connsiteY17" fmla="*/ 0 h 393917"/>
                  <a:gd name="connsiteX18" fmla="*/ 155210 w 440733"/>
                  <a:gd name="connsiteY18" fmla="*/ 13439 h 393917"/>
                  <a:gd name="connsiteX19" fmla="*/ 168649 w 440733"/>
                  <a:gd name="connsiteY19" fmla="*/ 26878 h 393917"/>
                  <a:gd name="connsiteX20" fmla="*/ 220312 w 440733"/>
                  <a:gd name="connsiteY20" fmla="*/ 26878 h 393917"/>
                  <a:gd name="connsiteX21" fmla="*/ 233751 w 440733"/>
                  <a:gd name="connsiteY21" fmla="*/ 13439 h 393917"/>
                  <a:gd name="connsiteX22" fmla="*/ 220312 w 440733"/>
                  <a:gd name="connsiteY22" fmla="*/ 0 h 393917"/>
                  <a:gd name="connsiteX23" fmla="*/ 206873 w 440733"/>
                  <a:gd name="connsiteY23" fmla="*/ 13439 h 393917"/>
                  <a:gd name="connsiteX24" fmla="*/ 220312 w 440733"/>
                  <a:gd name="connsiteY24" fmla="*/ 26878 h 393917"/>
                  <a:gd name="connsiteX25" fmla="*/ 272085 w 440733"/>
                  <a:gd name="connsiteY25" fmla="*/ 26878 h 393917"/>
                  <a:gd name="connsiteX26" fmla="*/ 285524 w 440733"/>
                  <a:gd name="connsiteY26" fmla="*/ 13439 h 393917"/>
                  <a:gd name="connsiteX27" fmla="*/ 272085 w 440733"/>
                  <a:gd name="connsiteY27" fmla="*/ 0 h 393917"/>
                  <a:gd name="connsiteX28" fmla="*/ 258646 w 440733"/>
                  <a:gd name="connsiteY28" fmla="*/ 13439 h 393917"/>
                  <a:gd name="connsiteX29" fmla="*/ 272085 w 440733"/>
                  <a:gd name="connsiteY29" fmla="*/ 26878 h 393917"/>
                  <a:gd name="connsiteX30" fmla="*/ 323858 w 440733"/>
                  <a:gd name="connsiteY30" fmla="*/ 26878 h 393917"/>
                  <a:gd name="connsiteX31" fmla="*/ 337297 w 440733"/>
                  <a:gd name="connsiteY31" fmla="*/ 13439 h 393917"/>
                  <a:gd name="connsiteX32" fmla="*/ 323858 w 440733"/>
                  <a:gd name="connsiteY32" fmla="*/ 0 h 393917"/>
                  <a:gd name="connsiteX33" fmla="*/ 310419 w 440733"/>
                  <a:gd name="connsiteY33" fmla="*/ 13439 h 393917"/>
                  <a:gd name="connsiteX34" fmla="*/ 323858 w 440733"/>
                  <a:gd name="connsiteY34" fmla="*/ 26878 h 393917"/>
                  <a:gd name="connsiteX35" fmla="*/ 375521 w 440733"/>
                  <a:gd name="connsiteY35" fmla="*/ 26878 h 393917"/>
                  <a:gd name="connsiteX36" fmla="*/ 388960 w 440733"/>
                  <a:gd name="connsiteY36" fmla="*/ 13439 h 393917"/>
                  <a:gd name="connsiteX37" fmla="*/ 375521 w 440733"/>
                  <a:gd name="connsiteY37" fmla="*/ 0 h 393917"/>
                  <a:gd name="connsiteX38" fmla="*/ 362082 w 440733"/>
                  <a:gd name="connsiteY38" fmla="*/ 13439 h 393917"/>
                  <a:gd name="connsiteX39" fmla="*/ 375521 w 440733"/>
                  <a:gd name="connsiteY39" fmla="*/ 26878 h 393917"/>
                  <a:gd name="connsiteX40" fmla="*/ 427295 w 440733"/>
                  <a:gd name="connsiteY40" fmla="*/ 26878 h 393917"/>
                  <a:gd name="connsiteX41" fmla="*/ 440734 w 440733"/>
                  <a:gd name="connsiteY41" fmla="*/ 13439 h 393917"/>
                  <a:gd name="connsiteX42" fmla="*/ 427295 w 440733"/>
                  <a:gd name="connsiteY42" fmla="*/ 0 h 393917"/>
                  <a:gd name="connsiteX43" fmla="*/ 413855 w 440733"/>
                  <a:gd name="connsiteY43" fmla="*/ 13439 h 393917"/>
                  <a:gd name="connsiteX44" fmla="*/ 427295 w 440733"/>
                  <a:gd name="connsiteY44" fmla="*/ 26878 h 393917"/>
                  <a:gd name="connsiteX45" fmla="*/ 13439 w 440733"/>
                  <a:gd name="connsiteY45" fmla="*/ 72372 h 393917"/>
                  <a:gd name="connsiteX46" fmla="*/ 26878 w 440733"/>
                  <a:gd name="connsiteY46" fmla="*/ 58933 h 393917"/>
                  <a:gd name="connsiteX47" fmla="*/ 13439 w 440733"/>
                  <a:gd name="connsiteY47" fmla="*/ 45494 h 393917"/>
                  <a:gd name="connsiteX48" fmla="*/ 0 w 440733"/>
                  <a:gd name="connsiteY48" fmla="*/ 58933 h 393917"/>
                  <a:gd name="connsiteX49" fmla="*/ 13439 w 440733"/>
                  <a:gd name="connsiteY49" fmla="*/ 72372 h 393917"/>
                  <a:gd name="connsiteX50" fmla="*/ 65212 w 440733"/>
                  <a:gd name="connsiteY50" fmla="*/ 72372 h 393917"/>
                  <a:gd name="connsiteX51" fmla="*/ 78651 w 440733"/>
                  <a:gd name="connsiteY51" fmla="*/ 58933 h 393917"/>
                  <a:gd name="connsiteX52" fmla="*/ 65212 w 440733"/>
                  <a:gd name="connsiteY52" fmla="*/ 45494 h 393917"/>
                  <a:gd name="connsiteX53" fmla="*/ 51773 w 440733"/>
                  <a:gd name="connsiteY53" fmla="*/ 58933 h 393917"/>
                  <a:gd name="connsiteX54" fmla="*/ 65212 w 440733"/>
                  <a:gd name="connsiteY54" fmla="*/ 72372 h 393917"/>
                  <a:gd name="connsiteX55" fmla="*/ 116875 w 440733"/>
                  <a:gd name="connsiteY55" fmla="*/ 72372 h 393917"/>
                  <a:gd name="connsiteX56" fmla="*/ 130315 w 440733"/>
                  <a:gd name="connsiteY56" fmla="*/ 58933 h 393917"/>
                  <a:gd name="connsiteX57" fmla="*/ 116875 w 440733"/>
                  <a:gd name="connsiteY57" fmla="*/ 45494 h 393917"/>
                  <a:gd name="connsiteX58" fmla="*/ 103436 w 440733"/>
                  <a:gd name="connsiteY58" fmla="*/ 58933 h 393917"/>
                  <a:gd name="connsiteX59" fmla="*/ 116875 w 440733"/>
                  <a:gd name="connsiteY59" fmla="*/ 72372 h 393917"/>
                  <a:gd name="connsiteX60" fmla="*/ 168649 w 440733"/>
                  <a:gd name="connsiteY60" fmla="*/ 72372 h 393917"/>
                  <a:gd name="connsiteX61" fmla="*/ 182088 w 440733"/>
                  <a:gd name="connsiteY61" fmla="*/ 58933 h 393917"/>
                  <a:gd name="connsiteX62" fmla="*/ 168649 w 440733"/>
                  <a:gd name="connsiteY62" fmla="*/ 45494 h 393917"/>
                  <a:gd name="connsiteX63" fmla="*/ 155210 w 440733"/>
                  <a:gd name="connsiteY63" fmla="*/ 58933 h 393917"/>
                  <a:gd name="connsiteX64" fmla="*/ 168649 w 440733"/>
                  <a:gd name="connsiteY64" fmla="*/ 72372 h 393917"/>
                  <a:gd name="connsiteX65" fmla="*/ 220312 w 440733"/>
                  <a:gd name="connsiteY65" fmla="*/ 72372 h 393917"/>
                  <a:gd name="connsiteX66" fmla="*/ 233751 w 440733"/>
                  <a:gd name="connsiteY66" fmla="*/ 58933 h 393917"/>
                  <a:gd name="connsiteX67" fmla="*/ 220312 w 440733"/>
                  <a:gd name="connsiteY67" fmla="*/ 45494 h 393917"/>
                  <a:gd name="connsiteX68" fmla="*/ 206873 w 440733"/>
                  <a:gd name="connsiteY68" fmla="*/ 58933 h 393917"/>
                  <a:gd name="connsiteX69" fmla="*/ 220312 w 440733"/>
                  <a:gd name="connsiteY69" fmla="*/ 72372 h 393917"/>
                  <a:gd name="connsiteX70" fmla="*/ 272085 w 440733"/>
                  <a:gd name="connsiteY70" fmla="*/ 72372 h 393917"/>
                  <a:gd name="connsiteX71" fmla="*/ 285524 w 440733"/>
                  <a:gd name="connsiteY71" fmla="*/ 58933 h 393917"/>
                  <a:gd name="connsiteX72" fmla="*/ 272085 w 440733"/>
                  <a:gd name="connsiteY72" fmla="*/ 45494 h 393917"/>
                  <a:gd name="connsiteX73" fmla="*/ 258646 w 440733"/>
                  <a:gd name="connsiteY73" fmla="*/ 58933 h 393917"/>
                  <a:gd name="connsiteX74" fmla="*/ 272085 w 440733"/>
                  <a:gd name="connsiteY74" fmla="*/ 72372 h 393917"/>
                  <a:gd name="connsiteX75" fmla="*/ 323858 w 440733"/>
                  <a:gd name="connsiteY75" fmla="*/ 72372 h 393917"/>
                  <a:gd name="connsiteX76" fmla="*/ 337297 w 440733"/>
                  <a:gd name="connsiteY76" fmla="*/ 58933 h 393917"/>
                  <a:gd name="connsiteX77" fmla="*/ 323858 w 440733"/>
                  <a:gd name="connsiteY77" fmla="*/ 45494 h 393917"/>
                  <a:gd name="connsiteX78" fmla="*/ 310419 w 440733"/>
                  <a:gd name="connsiteY78" fmla="*/ 58933 h 393917"/>
                  <a:gd name="connsiteX79" fmla="*/ 323858 w 440733"/>
                  <a:gd name="connsiteY79" fmla="*/ 72372 h 393917"/>
                  <a:gd name="connsiteX80" fmla="*/ 375521 w 440733"/>
                  <a:gd name="connsiteY80" fmla="*/ 72372 h 393917"/>
                  <a:gd name="connsiteX81" fmla="*/ 388960 w 440733"/>
                  <a:gd name="connsiteY81" fmla="*/ 58933 h 393917"/>
                  <a:gd name="connsiteX82" fmla="*/ 375521 w 440733"/>
                  <a:gd name="connsiteY82" fmla="*/ 45494 h 393917"/>
                  <a:gd name="connsiteX83" fmla="*/ 362082 w 440733"/>
                  <a:gd name="connsiteY83" fmla="*/ 58933 h 393917"/>
                  <a:gd name="connsiteX84" fmla="*/ 375521 w 440733"/>
                  <a:gd name="connsiteY84" fmla="*/ 72372 h 393917"/>
                  <a:gd name="connsiteX85" fmla="*/ 427295 w 440733"/>
                  <a:gd name="connsiteY85" fmla="*/ 72372 h 393917"/>
                  <a:gd name="connsiteX86" fmla="*/ 440734 w 440733"/>
                  <a:gd name="connsiteY86" fmla="*/ 58933 h 393917"/>
                  <a:gd name="connsiteX87" fmla="*/ 427295 w 440733"/>
                  <a:gd name="connsiteY87" fmla="*/ 45494 h 393917"/>
                  <a:gd name="connsiteX88" fmla="*/ 413855 w 440733"/>
                  <a:gd name="connsiteY88" fmla="*/ 58933 h 393917"/>
                  <a:gd name="connsiteX89" fmla="*/ 427295 w 440733"/>
                  <a:gd name="connsiteY89" fmla="*/ 72372 h 393917"/>
                  <a:gd name="connsiteX90" fmla="*/ 13439 w 440733"/>
                  <a:gd name="connsiteY90" fmla="*/ 117757 h 393917"/>
                  <a:gd name="connsiteX91" fmla="*/ 26878 w 440733"/>
                  <a:gd name="connsiteY91" fmla="*/ 104318 h 393917"/>
                  <a:gd name="connsiteX92" fmla="*/ 13439 w 440733"/>
                  <a:gd name="connsiteY92" fmla="*/ 90879 h 393917"/>
                  <a:gd name="connsiteX93" fmla="*/ 0 w 440733"/>
                  <a:gd name="connsiteY93" fmla="*/ 104318 h 393917"/>
                  <a:gd name="connsiteX94" fmla="*/ 13439 w 440733"/>
                  <a:gd name="connsiteY94" fmla="*/ 117757 h 393917"/>
                  <a:gd name="connsiteX95" fmla="*/ 65212 w 440733"/>
                  <a:gd name="connsiteY95" fmla="*/ 117757 h 393917"/>
                  <a:gd name="connsiteX96" fmla="*/ 78651 w 440733"/>
                  <a:gd name="connsiteY96" fmla="*/ 104318 h 393917"/>
                  <a:gd name="connsiteX97" fmla="*/ 65212 w 440733"/>
                  <a:gd name="connsiteY97" fmla="*/ 90879 h 393917"/>
                  <a:gd name="connsiteX98" fmla="*/ 51773 w 440733"/>
                  <a:gd name="connsiteY98" fmla="*/ 104318 h 393917"/>
                  <a:gd name="connsiteX99" fmla="*/ 65212 w 440733"/>
                  <a:gd name="connsiteY99" fmla="*/ 117757 h 393917"/>
                  <a:gd name="connsiteX100" fmla="*/ 116875 w 440733"/>
                  <a:gd name="connsiteY100" fmla="*/ 117757 h 393917"/>
                  <a:gd name="connsiteX101" fmla="*/ 130315 w 440733"/>
                  <a:gd name="connsiteY101" fmla="*/ 104318 h 393917"/>
                  <a:gd name="connsiteX102" fmla="*/ 116875 w 440733"/>
                  <a:gd name="connsiteY102" fmla="*/ 90879 h 393917"/>
                  <a:gd name="connsiteX103" fmla="*/ 103436 w 440733"/>
                  <a:gd name="connsiteY103" fmla="*/ 104318 h 393917"/>
                  <a:gd name="connsiteX104" fmla="*/ 116875 w 440733"/>
                  <a:gd name="connsiteY104" fmla="*/ 117757 h 393917"/>
                  <a:gd name="connsiteX105" fmla="*/ 168649 w 440733"/>
                  <a:gd name="connsiteY105" fmla="*/ 117757 h 393917"/>
                  <a:gd name="connsiteX106" fmla="*/ 182088 w 440733"/>
                  <a:gd name="connsiteY106" fmla="*/ 104318 h 393917"/>
                  <a:gd name="connsiteX107" fmla="*/ 168649 w 440733"/>
                  <a:gd name="connsiteY107" fmla="*/ 90879 h 393917"/>
                  <a:gd name="connsiteX108" fmla="*/ 155210 w 440733"/>
                  <a:gd name="connsiteY108" fmla="*/ 104318 h 393917"/>
                  <a:gd name="connsiteX109" fmla="*/ 168649 w 440733"/>
                  <a:gd name="connsiteY109" fmla="*/ 117757 h 393917"/>
                  <a:gd name="connsiteX110" fmla="*/ 220312 w 440733"/>
                  <a:gd name="connsiteY110" fmla="*/ 117757 h 393917"/>
                  <a:gd name="connsiteX111" fmla="*/ 233751 w 440733"/>
                  <a:gd name="connsiteY111" fmla="*/ 104318 h 393917"/>
                  <a:gd name="connsiteX112" fmla="*/ 220312 w 440733"/>
                  <a:gd name="connsiteY112" fmla="*/ 90879 h 393917"/>
                  <a:gd name="connsiteX113" fmla="*/ 206873 w 440733"/>
                  <a:gd name="connsiteY113" fmla="*/ 104318 h 393917"/>
                  <a:gd name="connsiteX114" fmla="*/ 220312 w 440733"/>
                  <a:gd name="connsiteY114" fmla="*/ 117757 h 393917"/>
                  <a:gd name="connsiteX115" fmla="*/ 272085 w 440733"/>
                  <a:gd name="connsiteY115" fmla="*/ 117757 h 393917"/>
                  <a:gd name="connsiteX116" fmla="*/ 285524 w 440733"/>
                  <a:gd name="connsiteY116" fmla="*/ 104318 h 393917"/>
                  <a:gd name="connsiteX117" fmla="*/ 272085 w 440733"/>
                  <a:gd name="connsiteY117" fmla="*/ 90879 h 393917"/>
                  <a:gd name="connsiteX118" fmla="*/ 258646 w 440733"/>
                  <a:gd name="connsiteY118" fmla="*/ 104318 h 393917"/>
                  <a:gd name="connsiteX119" fmla="*/ 272085 w 440733"/>
                  <a:gd name="connsiteY119" fmla="*/ 117757 h 393917"/>
                  <a:gd name="connsiteX120" fmla="*/ 323858 w 440733"/>
                  <a:gd name="connsiteY120" fmla="*/ 117757 h 393917"/>
                  <a:gd name="connsiteX121" fmla="*/ 337297 w 440733"/>
                  <a:gd name="connsiteY121" fmla="*/ 104318 h 393917"/>
                  <a:gd name="connsiteX122" fmla="*/ 323858 w 440733"/>
                  <a:gd name="connsiteY122" fmla="*/ 90879 h 393917"/>
                  <a:gd name="connsiteX123" fmla="*/ 310419 w 440733"/>
                  <a:gd name="connsiteY123" fmla="*/ 104318 h 393917"/>
                  <a:gd name="connsiteX124" fmla="*/ 323858 w 440733"/>
                  <a:gd name="connsiteY124" fmla="*/ 117757 h 393917"/>
                  <a:gd name="connsiteX125" fmla="*/ 375521 w 440733"/>
                  <a:gd name="connsiteY125" fmla="*/ 117757 h 393917"/>
                  <a:gd name="connsiteX126" fmla="*/ 388960 w 440733"/>
                  <a:gd name="connsiteY126" fmla="*/ 104318 h 393917"/>
                  <a:gd name="connsiteX127" fmla="*/ 375521 w 440733"/>
                  <a:gd name="connsiteY127" fmla="*/ 90879 h 393917"/>
                  <a:gd name="connsiteX128" fmla="*/ 362082 w 440733"/>
                  <a:gd name="connsiteY128" fmla="*/ 104318 h 393917"/>
                  <a:gd name="connsiteX129" fmla="*/ 375521 w 440733"/>
                  <a:gd name="connsiteY129" fmla="*/ 117757 h 393917"/>
                  <a:gd name="connsiteX130" fmla="*/ 427295 w 440733"/>
                  <a:gd name="connsiteY130" fmla="*/ 117757 h 393917"/>
                  <a:gd name="connsiteX131" fmla="*/ 440734 w 440733"/>
                  <a:gd name="connsiteY131" fmla="*/ 104318 h 393917"/>
                  <a:gd name="connsiteX132" fmla="*/ 427295 w 440733"/>
                  <a:gd name="connsiteY132" fmla="*/ 90879 h 393917"/>
                  <a:gd name="connsiteX133" fmla="*/ 413855 w 440733"/>
                  <a:gd name="connsiteY133" fmla="*/ 104318 h 393917"/>
                  <a:gd name="connsiteX134" fmla="*/ 427295 w 440733"/>
                  <a:gd name="connsiteY134" fmla="*/ 117757 h 393917"/>
                  <a:gd name="connsiteX135" fmla="*/ 13439 w 440733"/>
                  <a:gd name="connsiteY135" fmla="*/ 163251 h 393917"/>
                  <a:gd name="connsiteX136" fmla="*/ 26878 w 440733"/>
                  <a:gd name="connsiteY136" fmla="*/ 149812 h 393917"/>
                  <a:gd name="connsiteX137" fmla="*/ 13439 w 440733"/>
                  <a:gd name="connsiteY137" fmla="*/ 136373 h 393917"/>
                  <a:gd name="connsiteX138" fmla="*/ 0 w 440733"/>
                  <a:gd name="connsiteY138" fmla="*/ 149812 h 393917"/>
                  <a:gd name="connsiteX139" fmla="*/ 13439 w 440733"/>
                  <a:gd name="connsiteY139" fmla="*/ 163251 h 393917"/>
                  <a:gd name="connsiteX140" fmla="*/ 65212 w 440733"/>
                  <a:gd name="connsiteY140" fmla="*/ 163251 h 393917"/>
                  <a:gd name="connsiteX141" fmla="*/ 78651 w 440733"/>
                  <a:gd name="connsiteY141" fmla="*/ 149812 h 393917"/>
                  <a:gd name="connsiteX142" fmla="*/ 65212 w 440733"/>
                  <a:gd name="connsiteY142" fmla="*/ 136373 h 393917"/>
                  <a:gd name="connsiteX143" fmla="*/ 51773 w 440733"/>
                  <a:gd name="connsiteY143" fmla="*/ 149812 h 393917"/>
                  <a:gd name="connsiteX144" fmla="*/ 65212 w 440733"/>
                  <a:gd name="connsiteY144" fmla="*/ 163251 h 393917"/>
                  <a:gd name="connsiteX145" fmla="*/ 116875 w 440733"/>
                  <a:gd name="connsiteY145" fmla="*/ 163251 h 393917"/>
                  <a:gd name="connsiteX146" fmla="*/ 130315 w 440733"/>
                  <a:gd name="connsiteY146" fmla="*/ 149812 h 393917"/>
                  <a:gd name="connsiteX147" fmla="*/ 116875 w 440733"/>
                  <a:gd name="connsiteY147" fmla="*/ 136373 h 393917"/>
                  <a:gd name="connsiteX148" fmla="*/ 103436 w 440733"/>
                  <a:gd name="connsiteY148" fmla="*/ 149812 h 393917"/>
                  <a:gd name="connsiteX149" fmla="*/ 116875 w 440733"/>
                  <a:gd name="connsiteY149" fmla="*/ 163251 h 393917"/>
                  <a:gd name="connsiteX150" fmla="*/ 168649 w 440733"/>
                  <a:gd name="connsiteY150" fmla="*/ 163251 h 393917"/>
                  <a:gd name="connsiteX151" fmla="*/ 182088 w 440733"/>
                  <a:gd name="connsiteY151" fmla="*/ 149812 h 393917"/>
                  <a:gd name="connsiteX152" fmla="*/ 168649 w 440733"/>
                  <a:gd name="connsiteY152" fmla="*/ 136373 h 393917"/>
                  <a:gd name="connsiteX153" fmla="*/ 155210 w 440733"/>
                  <a:gd name="connsiteY153" fmla="*/ 149812 h 393917"/>
                  <a:gd name="connsiteX154" fmla="*/ 168649 w 440733"/>
                  <a:gd name="connsiteY154" fmla="*/ 163251 h 393917"/>
                  <a:gd name="connsiteX155" fmla="*/ 220312 w 440733"/>
                  <a:gd name="connsiteY155" fmla="*/ 163251 h 393917"/>
                  <a:gd name="connsiteX156" fmla="*/ 233751 w 440733"/>
                  <a:gd name="connsiteY156" fmla="*/ 149812 h 393917"/>
                  <a:gd name="connsiteX157" fmla="*/ 220312 w 440733"/>
                  <a:gd name="connsiteY157" fmla="*/ 136373 h 393917"/>
                  <a:gd name="connsiteX158" fmla="*/ 206873 w 440733"/>
                  <a:gd name="connsiteY158" fmla="*/ 149812 h 393917"/>
                  <a:gd name="connsiteX159" fmla="*/ 220312 w 440733"/>
                  <a:gd name="connsiteY159" fmla="*/ 163251 h 393917"/>
                  <a:gd name="connsiteX160" fmla="*/ 272085 w 440733"/>
                  <a:gd name="connsiteY160" fmla="*/ 163251 h 393917"/>
                  <a:gd name="connsiteX161" fmla="*/ 285524 w 440733"/>
                  <a:gd name="connsiteY161" fmla="*/ 149812 h 393917"/>
                  <a:gd name="connsiteX162" fmla="*/ 272085 w 440733"/>
                  <a:gd name="connsiteY162" fmla="*/ 136373 h 393917"/>
                  <a:gd name="connsiteX163" fmla="*/ 258646 w 440733"/>
                  <a:gd name="connsiteY163" fmla="*/ 149812 h 393917"/>
                  <a:gd name="connsiteX164" fmla="*/ 272085 w 440733"/>
                  <a:gd name="connsiteY164" fmla="*/ 163251 h 393917"/>
                  <a:gd name="connsiteX165" fmla="*/ 323858 w 440733"/>
                  <a:gd name="connsiteY165" fmla="*/ 163251 h 393917"/>
                  <a:gd name="connsiteX166" fmla="*/ 337297 w 440733"/>
                  <a:gd name="connsiteY166" fmla="*/ 149812 h 393917"/>
                  <a:gd name="connsiteX167" fmla="*/ 323858 w 440733"/>
                  <a:gd name="connsiteY167" fmla="*/ 136373 h 393917"/>
                  <a:gd name="connsiteX168" fmla="*/ 310419 w 440733"/>
                  <a:gd name="connsiteY168" fmla="*/ 149812 h 393917"/>
                  <a:gd name="connsiteX169" fmla="*/ 323858 w 440733"/>
                  <a:gd name="connsiteY169" fmla="*/ 163251 h 393917"/>
                  <a:gd name="connsiteX170" fmla="*/ 375521 w 440733"/>
                  <a:gd name="connsiteY170" fmla="*/ 163251 h 393917"/>
                  <a:gd name="connsiteX171" fmla="*/ 388960 w 440733"/>
                  <a:gd name="connsiteY171" fmla="*/ 149812 h 393917"/>
                  <a:gd name="connsiteX172" fmla="*/ 375521 w 440733"/>
                  <a:gd name="connsiteY172" fmla="*/ 136373 h 393917"/>
                  <a:gd name="connsiteX173" fmla="*/ 362082 w 440733"/>
                  <a:gd name="connsiteY173" fmla="*/ 149812 h 393917"/>
                  <a:gd name="connsiteX174" fmla="*/ 375521 w 440733"/>
                  <a:gd name="connsiteY174" fmla="*/ 163251 h 393917"/>
                  <a:gd name="connsiteX175" fmla="*/ 427295 w 440733"/>
                  <a:gd name="connsiteY175" fmla="*/ 163251 h 393917"/>
                  <a:gd name="connsiteX176" fmla="*/ 440734 w 440733"/>
                  <a:gd name="connsiteY176" fmla="*/ 149812 h 393917"/>
                  <a:gd name="connsiteX177" fmla="*/ 427295 w 440733"/>
                  <a:gd name="connsiteY177" fmla="*/ 136373 h 393917"/>
                  <a:gd name="connsiteX178" fmla="*/ 413855 w 440733"/>
                  <a:gd name="connsiteY178" fmla="*/ 149812 h 393917"/>
                  <a:gd name="connsiteX179" fmla="*/ 427295 w 440733"/>
                  <a:gd name="connsiteY179" fmla="*/ 163251 h 393917"/>
                  <a:gd name="connsiteX180" fmla="*/ 13439 w 440733"/>
                  <a:gd name="connsiteY180" fmla="*/ 208745 h 393917"/>
                  <a:gd name="connsiteX181" fmla="*/ 26878 w 440733"/>
                  <a:gd name="connsiteY181" fmla="*/ 195306 h 393917"/>
                  <a:gd name="connsiteX182" fmla="*/ 13439 w 440733"/>
                  <a:gd name="connsiteY182" fmla="*/ 181867 h 393917"/>
                  <a:gd name="connsiteX183" fmla="*/ 0 w 440733"/>
                  <a:gd name="connsiteY183" fmla="*/ 195306 h 393917"/>
                  <a:gd name="connsiteX184" fmla="*/ 13439 w 440733"/>
                  <a:gd name="connsiteY184" fmla="*/ 208745 h 393917"/>
                  <a:gd name="connsiteX185" fmla="*/ 65212 w 440733"/>
                  <a:gd name="connsiteY185" fmla="*/ 208745 h 393917"/>
                  <a:gd name="connsiteX186" fmla="*/ 78651 w 440733"/>
                  <a:gd name="connsiteY186" fmla="*/ 195306 h 393917"/>
                  <a:gd name="connsiteX187" fmla="*/ 65212 w 440733"/>
                  <a:gd name="connsiteY187" fmla="*/ 181867 h 393917"/>
                  <a:gd name="connsiteX188" fmla="*/ 51773 w 440733"/>
                  <a:gd name="connsiteY188" fmla="*/ 195306 h 393917"/>
                  <a:gd name="connsiteX189" fmla="*/ 65212 w 440733"/>
                  <a:gd name="connsiteY189" fmla="*/ 208745 h 393917"/>
                  <a:gd name="connsiteX190" fmla="*/ 116875 w 440733"/>
                  <a:gd name="connsiteY190" fmla="*/ 208745 h 393917"/>
                  <a:gd name="connsiteX191" fmla="*/ 130315 w 440733"/>
                  <a:gd name="connsiteY191" fmla="*/ 195306 h 393917"/>
                  <a:gd name="connsiteX192" fmla="*/ 116875 w 440733"/>
                  <a:gd name="connsiteY192" fmla="*/ 181867 h 393917"/>
                  <a:gd name="connsiteX193" fmla="*/ 103436 w 440733"/>
                  <a:gd name="connsiteY193" fmla="*/ 195306 h 393917"/>
                  <a:gd name="connsiteX194" fmla="*/ 116875 w 440733"/>
                  <a:gd name="connsiteY194" fmla="*/ 208745 h 393917"/>
                  <a:gd name="connsiteX195" fmla="*/ 168649 w 440733"/>
                  <a:gd name="connsiteY195" fmla="*/ 208745 h 393917"/>
                  <a:gd name="connsiteX196" fmla="*/ 182088 w 440733"/>
                  <a:gd name="connsiteY196" fmla="*/ 195306 h 393917"/>
                  <a:gd name="connsiteX197" fmla="*/ 168649 w 440733"/>
                  <a:gd name="connsiteY197" fmla="*/ 181867 h 393917"/>
                  <a:gd name="connsiteX198" fmla="*/ 155210 w 440733"/>
                  <a:gd name="connsiteY198" fmla="*/ 195306 h 393917"/>
                  <a:gd name="connsiteX199" fmla="*/ 168649 w 440733"/>
                  <a:gd name="connsiteY199" fmla="*/ 208745 h 393917"/>
                  <a:gd name="connsiteX200" fmla="*/ 220312 w 440733"/>
                  <a:gd name="connsiteY200" fmla="*/ 208745 h 393917"/>
                  <a:gd name="connsiteX201" fmla="*/ 233751 w 440733"/>
                  <a:gd name="connsiteY201" fmla="*/ 195306 h 393917"/>
                  <a:gd name="connsiteX202" fmla="*/ 220312 w 440733"/>
                  <a:gd name="connsiteY202" fmla="*/ 181867 h 393917"/>
                  <a:gd name="connsiteX203" fmla="*/ 206873 w 440733"/>
                  <a:gd name="connsiteY203" fmla="*/ 195306 h 393917"/>
                  <a:gd name="connsiteX204" fmla="*/ 220312 w 440733"/>
                  <a:gd name="connsiteY204" fmla="*/ 208745 h 393917"/>
                  <a:gd name="connsiteX205" fmla="*/ 272085 w 440733"/>
                  <a:gd name="connsiteY205" fmla="*/ 208745 h 393917"/>
                  <a:gd name="connsiteX206" fmla="*/ 285524 w 440733"/>
                  <a:gd name="connsiteY206" fmla="*/ 195306 h 393917"/>
                  <a:gd name="connsiteX207" fmla="*/ 272085 w 440733"/>
                  <a:gd name="connsiteY207" fmla="*/ 181867 h 393917"/>
                  <a:gd name="connsiteX208" fmla="*/ 258646 w 440733"/>
                  <a:gd name="connsiteY208" fmla="*/ 195306 h 393917"/>
                  <a:gd name="connsiteX209" fmla="*/ 272085 w 440733"/>
                  <a:gd name="connsiteY209" fmla="*/ 208745 h 393917"/>
                  <a:gd name="connsiteX210" fmla="*/ 323858 w 440733"/>
                  <a:gd name="connsiteY210" fmla="*/ 208745 h 393917"/>
                  <a:gd name="connsiteX211" fmla="*/ 337297 w 440733"/>
                  <a:gd name="connsiteY211" fmla="*/ 195306 h 393917"/>
                  <a:gd name="connsiteX212" fmla="*/ 323858 w 440733"/>
                  <a:gd name="connsiteY212" fmla="*/ 181867 h 393917"/>
                  <a:gd name="connsiteX213" fmla="*/ 310419 w 440733"/>
                  <a:gd name="connsiteY213" fmla="*/ 195306 h 393917"/>
                  <a:gd name="connsiteX214" fmla="*/ 323858 w 440733"/>
                  <a:gd name="connsiteY214" fmla="*/ 208745 h 393917"/>
                  <a:gd name="connsiteX215" fmla="*/ 375521 w 440733"/>
                  <a:gd name="connsiteY215" fmla="*/ 208745 h 393917"/>
                  <a:gd name="connsiteX216" fmla="*/ 388960 w 440733"/>
                  <a:gd name="connsiteY216" fmla="*/ 195306 h 393917"/>
                  <a:gd name="connsiteX217" fmla="*/ 375521 w 440733"/>
                  <a:gd name="connsiteY217" fmla="*/ 181867 h 393917"/>
                  <a:gd name="connsiteX218" fmla="*/ 362082 w 440733"/>
                  <a:gd name="connsiteY218" fmla="*/ 195306 h 393917"/>
                  <a:gd name="connsiteX219" fmla="*/ 375521 w 440733"/>
                  <a:gd name="connsiteY219" fmla="*/ 208745 h 393917"/>
                  <a:gd name="connsiteX220" fmla="*/ 427295 w 440733"/>
                  <a:gd name="connsiteY220" fmla="*/ 208745 h 393917"/>
                  <a:gd name="connsiteX221" fmla="*/ 440734 w 440733"/>
                  <a:gd name="connsiteY221" fmla="*/ 195306 h 393917"/>
                  <a:gd name="connsiteX222" fmla="*/ 427295 w 440733"/>
                  <a:gd name="connsiteY222" fmla="*/ 181867 h 393917"/>
                  <a:gd name="connsiteX223" fmla="*/ 413855 w 440733"/>
                  <a:gd name="connsiteY223" fmla="*/ 195306 h 393917"/>
                  <a:gd name="connsiteX224" fmla="*/ 427295 w 440733"/>
                  <a:gd name="connsiteY224" fmla="*/ 208745 h 393917"/>
                  <a:gd name="connsiteX225" fmla="*/ 13439 w 440733"/>
                  <a:gd name="connsiteY225" fmla="*/ 254130 h 393917"/>
                  <a:gd name="connsiteX226" fmla="*/ 26878 w 440733"/>
                  <a:gd name="connsiteY226" fmla="*/ 240691 h 393917"/>
                  <a:gd name="connsiteX227" fmla="*/ 13439 w 440733"/>
                  <a:gd name="connsiteY227" fmla="*/ 227252 h 393917"/>
                  <a:gd name="connsiteX228" fmla="*/ 0 w 440733"/>
                  <a:gd name="connsiteY228" fmla="*/ 240691 h 393917"/>
                  <a:gd name="connsiteX229" fmla="*/ 13439 w 440733"/>
                  <a:gd name="connsiteY229" fmla="*/ 254130 h 393917"/>
                  <a:gd name="connsiteX230" fmla="*/ 65212 w 440733"/>
                  <a:gd name="connsiteY230" fmla="*/ 254130 h 393917"/>
                  <a:gd name="connsiteX231" fmla="*/ 78651 w 440733"/>
                  <a:gd name="connsiteY231" fmla="*/ 240691 h 393917"/>
                  <a:gd name="connsiteX232" fmla="*/ 65212 w 440733"/>
                  <a:gd name="connsiteY232" fmla="*/ 227252 h 393917"/>
                  <a:gd name="connsiteX233" fmla="*/ 51773 w 440733"/>
                  <a:gd name="connsiteY233" fmla="*/ 240691 h 393917"/>
                  <a:gd name="connsiteX234" fmla="*/ 65212 w 440733"/>
                  <a:gd name="connsiteY234" fmla="*/ 254130 h 393917"/>
                  <a:gd name="connsiteX235" fmla="*/ 116875 w 440733"/>
                  <a:gd name="connsiteY235" fmla="*/ 254130 h 393917"/>
                  <a:gd name="connsiteX236" fmla="*/ 130315 w 440733"/>
                  <a:gd name="connsiteY236" fmla="*/ 240691 h 393917"/>
                  <a:gd name="connsiteX237" fmla="*/ 116875 w 440733"/>
                  <a:gd name="connsiteY237" fmla="*/ 227252 h 393917"/>
                  <a:gd name="connsiteX238" fmla="*/ 103436 w 440733"/>
                  <a:gd name="connsiteY238" fmla="*/ 240691 h 393917"/>
                  <a:gd name="connsiteX239" fmla="*/ 116875 w 440733"/>
                  <a:gd name="connsiteY239" fmla="*/ 254130 h 393917"/>
                  <a:gd name="connsiteX240" fmla="*/ 168649 w 440733"/>
                  <a:gd name="connsiteY240" fmla="*/ 254130 h 393917"/>
                  <a:gd name="connsiteX241" fmla="*/ 182088 w 440733"/>
                  <a:gd name="connsiteY241" fmla="*/ 240691 h 393917"/>
                  <a:gd name="connsiteX242" fmla="*/ 168649 w 440733"/>
                  <a:gd name="connsiteY242" fmla="*/ 227252 h 393917"/>
                  <a:gd name="connsiteX243" fmla="*/ 155210 w 440733"/>
                  <a:gd name="connsiteY243" fmla="*/ 240691 h 393917"/>
                  <a:gd name="connsiteX244" fmla="*/ 168649 w 440733"/>
                  <a:gd name="connsiteY244" fmla="*/ 254130 h 393917"/>
                  <a:gd name="connsiteX245" fmla="*/ 220312 w 440733"/>
                  <a:gd name="connsiteY245" fmla="*/ 254130 h 393917"/>
                  <a:gd name="connsiteX246" fmla="*/ 233751 w 440733"/>
                  <a:gd name="connsiteY246" fmla="*/ 240691 h 393917"/>
                  <a:gd name="connsiteX247" fmla="*/ 220312 w 440733"/>
                  <a:gd name="connsiteY247" fmla="*/ 227252 h 393917"/>
                  <a:gd name="connsiteX248" fmla="*/ 206873 w 440733"/>
                  <a:gd name="connsiteY248" fmla="*/ 240691 h 393917"/>
                  <a:gd name="connsiteX249" fmla="*/ 220312 w 440733"/>
                  <a:gd name="connsiteY249" fmla="*/ 254130 h 393917"/>
                  <a:gd name="connsiteX250" fmla="*/ 272085 w 440733"/>
                  <a:gd name="connsiteY250" fmla="*/ 254130 h 393917"/>
                  <a:gd name="connsiteX251" fmla="*/ 285524 w 440733"/>
                  <a:gd name="connsiteY251" fmla="*/ 240691 h 393917"/>
                  <a:gd name="connsiteX252" fmla="*/ 272085 w 440733"/>
                  <a:gd name="connsiteY252" fmla="*/ 227252 h 393917"/>
                  <a:gd name="connsiteX253" fmla="*/ 258646 w 440733"/>
                  <a:gd name="connsiteY253" fmla="*/ 240691 h 393917"/>
                  <a:gd name="connsiteX254" fmla="*/ 272085 w 440733"/>
                  <a:gd name="connsiteY254" fmla="*/ 254130 h 393917"/>
                  <a:gd name="connsiteX255" fmla="*/ 323858 w 440733"/>
                  <a:gd name="connsiteY255" fmla="*/ 254130 h 393917"/>
                  <a:gd name="connsiteX256" fmla="*/ 337297 w 440733"/>
                  <a:gd name="connsiteY256" fmla="*/ 240691 h 393917"/>
                  <a:gd name="connsiteX257" fmla="*/ 323858 w 440733"/>
                  <a:gd name="connsiteY257" fmla="*/ 227252 h 393917"/>
                  <a:gd name="connsiteX258" fmla="*/ 310419 w 440733"/>
                  <a:gd name="connsiteY258" fmla="*/ 240691 h 393917"/>
                  <a:gd name="connsiteX259" fmla="*/ 323858 w 440733"/>
                  <a:gd name="connsiteY259" fmla="*/ 254130 h 393917"/>
                  <a:gd name="connsiteX260" fmla="*/ 375521 w 440733"/>
                  <a:gd name="connsiteY260" fmla="*/ 254130 h 393917"/>
                  <a:gd name="connsiteX261" fmla="*/ 388960 w 440733"/>
                  <a:gd name="connsiteY261" fmla="*/ 240691 h 393917"/>
                  <a:gd name="connsiteX262" fmla="*/ 375521 w 440733"/>
                  <a:gd name="connsiteY262" fmla="*/ 227252 h 393917"/>
                  <a:gd name="connsiteX263" fmla="*/ 362082 w 440733"/>
                  <a:gd name="connsiteY263" fmla="*/ 240691 h 393917"/>
                  <a:gd name="connsiteX264" fmla="*/ 375521 w 440733"/>
                  <a:gd name="connsiteY264" fmla="*/ 254130 h 393917"/>
                  <a:gd name="connsiteX265" fmla="*/ 427295 w 440733"/>
                  <a:gd name="connsiteY265" fmla="*/ 254130 h 393917"/>
                  <a:gd name="connsiteX266" fmla="*/ 440734 w 440733"/>
                  <a:gd name="connsiteY266" fmla="*/ 240691 h 393917"/>
                  <a:gd name="connsiteX267" fmla="*/ 427295 w 440733"/>
                  <a:gd name="connsiteY267" fmla="*/ 227252 h 393917"/>
                  <a:gd name="connsiteX268" fmla="*/ 413855 w 440733"/>
                  <a:gd name="connsiteY268" fmla="*/ 240691 h 393917"/>
                  <a:gd name="connsiteX269" fmla="*/ 427295 w 440733"/>
                  <a:gd name="connsiteY269" fmla="*/ 254130 h 393917"/>
                  <a:gd name="connsiteX270" fmla="*/ 13439 w 440733"/>
                  <a:gd name="connsiteY270" fmla="*/ 299624 h 393917"/>
                  <a:gd name="connsiteX271" fmla="*/ 26878 w 440733"/>
                  <a:gd name="connsiteY271" fmla="*/ 286185 h 393917"/>
                  <a:gd name="connsiteX272" fmla="*/ 13439 w 440733"/>
                  <a:gd name="connsiteY272" fmla="*/ 272746 h 393917"/>
                  <a:gd name="connsiteX273" fmla="*/ 0 w 440733"/>
                  <a:gd name="connsiteY273" fmla="*/ 286185 h 393917"/>
                  <a:gd name="connsiteX274" fmla="*/ 13439 w 440733"/>
                  <a:gd name="connsiteY274" fmla="*/ 299624 h 393917"/>
                  <a:gd name="connsiteX275" fmla="*/ 65212 w 440733"/>
                  <a:gd name="connsiteY275" fmla="*/ 299624 h 393917"/>
                  <a:gd name="connsiteX276" fmla="*/ 78651 w 440733"/>
                  <a:gd name="connsiteY276" fmla="*/ 286185 h 393917"/>
                  <a:gd name="connsiteX277" fmla="*/ 65212 w 440733"/>
                  <a:gd name="connsiteY277" fmla="*/ 272746 h 393917"/>
                  <a:gd name="connsiteX278" fmla="*/ 51773 w 440733"/>
                  <a:gd name="connsiteY278" fmla="*/ 286185 h 393917"/>
                  <a:gd name="connsiteX279" fmla="*/ 65212 w 440733"/>
                  <a:gd name="connsiteY279" fmla="*/ 299624 h 393917"/>
                  <a:gd name="connsiteX280" fmla="*/ 116875 w 440733"/>
                  <a:gd name="connsiteY280" fmla="*/ 299624 h 393917"/>
                  <a:gd name="connsiteX281" fmla="*/ 130315 w 440733"/>
                  <a:gd name="connsiteY281" fmla="*/ 286185 h 393917"/>
                  <a:gd name="connsiteX282" fmla="*/ 116875 w 440733"/>
                  <a:gd name="connsiteY282" fmla="*/ 272746 h 393917"/>
                  <a:gd name="connsiteX283" fmla="*/ 103436 w 440733"/>
                  <a:gd name="connsiteY283" fmla="*/ 286185 h 393917"/>
                  <a:gd name="connsiteX284" fmla="*/ 116875 w 440733"/>
                  <a:gd name="connsiteY284" fmla="*/ 299624 h 393917"/>
                  <a:gd name="connsiteX285" fmla="*/ 168649 w 440733"/>
                  <a:gd name="connsiteY285" fmla="*/ 299624 h 393917"/>
                  <a:gd name="connsiteX286" fmla="*/ 182088 w 440733"/>
                  <a:gd name="connsiteY286" fmla="*/ 286185 h 393917"/>
                  <a:gd name="connsiteX287" fmla="*/ 168649 w 440733"/>
                  <a:gd name="connsiteY287" fmla="*/ 272746 h 393917"/>
                  <a:gd name="connsiteX288" fmla="*/ 155210 w 440733"/>
                  <a:gd name="connsiteY288" fmla="*/ 286185 h 393917"/>
                  <a:gd name="connsiteX289" fmla="*/ 168649 w 440733"/>
                  <a:gd name="connsiteY289" fmla="*/ 299624 h 393917"/>
                  <a:gd name="connsiteX290" fmla="*/ 220312 w 440733"/>
                  <a:gd name="connsiteY290" fmla="*/ 299624 h 393917"/>
                  <a:gd name="connsiteX291" fmla="*/ 233751 w 440733"/>
                  <a:gd name="connsiteY291" fmla="*/ 286185 h 393917"/>
                  <a:gd name="connsiteX292" fmla="*/ 220312 w 440733"/>
                  <a:gd name="connsiteY292" fmla="*/ 272746 h 393917"/>
                  <a:gd name="connsiteX293" fmla="*/ 206873 w 440733"/>
                  <a:gd name="connsiteY293" fmla="*/ 286185 h 393917"/>
                  <a:gd name="connsiteX294" fmla="*/ 220312 w 440733"/>
                  <a:gd name="connsiteY294" fmla="*/ 299624 h 393917"/>
                  <a:gd name="connsiteX295" fmla="*/ 272085 w 440733"/>
                  <a:gd name="connsiteY295" fmla="*/ 299624 h 393917"/>
                  <a:gd name="connsiteX296" fmla="*/ 285524 w 440733"/>
                  <a:gd name="connsiteY296" fmla="*/ 286185 h 393917"/>
                  <a:gd name="connsiteX297" fmla="*/ 272085 w 440733"/>
                  <a:gd name="connsiteY297" fmla="*/ 272746 h 393917"/>
                  <a:gd name="connsiteX298" fmla="*/ 258646 w 440733"/>
                  <a:gd name="connsiteY298" fmla="*/ 286185 h 393917"/>
                  <a:gd name="connsiteX299" fmla="*/ 272085 w 440733"/>
                  <a:gd name="connsiteY299" fmla="*/ 299624 h 393917"/>
                  <a:gd name="connsiteX300" fmla="*/ 323858 w 440733"/>
                  <a:gd name="connsiteY300" fmla="*/ 299624 h 393917"/>
                  <a:gd name="connsiteX301" fmla="*/ 337297 w 440733"/>
                  <a:gd name="connsiteY301" fmla="*/ 286185 h 393917"/>
                  <a:gd name="connsiteX302" fmla="*/ 323858 w 440733"/>
                  <a:gd name="connsiteY302" fmla="*/ 272746 h 393917"/>
                  <a:gd name="connsiteX303" fmla="*/ 310419 w 440733"/>
                  <a:gd name="connsiteY303" fmla="*/ 286185 h 393917"/>
                  <a:gd name="connsiteX304" fmla="*/ 323858 w 440733"/>
                  <a:gd name="connsiteY304" fmla="*/ 299624 h 393917"/>
                  <a:gd name="connsiteX305" fmla="*/ 375521 w 440733"/>
                  <a:gd name="connsiteY305" fmla="*/ 299624 h 393917"/>
                  <a:gd name="connsiteX306" fmla="*/ 388960 w 440733"/>
                  <a:gd name="connsiteY306" fmla="*/ 286185 h 393917"/>
                  <a:gd name="connsiteX307" fmla="*/ 375521 w 440733"/>
                  <a:gd name="connsiteY307" fmla="*/ 272746 h 393917"/>
                  <a:gd name="connsiteX308" fmla="*/ 362082 w 440733"/>
                  <a:gd name="connsiteY308" fmla="*/ 286185 h 393917"/>
                  <a:gd name="connsiteX309" fmla="*/ 375521 w 440733"/>
                  <a:gd name="connsiteY309" fmla="*/ 299624 h 393917"/>
                  <a:gd name="connsiteX310" fmla="*/ 427295 w 440733"/>
                  <a:gd name="connsiteY310" fmla="*/ 299624 h 393917"/>
                  <a:gd name="connsiteX311" fmla="*/ 440734 w 440733"/>
                  <a:gd name="connsiteY311" fmla="*/ 286185 h 393917"/>
                  <a:gd name="connsiteX312" fmla="*/ 427295 w 440733"/>
                  <a:gd name="connsiteY312" fmla="*/ 272746 h 393917"/>
                  <a:gd name="connsiteX313" fmla="*/ 413855 w 440733"/>
                  <a:gd name="connsiteY313" fmla="*/ 286185 h 393917"/>
                  <a:gd name="connsiteX314" fmla="*/ 427295 w 440733"/>
                  <a:gd name="connsiteY314" fmla="*/ 299624 h 393917"/>
                  <a:gd name="connsiteX315" fmla="*/ 13439 w 440733"/>
                  <a:gd name="connsiteY315" fmla="*/ 345118 h 393917"/>
                  <a:gd name="connsiteX316" fmla="*/ 26878 w 440733"/>
                  <a:gd name="connsiteY316" fmla="*/ 331679 h 393917"/>
                  <a:gd name="connsiteX317" fmla="*/ 13439 w 440733"/>
                  <a:gd name="connsiteY317" fmla="*/ 318240 h 393917"/>
                  <a:gd name="connsiteX318" fmla="*/ 0 w 440733"/>
                  <a:gd name="connsiteY318" fmla="*/ 331679 h 393917"/>
                  <a:gd name="connsiteX319" fmla="*/ 13439 w 440733"/>
                  <a:gd name="connsiteY319" fmla="*/ 345118 h 393917"/>
                  <a:gd name="connsiteX320" fmla="*/ 65212 w 440733"/>
                  <a:gd name="connsiteY320" fmla="*/ 345118 h 393917"/>
                  <a:gd name="connsiteX321" fmla="*/ 78651 w 440733"/>
                  <a:gd name="connsiteY321" fmla="*/ 331679 h 393917"/>
                  <a:gd name="connsiteX322" fmla="*/ 65212 w 440733"/>
                  <a:gd name="connsiteY322" fmla="*/ 318240 h 393917"/>
                  <a:gd name="connsiteX323" fmla="*/ 51773 w 440733"/>
                  <a:gd name="connsiteY323" fmla="*/ 331679 h 393917"/>
                  <a:gd name="connsiteX324" fmla="*/ 65212 w 440733"/>
                  <a:gd name="connsiteY324" fmla="*/ 345118 h 393917"/>
                  <a:gd name="connsiteX325" fmla="*/ 116875 w 440733"/>
                  <a:gd name="connsiteY325" fmla="*/ 345118 h 393917"/>
                  <a:gd name="connsiteX326" fmla="*/ 130315 w 440733"/>
                  <a:gd name="connsiteY326" fmla="*/ 331679 h 393917"/>
                  <a:gd name="connsiteX327" fmla="*/ 116875 w 440733"/>
                  <a:gd name="connsiteY327" fmla="*/ 318240 h 393917"/>
                  <a:gd name="connsiteX328" fmla="*/ 103436 w 440733"/>
                  <a:gd name="connsiteY328" fmla="*/ 331679 h 393917"/>
                  <a:gd name="connsiteX329" fmla="*/ 116875 w 440733"/>
                  <a:gd name="connsiteY329" fmla="*/ 345118 h 393917"/>
                  <a:gd name="connsiteX330" fmla="*/ 168649 w 440733"/>
                  <a:gd name="connsiteY330" fmla="*/ 345118 h 393917"/>
                  <a:gd name="connsiteX331" fmla="*/ 182088 w 440733"/>
                  <a:gd name="connsiteY331" fmla="*/ 331679 h 393917"/>
                  <a:gd name="connsiteX332" fmla="*/ 168649 w 440733"/>
                  <a:gd name="connsiteY332" fmla="*/ 318240 h 393917"/>
                  <a:gd name="connsiteX333" fmla="*/ 155210 w 440733"/>
                  <a:gd name="connsiteY333" fmla="*/ 331679 h 393917"/>
                  <a:gd name="connsiteX334" fmla="*/ 168649 w 440733"/>
                  <a:gd name="connsiteY334" fmla="*/ 345118 h 393917"/>
                  <a:gd name="connsiteX335" fmla="*/ 220312 w 440733"/>
                  <a:gd name="connsiteY335" fmla="*/ 345118 h 393917"/>
                  <a:gd name="connsiteX336" fmla="*/ 233751 w 440733"/>
                  <a:gd name="connsiteY336" fmla="*/ 331679 h 393917"/>
                  <a:gd name="connsiteX337" fmla="*/ 220312 w 440733"/>
                  <a:gd name="connsiteY337" fmla="*/ 318240 h 393917"/>
                  <a:gd name="connsiteX338" fmla="*/ 206873 w 440733"/>
                  <a:gd name="connsiteY338" fmla="*/ 331679 h 393917"/>
                  <a:gd name="connsiteX339" fmla="*/ 220312 w 440733"/>
                  <a:gd name="connsiteY339" fmla="*/ 345118 h 393917"/>
                  <a:gd name="connsiteX340" fmla="*/ 272085 w 440733"/>
                  <a:gd name="connsiteY340" fmla="*/ 345118 h 393917"/>
                  <a:gd name="connsiteX341" fmla="*/ 285524 w 440733"/>
                  <a:gd name="connsiteY341" fmla="*/ 331679 h 393917"/>
                  <a:gd name="connsiteX342" fmla="*/ 272085 w 440733"/>
                  <a:gd name="connsiteY342" fmla="*/ 318240 h 393917"/>
                  <a:gd name="connsiteX343" fmla="*/ 258646 w 440733"/>
                  <a:gd name="connsiteY343" fmla="*/ 331679 h 393917"/>
                  <a:gd name="connsiteX344" fmla="*/ 272085 w 440733"/>
                  <a:gd name="connsiteY344" fmla="*/ 345118 h 393917"/>
                  <a:gd name="connsiteX345" fmla="*/ 323858 w 440733"/>
                  <a:gd name="connsiteY345" fmla="*/ 345118 h 393917"/>
                  <a:gd name="connsiteX346" fmla="*/ 337297 w 440733"/>
                  <a:gd name="connsiteY346" fmla="*/ 331679 h 393917"/>
                  <a:gd name="connsiteX347" fmla="*/ 323858 w 440733"/>
                  <a:gd name="connsiteY347" fmla="*/ 318240 h 393917"/>
                  <a:gd name="connsiteX348" fmla="*/ 310419 w 440733"/>
                  <a:gd name="connsiteY348" fmla="*/ 331679 h 393917"/>
                  <a:gd name="connsiteX349" fmla="*/ 323858 w 440733"/>
                  <a:gd name="connsiteY349" fmla="*/ 345118 h 393917"/>
                  <a:gd name="connsiteX350" fmla="*/ 375521 w 440733"/>
                  <a:gd name="connsiteY350" fmla="*/ 345118 h 393917"/>
                  <a:gd name="connsiteX351" fmla="*/ 388960 w 440733"/>
                  <a:gd name="connsiteY351" fmla="*/ 331679 h 393917"/>
                  <a:gd name="connsiteX352" fmla="*/ 375521 w 440733"/>
                  <a:gd name="connsiteY352" fmla="*/ 318240 h 393917"/>
                  <a:gd name="connsiteX353" fmla="*/ 362082 w 440733"/>
                  <a:gd name="connsiteY353" fmla="*/ 331679 h 393917"/>
                  <a:gd name="connsiteX354" fmla="*/ 375521 w 440733"/>
                  <a:gd name="connsiteY354" fmla="*/ 345118 h 393917"/>
                  <a:gd name="connsiteX355" fmla="*/ 427295 w 440733"/>
                  <a:gd name="connsiteY355" fmla="*/ 345118 h 393917"/>
                  <a:gd name="connsiteX356" fmla="*/ 440734 w 440733"/>
                  <a:gd name="connsiteY356" fmla="*/ 331679 h 393917"/>
                  <a:gd name="connsiteX357" fmla="*/ 427295 w 440733"/>
                  <a:gd name="connsiteY357" fmla="*/ 318240 h 393917"/>
                  <a:gd name="connsiteX358" fmla="*/ 413855 w 440733"/>
                  <a:gd name="connsiteY358" fmla="*/ 331679 h 393917"/>
                  <a:gd name="connsiteX359" fmla="*/ 427295 w 440733"/>
                  <a:gd name="connsiteY359" fmla="*/ 345118 h 393917"/>
                  <a:gd name="connsiteX360" fmla="*/ 13439 w 440733"/>
                  <a:gd name="connsiteY360" fmla="*/ 393917 h 393917"/>
                  <a:gd name="connsiteX361" fmla="*/ 26878 w 440733"/>
                  <a:gd name="connsiteY361" fmla="*/ 380478 h 393917"/>
                  <a:gd name="connsiteX362" fmla="*/ 13439 w 440733"/>
                  <a:gd name="connsiteY362" fmla="*/ 367039 h 393917"/>
                  <a:gd name="connsiteX363" fmla="*/ 0 w 440733"/>
                  <a:gd name="connsiteY363" fmla="*/ 380478 h 393917"/>
                  <a:gd name="connsiteX364" fmla="*/ 13439 w 440733"/>
                  <a:gd name="connsiteY364" fmla="*/ 393917 h 393917"/>
                  <a:gd name="connsiteX365" fmla="*/ 65212 w 440733"/>
                  <a:gd name="connsiteY365" fmla="*/ 393917 h 393917"/>
                  <a:gd name="connsiteX366" fmla="*/ 78651 w 440733"/>
                  <a:gd name="connsiteY366" fmla="*/ 380478 h 393917"/>
                  <a:gd name="connsiteX367" fmla="*/ 65212 w 440733"/>
                  <a:gd name="connsiteY367" fmla="*/ 367039 h 393917"/>
                  <a:gd name="connsiteX368" fmla="*/ 51773 w 440733"/>
                  <a:gd name="connsiteY368" fmla="*/ 380478 h 393917"/>
                  <a:gd name="connsiteX369" fmla="*/ 65212 w 440733"/>
                  <a:gd name="connsiteY369" fmla="*/ 393917 h 393917"/>
                  <a:gd name="connsiteX370" fmla="*/ 116875 w 440733"/>
                  <a:gd name="connsiteY370" fmla="*/ 393917 h 393917"/>
                  <a:gd name="connsiteX371" fmla="*/ 130315 w 440733"/>
                  <a:gd name="connsiteY371" fmla="*/ 380478 h 393917"/>
                  <a:gd name="connsiteX372" fmla="*/ 116875 w 440733"/>
                  <a:gd name="connsiteY372" fmla="*/ 367039 h 393917"/>
                  <a:gd name="connsiteX373" fmla="*/ 103436 w 440733"/>
                  <a:gd name="connsiteY373" fmla="*/ 380478 h 393917"/>
                  <a:gd name="connsiteX374" fmla="*/ 116875 w 440733"/>
                  <a:gd name="connsiteY374" fmla="*/ 393917 h 393917"/>
                  <a:gd name="connsiteX375" fmla="*/ 168649 w 440733"/>
                  <a:gd name="connsiteY375" fmla="*/ 393917 h 393917"/>
                  <a:gd name="connsiteX376" fmla="*/ 182088 w 440733"/>
                  <a:gd name="connsiteY376" fmla="*/ 380478 h 393917"/>
                  <a:gd name="connsiteX377" fmla="*/ 168649 w 440733"/>
                  <a:gd name="connsiteY377" fmla="*/ 367039 h 393917"/>
                  <a:gd name="connsiteX378" fmla="*/ 155210 w 440733"/>
                  <a:gd name="connsiteY378" fmla="*/ 380478 h 393917"/>
                  <a:gd name="connsiteX379" fmla="*/ 168649 w 440733"/>
                  <a:gd name="connsiteY379" fmla="*/ 393917 h 393917"/>
                  <a:gd name="connsiteX380" fmla="*/ 220312 w 440733"/>
                  <a:gd name="connsiteY380" fmla="*/ 393917 h 393917"/>
                  <a:gd name="connsiteX381" fmla="*/ 233751 w 440733"/>
                  <a:gd name="connsiteY381" fmla="*/ 380478 h 393917"/>
                  <a:gd name="connsiteX382" fmla="*/ 220312 w 440733"/>
                  <a:gd name="connsiteY382" fmla="*/ 367039 h 393917"/>
                  <a:gd name="connsiteX383" fmla="*/ 206873 w 440733"/>
                  <a:gd name="connsiteY383" fmla="*/ 380478 h 393917"/>
                  <a:gd name="connsiteX384" fmla="*/ 220312 w 440733"/>
                  <a:gd name="connsiteY384" fmla="*/ 393917 h 393917"/>
                  <a:gd name="connsiteX385" fmla="*/ 272085 w 440733"/>
                  <a:gd name="connsiteY385" fmla="*/ 393917 h 393917"/>
                  <a:gd name="connsiteX386" fmla="*/ 285524 w 440733"/>
                  <a:gd name="connsiteY386" fmla="*/ 380478 h 393917"/>
                  <a:gd name="connsiteX387" fmla="*/ 272085 w 440733"/>
                  <a:gd name="connsiteY387" fmla="*/ 367039 h 393917"/>
                  <a:gd name="connsiteX388" fmla="*/ 258646 w 440733"/>
                  <a:gd name="connsiteY388" fmla="*/ 380478 h 393917"/>
                  <a:gd name="connsiteX389" fmla="*/ 272085 w 440733"/>
                  <a:gd name="connsiteY389" fmla="*/ 393917 h 393917"/>
                  <a:gd name="connsiteX390" fmla="*/ 323858 w 440733"/>
                  <a:gd name="connsiteY390" fmla="*/ 393917 h 393917"/>
                  <a:gd name="connsiteX391" fmla="*/ 337297 w 440733"/>
                  <a:gd name="connsiteY391" fmla="*/ 380478 h 393917"/>
                  <a:gd name="connsiteX392" fmla="*/ 323858 w 440733"/>
                  <a:gd name="connsiteY392" fmla="*/ 367039 h 393917"/>
                  <a:gd name="connsiteX393" fmla="*/ 310419 w 440733"/>
                  <a:gd name="connsiteY393" fmla="*/ 380478 h 393917"/>
                  <a:gd name="connsiteX394" fmla="*/ 323858 w 440733"/>
                  <a:gd name="connsiteY394" fmla="*/ 393917 h 393917"/>
                  <a:gd name="connsiteX395" fmla="*/ 375521 w 440733"/>
                  <a:gd name="connsiteY395" fmla="*/ 393917 h 393917"/>
                  <a:gd name="connsiteX396" fmla="*/ 388960 w 440733"/>
                  <a:gd name="connsiteY396" fmla="*/ 380478 h 393917"/>
                  <a:gd name="connsiteX397" fmla="*/ 375521 w 440733"/>
                  <a:gd name="connsiteY397" fmla="*/ 367039 h 393917"/>
                  <a:gd name="connsiteX398" fmla="*/ 362082 w 440733"/>
                  <a:gd name="connsiteY398" fmla="*/ 380478 h 393917"/>
                  <a:gd name="connsiteX399" fmla="*/ 375521 w 440733"/>
                  <a:gd name="connsiteY399" fmla="*/ 393917 h 393917"/>
                  <a:gd name="connsiteX400" fmla="*/ 427295 w 440733"/>
                  <a:gd name="connsiteY400" fmla="*/ 393917 h 393917"/>
                  <a:gd name="connsiteX401" fmla="*/ 440734 w 440733"/>
                  <a:gd name="connsiteY401" fmla="*/ 380478 h 393917"/>
                  <a:gd name="connsiteX402" fmla="*/ 427295 w 440733"/>
                  <a:gd name="connsiteY402" fmla="*/ 367039 h 393917"/>
                  <a:gd name="connsiteX403" fmla="*/ 413855 w 440733"/>
                  <a:gd name="connsiteY403" fmla="*/ 380478 h 393917"/>
                  <a:gd name="connsiteX404" fmla="*/ 427295 w 440733"/>
                  <a:gd name="connsiteY404" fmla="*/ 393917 h 39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440733" h="393917">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5" y="26878"/>
                      <a:pt x="78651" y="20861"/>
                      <a:pt x="78651" y="13439"/>
                    </a:cubicBezTo>
                    <a:cubicBezTo>
                      <a:pt x="78651" y="6017"/>
                      <a:pt x="72635" y="0"/>
                      <a:pt x="65212" y="0"/>
                    </a:cubicBezTo>
                    <a:cubicBezTo>
                      <a:pt x="57790" y="0"/>
                      <a:pt x="51773" y="6017"/>
                      <a:pt x="51773" y="13439"/>
                    </a:cubicBezTo>
                    <a:cubicBezTo>
                      <a:pt x="51773" y="20861"/>
                      <a:pt x="57790" y="26878"/>
                      <a:pt x="65212" y="26878"/>
                    </a:cubicBezTo>
                    <a:close/>
                    <a:moveTo>
                      <a:pt x="116875" y="26878"/>
                    </a:moveTo>
                    <a:cubicBezTo>
                      <a:pt x="124298" y="26878"/>
                      <a:pt x="130315" y="20861"/>
                      <a:pt x="130315" y="13439"/>
                    </a:cubicBezTo>
                    <a:cubicBezTo>
                      <a:pt x="130315" y="6017"/>
                      <a:pt x="124298"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858" y="26878"/>
                    </a:moveTo>
                    <a:cubicBezTo>
                      <a:pt x="331281" y="26878"/>
                      <a:pt x="337297" y="20861"/>
                      <a:pt x="337297" y="13439"/>
                    </a:cubicBezTo>
                    <a:cubicBezTo>
                      <a:pt x="337297" y="6017"/>
                      <a:pt x="331281" y="0"/>
                      <a:pt x="323858" y="0"/>
                    </a:cubicBezTo>
                    <a:cubicBezTo>
                      <a:pt x="316436" y="0"/>
                      <a:pt x="310419" y="6017"/>
                      <a:pt x="310419" y="13439"/>
                    </a:cubicBezTo>
                    <a:cubicBezTo>
                      <a:pt x="310419" y="20861"/>
                      <a:pt x="316436" y="26878"/>
                      <a:pt x="32385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5" y="26878"/>
                    </a:moveTo>
                    <a:cubicBezTo>
                      <a:pt x="434717" y="26878"/>
                      <a:pt x="440734" y="20861"/>
                      <a:pt x="440734" y="13439"/>
                    </a:cubicBezTo>
                    <a:cubicBezTo>
                      <a:pt x="440734" y="6017"/>
                      <a:pt x="434717" y="0"/>
                      <a:pt x="427295" y="0"/>
                    </a:cubicBezTo>
                    <a:cubicBezTo>
                      <a:pt x="419872" y="0"/>
                      <a:pt x="413855" y="6017"/>
                      <a:pt x="413855" y="13439"/>
                    </a:cubicBezTo>
                    <a:cubicBezTo>
                      <a:pt x="413855" y="20861"/>
                      <a:pt x="419872" y="26878"/>
                      <a:pt x="427295"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212" y="72372"/>
                    </a:moveTo>
                    <a:cubicBezTo>
                      <a:pt x="72635" y="72372"/>
                      <a:pt x="78651" y="66356"/>
                      <a:pt x="78651" y="58933"/>
                    </a:cubicBezTo>
                    <a:cubicBezTo>
                      <a:pt x="78651" y="51511"/>
                      <a:pt x="72635" y="45494"/>
                      <a:pt x="65212" y="45494"/>
                    </a:cubicBezTo>
                    <a:cubicBezTo>
                      <a:pt x="57790" y="45494"/>
                      <a:pt x="51773" y="51511"/>
                      <a:pt x="51773" y="58933"/>
                    </a:cubicBezTo>
                    <a:cubicBezTo>
                      <a:pt x="51773" y="66356"/>
                      <a:pt x="57790" y="72372"/>
                      <a:pt x="65212" y="72372"/>
                    </a:cubicBezTo>
                    <a:close/>
                    <a:moveTo>
                      <a:pt x="116875" y="72372"/>
                    </a:moveTo>
                    <a:cubicBezTo>
                      <a:pt x="124298" y="72372"/>
                      <a:pt x="130315" y="66356"/>
                      <a:pt x="130315" y="58933"/>
                    </a:cubicBezTo>
                    <a:cubicBezTo>
                      <a:pt x="130315" y="51511"/>
                      <a:pt x="124298" y="45494"/>
                      <a:pt x="116875" y="45494"/>
                    </a:cubicBezTo>
                    <a:cubicBezTo>
                      <a:pt x="109453" y="45494"/>
                      <a:pt x="103436" y="51511"/>
                      <a:pt x="103436" y="58933"/>
                    </a:cubicBezTo>
                    <a:cubicBezTo>
                      <a:pt x="103436" y="66356"/>
                      <a:pt x="109453" y="72372"/>
                      <a:pt x="116875"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2085" y="72372"/>
                    </a:moveTo>
                    <a:cubicBezTo>
                      <a:pt x="279507" y="72372"/>
                      <a:pt x="285524" y="66356"/>
                      <a:pt x="285524" y="58933"/>
                    </a:cubicBezTo>
                    <a:cubicBezTo>
                      <a:pt x="285524" y="51511"/>
                      <a:pt x="279507" y="45494"/>
                      <a:pt x="272085" y="45494"/>
                    </a:cubicBezTo>
                    <a:cubicBezTo>
                      <a:pt x="264663" y="45494"/>
                      <a:pt x="258646" y="51511"/>
                      <a:pt x="258646" y="58933"/>
                    </a:cubicBezTo>
                    <a:cubicBezTo>
                      <a:pt x="258646" y="66356"/>
                      <a:pt x="264663" y="72372"/>
                      <a:pt x="272085" y="72372"/>
                    </a:cubicBezTo>
                    <a:close/>
                    <a:moveTo>
                      <a:pt x="323858" y="72372"/>
                    </a:moveTo>
                    <a:cubicBezTo>
                      <a:pt x="331281" y="72372"/>
                      <a:pt x="337297" y="66356"/>
                      <a:pt x="337297" y="58933"/>
                    </a:cubicBezTo>
                    <a:cubicBezTo>
                      <a:pt x="337297" y="51511"/>
                      <a:pt x="331281" y="45494"/>
                      <a:pt x="323858" y="45494"/>
                    </a:cubicBezTo>
                    <a:cubicBezTo>
                      <a:pt x="316436" y="45494"/>
                      <a:pt x="310419" y="51511"/>
                      <a:pt x="310419" y="58933"/>
                    </a:cubicBezTo>
                    <a:cubicBezTo>
                      <a:pt x="310419" y="66356"/>
                      <a:pt x="316436" y="72372"/>
                      <a:pt x="323858" y="72372"/>
                    </a:cubicBezTo>
                    <a:close/>
                    <a:moveTo>
                      <a:pt x="375521" y="72372"/>
                    </a:moveTo>
                    <a:cubicBezTo>
                      <a:pt x="382943" y="72372"/>
                      <a:pt x="388960" y="66356"/>
                      <a:pt x="388960" y="58933"/>
                    </a:cubicBezTo>
                    <a:cubicBezTo>
                      <a:pt x="388960" y="51511"/>
                      <a:pt x="382943" y="45494"/>
                      <a:pt x="375521" y="45494"/>
                    </a:cubicBezTo>
                    <a:cubicBezTo>
                      <a:pt x="368099" y="45494"/>
                      <a:pt x="362082" y="51511"/>
                      <a:pt x="362082" y="58933"/>
                    </a:cubicBezTo>
                    <a:cubicBezTo>
                      <a:pt x="362082" y="66356"/>
                      <a:pt x="368099" y="72372"/>
                      <a:pt x="375521" y="72372"/>
                    </a:cubicBezTo>
                    <a:close/>
                    <a:moveTo>
                      <a:pt x="427295" y="72372"/>
                    </a:moveTo>
                    <a:cubicBezTo>
                      <a:pt x="434717" y="72372"/>
                      <a:pt x="440734" y="66356"/>
                      <a:pt x="440734" y="58933"/>
                    </a:cubicBezTo>
                    <a:cubicBezTo>
                      <a:pt x="440734" y="51511"/>
                      <a:pt x="434717" y="45494"/>
                      <a:pt x="427295" y="45494"/>
                    </a:cubicBezTo>
                    <a:cubicBezTo>
                      <a:pt x="419872" y="45494"/>
                      <a:pt x="413855" y="51511"/>
                      <a:pt x="413855" y="58933"/>
                    </a:cubicBezTo>
                    <a:cubicBezTo>
                      <a:pt x="413855" y="66356"/>
                      <a:pt x="419872" y="72372"/>
                      <a:pt x="427295"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5" y="117757"/>
                      <a:pt x="78651" y="111740"/>
                      <a:pt x="78651" y="104318"/>
                    </a:cubicBezTo>
                    <a:cubicBezTo>
                      <a:pt x="78651" y="96895"/>
                      <a:pt x="72635" y="90879"/>
                      <a:pt x="65212" y="90879"/>
                    </a:cubicBezTo>
                    <a:cubicBezTo>
                      <a:pt x="57790" y="90879"/>
                      <a:pt x="51773" y="96895"/>
                      <a:pt x="51773" y="104318"/>
                    </a:cubicBezTo>
                    <a:cubicBezTo>
                      <a:pt x="51773" y="111740"/>
                      <a:pt x="57790" y="117757"/>
                      <a:pt x="65212" y="117757"/>
                    </a:cubicBezTo>
                    <a:close/>
                    <a:moveTo>
                      <a:pt x="116875" y="117757"/>
                    </a:moveTo>
                    <a:cubicBezTo>
                      <a:pt x="124298" y="117757"/>
                      <a:pt x="130315" y="111740"/>
                      <a:pt x="130315" y="104318"/>
                    </a:cubicBezTo>
                    <a:cubicBezTo>
                      <a:pt x="130315" y="96895"/>
                      <a:pt x="124298"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858" y="117757"/>
                    </a:moveTo>
                    <a:cubicBezTo>
                      <a:pt x="331281" y="117757"/>
                      <a:pt x="337297" y="111740"/>
                      <a:pt x="337297" y="104318"/>
                    </a:cubicBezTo>
                    <a:cubicBezTo>
                      <a:pt x="337297" y="96895"/>
                      <a:pt x="331281" y="90879"/>
                      <a:pt x="323858" y="90879"/>
                    </a:cubicBezTo>
                    <a:cubicBezTo>
                      <a:pt x="316436" y="90879"/>
                      <a:pt x="310419" y="96895"/>
                      <a:pt x="310419" y="104318"/>
                    </a:cubicBezTo>
                    <a:cubicBezTo>
                      <a:pt x="310419" y="111740"/>
                      <a:pt x="316436" y="117757"/>
                      <a:pt x="32385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5" y="117757"/>
                    </a:moveTo>
                    <a:cubicBezTo>
                      <a:pt x="434717" y="117757"/>
                      <a:pt x="440734" y="111740"/>
                      <a:pt x="440734" y="104318"/>
                    </a:cubicBezTo>
                    <a:cubicBezTo>
                      <a:pt x="440734" y="96895"/>
                      <a:pt x="434717" y="90879"/>
                      <a:pt x="427295" y="90879"/>
                    </a:cubicBezTo>
                    <a:cubicBezTo>
                      <a:pt x="419872" y="90879"/>
                      <a:pt x="413855" y="96895"/>
                      <a:pt x="413855" y="104318"/>
                    </a:cubicBezTo>
                    <a:cubicBezTo>
                      <a:pt x="413855" y="111740"/>
                      <a:pt x="419872" y="117757"/>
                      <a:pt x="427295"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212" y="163251"/>
                    </a:moveTo>
                    <a:cubicBezTo>
                      <a:pt x="72635" y="163251"/>
                      <a:pt x="78651" y="157234"/>
                      <a:pt x="78651" y="149812"/>
                    </a:cubicBezTo>
                    <a:cubicBezTo>
                      <a:pt x="78651" y="142390"/>
                      <a:pt x="72635" y="136373"/>
                      <a:pt x="65212" y="136373"/>
                    </a:cubicBezTo>
                    <a:cubicBezTo>
                      <a:pt x="57790" y="136373"/>
                      <a:pt x="51773" y="142390"/>
                      <a:pt x="51773" y="149812"/>
                    </a:cubicBezTo>
                    <a:cubicBezTo>
                      <a:pt x="51773" y="157234"/>
                      <a:pt x="57790" y="163251"/>
                      <a:pt x="65212" y="163251"/>
                    </a:cubicBezTo>
                    <a:close/>
                    <a:moveTo>
                      <a:pt x="116875" y="163251"/>
                    </a:moveTo>
                    <a:cubicBezTo>
                      <a:pt x="124298" y="163251"/>
                      <a:pt x="130315" y="157234"/>
                      <a:pt x="130315" y="149812"/>
                    </a:cubicBezTo>
                    <a:cubicBezTo>
                      <a:pt x="130315" y="142390"/>
                      <a:pt x="124298"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323858" y="163251"/>
                    </a:moveTo>
                    <a:cubicBezTo>
                      <a:pt x="331281" y="163251"/>
                      <a:pt x="337297" y="157234"/>
                      <a:pt x="337297" y="149812"/>
                    </a:cubicBezTo>
                    <a:cubicBezTo>
                      <a:pt x="337297" y="142390"/>
                      <a:pt x="331281" y="136373"/>
                      <a:pt x="323858" y="136373"/>
                    </a:cubicBezTo>
                    <a:cubicBezTo>
                      <a:pt x="316436" y="136373"/>
                      <a:pt x="310419" y="142390"/>
                      <a:pt x="310419" y="149812"/>
                    </a:cubicBezTo>
                    <a:cubicBezTo>
                      <a:pt x="310419" y="157234"/>
                      <a:pt x="316436" y="163251"/>
                      <a:pt x="32385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295" y="163251"/>
                    </a:moveTo>
                    <a:cubicBezTo>
                      <a:pt x="434717" y="163251"/>
                      <a:pt x="440734" y="157234"/>
                      <a:pt x="440734" y="149812"/>
                    </a:cubicBezTo>
                    <a:cubicBezTo>
                      <a:pt x="440734" y="142390"/>
                      <a:pt x="434717" y="136373"/>
                      <a:pt x="427295" y="136373"/>
                    </a:cubicBezTo>
                    <a:cubicBezTo>
                      <a:pt x="419872" y="136373"/>
                      <a:pt x="413855" y="142390"/>
                      <a:pt x="413855" y="149812"/>
                    </a:cubicBezTo>
                    <a:cubicBezTo>
                      <a:pt x="413855" y="157234"/>
                      <a:pt x="419872" y="163251"/>
                      <a:pt x="427295"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212" y="208745"/>
                    </a:moveTo>
                    <a:cubicBezTo>
                      <a:pt x="72635" y="208745"/>
                      <a:pt x="78651" y="202729"/>
                      <a:pt x="78651" y="195306"/>
                    </a:cubicBezTo>
                    <a:cubicBezTo>
                      <a:pt x="78651" y="187884"/>
                      <a:pt x="72635" y="181867"/>
                      <a:pt x="65212" y="181867"/>
                    </a:cubicBezTo>
                    <a:cubicBezTo>
                      <a:pt x="57790" y="181867"/>
                      <a:pt x="51773" y="187884"/>
                      <a:pt x="51773" y="195306"/>
                    </a:cubicBezTo>
                    <a:cubicBezTo>
                      <a:pt x="51773" y="202729"/>
                      <a:pt x="57790" y="208745"/>
                      <a:pt x="65212" y="208745"/>
                    </a:cubicBezTo>
                    <a:close/>
                    <a:moveTo>
                      <a:pt x="116875" y="208745"/>
                    </a:moveTo>
                    <a:cubicBezTo>
                      <a:pt x="124298" y="208745"/>
                      <a:pt x="130315" y="202729"/>
                      <a:pt x="130315" y="195306"/>
                    </a:cubicBezTo>
                    <a:cubicBezTo>
                      <a:pt x="130315" y="187884"/>
                      <a:pt x="124298" y="181867"/>
                      <a:pt x="116875" y="181867"/>
                    </a:cubicBezTo>
                    <a:cubicBezTo>
                      <a:pt x="109453" y="181867"/>
                      <a:pt x="103436" y="187884"/>
                      <a:pt x="103436" y="195306"/>
                    </a:cubicBezTo>
                    <a:cubicBezTo>
                      <a:pt x="103436" y="202729"/>
                      <a:pt x="109453" y="208745"/>
                      <a:pt x="116875" y="208745"/>
                    </a:cubicBezTo>
                    <a:close/>
                    <a:moveTo>
                      <a:pt x="168649" y="208745"/>
                    </a:moveTo>
                    <a:cubicBezTo>
                      <a:pt x="176071" y="208745"/>
                      <a:pt x="182088" y="202729"/>
                      <a:pt x="182088" y="195306"/>
                    </a:cubicBezTo>
                    <a:cubicBezTo>
                      <a:pt x="182088" y="187884"/>
                      <a:pt x="176071" y="181867"/>
                      <a:pt x="168649" y="181867"/>
                    </a:cubicBezTo>
                    <a:cubicBezTo>
                      <a:pt x="161226" y="181867"/>
                      <a:pt x="155210" y="187884"/>
                      <a:pt x="155210" y="195306"/>
                    </a:cubicBezTo>
                    <a:cubicBezTo>
                      <a:pt x="155210" y="202729"/>
                      <a:pt x="161226" y="208745"/>
                      <a:pt x="168649"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2085" y="208745"/>
                    </a:moveTo>
                    <a:cubicBezTo>
                      <a:pt x="279507" y="208745"/>
                      <a:pt x="285524" y="202729"/>
                      <a:pt x="285524" y="195306"/>
                    </a:cubicBezTo>
                    <a:cubicBezTo>
                      <a:pt x="285524" y="187884"/>
                      <a:pt x="279507" y="181867"/>
                      <a:pt x="272085" y="181867"/>
                    </a:cubicBezTo>
                    <a:cubicBezTo>
                      <a:pt x="264663" y="181867"/>
                      <a:pt x="258646" y="187884"/>
                      <a:pt x="258646" y="195306"/>
                    </a:cubicBezTo>
                    <a:cubicBezTo>
                      <a:pt x="258646" y="202729"/>
                      <a:pt x="264663" y="208745"/>
                      <a:pt x="272085" y="208745"/>
                    </a:cubicBezTo>
                    <a:close/>
                    <a:moveTo>
                      <a:pt x="323858" y="208745"/>
                    </a:moveTo>
                    <a:cubicBezTo>
                      <a:pt x="331281" y="208745"/>
                      <a:pt x="337297" y="202729"/>
                      <a:pt x="337297" y="195306"/>
                    </a:cubicBezTo>
                    <a:cubicBezTo>
                      <a:pt x="337297" y="187884"/>
                      <a:pt x="331281" y="181867"/>
                      <a:pt x="323858" y="181867"/>
                    </a:cubicBezTo>
                    <a:cubicBezTo>
                      <a:pt x="316436" y="181867"/>
                      <a:pt x="310419" y="187884"/>
                      <a:pt x="310419" y="195306"/>
                    </a:cubicBezTo>
                    <a:cubicBezTo>
                      <a:pt x="310419" y="202729"/>
                      <a:pt x="316436" y="208745"/>
                      <a:pt x="323858" y="208745"/>
                    </a:cubicBezTo>
                    <a:close/>
                    <a:moveTo>
                      <a:pt x="375521" y="208745"/>
                    </a:moveTo>
                    <a:cubicBezTo>
                      <a:pt x="382943" y="208745"/>
                      <a:pt x="388960" y="202729"/>
                      <a:pt x="388960" y="195306"/>
                    </a:cubicBezTo>
                    <a:cubicBezTo>
                      <a:pt x="388960" y="187884"/>
                      <a:pt x="382943" y="181867"/>
                      <a:pt x="375521" y="181867"/>
                    </a:cubicBezTo>
                    <a:cubicBezTo>
                      <a:pt x="368099" y="181867"/>
                      <a:pt x="362082" y="187884"/>
                      <a:pt x="362082" y="195306"/>
                    </a:cubicBezTo>
                    <a:cubicBezTo>
                      <a:pt x="362082" y="202729"/>
                      <a:pt x="368099" y="208745"/>
                      <a:pt x="375521" y="208745"/>
                    </a:cubicBezTo>
                    <a:close/>
                    <a:moveTo>
                      <a:pt x="427295" y="208745"/>
                    </a:moveTo>
                    <a:cubicBezTo>
                      <a:pt x="434717" y="208745"/>
                      <a:pt x="440734" y="202729"/>
                      <a:pt x="440734" y="195306"/>
                    </a:cubicBezTo>
                    <a:cubicBezTo>
                      <a:pt x="440734" y="187884"/>
                      <a:pt x="434717" y="181867"/>
                      <a:pt x="427295" y="181867"/>
                    </a:cubicBezTo>
                    <a:cubicBezTo>
                      <a:pt x="419872" y="181867"/>
                      <a:pt x="413855" y="187884"/>
                      <a:pt x="413855" y="195306"/>
                    </a:cubicBezTo>
                    <a:cubicBezTo>
                      <a:pt x="413855" y="202729"/>
                      <a:pt x="419872" y="208745"/>
                      <a:pt x="427295"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5" y="254130"/>
                      <a:pt x="78651" y="248113"/>
                      <a:pt x="78651" y="240691"/>
                    </a:cubicBezTo>
                    <a:cubicBezTo>
                      <a:pt x="78651" y="233268"/>
                      <a:pt x="72635" y="227252"/>
                      <a:pt x="65212" y="227252"/>
                    </a:cubicBezTo>
                    <a:cubicBezTo>
                      <a:pt x="57790" y="227252"/>
                      <a:pt x="51773" y="233268"/>
                      <a:pt x="51773" y="240691"/>
                    </a:cubicBezTo>
                    <a:cubicBezTo>
                      <a:pt x="51773" y="248113"/>
                      <a:pt x="57790" y="254130"/>
                      <a:pt x="65212" y="254130"/>
                    </a:cubicBezTo>
                    <a:close/>
                    <a:moveTo>
                      <a:pt x="116875" y="254130"/>
                    </a:moveTo>
                    <a:cubicBezTo>
                      <a:pt x="124298" y="254130"/>
                      <a:pt x="130315" y="248113"/>
                      <a:pt x="130315" y="240691"/>
                    </a:cubicBezTo>
                    <a:cubicBezTo>
                      <a:pt x="130315" y="233268"/>
                      <a:pt x="124298"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858" y="254130"/>
                    </a:moveTo>
                    <a:cubicBezTo>
                      <a:pt x="331281" y="254130"/>
                      <a:pt x="337297" y="248113"/>
                      <a:pt x="337297" y="240691"/>
                    </a:cubicBezTo>
                    <a:cubicBezTo>
                      <a:pt x="337297" y="233268"/>
                      <a:pt x="331281" y="227252"/>
                      <a:pt x="323858" y="227252"/>
                    </a:cubicBezTo>
                    <a:cubicBezTo>
                      <a:pt x="316436" y="227252"/>
                      <a:pt x="310419" y="233268"/>
                      <a:pt x="310419" y="240691"/>
                    </a:cubicBezTo>
                    <a:cubicBezTo>
                      <a:pt x="310419" y="248113"/>
                      <a:pt x="316436" y="254130"/>
                      <a:pt x="32385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5" y="254130"/>
                    </a:moveTo>
                    <a:cubicBezTo>
                      <a:pt x="434717" y="254130"/>
                      <a:pt x="440734" y="248113"/>
                      <a:pt x="440734" y="240691"/>
                    </a:cubicBezTo>
                    <a:cubicBezTo>
                      <a:pt x="440734" y="233268"/>
                      <a:pt x="434717" y="227252"/>
                      <a:pt x="427295" y="227252"/>
                    </a:cubicBezTo>
                    <a:cubicBezTo>
                      <a:pt x="419872" y="227252"/>
                      <a:pt x="413855" y="233268"/>
                      <a:pt x="413855" y="240691"/>
                    </a:cubicBezTo>
                    <a:cubicBezTo>
                      <a:pt x="413855" y="248113"/>
                      <a:pt x="419872" y="254130"/>
                      <a:pt x="427295"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212" y="299624"/>
                    </a:moveTo>
                    <a:cubicBezTo>
                      <a:pt x="72635" y="299624"/>
                      <a:pt x="78651" y="293607"/>
                      <a:pt x="78651" y="286185"/>
                    </a:cubicBezTo>
                    <a:cubicBezTo>
                      <a:pt x="78651" y="278763"/>
                      <a:pt x="72635" y="272746"/>
                      <a:pt x="65212" y="272746"/>
                    </a:cubicBezTo>
                    <a:cubicBezTo>
                      <a:pt x="57790" y="272746"/>
                      <a:pt x="51773" y="278763"/>
                      <a:pt x="51773" y="286185"/>
                    </a:cubicBezTo>
                    <a:cubicBezTo>
                      <a:pt x="51773" y="293607"/>
                      <a:pt x="57790" y="299624"/>
                      <a:pt x="65212" y="299624"/>
                    </a:cubicBezTo>
                    <a:close/>
                    <a:moveTo>
                      <a:pt x="116875" y="299624"/>
                    </a:moveTo>
                    <a:cubicBezTo>
                      <a:pt x="124298" y="299624"/>
                      <a:pt x="130315" y="293607"/>
                      <a:pt x="130315" y="286185"/>
                    </a:cubicBezTo>
                    <a:cubicBezTo>
                      <a:pt x="130315" y="278763"/>
                      <a:pt x="124298" y="272746"/>
                      <a:pt x="116875" y="272746"/>
                    </a:cubicBezTo>
                    <a:cubicBezTo>
                      <a:pt x="109453" y="272746"/>
                      <a:pt x="103436" y="278763"/>
                      <a:pt x="103436" y="286185"/>
                    </a:cubicBezTo>
                    <a:cubicBezTo>
                      <a:pt x="103436" y="293607"/>
                      <a:pt x="109453" y="299624"/>
                      <a:pt x="116875"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2085" y="299624"/>
                    </a:moveTo>
                    <a:cubicBezTo>
                      <a:pt x="279507" y="299624"/>
                      <a:pt x="285524" y="293607"/>
                      <a:pt x="285524" y="286185"/>
                    </a:cubicBezTo>
                    <a:cubicBezTo>
                      <a:pt x="285524" y="278763"/>
                      <a:pt x="279507" y="272746"/>
                      <a:pt x="272085" y="272746"/>
                    </a:cubicBezTo>
                    <a:cubicBezTo>
                      <a:pt x="264663" y="272746"/>
                      <a:pt x="258646" y="278763"/>
                      <a:pt x="258646" y="286185"/>
                    </a:cubicBezTo>
                    <a:cubicBezTo>
                      <a:pt x="258646" y="293607"/>
                      <a:pt x="264663" y="299624"/>
                      <a:pt x="272085" y="299624"/>
                    </a:cubicBezTo>
                    <a:close/>
                    <a:moveTo>
                      <a:pt x="323858" y="299624"/>
                    </a:moveTo>
                    <a:cubicBezTo>
                      <a:pt x="331281" y="299624"/>
                      <a:pt x="337297" y="293607"/>
                      <a:pt x="337297" y="286185"/>
                    </a:cubicBezTo>
                    <a:cubicBezTo>
                      <a:pt x="337297" y="278763"/>
                      <a:pt x="331281" y="272746"/>
                      <a:pt x="323858" y="272746"/>
                    </a:cubicBezTo>
                    <a:cubicBezTo>
                      <a:pt x="316436" y="272746"/>
                      <a:pt x="310419" y="278763"/>
                      <a:pt x="310419" y="286185"/>
                    </a:cubicBezTo>
                    <a:cubicBezTo>
                      <a:pt x="310419" y="293607"/>
                      <a:pt x="316436" y="299624"/>
                      <a:pt x="323858" y="299624"/>
                    </a:cubicBezTo>
                    <a:close/>
                    <a:moveTo>
                      <a:pt x="375521" y="299624"/>
                    </a:moveTo>
                    <a:cubicBezTo>
                      <a:pt x="382943" y="299624"/>
                      <a:pt x="388960" y="293607"/>
                      <a:pt x="388960" y="286185"/>
                    </a:cubicBezTo>
                    <a:cubicBezTo>
                      <a:pt x="388960" y="278763"/>
                      <a:pt x="382943" y="272746"/>
                      <a:pt x="375521" y="272746"/>
                    </a:cubicBezTo>
                    <a:cubicBezTo>
                      <a:pt x="368099" y="272746"/>
                      <a:pt x="362082" y="278763"/>
                      <a:pt x="362082" y="286185"/>
                    </a:cubicBezTo>
                    <a:cubicBezTo>
                      <a:pt x="362082" y="293607"/>
                      <a:pt x="368099" y="299624"/>
                      <a:pt x="375521" y="299624"/>
                    </a:cubicBezTo>
                    <a:close/>
                    <a:moveTo>
                      <a:pt x="427295" y="299624"/>
                    </a:moveTo>
                    <a:cubicBezTo>
                      <a:pt x="434717" y="299624"/>
                      <a:pt x="440734" y="293607"/>
                      <a:pt x="440734" y="286185"/>
                    </a:cubicBezTo>
                    <a:cubicBezTo>
                      <a:pt x="440734" y="278763"/>
                      <a:pt x="434717" y="272746"/>
                      <a:pt x="427295" y="272746"/>
                    </a:cubicBezTo>
                    <a:cubicBezTo>
                      <a:pt x="419872" y="272746"/>
                      <a:pt x="413855" y="278763"/>
                      <a:pt x="413855" y="286185"/>
                    </a:cubicBezTo>
                    <a:cubicBezTo>
                      <a:pt x="413855" y="293607"/>
                      <a:pt x="419872" y="299624"/>
                      <a:pt x="427295" y="299624"/>
                    </a:cubicBezTo>
                    <a:close/>
                    <a:moveTo>
                      <a:pt x="13439" y="345118"/>
                    </a:moveTo>
                    <a:cubicBezTo>
                      <a:pt x="20861" y="345118"/>
                      <a:pt x="26878" y="339102"/>
                      <a:pt x="26878" y="331679"/>
                    </a:cubicBezTo>
                    <a:cubicBezTo>
                      <a:pt x="26878" y="324257"/>
                      <a:pt x="20861" y="318240"/>
                      <a:pt x="13439" y="318240"/>
                    </a:cubicBezTo>
                    <a:cubicBezTo>
                      <a:pt x="6017" y="318240"/>
                      <a:pt x="0" y="324257"/>
                      <a:pt x="0" y="331679"/>
                    </a:cubicBezTo>
                    <a:cubicBezTo>
                      <a:pt x="0" y="339102"/>
                      <a:pt x="6017" y="345118"/>
                      <a:pt x="13439" y="345118"/>
                    </a:cubicBezTo>
                    <a:close/>
                    <a:moveTo>
                      <a:pt x="65212" y="345118"/>
                    </a:moveTo>
                    <a:cubicBezTo>
                      <a:pt x="72635" y="345118"/>
                      <a:pt x="78651" y="339102"/>
                      <a:pt x="78651" y="331679"/>
                    </a:cubicBezTo>
                    <a:cubicBezTo>
                      <a:pt x="78651" y="324257"/>
                      <a:pt x="72635" y="318240"/>
                      <a:pt x="65212" y="318240"/>
                    </a:cubicBezTo>
                    <a:cubicBezTo>
                      <a:pt x="57790" y="318240"/>
                      <a:pt x="51773" y="324257"/>
                      <a:pt x="51773" y="331679"/>
                    </a:cubicBezTo>
                    <a:cubicBezTo>
                      <a:pt x="51773" y="339102"/>
                      <a:pt x="57790" y="345118"/>
                      <a:pt x="65212" y="345118"/>
                    </a:cubicBezTo>
                    <a:close/>
                    <a:moveTo>
                      <a:pt x="116875" y="345118"/>
                    </a:moveTo>
                    <a:cubicBezTo>
                      <a:pt x="124298" y="345118"/>
                      <a:pt x="130315" y="339102"/>
                      <a:pt x="130315" y="331679"/>
                    </a:cubicBezTo>
                    <a:cubicBezTo>
                      <a:pt x="130315" y="324257"/>
                      <a:pt x="124298" y="318240"/>
                      <a:pt x="116875" y="318240"/>
                    </a:cubicBezTo>
                    <a:cubicBezTo>
                      <a:pt x="109453" y="318240"/>
                      <a:pt x="103436" y="324257"/>
                      <a:pt x="103436" y="331679"/>
                    </a:cubicBezTo>
                    <a:cubicBezTo>
                      <a:pt x="103436" y="339102"/>
                      <a:pt x="109453" y="345118"/>
                      <a:pt x="116875" y="345118"/>
                    </a:cubicBezTo>
                    <a:close/>
                    <a:moveTo>
                      <a:pt x="168649" y="345118"/>
                    </a:moveTo>
                    <a:cubicBezTo>
                      <a:pt x="176071" y="345118"/>
                      <a:pt x="182088" y="339102"/>
                      <a:pt x="182088" y="331679"/>
                    </a:cubicBezTo>
                    <a:cubicBezTo>
                      <a:pt x="182088" y="324257"/>
                      <a:pt x="176071" y="318240"/>
                      <a:pt x="168649" y="318240"/>
                    </a:cubicBezTo>
                    <a:cubicBezTo>
                      <a:pt x="161226" y="318240"/>
                      <a:pt x="155210" y="324257"/>
                      <a:pt x="155210" y="331679"/>
                    </a:cubicBezTo>
                    <a:cubicBezTo>
                      <a:pt x="155210" y="339102"/>
                      <a:pt x="161226" y="345118"/>
                      <a:pt x="168649" y="345118"/>
                    </a:cubicBezTo>
                    <a:close/>
                    <a:moveTo>
                      <a:pt x="220312" y="345118"/>
                    </a:moveTo>
                    <a:cubicBezTo>
                      <a:pt x="227734" y="345118"/>
                      <a:pt x="233751" y="339102"/>
                      <a:pt x="233751" y="331679"/>
                    </a:cubicBezTo>
                    <a:cubicBezTo>
                      <a:pt x="233751" y="324257"/>
                      <a:pt x="227734" y="318240"/>
                      <a:pt x="220312" y="318240"/>
                    </a:cubicBezTo>
                    <a:cubicBezTo>
                      <a:pt x="212889" y="318240"/>
                      <a:pt x="206873" y="324257"/>
                      <a:pt x="206873" y="331679"/>
                    </a:cubicBezTo>
                    <a:cubicBezTo>
                      <a:pt x="206873" y="339102"/>
                      <a:pt x="212889" y="345118"/>
                      <a:pt x="220312" y="345118"/>
                    </a:cubicBezTo>
                    <a:close/>
                    <a:moveTo>
                      <a:pt x="272085" y="345118"/>
                    </a:moveTo>
                    <a:cubicBezTo>
                      <a:pt x="279507" y="345118"/>
                      <a:pt x="285524" y="339102"/>
                      <a:pt x="285524" y="331679"/>
                    </a:cubicBezTo>
                    <a:cubicBezTo>
                      <a:pt x="285524" y="324257"/>
                      <a:pt x="279507" y="318240"/>
                      <a:pt x="272085" y="318240"/>
                    </a:cubicBezTo>
                    <a:cubicBezTo>
                      <a:pt x="264663" y="318240"/>
                      <a:pt x="258646" y="324257"/>
                      <a:pt x="258646" y="331679"/>
                    </a:cubicBezTo>
                    <a:cubicBezTo>
                      <a:pt x="258646" y="339102"/>
                      <a:pt x="264663" y="345118"/>
                      <a:pt x="272085" y="345118"/>
                    </a:cubicBezTo>
                    <a:close/>
                    <a:moveTo>
                      <a:pt x="323858" y="345118"/>
                    </a:moveTo>
                    <a:cubicBezTo>
                      <a:pt x="331281" y="345118"/>
                      <a:pt x="337297" y="339102"/>
                      <a:pt x="337297" y="331679"/>
                    </a:cubicBezTo>
                    <a:cubicBezTo>
                      <a:pt x="337297" y="324257"/>
                      <a:pt x="331281" y="318240"/>
                      <a:pt x="323858" y="318240"/>
                    </a:cubicBezTo>
                    <a:cubicBezTo>
                      <a:pt x="316436" y="318240"/>
                      <a:pt x="310419" y="324257"/>
                      <a:pt x="310419" y="331679"/>
                    </a:cubicBezTo>
                    <a:cubicBezTo>
                      <a:pt x="310419" y="339102"/>
                      <a:pt x="316436" y="345118"/>
                      <a:pt x="323858" y="345118"/>
                    </a:cubicBezTo>
                    <a:close/>
                    <a:moveTo>
                      <a:pt x="375521" y="345118"/>
                    </a:moveTo>
                    <a:cubicBezTo>
                      <a:pt x="382943" y="345118"/>
                      <a:pt x="388960" y="339102"/>
                      <a:pt x="388960" y="331679"/>
                    </a:cubicBezTo>
                    <a:cubicBezTo>
                      <a:pt x="388960" y="324257"/>
                      <a:pt x="382943" y="318240"/>
                      <a:pt x="375521" y="318240"/>
                    </a:cubicBezTo>
                    <a:cubicBezTo>
                      <a:pt x="368099" y="318240"/>
                      <a:pt x="362082" y="324257"/>
                      <a:pt x="362082" y="331679"/>
                    </a:cubicBezTo>
                    <a:cubicBezTo>
                      <a:pt x="362082" y="339102"/>
                      <a:pt x="368099" y="345118"/>
                      <a:pt x="375521" y="345118"/>
                    </a:cubicBezTo>
                    <a:close/>
                    <a:moveTo>
                      <a:pt x="427295" y="345118"/>
                    </a:moveTo>
                    <a:cubicBezTo>
                      <a:pt x="434717" y="345118"/>
                      <a:pt x="440734" y="339102"/>
                      <a:pt x="440734" y="331679"/>
                    </a:cubicBezTo>
                    <a:cubicBezTo>
                      <a:pt x="440734" y="324257"/>
                      <a:pt x="434717" y="318240"/>
                      <a:pt x="427295" y="318240"/>
                    </a:cubicBezTo>
                    <a:cubicBezTo>
                      <a:pt x="419872" y="318240"/>
                      <a:pt x="413855" y="324257"/>
                      <a:pt x="413855" y="331679"/>
                    </a:cubicBezTo>
                    <a:cubicBezTo>
                      <a:pt x="413855" y="339102"/>
                      <a:pt x="419872" y="345118"/>
                      <a:pt x="427295" y="345118"/>
                    </a:cubicBezTo>
                    <a:close/>
                    <a:moveTo>
                      <a:pt x="13439" y="393917"/>
                    </a:moveTo>
                    <a:cubicBezTo>
                      <a:pt x="20861" y="393917"/>
                      <a:pt x="26878" y="387901"/>
                      <a:pt x="26878" y="380478"/>
                    </a:cubicBezTo>
                    <a:cubicBezTo>
                      <a:pt x="26878" y="373056"/>
                      <a:pt x="20861" y="367039"/>
                      <a:pt x="13439" y="367039"/>
                    </a:cubicBezTo>
                    <a:cubicBezTo>
                      <a:pt x="6017" y="367039"/>
                      <a:pt x="0" y="373056"/>
                      <a:pt x="0" y="380478"/>
                    </a:cubicBezTo>
                    <a:cubicBezTo>
                      <a:pt x="0" y="387901"/>
                      <a:pt x="6017" y="393917"/>
                      <a:pt x="13439" y="393917"/>
                    </a:cubicBezTo>
                    <a:close/>
                    <a:moveTo>
                      <a:pt x="65212" y="393917"/>
                    </a:moveTo>
                    <a:cubicBezTo>
                      <a:pt x="72635" y="393917"/>
                      <a:pt x="78651" y="387901"/>
                      <a:pt x="78651" y="380478"/>
                    </a:cubicBezTo>
                    <a:cubicBezTo>
                      <a:pt x="78651" y="373056"/>
                      <a:pt x="72635" y="367039"/>
                      <a:pt x="65212" y="367039"/>
                    </a:cubicBezTo>
                    <a:cubicBezTo>
                      <a:pt x="57790" y="367039"/>
                      <a:pt x="51773" y="373056"/>
                      <a:pt x="51773" y="380478"/>
                    </a:cubicBezTo>
                    <a:cubicBezTo>
                      <a:pt x="51773" y="387901"/>
                      <a:pt x="57790" y="393917"/>
                      <a:pt x="65212" y="393917"/>
                    </a:cubicBezTo>
                    <a:close/>
                    <a:moveTo>
                      <a:pt x="116875" y="393917"/>
                    </a:moveTo>
                    <a:cubicBezTo>
                      <a:pt x="124298" y="393917"/>
                      <a:pt x="130315" y="387901"/>
                      <a:pt x="130315" y="380478"/>
                    </a:cubicBezTo>
                    <a:cubicBezTo>
                      <a:pt x="130315" y="373056"/>
                      <a:pt x="124298" y="367039"/>
                      <a:pt x="116875" y="367039"/>
                    </a:cubicBezTo>
                    <a:cubicBezTo>
                      <a:pt x="109453" y="367039"/>
                      <a:pt x="103436" y="373056"/>
                      <a:pt x="103436" y="380478"/>
                    </a:cubicBezTo>
                    <a:cubicBezTo>
                      <a:pt x="103436" y="387901"/>
                      <a:pt x="109453" y="393917"/>
                      <a:pt x="116875" y="393917"/>
                    </a:cubicBezTo>
                    <a:close/>
                    <a:moveTo>
                      <a:pt x="168649" y="393917"/>
                    </a:moveTo>
                    <a:cubicBezTo>
                      <a:pt x="176071" y="393917"/>
                      <a:pt x="182088" y="387901"/>
                      <a:pt x="182088" y="380478"/>
                    </a:cubicBezTo>
                    <a:cubicBezTo>
                      <a:pt x="182088" y="373056"/>
                      <a:pt x="176071" y="367039"/>
                      <a:pt x="168649" y="367039"/>
                    </a:cubicBezTo>
                    <a:cubicBezTo>
                      <a:pt x="161226" y="367039"/>
                      <a:pt x="155210" y="373056"/>
                      <a:pt x="155210" y="380478"/>
                    </a:cubicBezTo>
                    <a:cubicBezTo>
                      <a:pt x="155210" y="387901"/>
                      <a:pt x="161226" y="393917"/>
                      <a:pt x="168649" y="393917"/>
                    </a:cubicBezTo>
                    <a:close/>
                    <a:moveTo>
                      <a:pt x="220312" y="393917"/>
                    </a:moveTo>
                    <a:cubicBezTo>
                      <a:pt x="227734" y="393917"/>
                      <a:pt x="233751" y="387901"/>
                      <a:pt x="233751" y="380478"/>
                    </a:cubicBezTo>
                    <a:cubicBezTo>
                      <a:pt x="233751" y="373056"/>
                      <a:pt x="227734" y="367039"/>
                      <a:pt x="220312" y="367039"/>
                    </a:cubicBezTo>
                    <a:cubicBezTo>
                      <a:pt x="212889" y="367039"/>
                      <a:pt x="206873" y="373056"/>
                      <a:pt x="206873" y="380478"/>
                    </a:cubicBezTo>
                    <a:cubicBezTo>
                      <a:pt x="206873" y="387901"/>
                      <a:pt x="212889" y="393917"/>
                      <a:pt x="220312" y="393917"/>
                    </a:cubicBezTo>
                    <a:close/>
                    <a:moveTo>
                      <a:pt x="272085" y="393917"/>
                    </a:moveTo>
                    <a:cubicBezTo>
                      <a:pt x="279507" y="393917"/>
                      <a:pt x="285524" y="387901"/>
                      <a:pt x="285524" y="380478"/>
                    </a:cubicBezTo>
                    <a:cubicBezTo>
                      <a:pt x="285524" y="373056"/>
                      <a:pt x="279507" y="367039"/>
                      <a:pt x="272085" y="367039"/>
                    </a:cubicBezTo>
                    <a:cubicBezTo>
                      <a:pt x="264663" y="367039"/>
                      <a:pt x="258646" y="373056"/>
                      <a:pt x="258646" y="380478"/>
                    </a:cubicBezTo>
                    <a:cubicBezTo>
                      <a:pt x="258646" y="387901"/>
                      <a:pt x="264663" y="393917"/>
                      <a:pt x="272085" y="393917"/>
                    </a:cubicBezTo>
                    <a:close/>
                    <a:moveTo>
                      <a:pt x="323858" y="393917"/>
                    </a:moveTo>
                    <a:cubicBezTo>
                      <a:pt x="331281" y="393917"/>
                      <a:pt x="337297" y="387901"/>
                      <a:pt x="337297" y="380478"/>
                    </a:cubicBezTo>
                    <a:cubicBezTo>
                      <a:pt x="337297" y="373056"/>
                      <a:pt x="331281" y="367039"/>
                      <a:pt x="323858" y="367039"/>
                    </a:cubicBezTo>
                    <a:cubicBezTo>
                      <a:pt x="316436" y="367039"/>
                      <a:pt x="310419" y="373056"/>
                      <a:pt x="310419" y="380478"/>
                    </a:cubicBezTo>
                    <a:cubicBezTo>
                      <a:pt x="310419" y="387901"/>
                      <a:pt x="316436" y="393917"/>
                      <a:pt x="323858" y="393917"/>
                    </a:cubicBezTo>
                    <a:close/>
                    <a:moveTo>
                      <a:pt x="375521" y="393917"/>
                    </a:moveTo>
                    <a:cubicBezTo>
                      <a:pt x="382943" y="393917"/>
                      <a:pt x="388960" y="387901"/>
                      <a:pt x="388960" y="380478"/>
                    </a:cubicBezTo>
                    <a:cubicBezTo>
                      <a:pt x="388960" y="373056"/>
                      <a:pt x="382943" y="367039"/>
                      <a:pt x="375521" y="367039"/>
                    </a:cubicBezTo>
                    <a:cubicBezTo>
                      <a:pt x="368099" y="367039"/>
                      <a:pt x="362082" y="373056"/>
                      <a:pt x="362082" y="380478"/>
                    </a:cubicBezTo>
                    <a:cubicBezTo>
                      <a:pt x="362082" y="387901"/>
                      <a:pt x="368099" y="393917"/>
                      <a:pt x="375521" y="393917"/>
                    </a:cubicBezTo>
                    <a:close/>
                    <a:moveTo>
                      <a:pt x="427295" y="393917"/>
                    </a:moveTo>
                    <a:cubicBezTo>
                      <a:pt x="434717" y="393917"/>
                      <a:pt x="440734" y="387901"/>
                      <a:pt x="440734" y="380478"/>
                    </a:cubicBezTo>
                    <a:cubicBezTo>
                      <a:pt x="440734" y="373056"/>
                      <a:pt x="434717" y="367039"/>
                      <a:pt x="427295" y="367039"/>
                    </a:cubicBezTo>
                    <a:cubicBezTo>
                      <a:pt x="419872" y="367039"/>
                      <a:pt x="413855" y="373056"/>
                      <a:pt x="413855" y="380478"/>
                    </a:cubicBezTo>
                    <a:cubicBezTo>
                      <a:pt x="413855" y="387901"/>
                      <a:pt x="419872" y="393917"/>
                      <a:pt x="427295" y="393917"/>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147" name="图形 4">
              <a:extLst>
                <a:ext uri="{FF2B5EF4-FFF2-40B4-BE49-F238E27FC236}">
                  <a16:creationId xmlns:a16="http://schemas.microsoft.com/office/drawing/2014/main" id="{B01C365A-73C1-55F6-CBAC-00AB2FDC717E}"/>
                </a:ext>
              </a:extLst>
            </p:cNvPr>
            <p:cNvGrpSpPr/>
            <p:nvPr/>
          </p:nvGrpSpPr>
          <p:grpSpPr>
            <a:xfrm>
              <a:off x="7480309" y="3709762"/>
              <a:ext cx="440623" cy="1509575"/>
              <a:chOff x="7480309" y="3709762"/>
              <a:chExt cx="440623" cy="1509575"/>
            </a:xfrm>
            <a:solidFill>
              <a:schemeClr val="accent6">
                <a:lumMod val="20000"/>
                <a:lumOff val="80000"/>
                <a:alpha val="59000"/>
              </a:schemeClr>
            </a:solidFill>
          </p:grpSpPr>
          <p:sp>
            <p:nvSpPr>
              <p:cNvPr id="148" name="任意多边形: 形状 147">
                <a:extLst>
                  <a:ext uri="{FF2B5EF4-FFF2-40B4-BE49-F238E27FC236}">
                    <a16:creationId xmlns:a16="http://schemas.microsoft.com/office/drawing/2014/main" id="{E26CA576-81A3-D83E-DB25-040B6E1D691F}"/>
                  </a:ext>
                </a:extLst>
              </p:cNvPr>
              <p:cNvSpPr/>
              <p:nvPr/>
            </p:nvSpPr>
            <p:spPr>
              <a:xfrm>
                <a:off x="7480309" y="3709762"/>
                <a:ext cx="440623" cy="345008"/>
              </a:xfrm>
              <a:custGeom>
                <a:avLst/>
                <a:gdLst>
                  <a:gd name="connsiteX0" fmla="*/ 13439 w 440623"/>
                  <a:gd name="connsiteY0" fmla="*/ 26878 h 345008"/>
                  <a:gd name="connsiteX1" fmla="*/ 26878 w 440623"/>
                  <a:gd name="connsiteY1" fmla="*/ 13439 h 345008"/>
                  <a:gd name="connsiteX2" fmla="*/ 13439 w 440623"/>
                  <a:gd name="connsiteY2" fmla="*/ 0 h 345008"/>
                  <a:gd name="connsiteX3" fmla="*/ 0 w 440623"/>
                  <a:gd name="connsiteY3" fmla="*/ 13439 h 345008"/>
                  <a:gd name="connsiteX4" fmla="*/ 13439 w 440623"/>
                  <a:gd name="connsiteY4" fmla="*/ 26878 h 345008"/>
                  <a:gd name="connsiteX5" fmla="*/ 65102 w 440623"/>
                  <a:gd name="connsiteY5" fmla="*/ 26878 h 345008"/>
                  <a:gd name="connsiteX6" fmla="*/ 78541 w 440623"/>
                  <a:gd name="connsiteY6" fmla="*/ 13439 h 345008"/>
                  <a:gd name="connsiteX7" fmla="*/ 65102 w 440623"/>
                  <a:gd name="connsiteY7" fmla="*/ 0 h 345008"/>
                  <a:gd name="connsiteX8" fmla="*/ 51663 w 440623"/>
                  <a:gd name="connsiteY8" fmla="*/ 13439 h 345008"/>
                  <a:gd name="connsiteX9" fmla="*/ 65102 w 440623"/>
                  <a:gd name="connsiteY9" fmla="*/ 26878 h 345008"/>
                  <a:gd name="connsiteX10" fmla="*/ 116875 w 440623"/>
                  <a:gd name="connsiteY10" fmla="*/ 26878 h 345008"/>
                  <a:gd name="connsiteX11" fmla="*/ 130314 w 440623"/>
                  <a:gd name="connsiteY11" fmla="*/ 13439 h 345008"/>
                  <a:gd name="connsiteX12" fmla="*/ 116875 w 440623"/>
                  <a:gd name="connsiteY12" fmla="*/ 0 h 345008"/>
                  <a:gd name="connsiteX13" fmla="*/ 103436 w 440623"/>
                  <a:gd name="connsiteY13" fmla="*/ 13439 h 345008"/>
                  <a:gd name="connsiteX14" fmla="*/ 116875 w 440623"/>
                  <a:gd name="connsiteY14" fmla="*/ 26878 h 345008"/>
                  <a:gd name="connsiteX15" fmla="*/ 168649 w 440623"/>
                  <a:gd name="connsiteY15" fmla="*/ 26878 h 345008"/>
                  <a:gd name="connsiteX16" fmla="*/ 182088 w 440623"/>
                  <a:gd name="connsiteY16" fmla="*/ 13439 h 345008"/>
                  <a:gd name="connsiteX17" fmla="*/ 168649 w 440623"/>
                  <a:gd name="connsiteY17" fmla="*/ 0 h 345008"/>
                  <a:gd name="connsiteX18" fmla="*/ 155210 w 440623"/>
                  <a:gd name="connsiteY18" fmla="*/ 13439 h 345008"/>
                  <a:gd name="connsiteX19" fmla="*/ 168649 w 440623"/>
                  <a:gd name="connsiteY19" fmla="*/ 26878 h 345008"/>
                  <a:gd name="connsiteX20" fmla="*/ 220312 w 440623"/>
                  <a:gd name="connsiteY20" fmla="*/ 26878 h 345008"/>
                  <a:gd name="connsiteX21" fmla="*/ 233751 w 440623"/>
                  <a:gd name="connsiteY21" fmla="*/ 13439 h 345008"/>
                  <a:gd name="connsiteX22" fmla="*/ 220312 w 440623"/>
                  <a:gd name="connsiteY22" fmla="*/ 0 h 345008"/>
                  <a:gd name="connsiteX23" fmla="*/ 206873 w 440623"/>
                  <a:gd name="connsiteY23" fmla="*/ 13439 h 345008"/>
                  <a:gd name="connsiteX24" fmla="*/ 220312 w 440623"/>
                  <a:gd name="connsiteY24" fmla="*/ 26878 h 345008"/>
                  <a:gd name="connsiteX25" fmla="*/ 272085 w 440623"/>
                  <a:gd name="connsiteY25" fmla="*/ 26878 h 345008"/>
                  <a:gd name="connsiteX26" fmla="*/ 285524 w 440623"/>
                  <a:gd name="connsiteY26" fmla="*/ 13439 h 345008"/>
                  <a:gd name="connsiteX27" fmla="*/ 272085 w 440623"/>
                  <a:gd name="connsiteY27" fmla="*/ 0 h 345008"/>
                  <a:gd name="connsiteX28" fmla="*/ 258646 w 440623"/>
                  <a:gd name="connsiteY28" fmla="*/ 13439 h 345008"/>
                  <a:gd name="connsiteX29" fmla="*/ 272085 w 440623"/>
                  <a:gd name="connsiteY29" fmla="*/ 26878 h 345008"/>
                  <a:gd name="connsiteX30" fmla="*/ 323748 w 440623"/>
                  <a:gd name="connsiteY30" fmla="*/ 26878 h 345008"/>
                  <a:gd name="connsiteX31" fmla="*/ 337187 w 440623"/>
                  <a:gd name="connsiteY31" fmla="*/ 13439 h 345008"/>
                  <a:gd name="connsiteX32" fmla="*/ 323748 w 440623"/>
                  <a:gd name="connsiteY32" fmla="*/ 0 h 345008"/>
                  <a:gd name="connsiteX33" fmla="*/ 310309 w 440623"/>
                  <a:gd name="connsiteY33" fmla="*/ 13439 h 345008"/>
                  <a:gd name="connsiteX34" fmla="*/ 323748 w 440623"/>
                  <a:gd name="connsiteY34" fmla="*/ 26878 h 345008"/>
                  <a:gd name="connsiteX35" fmla="*/ 375521 w 440623"/>
                  <a:gd name="connsiteY35" fmla="*/ 26878 h 345008"/>
                  <a:gd name="connsiteX36" fmla="*/ 388960 w 440623"/>
                  <a:gd name="connsiteY36" fmla="*/ 13439 h 345008"/>
                  <a:gd name="connsiteX37" fmla="*/ 375521 w 440623"/>
                  <a:gd name="connsiteY37" fmla="*/ 0 h 345008"/>
                  <a:gd name="connsiteX38" fmla="*/ 362082 w 440623"/>
                  <a:gd name="connsiteY38" fmla="*/ 13439 h 345008"/>
                  <a:gd name="connsiteX39" fmla="*/ 375521 w 440623"/>
                  <a:gd name="connsiteY39" fmla="*/ 26878 h 345008"/>
                  <a:gd name="connsiteX40" fmla="*/ 427184 w 440623"/>
                  <a:gd name="connsiteY40" fmla="*/ 26878 h 345008"/>
                  <a:gd name="connsiteX41" fmla="*/ 440623 w 440623"/>
                  <a:gd name="connsiteY41" fmla="*/ 13439 h 345008"/>
                  <a:gd name="connsiteX42" fmla="*/ 427184 w 440623"/>
                  <a:gd name="connsiteY42" fmla="*/ 0 h 345008"/>
                  <a:gd name="connsiteX43" fmla="*/ 413745 w 440623"/>
                  <a:gd name="connsiteY43" fmla="*/ 13439 h 345008"/>
                  <a:gd name="connsiteX44" fmla="*/ 427184 w 440623"/>
                  <a:gd name="connsiteY44" fmla="*/ 26878 h 345008"/>
                  <a:gd name="connsiteX45" fmla="*/ 13439 w 440623"/>
                  <a:gd name="connsiteY45" fmla="*/ 72372 h 345008"/>
                  <a:gd name="connsiteX46" fmla="*/ 26878 w 440623"/>
                  <a:gd name="connsiteY46" fmla="*/ 58933 h 345008"/>
                  <a:gd name="connsiteX47" fmla="*/ 13439 w 440623"/>
                  <a:gd name="connsiteY47" fmla="*/ 45494 h 345008"/>
                  <a:gd name="connsiteX48" fmla="*/ 0 w 440623"/>
                  <a:gd name="connsiteY48" fmla="*/ 58933 h 345008"/>
                  <a:gd name="connsiteX49" fmla="*/ 13439 w 440623"/>
                  <a:gd name="connsiteY49" fmla="*/ 72372 h 345008"/>
                  <a:gd name="connsiteX50" fmla="*/ 65102 w 440623"/>
                  <a:gd name="connsiteY50" fmla="*/ 72372 h 345008"/>
                  <a:gd name="connsiteX51" fmla="*/ 78541 w 440623"/>
                  <a:gd name="connsiteY51" fmla="*/ 58933 h 345008"/>
                  <a:gd name="connsiteX52" fmla="*/ 65102 w 440623"/>
                  <a:gd name="connsiteY52" fmla="*/ 45494 h 345008"/>
                  <a:gd name="connsiteX53" fmla="*/ 51663 w 440623"/>
                  <a:gd name="connsiteY53" fmla="*/ 58933 h 345008"/>
                  <a:gd name="connsiteX54" fmla="*/ 65102 w 440623"/>
                  <a:gd name="connsiteY54" fmla="*/ 72372 h 345008"/>
                  <a:gd name="connsiteX55" fmla="*/ 116875 w 440623"/>
                  <a:gd name="connsiteY55" fmla="*/ 72372 h 345008"/>
                  <a:gd name="connsiteX56" fmla="*/ 130314 w 440623"/>
                  <a:gd name="connsiteY56" fmla="*/ 58933 h 345008"/>
                  <a:gd name="connsiteX57" fmla="*/ 116875 w 440623"/>
                  <a:gd name="connsiteY57" fmla="*/ 45494 h 345008"/>
                  <a:gd name="connsiteX58" fmla="*/ 103436 w 440623"/>
                  <a:gd name="connsiteY58" fmla="*/ 58933 h 345008"/>
                  <a:gd name="connsiteX59" fmla="*/ 116875 w 440623"/>
                  <a:gd name="connsiteY59" fmla="*/ 72372 h 345008"/>
                  <a:gd name="connsiteX60" fmla="*/ 168649 w 440623"/>
                  <a:gd name="connsiteY60" fmla="*/ 72372 h 345008"/>
                  <a:gd name="connsiteX61" fmla="*/ 182088 w 440623"/>
                  <a:gd name="connsiteY61" fmla="*/ 58933 h 345008"/>
                  <a:gd name="connsiteX62" fmla="*/ 168649 w 440623"/>
                  <a:gd name="connsiteY62" fmla="*/ 45494 h 345008"/>
                  <a:gd name="connsiteX63" fmla="*/ 155210 w 440623"/>
                  <a:gd name="connsiteY63" fmla="*/ 58933 h 345008"/>
                  <a:gd name="connsiteX64" fmla="*/ 168649 w 440623"/>
                  <a:gd name="connsiteY64" fmla="*/ 72372 h 345008"/>
                  <a:gd name="connsiteX65" fmla="*/ 220312 w 440623"/>
                  <a:gd name="connsiteY65" fmla="*/ 72372 h 345008"/>
                  <a:gd name="connsiteX66" fmla="*/ 233751 w 440623"/>
                  <a:gd name="connsiteY66" fmla="*/ 58933 h 345008"/>
                  <a:gd name="connsiteX67" fmla="*/ 220312 w 440623"/>
                  <a:gd name="connsiteY67" fmla="*/ 45494 h 345008"/>
                  <a:gd name="connsiteX68" fmla="*/ 206873 w 440623"/>
                  <a:gd name="connsiteY68" fmla="*/ 58933 h 345008"/>
                  <a:gd name="connsiteX69" fmla="*/ 220312 w 440623"/>
                  <a:gd name="connsiteY69" fmla="*/ 72372 h 345008"/>
                  <a:gd name="connsiteX70" fmla="*/ 272085 w 440623"/>
                  <a:gd name="connsiteY70" fmla="*/ 72372 h 345008"/>
                  <a:gd name="connsiteX71" fmla="*/ 285524 w 440623"/>
                  <a:gd name="connsiteY71" fmla="*/ 58933 h 345008"/>
                  <a:gd name="connsiteX72" fmla="*/ 272085 w 440623"/>
                  <a:gd name="connsiteY72" fmla="*/ 45494 h 345008"/>
                  <a:gd name="connsiteX73" fmla="*/ 258646 w 440623"/>
                  <a:gd name="connsiteY73" fmla="*/ 58933 h 345008"/>
                  <a:gd name="connsiteX74" fmla="*/ 272085 w 440623"/>
                  <a:gd name="connsiteY74" fmla="*/ 72372 h 345008"/>
                  <a:gd name="connsiteX75" fmla="*/ 323748 w 440623"/>
                  <a:gd name="connsiteY75" fmla="*/ 72372 h 345008"/>
                  <a:gd name="connsiteX76" fmla="*/ 337187 w 440623"/>
                  <a:gd name="connsiteY76" fmla="*/ 58933 h 345008"/>
                  <a:gd name="connsiteX77" fmla="*/ 323748 w 440623"/>
                  <a:gd name="connsiteY77" fmla="*/ 45494 h 345008"/>
                  <a:gd name="connsiteX78" fmla="*/ 310309 w 440623"/>
                  <a:gd name="connsiteY78" fmla="*/ 58933 h 345008"/>
                  <a:gd name="connsiteX79" fmla="*/ 323748 w 440623"/>
                  <a:gd name="connsiteY79" fmla="*/ 72372 h 345008"/>
                  <a:gd name="connsiteX80" fmla="*/ 375521 w 440623"/>
                  <a:gd name="connsiteY80" fmla="*/ 72372 h 345008"/>
                  <a:gd name="connsiteX81" fmla="*/ 388960 w 440623"/>
                  <a:gd name="connsiteY81" fmla="*/ 58933 h 345008"/>
                  <a:gd name="connsiteX82" fmla="*/ 375521 w 440623"/>
                  <a:gd name="connsiteY82" fmla="*/ 45494 h 345008"/>
                  <a:gd name="connsiteX83" fmla="*/ 362082 w 440623"/>
                  <a:gd name="connsiteY83" fmla="*/ 58933 h 345008"/>
                  <a:gd name="connsiteX84" fmla="*/ 375521 w 440623"/>
                  <a:gd name="connsiteY84" fmla="*/ 72372 h 345008"/>
                  <a:gd name="connsiteX85" fmla="*/ 427184 w 440623"/>
                  <a:gd name="connsiteY85" fmla="*/ 72372 h 345008"/>
                  <a:gd name="connsiteX86" fmla="*/ 440623 w 440623"/>
                  <a:gd name="connsiteY86" fmla="*/ 58933 h 345008"/>
                  <a:gd name="connsiteX87" fmla="*/ 427184 w 440623"/>
                  <a:gd name="connsiteY87" fmla="*/ 45494 h 345008"/>
                  <a:gd name="connsiteX88" fmla="*/ 413745 w 440623"/>
                  <a:gd name="connsiteY88" fmla="*/ 58933 h 345008"/>
                  <a:gd name="connsiteX89" fmla="*/ 427184 w 440623"/>
                  <a:gd name="connsiteY89" fmla="*/ 72372 h 345008"/>
                  <a:gd name="connsiteX90" fmla="*/ 13439 w 440623"/>
                  <a:gd name="connsiteY90" fmla="*/ 117757 h 345008"/>
                  <a:gd name="connsiteX91" fmla="*/ 26878 w 440623"/>
                  <a:gd name="connsiteY91" fmla="*/ 104318 h 345008"/>
                  <a:gd name="connsiteX92" fmla="*/ 13439 w 440623"/>
                  <a:gd name="connsiteY92" fmla="*/ 90879 h 345008"/>
                  <a:gd name="connsiteX93" fmla="*/ 0 w 440623"/>
                  <a:gd name="connsiteY93" fmla="*/ 104318 h 345008"/>
                  <a:gd name="connsiteX94" fmla="*/ 13439 w 440623"/>
                  <a:gd name="connsiteY94" fmla="*/ 117757 h 345008"/>
                  <a:gd name="connsiteX95" fmla="*/ 65102 w 440623"/>
                  <a:gd name="connsiteY95" fmla="*/ 117757 h 345008"/>
                  <a:gd name="connsiteX96" fmla="*/ 78541 w 440623"/>
                  <a:gd name="connsiteY96" fmla="*/ 104318 h 345008"/>
                  <a:gd name="connsiteX97" fmla="*/ 65102 w 440623"/>
                  <a:gd name="connsiteY97" fmla="*/ 90879 h 345008"/>
                  <a:gd name="connsiteX98" fmla="*/ 51663 w 440623"/>
                  <a:gd name="connsiteY98" fmla="*/ 104318 h 345008"/>
                  <a:gd name="connsiteX99" fmla="*/ 65102 w 440623"/>
                  <a:gd name="connsiteY99" fmla="*/ 117757 h 345008"/>
                  <a:gd name="connsiteX100" fmla="*/ 116875 w 440623"/>
                  <a:gd name="connsiteY100" fmla="*/ 117757 h 345008"/>
                  <a:gd name="connsiteX101" fmla="*/ 130314 w 440623"/>
                  <a:gd name="connsiteY101" fmla="*/ 104318 h 345008"/>
                  <a:gd name="connsiteX102" fmla="*/ 116875 w 440623"/>
                  <a:gd name="connsiteY102" fmla="*/ 90879 h 345008"/>
                  <a:gd name="connsiteX103" fmla="*/ 103436 w 440623"/>
                  <a:gd name="connsiteY103" fmla="*/ 104318 h 345008"/>
                  <a:gd name="connsiteX104" fmla="*/ 116875 w 440623"/>
                  <a:gd name="connsiteY104" fmla="*/ 117757 h 345008"/>
                  <a:gd name="connsiteX105" fmla="*/ 168649 w 440623"/>
                  <a:gd name="connsiteY105" fmla="*/ 117757 h 345008"/>
                  <a:gd name="connsiteX106" fmla="*/ 182088 w 440623"/>
                  <a:gd name="connsiteY106" fmla="*/ 104318 h 345008"/>
                  <a:gd name="connsiteX107" fmla="*/ 168649 w 440623"/>
                  <a:gd name="connsiteY107" fmla="*/ 90879 h 345008"/>
                  <a:gd name="connsiteX108" fmla="*/ 155210 w 440623"/>
                  <a:gd name="connsiteY108" fmla="*/ 104318 h 345008"/>
                  <a:gd name="connsiteX109" fmla="*/ 168649 w 440623"/>
                  <a:gd name="connsiteY109" fmla="*/ 117757 h 345008"/>
                  <a:gd name="connsiteX110" fmla="*/ 220312 w 440623"/>
                  <a:gd name="connsiteY110" fmla="*/ 117757 h 345008"/>
                  <a:gd name="connsiteX111" fmla="*/ 233751 w 440623"/>
                  <a:gd name="connsiteY111" fmla="*/ 104318 h 345008"/>
                  <a:gd name="connsiteX112" fmla="*/ 220312 w 440623"/>
                  <a:gd name="connsiteY112" fmla="*/ 90879 h 345008"/>
                  <a:gd name="connsiteX113" fmla="*/ 206873 w 440623"/>
                  <a:gd name="connsiteY113" fmla="*/ 104318 h 345008"/>
                  <a:gd name="connsiteX114" fmla="*/ 220312 w 440623"/>
                  <a:gd name="connsiteY114" fmla="*/ 117757 h 345008"/>
                  <a:gd name="connsiteX115" fmla="*/ 272085 w 440623"/>
                  <a:gd name="connsiteY115" fmla="*/ 117757 h 345008"/>
                  <a:gd name="connsiteX116" fmla="*/ 285524 w 440623"/>
                  <a:gd name="connsiteY116" fmla="*/ 104318 h 345008"/>
                  <a:gd name="connsiteX117" fmla="*/ 272085 w 440623"/>
                  <a:gd name="connsiteY117" fmla="*/ 90879 h 345008"/>
                  <a:gd name="connsiteX118" fmla="*/ 258646 w 440623"/>
                  <a:gd name="connsiteY118" fmla="*/ 104318 h 345008"/>
                  <a:gd name="connsiteX119" fmla="*/ 272085 w 440623"/>
                  <a:gd name="connsiteY119" fmla="*/ 117757 h 345008"/>
                  <a:gd name="connsiteX120" fmla="*/ 323748 w 440623"/>
                  <a:gd name="connsiteY120" fmla="*/ 117757 h 345008"/>
                  <a:gd name="connsiteX121" fmla="*/ 337187 w 440623"/>
                  <a:gd name="connsiteY121" fmla="*/ 104318 h 345008"/>
                  <a:gd name="connsiteX122" fmla="*/ 323748 w 440623"/>
                  <a:gd name="connsiteY122" fmla="*/ 90879 h 345008"/>
                  <a:gd name="connsiteX123" fmla="*/ 310309 w 440623"/>
                  <a:gd name="connsiteY123" fmla="*/ 104318 h 345008"/>
                  <a:gd name="connsiteX124" fmla="*/ 323748 w 440623"/>
                  <a:gd name="connsiteY124" fmla="*/ 117757 h 345008"/>
                  <a:gd name="connsiteX125" fmla="*/ 375521 w 440623"/>
                  <a:gd name="connsiteY125" fmla="*/ 117757 h 345008"/>
                  <a:gd name="connsiteX126" fmla="*/ 388960 w 440623"/>
                  <a:gd name="connsiteY126" fmla="*/ 104318 h 345008"/>
                  <a:gd name="connsiteX127" fmla="*/ 375521 w 440623"/>
                  <a:gd name="connsiteY127" fmla="*/ 90879 h 345008"/>
                  <a:gd name="connsiteX128" fmla="*/ 362082 w 440623"/>
                  <a:gd name="connsiteY128" fmla="*/ 104318 h 345008"/>
                  <a:gd name="connsiteX129" fmla="*/ 375521 w 440623"/>
                  <a:gd name="connsiteY129" fmla="*/ 117757 h 345008"/>
                  <a:gd name="connsiteX130" fmla="*/ 427184 w 440623"/>
                  <a:gd name="connsiteY130" fmla="*/ 117757 h 345008"/>
                  <a:gd name="connsiteX131" fmla="*/ 440623 w 440623"/>
                  <a:gd name="connsiteY131" fmla="*/ 104318 h 345008"/>
                  <a:gd name="connsiteX132" fmla="*/ 427184 w 440623"/>
                  <a:gd name="connsiteY132" fmla="*/ 90879 h 345008"/>
                  <a:gd name="connsiteX133" fmla="*/ 413745 w 440623"/>
                  <a:gd name="connsiteY133" fmla="*/ 104318 h 345008"/>
                  <a:gd name="connsiteX134" fmla="*/ 427184 w 440623"/>
                  <a:gd name="connsiteY134" fmla="*/ 117757 h 345008"/>
                  <a:gd name="connsiteX135" fmla="*/ 13439 w 440623"/>
                  <a:gd name="connsiteY135" fmla="*/ 163251 h 345008"/>
                  <a:gd name="connsiteX136" fmla="*/ 26878 w 440623"/>
                  <a:gd name="connsiteY136" fmla="*/ 149812 h 345008"/>
                  <a:gd name="connsiteX137" fmla="*/ 13439 w 440623"/>
                  <a:gd name="connsiteY137" fmla="*/ 136373 h 345008"/>
                  <a:gd name="connsiteX138" fmla="*/ 0 w 440623"/>
                  <a:gd name="connsiteY138" fmla="*/ 149812 h 345008"/>
                  <a:gd name="connsiteX139" fmla="*/ 13439 w 440623"/>
                  <a:gd name="connsiteY139" fmla="*/ 163251 h 345008"/>
                  <a:gd name="connsiteX140" fmla="*/ 65102 w 440623"/>
                  <a:gd name="connsiteY140" fmla="*/ 163251 h 345008"/>
                  <a:gd name="connsiteX141" fmla="*/ 78541 w 440623"/>
                  <a:gd name="connsiteY141" fmla="*/ 149812 h 345008"/>
                  <a:gd name="connsiteX142" fmla="*/ 65102 w 440623"/>
                  <a:gd name="connsiteY142" fmla="*/ 136373 h 345008"/>
                  <a:gd name="connsiteX143" fmla="*/ 51663 w 440623"/>
                  <a:gd name="connsiteY143" fmla="*/ 149812 h 345008"/>
                  <a:gd name="connsiteX144" fmla="*/ 65102 w 440623"/>
                  <a:gd name="connsiteY144" fmla="*/ 163251 h 345008"/>
                  <a:gd name="connsiteX145" fmla="*/ 116875 w 440623"/>
                  <a:gd name="connsiteY145" fmla="*/ 163251 h 345008"/>
                  <a:gd name="connsiteX146" fmla="*/ 130314 w 440623"/>
                  <a:gd name="connsiteY146" fmla="*/ 149812 h 345008"/>
                  <a:gd name="connsiteX147" fmla="*/ 116875 w 440623"/>
                  <a:gd name="connsiteY147" fmla="*/ 136373 h 345008"/>
                  <a:gd name="connsiteX148" fmla="*/ 103436 w 440623"/>
                  <a:gd name="connsiteY148" fmla="*/ 149812 h 345008"/>
                  <a:gd name="connsiteX149" fmla="*/ 116875 w 440623"/>
                  <a:gd name="connsiteY149" fmla="*/ 163251 h 345008"/>
                  <a:gd name="connsiteX150" fmla="*/ 168649 w 440623"/>
                  <a:gd name="connsiteY150" fmla="*/ 163251 h 345008"/>
                  <a:gd name="connsiteX151" fmla="*/ 182088 w 440623"/>
                  <a:gd name="connsiteY151" fmla="*/ 149812 h 345008"/>
                  <a:gd name="connsiteX152" fmla="*/ 168649 w 440623"/>
                  <a:gd name="connsiteY152" fmla="*/ 136373 h 345008"/>
                  <a:gd name="connsiteX153" fmla="*/ 155210 w 440623"/>
                  <a:gd name="connsiteY153" fmla="*/ 149812 h 345008"/>
                  <a:gd name="connsiteX154" fmla="*/ 168649 w 440623"/>
                  <a:gd name="connsiteY154" fmla="*/ 163251 h 345008"/>
                  <a:gd name="connsiteX155" fmla="*/ 220312 w 440623"/>
                  <a:gd name="connsiteY155" fmla="*/ 163251 h 345008"/>
                  <a:gd name="connsiteX156" fmla="*/ 233751 w 440623"/>
                  <a:gd name="connsiteY156" fmla="*/ 149812 h 345008"/>
                  <a:gd name="connsiteX157" fmla="*/ 220312 w 440623"/>
                  <a:gd name="connsiteY157" fmla="*/ 136373 h 345008"/>
                  <a:gd name="connsiteX158" fmla="*/ 206873 w 440623"/>
                  <a:gd name="connsiteY158" fmla="*/ 149812 h 345008"/>
                  <a:gd name="connsiteX159" fmla="*/ 220312 w 440623"/>
                  <a:gd name="connsiteY159" fmla="*/ 163251 h 345008"/>
                  <a:gd name="connsiteX160" fmla="*/ 272085 w 440623"/>
                  <a:gd name="connsiteY160" fmla="*/ 163251 h 345008"/>
                  <a:gd name="connsiteX161" fmla="*/ 285524 w 440623"/>
                  <a:gd name="connsiteY161" fmla="*/ 149812 h 345008"/>
                  <a:gd name="connsiteX162" fmla="*/ 272085 w 440623"/>
                  <a:gd name="connsiteY162" fmla="*/ 136373 h 345008"/>
                  <a:gd name="connsiteX163" fmla="*/ 258646 w 440623"/>
                  <a:gd name="connsiteY163" fmla="*/ 149812 h 345008"/>
                  <a:gd name="connsiteX164" fmla="*/ 272085 w 440623"/>
                  <a:gd name="connsiteY164" fmla="*/ 163251 h 345008"/>
                  <a:gd name="connsiteX165" fmla="*/ 323748 w 440623"/>
                  <a:gd name="connsiteY165" fmla="*/ 163251 h 345008"/>
                  <a:gd name="connsiteX166" fmla="*/ 337187 w 440623"/>
                  <a:gd name="connsiteY166" fmla="*/ 149812 h 345008"/>
                  <a:gd name="connsiteX167" fmla="*/ 323748 w 440623"/>
                  <a:gd name="connsiteY167" fmla="*/ 136373 h 345008"/>
                  <a:gd name="connsiteX168" fmla="*/ 310309 w 440623"/>
                  <a:gd name="connsiteY168" fmla="*/ 149812 h 345008"/>
                  <a:gd name="connsiteX169" fmla="*/ 323748 w 440623"/>
                  <a:gd name="connsiteY169" fmla="*/ 163251 h 345008"/>
                  <a:gd name="connsiteX170" fmla="*/ 375521 w 440623"/>
                  <a:gd name="connsiteY170" fmla="*/ 163251 h 345008"/>
                  <a:gd name="connsiteX171" fmla="*/ 388960 w 440623"/>
                  <a:gd name="connsiteY171" fmla="*/ 149812 h 345008"/>
                  <a:gd name="connsiteX172" fmla="*/ 375521 w 440623"/>
                  <a:gd name="connsiteY172" fmla="*/ 136373 h 345008"/>
                  <a:gd name="connsiteX173" fmla="*/ 362082 w 440623"/>
                  <a:gd name="connsiteY173" fmla="*/ 149812 h 345008"/>
                  <a:gd name="connsiteX174" fmla="*/ 375521 w 440623"/>
                  <a:gd name="connsiteY174" fmla="*/ 163251 h 345008"/>
                  <a:gd name="connsiteX175" fmla="*/ 427184 w 440623"/>
                  <a:gd name="connsiteY175" fmla="*/ 163251 h 345008"/>
                  <a:gd name="connsiteX176" fmla="*/ 440623 w 440623"/>
                  <a:gd name="connsiteY176" fmla="*/ 149812 h 345008"/>
                  <a:gd name="connsiteX177" fmla="*/ 427184 w 440623"/>
                  <a:gd name="connsiteY177" fmla="*/ 136373 h 345008"/>
                  <a:gd name="connsiteX178" fmla="*/ 413745 w 440623"/>
                  <a:gd name="connsiteY178" fmla="*/ 149812 h 345008"/>
                  <a:gd name="connsiteX179" fmla="*/ 427184 w 440623"/>
                  <a:gd name="connsiteY179" fmla="*/ 163251 h 345008"/>
                  <a:gd name="connsiteX180" fmla="*/ 13439 w 440623"/>
                  <a:gd name="connsiteY180" fmla="*/ 208745 h 345008"/>
                  <a:gd name="connsiteX181" fmla="*/ 26878 w 440623"/>
                  <a:gd name="connsiteY181" fmla="*/ 195306 h 345008"/>
                  <a:gd name="connsiteX182" fmla="*/ 13439 w 440623"/>
                  <a:gd name="connsiteY182" fmla="*/ 181867 h 345008"/>
                  <a:gd name="connsiteX183" fmla="*/ 0 w 440623"/>
                  <a:gd name="connsiteY183" fmla="*/ 195306 h 345008"/>
                  <a:gd name="connsiteX184" fmla="*/ 13439 w 440623"/>
                  <a:gd name="connsiteY184" fmla="*/ 208745 h 345008"/>
                  <a:gd name="connsiteX185" fmla="*/ 65102 w 440623"/>
                  <a:gd name="connsiteY185" fmla="*/ 208745 h 345008"/>
                  <a:gd name="connsiteX186" fmla="*/ 78541 w 440623"/>
                  <a:gd name="connsiteY186" fmla="*/ 195306 h 345008"/>
                  <a:gd name="connsiteX187" fmla="*/ 65102 w 440623"/>
                  <a:gd name="connsiteY187" fmla="*/ 181867 h 345008"/>
                  <a:gd name="connsiteX188" fmla="*/ 51663 w 440623"/>
                  <a:gd name="connsiteY188" fmla="*/ 195306 h 345008"/>
                  <a:gd name="connsiteX189" fmla="*/ 65102 w 440623"/>
                  <a:gd name="connsiteY189" fmla="*/ 208745 h 345008"/>
                  <a:gd name="connsiteX190" fmla="*/ 116875 w 440623"/>
                  <a:gd name="connsiteY190" fmla="*/ 208745 h 345008"/>
                  <a:gd name="connsiteX191" fmla="*/ 130314 w 440623"/>
                  <a:gd name="connsiteY191" fmla="*/ 195306 h 345008"/>
                  <a:gd name="connsiteX192" fmla="*/ 116875 w 440623"/>
                  <a:gd name="connsiteY192" fmla="*/ 181867 h 345008"/>
                  <a:gd name="connsiteX193" fmla="*/ 103436 w 440623"/>
                  <a:gd name="connsiteY193" fmla="*/ 195306 h 345008"/>
                  <a:gd name="connsiteX194" fmla="*/ 116875 w 440623"/>
                  <a:gd name="connsiteY194" fmla="*/ 208745 h 345008"/>
                  <a:gd name="connsiteX195" fmla="*/ 168649 w 440623"/>
                  <a:gd name="connsiteY195" fmla="*/ 208745 h 345008"/>
                  <a:gd name="connsiteX196" fmla="*/ 182088 w 440623"/>
                  <a:gd name="connsiteY196" fmla="*/ 195306 h 345008"/>
                  <a:gd name="connsiteX197" fmla="*/ 168649 w 440623"/>
                  <a:gd name="connsiteY197" fmla="*/ 181867 h 345008"/>
                  <a:gd name="connsiteX198" fmla="*/ 155210 w 440623"/>
                  <a:gd name="connsiteY198" fmla="*/ 195306 h 345008"/>
                  <a:gd name="connsiteX199" fmla="*/ 168649 w 440623"/>
                  <a:gd name="connsiteY199" fmla="*/ 208745 h 345008"/>
                  <a:gd name="connsiteX200" fmla="*/ 220312 w 440623"/>
                  <a:gd name="connsiteY200" fmla="*/ 208745 h 345008"/>
                  <a:gd name="connsiteX201" fmla="*/ 233751 w 440623"/>
                  <a:gd name="connsiteY201" fmla="*/ 195306 h 345008"/>
                  <a:gd name="connsiteX202" fmla="*/ 220312 w 440623"/>
                  <a:gd name="connsiteY202" fmla="*/ 181867 h 345008"/>
                  <a:gd name="connsiteX203" fmla="*/ 206873 w 440623"/>
                  <a:gd name="connsiteY203" fmla="*/ 195306 h 345008"/>
                  <a:gd name="connsiteX204" fmla="*/ 220312 w 440623"/>
                  <a:gd name="connsiteY204" fmla="*/ 208745 h 345008"/>
                  <a:gd name="connsiteX205" fmla="*/ 272085 w 440623"/>
                  <a:gd name="connsiteY205" fmla="*/ 208745 h 345008"/>
                  <a:gd name="connsiteX206" fmla="*/ 285524 w 440623"/>
                  <a:gd name="connsiteY206" fmla="*/ 195306 h 345008"/>
                  <a:gd name="connsiteX207" fmla="*/ 272085 w 440623"/>
                  <a:gd name="connsiteY207" fmla="*/ 181867 h 345008"/>
                  <a:gd name="connsiteX208" fmla="*/ 258646 w 440623"/>
                  <a:gd name="connsiteY208" fmla="*/ 195306 h 345008"/>
                  <a:gd name="connsiteX209" fmla="*/ 272085 w 440623"/>
                  <a:gd name="connsiteY209" fmla="*/ 208745 h 345008"/>
                  <a:gd name="connsiteX210" fmla="*/ 323748 w 440623"/>
                  <a:gd name="connsiteY210" fmla="*/ 208745 h 345008"/>
                  <a:gd name="connsiteX211" fmla="*/ 337187 w 440623"/>
                  <a:gd name="connsiteY211" fmla="*/ 195306 h 345008"/>
                  <a:gd name="connsiteX212" fmla="*/ 323748 w 440623"/>
                  <a:gd name="connsiteY212" fmla="*/ 181867 h 345008"/>
                  <a:gd name="connsiteX213" fmla="*/ 310309 w 440623"/>
                  <a:gd name="connsiteY213" fmla="*/ 195306 h 345008"/>
                  <a:gd name="connsiteX214" fmla="*/ 323748 w 440623"/>
                  <a:gd name="connsiteY214" fmla="*/ 208745 h 345008"/>
                  <a:gd name="connsiteX215" fmla="*/ 375521 w 440623"/>
                  <a:gd name="connsiteY215" fmla="*/ 208745 h 345008"/>
                  <a:gd name="connsiteX216" fmla="*/ 388960 w 440623"/>
                  <a:gd name="connsiteY216" fmla="*/ 195306 h 345008"/>
                  <a:gd name="connsiteX217" fmla="*/ 375521 w 440623"/>
                  <a:gd name="connsiteY217" fmla="*/ 181867 h 345008"/>
                  <a:gd name="connsiteX218" fmla="*/ 362082 w 440623"/>
                  <a:gd name="connsiteY218" fmla="*/ 195306 h 345008"/>
                  <a:gd name="connsiteX219" fmla="*/ 375521 w 440623"/>
                  <a:gd name="connsiteY219" fmla="*/ 208745 h 345008"/>
                  <a:gd name="connsiteX220" fmla="*/ 427184 w 440623"/>
                  <a:gd name="connsiteY220" fmla="*/ 208745 h 345008"/>
                  <a:gd name="connsiteX221" fmla="*/ 440623 w 440623"/>
                  <a:gd name="connsiteY221" fmla="*/ 195306 h 345008"/>
                  <a:gd name="connsiteX222" fmla="*/ 427184 w 440623"/>
                  <a:gd name="connsiteY222" fmla="*/ 181867 h 345008"/>
                  <a:gd name="connsiteX223" fmla="*/ 413745 w 440623"/>
                  <a:gd name="connsiteY223" fmla="*/ 195306 h 345008"/>
                  <a:gd name="connsiteX224" fmla="*/ 427184 w 440623"/>
                  <a:gd name="connsiteY224" fmla="*/ 208745 h 345008"/>
                  <a:gd name="connsiteX225" fmla="*/ 13439 w 440623"/>
                  <a:gd name="connsiteY225" fmla="*/ 254130 h 345008"/>
                  <a:gd name="connsiteX226" fmla="*/ 26878 w 440623"/>
                  <a:gd name="connsiteY226" fmla="*/ 240691 h 345008"/>
                  <a:gd name="connsiteX227" fmla="*/ 13439 w 440623"/>
                  <a:gd name="connsiteY227" fmla="*/ 227252 h 345008"/>
                  <a:gd name="connsiteX228" fmla="*/ 0 w 440623"/>
                  <a:gd name="connsiteY228" fmla="*/ 240691 h 345008"/>
                  <a:gd name="connsiteX229" fmla="*/ 13439 w 440623"/>
                  <a:gd name="connsiteY229" fmla="*/ 254130 h 345008"/>
                  <a:gd name="connsiteX230" fmla="*/ 65102 w 440623"/>
                  <a:gd name="connsiteY230" fmla="*/ 254130 h 345008"/>
                  <a:gd name="connsiteX231" fmla="*/ 78541 w 440623"/>
                  <a:gd name="connsiteY231" fmla="*/ 240691 h 345008"/>
                  <a:gd name="connsiteX232" fmla="*/ 65102 w 440623"/>
                  <a:gd name="connsiteY232" fmla="*/ 227252 h 345008"/>
                  <a:gd name="connsiteX233" fmla="*/ 51663 w 440623"/>
                  <a:gd name="connsiteY233" fmla="*/ 240691 h 345008"/>
                  <a:gd name="connsiteX234" fmla="*/ 65102 w 440623"/>
                  <a:gd name="connsiteY234" fmla="*/ 254130 h 345008"/>
                  <a:gd name="connsiteX235" fmla="*/ 116875 w 440623"/>
                  <a:gd name="connsiteY235" fmla="*/ 254130 h 345008"/>
                  <a:gd name="connsiteX236" fmla="*/ 130314 w 440623"/>
                  <a:gd name="connsiteY236" fmla="*/ 240691 h 345008"/>
                  <a:gd name="connsiteX237" fmla="*/ 116875 w 440623"/>
                  <a:gd name="connsiteY237" fmla="*/ 227252 h 345008"/>
                  <a:gd name="connsiteX238" fmla="*/ 103436 w 440623"/>
                  <a:gd name="connsiteY238" fmla="*/ 240691 h 345008"/>
                  <a:gd name="connsiteX239" fmla="*/ 116875 w 440623"/>
                  <a:gd name="connsiteY239" fmla="*/ 254130 h 345008"/>
                  <a:gd name="connsiteX240" fmla="*/ 168649 w 440623"/>
                  <a:gd name="connsiteY240" fmla="*/ 254130 h 345008"/>
                  <a:gd name="connsiteX241" fmla="*/ 182088 w 440623"/>
                  <a:gd name="connsiteY241" fmla="*/ 240691 h 345008"/>
                  <a:gd name="connsiteX242" fmla="*/ 168649 w 440623"/>
                  <a:gd name="connsiteY242" fmla="*/ 227252 h 345008"/>
                  <a:gd name="connsiteX243" fmla="*/ 155210 w 440623"/>
                  <a:gd name="connsiteY243" fmla="*/ 240691 h 345008"/>
                  <a:gd name="connsiteX244" fmla="*/ 168649 w 440623"/>
                  <a:gd name="connsiteY244" fmla="*/ 254130 h 345008"/>
                  <a:gd name="connsiteX245" fmla="*/ 220312 w 440623"/>
                  <a:gd name="connsiteY245" fmla="*/ 254130 h 345008"/>
                  <a:gd name="connsiteX246" fmla="*/ 233751 w 440623"/>
                  <a:gd name="connsiteY246" fmla="*/ 240691 h 345008"/>
                  <a:gd name="connsiteX247" fmla="*/ 220312 w 440623"/>
                  <a:gd name="connsiteY247" fmla="*/ 227252 h 345008"/>
                  <a:gd name="connsiteX248" fmla="*/ 206873 w 440623"/>
                  <a:gd name="connsiteY248" fmla="*/ 240691 h 345008"/>
                  <a:gd name="connsiteX249" fmla="*/ 220312 w 440623"/>
                  <a:gd name="connsiteY249" fmla="*/ 254130 h 345008"/>
                  <a:gd name="connsiteX250" fmla="*/ 272085 w 440623"/>
                  <a:gd name="connsiteY250" fmla="*/ 254130 h 345008"/>
                  <a:gd name="connsiteX251" fmla="*/ 285524 w 440623"/>
                  <a:gd name="connsiteY251" fmla="*/ 240691 h 345008"/>
                  <a:gd name="connsiteX252" fmla="*/ 272085 w 440623"/>
                  <a:gd name="connsiteY252" fmla="*/ 227252 h 345008"/>
                  <a:gd name="connsiteX253" fmla="*/ 258646 w 440623"/>
                  <a:gd name="connsiteY253" fmla="*/ 240691 h 345008"/>
                  <a:gd name="connsiteX254" fmla="*/ 272085 w 440623"/>
                  <a:gd name="connsiteY254" fmla="*/ 254130 h 345008"/>
                  <a:gd name="connsiteX255" fmla="*/ 323748 w 440623"/>
                  <a:gd name="connsiteY255" fmla="*/ 254130 h 345008"/>
                  <a:gd name="connsiteX256" fmla="*/ 337187 w 440623"/>
                  <a:gd name="connsiteY256" fmla="*/ 240691 h 345008"/>
                  <a:gd name="connsiteX257" fmla="*/ 323748 w 440623"/>
                  <a:gd name="connsiteY257" fmla="*/ 227252 h 345008"/>
                  <a:gd name="connsiteX258" fmla="*/ 310309 w 440623"/>
                  <a:gd name="connsiteY258" fmla="*/ 240691 h 345008"/>
                  <a:gd name="connsiteX259" fmla="*/ 323748 w 440623"/>
                  <a:gd name="connsiteY259" fmla="*/ 254130 h 345008"/>
                  <a:gd name="connsiteX260" fmla="*/ 375521 w 440623"/>
                  <a:gd name="connsiteY260" fmla="*/ 254130 h 345008"/>
                  <a:gd name="connsiteX261" fmla="*/ 388960 w 440623"/>
                  <a:gd name="connsiteY261" fmla="*/ 240691 h 345008"/>
                  <a:gd name="connsiteX262" fmla="*/ 375521 w 440623"/>
                  <a:gd name="connsiteY262" fmla="*/ 227252 h 345008"/>
                  <a:gd name="connsiteX263" fmla="*/ 362082 w 440623"/>
                  <a:gd name="connsiteY263" fmla="*/ 240691 h 345008"/>
                  <a:gd name="connsiteX264" fmla="*/ 375521 w 440623"/>
                  <a:gd name="connsiteY264" fmla="*/ 254130 h 345008"/>
                  <a:gd name="connsiteX265" fmla="*/ 427184 w 440623"/>
                  <a:gd name="connsiteY265" fmla="*/ 254130 h 345008"/>
                  <a:gd name="connsiteX266" fmla="*/ 440623 w 440623"/>
                  <a:gd name="connsiteY266" fmla="*/ 240691 h 345008"/>
                  <a:gd name="connsiteX267" fmla="*/ 427184 w 440623"/>
                  <a:gd name="connsiteY267" fmla="*/ 227252 h 345008"/>
                  <a:gd name="connsiteX268" fmla="*/ 413745 w 440623"/>
                  <a:gd name="connsiteY268" fmla="*/ 240691 h 345008"/>
                  <a:gd name="connsiteX269" fmla="*/ 427184 w 440623"/>
                  <a:gd name="connsiteY269" fmla="*/ 254130 h 345008"/>
                  <a:gd name="connsiteX270" fmla="*/ 13439 w 440623"/>
                  <a:gd name="connsiteY270" fmla="*/ 299624 h 345008"/>
                  <a:gd name="connsiteX271" fmla="*/ 26878 w 440623"/>
                  <a:gd name="connsiteY271" fmla="*/ 286185 h 345008"/>
                  <a:gd name="connsiteX272" fmla="*/ 13439 w 440623"/>
                  <a:gd name="connsiteY272" fmla="*/ 272746 h 345008"/>
                  <a:gd name="connsiteX273" fmla="*/ 0 w 440623"/>
                  <a:gd name="connsiteY273" fmla="*/ 286185 h 345008"/>
                  <a:gd name="connsiteX274" fmla="*/ 13439 w 440623"/>
                  <a:gd name="connsiteY274" fmla="*/ 299624 h 345008"/>
                  <a:gd name="connsiteX275" fmla="*/ 65102 w 440623"/>
                  <a:gd name="connsiteY275" fmla="*/ 299624 h 345008"/>
                  <a:gd name="connsiteX276" fmla="*/ 78541 w 440623"/>
                  <a:gd name="connsiteY276" fmla="*/ 286185 h 345008"/>
                  <a:gd name="connsiteX277" fmla="*/ 65102 w 440623"/>
                  <a:gd name="connsiteY277" fmla="*/ 272746 h 345008"/>
                  <a:gd name="connsiteX278" fmla="*/ 51663 w 440623"/>
                  <a:gd name="connsiteY278" fmla="*/ 286185 h 345008"/>
                  <a:gd name="connsiteX279" fmla="*/ 65102 w 440623"/>
                  <a:gd name="connsiteY279" fmla="*/ 299624 h 345008"/>
                  <a:gd name="connsiteX280" fmla="*/ 116875 w 440623"/>
                  <a:gd name="connsiteY280" fmla="*/ 299624 h 345008"/>
                  <a:gd name="connsiteX281" fmla="*/ 130314 w 440623"/>
                  <a:gd name="connsiteY281" fmla="*/ 286185 h 345008"/>
                  <a:gd name="connsiteX282" fmla="*/ 116875 w 440623"/>
                  <a:gd name="connsiteY282" fmla="*/ 272746 h 345008"/>
                  <a:gd name="connsiteX283" fmla="*/ 103436 w 440623"/>
                  <a:gd name="connsiteY283" fmla="*/ 286185 h 345008"/>
                  <a:gd name="connsiteX284" fmla="*/ 116875 w 440623"/>
                  <a:gd name="connsiteY284" fmla="*/ 299624 h 345008"/>
                  <a:gd name="connsiteX285" fmla="*/ 168649 w 440623"/>
                  <a:gd name="connsiteY285" fmla="*/ 299624 h 345008"/>
                  <a:gd name="connsiteX286" fmla="*/ 182088 w 440623"/>
                  <a:gd name="connsiteY286" fmla="*/ 286185 h 345008"/>
                  <a:gd name="connsiteX287" fmla="*/ 168649 w 440623"/>
                  <a:gd name="connsiteY287" fmla="*/ 272746 h 345008"/>
                  <a:gd name="connsiteX288" fmla="*/ 155210 w 440623"/>
                  <a:gd name="connsiteY288" fmla="*/ 286185 h 345008"/>
                  <a:gd name="connsiteX289" fmla="*/ 168649 w 440623"/>
                  <a:gd name="connsiteY289" fmla="*/ 299624 h 345008"/>
                  <a:gd name="connsiteX290" fmla="*/ 220312 w 440623"/>
                  <a:gd name="connsiteY290" fmla="*/ 299624 h 345008"/>
                  <a:gd name="connsiteX291" fmla="*/ 233751 w 440623"/>
                  <a:gd name="connsiteY291" fmla="*/ 286185 h 345008"/>
                  <a:gd name="connsiteX292" fmla="*/ 220312 w 440623"/>
                  <a:gd name="connsiteY292" fmla="*/ 272746 h 345008"/>
                  <a:gd name="connsiteX293" fmla="*/ 206873 w 440623"/>
                  <a:gd name="connsiteY293" fmla="*/ 286185 h 345008"/>
                  <a:gd name="connsiteX294" fmla="*/ 220312 w 440623"/>
                  <a:gd name="connsiteY294" fmla="*/ 299624 h 345008"/>
                  <a:gd name="connsiteX295" fmla="*/ 272085 w 440623"/>
                  <a:gd name="connsiteY295" fmla="*/ 299624 h 345008"/>
                  <a:gd name="connsiteX296" fmla="*/ 285524 w 440623"/>
                  <a:gd name="connsiteY296" fmla="*/ 286185 h 345008"/>
                  <a:gd name="connsiteX297" fmla="*/ 272085 w 440623"/>
                  <a:gd name="connsiteY297" fmla="*/ 272746 h 345008"/>
                  <a:gd name="connsiteX298" fmla="*/ 258646 w 440623"/>
                  <a:gd name="connsiteY298" fmla="*/ 286185 h 345008"/>
                  <a:gd name="connsiteX299" fmla="*/ 272085 w 440623"/>
                  <a:gd name="connsiteY299" fmla="*/ 299624 h 345008"/>
                  <a:gd name="connsiteX300" fmla="*/ 323748 w 440623"/>
                  <a:gd name="connsiteY300" fmla="*/ 299624 h 345008"/>
                  <a:gd name="connsiteX301" fmla="*/ 337187 w 440623"/>
                  <a:gd name="connsiteY301" fmla="*/ 286185 h 345008"/>
                  <a:gd name="connsiteX302" fmla="*/ 323748 w 440623"/>
                  <a:gd name="connsiteY302" fmla="*/ 272746 h 345008"/>
                  <a:gd name="connsiteX303" fmla="*/ 310309 w 440623"/>
                  <a:gd name="connsiteY303" fmla="*/ 286185 h 345008"/>
                  <a:gd name="connsiteX304" fmla="*/ 323748 w 440623"/>
                  <a:gd name="connsiteY304" fmla="*/ 299624 h 345008"/>
                  <a:gd name="connsiteX305" fmla="*/ 375521 w 440623"/>
                  <a:gd name="connsiteY305" fmla="*/ 299624 h 345008"/>
                  <a:gd name="connsiteX306" fmla="*/ 388960 w 440623"/>
                  <a:gd name="connsiteY306" fmla="*/ 286185 h 345008"/>
                  <a:gd name="connsiteX307" fmla="*/ 375521 w 440623"/>
                  <a:gd name="connsiteY307" fmla="*/ 272746 h 345008"/>
                  <a:gd name="connsiteX308" fmla="*/ 362082 w 440623"/>
                  <a:gd name="connsiteY308" fmla="*/ 286185 h 345008"/>
                  <a:gd name="connsiteX309" fmla="*/ 375521 w 440623"/>
                  <a:gd name="connsiteY309" fmla="*/ 299624 h 345008"/>
                  <a:gd name="connsiteX310" fmla="*/ 427184 w 440623"/>
                  <a:gd name="connsiteY310" fmla="*/ 299624 h 345008"/>
                  <a:gd name="connsiteX311" fmla="*/ 440623 w 440623"/>
                  <a:gd name="connsiteY311" fmla="*/ 286185 h 345008"/>
                  <a:gd name="connsiteX312" fmla="*/ 427184 w 440623"/>
                  <a:gd name="connsiteY312" fmla="*/ 272746 h 345008"/>
                  <a:gd name="connsiteX313" fmla="*/ 413745 w 440623"/>
                  <a:gd name="connsiteY313" fmla="*/ 286185 h 345008"/>
                  <a:gd name="connsiteX314" fmla="*/ 427184 w 440623"/>
                  <a:gd name="connsiteY314" fmla="*/ 299624 h 345008"/>
                  <a:gd name="connsiteX315" fmla="*/ 13439 w 440623"/>
                  <a:gd name="connsiteY315" fmla="*/ 345008 h 345008"/>
                  <a:gd name="connsiteX316" fmla="*/ 26878 w 440623"/>
                  <a:gd name="connsiteY316" fmla="*/ 331569 h 345008"/>
                  <a:gd name="connsiteX317" fmla="*/ 13439 w 440623"/>
                  <a:gd name="connsiteY317" fmla="*/ 318130 h 345008"/>
                  <a:gd name="connsiteX318" fmla="*/ 0 w 440623"/>
                  <a:gd name="connsiteY318" fmla="*/ 331569 h 345008"/>
                  <a:gd name="connsiteX319" fmla="*/ 13439 w 440623"/>
                  <a:gd name="connsiteY319" fmla="*/ 345008 h 345008"/>
                  <a:gd name="connsiteX320" fmla="*/ 65102 w 440623"/>
                  <a:gd name="connsiteY320" fmla="*/ 345008 h 345008"/>
                  <a:gd name="connsiteX321" fmla="*/ 78541 w 440623"/>
                  <a:gd name="connsiteY321" fmla="*/ 331569 h 345008"/>
                  <a:gd name="connsiteX322" fmla="*/ 65102 w 440623"/>
                  <a:gd name="connsiteY322" fmla="*/ 318130 h 345008"/>
                  <a:gd name="connsiteX323" fmla="*/ 51663 w 440623"/>
                  <a:gd name="connsiteY323" fmla="*/ 331569 h 345008"/>
                  <a:gd name="connsiteX324" fmla="*/ 65102 w 440623"/>
                  <a:gd name="connsiteY324" fmla="*/ 345008 h 345008"/>
                  <a:gd name="connsiteX325" fmla="*/ 116875 w 440623"/>
                  <a:gd name="connsiteY325" fmla="*/ 345008 h 345008"/>
                  <a:gd name="connsiteX326" fmla="*/ 130314 w 440623"/>
                  <a:gd name="connsiteY326" fmla="*/ 331569 h 345008"/>
                  <a:gd name="connsiteX327" fmla="*/ 116875 w 440623"/>
                  <a:gd name="connsiteY327" fmla="*/ 318130 h 345008"/>
                  <a:gd name="connsiteX328" fmla="*/ 103436 w 440623"/>
                  <a:gd name="connsiteY328" fmla="*/ 331569 h 345008"/>
                  <a:gd name="connsiteX329" fmla="*/ 116875 w 440623"/>
                  <a:gd name="connsiteY329" fmla="*/ 345008 h 345008"/>
                  <a:gd name="connsiteX330" fmla="*/ 168649 w 440623"/>
                  <a:gd name="connsiteY330" fmla="*/ 345008 h 345008"/>
                  <a:gd name="connsiteX331" fmla="*/ 182088 w 440623"/>
                  <a:gd name="connsiteY331" fmla="*/ 331569 h 345008"/>
                  <a:gd name="connsiteX332" fmla="*/ 168649 w 440623"/>
                  <a:gd name="connsiteY332" fmla="*/ 318130 h 345008"/>
                  <a:gd name="connsiteX333" fmla="*/ 155210 w 440623"/>
                  <a:gd name="connsiteY333" fmla="*/ 331569 h 345008"/>
                  <a:gd name="connsiteX334" fmla="*/ 168649 w 440623"/>
                  <a:gd name="connsiteY334" fmla="*/ 345008 h 345008"/>
                  <a:gd name="connsiteX335" fmla="*/ 220312 w 440623"/>
                  <a:gd name="connsiteY335" fmla="*/ 345008 h 345008"/>
                  <a:gd name="connsiteX336" fmla="*/ 233751 w 440623"/>
                  <a:gd name="connsiteY336" fmla="*/ 331569 h 345008"/>
                  <a:gd name="connsiteX337" fmla="*/ 220312 w 440623"/>
                  <a:gd name="connsiteY337" fmla="*/ 318130 h 345008"/>
                  <a:gd name="connsiteX338" fmla="*/ 206873 w 440623"/>
                  <a:gd name="connsiteY338" fmla="*/ 331569 h 345008"/>
                  <a:gd name="connsiteX339" fmla="*/ 220312 w 440623"/>
                  <a:gd name="connsiteY339" fmla="*/ 345008 h 345008"/>
                  <a:gd name="connsiteX340" fmla="*/ 272085 w 440623"/>
                  <a:gd name="connsiteY340" fmla="*/ 345008 h 345008"/>
                  <a:gd name="connsiteX341" fmla="*/ 285524 w 440623"/>
                  <a:gd name="connsiteY341" fmla="*/ 331569 h 345008"/>
                  <a:gd name="connsiteX342" fmla="*/ 272085 w 440623"/>
                  <a:gd name="connsiteY342" fmla="*/ 318130 h 345008"/>
                  <a:gd name="connsiteX343" fmla="*/ 258646 w 440623"/>
                  <a:gd name="connsiteY343" fmla="*/ 331569 h 345008"/>
                  <a:gd name="connsiteX344" fmla="*/ 272085 w 440623"/>
                  <a:gd name="connsiteY344" fmla="*/ 345008 h 345008"/>
                  <a:gd name="connsiteX345" fmla="*/ 323748 w 440623"/>
                  <a:gd name="connsiteY345" fmla="*/ 345008 h 345008"/>
                  <a:gd name="connsiteX346" fmla="*/ 337187 w 440623"/>
                  <a:gd name="connsiteY346" fmla="*/ 331569 h 345008"/>
                  <a:gd name="connsiteX347" fmla="*/ 323748 w 440623"/>
                  <a:gd name="connsiteY347" fmla="*/ 318130 h 345008"/>
                  <a:gd name="connsiteX348" fmla="*/ 310309 w 440623"/>
                  <a:gd name="connsiteY348" fmla="*/ 331569 h 345008"/>
                  <a:gd name="connsiteX349" fmla="*/ 323748 w 440623"/>
                  <a:gd name="connsiteY349" fmla="*/ 345008 h 345008"/>
                  <a:gd name="connsiteX350" fmla="*/ 375521 w 440623"/>
                  <a:gd name="connsiteY350" fmla="*/ 345008 h 345008"/>
                  <a:gd name="connsiteX351" fmla="*/ 388960 w 440623"/>
                  <a:gd name="connsiteY351" fmla="*/ 331569 h 345008"/>
                  <a:gd name="connsiteX352" fmla="*/ 375521 w 440623"/>
                  <a:gd name="connsiteY352" fmla="*/ 318130 h 345008"/>
                  <a:gd name="connsiteX353" fmla="*/ 362082 w 440623"/>
                  <a:gd name="connsiteY353" fmla="*/ 331569 h 345008"/>
                  <a:gd name="connsiteX354" fmla="*/ 375521 w 440623"/>
                  <a:gd name="connsiteY354" fmla="*/ 345008 h 345008"/>
                  <a:gd name="connsiteX355" fmla="*/ 427184 w 440623"/>
                  <a:gd name="connsiteY355" fmla="*/ 345008 h 345008"/>
                  <a:gd name="connsiteX356" fmla="*/ 440623 w 440623"/>
                  <a:gd name="connsiteY356" fmla="*/ 331569 h 345008"/>
                  <a:gd name="connsiteX357" fmla="*/ 427184 w 440623"/>
                  <a:gd name="connsiteY357" fmla="*/ 318130 h 345008"/>
                  <a:gd name="connsiteX358" fmla="*/ 413745 w 440623"/>
                  <a:gd name="connsiteY358" fmla="*/ 331569 h 345008"/>
                  <a:gd name="connsiteX359" fmla="*/ 427184 w 44062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102" y="72372"/>
                    </a:moveTo>
                    <a:cubicBezTo>
                      <a:pt x="72524" y="72372"/>
                      <a:pt x="78541" y="66356"/>
                      <a:pt x="78541" y="58933"/>
                    </a:cubicBezTo>
                    <a:cubicBezTo>
                      <a:pt x="78541" y="51511"/>
                      <a:pt x="72524" y="45494"/>
                      <a:pt x="65102" y="45494"/>
                    </a:cubicBezTo>
                    <a:cubicBezTo>
                      <a:pt x="57680" y="45494"/>
                      <a:pt x="51663" y="51511"/>
                      <a:pt x="51663" y="58933"/>
                    </a:cubicBezTo>
                    <a:cubicBezTo>
                      <a:pt x="51663" y="66356"/>
                      <a:pt x="57680" y="72372"/>
                      <a:pt x="65102"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2085" y="72372"/>
                    </a:moveTo>
                    <a:cubicBezTo>
                      <a:pt x="279507" y="72372"/>
                      <a:pt x="285524" y="66356"/>
                      <a:pt x="285524" y="58933"/>
                    </a:cubicBezTo>
                    <a:cubicBezTo>
                      <a:pt x="285524" y="51511"/>
                      <a:pt x="279507" y="45494"/>
                      <a:pt x="272085" y="45494"/>
                    </a:cubicBezTo>
                    <a:cubicBezTo>
                      <a:pt x="264663" y="45494"/>
                      <a:pt x="258646" y="51511"/>
                      <a:pt x="258646" y="58933"/>
                    </a:cubicBezTo>
                    <a:cubicBezTo>
                      <a:pt x="258646" y="66356"/>
                      <a:pt x="264663" y="72372"/>
                      <a:pt x="272085"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375521" y="72372"/>
                    </a:moveTo>
                    <a:cubicBezTo>
                      <a:pt x="382943" y="72372"/>
                      <a:pt x="388960" y="66356"/>
                      <a:pt x="388960" y="58933"/>
                    </a:cubicBezTo>
                    <a:cubicBezTo>
                      <a:pt x="388960" y="51511"/>
                      <a:pt x="382943" y="45494"/>
                      <a:pt x="375521" y="45494"/>
                    </a:cubicBezTo>
                    <a:cubicBezTo>
                      <a:pt x="368099" y="45494"/>
                      <a:pt x="362082" y="51511"/>
                      <a:pt x="362082" y="58933"/>
                    </a:cubicBezTo>
                    <a:cubicBezTo>
                      <a:pt x="362082" y="66356"/>
                      <a:pt x="368099" y="72372"/>
                      <a:pt x="375521" y="72372"/>
                    </a:cubicBezTo>
                    <a:close/>
                    <a:moveTo>
                      <a:pt x="427184" y="72372"/>
                    </a:moveTo>
                    <a:cubicBezTo>
                      <a:pt x="434607" y="72372"/>
                      <a:pt x="440623" y="66356"/>
                      <a:pt x="440623" y="58933"/>
                    </a:cubicBezTo>
                    <a:cubicBezTo>
                      <a:pt x="440623" y="51511"/>
                      <a:pt x="434607" y="45494"/>
                      <a:pt x="427184" y="45494"/>
                    </a:cubicBezTo>
                    <a:cubicBezTo>
                      <a:pt x="419762" y="45494"/>
                      <a:pt x="413745" y="51511"/>
                      <a:pt x="413745" y="58933"/>
                    </a:cubicBezTo>
                    <a:cubicBezTo>
                      <a:pt x="413745" y="66356"/>
                      <a:pt x="419762" y="72372"/>
                      <a:pt x="427184"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184" y="163251"/>
                    </a:moveTo>
                    <a:cubicBezTo>
                      <a:pt x="434607" y="163251"/>
                      <a:pt x="440623" y="157234"/>
                      <a:pt x="440623" y="149812"/>
                    </a:cubicBezTo>
                    <a:cubicBezTo>
                      <a:pt x="440623" y="142390"/>
                      <a:pt x="434607" y="136373"/>
                      <a:pt x="427184" y="136373"/>
                    </a:cubicBezTo>
                    <a:cubicBezTo>
                      <a:pt x="419762" y="136373"/>
                      <a:pt x="413745" y="142390"/>
                      <a:pt x="413745" y="149812"/>
                    </a:cubicBezTo>
                    <a:cubicBezTo>
                      <a:pt x="413745" y="157234"/>
                      <a:pt x="419762" y="163251"/>
                      <a:pt x="427184"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102" y="208745"/>
                    </a:moveTo>
                    <a:cubicBezTo>
                      <a:pt x="72524" y="208745"/>
                      <a:pt x="78541" y="202729"/>
                      <a:pt x="78541" y="195306"/>
                    </a:cubicBezTo>
                    <a:cubicBezTo>
                      <a:pt x="78541" y="187884"/>
                      <a:pt x="72524" y="181867"/>
                      <a:pt x="65102" y="181867"/>
                    </a:cubicBezTo>
                    <a:cubicBezTo>
                      <a:pt x="57680" y="181867"/>
                      <a:pt x="51663" y="187884"/>
                      <a:pt x="51663" y="195306"/>
                    </a:cubicBezTo>
                    <a:cubicBezTo>
                      <a:pt x="51663" y="202729"/>
                      <a:pt x="57680" y="208745"/>
                      <a:pt x="65102" y="208745"/>
                    </a:cubicBezTo>
                    <a:close/>
                    <a:moveTo>
                      <a:pt x="116875" y="208745"/>
                    </a:moveTo>
                    <a:cubicBezTo>
                      <a:pt x="124297" y="208745"/>
                      <a:pt x="130314" y="202729"/>
                      <a:pt x="130314" y="195306"/>
                    </a:cubicBezTo>
                    <a:cubicBezTo>
                      <a:pt x="130314" y="187884"/>
                      <a:pt x="124297" y="181867"/>
                      <a:pt x="116875" y="181867"/>
                    </a:cubicBezTo>
                    <a:cubicBezTo>
                      <a:pt x="109453" y="181867"/>
                      <a:pt x="103436" y="187884"/>
                      <a:pt x="103436" y="195306"/>
                    </a:cubicBezTo>
                    <a:cubicBezTo>
                      <a:pt x="103436" y="202729"/>
                      <a:pt x="109453" y="208745"/>
                      <a:pt x="116875" y="208745"/>
                    </a:cubicBezTo>
                    <a:close/>
                    <a:moveTo>
                      <a:pt x="168649" y="208745"/>
                    </a:moveTo>
                    <a:cubicBezTo>
                      <a:pt x="176071" y="208745"/>
                      <a:pt x="182088" y="202729"/>
                      <a:pt x="182088" y="195306"/>
                    </a:cubicBezTo>
                    <a:cubicBezTo>
                      <a:pt x="182088" y="187884"/>
                      <a:pt x="176071" y="181867"/>
                      <a:pt x="168649" y="181867"/>
                    </a:cubicBezTo>
                    <a:cubicBezTo>
                      <a:pt x="161226" y="181867"/>
                      <a:pt x="155210" y="187884"/>
                      <a:pt x="155210" y="195306"/>
                    </a:cubicBezTo>
                    <a:cubicBezTo>
                      <a:pt x="155210" y="202729"/>
                      <a:pt x="161226" y="208745"/>
                      <a:pt x="168649"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2085" y="208745"/>
                    </a:moveTo>
                    <a:cubicBezTo>
                      <a:pt x="279507" y="208745"/>
                      <a:pt x="285524" y="202729"/>
                      <a:pt x="285524" y="195306"/>
                    </a:cubicBezTo>
                    <a:cubicBezTo>
                      <a:pt x="285524" y="187884"/>
                      <a:pt x="279507" y="181867"/>
                      <a:pt x="272085" y="181867"/>
                    </a:cubicBezTo>
                    <a:cubicBezTo>
                      <a:pt x="264663" y="181867"/>
                      <a:pt x="258646" y="187884"/>
                      <a:pt x="258646" y="195306"/>
                    </a:cubicBezTo>
                    <a:cubicBezTo>
                      <a:pt x="258646" y="202729"/>
                      <a:pt x="264663" y="208745"/>
                      <a:pt x="272085" y="208745"/>
                    </a:cubicBezTo>
                    <a:close/>
                    <a:moveTo>
                      <a:pt x="323748" y="208745"/>
                    </a:moveTo>
                    <a:cubicBezTo>
                      <a:pt x="331170" y="208745"/>
                      <a:pt x="337187" y="202729"/>
                      <a:pt x="337187" y="195306"/>
                    </a:cubicBezTo>
                    <a:cubicBezTo>
                      <a:pt x="337187" y="187884"/>
                      <a:pt x="331170" y="181867"/>
                      <a:pt x="323748" y="181867"/>
                    </a:cubicBezTo>
                    <a:cubicBezTo>
                      <a:pt x="316326" y="181867"/>
                      <a:pt x="310309" y="187884"/>
                      <a:pt x="310309" y="195306"/>
                    </a:cubicBezTo>
                    <a:cubicBezTo>
                      <a:pt x="310309" y="202729"/>
                      <a:pt x="316326" y="208745"/>
                      <a:pt x="323748" y="208745"/>
                    </a:cubicBezTo>
                    <a:close/>
                    <a:moveTo>
                      <a:pt x="375521" y="208745"/>
                    </a:moveTo>
                    <a:cubicBezTo>
                      <a:pt x="382943" y="208745"/>
                      <a:pt x="388960" y="202729"/>
                      <a:pt x="388960" y="195306"/>
                    </a:cubicBezTo>
                    <a:cubicBezTo>
                      <a:pt x="388960" y="187884"/>
                      <a:pt x="382943" y="181867"/>
                      <a:pt x="375521" y="181867"/>
                    </a:cubicBezTo>
                    <a:cubicBezTo>
                      <a:pt x="368099" y="181867"/>
                      <a:pt x="362082" y="187884"/>
                      <a:pt x="362082" y="195306"/>
                    </a:cubicBezTo>
                    <a:cubicBezTo>
                      <a:pt x="362082" y="202729"/>
                      <a:pt x="368099" y="208745"/>
                      <a:pt x="375521" y="208745"/>
                    </a:cubicBezTo>
                    <a:close/>
                    <a:moveTo>
                      <a:pt x="427184" y="208745"/>
                    </a:moveTo>
                    <a:cubicBezTo>
                      <a:pt x="434607" y="208745"/>
                      <a:pt x="440623" y="202729"/>
                      <a:pt x="440623" y="195306"/>
                    </a:cubicBezTo>
                    <a:cubicBezTo>
                      <a:pt x="440623" y="187884"/>
                      <a:pt x="434607" y="181867"/>
                      <a:pt x="427184" y="181867"/>
                    </a:cubicBezTo>
                    <a:cubicBezTo>
                      <a:pt x="419762" y="181867"/>
                      <a:pt x="413745" y="187884"/>
                      <a:pt x="413745" y="195306"/>
                    </a:cubicBezTo>
                    <a:cubicBezTo>
                      <a:pt x="413745" y="202729"/>
                      <a:pt x="419762" y="208745"/>
                      <a:pt x="427184"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102" y="299624"/>
                    </a:moveTo>
                    <a:cubicBezTo>
                      <a:pt x="72524" y="299624"/>
                      <a:pt x="78541" y="293607"/>
                      <a:pt x="78541" y="286185"/>
                    </a:cubicBezTo>
                    <a:cubicBezTo>
                      <a:pt x="78541" y="278763"/>
                      <a:pt x="72524" y="272746"/>
                      <a:pt x="65102" y="272746"/>
                    </a:cubicBezTo>
                    <a:cubicBezTo>
                      <a:pt x="57680" y="272746"/>
                      <a:pt x="51663" y="278763"/>
                      <a:pt x="51663" y="286185"/>
                    </a:cubicBezTo>
                    <a:cubicBezTo>
                      <a:pt x="51663" y="293607"/>
                      <a:pt x="57680" y="299624"/>
                      <a:pt x="65102"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2085" y="299624"/>
                    </a:moveTo>
                    <a:cubicBezTo>
                      <a:pt x="279507" y="299624"/>
                      <a:pt x="285524" y="293607"/>
                      <a:pt x="285524" y="286185"/>
                    </a:cubicBezTo>
                    <a:cubicBezTo>
                      <a:pt x="285524" y="278763"/>
                      <a:pt x="279507" y="272746"/>
                      <a:pt x="272085" y="272746"/>
                    </a:cubicBezTo>
                    <a:cubicBezTo>
                      <a:pt x="264663" y="272746"/>
                      <a:pt x="258646" y="278763"/>
                      <a:pt x="258646" y="286185"/>
                    </a:cubicBezTo>
                    <a:cubicBezTo>
                      <a:pt x="258646" y="293607"/>
                      <a:pt x="264663" y="299624"/>
                      <a:pt x="272085"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375521" y="299624"/>
                    </a:moveTo>
                    <a:cubicBezTo>
                      <a:pt x="382943" y="299624"/>
                      <a:pt x="388960" y="293607"/>
                      <a:pt x="388960" y="286185"/>
                    </a:cubicBezTo>
                    <a:cubicBezTo>
                      <a:pt x="388960" y="278763"/>
                      <a:pt x="382943" y="272746"/>
                      <a:pt x="375521" y="272746"/>
                    </a:cubicBezTo>
                    <a:cubicBezTo>
                      <a:pt x="368099" y="272746"/>
                      <a:pt x="362082" y="278763"/>
                      <a:pt x="362082" y="286185"/>
                    </a:cubicBezTo>
                    <a:cubicBezTo>
                      <a:pt x="362082" y="293607"/>
                      <a:pt x="368099" y="299624"/>
                      <a:pt x="375521" y="299624"/>
                    </a:cubicBezTo>
                    <a:close/>
                    <a:moveTo>
                      <a:pt x="427184" y="299624"/>
                    </a:moveTo>
                    <a:cubicBezTo>
                      <a:pt x="434607" y="299624"/>
                      <a:pt x="440623" y="293607"/>
                      <a:pt x="440623" y="286185"/>
                    </a:cubicBezTo>
                    <a:cubicBezTo>
                      <a:pt x="440623" y="278763"/>
                      <a:pt x="434607" y="272746"/>
                      <a:pt x="427184" y="272746"/>
                    </a:cubicBezTo>
                    <a:cubicBezTo>
                      <a:pt x="419762" y="272746"/>
                      <a:pt x="413745" y="278763"/>
                      <a:pt x="413745" y="286185"/>
                    </a:cubicBezTo>
                    <a:cubicBezTo>
                      <a:pt x="413745" y="293607"/>
                      <a:pt x="419762" y="299624"/>
                      <a:pt x="427184" y="29962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184" y="345008"/>
                    </a:moveTo>
                    <a:cubicBezTo>
                      <a:pt x="434607" y="345008"/>
                      <a:pt x="440623" y="338991"/>
                      <a:pt x="440623" y="331569"/>
                    </a:cubicBezTo>
                    <a:cubicBezTo>
                      <a:pt x="440623" y="324147"/>
                      <a:pt x="434607" y="318130"/>
                      <a:pt x="427184" y="318130"/>
                    </a:cubicBezTo>
                    <a:cubicBezTo>
                      <a:pt x="419762" y="318130"/>
                      <a:pt x="413745" y="324147"/>
                      <a:pt x="413745" y="331569"/>
                    </a:cubicBezTo>
                    <a:cubicBezTo>
                      <a:pt x="413745" y="338991"/>
                      <a:pt x="419762" y="345008"/>
                      <a:pt x="42718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49" name="任意多边形: 形状 148">
                <a:extLst>
                  <a:ext uri="{FF2B5EF4-FFF2-40B4-BE49-F238E27FC236}">
                    <a16:creationId xmlns:a16="http://schemas.microsoft.com/office/drawing/2014/main" id="{4430F2A1-65E5-9126-AA3E-B2472F8E9002}"/>
                  </a:ext>
                </a:extLst>
              </p:cNvPr>
              <p:cNvSpPr/>
              <p:nvPr/>
            </p:nvSpPr>
            <p:spPr>
              <a:xfrm>
                <a:off x="7480309" y="4084292"/>
                <a:ext cx="440623" cy="345008"/>
              </a:xfrm>
              <a:custGeom>
                <a:avLst/>
                <a:gdLst>
                  <a:gd name="connsiteX0" fmla="*/ 13439 w 440623"/>
                  <a:gd name="connsiteY0" fmla="*/ 26878 h 345008"/>
                  <a:gd name="connsiteX1" fmla="*/ 26878 w 440623"/>
                  <a:gd name="connsiteY1" fmla="*/ 13439 h 345008"/>
                  <a:gd name="connsiteX2" fmla="*/ 13439 w 440623"/>
                  <a:gd name="connsiteY2" fmla="*/ 0 h 345008"/>
                  <a:gd name="connsiteX3" fmla="*/ 0 w 440623"/>
                  <a:gd name="connsiteY3" fmla="*/ 13439 h 345008"/>
                  <a:gd name="connsiteX4" fmla="*/ 13439 w 440623"/>
                  <a:gd name="connsiteY4" fmla="*/ 26878 h 345008"/>
                  <a:gd name="connsiteX5" fmla="*/ 65102 w 440623"/>
                  <a:gd name="connsiteY5" fmla="*/ 26878 h 345008"/>
                  <a:gd name="connsiteX6" fmla="*/ 78541 w 440623"/>
                  <a:gd name="connsiteY6" fmla="*/ 13439 h 345008"/>
                  <a:gd name="connsiteX7" fmla="*/ 65102 w 440623"/>
                  <a:gd name="connsiteY7" fmla="*/ 0 h 345008"/>
                  <a:gd name="connsiteX8" fmla="*/ 51663 w 440623"/>
                  <a:gd name="connsiteY8" fmla="*/ 13439 h 345008"/>
                  <a:gd name="connsiteX9" fmla="*/ 65102 w 440623"/>
                  <a:gd name="connsiteY9" fmla="*/ 26878 h 345008"/>
                  <a:gd name="connsiteX10" fmla="*/ 116875 w 440623"/>
                  <a:gd name="connsiteY10" fmla="*/ 26878 h 345008"/>
                  <a:gd name="connsiteX11" fmla="*/ 130314 w 440623"/>
                  <a:gd name="connsiteY11" fmla="*/ 13439 h 345008"/>
                  <a:gd name="connsiteX12" fmla="*/ 116875 w 440623"/>
                  <a:gd name="connsiteY12" fmla="*/ 0 h 345008"/>
                  <a:gd name="connsiteX13" fmla="*/ 103436 w 440623"/>
                  <a:gd name="connsiteY13" fmla="*/ 13439 h 345008"/>
                  <a:gd name="connsiteX14" fmla="*/ 116875 w 440623"/>
                  <a:gd name="connsiteY14" fmla="*/ 26878 h 345008"/>
                  <a:gd name="connsiteX15" fmla="*/ 168649 w 440623"/>
                  <a:gd name="connsiteY15" fmla="*/ 26878 h 345008"/>
                  <a:gd name="connsiteX16" fmla="*/ 182088 w 440623"/>
                  <a:gd name="connsiteY16" fmla="*/ 13439 h 345008"/>
                  <a:gd name="connsiteX17" fmla="*/ 168649 w 440623"/>
                  <a:gd name="connsiteY17" fmla="*/ 0 h 345008"/>
                  <a:gd name="connsiteX18" fmla="*/ 155210 w 440623"/>
                  <a:gd name="connsiteY18" fmla="*/ 13439 h 345008"/>
                  <a:gd name="connsiteX19" fmla="*/ 168649 w 440623"/>
                  <a:gd name="connsiteY19" fmla="*/ 26878 h 345008"/>
                  <a:gd name="connsiteX20" fmla="*/ 220312 w 440623"/>
                  <a:gd name="connsiteY20" fmla="*/ 26878 h 345008"/>
                  <a:gd name="connsiteX21" fmla="*/ 233751 w 440623"/>
                  <a:gd name="connsiteY21" fmla="*/ 13439 h 345008"/>
                  <a:gd name="connsiteX22" fmla="*/ 220312 w 440623"/>
                  <a:gd name="connsiteY22" fmla="*/ 0 h 345008"/>
                  <a:gd name="connsiteX23" fmla="*/ 206873 w 440623"/>
                  <a:gd name="connsiteY23" fmla="*/ 13439 h 345008"/>
                  <a:gd name="connsiteX24" fmla="*/ 220312 w 440623"/>
                  <a:gd name="connsiteY24" fmla="*/ 26878 h 345008"/>
                  <a:gd name="connsiteX25" fmla="*/ 272085 w 440623"/>
                  <a:gd name="connsiteY25" fmla="*/ 26878 h 345008"/>
                  <a:gd name="connsiteX26" fmla="*/ 285524 w 440623"/>
                  <a:gd name="connsiteY26" fmla="*/ 13439 h 345008"/>
                  <a:gd name="connsiteX27" fmla="*/ 272085 w 440623"/>
                  <a:gd name="connsiteY27" fmla="*/ 0 h 345008"/>
                  <a:gd name="connsiteX28" fmla="*/ 258646 w 440623"/>
                  <a:gd name="connsiteY28" fmla="*/ 13439 h 345008"/>
                  <a:gd name="connsiteX29" fmla="*/ 272085 w 440623"/>
                  <a:gd name="connsiteY29" fmla="*/ 26878 h 345008"/>
                  <a:gd name="connsiteX30" fmla="*/ 323748 w 440623"/>
                  <a:gd name="connsiteY30" fmla="*/ 26878 h 345008"/>
                  <a:gd name="connsiteX31" fmla="*/ 337187 w 440623"/>
                  <a:gd name="connsiteY31" fmla="*/ 13439 h 345008"/>
                  <a:gd name="connsiteX32" fmla="*/ 323748 w 440623"/>
                  <a:gd name="connsiteY32" fmla="*/ 0 h 345008"/>
                  <a:gd name="connsiteX33" fmla="*/ 310309 w 440623"/>
                  <a:gd name="connsiteY33" fmla="*/ 13439 h 345008"/>
                  <a:gd name="connsiteX34" fmla="*/ 323748 w 440623"/>
                  <a:gd name="connsiteY34" fmla="*/ 26878 h 345008"/>
                  <a:gd name="connsiteX35" fmla="*/ 375521 w 440623"/>
                  <a:gd name="connsiteY35" fmla="*/ 26878 h 345008"/>
                  <a:gd name="connsiteX36" fmla="*/ 388960 w 440623"/>
                  <a:gd name="connsiteY36" fmla="*/ 13439 h 345008"/>
                  <a:gd name="connsiteX37" fmla="*/ 375521 w 440623"/>
                  <a:gd name="connsiteY37" fmla="*/ 0 h 345008"/>
                  <a:gd name="connsiteX38" fmla="*/ 362082 w 440623"/>
                  <a:gd name="connsiteY38" fmla="*/ 13439 h 345008"/>
                  <a:gd name="connsiteX39" fmla="*/ 375521 w 440623"/>
                  <a:gd name="connsiteY39" fmla="*/ 26878 h 345008"/>
                  <a:gd name="connsiteX40" fmla="*/ 427184 w 440623"/>
                  <a:gd name="connsiteY40" fmla="*/ 26878 h 345008"/>
                  <a:gd name="connsiteX41" fmla="*/ 440623 w 440623"/>
                  <a:gd name="connsiteY41" fmla="*/ 13439 h 345008"/>
                  <a:gd name="connsiteX42" fmla="*/ 427184 w 440623"/>
                  <a:gd name="connsiteY42" fmla="*/ 0 h 345008"/>
                  <a:gd name="connsiteX43" fmla="*/ 413745 w 440623"/>
                  <a:gd name="connsiteY43" fmla="*/ 13439 h 345008"/>
                  <a:gd name="connsiteX44" fmla="*/ 427184 w 440623"/>
                  <a:gd name="connsiteY44" fmla="*/ 26878 h 345008"/>
                  <a:gd name="connsiteX45" fmla="*/ 13439 w 440623"/>
                  <a:gd name="connsiteY45" fmla="*/ 72262 h 345008"/>
                  <a:gd name="connsiteX46" fmla="*/ 26878 w 440623"/>
                  <a:gd name="connsiteY46" fmla="*/ 58823 h 345008"/>
                  <a:gd name="connsiteX47" fmla="*/ 13439 w 440623"/>
                  <a:gd name="connsiteY47" fmla="*/ 45384 h 345008"/>
                  <a:gd name="connsiteX48" fmla="*/ 0 w 440623"/>
                  <a:gd name="connsiteY48" fmla="*/ 58823 h 345008"/>
                  <a:gd name="connsiteX49" fmla="*/ 13439 w 440623"/>
                  <a:gd name="connsiteY49" fmla="*/ 72262 h 345008"/>
                  <a:gd name="connsiteX50" fmla="*/ 65102 w 440623"/>
                  <a:gd name="connsiteY50" fmla="*/ 72262 h 345008"/>
                  <a:gd name="connsiteX51" fmla="*/ 78541 w 440623"/>
                  <a:gd name="connsiteY51" fmla="*/ 58823 h 345008"/>
                  <a:gd name="connsiteX52" fmla="*/ 65102 w 440623"/>
                  <a:gd name="connsiteY52" fmla="*/ 45384 h 345008"/>
                  <a:gd name="connsiteX53" fmla="*/ 51663 w 440623"/>
                  <a:gd name="connsiteY53" fmla="*/ 58823 h 345008"/>
                  <a:gd name="connsiteX54" fmla="*/ 65102 w 440623"/>
                  <a:gd name="connsiteY54" fmla="*/ 72262 h 345008"/>
                  <a:gd name="connsiteX55" fmla="*/ 116875 w 440623"/>
                  <a:gd name="connsiteY55" fmla="*/ 72262 h 345008"/>
                  <a:gd name="connsiteX56" fmla="*/ 130314 w 440623"/>
                  <a:gd name="connsiteY56" fmla="*/ 58823 h 345008"/>
                  <a:gd name="connsiteX57" fmla="*/ 116875 w 440623"/>
                  <a:gd name="connsiteY57" fmla="*/ 45384 h 345008"/>
                  <a:gd name="connsiteX58" fmla="*/ 103436 w 440623"/>
                  <a:gd name="connsiteY58" fmla="*/ 58823 h 345008"/>
                  <a:gd name="connsiteX59" fmla="*/ 116875 w 440623"/>
                  <a:gd name="connsiteY59" fmla="*/ 72262 h 345008"/>
                  <a:gd name="connsiteX60" fmla="*/ 168649 w 440623"/>
                  <a:gd name="connsiteY60" fmla="*/ 72262 h 345008"/>
                  <a:gd name="connsiteX61" fmla="*/ 182088 w 440623"/>
                  <a:gd name="connsiteY61" fmla="*/ 58823 h 345008"/>
                  <a:gd name="connsiteX62" fmla="*/ 168649 w 440623"/>
                  <a:gd name="connsiteY62" fmla="*/ 45384 h 345008"/>
                  <a:gd name="connsiteX63" fmla="*/ 155210 w 440623"/>
                  <a:gd name="connsiteY63" fmla="*/ 58823 h 345008"/>
                  <a:gd name="connsiteX64" fmla="*/ 168649 w 440623"/>
                  <a:gd name="connsiteY64" fmla="*/ 72262 h 345008"/>
                  <a:gd name="connsiteX65" fmla="*/ 220312 w 440623"/>
                  <a:gd name="connsiteY65" fmla="*/ 72262 h 345008"/>
                  <a:gd name="connsiteX66" fmla="*/ 233751 w 440623"/>
                  <a:gd name="connsiteY66" fmla="*/ 58823 h 345008"/>
                  <a:gd name="connsiteX67" fmla="*/ 220312 w 440623"/>
                  <a:gd name="connsiteY67" fmla="*/ 45384 h 345008"/>
                  <a:gd name="connsiteX68" fmla="*/ 206873 w 440623"/>
                  <a:gd name="connsiteY68" fmla="*/ 58823 h 345008"/>
                  <a:gd name="connsiteX69" fmla="*/ 220312 w 440623"/>
                  <a:gd name="connsiteY69" fmla="*/ 72262 h 345008"/>
                  <a:gd name="connsiteX70" fmla="*/ 272085 w 440623"/>
                  <a:gd name="connsiteY70" fmla="*/ 72262 h 345008"/>
                  <a:gd name="connsiteX71" fmla="*/ 285524 w 440623"/>
                  <a:gd name="connsiteY71" fmla="*/ 58823 h 345008"/>
                  <a:gd name="connsiteX72" fmla="*/ 272085 w 440623"/>
                  <a:gd name="connsiteY72" fmla="*/ 45384 h 345008"/>
                  <a:gd name="connsiteX73" fmla="*/ 258646 w 440623"/>
                  <a:gd name="connsiteY73" fmla="*/ 58823 h 345008"/>
                  <a:gd name="connsiteX74" fmla="*/ 272085 w 440623"/>
                  <a:gd name="connsiteY74" fmla="*/ 72262 h 345008"/>
                  <a:gd name="connsiteX75" fmla="*/ 323748 w 440623"/>
                  <a:gd name="connsiteY75" fmla="*/ 72262 h 345008"/>
                  <a:gd name="connsiteX76" fmla="*/ 337187 w 440623"/>
                  <a:gd name="connsiteY76" fmla="*/ 58823 h 345008"/>
                  <a:gd name="connsiteX77" fmla="*/ 323748 w 440623"/>
                  <a:gd name="connsiteY77" fmla="*/ 45384 h 345008"/>
                  <a:gd name="connsiteX78" fmla="*/ 310309 w 440623"/>
                  <a:gd name="connsiteY78" fmla="*/ 58823 h 345008"/>
                  <a:gd name="connsiteX79" fmla="*/ 323748 w 440623"/>
                  <a:gd name="connsiteY79" fmla="*/ 72262 h 345008"/>
                  <a:gd name="connsiteX80" fmla="*/ 375521 w 440623"/>
                  <a:gd name="connsiteY80" fmla="*/ 72262 h 345008"/>
                  <a:gd name="connsiteX81" fmla="*/ 388960 w 440623"/>
                  <a:gd name="connsiteY81" fmla="*/ 58823 h 345008"/>
                  <a:gd name="connsiteX82" fmla="*/ 375521 w 440623"/>
                  <a:gd name="connsiteY82" fmla="*/ 45384 h 345008"/>
                  <a:gd name="connsiteX83" fmla="*/ 362082 w 440623"/>
                  <a:gd name="connsiteY83" fmla="*/ 58823 h 345008"/>
                  <a:gd name="connsiteX84" fmla="*/ 375521 w 440623"/>
                  <a:gd name="connsiteY84" fmla="*/ 72262 h 345008"/>
                  <a:gd name="connsiteX85" fmla="*/ 427184 w 440623"/>
                  <a:gd name="connsiteY85" fmla="*/ 72262 h 345008"/>
                  <a:gd name="connsiteX86" fmla="*/ 440623 w 440623"/>
                  <a:gd name="connsiteY86" fmla="*/ 58823 h 345008"/>
                  <a:gd name="connsiteX87" fmla="*/ 427184 w 440623"/>
                  <a:gd name="connsiteY87" fmla="*/ 45384 h 345008"/>
                  <a:gd name="connsiteX88" fmla="*/ 413745 w 440623"/>
                  <a:gd name="connsiteY88" fmla="*/ 58823 h 345008"/>
                  <a:gd name="connsiteX89" fmla="*/ 427184 w 440623"/>
                  <a:gd name="connsiteY89" fmla="*/ 72262 h 345008"/>
                  <a:gd name="connsiteX90" fmla="*/ 13439 w 440623"/>
                  <a:gd name="connsiteY90" fmla="*/ 117757 h 345008"/>
                  <a:gd name="connsiteX91" fmla="*/ 26878 w 440623"/>
                  <a:gd name="connsiteY91" fmla="*/ 104318 h 345008"/>
                  <a:gd name="connsiteX92" fmla="*/ 13439 w 440623"/>
                  <a:gd name="connsiteY92" fmla="*/ 90879 h 345008"/>
                  <a:gd name="connsiteX93" fmla="*/ 0 w 440623"/>
                  <a:gd name="connsiteY93" fmla="*/ 104318 h 345008"/>
                  <a:gd name="connsiteX94" fmla="*/ 13439 w 440623"/>
                  <a:gd name="connsiteY94" fmla="*/ 117757 h 345008"/>
                  <a:gd name="connsiteX95" fmla="*/ 65102 w 440623"/>
                  <a:gd name="connsiteY95" fmla="*/ 117757 h 345008"/>
                  <a:gd name="connsiteX96" fmla="*/ 78541 w 440623"/>
                  <a:gd name="connsiteY96" fmla="*/ 104318 h 345008"/>
                  <a:gd name="connsiteX97" fmla="*/ 65102 w 440623"/>
                  <a:gd name="connsiteY97" fmla="*/ 90879 h 345008"/>
                  <a:gd name="connsiteX98" fmla="*/ 51663 w 440623"/>
                  <a:gd name="connsiteY98" fmla="*/ 104318 h 345008"/>
                  <a:gd name="connsiteX99" fmla="*/ 65102 w 440623"/>
                  <a:gd name="connsiteY99" fmla="*/ 117757 h 345008"/>
                  <a:gd name="connsiteX100" fmla="*/ 116875 w 440623"/>
                  <a:gd name="connsiteY100" fmla="*/ 117757 h 345008"/>
                  <a:gd name="connsiteX101" fmla="*/ 130314 w 440623"/>
                  <a:gd name="connsiteY101" fmla="*/ 104318 h 345008"/>
                  <a:gd name="connsiteX102" fmla="*/ 116875 w 440623"/>
                  <a:gd name="connsiteY102" fmla="*/ 90879 h 345008"/>
                  <a:gd name="connsiteX103" fmla="*/ 103436 w 440623"/>
                  <a:gd name="connsiteY103" fmla="*/ 104318 h 345008"/>
                  <a:gd name="connsiteX104" fmla="*/ 116875 w 440623"/>
                  <a:gd name="connsiteY104" fmla="*/ 117757 h 345008"/>
                  <a:gd name="connsiteX105" fmla="*/ 168649 w 440623"/>
                  <a:gd name="connsiteY105" fmla="*/ 117757 h 345008"/>
                  <a:gd name="connsiteX106" fmla="*/ 182088 w 440623"/>
                  <a:gd name="connsiteY106" fmla="*/ 104318 h 345008"/>
                  <a:gd name="connsiteX107" fmla="*/ 168649 w 440623"/>
                  <a:gd name="connsiteY107" fmla="*/ 90879 h 345008"/>
                  <a:gd name="connsiteX108" fmla="*/ 155210 w 440623"/>
                  <a:gd name="connsiteY108" fmla="*/ 104318 h 345008"/>
                  <a:gd name="connsiteX109" fmla="*/ 168649 w 440623"/>
                  <a:gd name="connsiteY109" fmla="*/ 117757 h 345008"/>
                  <a:gd name="connsiteX110" fmla="*/ 220312 w 440623"/>
                  <a:gd name="connsiteY110" fmla="*/ 117757 h 345008"/>
                  <a:gd name="connsiteX111" fmla="*/ 233751 w 440623"/>
                  <a:gd name="connsiteY111" fmla="*/ 104318 h 345008"/>
                  <a:gd name="connsiteX112" fmla="*/ 220312 w 440623"/>
                  <a:gd name="connsiteY112" fmla="*/ 90879 h 345008"/>
                  <a:gd name="connsiteX113" fmla="*/ 206873 w 440623"/>
                  <a:gd name="connsiteY113" fmla="*/ 104318 h 345008"/>
                  <a:gd name="connsiteX114" fmla="*/ 220312 w 440623"/>
                  <a:gd name="connsiteY114" fmla="*/ 117757 h 345008"/>
                  <a:gd name="connsiteX115" fmla="*/ 272085 w 440623"/>
                  <a:gd name="connsiteY115" fmla="*/ 117757 h 345008"/>
                  <a:gd name="connsiteX116" fmla="*/ 285524 w 440623"/>
                  <a:gd name="connsiteY116" fmla="*/ 104318 h 345008"/>
                  <a:gd name="connsiteX117" fmla="*/ 272085 w 440623"/>
                  <a:gd name="connsiteY117" fmla="*/ 90879 h 345008"/>
                  <a:gd name="connsiteX118" fmla="*/ 258646 w 440623"/>
                  <a:gd name="connsiteY118" fmla="*/ 104318 h 345008"/>
                  <a:gd name="connsiteX119" fmla="*/ 272085 w 440623"/>
                  <a:gd name="connsiteY119" fmla="*/ 117757 h 345008"/>
                  <a:gd name="connsiteX120" fmla="*/ 323748 w 440623"/>
                  <a:gd name="connsiteY120" fmla="*/ 117757 h 345008"/>
                  <a:gd name="connsiteX121" fmla="*/ 337187 w 440623"/>
                  <a:gd name="connsiteY121" fmla="*/ 104318 h 345008"/>
                  <a:gd name="connsiteX122" fmla="*/ 323748 w 440623"/>
                  <a:gd name="connsiteY122" fmla="*/ 90879 h 345008"/>
                  <a:gd name="connsiteX123" fmla="*/ 310309 w 440623"/>
                  <a:gd name="connsiteY123" fmla="*/ 104318 h 345008"/>
                  <a:gd name="connsiteX124" fmla="*/ 323748 w 440623"/>
                  <a:gd name="connsiteY124" fmla="*/ 117757 h 345008"/>
                  <a:gd name="connsiteX125" fmla="*/ 375521 w 440623"/>
                  <a:gd name="connsiteY125" fmla="*/ 117757 h 345008"/>
                  <a:gd name="connsiteX126" fmla="*/ 388960 w 440623"/>
                  <a:gd name="connsiteY126" fmla="*/ 104318 h 345008"/>
                  <a:gd name="connsiteX127" fmla="*/ 375521 w 440623"/>
                  <a:gd name="connsiteY127" fmla="*/ 90879 h 345008"/>
                  <a:gd name="connsiteX128" fmla="*/ 362082 w 440623"/>
                  <a:gd name="connsiteY128" fmla="*/ 104318 h 345008"/>
                  <a:gd name="connsiteX129" fmla="*/ 375521 w 440623"/>
                  <a:gd name="connsiteY129" fmla="*/ 117757 h 345008"/>
                  <a:gd name="connsiteX130" fmla="*/ 427184 w 440623"/>
                  <a:gd name="connsiteY130" fmla="*/ 117757 h 345008"/>
                  <a:gd name="connsiteX131" fmla="*/ 440623 w 440623"/>
                  <a:gd name="connsiteY131" fmla="*/ 104318 h 345008"/>
                  <a:gd name="connsiteX132" fmla="*/ 427184 w 440623"/>
                  <a:gd name="connsiteY132" fmla="*/ 90879 h 345008"/>
                  <a:gd name="connsiteX133" fmla="*/ 413745 w 440623"/>
                  <a:gd name="connsiteY133" fmla="*/ 104318 h 345008"/>
                  <a:gd name="connsiteX134" fmla="*/ 427184 w 440623"/>
                  <a:gd name="connsiteY134" fmla="*/ 117757 h 345008"/>
                  <a:gd name="connsiteX135" fmla="*/ 13439 w 440623"/>
                  <a:gd name="connsiteY135" fmla="*/ 163251 h 345008"/>
                  <a:gd name="connsiteX136" fmla="*/ 26878 w 440623"/>
                  <a:gd name="connsiteY136" fmla="*/ 149812 h 345008"/>
                  <a:gd name="connsiteX137" fmla="*/ 13439 w 440623"/>
                  <a:gd name="connsiteY137" fmla="*/ 136373 h 345008"/>
                  <a:gd name="connsiteX138" fmla="*/ 0 w 440623"/>
                  <a:gd name="connsiteY138" fmla="*/ 149812 h 345008"/>
                  <a:gd name="connsiteX139" fmla="*/ 13439 w 440623"/>
                  <a:gd name="connsiteY139" fmla="*/ 163251 h 345008"/>
                  <a:gd name="connsiteX140" fmla="*/ 65102 w 440623"/>
                  <a:gd name="connsiteY140" fmla="*/ 163251 h 345008"/>
                  <a:gd name="connsiteX141" fmla="*/ 78541 w 440623"/>
                  <a:gd name="connsiteY141" fmla="*/ 149812 h 345008"/>
                  <a:gd name="connsiteX142" fmla="*/ 65102 w 440623"/>
                  <a:gd name="connsiteY142" fmla="*/ 136373 h 345008"/>
                  <a:gd name="connsiteX143" fmla="*/ 51663 w 440623"/>
                  <a:gd name="connsiteY143" fmla="*/ 149812 h 345008"/>
                  <a:gd name="connsiteX144" fmla="*/ 65102 w 440623"/>
                  <a:gd name="connsiteY144" fmla="*/ 163251 h 345008"/>
                  <a:gd name="connsiteX145" fmla="*/ 116875 w 440623"/>
                  <a:gd name="connsiteY145" fmla="*/ 163251 h 345008"/>
                  <a:gd name="connsiteX146" fmla="*/ 130314 w 440623"/>
                  <a:gd name="connsiteY146" fmla="*/ 149812 h 345008"/>
                  <a:gd name="connsiteX147" fmla="*/ 116875 w 440623"/>
                  <a:gd name="connsiteY147" fmla="*/ 136373 h 345008"/>
                  <a:gd name="connsiteX148" fmla="*/ 103436 w 440623"/>
                  <a:gd name="connsiteY148" fmla="*/ 149812 h 345008"/>
                  <a:gd name="connsiteX149" fmla="*/ 116875 w 440623"/>
                  <a:gd name="connsiteY149" fmla="*/ 163251 h 345008"/>
                  <a:gd name="connsiteX150" fmla="*/ 168649 w 440623"/>
                  <a:gd name="connsiteY150" fmla="*/ 163251 h 345008"/>
                  <a:gd name="connsiteX151" fmla="*/ 182088 w 440623"/>
                  <a:gd name="connsiteY151" fmla="*/ 149812 h 345008"/>
                  <a:gd name="connsiteX152" fmla="*/ 168649 w 440623"/>
                  <a:gd name="connsiteY152" fmla="*/ 136373 h 345008"/>
                  <a:gd name="connsiteX153" fmla="*/ 155210 w 440623"/>
                  <a:gd name="connsiteY153" fmla="*/ 149812 h 345008"/>
                  <a:gd name="connsiteX154" fmla="*/ 168649 w 440623"/>
                  <a:gd name="connsiteY154" fmla="*/ 163251 h 345008"/>
                  <a:gd name="connsiteX155" fmla="*/ 220312 w 440623"/>
                  <a:gd name="connsiteY155" fmla="*/ 163251 h 345008"/>
                  <a:gd name="connsiteX156" fmla="*/ 233751 w 440623"/>
                  <a:gd name="connsiteY156" fmla="*/ 149812 h 345008"/>
                  <a:gd name="connsiteX157" fmla="*/ 220312 w 440623"/>
                  <a:gd name="connsiteY157" fmla="*/ 136373 h 345008"/>
                  <a:gd name="connsiteX158" fmla="*/ 206873 w 440623"/>
                  <a:gd name="connsiteY158" fmla="*/ 149812 h 345008"/>
                  <a:gd name="connsiteX159" fmla="*/ 220312 w 440623"/>
                  <a:gd name="connsiteY159" fmla="*/ 163251 h 345008"/>
                  <a:gd name="connsiteX160" fmla="*/ 272085 w 440623"/>
                  <a:gd name="connsiteY160" fmla="*/ 163251 h 345008"/>
                  <a:gd name="connsiteX161" fmla="*/ 285524 w 440623"/>
                  <a:gd name="connsiteY161" fmla="*/ 149812 h 345008"/>
                  <a:gd name="connsiteX162" fmla="*/ 272085 w 440623"/>
                  <a:gd name="connsiteY162" fmla="*/ 136373 h 345008"/>
                  <a:gd name="connsiteX163" fmla="*/ 258646 w 440623"/>
                  <a:gd name="connsiteY163" fmla="*/ 149812 h 345008"/>
                  <a:gd name="connsiteX164" fmla="*/ 272085 w 440623"/>
                  <a:gd name="connsiteY164" fmla="*/ 163251 h 345008"/>
                  <a:gd name="connsiteX165" fmla="*/ 323748 w 440623"/>
                  <a:gd name="connsiteY165" fmla="*/ 163251 h 345008"/>
                  <a:gd name="connsiteX166" fmla="*/ 337187 w 440623"/>
                  <a:gd name="connsiteY166" fmla="*/ 149812 h 345008"/>
                  <a:gd name="connsiteX167" fmla="*/ 323748 w 440623"/>
                  <a:gd name="connsiteY167" fmla="*/ 136373 h 345008"/>
                  <a:gd name="connsiteX168" fmla="*/ 310309 w 440623"/>
                  <a:gd name="connsiteY168" fmla="*/ 149812 h 345008"/>
                  <a:gd name="connsiteX169" fmla="*/ 323748 w 440623"/>
                  <a:gd name="connsiteY169" fmla="*/ 163251 h 345008"/>
                  <a:gd name="connsiteX170" fmla="*/ 375521 w 440623"/>
                  <a:gd name="connsiteY170" fmla="*/ 163251 h 345008"/>
                  <a:gd name="connsiteX171" fmla="*/ 388960 w 440623"/>
                  <a:gd name="connsiteY171" fmla="*/ 149812 h 345008"/>
                  <a:gd name="connsiteX172" fmla="*/ 375521 w 440623"/>
                  <a:gd name="connsiteY172" fmla="*/ 136373 h 345008"/>
                  <a:gd name="connsiteX173" fmla="*/ 362082 w 440623"/>
                  <a:gd name="connsiteY173" fmla="*/ 149812 h 345008"/>
                  <a:gd name="connsiteX174" fmla="*/ 375521 w 440623"/>
                  <a:gd name="connsiteY174" fmla="*/ 163251 h 345008"/>
                  <a:gd name="connsiteX175" fmla="*/ 427184 w 440623"/>
                  <a:gd name="connsiteY175" fmla="*/ 163251 h 345008"/>
                  <a:gd name="connsiteX176" fmla="*/ 440623 w 440623"/>
                  <a:gd name="connsiteY176" fmla="*/ 149812 h 345008"/>
                  <a:gd name="connsiteX177" fmla="*/ 427184 w 440623"/>
                  <a:gd name="connsiteY177" fmla="*/ 136373 h 345008"/>
                  <a:gd name="connsiteX178" fmla="*/ 413745 w 440623"/>
                  <a:gd name="connsiteY178" fmla="*/ 149812 h 345008"/>
                  <a:gd name="connsiteX179" fmla="*/ 427184 w 440623"/>
                  <a:gd name="connsiteY179" fmla="*/ 163251 h 345008"/>
                  <a:gd name="connsiteX180" fmla="*/ 13439 w 440623"/>
                  <a:gd name="connsiteY180" fmla="*/ 208635 h 345008"/>
                  <a:gd name="connsiteX181" fmla="*/ 26878 w 440623"/>
                  <a:gd name="connsiteY181" fmla="*/ 195196 h 345008"/>
                  <a:gd name="connsiteX182" fmla="*/ 13439 w 440623"/>
                  <a:gd name="connsiteY182" fmla="*/ 181757 h 345008"/>
                  <a:gd name="connsiteX183" fmla="*/ 0 w 440623"/>
                  <a:gd name="connsiteY183" fmla="*/ 195196 h 345008"/>
                  <a:gd name="connsiteX184" fmla="*/ 13439 w 440623"/>
                  <a:gd name="connsiteY184" fmla="*/ 208635 h 345008"/>
                  <a:gd name="connsiteX185" fmla="*/ 65102 w 440623"/>
                  <a:gd name="connsiteY185" fmla="*/ 208635 h 345008"/>
                  <a:gd name="connsiteX186" fmla="*/ 78541 w 440623"/>
                  <a:gd name="connsiteY186" fmla="*/ 195196 h 345008"/>
                  <a:gd name="connsiteX187" fmla="*/ 65102 w 440623"/>
                  <a:gd name="connsiteY187" fmla="*/ 181757 h 345008"/>
                  <a:gd name="connsiteX188" fmla="*/ 51663 w 440623"/>
                  <a:gd name="connsiteY188" fmla="*/ 195196 h 345008"/>
                  <a:gd name="connsiteX189" fmla="*/ 65102 w 440623"/>
                  <a:gd name="connsiteY189" fmla="*/ 208635 h 345008"/>
                  <a:gd name="connsiteX190" fmla="*/ 116875 w 440623"/>
                  <a:gd name="connsiteY190" fmla="*/ 208635 h 345008"/>
                  <a:gd name="connsiteX191" fmla="*/ 130314 w 440623"/>
                  <a:gd name="connsiteY191" fmla="*/ 195196 h 345008"/>
                  <a:gd name="connsiteX192" fmla="*/ 116875 w 440623"/>
                  <a:gd name="connsiteY192" fmla="*/ 181757 h 345008"/>
                  <a:gd name="connsiteX193" fmla="*/ 103436 w 440623"/>
                  <a:gd name="connsiteY193" fmla="*/ 195196 h 345008"/>
                  <a:gd name="connsiteX194" fmla="*/ 116875 w 440623"/>
                  <a:gd name="connsiteY194" fmla="*/ 208635 h 345008"/>
                  <a:gd name="connsiteX195" fmla="*/ 168649 w 440623"/>
                  <a:gd name="connsiteY195" fmla="*/ 208635 h 345008"/>
                  <a:gd name="connsiteX196" fmla="*/ 182088 w 440623"/>
                  <a:gd name="connsiteY196" fmla="*/ 195196 h 345008"/>
                  <a:gd name="connsiteX197" fmla="*/ 168649 w 440623"/>
                  <a:gd name="connsiteY197" fmla="*/ 181757 h 345008"/>
                  <a:gd name="connsiteX198" fmla="*/ 155210 w 440623"/>
                  <a:gd name="connsiteY198" fmla="*/ 195196 h 345008"/>
                  <a:gd name="connsiteX199" fmla="*/ 168649 w 440623"/>
                  <a:gd name="connsiteY199" fmla="*/ 208635 h 345008"/>
                  <a:gd name="connsiteX200" fmla="*/ 220312 w 440623"/>
                  <a:gd name="connsiteY200" fmla="*/ 208635 h 345008"/>
                  <a:gd name="connsiteX201" fmla="*/ 233751 w 440623"/>
                  <a:gd name="connsiteY201" fmla="*/ 195196 h 345008"/>
                  <a:gd name="connsiteX202" fmla="*/ 220312 w 440623"/>
                  <a:gd name="connsiteY202" fmla="*/ 181757 h 345008"/>
                  <a:gd name="connsiteX203" fmla="*/ 206873 w 440623"/>
                  <a:gd name="connsiteY203" fmla="*/ 195196 h 345008"/>
                  <a:gd name="connsiteX204" fmla="*/ 220312 w 440623"/>
                  <a:gd name="connsiteY204" fmla="*/ 208635 h 345008"/>
                  <a:gd name="connsiteX205" fmla="*/ 272085 w 440623"/>
                  <a:gd name="connsiteY205" fmla="*/ 208635 h 345008"/>
                  <a:gd name="connsiteX206" fmla="*/ 285524 w 440623"/>
                  <a:gd name="connsiteY206" fmla="*/ 195196 h 345008"/>
                  <a:gd name="connsiteX207" fmla="*/ 272085 w 440623"/>
                  <a:gd name="connsiteY207" fmla="*/ 181757 h 345008"/>
                  <a:gd name="connsiteX208" fmla="*/ 258646 w 440623"/>
                  <a:gd name="connsiteY208" fmla="*/ 195196 h 345008"/>
                  <a:gd name="connsiteX209" fmla="*/ 272085 w 440623"/>
                  <a:gd name="connsiteY209" fmla="*/ 208635 h 345008"/>
                  <a:gd name="connsiteX210" fmla="*/ 323748 w 440623"/>
                  <a:gd name="connsiteY210" fmla="*/ 208635 h 345008"/>
                  <a:gd name="connsiteX211" fmla="*/ 337187 w 440623"/>
                  <a:gd name="connsiteY211" fmla="*/ 195196 h 345008"/>
                  <a:gd name="connsiteX212" fmla="*/ 323748 w 440623"/>
                  <a:gd name="connsiteY212" fmla="*/ 181757 h 345008"/>
                  <a:gd name="connsiteX213" fmla="*/ 310309 w 440623"/>
                  <a:gd name="connsiteY213" fmla="*/ 195196 h 345008"/>
                  <a:gd name="connsiteX214" fmla="*/ 323748 w 440623"/>
                  <a:gd name="connsiteY214" fmla="*/ 208635 h 345008"/>
                  <a:gd name="connsiteX215" fmla="*/ 375521 w 440623"/>
                  <a:gd name="connsiteY215" fmla="*/ 208635 h 345008"/>
                  <a:gd name="connsiteX216" fmla="*/ 388960 w 440623"/>
                  <a:gd name="connsiteY216" fmla="*/ 195196 h 345008"/>
                  <a:gd name="connsiteX217" fmla="*/ 375521 w 440623"/>
                  <a:gd name="connsiteY217" fmla="*/ 181757 h 345008"/>
                  <a:gd name="connsiteX218" fmla="*/ 362082 w 440623"/>
                  <a:gd name="connsiteY218" fmla="*/ 195196 h 345008"/>
                  <a:gd name="connsiteX219" fmla="*/ 375521 w 440623"/>
                  <a:gd name="connsiteY219" fmla="*/ 208635 h 345008"/>
                  <a:gd name="connsiteX220" fmla="*/ 427184 w 440623"/>
                  <a:gd name="connsiteY220" fmla="*/ 208635 h 345008"/>
                  <a:gd name="connsiteX221" fmla="*/ 440623 w 440623"/>
                  <a:gd name="connsiteY221" fmla="*/ 195196 h 345008"/>
                  <a:gd name="connsiteX222" fmla="*/ 427184 w 440623"/>
                  <a:gd name="connsiteY222" fmla="*/ 181757 h 345008"/>
                  <a:gd name="connsiteX223" fmla="*/ 413745 w 440623"/>
                  <a:gd name="connsiteY223" fmla="*/ 195196 h 345008"/>
                  <a:gd name="connsiteX224" fmla="*/ 427184 w 440623"/>
                  <a:gd name="connsiteY224" fmla="*/ 208635 h 345008"/>
                  <a:gd name="connsiteX225" fmla="*/ 13439 w 440623"/>
                  <a:gd name="connsiteY225" fmla="*/ 254130 h 345008"/>
                  <a:gd name="connsiteX226" fmla="*/ 26878 w 440623"/>
                  <a:gd name="connsiteY226" fmla="*/ 240691 h 345008"/>
                  <a:gd name="connsiteX227" fmla="*/ 13439 w 440623"/>
                  <a:gd name="connsiteY227" fmla="*/ 227252 h 345008"/>
                  <a:gd name="connsiteX228" fmla="*/ 0 w 440623"/>
                  <a:gd name="connsiteY228" fmla="*/ 240691 h 345008"/>
                  <a:gd name="connsiteX229" fmla="*/ 13439 w 440623"/>
                  <a:gd name="connsiteY229" fmla="*/ 254130 h 345008"/>
                  <a:gd name="connsiteX230" fmla="*/ 65102 w 440623"/>
                  <a:gd name="connsiteY230" fmla="*/ 254130 h 345008"/>
                  <a:gd name="connsiteX231" fmla="*/ 78541 w 440623"/>
                  <a:gd name="connsiteY231" fmla="*/ 240691 h 345008"/>
                  <a:gd name="connsiteX232" fmla="*/ 65102 w 440623"/>
                  <a:gd name="connsiteY232" fmla="*/ 227252 h 345008"/>
                  <a:gd name="connsiteX233" fmla="*/ 51663 w 440623"/>
                  <a:gd name="connsiteY233" fmla="*/ 240691 h 345008"/>
                  <a:gd name="connsiteX234" fmla="*/ 65102 w 440623"/>
                  <a:gd name="connsiteY234" fmla="*/ 254130 h 345008"/>
                  <a:gd name="connsiteX235" fmla="*/ 116875 w 440623"/>
                  <a:gd name="connsiteY235" fmla="*/ 254130 h 345008"/>
                  <a:gd name="connsiteX236" fmla="*/ 130314 w 440623"/>
                  <a:gd name="connsiteY236" fmla="*/ 240691 h 345008"/>
                  <a:gd name="connsiteX237" fmla="*/ 116875 w 440623"/>
                  <a:gd name="connsiteY237" fmla="*/ 227252 h 345008"/>
                  <a:gd name="connsiteX238" fmla="*/ 103436 w 440623"/>
                  <a:gd name="connsiteY238" fmla="*/ 240691 h 345008"/>
                  <a:gd name="connsiteX239" fmla="*/ 116875 w 440623"/>
                  <a:gd name="connsiteY239" fmla="*/ 254130 h 345008"/>
                  <a:gd name="connsiteX240" fmla="*/ 168649 w 440623"/>
                  <a:gd name="connsiteY240" fmla="*/ 254130 h 345008"/>
                  <a:gd name="connsiteX241" fmla="*/ 182088 w 440623"/>
                  <a:gd name="connsiteY241" fmla="*/ 240691 h 345008"/>
                  <a:gd name="connsiteX242" fmla="*/ 168649 w 440623"/>
                  <a:gd name="connsiteY242" fmla="*/ 227252 h 345008"/>
                  <a:gd name="connsiteX243" fmla="*/ 155210 w 440623"/>
                  <a:gd name="connsiteY243" fmla="*/ 240691 h 345008"/>
                  <a:gd name="connsiteX244" fmla="*/ 168649 w 440623"/>
                  <a:gd name="connsiteY244" fmla="*/ 254130 h 345008"/>
                  <a:gd name="connsiteX245" fmla="*/ 220312 w 440623"/>
                  <a:gd name="connsiteY245" fmla="*/ 254130 h 345008"/>
                  <a:gd name="connsiteX246" fmla="*/ 233751 w 440623"/>
                  <a:gd name="connsiteY246" fmla="*/ 240691 h 345008"/>
                  <a:gd name="connsiteX247" fmla="*/ 220312 w 440623"/>
                  <a:gd name="connsiteY247" fmla="*/ 227252 h 345008"/>
                  <a:gd name="connsiteX248" fmla="*/ 206873 w 440623"/>
                  <a:gd name="connsiteY248" fmla="*/ 240691 h 345008"/>
                  <a:gd name="connsiteX249" fmla="*/ 220312 w 440623"/>
                  <a:gd name="connsiteY249" fmla="*/ 254130 h 345008"/>
                  <a:gd name="connsiteX250" fmla="*/ 272085 w 440623"/>
                  <a:gd name="connsiteY250" fmla="*/ 254130 h 345008"/>
                  <a:gd name="connsiteX251" fmla="*/ 285524 w 440623"/>
                  <a:gd name="connsiteY251" fmla="*/ 240691 h 345008"/>
                  <a:gd name="connsiteX252" fmla="*/ 272085 w 440623"/>
                  <a:gd name="connsiteY252" fmla="*/ 227252 h 345008"/>
                  <a:gd name="connsiteX253" fmla="*/ 258646 w 440623"/>
                  <a:gd name="connsiteY253" fmla="*/ 240691 h 345008"/>
                  <a:gd name="connsiteX254" fmla="*/ 272085 w 440623"/>
                  <a:gd name="connsiteY254" fmla="*/ 254130 h 345008"/>
                  <a:gd name="connsiteX255" fmla="*/ 323748 w 440623"/>
                  <a:gd name="connsiteY255" fmla="*/ 254130 h 345008"/>
                  <a:gd name="connsiteX256" fmla="*/ 337187 w 440623"/>
                  <a:gd name="connsiteY256" fmla="*/ 240691 h 345008"/>
                  <a:gd name="connsiteX257" fmla="*/ 323748 w 440623"/>
                  <a:gd name="connsiteY257" fmla="*/ 227252 h 345008"/>
                  <a:gd name="connsiteX258" fmla="*/ 310309 w 440623"/>
                  <a:gd name="connsiteY258" fmla="*/ 240691 h 345008"/>
                  <a:gd name="connsiteX259" fmla="*/ 323748 w 440623"/>
                  <a:gd name="connsiteY259" fmla="*/ 254130 h 345008"/>
                  <a:gd name="connsiteX260" fmla="*/ 375521 w 440623"/>
                  <a:gd name="connsiteY260" fmla="*/ 254130 h 345008"/>
                  <a:gd name="connsiteX261" fmla="*/ 388960 w 440623"/>
                  <a:gd name="connsiteY261" fmla="*/ 240691 h 345008"/>
                  <a:gd name="connsiteX262" fmla="*/ 375521 w 440623"/>
                  <a:gd name="connsiteY262" fmla="*/ 227252 h 345008"/>
                  <a:gd name="connsiteX263" fmla="*/ 362082 w 440623"/>
                  <a:gd name="connsiteY263" fmla="*/ 240691 h 345008"/>
                  <a:gd name="connsiteX264" fmla="*/ 375521 w 440623"/>
                  <a:gd name="connsiteY264" fmla="*/ 254130 h 345008"/>
                  <a:gd name="connsiteX265" fmla="*/ 427184 w 440623"/>
                  <a:gd name="connsiteY265" fmla="*/ 254130 h 345008"/>
                  <a:gd name="connsiteX266" fmla="*/ 440623 w 440623"/>
                  <a:gd name="connsiteY266" fmla="*/ 240691 h 345008"/>
                  <a:gd name="connsiteX267" fmla="*/ 427184 w 440623"/>
                  <a:gd name="connsiteY267" fmla="*/ 227252 h 345008"/>
                  <a:gd name="connsiteX268" fmla="*/ 413745 w 440623"/>
                  <a:gd name="connsiteY268" fmla="*/ 240691 h 345008"/>
                  <a:gd name="connsiteX269" fmla="*/ 427184 w 440623"/>
                  <a:gd name="connsiteY269" fmla="*/ 254130 h 345008"/>
                  <a:gd name="connsiteX270" fmla="*/ 13439 w 440623"/>
                  <a:gd name="connsiteY270" fmla="*/ 299514 h 345008"/>
                  <a:gd name="connsiteX271" fmla="*/ 26878 w 440623"/>
                  <a:gd name="connsiteY271" fmla="*/ 286075 h 345008"/>
                  <a:gd name="connsiteX272" fmla="*/ 13439 w 440623"/>
                  <a:gd name="connsiteY272" fmla="*/ 272636 h 345008"/>
                  <a:gd name="connsiteX273" fmla="*/ 0 w 440623"/>
                  <a:gd name="connsiteY273" fmla="*/ 286075 h 345008"/>
                  <a:gd name="connsiteX274" fmla="*/ 13439 w 440623"/>
                  <a:gd name="connsiteY274" fmla="*/ 299514 h 345008"/>
                  <a:gd name="connsiteX275" fmla="*/ 65102 w 440623"/>
                  <a:gd name="connsiteY275" fmla="*/ 299514 h 345008"/>
                  <a:gd name="connsiteX276" fmla="*/ 78541 w 440623"/>
                  <a:gd name="connsiteY276" fmla="*/ 286075 h 345008"/>
                  <a:gd name="connsiteX277" fmla="*/ 65102 w 440623"/>
                  <a:gd name="connsiteY277" fmla="*/ 272636 h 345008"/>
                  <a:gd name="connsiteX278" fmla="*/ 51663 w 440623"/>
                  <a:gd name="connsiteY278" fmla="*/ 286075 h 345008"/>
                  <a:gd name="connsiteX279" fmla="*/ 65102 w 440623"/>
                  <a:gd name="connsiteY279" fmla="*/ 299514 h 345008"/>
                  <a:gd name="connsiteX280" fmla="*/ 116875 w 440623"/>
                  <a:gd name="connsiteY280" fmla="*/ 299514 h 345008"/>
                  <a:gd name="connsiteX281" fmla="*/ 130314 w 440623"/>
                  <a:gd name="connsiteY281" fmla="*/ 286075 h 345008"/>
                  <a:gd name="connsiteX282" fmla="*/ 116875 w 440623"/>
                  <a:gd name="connsiteY282" fmla="*/ 272636 h 345008"/>
                  <a:gd name="connsiteX283" fmla="*/ 103436 w 440623"/>
                  <a:gd name="connsiteY283" fmla="*/ 286075 h 345008"/>
                  <a:gd name="connsiteX284" fmla="*/ 116875 w 440623"/>
                  <a:gd name="connsiteY284" fmla="*/ 299514 h 345008"/>
                  <a:gd name="connsiteX285" fmla="*/ 168649 w 440623"/>
                  <a:gd name="connsiteY285" fmla="*/ 299514 h 345008"/>
                  <a:gd name="connsiteX286" fmla="*/ 182088 w 440623"/>
                  <a:gd name="connsiteY286" fmla="*/ 286075 h 345008"/>
                  <a:gd name="connsiteX287" fmla="*/ 168649 w 440623"/>
                  <a:gd name="connsiteY287" fmla="*/ 272636 h 345008"/>
                  <a:gd name="connsiteX288" fmla="*/ 155210 w 440623"/>
                  <a:gd name="connsiteY288" fmla="*/ 286075 h 345008"/>
                  <a:gd name="connsiteX289" fmla="*/ 168649 w 440623"/>
                  <a:gd name="connsiteY289" fmla="*/ 299514 h 345008"/>
                  <a:gd name="connsiteX290" fmla="*/ 220312 w 440623"/>
                  <a:gd name="connsiteY290" fmla="*/ 299514 h 345008"/>
                  <a:gd name="connsiteX291" fmla="*/ 233751 w 440623"/>
                  <a:gd name="connsiteY291" fmla="*/ 286075 h 345008"/>
                  <a:gd name="connsiteX292" fmla="*/ 220312 w 440623"/>
                  <a:gd name="connsiteY292" fmla="*/ 272636 h 345008"/>
                  <a:gd name="connsiteX293" fmla="*/ 206873 w 440623"/>
                  <a:gd name="connsiteY293" fmla="*/ 286075 h 345008"/>
                  <a:gd name="connsiteX294" fmla="*/ 220312 w 440623"/>
                  <a:gd name="connsiteY294" fmla="*/ 299514 h 345008"/>
                  <a:gd name="connsiteX295" fmla="*/ 272085 w 440623"/>
                  <a:gd name="connsiteY295" fmla="*/ 299514 h 345008"/>
                  <a:gd name="connsiteX296" fmla="*/ 285524 w 440623"/>
                  <a:gd name="connsiteY296" fmla="*/ 286075 h 345008"/>
                  <a:gd name="connsiteX297" fmla="*/ 272085 w 440623"/>
                  <a:gd name="connsiteY297" fmla="*/ 272636 h 345008"/>
                  <a:gd name="connsiteX298" fmla="*/ 258646 w 440623"/>
                  <a:gd name="connsiteY298" fmla="*/ 286075 h 345008"/>
                  <a:gd name="connsiteX299" fmla="*/ 272085 w 440623"/>
                  <a:gd name="connsiteY299" fmla="*/ 299514 h 345008"/>
                  <a:gd name="connsiteX300" fmla="*/ 323748 w 440623"/>
                  <a:gd name="connsiteY300" fmla="*/ 299514 h 345008"/>
                  <a:gd name="connsiteX301" fmla="*/ 337187 w 440623"/>
                  <a:gd name="connsiteY301" fmla="*/ 286075 h 345008"/>
                  <a:gd name="connsiteX302" fmla="*/ 323748 w 440623"/>
                  <a:gd name="connsiteY302" fmla="*/ 272636 h 345008"/>
                  <a:gd name="connsiteX303" fmla="*/ 310309 w 440623"/>
                  <a:gd name="connsiteY303" fmla="*/ 286075 h 345008"/>
                  <a:gd name="connsiteX304" fmla="*/ 323748 w 440623"/>
                  <a:gd name="connsiteY304" fmla="*/ 299514 h 345008"/>
                  <a:gd name="connsiteX305" fmla="*/ 375521 w 440623"/>
                  <a:gd name="connsiteY305" fmla="*/ 299514 h 345008"/>
                  <a:gd name="connsiteX306" fmla="*/ 388960 w 440623"/>
                  <a:gd name="connsiteY306" fmla="*/ 286075 h 345008"/>
                  <a:gd name="connsiteX307" fmla="*/ 375521 w 440623"/>
                  <a:gd name="connsiteY307" fmla="*/ 272636 h 345008"/>
                  <a:gd name="connsiteX308" fmla="*/ 362082 w 440623"/>
                  <a:gd name="connsiteY308" fmla="*/ 286075 h 345008"/>
                  <a:gd name="connsiteX309" fmla="*/ 375521 w 440623"/>
                  <a:gd name="connsiteY309" fmla="*/ 299514 h 345008"/>
                  <a:gd name="connsiteX310" fmla="*/ 427184 w 440623"/>
                  <a:gd name="connsiteY310" fmla="*/ 299514 h 345008"/>
                  <a:gd name="connsiteX311" fmla="*/ 440623 w 440623"/>
                  <a:gd name="connsiteY311" fmla="*/ 286075 h 345008"/>
                  <a:gd name="connsiteX312" fmla="*/ 427184 w 440623"/>
                  <a:gd name="connsiteY312" fmla="*/ 272636 h 345008"/>
                  <a:gd name="connsiteX313" fmla="*/ 413745 w 440623"/>
                  <a:gd name="connsiteY313" fmla="*/ 286075 h 345008"/>
                  <a:gd name="connsiteX314" fmla="*/ 427184 w 440623"/>
                  <a:gd name="connsiteY314" fmla="*/ 299514 h 345008"/>
                  <a:gd name="connsiteX315" fmla="*/ 13439 w 440623"/>
                  <a:gd name="connsiteY315" fmla="*/ 345008 h 345008"/>
                  <a:gd name="connsiteX316" fmla="*/ 26878 w 440623"/>
                  <a:gd name="connsiteY316" fmla="*/ 331569 h 345008"/>
                  <a:gd name="connsiteX317" fmla="*/ 13439 w 440623"/>
                  <a:gd name="connsiteY317" fmla="*/ 318130 h 345008"/>
                  <a:gd name="connsiteX318" fmla="*/ 0 w 440623"/>
                  <a:gd name="connsiteY318" fmla="*/ 331569 h 345008"/>
                  <a:gd name="connsiteX319" fmla="*/ 13439 w 440623"/>
                  <a:gd name="connsiteY319" fmla="*/ 345008 h 345008"/>
                  <a:gd name="connsiteX320" fmla="*/ 65102 w 440623"/>
                  <a:gd name="connsiteY320" fmla="*/ 345008 h 345008"/>
                  <a:gd name="connsiteX321" fmla="*/ 78541 w 440623"/>
                  <a:gd name="connsiteY321" fmla="*/ 331569 h 345008"/>
                  <a:gd name="connsiteX322" fmla="*/ 65102 w 440623"/>
                  <a:gd name="connsiteY322" fmla="*/ 318130 h 345008"/>
                  <a:gd name="connsiteX323" fmla="*/ 51663 w 440623"/>
                  <a:gd name="connsiteY323" fmla="*/ 331569 h 345008"/>
                  <a:gd name="connsiteX324" fmla="*/ 65102 w 440623"/>
                  <a:gd name="connsiteY324" fmla="*/ 345008 h 345008"/>
                  <a:gd name="connsiteX325" fmla="*/ 116875 w 440623"/>
                  <a:gd name="connsiteY325" fmla="*/ 345008 h 345008"/>
                  <a:gd name="connsiteX326" fmla="*/ 130314 w 440623"/>
                  <a:gd name="connsiteY326" fmla="*/ 331569 h 345008"/>
                  <a:gd name="connsiteX327" fmla="*/ 116875 w 440623"/>
                  <a:gd name="connsiteY327" fmla="*/ 318130 h 345008"/>
                  <a:gd name="connsiteX328" fmla="*/ 103436 w 440623"/>
                  <a:gd name="connsiteY328" fmla="*/ 331569 h 345008"/>
                  <a:gd name="connsiteX329" fmla="*/ 116875 w 440623"/>
                  <a:gd name="connsiteY329" fmla="*/ 345008 h 345008"/>
                  <a:gd name="connsiteX330" fmla="*/ 168649 w 440623"/>
                  <a:gd name="connsiteY330" fmla="*/ 345008 h 345008"/>
                  <a:gd name="connsiteX331" fmla="*/ 182088 w 440623"/>
                  <a:gd name="connsiteY331" fmla="*/ 331569 h 345008"/>
                  <a:gd name="connsiteX332" fmla="*/ 168649 w 440623"/>
                  <a:gd name="connsiteY332" fmla="*/ 318130 h 345008"/>
                  <a:gd name="connsiteX333" fmla="*/ 155210 w 440623"/>
                  <a:gd name="connsiteY333" fmla="*/ 331569 h 345008"/>
                  <a:gd name="connsiteX334" fmla="*/ 168649 w 440623"/>
                  <a:gd name="connsiteY334" fmla="*/ 345008 h 345008"/>
                  <a:gd name="connsiteX335" fmla="*/ 220312 w 440623"/>
                  <a:gd name="connsiteY335" fmla="*/ 345008 h 345008"/>
                  <a:gd name="connsiteX336" fmla="*/ 233751 w 440623"/>
                  <a:gd name="connsiteY336" fmla="*/ 331569 h 345008"/>
                  <a:gd name="connsiteX337" fmla="*/ 220312 w 440623"/>
                  <a:gd name="connsiteY337" fmla="*/ 318130 h 345008"/>
                  <a:gd name="connsiteX338" fmla="*/ 206873 w 440623"/>
                  <a:gd name="connsiteY338" fmla="*/ 331569 h 345008"/>
                  <a:gd name="connsiteX339" fmla="*/ 220312 w 440623"/>
                  <a:gd name="connsiteY339" fmla="*/ 345008 h 345008"/>
                  <a:gd name="connsiteX340" fmla="*/ 272085 w 440623"/>
                  <a:gd name="connsiteY340" fmla="*/ 345008 h 345008"/>
                  <a:gd name="connsiteX341" fmla="*/ 285524 w 440623"/>
                  <a:gd name="connsiteY341" fmla="*/ 331569 h 345008"/>
                  <a:gd name="connsiteX342" fmla="*/ 272085 w 440623"/>
                  <a:gd name="connsiteY342" fmla="*/ 318130 h 345008"/>
                  <a:gd name="connsiteX343" fmla="*/ 258646 w 440623"/>
                  <a:gd name="connsiteY343" fmla="*/ 331569 h 345008"/>
                  <a:gd name="connsiteX344" fmla="*/ 272085 w 440623"/>
                  <a:gd name="connsiteY344" fmla="*/ 345008 h 345008"/>
                  <a:gd name="connsiteX345" fmla="*/ 323748 w 440623"/>
                  <a:gd name="connsiteY345" fmla="*/ 345008 h 345008"/>
                  <a:gd name="connsiteX346" fmla="*/ 337187 w 440623"/>
                  <a:gd name="connsiteY346" fmla="*/ 331569 h 345008"/>
                  <a:gd name="connsiteX347" fmla="*/ 323748 w 440623"/>
                  <a:gd name="connsiteY347" fmla="*/ 318130 h 345008"/>
                  <a:gd name="connsiteX348" fmla="*/ 310309 w 440623"/>
                  <a:gd name="connsiteY348" fmla="*/ 331569 h 345008"/>
                  <a:gd name="connsiteX349" fmla="*/ 323748 w 440623"/>
                  <a:gd name="connsiteY349" fmla="*/ 345008 h 345008"/>
                  <a:gd name="connsiteX350" fmla="*/ 375521 w 440623"/>
                  <a:gd name="connsiteY350" fmla="*/ 345008 h 345008"/>
                  <a:gd name="connsiteX351" fmla="*/ 388960 w 440623"/>
                  <a:gd name="connsiteY351" fmla="*/ 331569 h 345008"/>
                  <a:gd name="connsiteX352" fmla="*/ 375521 w 440623"/>
                  <a:gd name="connsiteY352" fmla="*/ 318130 h 345008"/>
                  <a:gd name="connsiteX353" fmla="*/ 362082 w 440623"/>
                  <a:gd name="connsiteY353" fmla="*/ 331569 h 345008"/>
                  <a:gd name="connsiteX354" fmla="*/ 375521 w 440623"/>
                  <a:gd name="connsiteY354" fmla="*/ 345008 h 345008"/>
                  <a:gd name="connsiteX355" fmla="*/ 427184 w 440623"/>
                  <a:gd name="connsiteY355" fmla="*/ 345008 h 345008"/>
                  <a:gd name="connsiteX356" fmla="*/ 440623 w 440623"/>
                  <a:gd name="connsiteY356" fmla="*/ 331569 h 345008"/>
                  <a:gd name="connsiteX357" fmla="*/ 427184 w 440623"/>
                  <a:gd name="connsiteY357" fmla="*/ 318130 h 345008"/>
                  <a:gd name="connsiteX358" fmla="*/ 413745 w 440623"/>
                  <a:gd name="connsiteY358" fmla="*/ 331569 h 345008"/>
                  <a:gd name="connsiteX359" fmla="*/ 427184 w 44062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102" y="72262"/>
                    </a:moveTo>
                    <a:cubicBezTo>
                      <a:pt x="72524" y="72262"/>
                      <a:pt x="78541" y="66245"/>
                      <a:pt x="78541" y="58823"/>
                    </a:cubicBezTo>
                    <a:cubicBezTo>
                      <a:pt x="78541" y="51401"/>
                      <a:pt x="72524" y="45384"/>
                      <a:pt x="65102" y="45384"/>
                    </a:cubicBezTo>
                    <a:cubicBezTo>
                      <a:pt x="57680" y="45384"/>
                      <a:pt x="51663" y="51401"/>
                      <a:pt x="51663" y="58823"/>
                    </a:cubicBezTo>
                    <a:cubicBezTo>
                      <a:pt x="51663" y="66245"/>
                      <a:pt x="57680" y="72262"/>
                      <a:pt x="65102"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2085" y="72262"/>
                    </a:moveTo>
                    <a:cubicBezTo>
                      <a:pt x="279507" y="72262"/>
                      <a:pt x="285524" y="66245"/>
                      <a:pt x="285524" y="58823"/>
                    </a:cubicBezTo>
                    <a:cubicBezTo>
                      <a:pt x="285524" y="51401"/>
                      <a:pt x="279507" y="45384"/>
                      <a:pt x="272085" y="45384"/>
                    </a:cubicBezTo>
                    <a:cubicBezTo>
                      <a:pt x="264663" y="45384"/>
                      <a:pt x="258646" y="51401"/>
                      <a:pt x="258646" y="58823"/>
                    </a:cubicBezTo>
                    <a:cubicBezTo>
                      <a:pt x="258646" y="66245"/>
                      <a:pt x="264663" y="72262"/>
                      <a:pt x="272085"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375521" y="72262"/>
                    </a:moveTo>
                    <a:cubicBezTo>
                      <a:pt x="382943" y="72262"/>
                      <a:pt x="388960" y="66245"/>
                      <a:pt x="388960" y="58823"/>
                    </a:cubicBezTo>
                    <a:cubicBezTo>
                      <a:pt x="388960" y="51401"/>
                      <a:pt x="382943" y="45384"/>
                      <a:pt x="375521" y="45384"/>
                    </a:cubicBezTo>
                    <a:cubicBezTo>
                      <a:pt x="368099" y="45384"/>
                      <a:pt x="362082" y="51401"/>
                      <a:pt x="362082" y="58823"/>
                    </a:cubicBezTo>
                    <a:cubicBezTo>
                      <a:pt x="362082" y="66245"/>
                      <a:pt x="368099" y="72262"/>
                      <a:pt x="375521" y="72262"/>
                    </a:cubicBezTo>
                    <a:close/>
                    <a:moveTo>
                      <a:pt x="427184" y="72262"/>
                    </a:moveTo>
                    <a:cubicBezTo>
                      <a:pt x="434607" y="72262"/>
                      <a:pt x="440623" y="66245"/>
                      <a:pt x="440623" y="58823"/>
                    </a:cubicBezTo>
                    <a:cubicBezTo>
                      <a:pt x="440623" y="51401"/>
                      <a:pt x="434607" y="45384"/>
                      <a:pt x="427184" y="45384"/>
                    </a:cubicBezTo>
                    <a:cubicBezTo>
                      <a:pt x="419762" y="45384"/>
                      <a:pt x="413745" y="51401"/>
                      <a:pt x="413745" y="58823"/>
                    </a:cubicBezTo>
                    <a:cubicBezTo>
                      <a:pt x="413745" y="66245"/>
                      <a:pt x="419762" y="72262"/>
                      <a:pt x="427184"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184" y="163251"/>
                    </a:moveTo>
                    <a:cubicBezTo>
                      <a:pt x="434607" y="163251"/>
                      <a:pt x="440623" y="157234"/>
                      <a:pt x="440623" y="149812"/>
                    </a:cubicBezTo>
                    <a:cubicBezTo>
                      <a:pt x="440623" y="142390"/>
                      <a:pt x="434607" y="136373"/>
                      <a:pt x="427184" y="136373"/>
                    </a:cubicBezTo>
                    <a:cubicBezTo>
                      <a:pt x="419762" y="136373"/>
                      <a:pt x="413745" y="142390"/>
                      <a:pt x="413745" y="149812"/>
                    </a:cubicBezTo>
                    <a:cubicBezTo>
                      <a:pt x="413745" y="157234"/>
                      <a:pt x="419762" y="163251"/>
                      <a:pt x="427184" y="16325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102" y="208635"/>
                    </a:moveTo>
                    <a:cubicBezTo>
                      <a:pt x="72524" y="208635"/>
                      <a:pt x="78541" y="202618"/>
                      <a:pt x="78541" y="195196"/>
                    </a:cubicBezTo>
                    <a:cubicBezTo>
                      <a:pt x="78541" y="187774"/>
                      <a:pt x="72524" y="181757"/>
                      <a:pt x="65102" y="181757"/>
                    </a:cubicBezTo>
                    <a:cubicBezTo>
                      <a:pt x="57680" y="181757"/>
                      <a:pt x="51663" y="187774"/>
                      <a:pt x="51663" y="195196"/>
                    </a:cubicBezTo>
                    <a:cubicBezTo>
                      <a:pt x="51663" y="202618"/>
                      <a:pt x="57680" y="208635"/>
                      <a:pt x="65102"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2085" y="208635"/>
                    </a:moveTo>
                    <a:cubicBezTo>
                      <a:pt x="279507" y="208635"/>
                      <a:pt x="285524" y="202618"/>
                      <a:pt x="285524" y="195196"/>
                    </a:cubicBezTo>
                    <a:cubicBezTo>
                      <a:pt x="285524" y="187774"/>
                      <a:pt x="279507" y="181757"/>
                      <a:pt x="272085" y="181757"/>
                    </a:cubicBezTo>
                    <a:cubicBezTo>
                      <a:pt x="264663" y="181757"/>
                      <a:pt x="258646" y="187774"/>
                      <a:pt x="258646" y="195196"/>
                    </a:cubicBezTo>
                    <a:cubicBezTo>
                      <a:pt x="258646" y="202618"/>
                      <a:pt x="264663" y="208635"/>
                      <a:pt x="272085"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375521" y="208635"/>
                    </a:moveTo>
                    <a:cubicBezTo>
                      <a:pt x="382943" y="208635"/>
                      <a:pt x="388960" y="202618"/>
                      <a:pt x="388960" y="195196"/>
                    </a:cubicBezTo>
                    <a:cubicBezTo>
                      <a:pt x="388960" y="187774"/>
                      <a:pt x="382943" y="181757"/>
                      <a:pt x="375521" y="181757"/>
                    </a:cubicBezTo>
                    <a:cubicBezTo>
                      <a:pt x="368099" y="181757"/>
                      <a:pt x="362082" y="187774"/>
                      <a:pt x="362082" y="195196"/>
                    </a:cubicBezTo>
                    <a:cubicBezTo>
                      <a:pt x="362082" y="202618"/>
                      <a:pt x="368099" y="208635"/>
                      <a:pt x="375521" y="208635"/>
                    </a:cubicBezTo>
                    <a:close/>
                    <a:moveTo>
                      <a:pt x="427184" y="208635"/>
                    </a:moveTo>
                    <a:cubicBezTo>
                      <a:pt x="434607" y="208635"/>
                      <a:pt x="440623" y="202618"/>
                      <a:pt x="440623" y="195196"/>
                    </a:cubicBezTo>
                    <a:cubicBezTo>
                      <a:pt x="440623" y="187774"/>
                      <a:pt x="434607" y="181757"/>
                      <a:pt x="427184" y="181757"/>
                    </a:cubicBezTo>
                    <a:cubicBezTo>
                      <a:pt x="419762" y="181757"/>
                      <a:pt x="413745" y="187774"/>
                      <a:pt x="413745" y="195196"/>
                    </a:cubicBezTo>
                    <a:cubicBezTo>
                      <a:pt x="413745" y="202618"/>
                      <a:pt x="419762" y="208635"/>
                      <a:pt x="427184"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102" y="299514"/>
                    </a:moveTo>
                    <a:cubicBezTo>
                      <a:pt x="72524" y="299514"/>
                      <a:pt x="78541" y="293497"/>
                      <a:pt x="78541" y="286075"/>
                    </a:cubicBezTo>
                    <a:cubicBezTo>
                      <a:pt x="78541" y="278652"/>
                      <a:pt x="72524" y="272636"/>
                      <a:pt x="65102" y="272636"/>
                    </a:cubicBezTo>
                    <a:cubicBezTo>
                      <a:pt x="57680" y="272636"/>
                      <a:pt x="51663" y="278652"/>
                      <a:pt x="51663" y="286075"/>
                    </a:cubicBezTo>
                    <a:cubicBezTo>
                      <a:pt x="51663" y="293497"/>
                      <a:pt x="57680" y="299514"/>
                      <a:pt x="65102" y="299514"/>
                    </a:cubicBezTo>
                    <a:close/>
                    <a:moveTo>
                      <a:pt x="116875" y="299514"/>
                    </a:moveTo>
                    <a:cubicBezTo>
                      <a:pt x="124297" y="299514"/>
                      <a:pt x="130314" y="293497"/>
                      <a:pt x="130314" y="286075"/>
                    </a:cubicBezTo>
                    <a:cubicBezTo>
                      <a:pt x="130314" y="278652"/>
                      <a:pt x="124297" y="272636"/>
                      <a:pt x="116875" y="272636"/>
                    </a:cubicBezTo>
                    <a:cubicBezTo>
                      <a:pt x="109453" y="272636"/>
                      <a:pt x="103436" y="278652"/>
                      <a:pt x="103436" y="286075"/>
                    </a:cubicBezTo>
                    <a:cubicBezTo>
                      <a:pt x="103436" y="293497"/>
                      <a:pt x="109453" y="299514"/>
                      <a:pt x="116875" y="299514"/>
                    </a:cubicBezTo>
                    <a:close/>
                    <a:moveTo>
                      <a:pt x="168649" y="299514"/>
                    </a:moveTo>
                    <a:cubicBezTo>
                      <a:pt x="176071" y="299514"/>
                      <a:pt x="182088" y="293497"/>
                      <a:pt x="182088" y="286075"/>
                    </a:cubicBezTo>
                    <a:cubicBezTo>
                      <a:pt x="182088" y="278652"/>
                      <a:pt x="176071" y="272636"/>
                      <a:pt x="168649" y="272636"/>
                    </a:cubicBezTo>
                    <a:cubicBezTo>
                      <a:pt x="161226" y="272636"/>
                      <a:pt x="155210" y="278652"/>
                      <a:pt x="155210" y="286075"/>
                    </a:cubicBezTo>
                    <a:cubicBezTo>
                      <a:pt x="155210" y="293497"/>
                      <a:pt x="161226" y="299514"/>
                      <a:pt x="168649"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2085" y="299514"/>
                    </a:moveTo>
                    <a:cubicBezTo>
                      <a:pt x="279507" y="299514"/>
                      <a:pt x="285524" y="293497"/>
                      <a:pt x="285524" y="286075"/>
                    </a:cubicBezTo>
                    <a:cubicBezTo>
                      <a:pt x="285524" y="278652"/>
                      <a:pt x="279507" y="272636"/>
                      <a:pt x="272085" y="272636"/>
                    </a:cubicBezTo>
                    <a:cubicBezTo>
                      <a:pt x="264663" y="272636"/>
                      <a:pt x="258646" y="278652"/>
                      <a:pt x="258646" y="286075"/>
                    </a:cubicBezTo>
                    <a:cubicBezTo>
                      <a:pt x="258646" y="293497"/>
                      <a:pt x="264663" y="299514"/>
                      <a:pt x="272085" y="299514"/>
                    </a:cubicBezTo>
                    <a:close/>
                    <a:moveTo>
                      <a:pt x="323748" y="299514"/>
                    </a:moveTo>
                    <a:cubicBezTo>
                      <a:pt x="331170" y="299514"/>
                      <a:pt x="337187" y="293497"/>
                      <a:pt x="337187" y="286075"/>
                    </a:cubicBezTo>
                    <a:cubicBezTo>
                      <a:pt x="337187" y="278652"/>
                      <a:pt x="331170" y="272636"/>
                      <a:pt x="323748" y="272636"/>
                    </a:cubicBezTo>
                    <a:cubicBezTo>
                      <a:pt x="316326" y="272636"/>
                      <a:pt x="310309" y="278652"/>
                      <a:pt x="310309" y="286075"/>
                    </a:cubicBezTo>
                    <a:cubicBezTo>
                      <a:pt x="310309" y="293497"/>
                      <a:pt x="316326" y="299514"/>
                      <a:pt x="323748" y="299514"/>
                    </a:cubicBezTo>
                    <a:close/>
                    <a:moveTo>
                      <a:pt x="375521" y="299514"/>
                    </a:moveTo>
                    <a:cubicBezTo>
                      <a:pt x="382943" y="299514"/>
                      <a:pt x="388960" y="293497"/>
                      <a:pt x="388960" y="286075"/>
                    </a:cubicBezTo>
                    <a:cubicBezTo>
                      <a:pt x="388960" y="278652"/>
                      <a:pt x="382943" y="272636"/>
                      <a:pt x="375521" y="272636"/>
                    </a:cubicBezTo>
                    <a:cubicBezTo>
                      <a:pt x="368099" y="272636"/>
                      <a:pt x="362082" y="278652"/>
                      <a:pt x="362082" y="286075"/>
                    </a:cubicBezTo>
                    <a:cubicBezTo>
                      <a:pt x="362082" y="293497"/>
                      <a:pt x="368099" y="299514"/>
                      <a:pt x="375521" y="299514"/>
                    </a:cubicBezTo>
                    <a:close/>
                    <a:moveTo>
                      <a:pt x="427184" y="299514"/>
                    </a:moveTo>
                    <a:cubicBezTo>
                      <a:pt x="434607" y="299514"/>
                      <a:pt x="440623" y="293497"/>
                      <a:pt x="440623" y="286075"/>
                    </a:cubicBezTo>
                    <a:cubicBezTo>
                      <a:pt x="440623" y="278652"/>
                      <a:pt x="434607" y="272636"/>
                      <a:pt x="427184" y="272636"/>
                    </a:cubicBezTo>
                    <a:cubicBezTo>
                      <a:pt x="419762" y="272636"/>
                      <a:pt x="413745" y="278652"/>
                      <a:pt x="413745" y="286075"/>
                    </a:cubicBezTo>
                    <a:cubicBezTo>
                      <a:pt x="413745" y="293497"/>
                      <a:pt x="419762" y="299514"/>
                      <a:pt x="427184"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184" y="345008"/>
                    </a:moveTo>
                    <a:cubicBezTo>
                      <a:pt x="434607" y="345008"/>
                      <a:pt x="440623" y="338991"/>
                      <a:pt x="440623" y="331569"/>
                    </a:cubicBezTo>
                    <a:cubicBezTo>
                      <a:pt x="440623" y="324147"/>
                      <a:pt x="434607" y="318130"/>
                      <a:pt x="427184" y="318130"/>
                    </a:cubicBezTo>
                    <a:cubicBezTo>
                      <a:pt x="419762" y="318130"/>
                      <a:pt x="413745" y="324147"/>
                      <a:pt x="413745" y="331569"/>
                    </a:cubicBezTo>
                    <a:cubicBezTo>
                      <a:pt x="413745" y="338991"/>
                      <a:pt x="419762" y="345008"/>
                      <a:pt x="42718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50" name="任意多边形: 形状 149">
                <a:extLst>
                  <a:ext uri="{FF2B5EF4-FFF2-40B4-BE49-F238E27FC236}">
                    <a16:creationId xmlns:a16="http://schemas.microsoft.com/office/drawing/2014/main" id="{F74FCB26-2ADD-CE27-CD66-7B75466AC0A6}"/>
                  </a:ext>
                </a:extLst>
              </p:cNvPr>
              <p:cNvSpPr/>
              <p:nvPr/>
            </p:nvSpPr>
            <p:spPr>
              <a:xfrm>
                <a:off x="7480309" y="4451001"/>
                <a:ext cx="440623" cy="345008"/>
              </a:xfrm>
              <a:custGeom>
                <a:avLst/>
                <a:gdLst>
                  <a:gd name="connsiteX0" fmla="*/ 13439 w 440623"/>
                  <a:gd name="connsiteY0" fmla="*/ 26878 h 345008"/>
                  <a:gd name="connsiteX1" fmla="*/ 26878 w 440623"/>
                  <a:gd name="connsiteY1" fmla="*/ 13439 h 345008"/>
                  <a:gd name="connsiteX2" fmla="*/ 13439 w 440623"/>
                  <a:gd name="connsiteY2" fmla="*/ 0 h 345008"/>
                  <a:gd name="connsiteX3" fmla="*/ 0 w 440623"/>
                  <a:gd name="connsiteY3" fmla="*/ 13439 h 345008"/>
                  <a:gd name="connsiteX4" fmla="*/ 13439 w 440623"/>
                  <a:gd name="connsiteY4" fmla="*/ 26878 h 345008"/>
                  <a:gd name="connsiteX5" fmla="*/ 65102 w 440623"/>
                  <a:gd name="connsiteY5" fmla="*/ 26878 h 345008"/>
                  <a:gd name="connsiteX6" fmla="*/ 78541 w 440623"/>
                  <a:gd name="connsiteY6" fmla="*/ 13439 h 345008"/>
                  <a:gd name="connsiteX7" fmla="*/ 65102 w 440623"/>
                  <a:gd name="connsiteY7" fmla="*/ 0 h 345008"/>
                  <a:gd name="connsiteX8" fmla="*/ 51663 w 440623"/>
                  <a:gd name="connsiteY8" fmla="*/ 13439 h 345008"/>
                  <a:gd name="connsiteX9" fmla="*/ 65102 w 440623"/>
                  <a:gd name="connsiteY9" fmla="*/ 26878 h 345008"/>
                  <a:gd name="connsiteX10" fmla="*/ 116875 w 440623"/>
                  <a:gd name="connsiteY10" fmla="*/ 26878 h 345008"/>
                  <a:gd name="connsiteX11" fmla="*/ 130314 w 440623"/>
                  <a:gd name="connsiteY11" fmla="*/ 13439 h 345008"/>
                  <a:gd name="connsiteX12" fmla="*/ 116875 w 440623"/>
                  <a:gd name="connsiteY12" fmla="*/ 0 h 345008"/>
                  <a:gd name="connsiteX13" fmla="*/ 103436 w 440623"/>
                  <a:gd name="connsiteY13" fmla="*/ 13439 h 345008"/>
                  <a:gd name="connsiteX14" fmla="*/ 116875 w 440623"/>
                  <a:gd name="connsiteY14" fmla="*/ 26878 h 345008"/>
                  <a:gd name="connsiteX15" fmla="*/ 168649 w 440623"/>
                  <a:gd name="connsiteY15" fmla="*/ 26878 h 345008"/>
                  <a:gd name="connsiteX16" fmla="*/ 182088 w 440623"/>
                  <a:gd name="connsiteY16" fmla="*/ 13439 h 345008"/>
                  <a:gd name="connsiteX17" fmla="*/ 168649 w 440623"/>
                  <a:gd name="connsiteY17" fmla="*/ 0 h 345008"/>
                  <a:gd name="connsiteX18" fmla="*/ 155210 w 440623"/>
                  <a:gd name="connsiteY18" fmla="*/ 13439 h 345008"/>
                  <a:gd name="connsiteX19" fmla="*/ 168649 w 440623"/>
                  <a:gd name="connsiteY19" fmla="*/ 26878 h 345008"/>
                  <a:gd name="connsiteX20" fmla="*/ 220312 w 440623"/>
                  <a:gd name="connsiteY20" fmla="*/ 26878 h 345008"/>
                  <a:gd name="connsiteX21" fmla="*/ 233751 w 440623"/>
                  <a:gd name="connsiteY21" fmla="*/ 13439 h 345008"/>
                  <a:gd name="connsiteX22" fmla="*/ 220312 w 440623"/>
                  <a:gd name="connsiteY22" fmla="*/ 0 h 345008"/>
                  <a:gd name="connsiteX23" fmla="*/ 206873 w 440623"/>
                  <a:gd name="connsiteY23" fmla="*/ 13439 h 345008"/>
                  <a:gd name="connsiteX24" fmla="*/ 220312 w 440623"/>
                  <a:gd name="connsiteY24" fmla="*/ 26878 h 345008"/>
                  <a:gd name="connsiteX25" fmla="*/ 272085 w 440623"/>
                  <a:gd name="connsiteY25" fmla="*/ 26878 h 345008"/>
                  <a:gd name="connsiteX26" fmla="*/ 285524 w 440623"/>
                  <a:gd name="connsiteY26" fmla="*/ 13439 h 345008"/>
                  <a:gd name="connsiteX27" fmla="*/ 272085 w 440623"/>
                  <a:gd name="connsiteY27" fmla="*/ 0 h 345008"/>
                  <a:gd name="connsiteX28" fmla="*/ 258646 w 440623"/>
                  <a:gd name="connsiteY28" fmla="*/ 13439 h 345008"/>
                  <a:gd name="connsiteX29" fmla="*/ 272085 w 440623"/>
                  <a:gd name="connsiteY29" fmla="*/ 26878 h 345008"/>
                  <a:gd name="connsiteX30" fmla="*/ 323748 w 440623"/>
                  <a:gd name="connsiteY30" fmla="*/ 26878 h 345008"/>
                  <a:gd name="connsiteX31" fmla="*/ 337187 w 440623"/>
                  <a:gd name="connsiteY31" fmla="*/ 13439 h 345008"/>
                  <a:gd name="connsiteX32" fmla="*/ 323748 w 440623"/>
                  <a:gd name="connsiteY32" fmla="*/ 0 h 345008"/>
                  <a:gd name="connsiteX33" fmla="*/ 310309 w 440623"/>
                  <a:gd name="connsiteY33" fmla="*/ 13439 h 345008"/>
                  <a:gd name="connsiteX34" fmla="*/ 323748 w 440623"/>
                  <a:gd name="connsiteY34" fmla="*/ 26878 h 345008"/>
                  <a:gd name="connsiteX35" fmla="*/ 375521 w 440623"/>
                  <a:gd name="connsiteY35" fmla="*/ 26878 h 345008"/>
                  <a:gd name="connsiteX36" fmla="*/ 388960 w 440623"/>
                  <a:gd name="connsiteY36" fmla="*/ 13439 h 345008"/>
                  <a:gd name="connsiteX37" fmla="*/ 375521 w 440623"/>
                  <a:gd name="connsiteY37" fmla="*/ 0 h 345008"/>
                  <a:gd name="connsiteX38" fmla="*/ 362082 w 440623"/>
                  <a:gd name="connsiteY38" fmla="*/ 13439 h 345008"/>
                  <a:gd name="connsiteX39" fmla="*/ 375521 w 440623"/>
                  <a:gd name="connsiteY39" fmla="*/ 26878 h 345008"/>
                  <a:gd name="connsiteX40" fmla="*/ 427184 w 440623"/>
                  <a:gd name="connsiteY40" fmla="*/ 26878 h 345008"/>
                  <a:gd name="connsiteX41" fmla="*/ 440623 w 440623"/>
                  <a:gd name="connsiteY41" fmla="*/ 13439 h 345008"/>
                  <a:gd name="connsiteX42" fmla="*/ 427184 w 440623"/>
                  <a:gd name="connsiteY42" fmla="*/ 0 h 345008"/>
                  <a:gd name="connsiteX43" fmla="*/ 413745 w 440623"/>
                  <a:gd name="connsiteY43" fmla="*/ 13439 h 345008"/>
                  <a:gd name="connsiteX44" fmla="*/ 427184 w 440623"/>
                  <a:gd name="connsiteY44" fmla="*/ 26878 h 345008"/>
                  <a:gd name="connsiteX45" fmla="*/ 13439 w 440623"/>
                  <a:gd name="connsiteY45" fmla="*/ 72262 h 345008"/>
                  <a:gd name="connsiteX46" fmla="*/ 26878 w 440623"/>
                  <a:gd name="connsiteY46" fmla="*/ 58823 h 345008"/>
                  <a:gd name="connsiteX47" fmla="*/ 13439 w 440623"/>
                  <a:gd name="connsiteY47" fmla="*/ 45384 h 345008"/>
                  <a:gd name="connsiteX48" fmla="*/ 0 w 440623"/>
                  <a:gd name="connsiteY48" fmla="*/ 58823 h 345008"/>
                  <a:gd name="connsiteX49" fmla="*/ 13439 w 440623"/>
                  <a:gd name="connsiteY49" fmla="*/ 72262 h 345008"/>
                  <a:gd name="connsiteX50" fmla="*/ 65102 w 440623"/>
                  <a:gd name="connsiteY50" fmla="*/ 72262 h 345008"/>
                  <a:gd name="connsiteX51" fmla="*/ 78541 w 440623"/>
                  <a:gd name="connsiteY51" fmla="*/ 58823 h 345008"/>
                  <a:gd name="connsiteX52" fmla="*/ 65102 w 440623"/>
                  <a:gd name="connsiteY52" fmla="*/ 45384 h 345008"/>
                  <a:gd name="connsiteX53" fmla="*/ 51663 w 440623"/>
                  <a:gd name="connsiteY53" fmla="*/ 58823 h 345008"/>
                  <a:gd name="connsiteX54" fmla="*/ 65102 w 440623"/>
                  <a:gd name="connsiteY54" fmla="*/ 72262 h 345008"/>
                  <a:gd name="connsiteX55" fmla="*/ 116875 w 440623"/>
                  <a:gd name="connsiteY55" fmla="*/ 72262 h 345008"/>
                  <a:gd name="connsiteX56" fmla="*/ 130314 w 440623"/>
                  <a:gd name="connsiteY56" fmla="*/ 58823 h 345008"/>
                  <a:gd name="connsiteX57" fmla="*/ 116875 w 440623"/>
                  <a:gd name="connsiteY57" fmla="*/ 45384 h 345008"/>
                  <a:gd name="connsiteX58" fmla="*/ 103436 w 440623"/>
                  <a:gd name="connsiteY58" fmla="*/ 58823 h 345008"/>
                  <a:gd name="connsiteX59" fmla="*/ 116875 w 440623"/>
                  <a:gd name="connsiteY59" fmla="*/ 72262 h 345008"/>
                  <a:gd name="connsiteX60" fmla="*/ 168649 w 440623"/>
                  <a:gd name="connsiteY60" fmla="*/ 72262 h 345008"/>
                  <a:gd name="connsiteX61" fmla="*/ 182088 w 440623"/>
                  <a:gd name="connsiteY61" fmla="*/ 58823 h 345008"/>
                  <a:gd name="connsiteX62" fmla="*/ 168649 w 440623"/>
                  <a:gd name="connsiteY62" fmla="*/ 45384 h 345008"/>
                  <a:gd name="connsiteX63" fmla="*/ 155210 w 440623"/>
                  <a:gd name="connsiteY63" fmla="*/ 58823 h 345008"/>
                  <a:gd name="connsiteX64" fmla="*/ 168649 w 440623"/>
                  <a:gd name="connsiteY64" fmla="*/ 72262 h 345008"/>
                  <a:gd name="connsiteX65" fmla="*/ 220312 w 440623"/>
                  <a:gd name="connsiteY65" fmla="*/ 72262 h 345008"/>
                  <a:gd name="connsiteX66" fmla="*/ 233751 w 440623"/>
                  <a:gd name="connsiteY66" fmla="*/ 58823 h 345008"/>
                  <a:gd name="connsiteX67" fmla="*/ 220312 w 440623"/>
                  <a:gd name="connsiteY67" fmla="*/ 45384 h 345008"/>
                  <a:gd name="connsiteX68" fmla="*/ 206873 w 440623"/>
                  <a:gd name="connsiteY68" fmla="*/ 58823 h 345008"/>
                  <a:gd name="connsiteX69" fmla="*/ 220312 w 440623"/>
                  <a:gd name="connsiteY69" fmla="*/ 72262 h 345008"/>
                  <a:gd name="connsiteX70" fmla="*/ 272085 w 440623"/>
                  <a:gd name="connsiteY70" fmla="*/ 72262 h 345008"/>
                  <a:gd name="connsiteX71" fmla="*/ 285524 w 440623"/>
                  <a:gd name="connsiteY71" fmla="*/ 58823 h 345008"/>
                  <a:gd name="connsiteX72" fmla="*/ 272085 w 440623"/>
                  <a:gd name="connsiteY72" fmla="*/ 45384 h 345008"/>
                  <a:gd name="connsiteX73" fmla="*/ 258646 w 440623"/>
                  <a:gd name="connsiteY73" fmla="*/ 58823 h 345008"/>
                  <a:gd name="connsiteX74" fmla="*/ 272085 w 440623"/>
                  <a:gd name="connsiteY74" fmla="*/ 72262 h 345008"/>
                  <a:gd name="connsiteX75" fmla="*/ 323748 w 440623"/>
                  <a:gd name="connsiteY75" fmla="*/ 72262 h 345008"/>
                  <a:gd name="connsiteX76" fmla="*/ 337187 w 440623"/>
                  <a:gd name="connsiteY76" fmla="*/ 58823 h 345008"/>
                  <a:gd name="connsiteX77" fmla="*/ 323748 w 440623"/>
                  <a:gd name="connsiteY77" fmla="*/ 45384 h 345008"/>
                  <a:gd name="connsiteX78" fmla="*/ 310309 w 440623"/>
                  <a:gd name="connsiteY78" fmla="*/ 58823 h 345008"/>
                  <a:gd name="connsiteX79" fmla="*/ 323748 w 440623"/>
                  <a:gd name="connsiteY79" fmla="*/ 72262 h 345008"/>
                  <a:gd name="connsiteX80" fmla="*/ 375521 w 440623"/>
                  <a:gd name="connsiteY80" fmla="*/ 72262 h 345008"/>
                  <a:gd name="connsiteX81" fmla="*/ 388960 w 440623"/>
                  <a:gd name="connsiteY81" fmla="*/ 58823 h 345008"/>
                  <a:gd name="connsiteX82" fmla="*/ 375521 w 440623"/>
                  <a:gd name="connsiteY82" fmla="*/ 45384 h 345008"/>
                  <a:gd name="connsiteX83" fmla="*/ 362082 w 440623"/>
                  <a:gd name="connsiteY83" fmla="*/ 58823 h 345008"/>
                  <a:gd name="connsiteX84" fmla="*/ 375521 w 440623"/>
                  <a:gd name="connsiteY84" fmla="*/ 72262 h 345008"/>
                  <a:gd name="connsiteX85" fmla="*/ 427184 w 440623"/>
                  <a:gd name="connsiteY85" fmla="*/ 72262 h 345008"/>
                  <a:gd name="connsiteX86" fmla="*/ 440623 w 440623"/>
                  <a:gd name="connsiteY86" fmla="*/ 58823 h 345008"/>
                  <a:gd name="connsiteX87" fmla="*/ 427184 w 440623"/>
                  <a:gd name="connsiteY87" fmla="*/ 45384 h 345008"/>
                  <a:gd name="connsiteX88" fmla="*/ 413745 w 440623"/>
                  <a:gd name="connsiteY88" fmla="*/ 58823 h 345008"/>
                  <a:gd name="connsiteX89" fmla="*/ 427184 w 440623"/>
                  <a:gd name="connsiteY89" fmla="*/ 72262 h 345008"/>
                  <a:gd name="connsiteX90" fmla="*/ 13439 w 440623"/>
                  <a:gd name="connsiteY90" fmla="*/ 117757 h 345008"/>
                  <a:gd name="connsiteX91" fmla="*/ 26878 w 440623"/>
                  <a:gd name="connsiteY91" fmla="*/ 104318 h 345008"/>
                  <a:gd name="connsiteX92" fmla="*/ 13439 w 440623"/>
                  <a:gd name="connsiteY92" fmla="*/ 90879 h 345008"/>
                  <a:gd name="connsiteX93" fmla="*/ 0 w 440623"/>
                  <a:gd name="connsiteY93" fmla="*/ 104318 h 345008"/>
                  <a:gd name="connsiteX94" fmla="*/ 13439 w 440623"/>
                  <a:gd name="connsiteY94" fmla="*/ 117757 h 345008"/>
                  <a:gd name="connsiteX95" fmla="*/ 65102 w 440623"/>
                  <a:gd name="connsiteY95" fmla="*/ 117757 h 345008"/>
                  <a:gd name="connsiteX96" fmla="*/ 78541 w 440623"/>
                  <a:gd name="connsiteY96" fmla="*/ 104318 h 345008"/>
                  <a:gd name="connsiteX97" fmla="*/ 65102 w 440623"/>
                  <a:gd name="connsiteY97" fmla="*/ 90879 h 345008"/>
                  <a:gd name="connsiteX98" fmla="*/ 51663 w 440623"/>
                  <a:gd name="connsiteY98" fmla="*/ 104318 h 345008"/>
                  <a:gd name="connsiteX99" fmla="*/ 65102 w 440623"/>
                  <a:gd name="connsiteY99" fmla="*/ 117757 h 345008"/>
                  <a:gd name="connsiteX100" fmla="*/ 116875 w 440623"/>
                  <a:gd name="connsiteY100" fmla="*/ 117757 h 345008"/>
                  <a:gd name="connsiteX101" fmla="*/ 130314 w 440623"/>
                  <a:gd name="connsiteY101" fmla="*/ 104318 h 345008"/>
                  <a:gd name="connsiteX102" fmla="*/ 116875 w 440623"/>
                  <a:gd name="connsiteY102" fmla="*/ 90879 h 345008"/>
                  <a:gd name="connsiteX103" fmla="*/ 103436 w 440623"/>
                  <a:gd name="connsiteY103" fmla="*/ 104318 h 345008"/>
                  <a:gd name="connsiteX104" fmla="*/ 116875 w 440623"/>
                  <a:gd name="connsiteY104" fmla="*/ 117757 h 345008"/>
                  <a:gd name="connsiteX105" fmla="*/ 168649 w 440623"/>
                  <a:gd name="connsiteY105" fmla="*/ 117757 h 345008"/>
                  <a:gd name="connsiteX106" fmla="*/ 182088 w 440623"/>
                  <a:gd name="connsiteY106" fmla="*/ 104318 h 345008"/>
                  <a:gd name="connsiteX107" fmla="*/ 168649 w 440623"/>
                  <a:gd name="connsiteY107" fmla="*/ 90879 h 345008"/>
                  <a:gd name="connsiteX108" fmla="*/ 155210 w 440623"/>
                  <a:gd name="connsiteY108" fmla="*/ 104318 h 345008"/>
                  <a:gd name="connsiteX109" fmla="*/ 168649 w 440623"/>
                  <a:gd name="connsiteY109" fmla="*/ 117757 h 345008"/>
                  <a:gd name="connsiteX110" fmla="*/ 220312 w 440623"/>
                  <a:gd name="connsiteY110" fmla="*/ 117757 h 345008"/>
                  <a:gd name="connsiteX111" fmla="*/ 233751 w 440623"/>
                  <a:gd name="connsiteY111" fmla="*/ 104318 h 345008"/>
                  <a:gd name="connsiteX112" fmla="*/ 220312 w 440623"/>
                  <a:gd name="connsiteY112" fmla="*/ 90879 h 345008"/>
                  <a:gd name="connsiteX113" fmla="*/ 206873 w 440623"/>
                  <a:gd name="connsiteY113" fmla="*/ 104318 h 345008"/>
                  <a:gd name="connsiteX114" fmla="*/ 220312 w 440623"/>
                  <a:gd name="connsiteY114" fmla="*/ 117757 h 345008"/>
                  <a:gd name="connsiteX115" fmla="*/ 272085 w 440623"/>
                  <a:gd name="connsiteY115" fmla="*/ 117757 h 345008"/>
                  <a:gd name="connsiteX116" fmla="*/ 285524 w 440623"/>
                  <a:gd name="connsiteY116" fmla="*/ 104318 h 345008"/>
                  <a:gd name="connsiteX117" fmla="*/ 272085 w 440623"/>
                  <a:gd name="connsiteY117" fmla="*/ 90879 h 345008"/>
                  <a:gd name="connsiteX118" fmla="*/ 258646 w 440623"/>
                  <a:gd name="connsiteY118" fmla="*/ 104318 h 345008"/>
                  <a:gd name="connsiteX119" fmla="*/ 272085 w 440623"/>
                  <a:gd name="connsiteY119" fmla="*/ 117757 h 345008"/>
                  <a:gd name="connsiteX120" fmla="*/ 323748 w 440623"/>
                  <a:gd name="connsiteY120" fmla="*/ 117757 h 345008"/>
                  <a:gd name="connsiteX121" fmla="*/ 337187 w 440623"/>
                  <a:gd name="connsiteY121" fmla="*/ 104318 h 345008"/>
                  <a:gd name="connsiteX122" fmla="*/ 323748 w 440623"/>
                  <a:gd name="connsiteY122" fmla="*/ 90879 h 345008"/>
                  <a:gd name="connsiteX123" fmla="*/ 310309 w 440623"/>
                  <a:gd name="connsiteY123" fmla="*/ 104318 h 345008"/>
                  <a:gd name="connsiteX124" fmla="*/ 323748 w 440623"/>
                  <a:gd name="connsiteY124" fmla="*/ 117757 h 345008"/>
                  <a:gd name="connsiteX125" fmla="*/ 375521 w 440623"/>
                  <a:gd name="connsiteY125" fmla="*/ 117757 h 345008"/>
                  <a:gd name="connsiteX126" fmla="*/ 388960 w 440623"/>
                  <a:gd name="connsiteY126" fmla="*/ 104318 h 345008"/>
                  <a:gd name="connsiteX127" fmla="*/ 375521 w 440623"/>
                  <a:gd name="connsiteY127" fmla="*/ 90879 h 345008"/>
                  <a:gd name="connsiteX128" fmla="*/ 362082 w 440623"/>
                  <a:gd name="connsiteY128" fmla="*/ 104318 h 345008"/>
                  <a:gd name="connsiteX129" fmla="*/ 375521 w 440623"/>
                  <a:gd name="connsiteY129" fmla="*/ 117757 h 345008"/>
                  <a:gd name="connsiteX130" fmla="*/ 427184 w 440623"/>
                  <a:gd name="connsiteY130" fmla="*/ 117757 h 345008"/>
                  <a:gd name="connsiteX131" fmla="*/ 440623 w 440623"/>
                  <a:gd name="connsiteY131" fmla="*/ 104318 h 345008"/>
                  <a:gd name="connsiteX132" fmla="*/ 427184 w 440623"/>
                  <a:gd name="connsiteY132" fmla="*/ 90879 h 345008"/>
                  <a:gd name="connsiteX133" fmla="*/ 413745 w 440623"/>
                  <a:gd name="connsiteY133" fmla="*/ 104318 h 345008"/>
                  <a:gd name="connsiteX134" fmla="*/ 427184 w 440623"/>
                  <a:gd name="connsiteY134" fmla="*/ 117757 h 345008"/>
                  <a:gd name="connsiteX135" fmla="*/ 13439 w 440623"/>
                  <a:gd name="connsiteY135" fmla="*/ 163141 h 345008"/>
                  <a:gd name="connsiteX136" fmla="*/ 26878 w 440623"/>
                  <a:gd name="connsiteY136" fmla="*/ 149702 h 345008"/>
                  <a:gd name="connsiteX137" fmla="*/ 13439 w 440623"/>
                  <a:gd name="connsiteY137" fmla="*/ 136263 h 345008"/>
                  <a:gd name="connsiteX138" fmla="*/ 0 w 440623"/>
                  <a:gd name="connsiteY138" fmla="*/ 149702 h 345008"/>
                  <a:gd name="connsiteX139" fmla="*/ 13439 w 440623"/>
                  <a:gd name="connsiteY139" fmla="*/ 163141 h 345008"/>
                  <a:gd name="connsiteX140" fmla="*/ 65102 w 440623"/>
                  <a:gd name="connsiteY140" fmla="*/ 163141 h 345008"/>
                  <a:gd name="connsiteX141" fmla="*/ 78541 w 440623"/>
                  <a:gd name="connsiteY141" fmla="*/ 149702 h 345008"/>
                  <a:gd name="connsiteX142" fmla="*/ 65102 w 440623"/>
                  <a:gd name="connsiteY142" fmla="*/ 136263 h 345008"/>
                  <a:gd name="connsiteX143" fmla="*/ 51663 w 440623"/>
                  <a:gd name="connsiteY143" fmla="*/ 149702 h 345008"/>
                  <a:gd name="connsiteX144" fmla="*/ 65102 w 440623"/>
                  <a:gd name="connsiteY144" fmla="*/ 163141 h 345008"/>
                  <a:gd name="connsiteX145" fmla="*/ 116875 w 440623"/>
                  <a:gd name="connsiteY145" fmla="*/ 163141 h 345008"/>
                  <a:gd name="connsiteX146" fmla="*/ 130314 w 440623"/>
                  <a:gd name="connsiteY146" fmla="*/ 149702 h 345008"/>
                  <a:gd name="connsiteX147" fmla="*/ 116875 w 440623"/>
                  <a:gd name="connsiteY147" fmla="*/ 136263 h 345008"/>
                  <a:gd name="connsiteX148" fmla="*/ 103436 w 440623"/>
                  <a:gd name="connsiteY148" fmla="*/ 149702 h 345008"/>
                  <a:gd name="connsiteX149" fmla="*/ 116875 w 440623"/>
                  <a:gd name="connsiteY149" fmla="*/ 163141 h 345008"/>
                  <a:gd name="connsiteX150" fmla="*/ 168649 w 440623"/>
                  <a:gd name="connsiteY150" fmla="*/ 163141 h 345008"/>
                  <a:gd name="connsiteX151" fmla="*/ 182088 w 440623"/>
                  <a:gd name="connsiteY151" fmla="*/ 149702 h 345008"/>
                  <a:gd name="connsiteX152" fmla="*/ 168649 w 440623"/>
                  <a:gd name="connsiteY152" fmla="*/ 136263 h 345008"/>
                  <a:gd name="connsiteX153" fmla="*/ 155210 w 440623"/>
                  <a:gd name="connsiteY153" fmla="*/ 149702 h 345008"/>
                  <a:gd name="connsiteX154" fmla="*/ 168649 w 440623"/>
                  <a:gd name="connsiteY154" fmla="*/ 163141 h 345008"/>
                  <a:gd name="connsiteX155" fmla="*/ 220312 w 440623"/>
                  <a:gd name="connsiteY155" fmla="*/ 163141 h 345008"/>
                  <a:gd name="connsiteX156" fmla="*/ 233751 w 440623"/>
                  <a:gd name="connsiteY156" fmla="*/ 149702 h 345008"/>
                  <a:gd name="connsiteX157" fmla="*/ 220312 w 440623"/>
                  <a:gd name="connsiteY157" fmla="*/ 136263 h 345008"/>
                  <a:gd name="connsiteX158" fmla="*/ 206873 w 440623"/>
                  <a:gd name="connsiteY158" fmla="*/ 149702 h 345008"/>
                  <a:gd name="connsiteX159" fmla="*/ 220312 w 440623"/>
                  <a:gd name="connsiteY159" fmla="*/ 163141 h 345008"/>
                  <a:gd name="connsiteX160" fmla="*/ 272085 w 440623"/>
                  <a:gd name="connsiteY160" fmla="*/ 163141 h 345008"/>
                  <a:gd name="connsiteX161" fmla="*/ 285524 w 440623"/>
                  <a:gd name="connsiteY161" fmla="*/ 149702 h 345008"/>
                  <a:gd name="connsiteX162" fmla="*/ 272085 w 440623"/>
                  <a:gd name="connsiteY162" fmla="*/ 136263 h 345008"/>
                  <a:gd name="connsiteX163" fmla="*/ 258646 w 440623"/>
                  <a:gd name="connsiteY163" fmla="*/ 149702 h 345008"/>
                  <a:gd name="connsiteX164" fmla="*/ 272085 w 440623"/>
                  <a:gd name="connsiteY164" fmla="*/ 163141 h 345008"/>
                  <a:gd name="connsiteX165" fmla="*/ 323748 w 440623"/>
                  <a:gd name="connsiteY165" fmla="*/ 163141 h 345008"/>
                  <a:gd name="connsiteX166" fmla="*/ 337187 w 440623"/>
                  <a:gd name="connsiteY166" fmla="*/ 149702 h 345008"/>
                  <a:gd name="connsiteX167" fmla="*/ 323748 w 440623"/>
                  <a:gd name="connsiteY167" fmla="*/ 136263 h 345008"/>
                  <a:gd name="connsiteX168" fmla="*/ 310309 w 440623"/>
                  <a:gd name="connsiteY168" fmla="*/ 149702 h 345008"/>
                  <a:gd name="connsiteX169" fmla="*/ 323748 w 440623"/>
                  <a:gd name="connsiteY169" fmla="*/ 163141 h 345008"/>
                  <a:gd name="connsiteX170" fmla="*/ 375521 w 440623"/>
                  <a:gd name="connsiteY170" fmla="*/ 163141 h 345008"/>
                  <a:gd name="connsiteX171" fmla="*/ 388960 w 440623"/>
                  <a:gd name="connsiteY171" fmla="*/ 149702 h 345008"/>
                  <a:gd name="connsiteX172" fmla="*/ 375521 w 440623"/>
                  <a:gd name="connsiteY172" fmla="*/ 136263 h 345008"/>
                  <a:gd name="connsiteX173" fmla="*/ 362082 w 440623"/>
                  <a:gd name="connsiteY173" fmla="*/ 149702 h 345008"/>
                  <a:gd name="connsiteX174" fmla="*/ 375521 w 440623"/>
                  <a:gd name="connsiteY174" fmla="*/ 163141 h 345008"/>
                  <a:gd name="connsiteX175" fmla="*/ 427184 w 440623"/>
                  <a:gd name="connsiteY175" fmla="*/ 163141 h 345008"/>
                  <a:gd name="connsiteX176" fmla="*/ 440623 w 440623"/>
                  <a:gd name="connsiteY176" fmla="*/ 149702 h 345008"/>
                  <a:gd name="connsiteX177" fmla="*/ 427184 w 440623"/>
                  <a:gd name="connsiteY177" fmla="*/ 136263 h 345008"/>
                  <a:gd name="connsiteX178" fmla="*/ 413745 w 440623"/>
                  <a:gd name="connsiteY178" fmla="*/ 149702 h 345008"/>
                  <a:gd name="connsiteX179" fmla="*/ 427184 w 440623"/>
                  <a:gd name="connsiteY179" fmla="*/ 163141 h 345008"/>
                  <a:gd name="connsiteX180" fmla="*/ 13439 w 440623"/>
                  <a:gd name="connsiteY180" fmla="*/ 208635 h 345008"/>
                  <a:gd name="connsiteX181" fmla="*/ 26878 w 440623"/>
                  <a:gd name="connsiteY181" fmla="*/ 195196 h 345008"/>
                  <a:gd name="connsiteX182" fmla="*/ 13439 w 440623"/>
                  <a:gd name="connsiteY182" fmla="*/ 181757 h 345008"/>
                  <a:gd name="connsiteX183" fmla="*/ 0 w 440623"/>
                  <a:gd name="connsiteY183" fmla="*/ 195196 h 345008"/>
                  <a:gd name="connsiteX184" fmla="*/ 13439 w 440623"/>
                  <a:gd name="connsiteY184" fmla="*/ 208635 h 345008"/>
                  <a:gd name="connsiteX185" fmla="*/ 65102 w 440623"/>
                  <a:gd name="connsiteY185" fmla="*/ 208635 h 345008"/>
                  <a:gd name="connsiteX186" fmla="*/ 78541 w 440623"/>
                  <a:gd name="connsiteY186" fmla="*/ 195196 h 345008"/>
                  <a:gd name="connsiteX187" fmla="*/ 65102 w 440623"/>
                  <a:gd name="connsiteY187" fmla="*/ 181757 h 345008"/>
                  <a:gd name="connsiteX188" fmla="*/ 51663 w 440623"/>
                  <a:gd name="connsiteY188" fmla="*/ 195196 h 345008"/>
                  <a:gd name="connsiteX189" fmla="*/ 65102 w 440623"/>
                  <a:gd name="connsiteY189" fmla="*/ 208635 h 345008"/>
                  <a:gd name="connsiteX190" fmla="*/ 116875 w 440623"/>
                  <a:gd name="connsiteY190" fmla="*/ 208635 h 345008"/>
                  <a:gd name="connsiteX191" fmla="*/ 130314 w 440623"/>
                  <a:gd name="connsiteY191" fmla="*/ 195196 h 345008"/>
                  <a:gd name="connsiteX192" fmla="*/ 116875 w 440623"/>
                  <a:gd name="connsiteY192" fmla="*/ 181757 h 345008"/>
                  <a:gd name="connsiteX193" fmla="*/ 103436 w 440623"/>
                  <a:gd name="connsiteY193" fmla="*/ 195196 h 345008"/>
                  <a:gd name="connsiteX194" fmla="*/ 116875 w 440623"/>
                  <a:gd name="connsiteY194" fmla="*/ 208635 h 345008"/>
                  <a:gd name="connsiteX195" fmla="*/ 168649 w 440623"/>
                  <a:gd name="connsiteY195" fmla="*/ 208635 h 345008"/>
                  <a:gd name="connsiteX196" fmla="*/ 182088 w 440623"/>
                  <a:gd name="connsiteY196" fmla="*/ 195196 h 345008"/>
                  <a:gd name="connsiteX197" fmla="*/ 168649 w 440623"/>
                  <a:gd name="connsiteY197" fmla="*/ 181757 h 345008"/>
                  <a:gd name="connsiteX198" fmla="*/ 155210 w 440623"/>
                  <a:gd name="connsiteY198" fmla="*/ 195196 h 345008"/>
                  <a:gd name="connsiteX199" fmla="*/ 168649 w 440623"/>
                  <a:gd name="connsiteY199" fmla="*/ 208635 h 345008"/>
                  <a:gd name="connsiteX200" fmla="*/ 220312 w 440623"/>
                  <a:gd name="connsiteY200" fmla="*/ 208635 h 345008"/>
                  <a:gd name="connsiteX201" fmla="*/ 233751 w 440623"/>
                  <a:gd name="connsiteY201" fmla="*/ 195196 h 345008"/>
                  <a:gd name="connsiteX202" fmla="*/ 220312 w 440623"/>
                  <a:gd name="connsiteY202" fmla="*/ 181757 h 345008"/>
                  <a:gd name="connsiteX203" fmla="*/ 206873 w 440623"/>
                  <a:gd name="connsiteY203" fmla="*/ 195196 h 345008"/>
                  <a:gd name="connsiteX204" fmla="*/ 220312 w 440623"/>
                  <a:gd name="connsiteY204" fmla="*/ 208635 h 345008"/>
                  <a:gd name="connsiteX205" fmla="*/ 272085 w 440623"/>
                  <a:gd name="connsiteY205" fmla="*/ 208635 h 345008"/>
                  <a:gd name="connsiteX206" fmla="*/ 285524 w 440623"/>
                  <a:gd name="connsiteY206" fmla="*/ 195196 h 345008"/>
                  <a:gd name="connsiteX207" fmla="*/ 272085 w 440623"/>
                  <a:gd name="connsiteY207" fmla="*/ 181757 h 345008"/>
                  <a:gd name="connsiteX208" fmla="*/ 258646 w 440623"/>
                  <a:gd name="connsiteY208" fmla="*/ 195196 h 345008"/>
                  <a:gd name="connsiteX209" fmla="*/ 272085 w 440623"/>
                  <a:gd name="connsiteY209" fmla="*/ 208635 h 345008"/>
                  <a:gd name="connsiteX210" fmla="*/ 323748 w 440623"/>
                  <a:gd name="connsiteY210" fmla="*/ 208635 h 345008"/>
                  <a:gd name="connsiteX211" fmla="*/ 337187 w 440623"/>
                  <a:gd name="connsiteY211" fmla="*/ 195196 h 345008"/>
                  <a:gd name="connsiteX212" fmla="*/ 323748 w 440623"/>
                  <a:gd name="connsiteY212" fmla="*/ 181757 h 345008"/>
                  <a:gd name="connsiteX213" fmla="*/ 310309 w 440623"/>
                  <a:gd name="connsiteY213" fmla="*/ 195196 h 345008"/>
                  <a:gd name="connsiteX214" fmla="*/ 323748 w 440623"/>
                  <a:gd name="connsiteY214" fmla="*/ 208635 h 345008"/>
                  <a:gd name="connsiteX215" fmla="*/ 375521 w 440623"/>
                  <a:gd name="connsiteY215" fmla="*/ 208635 h 345008"/>
                  <a:gd name="connsiteX216" fmla="*/ 388960 w 440623"/>
                  <a:gd name="connsiteY216" fmla="*/ 195196 h 345008"/>
                  <a:gd name="connsiteX217" fmla="*/ 375521 w 440623"/>
                  <a:gd name="connsiteY217" fmla="*/ 181757 h 345008"/>
                  <a:gd name="connsiteX218" fmla="*/ 362082 w 440623"/>
                  <a:gd name="connsiteY218" fmla="*/ 195196 h 345008"/>
                  <a:gd name="connsiteX219" fmla="*/ 375521 w 440623"/>
                  <a:gd name="connsiteY219" fmla="*/ 208635 h 345008"/>
                  <a:gd name="connsiteX220" fmla="*/ 427184 w 440623"/>
                  <a:gd name="connsiteY220" fmla="*/ 208635 h 345008"/>
                  <a:gd name="connsiteX221" fmla="*/ 440623 w 440623"/>
                  <a:gd name="connsiteY221" fmla="*/ 195196 h 345008"/>
                  <a:gd name="connsiteX222" fmla="*/ 427184 w 440623"/>
                  <a:gd name="connsiteY222" fmla="*/ 181757 h 345008"/>
                  <a:gd name="connsiteX223" fmla="*/ 413745 w 440623"/>
                  <a:gd name="connsiteY223" fmla="*/ 195196 h 345008"/>
                  <a:gd name="connsiteX224" fmla="*/ 427184 w 440623"/>
                  <a:gd name="connsiteY224" fmla="*/ 208635 h 345008"/>
                  <a:gd name="connsiteX225" fmla="*/ 13439 w 440623"/>
                  <a:gd name="connsiteY225" fmla="*/ 254130 h 345008"/>
                  <a:gd name="connsiteX226" fmla="*/ 26878 w 440623"/>
                  <a:gd name="connsiteY226" fmla="*/ 240691 h 345008"/>
                  <a:gd name="connsiteX227" fmla="*/ 13439 w 440623"/>
                  <a:gd name="connsiteY227" fmla="*/ 227252 h 345008"/>
                  <a:gd name="connsiteX228" fmla="*/ 0 w 440623"/>
                  <a:gd name="connsiteY228" fmla="*/ 240691 h 345008"/>
                  <a:gd name="connsiteX229" fmla="*/ 13439 w 440623"/>
                  <a:gd name="connsiteY229" fmla="*/ 254130 h 345008"/>
                  <a:gd name="connsiteX230" fmla="*/ 65102 w 440623"/>
                  <a:gd name="connsiteY230" fmla="*/ 254130 h 345008"/>
                  <a:gd name="connsiteX231" fmla="*/ 78541 w 440623"/>
                  <a:gd name="connsiteY231" fmla="*/ 240691 h 345008"/>
                  <a:gd name="connsiteX232" fmla="*/ 65102 w 440623"/>
                  <a:gd name="connsiteY232" fmla="*/ 227252 h 345008"/>
                  <a:gd name="connsiteX233" fmla="*/ 51663 w 440623"/>
                  <a:gd name="connsiteY233" fmla="*/ 240691 h 345008"/>
                  <a:gd name="connsiteX234" fmla="*/ 65102 w 440623"/>
                  <a:gd name="connsiteY234" fmla="*/ 254130 h 345008"/>
                  <a:gd name="connsiteX235" fmla="*/ 116875 w 440623"/>
                  <a:gd name="connsiteY235" fmla="*/ 254130 h 345008"/>
                  <a:gd name="connsiteX236" fmla="*/ 130314 w 440623"/>
                  <a:gd name="connsiteY236" fmla="*/ 240691 h 345008"/>
                  <a:gd name="connsiteX237" fmla="*/ 116875 w 440623"/>
                  <a:gd name="connsiteY237" fmla="*/ 227252 h 345008"/>
                  <a:gd name="connsiteX238" fmla="*/ 103436 w 440623"/>
                  <a:gd name="connsiteY238" fmla="*/ 240691 h 345008"/>
                  <a:gd name="connsiteX239" fmla="*/ 116875 w 440623"/>
                  <a:gd name="connsiteY239" fmla="*/ 254130 h 345008"/>
                  <a:gd name="connsiteX240" fmla="*/ 168649 w 440623"/>
                  <a:gd name="connsiteY240" fmla="*/ 254130 h 345008"/>
                  <a:gd name="connsiteX241" fmla="*/ 182088 w 440623"/>
                  <a:gd name="connsiteY241" fmla="*/ 240691 h 345008"/>
                  <a:gd name="connsiteX242" fmla="*/ 168649 w 440623"/>
                  <a:gd name="connsiteY242" fmla="*/ 227252 h 345008"/>
                  <a:gd name="connsiteX243" fmla="*/ 155210 w 440623"/>
                  <a:gd name="connsiteY243" fmla="*/ 240691 h 345008"/>
                  <a:gd name="connsiteX244" fmla="*/ 168649 w 440623"/>
                  <a:gd name="connsiteY244" fmla="*/ 254130 h 345008"/>
                  <a:gd name="connsiteX245" fmla="*/ 220312 w 440623"/>
                  <a:gd name="connsiteY245" fmla="*/ 254130 h 345008"/>
                  <a:gd name="connsiteX246" fmla="*/ 233751 w 440623"/>
                  <a:gd name="connsiteY246" fmla="*/ 240691 h 345008"/>
                  <a:gd name="connsiteX247" fmla="*/ 220312 w 440623"/>
                  <a:gd name="connsiteY247" fmla="*/ 227252 h 345008"/>
                  <a:gd name="connsiteX248" fmla="*/ 206873 w 440623"/>
                  <a:gd name="connsiteY248" fmla="*/ 240691 h 345008"/>
                  <a:gd name="connsiteX249" fmla="*/ 220312 w 440623"/>
                  <a:gd name="connsiteY249" fmla="*/ 254130 h 345008"/>
                  <a:gd name="connsiteX250" fmla="*/ 272085 w 440623"/>
                  <a:gd name="connsiteY250" fmla="*/ 254130 h 345008"/>
                  <a:gd name="connsiteX251" fmla="*/ 285524 w 440623"/>
                  <a:gd name="connsiteY251" fmla="*/ 240691 h 345008"/>
                  <a:gd name="connsiteX252" fmla="*/ 272085 w 440623"/>
                  <a:gd name="connsiteY252" fmla="*/ 227252 h 345008"/>
                  <a:gd name="connsiteX253" fmla="*/ 258646 w 440623"/>
                  <a:gd name="connsiteY253" fmla="*/ 240691 h 345008"/>
                  <a:gd name="connsiteX254" fmla="*/ 272085 w 440623"/>
                  <a:gd name="connsiteY254" fmla="*/ 254130 h 345008"/>
                  <a:gd name="connsiteX255" fmla="*/ 323748 w 440623"/>
                  <a:gd name="connsiteY255" fmla="*/ 254130 h 345008"/>
                  <a:gd name="connsiteX256" fmla="*/ 337187 w 440623"/>
                  <a:gd name="connsiteY256" fmla="*/ 240691 h 345008"/>
                  <a:gd name="connsiteX257" fmla="*/ 323748 w 440623"/>
                  <a:gd name="connsiteY257" fmla="*/ 227252 h 345008"/>
                  <a:gd name="connsiteX258" fmla="*/ 310309 w 440623"/>
                  <a:gd name="connsiteY258" fmla="*/ 240691 h 345008"/>
                  <a:gd name="connsiteX259" fmla="*/ 323748 w 440623"/>
                  <a:gd name="connsiteY259" fmla="*/ 254130 h 345008"/>
                  <a:gd name="connsiteX260" fmla="*/ 375521 w 440623"/>
                  <a:gd name="connsiteY260" fmla="*/ 254130 h 345008"/>
                  <a:gd name="connsiteX261" fmla="*/ 388960 w 440623"/>
                  <a:gd name="connsiteY261" fmla="*/ 240691 h 345008"/>
                  <a:gd name="connsiteX262" fmla="*/ 375521 w 440623"/>
                  <a:gd name="connsiteY262" fmla="*/ 227252 h 345008"/>
                  <a:gd name="connsiteX263" fmla="*/ 362082 w 440623"/>
                  <a:gd name="connsiteY263" fmla="*/ 240691 h 345008"/>
                  <a:gd name="connsiteX264" fmla="*/ 375521 w 440623"/>
                  <a:gd name="connsiteY264" fmla="*/ 254130 h 345008"/>
                  <a:gd name="connsiteX265" fmla="*/ 427184 w 440623"/>
                  <a:gd name="connsiteY265" fmla="*/ 254130 h 345008"/>
                  <a:gd name="connsiteX266" fmla="*/ 440623 w 440623"/>
                  <a:gd name="connsiteY266" fmla="*/ 240691 h 345008"/>
                  <a:gd name="connsiteX267" fmla="*/ 427184 w 440623"/>
                  <a:gd name="connsiteY267" fmla="*/ 227252 h 345008"/>
                  <a:gd name="connsiteX268" fmla="*/ 413745 w 440623"/>
                  <a:gd name="connsiteY268" fmla="*/ 240691 h 345008"/>
                  <a:gd name="connsiteX269" fmla="*/ 427184 w 440623"/>
                  <a:gd name="connsiteY269" fmla="*/ 254130 h 345008"/>
                  <a:gd name="connsiteX270" fmla="*/ 13439 w 440623"/>
                  <a:gd name="connsiteY270" fmla="*/ 299514 h 345008"/>
                  <a:gd name="connsiteX271" fmla="*/ 26878 w 440623"/>
                  <a:gd name="connsiteY271" fmla="*/ 286075 h 345008"/>
                  <a:gd name="connsiteX272" fmla="*/ 13439 w 440623"/>
                  <a:gd name="connsiteY272" fmla="*/ 272636 h 345008"/>
                  <a:gd name="connsiteX273" fmla="*/ 0 w 440623"/>
                  <a:gd name="connsiteY273" fmla="*/ 286075 h 345008"/>
                  <a:gd name="connsiteX274" fmla="*/ 13439 w 440623"/>
                  <a:gd name="connsiteY274" fmla="*/ 299514 h 345008"/>
                  <a:gd name="connsiteX275" fmla="*/ 65102 w 440623"/>
                  <a:gd name="connsiteY275" fmla="*/ 299514 h 345008"/>
                  <a:gd name="connsiteX276" fmla="*/ 78541 w 440623"/>
                  <a:gd name="connsiteY276" fmla="*/ 286075 h 345008"/>
                  <a:gd name="connsiteX277" fmla="*/ 65102 w 440623"/>
                  <a:gd name="connsiteY277" fmla="*/ 272636 h 345008"/>
                  <a:gd name="connsiteX278" fmla="*/ 51663 w 440623"/>
                  <a:gd name="connsiteY278" fmla="*/ 286075 h 345008"/>
                  <a:gd name="connsiteX279" fmla="*/ 65102 w 440623"/>
                  <a:gd name="connsiteY279" fmla="*/ 299514 h 345008"/>
                  <a:gd name="connsiteX280" fmla="*/ 116875 w 440623"/>
                  <a:gd name="connsiteY280" fmla="*/ 299514 h 345008"/>
                  <a:gd name="connsiteX281" fmla="*/ 130314 w 440623"/>
                  <a:gd name="connsiteY281" fmla="*/ 286075 h 345008"/>
                  <a:gd name="connsiteX282" fmla="*/ 116875 w 440623"/>
                  <a:gd name="connsiteY282" fmla="*/ 272636 h 345008"/>
                  <a:gd name="connsiteX283" fmla="*/ 103436 w 440623"/>
                  <a:gd name="connsiteY283" fmla="*/ 286075 h 345008"/>
                  <a:gd name="connsiteX284" fmla="*/ 116875 w 440623"/>
                  <a:gd name="connsiteY284" fmla="*/ 299514 h 345008"/>
                  <a:gd name="connsiteX285" fmla="*/ 168649 w 440623"/>
                  <a:gd name="connsiteY285" fmla="*/ 299514 h 345008"/>
                  <a:gd name="connsiteX286" fmla="*/ 182088 w 440623"/>
                  <a:gd name="connsiteY286" fmla="*/ 286075 h 345008"/>
                  <a:gd name="connsiteX287" fmla="*/ 168649 w 440623"/>
                  <a:gd name="connsiteY287" fmla="*/ 272636 h 345008"/>
                  <a:gd name="connsiteX288" fmla="*/ 155210 w 440623"/>
                  <a:gd name="connsiteY288" fmla="*/ 286075 h 345008"/>
                  <a:gd name="connsiteX289" fmla="*/ 168649 w 440623"/>
                  <a:gd name="connsiteY289" fmla="*/ 299514 h 345008"/>
                  <a:gd name="connsiteX290" fmla="*/ 220312 w 440623"/>
                  <a:gd name="connsiteY290" fmla="*/ 299514 h 345008"/>
                  <a:gd name="connsiteX291" fmla="*/ 233751 w 440623"/>
                  <a:gd name="connsiteY291" fmla="*/ 286075 h 345008"/>
                  <a:gd name="connsiteX292" fmla="*/ 220312 w 440623"/>
                  <a:gd name="connsiteY292" fmla="*/ 272636 h 345008"/>
                  <a:gd name="connsiteX293" fmla="*/ 206873 w 440623"/>
                  <a:gd name="connsiteY293" fmla="*/ 286075 h 345008"/>
                  <a:gd name="connsiteX294" fmla="*/ 220312 w 440623"/>
                  <a:gd name="connsiteY294" fmla="*/ 299514 h 345008"/>
                  <a:gd name="connsiteX295" fmla="*/ 272085 w 440623"/>
                  <a:gd name="connsiteY295" fmla="*/ 299514 h 345008"/>
                  <a:gd name="connsiteX296" fmla="*/ 285524 w 440623"/>
                  <a:gd name="connsiteY296" fmla="*/ 286075 h 345008"/>
                  <a:gd name="connsiteX297" fmla="*/ 272085 w 440623"/>
                  <a:gd name="connsiteY297" fmla="*/ 272636 h 345008"/>
                  <a:gd name="connsiteX298" fmla="*/ 258646 w 440623"/>
                  <a:gd name="connsiteY298" fmla="*/ 286075 h 345008"/>
                  <a:gd name="connsiteX299" fmla="*/ 272085 w 440623"/>
                  <a:gd name="connsiteY299" fmla="*/ 299514 h 345008"/>
                  <a:gd name="connsiteX300" fmla="*/ 323748 w 440623"/>
                  <a:gd name="connsiteY300" fmla="*/ 299514 h 345008"/>
                  <a:gd name="connsiteX301" fmla="*/ 337187 w 440623"/>
                  <a:gd name="connsiteY301" fmla="*/ 286075 h 345008"/>
                  <a:gd name="connsiteX302" fmla="*/ 323748 w 440623"/>
                  <a:gd name="connsiteY302" fmla="*/ 272636 h 345008"/>
                  <a:gd name="connsiteX303" fmla="*/ 310309 w 440623"/>
                  <a:gd name="connsiteY303" fmla="*/ 286075 h 345008"/>
                  <a:gd name="connsiteX304" fmla="*/ 323748 w 440623"/>
                  <a:gd name="connsiteY304" fmla="*/ 299514 h 345008"/>
                  <a:gd name="connsiteX305" fmla="*/ 375521 w 440623"/>
                  <a:gd name="connsiteY305" fmla="*/ 299514 h 345008"/>
                  <a:gd name="connsiteX306" fmla="*/ 388960 w 440623"/>
                  <a:gd name="connsiteY306" fmla="*/ 286075 h 345008"/>
                  <a:gd name="connsiteX307" fmla="*/ 375521 w 440623"/>
                  <a:gd name="connsiteY307" fmla="*/ 272636 h 345008"/>
                  <a:gd name="connsiteX308" fmla="*/ 362082 w 440623"/>
                  <a:gd name="connsiteY308" fmla="*/ 286075 h 345008"/>
                  <a:gd name="connsiteX309" fmla="*/ 375521 w 440623"/>
                  <a:gd name="connsiteY309" fmla="*/ 299514 h 345008"/>
                  <a:gd name="connsiteX310" fmla="*/ 427184 w 440623"/>
                  <a:gd name="connsiteY310" fmla="*/ 299514 h 345008"/>
                  <a:gd name="connsiteX311" fmla="*/ 440623 w 440623"/>
                  <a:gd name="connsiteY311" fmla="*/ 286075 h 345008"/>
                  <a:gd name="connsiteX312" fmla="*/ 427184 w 440623"/>
                  <a:gd name="connsiteY312" fmla="*/ 272636 h 345008"/>
                  <a:gd name="connsiteX313" fmla="*/ 413745 w 440623"/>
                  <a:gd name="connsiteY313" fmla="*/ 286075 h 345008"/>
                  <a:gd name="connsiteX314" fmla="*/ 427184 w 440623"/>
                  <a:gd name="connsiteY314" fmla="*/ 299514 h 345008"/>
                  <a:gd name="connsiteX315" fmla="*/ 13439 w 440623"/>
                  <a:gd name="connsiteY315" fmla="*/ 345008 h 345008"/>
                  <a:gd name="connsiteX316" fmla="*/ 26878 w 440623"/>
                  <a:gd name="connsiteY316" fmla="*/ 331569 h 345008"/>
                  <a:gd name="connsiteX317" fmla="*/ 13439 w 440623"/>
                  <a:gd name="connsiteY317" fmla="*/ 318130 h 345008"/>
                  <a:gd name="connsiteX318" fmla="*/ 0 w 440623"/>
                  <a:gd name="connsiteY318" fmla="*/ 331569 h 345008"/>
                  <a:gd name="connsiteX319" fmla="*/ 13439 w 440623"/>
                  <a:gd name="connsiteY319" fmla="*/ 345008 h 345008"/>
                  <a:gd name="connsiteX320" fmla="*/ 65102 w 440623"/>
                  <a:gd name="connsiteY320" fmla="*/ 345008 h 345008"/>
                  <a:gd name="connsiteX321" fmla="*/ 78541 w 440623"/>
                  <a:gd name="connsiteY321" fmla="*/ 331569 h 345008"/>
                  <a:gd name="connsiteX322" fmla="*/ 65102 w 440623"/>
                  <a:gd name="connsiteY322" fmla="*/ 318130 h 345008"/>
                  <a:gd name="connsiteX323" fmla="*/ 51663 w 440623"/>
                  <a:gd name="connsiteY323" fmla="*/ 331569 h 345008"/>
                  <a:gd name="connsiteX324" fmla="*/ 65102 w 440623"/>
                  <a:gd name="connsiteY324" fmla="*/ 345008 h 345008"/>
                  <a:gd name="connsiteX325" fmla="*/ 116875 w 440623"/>
                  <a:gd name="connsiteY325" fmla="*/ 345008 h 345008"/>
                  <a:gd name="connsiteX326" fmla="*/ 130314 w 440623"/>
                  <a:gd name="connsiteY326" fmla="*/ 331569 h 345008"/>
                  <a:gd name="connsiteX327" fmla="*/ 116875 w 440623"/>
                  <a:gd name="connsiteY327" fmla="*/ 318130 h 345008"/>
                  <a:gd name="connsiteX328" fmla="*/ 103436 w 440623"/>
                  <a:gd name="connsiteY328" fmla="*/ 331569 h 345008"/>
                  <a:gd name="connsiteX329" fmla="*/ 116875 w 440623"/>
                  <a:gd name="connsiteY329" fmla="*/ 345008 h 345008"/>
                  <a:gd name="connsiteX330" fmla="*/ 168649 w 440623"/>
                  <a:gd name="connsiteY330" fmla="*/ 345008 h 345008"/>
                  <a:gd name="connsiteX331" fmla="*/ 182088 w 440623"/>
                  <a:gd name="connsiteY331" fmla="*/ 331569 h 345008"/>
                  <a:gd name="connsiteX332" fmla="*/ 168649 w 440623"/>
                  <a:gd name="connsiteY332" fmla="*/ 318130 h 345008"/>
                  <a:gd name="connsiteX333" fmla="*/ 155210 w 440623"/>
                  <a:gd name="connsiteY333" fmla="*/ 331569 h 345008"/>
                  <a:gd name="connsiteX334" fmla="*/ 168649 w 440623"/>
                  <a:gd name="connsiteY334" fmla="*/ 345008 h 345008"/>
                  <a:gd name="connsiteX335" fmla="*/ 220312 w 440623"/>
                  <a:gd name="connsiteY335" fmla="*/ 345008 h 345008"/>
                  <a:gd name="connsiteX336" fmla="*/ 233751 w 440623"/>
                  <a:gd name="connsiteY336" fmla="*/ 331569 h 345008"/>
                  <a:gd name="connsiteX337" fmla="*/ 220312 w 440623"/>
                  <a:gd name="connsiteY337" fmla="*/ 318130 h 345008"/>
                  <a:gd name="connsiteX338" fmla="*/ 206873 w 440623"/>
                  <a:gd name="connsiteY338" fmla="*/ 331569 h 345008"/>
                  <a:gd name="connsiteX339" fmla="*/ 220312 w 440623"/>
                  <a:gd name="connsiteY339" fmla="*/ 345008 h 345008"/>
                  <a:gd name="connsiteX340" fmla="*/ 272085 w 440623"/>
                  <a:gd name="connsiteY340" fmla="*/ 345008 h 345008"/>
                  <a:gd name="connsiteX341" fmla="*/ 285524 w 440623"/>
                  <a:gd name="connsiteY341" fmla="*/ 331569 h 345008"/>
                  <a:gd name="connsiteX342" fmla="*/ 272085 w 440623"/>
                  <a:gd name="connsiteY342" fmla="*/ 318130 h 345008"/>
                  <a:gd name="connsiteX343" fmla="*/ 258646 w 440623"/>
                  <a:gd name="connsiteY343" fmla="*/ 331569 h 345008"/>
                  <a:gd name="connsiteX344" fmla="*/ 272085 w 440623"/>
                  <a:gd name="connsiteY344" fmla="*/ 345008 h 345008"/>
                  <a:gd name="connsiteX345" fmla="*/ 323748 w 440623"/>
                  <a:gd name="connsiteY345" fmla="*/ 345008 h 345008"/>
                  <a:gd name="connsiteX346" fmla="*/ 337187 w 440623"/>
                  <a:gd name="connsiteY346" fmla="*/ 331569 h 345008"/>
                  <a:gd name="connsiteX347" fmla="*/ 323748 w 440623"/>
                  <a:gd name="connsiteY347" fmla="*/ 318130 h 345008"/>
                  <a:gd name="connsiteX348" fmla="*/ 310309 w 440623"/>
                  <a:gd name="connsiteY348" fmla="*/ 331569 h 345008"/>
                  <a:gd name="connsiteX349" fmla="*/ 323748 w 440623"/>
                  <a:gd name="connsiteY349" fmla="*/ 345008 h 345008"/>
                  <a:gd name="connsiteX350" fmla="*/ 375521 w 440623"/>
                  <a:gd name="connsiteY350" fmla="*/ 345008 h 345008"/>
                  <a:gd name="connsiteX351" fmla="*/ 388960 w 440623"/>
                  <a:gd name="connsiteY351" fmla="*/ 331569 h 345008"/>
                  <a:gd name="connsiteX352" fmla="*/ 375521 w 440623"/>
                  <a:gd name="connsiteY352" fmla="*/ 318130 h 345008"/>
                  <a:gd name="connsiteX353" fmla="*/ 362082 w 440623"/>
                  <a:gd name="connsiteY353" fmla="*/ 331569 h 345008"/>
                  <a:gd name="connsiteX354" fmla="*/ 375521 w 440623"/>
                  <a:gd name="connsiteY354" fmla="*/ 345008 h 345008"/>
                  <a:gd name="connsiteX355" fmla="*/ 427184 w 440623"/>
                  <a:gd name="connsiteY355" fmla="*/ 345008 h 345008"/>
                  <a:gd name="connsiteX356" fmla="*/ 440623 w 440623"/>
                  <a:gd name="connsiteY356" fmla="*/ 331569 h 345008"/>
                  <a:gd name="connsiteX357" fmla="*/ 427184 w 440623"/>
                  <a:gd name="connsiteY357" fmla="*/ 318130 h 345008"/>
                  <a:gd name="connsiteX358" fmla="*/ 413745 w 440623"/>
                  <a:gd name="connsiteY358" fmla="*/ 331569 h 345008"/>
                  <a:gd name="connsiteX359" fmla="*/ 427184 w 44062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102" y="72262"/>
                    </a:moveTo>
                    <a:cubicBezTo>
                      <a:pt x="72524" y="72262"/>
                      <a:pt x="78541" y="66245"/>
                      <a:pt x="78541" y="58823"/>
                    </a:cubicBezTo>
                    <a:cubicBezTo>
                      <a:pt x="78541" y="51401"/>
                      <a:pt x="72524" y="45384"/>
                      <a:pt x="65102" y="45384"/>
                    </a:cubicBezTo>
                    <a:cubicBezTo>
                      <a:pt x="57680" y="45384"/>
                      <a:pt x="51663" y="51401"/>
                      <a:pt x="51663" y="58823"/>
                    </a:cubicBezTo>
                    <a:cubicBezTo>
                      <a:pt x="51663" y="66245"/>
                      <a:pt x="57680" y="72262"/>
                      <a:pt x="65102"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2085" y="72262"/>
                    </a:moveTo>
                    <a:cubicBezTo>
                      <a:pt x="279507" y="72262"/>
                      <a:pt x="285524" y="66245"/>
                      <a:pt x="285524" y="58823"/>
                    </a:cubicBezTo>
                    <a:cubicBezTo>
                      <a:pt x="285524" y="51401"/>
                      <a:pt x="279507" y="45384"/>
                      <a:pt x="272085" y="45384"/>
                    </a:cubicBezTo>
                    <a:cubicBezTo>
                      <a:pt x="264663" y="45384"/>
                      <a:pt x="258646" y="51401"/>
                      <a:pt x="258646" y="58823"/>
                    </a:cubicBezTo>
                    <a:cubicBezTo>
                      <a:pt x="258646" y="66245"/>
                      <a:pt x="264663" y="72262"/>
                      <a:pt x="272085"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375521" y="72262"/>
                    </a:moveTo>
                    <a:cubicBezTo>
                      <a:pt x="382943" y="72262"/>
                      <a:pt x="388960" y="66245"/>
                      <a:pt x="388960" y="58823"/>
                    </a:cubicBezTo>
                    <a:cubicBezTo>
                      <a:pt x="388960" y="51401"/>
                      <a:pt x="382943" y="45384"/>
                      <a:pt x="375521" y="45384"/>
                    </a:cubicBezTo>
                    <a:cubicBezTo>
                      <a:pt x="368099" y="45384"/>
                      <a:pt x="362082" y="51401"/>
                      <a:pt x="362082" y="58823"/>
                    </a:cubicBezTo>
                    <a:cubicBezTo>
                      <a:pt x="362082" y="66245"/>
                      <a:pt x="368099" y="72262"/>
                      <a:pt x="375521" y="72262"/>
                    </a:cubicBezTo>
                    <a:close/>
                    <a:moveTo>
                      <a:pt x="427184" y="72262"/>
                    </a:moveTo>
                    <a:cubicBezTo>
                      <a:pt x="434607" y="72262"/>
                      <a:pt x="440623" y="66245"/>
                      <a:pt x="440623" y="58823"/>
                    </a:cubicBezTo>
                    <a:cubicBezTo>
                      <a:pt x="440623" y="51401"/>
                      <a:pt x="434607" y="45384"/>
                      <a:pt x="427184" y="45384"/>
                    </a:cubicBezTo>
                    <a:cubicBezTo>
                      <a:pt x="419762" y="45384"/>
                      <a:pt x="413745" y="51401"/>
                      <a:pt x="413745" y="58823"/>
                    </a:cubicBezTo>
                    <a:cubicBezTo>
                      <a:pt x="413745" y="66245"/>
                      <a:pt x="419762" y="72262"/>
                      <a:pt x="427184"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141"/>
                    </a:moveTo>
                    <a:cubicBezTo>
                      <a:pt x="20861" y="163141"/>
                      <a:pt x="26878" y="157124"/>
                      <a:pt x="26878" y="149702"/>
                    </a:cubicBezTo>
                    <a:cubicBezTo>
                      <a:pt x="26878" y="142279"/>
                      <a:pt x="20861" y="136263"/>
                      <a:pt x="13439" y="136263"/>
                    </a:cubicBezTo>
                    <a:cubicBezTo>
                      <a:pt x="6017" y="136263"/>
                      <a:pt x="0" y="142279"/>
                      <a:pt x="0" y="149702"/>
                    </a:cubicBezTo>
                    <a:cubicBezTo>
                      <a:pt x="0" y="157124"/>
                      <a:pt x="6017" y="163141"/>
                      <a:pt x="13439" y="163141"/>
                    </a:cubicBezTo>
                    <a:close/>
                    <a:moveTo>
                      <a:pt x="65102" y="163141"/>
                    </a:moveTo>
                    <a:cubicBezTo>
                      <a:pt x="72524" y="163141"/>
                      <a:pt x="78541" y="157124"/>
                      <a:pt x="78541" y="149702"/>
                    </a:cubicBezTo>
                    <a:cubicBezTo>
                      <a:pt x="78541" y="142279"/>
                      <a:pt x="72524" y="136263"/>
                      <a:pt x="65102" y="136263"/>
                    </a:cubicBezTo>
                    <a:cubicBezTo>
                      <a:pt x="57680" y="136263"/>
                      <a:pt x="51663" y="142279"/>
                      <a:pt x="51663" y="149702"/>
                    </a:cubicBezTo>
                    <a:cubicBezTo>
                      <a:pt x="51663" y="157124"/>
                      <a:pt x="57680" y="163141"/>
                      <a:pt x="65102" y="163141"/>
                    </a:cubicBezTo>
                    <a:close/>
                    <a:moveTo>
                      <a:pt x="116875" y="163141"/>
                    </a:moveTo>
                    <a:cubicBezTo>
                      <a:pt x="124297" y="163141"/>
                      <a:pt x="130314" y="157124"/>
                      <a:pt x="130314" y="149702"/>
                    </a:cubicBezTo>
                    <a:cubicBezTo>
                      <a:pt x="130314" y="142279"/>
                      <a:pt x="124297" y="136263"/>
                      <a:pt x="116875" y="136263"/>
                    </a:cubicBezTo>
                    <a:cubicBezTo>
                      <a:pt x="109453" y="136263"/>
                      <a:pt x="103436" y="142279"/>
                      <a:pt x="103436" y="149702"/>
                    </a:cubicBezTo>
                    <a:cubicBezTo>
                      <a:pt x="103436" y="157124"/>
                      <a:pt x="109453" y="163141"/>
                      <a:pt x="116875" y="163141"/>
                    </a:cubicBezTo>
                    <a:close/>
                    <a:moveTo>
                      <a:pt x="168649" y="163141"/>
                    </a:moveTo>
                    <a:cubicBezTo>
                      <a:pt x="176071" y="163141"/>
                      <a:pt x="182088" y="157124"/>
                      <a:pt x="182088" y="149702"/>
                    </a:cubicBezTo>
                    <a:cubicBezTo>
                      <a:pt x="182088" y="142279"/>
                      <a:pt x="176071" y="136263"/>
                      <a:pt x="168649" y="136263"/>
                    </a:cubicBezTo>
                    <a:cubicBezTo>
                      <a:pt x="161226" y="136263"/>
                      <a:pt x="155210" y="142279"/>
                      <a:pt x="155210" y="149702"/>
                    </a:cubicBezTo>
                    <a:cubicBezTo>
                      <a:pt x="155210" y="157124"/>
                      <a:pt x="161226" y="163141"/>
                      <a:pt x="168649" y="163141"/>
                    </a:cubicBezTo>
                    <a:close/>
                    <a:moveTo>
                      <a:pt x="220312" y="163141"/>
                    </a:moveTo>
                    <a:cubicBezTo>
                      <a:pt x="227734" y="163141"/>
                      <a:pt x="233751" y="157124"/>
                      <a:pt x="233751" y="149702"/>
                    </a:cubicBezTo>
                    <a:cubicBezTo>
                      <a:pt x="233751" y="142279"/>
                      <a:pt x="227734" y="136263"/>
                      <a:pt x="220312" y="136263"/>
                    </a:cubicBezTo>
                    <a:cubicBezTo>
                      <a:pt x="212889" y="136263"/>
                      <a:pt x="206873" y="142279"/>
                      <a:pt x="206873" y="149702"/>
                    </a:cubicBezTo>
                    <a:cubicBezTo>
                      <a:pt x="206873" y="157124"/>
                      <a:pt x="212889" y="163141"/>
                      <a:pt x="220312" y="163141"/>
                    </a:cubicBezTo>
                    <a:close/>
                    <a:moveTo>
                      <a:pt x="272085" y="163141"/>
                    </a:moveTo>
                    <a:cubicBezTo>
                      <a:pt x="279507" y="163141"/>
                      <a:pt x="285524" y="157124"/>
                      <a:pt x="285524" y="149702"/>
                    </a:cubicBezTo>
                    <a:cubicBezTo>
                      <a:pt x="285524" y="142279"/>
                      <a:pt x="279507" y="136263"/>
                      <a:pt x="272085" y="136263"/>
                    </a:cubicBezTo>
                    <a:cubicBezTo>
                      <a:pt x="264663" y="136263"/>
                      <a:pt x="258646" y="142279"/>
                      <a:pt x="258646" y="149702"/>
                    </a:cubicBezTo>
                    <a:cubicBezTo>
                      <a:pt x="258646" y="157124"/>
                      <a:pt x="264663" y="163141"/>
                      <a:pt x="272085" y="163141"/>
                    </a:cubicBezTo>
                    <a:close/>
                    <a:moveTo>
                      <a:pt x="323748" y="163141"/>
                    </a:moveTo>
                    <a:cubicBezTo>
                      <a:pt x="331170" y="163141"/>
                      <a:pt x="337187" y="157124"/>
                      <a:pt x="337187" y="149702"/>
                    </a:cubicBezTo>
                    <a:cubicBezTo>
                      <a:pt x="337187" y="142279"/>
                      <a:pt x="331170" y="136263"/>
                      <a:pt x="323748" y="136263"/>
                    </a:cubicBezTo>
                    <a:cubicBezTo>
                      <a:pt x="316326" y="136263"/>
                      <a:pt x="310309" y="142279"/>
                      <a:pt x="310309" y="149702"/>
                    </a:cubicBezTo>
                    <a:cubicBezTo>
                      <a:pt x="310309" y="157124"/>
                      <a:pt x="316326" y="163141"/>
                      <a:pt x="323748" y="163141"/>
                    </a:cubicBezTo>
                    <a:close/>
                    <a:moveTo>
                      <a:pt x="375521" y="163141"/>
                    </a:moveTo>
                    <a:cubicBezTo>
                      <a:pt x="382943" y="163141"/>
                      <a:pt x="388960" y="157124"/>
                      <a:pt x="388960" y="149702"/>
                    </a:cubicBezTo>
                    <a:cubicBezTo>
                      <a:pt x="388960" y="142279"/>
                      <a:pt x="382943" y="136263"/>
                      <a:pt x="375521" y="136263"/>
                    </a:cubicBezTo>
                    <a:cubicBezTo>
                      <a:pt x="368099" y="136263"/>
                      <a:pt x="362082" y="142279"/>
                      <a:pt x="362082" y="149702"/>
                    </a:cubicBezTo>
                    <a:cubicBezTo>
                      <a:pt x="362082" y="157124"/>
                      <a:pt x="368099" y="163141"/>
                      <a:pt x="375521" y="163141"/>
                    </a:cubicBezTo>
                    <a:close/>
                    <a:moveTo>
                      <a:pt x="427184" y="163141"/>
                    </a:moveTo>
                    <a:cubicBezTo>
                      <a:pt x="434607" y="163141"/>
                      <a:pt x="440623" y="157124"/>
                      <a:pt x="440623" y="149702"/>
                    </a:cubicBezTo>
                    <a:cubicBezTo>
                      <a:pt x="440623" y="142279"/>
                      <a:pt x="434607" y="136263"/>
                      <a:pt x="427184" y="136263"/>
                    </a:cubicBezTo>
                    <a:cubicBezTo>
                      <a:pt x="419762" y="136263"/>
                      <a:pt x="413745" y="142279"/>
                      <a:pt x="413745" y="149702"/>
                    </a:cubicBezTo>
                    <a:cubicBezTo>
                      <a:pt x="413745" y="157124"/>
                      <a:pt x="419762" y="163141"/>
                      <a:pt x="427184" y="16314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102" y="208635"/>
                    </a:moveTo>
                    <a:cubicBezTo>
                      <a:pt x="72524" y="208635"/>
                      <a:pt x="78541" y="202618"/>
                      <a:pt x="78541" y="195196"/>
                    </a:cubicBezTo>
                    <a:cubicBezTo>
                      <a:pt x="78541" y="187774"/>
                      <a:pt x="72524" y="181757"/>
                      <a:pt x="65102" y="181757"/>
                    </a:cubicBezTo>
                    <a:cubicBezTo>
                      <a:pt x="57680" y="181757"/>
                      <a:pt x="51663" y="187774"/>
                      <a:pt x="51663" y="195196"/>
                    </a:cubicBezTo>
                    <a:cubicBezTo>
                      <a:pt x="51663" y="202618"/>
                      <a:pt x="57680" y="208635"/>
                      <a:pt x="65102"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2085" y="208635"/>
                    </a:moveTo>
                    <a:cubicBezTo>
                      <a:pt x="279507" y="208635"/>
                      <a:pt x="285524" y="202618"/>
                      <a:pt x="285524" y="195196"/>
                    </a:cubicBezTo>
                    <a:cubicBezTo>
                      <a:pt x="285524" y="187774"/>
                      <a:pt x="279507" y="181757"/>
                      <a:pt x="272085" y="181757"/>
                    </a:cubicBezTo>
                    <a:cubicBezTo>
                      <a:pt x="264663" y="181757"/>
                      <a:pt x="258646" y="187774"/>
                      <a:pt x="258646" y="195196"/>
                    </a:cubicBezTo>
                    <a:cubicBezTo>
                      <a:pt x="258646" y="202618"/>
                      <a:pt x="264663" y="208635"/>
                      <a:pt x="272085"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375521" y="208635"/>
                    </a:moveTo>
                    <a:cubicBezTo>
                      <a:pt x="382943" y="208635"/>
                      <a:pt x="388960" y="202618"/>
                      <a:pt x="388960" y="195196"/>
                    </a:cubicBezTo>
                    <a:cubicBezTo>
                      <a:pt x="388960" y="187774"/>
                      <a:pt x="382943" y="181757"/>
                      <a:pt x="375521" y="181757"/>
                    </a:cubicBezTo>
                    <a:cubicBezTo>
                      <a:pt x="368099" y="181757"/>
                      <a:pt x="362082" y="187774"/>
                      <a:pt x="362082" y="195196"/>
                    </a:cubicBezTo>
                    <a:cubicBezTo>
                      <a:pt x="362082" y="202618"/>
                      <a:pt x="368099" y="208635"/>
                      <a:pt x="375521" y="208635"/>
                    </a:cubicBezTo>
                    <a:close/>
                    <a:moveTo>
                      <a:pt x="427184" y="208635"/>
                    </a:moveTo>
                    <a:cubicBezTo>
                      <a:pt x="434607" y="208635"/>
                      <a:pt x="440623" y="202618"/>
                      <a:pt x="440623" y="195196"/>
                    </a:cubicBezTo>
                    <a:cubicBezTo>
                      <a:pt x="440623" y="187774"/>
                      <a:pt x="434607" y="181757"/>
                      <a:pt x="427184" y="181757"/>
                    </a:cubicBezTo>
                    <a:cubicBezTo>
                      <a:pt x="419762" y="181757"/>
                      <a:pt x="413745" y="187774"/>
                      <a:pt x="413745" y="195196"/>
                    </a:cubicBezTo>
                    <a:cubicBezTo>
                      <a:pt x="413745" y="202618"/>
                      <a:pt x="419762" y="208635"/>
                      <a:pt x="427184"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102" y="299514"/>
                    </a:moveTo>
                    <a:cubicBezTo>
                      <a:pt x="72524" y="299514"/>
                      <a:pt x="78541" y="293497"/>
                      <a:pt x="78541" y="286075"/>
                    </a:cubicBezTo>
                    <a:cubicBezTo>
                      <a:pt x="78541" y="278652"/>
                      <a:pt x="72524" y="272636"/>
                      <a:pt x="65102" y="272636"/>
                    </a:cubicBezTo>
                    <a:cubicBezTo>
                      <a:pt x="57680" y="272636"/>
                      <a:pt x="51663" y="278652"/>
                      <a:pt x="51663" y="286075"/>
                    </a:cubicBezTo>
                    <a:cubicBezTo>
                      <a:pt x="51663" y="293497"/>
                      <a:pt x="57680" y="299514"/>
                      <a:pt x="65102" y="299514"/>
                    </a:cubicBezTo>
                    <a:close/>
                    <a:moveTo>
                      <a:pt x="116875" y="299514"/>
                    </a:moveTo>
                    <a:cubicBezTo>
                      <a:pt x="124297" y="299514"/>
                      <a:pt x="130314" y="293497"/>
                      <a:pt x="130314" y="286075"/>
                    </a:cubicBezTo>
                    <a:cubicBezTo>
                      <a:pt x="130314" y="278652"/>
                      <a:pt x="124297" y="272636"/>
                      <a:pt x="116875" y="272636"/>
                    </a:cubicBezTo>
                    <a:cubicBezTo>
                      <a:pt x="109453" y="272636"/>
                      <a:pt x="103436" y="278652"/>
                      <a:pt x="103436" y="286075"/>
                    </a:cubicBezTo>
                    <a:cubicBezTo>
                      <a:pt x="103436" y="293497"/>
                      <a:pt x="109453" y="299514"/>
                      <a:pt x="116875" y="299514"/>
                    </a:cubicBezTo>
                    <a:close/>
                    <a:moveTo>
                      <a:pt x="168649" y="299514"/>
                    </a:moveTo>
                    <a:cubicBezTo>
                      <a:pt x="176071" y="299514"/>
                      <a:pt x="182088" y="293497"/>
                      <a:pt x="182088" y="286075"/>
                    </a:cubicBezTo>
                    <a:cubicBezTo>
                      <a:pt x="182088" y="278652"/>
                      <a:pt x="176071" y="272636"/>
                      <a:pt x="168649" y="272636"/>
                    </a:cubicBezTo>
                    <a:cubicBezTo>
                      <a:pt x="161226" y="272636"/>
                      <a:pt x="155210" y="278652"/>
                      <a:pt x="155210" y="286075"/>
                    </a:cubicBezTo>
                    <a:cubicBezTo>
                      <a:pt x="155210" y="293497"/>
                      <a:pt x="161226" y="299514"/>
                      <a:pt x="168649"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2085" y="299514"/>
                    </a:moveTo>
                    <a:cubicBezTo>
                      <a:pt x="279507" y="299514"/>
                      <a:pt x="285524" y="293497"/>
                      <a:pt x="285524" y="286075"/>
                    </a:cubicBezTo>
                    <a:cubicBezTo>
                      <a:pt x="285524" y="278652"/>
                      <a:pt x="279507" y="272636"/>
                      <a:pt x="272085" y="272636"/>
                    </a:cubicBezTo>
                    <a:cubicBezTo>
                      <a:pt x="264663" y="272636"/>
                      <a:pt x="258646" y="278652"/>
                      <a:pt x="258646" y="286075"/>
                    </a:cubicBezTo>
                    <a:cubicBezTo>
                      <a:pt x="258646" y="293497"/>
                      <a:pt x="264663" y="299514"/>
                      <a:pt x="272085" y="299514"/>
                    </a:cubicBezTo>
                    <a:close/>
                    <a:moveTo>
                      <a:pt x="323748" y="299514"/>
                    </a:moveTo>
                    <a:cubicBezTo>
                      <a:pt x="331170" y="299514"/>
                      <a:pt x="337187" y="293497"/>
                      <a:pt x="337187" y="286075"/>
                    </a:cubicBezTo>
                    <a:cubicBezTo>
                      <a:pt x="337187" y="278652"/>
                      <a:pt x="331170" y="272636"/>
                      <a:pt x="323748" y="272636"/>
                    </a:cubicBezTo>
                    <a:cubicBezTo>
                      <a:pt x="316326" y="272636"/>
                      <a:pt x="310309" y="278652"/>
                      <a:pt x="310309" y="286075"/>
                    </a:cubicBezTo>
                    <a:cubicBezTo>
                      <a:pt x="310309" y="293497"/>
                      <a:pt x="316326" y="299514"/>
                      <a:pt x="323748" y="299514"/>
                    </a:cubicBezTo>
                    <a:close/>
                    <a:moveTo>
                      <a:pt x="375521" y="299514"/>
                    </a:moveTo>
                    <a:cubicBezTo>
                      <a:pt x="382943" y="299514"/>
                      <a:pt x="388960" y="293497"/>
                      <a:pt x="388960" y="286075"/>
                    </a:cubicBezTo>
                    <a:cubicBezTo>
                      <a:pt x="388960" y="278652"/>
                      <a:pt x="382943" y="272636"/>
                      <a:pt x="375521" y="272636"/>
                    </a:cubicBezTo>
                    <a:cubicBezTo>
                      <a:pt x="368099" y="272636"/>
                      <a:pt x="362082" y="278652"/>
                      <a:pt x="362082" y="286075"/>
                    </a:cubicBezTo>
                    <a:cubicBezTo>
                      <a:pt x="362082" y="293497"/>
                      <a:pt x="368099" y="299514"/>
                      <a:pt x="375521" y="299514"/>
                    </a:cubicBezTo>
                    <a:close/>
                    <a:moveTo>
                      <a:pt x="427184" y="299514"/>
                    </a:moveTo>
                    <a:cubicBezTo>
                      <a:pt x="434607" y="299514"/>
                      <a:pt x="440623" y="293497"/>
                      <a:pt x="440623" y="286075"/>
                    </a:cubicBezTo>
                    <a:cubicBezTo>
                      <a:pt x="440623" y="278652"/>
                      <a:pt x="434607" y="272636"/>
                      <a:pt x="427184" y="272636"/>
                    </a:cubicBezTo>
                    <a:cubicBezTo>
                      <a:pt x="419762" y="272636"/>
                      <a:pt x="413745" y="278652"/>
                      <a:pt x="413745" y="286075"/>
                    </a:cubicBezTo>
                    <a:cubicBezTo>
                      <a:pt x="413745" y="293497"/>
                      <a:pt x="419762" y="299514"/>
                      <a:pt x="427184"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184" y="345008"/>
                    </a:moveTo>
                    <a:cubicBezTo>
                      <a:pt x="434607" y="345008"/>
                      <a:pt x="440623" y="338991"/>
                      <a:pt x="440623" y="331569"/>
                    </a:cubicBezTo>
                    <a:cubicBezTo>
                      <a:pt x="440623" y="324147"/>
                      <a:pt x="434607" y="318130"/>
                      <a:pt x="427184" y="318130"/>
                    </a:cubicBezTo>
                    <a:cubicBezTo>
                      <a:pt x="419762" y="318130"/>
                      <a:pt x="413745" y="324147"/>
                      <a:pt x="413745" y="331569"/>
                    </a:cubicBezTo>
                    <a:cubicBezTo>
                      <a:pt x="413745" y="338991"/>
                      <a:pt x="419762" y="345008"/>
                      <a:pt x="42718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51" name="任意多边形: 形状 150">
                <a:extLst>
                  <a:ext uri="{FF2B5EF4-FFF2-40B4-BE49-F238E27FC236}">
                    <a16:creationId xmlns:a16="http://schemas.microsoft.com/office/drawing/2014/main" id="{969A5B02-5F73-176A-9BF8-534B0DA71E16}"/>
                  </a:ext>
                </a:extLst>
              </p:cNvPr>
              <p:cNvSpPr/>
              <p:nvPr/>
            </p:nvSpPr>
            <p:spPr>
              <a:xfrm>
                <a:off x="7480309" y="4825420"/>
                <a:ext cx="440623" cy="393917"/>
              </a:xfrm>
              <a:custGeom>
                <a:avLst/>
                <a:gdLst>
                  <a:gd name="connsiteX0" fmla="*/ 13439 w 440623"/>
                  <a:gd name="connsiteY0" fmla="*/ 26878 h 393917"/>
                  <a:gd name="connsiteX1" fmla="*/ 26878 w 440623"/>
                  <a:gd name="connsiteY1" fmla="*/ 13439 h 393917"/>
                  <a:gd name="connsiteX2" fmla="*/ 13439 w 440623"/>
                  <a:gd name="connsiteY2" fmla="*/ 0 h 393917"/>
                  <a:gd name="connsiteX3" fmla="*/ 0 w 440623"/>
                  <a:gd name="connsiteY3" fmla="*/ 13439 h 393917"/>
                  <a:gd name="connsiteX4" fmla="*/ 13439 w 440623"/>
                  <a:gd name="connsiteY4" fmla="*/ 26878 h 393917"/>
                  <a:gd name="connsiteX5" fmla="*/ 65102 w 440623"/>
                  <a:gd name="connsiteY5" fmla="*/ 26878 h 393917"/>
                  <a:gd name="connsiteX6" fmla="*/ 78541 w 440623"/>
                  <a:gd name="connsiteY6" fmla="*/ 13439 h 393917"/>
                  <a:gd name="connsiteX7" fmla="*/ 65102 w 440623"/>
                  <a:gd name="connsiteY7" fmla="*/ 0 h 393917"/>
                  <a:gd name="connsiteX8" fmla="*/ 51663 w 440623"/>
                  <a:gd name="connsiteY8" fmla="*/ 13439 h 393917"/>
                  <a:gd name="connsiteX9" fmla="*/ 65102 w 440623"/>
                  <a:gd name="connsiteY9" fmla="*/ 26878 h 393917"/>
                  <a:gd name="connsiteX10" fmla="*/ 116875 w 440623"/>
                  <a:gd name="connsiteY10" fmla="*/ 26878 h 393917"/>
                  <a:gd name="connsiteX11" fmla="*/ 130314 w 440623"/>
                  <a:gd name="connsiteY11" fmla="*/ 13439 h 393917"/>
                  <a:gd name="connsiteX12" fmla="*/ 116875 w 440623"/>
                  <a:gd name="connsiteY12" fmla="*/ 0 h 393917"/>
                  <a:gd name="connsiteX13" fmla="*/ 103436 w 440623"/>
                  <a:gd name="connsiteY13" fmla="*/ 13439 h 393917"/>
                  <a:gd name="connsiteX14" fmla="*/ 116875 w 440623"/>
                  <a:gd name="connsiteY14" fmla="*/ 26878 h 393917"/>
                  <a:gd name="connsiteX15" fmla="*/ 168649 w 440623"/>
                  <a:gd name="connsiteY15" fmla="*/ 26878 h 393917"/>
                  <a:gd name="connsiteX16" fmla="*/ 182088 w 440623"/>
                  <a:gd name="connsiteY16" fmla="*/ 13439 h 393917"/>
                  <a:gd name="connsiteX17" fmla="*/ 168649 w 440623"/>
                  <a:gd name="connsiteY17" fmla="*/ 0 h 393917"/>
                  <a:gd name="connsiteX18" fmla="*/ 155210 w 440623"/>
                  <a:gd name="connsiteY18" fmla="*/ 13439 h 393917"/>
                  <a:gd name="connsiteX19" fmla="*/ 168649 w 440623"/>
                  <a:gd name="connsiteY19" fmla="*/ 26878 h 393917"/>
                  <a:gd name="connsiteX20" fmla="*/ 220312 w 440623"/>
                  <a:gd name="connsiteY20" fmla="*/ 26878 h 393917"/>
                  <a:gd name="connsiteX21" fmla="*/ 233751 w 440623"/>
                  <a:gd name="connsiteY21" fmla="*/ 13439 h 393917"/>
                  <a:gd name="connsiteX22" fmla="*/ 220312 w 440623"/>
                  <a:gd name="connsiteY22" fmla="*/ 0 h 393917"/>
                  <a:gd name="connsiteX23" fmla="*/ 206873 w 440623"/>
                  <a:gd name="connsiteY23" fmla="*/ 13439 h 393917"/>
                  <a:gd name="connsiteX24" fmla="*/ 220312 w 440623"/>
                  <a:gd name="connsiteY24" fmla="*/ 26878 h 393917"/>
                  <a:gd name="connsiteX25" fmla="*/ 272085 w 440623"/>
                  <a:gd name="connsiteY25" fmla="*/ 26878 h 393917"/>
                  <a:gd name="connsiteX26" fmla="*/ 285524 w 440623"/>
                  <a:gd name="connsiteY26" fmla="*/ 13439 h 393917"/>
                  <a:gd name="connsiteX27" fmla="*/ 272085 w 440623"/>
                  <a:gd name="connsiteY27" fmla="*/ 0 h 393917"/>
                  <a:gd name="connsiteX28" fmla="*/ 258646 w 440623"/>
                  <a:gd name="connsiteY28" fmla="*/ 13439 h 393917"/>
                  <a:gd name="connsiteX29" fmla="*/ 272085 w 440623"/>
                  <a:gd name="connsiteY29" fmla="*/ 26878 h 393917"/>
                  <a:gd name="connsiteX30" fmla="*/ 323748 w 440623"/>
                  <a:gd name="connsiteY30" fmla="*/ 26878 h 393917"/>
                  <a:gd name="connsiteX31" fmla="*/ 337187 w 440623"/>
                  <a:gd name="connsiteY31" fmla="*/ 13439 h 393917"/>
                  <a:gd name="connsiteX32" fmla="*/ 323748 w 440623"/>
                  <a:gd name="connsiteY32" fmla="*/ 0 h 393917"/>
                  <a:gd name="connsiteX33" fmla="*/ 310309 w 440623"/>
                  <a:gd name="connsiteY33" fmla="*/ 13439 h 393917"/>
                  <a:gd name="connsiteX34" fmla="*/ 323748 w 440623"/>
                  <a:gd name="connsiteY34" fmla="*/ 26878 h 393917"/>
                  <a:gd name="connsiteX35" fmla="*/ 375521 w 440623"/>
                  <a:gd name="connsiteY35" fmla="*/ 26878 h 393917"/>
                  <a:gd name="connsiteX36" fmla="*/ 388960 w 440623"/>
                  <a:gd name="connsiteY36" fmla="*/ 13439 h 393917"/>
                  <a:gd name="connsiteX37" fmla="*/ 375521 w 440623"/>
                  <a:gd name="connsiteY37" fmla="*/ 0 h 393917"/>
                  <a:gd name="connsiteX38" fmla="*/ 362082 w 440623"/>
                  <a:gd name="connsiteY38" fmla="*/ 13439 h 393917"/>
                  <a:gd name="connsiteX39" fmla="*/ 375521 w 440623"/>
                  <a:gd name="connsiteY39" fmla="*/ 26878 h 393917"/>
                  <a:gd name="connsiteX40" fmla="*/ 427184 w 440623"/>
                  <a:gd name="connsiteY40" fmla="*/ 26878 h 393917"/>
                  <a:gd name="connsiteX41" fmla="*/ 440623 w 440623"/>
                  <a:gd name="connsiteY41" fmla="*/ 13439 h 393917"/>
                  <a:gd name="connsiteX42" fmla="*/ 427184 w 440623"/>
                  <a:gd name="connsiteY42" fmla="*/ 0 h 393917"/>
                  <a:gd name="connsiteX43" fmla="*/ 413745 w 440623"/>
                  <a:gd name="connsiteY43" fmla="*/ 13439 h 393917"/>
                  <a:gd name="connsiteX44" fmla="*/ 427184 w 440623"/>
                  <a:gd name="connsiteY44" fmla="*/ 26878 h 393917"/>
                  <a:gd name="connsiteX45" fmla="*/ 13439 w 440623"/>
                  <a:gd name="connsiteY45" fmla="*/ 72372 h 393917"/>
                  <a:gd name="connsiteX46" fmla="*/ 26878 w 440623"/>
                  <a:gd name="connsiteY46" fmla="*/ 58933 h 393917"/>
                  <a:gd name="connsiteX47" fmla="*/ 13439 w 440623"/>
                  <a:gd name="connsiteY47" fmla="*/ 45494 h 393917"/>
                  <a:gd name="connsiteX48" fmla="*/ 0 w 440623"/>
                  <a:gd name="connsiteY48" fmla="*/ 58933 h 393917"/>
                  <a:gd name="connsiteX49" fmla="*/ 13439 w 440623"/>
                  <a:gd name="connsiteY49" fmla="*/ 72372 h 393917"/>
                  <a:gd name="connsiteX50" fmla="*/ 65102 w 440623"/>
                  <a:gd name="connsiteY50" fmla="*/ 72372 h 393917"/>
                  <a:gd name="connsiteX51" fmla="*/ 78541 w 440623"/>
                  <a:gd name="connsiteY51" fmla="*/ 58933 h 393917"/>
                  <a:gd name="connsiteX52" fmla="*/ 65102 w 440623"/>
                  <a:gd name="connsiteY52" fmla="*/ 45494 h 393917"/>
                  <a:gd name="connsiteX53" fmla="*/ 51663 w 440623"/>
                  <a:gd name="connsiteY53" fmla="*/ 58933 h 393917"/>
                  <a:gd name="connsiteX54" fmla="*/ 65102 w 440623"/>
                  <a:gd name="connsiteY54" fmla="*/ 72372 h 393917"/>
                  <a:gd name="connsiteX55" fmla="*/ 116875 w 440623"/>
                  <a:gd name="connsiteY55" fmla="*/ 72372 h 393917"/>
                  <a:gd name="connsiteX56" fmla="*/ 130314 w 440623"/>
                  <a:gd name="connsiteY56" fmla="*/ 58933 h 393917"/>
                  <a:gd name="connsiteX57" fmla="*/ 116875 w 440623"/>
                  <a:gd name="connsiteY57" fmla="*/ 45494 h 393917"/>
                  <a:gd name="connsiteX58" fmla="*/ 103436 w 440623"/>
                  <a:gd name="connsiteY58" fmla="*/ 58933 h 393917"/>
                  <a:gd name="connsiteX59" fmla="*/ 116875 w 440623"/>
                  <a:gd name="connsiteY59" fmla="*/ 72372 h 393917"/>
                  <a:gd name="connsiteX60" fmla="*/ 168649 w 440623"/>
                  <a:gd name="connsiteY60" fmla="*/ 72372 h 393917"/>
                  <a:gd name="connsiteX61" fmla="*/ 182088 w 440623"/>
                  <a:gd name="connsiteY61" fmla="*/ 58933 h 393917"/>
                  <a:gd name="connsiteX62" fmla="*/ 168649 w 440623"/>
                  <a:gd name="connsiteY62" fmla="*/ 45494 h 393917"/>
                  <a:gd name="connsiteX63" fmla="*/ 155210 w 440623"/>
                  <a:gd name="connsiteY63" fmla="*/ 58933 h 393917"/>
                  <a:gd name="connsiteX64" fmla="*/ 168649 w 440623"/>
                  <a:gd name="connsiteY64" fmla="*/ 72372 h 393917"/>
                  <a:gd name="connsiteX65" fmla="*/ 220312 w 440623"/>
                  <a:gd name="connsiteY65" fmla="*/ 72372 h 393917"/>
                  <a:gd name="connsiteX66" fmla="*/ 233751 w 440623"/>
                  <a:gd name="connsiteY66" fmla="*/ 58933 h 393917"/>
                  <a:gd name="connsiteX67" fmla="*/ 220312 w 440623"/>
                  <a:gd name="connsiteY67" fmla="*/ 45494 h 393917"/>
                  <a:gd name="connsiteX68" fmla="*/ 206873 w 440623"/>
                  <a:gd name="connsiteY68" fmla="*/ 58933 h 393917"/>
                  <a:gd name="connsiteX69" fmla="*/ 220312 w 440623"/>
                  <a:gd name="connsiteY69" fmla="*/ 72372 h 393917"/>
                  <a:gd name="connsiteX70" fmla="*/ 272085 w 440623"/>
                  <a:gd name="connsiteY70" fmla="*/ 72372 h 393917"/>
                  <a:gd name="connsiteX71" fmla="*/ 285524 w 440623"/>
                  <a:gd name="connsiteY71" fmla="*/ 58933 h 393917"/>
                  <a:gd name="connsiteX72" fmla="*/ 272085 w 440623"/>
                  <a:gd name="connsiteY72" fmla="*/ 45494 h 393917"/>
                  <a:gd name="connsiteX73" fmla="*/ 258646 w 440623"/>
                  <a:gd name="connsiteY73" fmla="*/ 58933 h 393917"/>
                  <a:gd name="connsiteX74" fmla="*/ 272085 w 440623"/>
                  <a:gd name="connsiteY74" fmla="*/ 72372 h 393917"/>
                  <a:gd name="connsiteX75" fmla="*/ 323748 w 440623"/>
                  <a:gd name="connsiteY75" fmla="*/ 72372 h 393917"/>
                  <a:gd name="connsiteX76" fmla="*/ 337187 w 440623"/>
                  <a:gd name="connsiteY76" fmla="*/ 58933 h 393917"/>
                  <a:gd name="connsiteX77" fmla="*/ 323748 w 440623"/>
                  <a:gd name="connsiteY77" fmla="*/ 45494 h 393917"/>
                  <a:gd name="connsiteX78" fmla="*/ 310309 w 440623"/>
                  <a:gd name="connsiteY78" fmla="*/ 58933 h 393917"/>
                  <a:gd name="connsiteX79" fmla="*/ 323748 w 440623"/>
                  <a:gd name="connsiteY79" fmla="*/ 72372 h 393917"/>
                  <a:gd name="connsiteX80" fmla="*/ 375521 w 440623"/>
                  <a:gd name="connsiteY80" fmla="*/ 72372 h 393917"/>
                  <a:gd name="connsiteX81" fmla="*/ 388960 w 440623"/>
                  <a:gd name="connsiteY81" fmla="*/ 58933 h 393917"/>
                  <a:gd name="connsiteX82" fmla="*/ 375521 w 440623"/>
                  <a:gd name="connsiteY82" fmla="*/ 45494 h 393917"/>
                  <a:gd name="connsiteX83" fmla="*/ 362082 w 440623"/>
                  <a:gd name="connsiteY83" fmla="*/ 58933 h 393917"/>
                  <a:gd name="connsiteX84" fmla="*/ 375521 w 440623"/>
                  <a:gd name="connsiteY84" fmla="*/ 72372 h 393917"/>
                  <a:gd name="connsiteX85" fmla="*/ 427184 w 440623"/>
                  <a:gd name="connsiteY85" fmla="*/ 72372 h 393917"/>
                  <a:gd name="connsiteX86" fmla="*/ 440623 w 440623"/>
                  <a:gd name="connsiteY86" fmla="*/ 58933 h 393917"/>
                  <a:gd name="connsiteX87" fmla="*/ 427184 w 440623"/>
                  <a:gd name="connsiteY87" fmla="*/ 45494 h 393917"/>
                  <a:gd name="connsiteX88" fmla="*/ 413745 w 440623"/>
                  <a:gd name="connsiteY88" fmla="*/ 58933 h 393917"/>
                  <a:gd name="connsiteX89" fmla="*/ 427184 w 440623"/>
                  <a:gd name="connsiteY89" fmla="*/ 72372 h 393917"/>
                  <a:gd name="connsiteX90" fmla="*/ 13439 w 440623"/>
                  <a:gd name="connsiteY90" fmla="*/ 117757 h 393917"/>
                  <a:gd name="connsiteX91" fmla="*/ 26878 w 440623"/>
                  <a:gd name="connsiteY91" fmla="*/ 104318 h 393917"/>
                  <a:gd name="connsiteX92" fmla="*/ 13439 w 440623"/>
                  <a:gd name="connsiteY92" fmla="*/ 90879 h 393917"/>
                  <a:gd name="connsiteX93" fmla="*/ 0 w 440623"/>
                  <a:gd name="connsiteY93" fmla="*/ 104318 h 393917"/>
                  <a:gd name="connsiteX94" fmla="*/ 13439 w 440623"/>
                  <a:gd name="connsiteY94" fmla="*/ 117757 h 393917"/>
                  <a:gd name="connsiteX95" fmla="*/ 65102 w 440623"/>
                  <a:gd name="connsiteY95" fmla="*/ 117757 h 393917"/>
                  <a:gd name="connsiteX96" fmla="*/ 78541 w 440623"/>
                  <a:gd name="connsiteY96" fmla="*/ 104318 h 393917"/>
                  <a:gd name="connsiteX97" fmla="*/ 65102 w 440623"/>
                  <a:gd name="connsiteY97" fmla="*/ 90879 h 393917"/>
                  <a:gd name="connsiteX98" fmla="*/ 51663 w 440623"/>
                  <a:gd name="connsiteY98" fmla="*/ 104318 h 393917"/>
                  <a:gd name="connsiteX99" fmla="*/ 65102 w 440623"/>
                  <a:gd name="connsiteY99" fmla="*/ 117757 h 393917"/>
                  <a:gd name="connsiteX100" fmla="*/ 116875 w 440623"/>
                  <a:gd name="connsiteY100" fmla="*/ 117757 h 393917"/>
                  <a:gd name="connsiteX101" fmla="*/ 130314 w 440623"/>
                  <a:gd name="connsiteY101" fmla="*/ 104318 h 393917"/>
                  <a:gd name="connsiteX102" fmla="*/ 116875 w 440623"/>
                  <a:gd name="connsiteY102" fmla="*/ 90879 h 393917"/>
                  <a:gd name="connsiteX103" fmla="*/ 103436 w 440623"/>
                  <a:gd name="connsiteY103" fmla="*/ 104318 h 393917"/>
                  <a:gd name="connsiteX104" fmla="*/ 116875 w 440623"/>
                  <a:gd name="connsiteY104" fmla="*/ 117757 h 393917"/>
                  <a:gd name="connsiteX105" fmla="*/ 168649 w 440623"/>
                  <a:gd name="connsiteY105" fmla="*/ 117757 h 393917"/>
                  <a:gd name="connsiteX106" fmla="*/ 182088 w 440623"/>
                  <a:gd name="connsiteY106" fmla="*/ 104318 h 393917"/>
                  <a:gd name="connsiteX107" fmla="*/ 168649 w 440623"/>
                  <a:gd name="connsiteY107" fmla="*/ 90879 h 393917"/>
                  <a:gd name="connsiteX108" fmla="*/ 155210 w 440623"/>
                  <a:gd name="connsiteY108" fmla="*/ 104318 h 393917"/>
                  <a:gd name="connsiteX109" fmla="*/ 168649 w 440623"/>
                  <a:gd name="connsiteY109" fmla="*/ 117757 h 393917"/>
                  <a:gd name="connsiteX110" fmla="*/ 220312 w 440623"/>
                  <a:gd name="connsiteY110" fmla="*/ 117757 h 393917"/>
                  <a:gd name="connsiteX111" fmla="*/ 233751 w 440623"/>
                  <a:gd name="connsiteY111" fmla="*/ 104318 h 393917"/>
                  <a:gd name="connsiteX112" fmla="*/ 220312 w 440623"/>
                  <a:gd name="connsiteY112" fmla="*/ 90879 h 393917"/>
                  <a:gd name="connsiteX113" fmla="*/ 206873 w 440623"/>
                  <a:gd name="connsiteY113" fmla="*/ 104318 h 393917"/>
                  <a:gd name="connsiteX114" fmla="*/ 220312 w 440623"/>
                  <a:gd name="connsiteY114" fmla="*/ 117757 h 393917"/>
                  <a:gd name="connsiteX115" fmla="*/ 272085 w 440623"/>
                  <a:gd name="connsiteY115" fmla="*/ 117757 h 393917"/>
                  <a:gd name="connsiteX116" fmla="*/ 285524 w 440623"/>
                  <a:gd name="connsiteY116" fmla="*/ 104318 h 393917"/>
                  <a:gd name="connsiteX117" fmla="*/ 272085 w 440623"/>
                  <a:gd name="connsiteY117" fmla="*/ 90879 h 393917"/>
                  <a:gd name="connsiteX118" fmla="*/ 258646 w 440623"/>
                  <a:gd name="connsiteY118" fmla="*/ 104318 h 393917"/>
                  <a:gd name="connsiteX119" fmla="*/ 272085 w 440623"/>
                  <a:gd name="connsiteY119" fmla="*/ 117757 h 393917"/>
                  <a:gd name="connsiteX120" fmla="*/ 323748 w 440623"/>
                  <a:gd name="connsiteY120" fmla="*/ 117757 h 393917"/>
                  <a:gd name="connsiteX121" fmla="*/ 337187 w 440623"/>
                  <a:gd name="connsiteY121" fmla="*/ 104318 h 393917"/>
                  <a:gd name="connsiteX122" fmla="*/ 323748 w 440623"/>
                  <a:gd name="connsiteY122" fmla="*/ 90879 h 393917"/>
                  <a:gd name="connsiteX123" fmla="*/ 310309 w 440623"/>
                  <a:gd name="connsiteY123" fmla="*/ 104318 h 393917"/>
                  <a:gd name="connsiteX124" fmla="*/ 323748 w 440623"/>
                  <a:gd name="connsiteY124" fmla="*/ 117757 h 393917"/>
                  <a:gd name="connsiteX125" fmla="*/ 375521 w 440623"/>
                  <a:gd name="connsiteY125" fmla="*/ 117757 h 393917"/>
                  <a:gd name="connsiteX126" fmla="*/ 388960 w 440623"/>
                  <a:gd name="connsiteY126" fmla="*/ 104318 h 393917"/>
                  <a:gd name="connsiteX127" fmla="*/ 375521 w 440623"/>
                  <a:gd name="connsiteY127" fmla="*/ 90879 h 393917"/>
                  <a:gd name="connsiteX128" fmla="*/ 362082 w 440623"/>
                  <a:gd name="connsiteY128" fmla="*/ 104318 h 393917"/>
                  <a:gd name="connsiteX129" fmla="*/ 375521 w 440623"/>
                  <a:gd name="connsiteY129" fmla="*/ 117757 h 393917"/>
                  <a:gd name="connsiteX130" fmla="*/ 427184 w 440623"/>
                  <a:gd name="connsiteY130" fmla="*/ 117757 h 393917"/>
                  <a:gd name="connsiteX131" fmla="*/ 440623 w 440623"/>
                  <a:gd name="connsiteY131" fmla="*/ 104318 h 393917"/>
                  <a:gd name="connsiteX132" fmla="*/ 427184 w 440623"/>
                  <a:gd name="connsiteY132" fmla="*/ 90879 h 393917"/>
                  <a:gd name="connsiteX133" fmla="*/ 413745 w 440623"/>
                  <a:gd name="connsiteY133" fmla="*/ 104318 h 393917"/>
                  <a:gd name="connsiteX134" fmla="*/ 427184 w 440623"/>
                  <a:gd name="connsiteY134" fmla="*/ 117757 h 393917"/>
                  <a:gd name="connsiteX135" fmla="*/ 13439 w 440623"/>
                  <a:gd name="connsiteY135" fmla="*/ 163251 h 393917"/>
                  <a:gd name="connsiteX136" fmla="*/ 26878 w 440623"/>
                  <a:gd name="connsiteY136" fmla="*/ 149812 h 393917"/>
                  <a:gd name="connsiteX137" fmla="*/ 13439 w 440623"/>
                  <a:gd name="connsiteY137" fmla="*/ 136373 h 393917"/>
                  <a:gd name="connsiteX138" fmla="*/ 0 w 440623"/>
                  <a:gd name="connsiteY138" fmla="*/ 149812 h 393917"/>
                  <a:gd name="connsiteX139" fmla="*/ 13439 w 440623"/>
                  <a:gd name="connsiteY139" fmla="*/ 163251 h 393917"/>
                  <a:gd name="connsiteX140" fmla="*/ 65102 w 440623"/>
                  <a:gd name="connsiteY140" fmla="*/ 163251 h 393917"/>
                  <a:gd name="connsiteX141" fmla="*/ 78541 w 440623"/>
                  <a:gd name="connsiteY141" fmla="*/ 149812 h 393917"/>
                  <a:gd name="connsiteX142" fmla="*/ 65102 w 440623"/>
                  <a:gd name="connsiteY142" fmla="*/ 136373 h 393917"/>
                  <a:gd name="connsiteX143" fmla="*/ 51663 w 440623"/>
                  <a:gd name="connsiteY143" fmla="*/ 149812 h 393917"/>
                  <a:gd name="connsiteX144" fmla="*/ 65102 w 440623"/>
                  <a:gd name="connsiteY144" fmla="*/ 163251 h 393917"/>
                  <a:gd name="connsiteX145" fmla="*/ 116875 w 440623"/>
                  <a:gd name="connsiteY145" fmla="*/ 163251 h 393917"/>
                  <a:gd name="connsiteX146" fmla="*/ 130314 w 440623"/>
                  <a:gd name="connsiteY146" fmla="*/ 149812 h 393917"/>
                  <a:gd name="connsiteX147" fmla="*/ 116875 w 440623"/>
                  <a:gd name="connsiteY147" fmla="*/ 136373 h 393917"/>
                  <a:gd name="connsiteX148" fmla="*/ 103436 w 440623"/>
                  <a:gd name="connsiteY148" fmla="*/ 149812 h 393917"/>
                  <a:gd name="connsiteX149" fmla="*/ 116875 w 440623"/>
                  <a:gd name="connsiteY149" fmla="*/ 163251 h 393917"/>
                  <a:gd name="connsiteX150" fmla="*/ 168649 w 440623"/>
                  <a:gd name="connsiteY150" fmla="*/ 163251 h 393917"/>
                  <a:gd name="connsiteX151" fmla="*/ 182088 w 440623"/>
                  <a:gd name="connsiteY151" fmla="*/ 149812 h 393917"/>
                  <a:gd name="connsiteX152" fmla="*/ 168649 w 440623"/>
                  <a:gd name="connsiteY152" fmla="*/ 136373 h 393917"/>
                  <a:gd name="connsiteX153" fmla="*/ 155210 w 440623"/>
                  <a:gd name="connsiteY153" fmla="*/ 149812 h 393917"/>
                  <a:gd name="connsiteX154" fmla="*/ 168649 w 440623"/>
                  <a:gd name="connsiteY154" fmla="*/ 163251 h 393917"/>
                  <a:gd name="connsiteX155" fmla="*/ 220312 w 440623"/>
                  <a:gd name="connsiteY155" fmla="*/ 163251 h 393917"/>
                  <a:gd name="connsiteX156" fmla="*/ 233751 w 440623"/>
                  <a:gd name="connsiteY156" fmla="*/ 149812 h 393917"/>
                  <a:gd name="connsiteX157" fmla="*/ 220312 w 440623"/>
                  <a:gd name="connsiteY157" fmla="*/ 136373 h 393917"/>
                  <a:gd name="connsiteX158" fmla="*/ 206873 w 440623"/>
                  <a:gd name="connsiteY158" fmla="*/ 149812 h 393917"/>
                  <a:gd name="connsiteX159" fmla="*/ 220312 w 440623"/>
                  <a:gd name="connsiteY159" fmla="*/ 163251 h 393917"/>
                  <a:gd name="connsiteX160" fmla="*/ 272085 w 440623"/>
                  <a:gd name="connsiteY160" fmla="*/ 163251 h 393917"/>
                  <a:gd name="connsiteX161" fmla="*/ 285524 w 440623"/>
                  <a:gd name="connsiteY161" fmla="*/ 149812 h 393917"/>
                  <a:gd name="connsiteX162" fmla="*/ 272085 w 440623"/>
                  <a:gd name="connsiteY162" fmla="*/ 136373 h 393917"/>
                  <a:gd name="connsiteX163" fmla="*/ 258646 w 440623"/>
                  <a:gd name="connsiteY163" fmla="*/ 149812 h 393917"/>
                  <a:gd name="connsiteX164" fmla="*/ 272085 w 440623"/>
                  <a:gd name="connsiteY164" fmla="*/ 163251 h 393917"/>
                  <a:gd name="connsiteX165" fmla="*/ 323748 w 440623"/>
                  <a:gd name="connsiteY165" fmla="*/ 163251 h 393917"/>
                  <a:gd name="connsiteX166" fmla="*/ 337187 w 440623"/>
                  <a:gd name="connsiteY166" fmla="*/ 149812 h 393917"/>
                  <a:gd name="connsiteX167" fmla="*/ 323748 w 440623"/>
                  <a:gd name="connsiteY167" fmla="*/ 136373 h 393917"/>
                  <a:gd name="connsiteX168" fmla="*/ 310309 w 440623"/>
                  <a:gd name="connsiteY168" fmla="*/ 149812 h 393917"/>
                  <a:gd name="connsiteX169" fmla="*/ 323748 w 440623"/>
                  <a:gd name="connsiteY169" fmla="*/ 163251 h 393917"/>
                  <a:gd name="connsiteX170" fmla="*/ 375521 w 440623"/>
                  <a:gd name="connsiteY170" fmla="*/ 163251 h 393917"/>
                  <a:gd name="connsiteX171" fmla="*/ 388960 w 440623"/>
                  <a:gd name="connsiteY171" fmla="*/ 149812 h 393917"/>
                  <a:gd name="connsiteX172" fmla="*/ 375521 w 440623"/>
                  <a:gd name="connsiteY172" fmla="*/ 136373 h 393917"/>
                  <a:gd name="connsiteX173" fmla="*/ 362082 w 440623"/>
                  <a:gd name="connsiteY173" fmla="*/ 149812 h 393917"/>
                  <a:gd name="connsiteX174" fmla="*/ 375521 w 440623"/>
                  <a:gd name="connsiteY174" fmla="*/ 163251 h 393917"/>
                  <a:gd name="connsiteX175" fmla="*/ 427184 w 440623"/>
                  <a:gd name="connsiteY175" fmla="*/ 163251 h 393917"/>
                  <a:gd name="connsiteX176" fmla="*/ 440623 w 440623"/>
                  <a:gd name="connsiteY176" fmla="*/ 149812 h 393917"/>
                  <a:gd name="connsiteX177" fmla="*/ 427184 w 440623"/>
                  <a:gd name="connsiteY177" fmla="*/ 136373 h 393917"/>
                  <a:gd name="connsiteX178" fmla="*/ 413745 w 440623"/>
                  <a:gd name="connsiteY178" fmla="*/ 149812 h 393917"/>
                  <a:gd name="connsiteX179" fmla="*/ 427184 w 440623"/>
                  <a:gd name="connsiteY179" fmla="*/ 163251 h 393917"/>
                  <a:gd name="connsiteX180" fmla="*/ 13439 w 440623"/>
                  <a:gd name="connsiteY180" fmla="*/ 208745 h 393917"/>
                  <a:gd name="connsiteX181" fmla="*/ 26878 w 440623"/>
                  <a:gd name="connsiteY181" fmla="*/ 195306 h 393917"/>
                  <a:gd name="connsiteX182" fmla="*/ 13439 w 440623"/>
                  <a:gd name="connsiteY182" fmla="*/ 181867 h 393917"/>
                  <a:gd name="connsiteX183" fmla="*/ 0 w 440623"/>
                  <a:gd name="connsiteY183" fmla="*/ 195306 h 393917"/>
                  <a:gd name="connsiteX184" fmla="*/ 13439 w 440623"/>
                  <a:gd name="connsiteY184" fmla="*/ 208745 h 393917"/>
                  <a:gd name="connsiteX185" fmla="*/ 65102 w 440623"/>
                  <a:gd name="connsiteY185" fmla="*/ 208745 h 393917"/>
                  <a:gd name="connsiteX186" fmla="*/ 78541 w 440623"/>
                  <a:gd name="connsiteY186" fmla="*/ 195306 h 393917"/>
                  <a:gd name="connsiteX187" fmla="*/ 65102 w 440623"/>
                  <a:gd name="connsiteY187" fmla="*/ 181867 h 393917"/>
                  <a:gd name="connsiteX188" fmla="*/ 51663 w 440623"/>
                  <a:gd name="connsiteY188" fmla="*/ 195306 h 393917"/>
                  <a:gd name="connsiteX189" fmla="*/ 65102 w 440623"/>
                  <a:gd name="connsiteY189" fmla="*/ 208745 h 393917"/>
                  <a:gd name="connsiteX190" fmla="*/ 116875 w 440623"/>
                  <a:gd name="connsiteY190" fmla="*/ 208745 h 393917"/>
                  <a:gd name="connsiteX191" fmla="*/ 130314 w 440623"/>
                  <a:gd name="connsiteY191" fmla="*/ 195306 h 393917"/>
                  <a:gd name="connsiteX192" fmla="*/ 116875 w 440623"/>
                  <a:gd name="connsiteY192" fmla="*/ 181867 h 393917"/>
                  <a:gd name="connsiteX193" fmla="*/ 103436 w 440623"/>
                  <a:gd name="connsiteY193" fmla="*/ 195306 h 393917"/>
                  <a:gd name="connsiteX194" fmla="*/ 116875 w 440623"/>
                  <a:gd name="connsiteY194" fmla="*/ 208745 h 393917"/>
                  <a:gd name="connsiteX195" fmla="*/ 168649 w 440623"/>
                  <a:gd name="connsiteY195" fmla="*/ 208745 h 393917"/>
                  <a:gd name="connsiteX196" fmla="*/ 182088 w 440623"/>
                  <a:gd name="connsiteY196" fmla="*/ 195306 h 393917"/>
                  <a:gd name="connsiteX197" fmla="*/ 168649 w 440623"/>
                  <a:gd name="connsiteY197" fmla="*/ 181867 h 393917"/>
                  <a:gd name="connsiteX198" fmla="*/ 155210 w 440623"/>
                  <a:gd name="connsiteY198" fmla="*/ 195306 h 393917"/>
                  <a:gd name="connsiteX199" fmla="*/ 168649 w 440623"/>
                  <a:gd name="connsiteY199" fmla="*/ 208745 h 393917"/>
                  <a:gd name="connsiteX200" fmla="*/ 220312 w 440623"/>
                  <a:gd name="connsiteY200" fmla="*/ 208745 h 393917"/>
                  <a:gd name="connsiteX201" fmla="*/ 233751 w 440623"/>
                  <a:gd name="connsiteY201" fmla="*/ 195306 h 393917"/>
                  <a:gd name="connsiteX202" fmla="*/ 220312 w 440623"/>
                  <a:gd name="connsiteY202" fmla="*/ 181867 h 393917"/>
                  <a:gd name="connsiteX203" fmla="*/ 206873 w 440623"/>
                  <a:gd name="connsiteY203" fmla="*/ 195306 h 393917"/>
                  <a:gd name="connsiteX204" fmla="*/ 220312 w 440623"/>
                  <a:gd name="connsiteY204" fmla="*/ 208745 h 393917"/>
                  <a:gd name="connsiteX205" fmla="*/ 272085 w 440623"/>
                  <a:gd name="connsiteY205" fmla="*/ 208745 h 393917"/>
                  <a:gd name="connsiteX206" fmla="*/ 285524 w 440623"/>
                  <a:gd name="connsiteY206" fmla="*/ 195306 h 393917"/>
                  <a:gd name="connsiteX207" fmla="*/ 272085 w 440623"/>
                  <a:gd name="connsiteY207" fmla="*/ 181867 h 393917"/>
                  <a:gd name="connsiteX208" fmla="*/ 258646 w 440623"/>
                  <a:gd name="connsiteY208" fmla="*/ 195306 h 393917"/>
                  <a:gd name="connsiteX209" fmla="*/ 272085 w 440623"/>
                  <a:gd name="connsiteY209" fmla="*/ 208745 h 393917"/>
                  <a:gd name="connsiteX210" fmla="*/ 323748 w 440623"/>
                  <a:gd name="connsiteY210" fmla="*/ 208745 h 393917"/>
                  <a:gd name="connsiteX211" fmla="*/ 337187 w 440623"/>
                  <a:gd name="connsiteY211" fmla="*/ 195306 h 393917"/>
                  <a:gd name="connsiteX212" fmla="*/ 323748 w 440623"/>
                  <a:gd name="connsiteY212" fmla="*/ 181867 h 393917"/>
                  <a:gd name="connsiteX213" fmla="*/ 310309 w 440623"/>
                  <a:gd name="connsiteY213" fmla="*/ 195306 h 393917"/>
                  <a:gd name="connsiteX214" fmla="*/ 323748 w 440623"/>
                  <a:gd name="connsiteY214" fmla="*/ 208745 h 393917"/>
                  <a:gd name="connsiteX215" fmla="*/ 375521 w 440623"/>
                  <a:gd name="connsiteY215" fmla="*/ 208745 h 393917"/>
                  <a:gd name="connsiteX216" fmla="*/ 388960 w 440623"/>
                  <a:gd name="connsiteY216" fmla="*/ 195306 h 393917"/>
                  <a:gd name="connsiteX217" fmla="*/ 375521 w 440623"/>
                  <a:gd name="connsiteY217" fmla="*/ 181867 h 393917"/>
                  <a:gd name="connsiteX218" fmla="*/ 362082 w 440623"/>
                  <a:gd name="connsiteY218" fmla="*/ 195306 h 393917"/>
                  <a:gd name="connsiteX219" fmla="*/ 375521 w 440623"/>
                  <a:gd name="connsiteY219" fmla="*/ 208745 h 393917"/>
                  <a:gd name="connsiteX220" fmla="*/ 427184 w 440623"/>
                  <a:gd name="connsiteY220" fmla="*/ 208745 h 393917"/>
                  <a:gd name="connsiteX221" fmla="*/ 440623 w 440623"/>
                  <a:gd name="connsiteY221" fmla="*/ 195306 h 393917"/>
                  <a:gd name="connsiteX222" fmla="*/ 427184 w 440623"/>
                  <a:gd name="connsiteY222" fmla="*/ 181867 h 393917"/>
                  <a:gd name="connsiteX223" fmla="*/ 413745 w 440623"/>
                  <a:gd name="connsiteY223" fmla="*/ 195306 h 393917"/>
                  <a:gd name="connsiteX224" fmla="*/ 427184 w 440623"/>
                  <a:gd name="connsiteY224" fmla="*/ 208745 h 393917"/>
                  <a:gd name="connsiteX225" fmla="*/ 13439 w 440623"/>
                  <a:gd name="connsiteY225" fmla="*/ 254130 h 393917"/>
                  <a:gd name="connsiteX226" fmla="*/ 26878 w 440623"/>
                  <a:gd name="connsiteY226" fmla="*/ 240691 h 393917"/>
                  <a:gd name="connsiteX227" fmla="*/ 13439 w 440623"/>
                  <a:gd name="connsiteY227" fmla="*/ 227252 h 393917"/>
                  <a:gd name="connsiteX228" fmla="*/ 0 w 440623"/>
                  <a:gd name="connsiteY228" fmla="*/ 240691 h 393917"/>
                  <a:gd name="connsiteX229" fmla="*/ 13439 w 440623"/>
                  <a:gd name="connsiteY229" fmla="*/ 254130 h 393917"/>
                  <a:gd name="connsiteX230" fmla="*/ 65102 w 440623"/>
                  <a:gd name="connsiteY230" fmla="*/ 254130 h 393917"/>
                  <a:gd name="connsiteX231" fmla="*/ 78541 w 440623"/>
                  <a:gd name="connsiteY231" fmla="*/ 240691 h 393917"/>
                  <a:gd name="connsiteX232" fmla="*/ 65102 w 440623"/>
                  <a:gd name="connsiteY232" fmla="*/ 227252 h 393917"/>
                  <a:gd name="connsiteX233" fmla="*/ 51663 w 440623"/>
                  <a:gd name="connsiteY233" fmla="*/ 240691 h 393917"/>
                  <a:gd name="connsiteX234" fmla="*/ 65102 w 440623"/>
                  <a:gd name="connsiteY234" fmla="*/ 254130 h 393917"/>
                  <a:gd name="connsiteX235" fmla="*/ 116875 w 440623"/>
                  <a:gd name="connsiteY235" fmla="*/ 254130 h 393917"/>
                  <a:gd name="connsiteX236" fmla="*/ 130314 w 440623"/>
                  <a:gd name="connsiteY236" fmla="*/ 240691 h 393917"/>
                  <a:gd name="connsiteX237" fmla="*/ 116875 w 440623"/>
                  <a:gd name="connsiteY237" fmla="*/ 227252 h 393917"/>
                  <a:gd name="connsiteX238" fmla="*/ 103436 w 440623"/>
                  <a:gd name="connsiteY238" fmla="*/ 240691 h 393917"/>
                  <a:gd name="connsiteX239" fmla="*/ 116875 w 440623"/>
                  <a:gd name="connsiteY239" fmla="*/ 254130 h 393917"/>
                  <a:gd name="connsiteX240" fmla="*/ 168649 w 440623"/>
                  <a:gd name="connsiteY240" fmla="*/ 254130 h 393917"/>
                  <a:gd name="connsiteX241" fmla="*/ 182088 w 440623"/>
                  <a:gd name="connsiteY241" fmla="*/ 240691 h 393917"/>
                  <a:gd name="connsiteX242" fmla="*/ 168649 w 440623"/>
                  <a:gd name="connsiteY242" fmla="*/ 227252 h 393917"/>
                  <a:gd name="connsiteX243" fmla="*/ 155210 w 440623"/>
                  <a:gd name="connsiteY243" fmla="*/ 240691 h 393917"/>
                  <a:gd name="connsiteX244" fmla="*/ 168649 w 440623"/>
                  <a:gd name="connsiteY244" fmla="*/ 254130 h 393917"/>
                  <a:gd name="connsiteX245" fmla="*/ 220312 w 440623"/>
                  <a:gd name="connsiteY245" fmla="*/ 254130 h 393917"/>
                  <a:gd name="connsiteX246" fmla="*/ 233751 w 440623"/>
                  <a:gd name="connsiteY246" fmla="*/ 240691 h 393917"/>
                  <a:gd name="connsiteX247" fmla="*/ 220312 w 440623"/>
                  <a:gd name="connsiteY247" fmla="*/ 227252 h 393917"/>
                  <a:gd name="connsiteX248" fmla="*/ 206873 w 440623"/>
                  <a:gd name="connsiteY248" fmla="*/ 240691 h 393917"/>
                  <a:gd name="connsiteX249" fmla="*/ 220312 w 440623"/>
                  <a:gd name="connsiteY249" fmla="*/ 254130 h 393917"/>
                  <a:gd name="connsiteX250" fmla="*/ 272085 w 440623"/>
                  <a:gd name="connsiteY250" fmla="*/ 254130 h 393917"/>
                  <a:gd name="connsiteX251" fmla="*/ 285524 w 440623"/>
                  <a:gd name="connsiteY251" fmla="*/ 240691 h 393917"/>
                  <a:gd name="connsiteX252" fmla="*/ 272085 w 440623"/>
                  <a:gd name="connsiteY252" fmla="*/ 227252 h 393917"/>
                  <a:gd name="connsiteX253" fmla="*/ 258646 w 440623"/>
                  <a:gd name="connsiteY253" fmla="*/ 240691 h 393917"/>
                  <a:gd name="connsiteX254" fmla="*/ 272085 w 440623"/>
                  <a:gd name="connsiteY254" fmla="*/ 254130 h 393917"/>
                  <a:gd name="connsiteX255" fmla="*/ 323748 w 440623"/>
                  <a:gd name="connsiteY255" fmla="*/ 254130 h 393917"/>
                  <a:gd name="connsiteX256" fmla="*/ 337187 w 440623"/>
                  <a:gd name="connsiteY256" fmla="*/ 240691 h 393917"/>
                  <a:gd name="connsiteX257" fmla="*/ 323748 w 440623"/>
                  <a:gd name="connsiteY257" fmla="*/ 227252 h 393917"/>
                  <a:gd name="connsiteX258" fmla="*/ 310309 w 440623"/>
                  <a:gd name="connsiteY258" fmla="*/ 240691 h 393917"/>
                  <a:gd name="connsiteX259" fmla="*/ 323748 w 440623"/>
                  <a:gd name="connsiteY259" fmla="*/ 254130 h 393917"/>
                  <a:gd name="connsiteX260" fmla="*/ 375521 w 440623"/>
                  <a:gd name="connsiteY260" fmla="*/ 254130 h 393917"/>
                  <a:gd name="connsiteX261" fmla="*/ 388960 w 440623"/>
                  <a:gd name="connsiteY261" fmla="*/ 240691 h 393917"/>
                  <a:gd name="connsiteX262" fmla="*/ 375521 w 440623"/>
                  <a:gd name="connsiteY262" fmla="*/ 227252 h 393917"/>
                  <a:gd name="connsiteX263" fmla="*/ 362082 w 440623"/>
                  <a:gd name="connsiteY263" fmla="*/ 240691 h 393917"/>
                  <a:gd name="connsiteX264" fmla="*/ 375521 w 440623"/>
                  <a:gd name="connsiteY264" fmla="*/ 254130 h 393917"/>
                  <a:gd name="connsiteX265" fmla="*/ 427184 w 440623"/>
                  <a:gd name="connsiteY265" fmla="*/ 254130 h 393917"/>
                  <a:gd name="connsiteX266" fmla="*/ 440623 w 440623"/>
                  <a:gd name="connsiteY266" fmla="*/ 240691 h 393917"/>
                  <a:gd name="connsiteX267" fmla="*/ 427184 w 440623"/>
                  <a:gd name="connsiteY267" fmla="*/ 227252 h 393917"/>
                  <a:gd name="connsiteX268" fmla="*/ 413745 w 440623"/>
                  <a:gd name="connsiteY268" fmla="*/ 240691 h 393917"/>
                  <a:gd name="connsiteX269" fmla="*/ 427184 w 440623"/>
                  <a:gd name="connsiteY269" fmla="*/ 254130 h 393917"/>
                  <a:gd name="connsiteX270" fmla="*/ 13439 w 440623"/>
                  <a:gd name="connsiteY270" fmla="*/ 299624 h 393917"/>
                  <a:gd name="connsiteX271" fmla="*/ 26878 w 440623"/>
                  <a:gd name="connsiteY271" fmla="*/ 286185 h 393917"/>
                  <a:gd name="connsiteX272" fmla="*/ 13439 w 440623"/>
                  <a:gd name="connsiteY272" fmla="*/ 272746 h 393917"/>
                  <a:gd name="connsiteX273" fmla="*/ 0 w 440623"/>
                  <a:gd name="connsiteY273" fmla="*/ 286185 h 393917"/>
                  <a:gd name="connsiteX274" fmla="*/ 13439 w 440623"/>
                  <a:gd name="connsiteY274" fmla="*/ 299624 h 393917"/>
                  <a:gd name="connsiteX275" fmla="*/ 65102 w 440623"/>
                  <a:gd name="connsiteY275" fmla="*/ 299624 h 393917"/>
                  <a:gd name="connsiteX276" fmla="*/ 78541 w 440623"/>
                  <a:gd name="connsiteY276" fmla="*/ 286185 h 393917"/>
                  <a:gd name="connsiteX277" fmla="*/ 65102 w 440623"/>
                  <a:gd name="connsiteY277" fmla="*/ 272746 h 393917"/>
                  <a:gd name="connsiteX278" fmla="*/ 51663 w 440623"/>
                  <a:gd name="connsiteY278" fmla="*/ 286185 h 393917"/>
                  <a:gd name="connsiteX279" fmla="*/ 65102 w 440623"/>
                  <a:gd name="connsiteY279" fmla="*/ 299624 h 393917"/>
                  <a:gd name="connsiteX280" fmla="*/ 116875 w 440623"/>
                  <a:gd name="connsiteY280" fmla="*/ 299624 h 393917"/>
                  <a:gd name="connsiteX281" fmla="*/ 130314 w 440623"/>
                  <a:gd name="connsiteY281" fmla="*/ 286185 h 393917"/>
                  <a:gd name="connsiteX282" fmla="*/ 116875 w 440623"/>
                  <a:gd name="connsiteY282" fmla="*/ 272746 h 393917"/>
                  <a:gd name="connsiteX283" fmla="*/ 103436 w 440623"/>
                  <a:gd name="connsiteY283" fmla="*/ 286185 h 393917"/>
                  <a:gd name="connsiteX284" fmla="*/ 116875 w 440623"/>
                  <a:gd name="connsiteY284" fmla="*/ 299624 h 393917"/>
                  <a:gd name="connsiteX285" fmla="*/ 168649 w 440623"/>
                  <a:gd name="connsiteY285" fmla="*/ 299624 h 393917"/>
                  <a:gd name="connsiteX286" fmla="*/ 182088 w 440623"/>
                  <a:gd name="connsiteY286" fmla="*/ 286185 h 393917"/>
                  <a:gd name="connsiteX287" fmla="*/ 168649 w 440623"/>
                  <a:gd name="connsiteY287" fmla="*/ 272746 h 393917"/>
                  <a:gd name="connsiteX288" fmla="*/ 155210 w 440623"/>
                  <a:gd name="connsiteY288" fmla="*/ 286185 h 393917"/>
                  <a:gd name="connsiteX289" fmla="*/ 168649 w 440623"/>
                  <a:gd name="connsiteY289" fmla="*/ 299624 h 393917"/>
                  <a:gd name="connsiteX290" fmla="*/ 220312 w 440623"/>
                  <a:gd name="connsiteY290" fmla="*/ 299624 h 393917"/>
                  <a:gd name="connsiteX291" fmla="*/ 233751 w 440623"/>
                  <a:gd name="connsiteY291" fmla="*/ 286185 h 393917"/>
                  <a:gd name="connsiteX292" fmla="*/ 220312 w 440623"/>
                  <a:gd name="connsiteY292" fmla="*/ 272746 h 393917"/>
                  <a:gd name="connsiteX293" fmla="*/ 206873 w 440623"/>
                  <a:gd name="connsiteY293" fmla="*/ 286185 h 393917"/>
                  <a:gd name="connsiteX294" fmla="*/ 220312 w 440623"/>
                  <a:gd name="connsiteY294" fmla="*/ 299624 h 393917"/>
                  <a:gd name="connsiteX295" fmla="*/ 272085 w 440623"/>
                  <a:gd name="connsiteY295" fmla="*/ 299624 h 393917"/>
                  <a:gd name="connsiteX296" fmla="*/ 285524 w 440623"/>
                  <a:gd name="connsiteY296" fmla="*/ 286185 h 393917"/>
                  <a:gd name="connsiteX297" fmla="*/ 272085 w 440623"/>
                  <a:gd name="connsiteY297" fmla="*/ 272746 h 393917"/>
                  <a:gd name="connsiteX298" fmla="*/ 258646 w 440623"/>
                  <a:gd name="connsiteY298" fmla="*/ 286185 h 393917"/>
                  <a:gd name="connsiteX299" fmla="*/ 272085 w 440623"/>
                  <a:gd name="connsiteY299" fmla="*/ 299624 h 393917"/>
                  <a:gd name="connsiteX300" fmla="*/ 323748 w 440623"/>
                  <a:gd name="connsiteY300" fmla="*/ 299624 h 393917"/>
                  <a:gd name="connsiteX301" fmla="*/ 337187 w 440623"/>
                  <a:gd name="connsiteY301" fmla="*/ 286185 h 393917"/>
                  <a:gd name="connsiteX302" fmla="*/ 323748 w 440623"/>
                  <a:gd name="connsiteY302" fmla="*/ 272746 h 393917"/>
                  <a:gd name="connsiteX303" fmla="*/ 310309 w 440623"/>
                  <a:gd name="connsiteY303" fmla="*/ 286185 h 393917"/>
                  <a:gd name="connsiteX304" fmla="*/ 323748 w 440623"/>
                  <a:gd name="connsiteY304" fmla="*/ 299624 h 393917"/>
                  <a:gd name="connsiteX305" fmla="*/ 375521 w 440623"/>
                  <a:gd name="connsiteY305" fmla="*/ 299624 h 393917"/>
                  <a:gd name="connsiteX306" fmla="*/ 388960 w 440623"/>
                  <a:gd name="connsiteY306" fmla="*/ 286185 h 393917"/>
                  <a:gd name="connsiteX307" fmla="*/ 375521 w 440623"/>
                  <a:gd name="connsiteY307" fmla="*/ 272746 h 393917"/>
                  <a:gd name="connsiteX308" fmla="*/ 362082 w 440623"/>
                  <a:gd name="connsiteY308" fmla="*/ 286185 h 393917"/>
                  <a:gd name="connsiteX309" fmla="*/ 375521 w 440623"/>
                  <a:gd name="connsiteY309" fmla="*/ 299624 h 393917"/>
                  <a:gd name="connsiteX310" fmla="*/ 427184 w 440623"/>
                  <a:gd name="connsiteY310" fmla="*/ 299624 h 393917"/>
                  <a:gd name="connsiteX311" fmla="*/ 440623 w 440623"/>
                  <a:gd name="connsiteY311" fmla="*/ 286185 h 393917"/>
                  <a:gd name="connsiteX312" fmla="*/ 427184 w 440623"/>
                  <a:gd name="connsiteY312" fmla="*/ 272746 h 393917"/>
                  <a:gd name="connsiteX313" fmla="*/ 413745 w 440623"/>
                  <a:gd name="connsiteY313" fmla="*/ 286185 h 393917"/>
                  <a:gd name="connsiteX314" fmla="*/ 427184 w 440623"/>
                  <a:gd name="connsiteY314" fmla="*/ 299624 h 393917"/>
                  <a:gd name="connsiteX315" fmla="*/ 13439 w 440623"/>
                  <a:gd name="connsiteY315" fmla="*/ 345118 h 393917"/>
                  <a:gd name="connsiteX316" fmla="*/ 26878 w 440623"/>
                  <a:gd name="connsiteY316" fmla="*/ 331679 h 393917"/>
                  <a:gd name="connsiteX317" fmla="*/ 13439 w 440623"/>
                  <a:gd name="connsiteY317" fmla="*/ 318240 h 393917"/>
                  <a:gd name="connsiteX318" fmla="*/ 0 w 440623"/>
                  <a:gd name="connsiteY318" fmla="*/ 331679 h 393917"/>
                  <a:gd name="connsiteX319" fmla="*/ 13439 w 440623"/>
                  <a:gd name="connsiteY319" fmla="*/ 345118 h 393917"/>
                  <a:gd name="connsiteX320" fmla="*/ 65102 w 440623"/>
                  <a:gd name="connsiteY320" fmla="*/ 345118 h 393917"/>
                  <a:gd name="connsiteX321" fmla="*/ 78541 w 440623"/>
                  <a:gd name="connsiteY321" fmla="*/ 331679 h 393917"/>
                  <a:gd name="connsiteX322" fmla="*/ 65102 w 440623"/>
                  <a:gd name="connsiteY322" fmla="*/ 318240 h 393917"/>
                  <a:gd name="connsiteX323" fmla="*/ 51663 w 440623"/>
                  <a:gd name="connsiteY323" fmla="*/ 331679 h 393917"/>
                  <a:gd name="connsiteX324" fmla="*/ 65102 w 440623"/>
                  <a:gd name="connsiteY324" fmla="*/ 345118 h 393917"/>
                  <a:gd name="connsiteX325" fmla="*/ 116875 w 440623"/>
                  <a:gd name="connsiteY325" fmla="*/ 345118 h 393917"/>
                  <a:gd name="connsiteX326" fmla="*/ 130314 w 440623"/>
                  <a:gd name="connsiteY326" fmla="*/ 331679 h 393917"/>
                  <a:gd name="connsiteX327" fmla="*/ 116875 w 440623"/>
                  <a:gd name="connsiteY327" fmla="*/ 318240 h 393917"/>
                  <a:gd name="connsiteX328" fmla="*/ 103436 w 440623"/>
                  <a:gd name="connsiteY328" fmla="*/ 331679 h 393917"/>
                  <a:gd name="connsiteX329" fmla="*/ 116875 w 440623"/>
                  <a:gd name="connsiteY329" fmla="*/ 345118 h 393917"/>
                  <a:gd name="connsiteX330" fmla="*/ 168649 w 440623"/>
                  <a:gd name="connsiteY330" fmla="*/ 345118 h 393917"/>
                  <a:gd name="connsiteX331" fmla="*/ 182088 w 440623"/>
                  <a:gd name="connsiteY331" fmla="*/ 331679 h 393917"/>
                  <a:gd name="connsiteX332" fmla="*/ 168649 w 440623"/>
                  <a:gd name="connsiteY332" fmla="*/ 318240 h 393917"/>
                  <a:gd name="connsiteX333" fmla="*/ 155210 w 440623"/>
                  <a:gd name="connsiteY333" fmla="*/ 331679 h 393917"/>
                  <a:gd name="connsiteX334" fmla="*/ 168649 w 440623"/>
                  <a:gd name="connsiteY334" fmla="*/ 345118 h 393917"/>
                  <a:gd name="connsiteX335" fmla="*/ 220312 w 440623"/>
                  <a:gd name="connsiteY335" fmla="*/ 345118 h 393917"/>
                  <a:gd name="connsiteX336" fmla="*/ 233751 w 440623"/>
                  <a:gd name="connsiteY336" fmla="*/ 331679 h 393917"/>
                  <a:gd name="connsiteX337" fmla="*/ 220312 w 440623"/>
                  <a:gd name="connsiteY337" fmla="*/ 318240 h 393917"/>
                  <a:gd name="connsiteX338" fmla="*/ 206873 w 440623"/>
                  <a:gd name="connsiteY338" fmla="*/ 331679 h 393917"/>
                  <a:gd name="connsiteX339" fmla="*/ 220312 w 440623"/>
                  <a:gd name="connsiteY339" fmla="*/ 345118 h 393917"/>
                  <a:gd name="connsiteX340" fmla="*/ 272085 w 440623"/>
                  <a:gd name="connsiteY340" fmla="*/ 345118 h 393917"/>
                  <a:gd name="connsiteX341" fmla="*/ 285524 w 440623"/>
                  <a:gd name="connsiteY341" fmla="*/ 331679 h 393917"/>
                  <a:gd name="connsiteX342" fmla="*/ 272085 w 440623"/>
                  <a:gd name="connsiteY342" fmla="*/ 318240 h 393917"/>
                  <a:gd name="connsiteX343" fmla="*/ 258646 w 440623"/>
                  <a:gd name="connsiteY343" fmla="*/ 331679 h 393917"/>
                  <a:gd name="connsiteX344" fmla="*/ 272085 w 440623"/>
                  <a:gd name="connsiteY344" fmla="*/ 345118 h 393917"/>
                  <a:gd name="connsiteX345" fmla="*/ 323748 w 440623"/>
                  <a:gd name="connsiteY345" fmla="*/ 345118 h 393917"/>
                  <a:gd name="connsiteX346" fmla="*/ 337187 w 440623"/>
                  <a:gd name="connsiteY346" fmla="*/ 331679 h 393917"/>
                  <a:gd name="connsiteX347" fmla="*/ 323748 w 440623"/>
                  <a:gd name="connsiteY347" fmla="*/ 318240 h 393917"/>
                  <a:gd name="connsiteX348" fmla="*/ 310309 w 440623"/>
                  <a:gd name="connsiteY348" fmla="*/ 331679 h 393917"/>
                  <a:gd name="connsiteX349" fmla="*/ 323748 w 440623"/>
                  <a:gd name="connsiteY349" fmla="*/ 345118 h 393917"/>
                  <a:gd name="connsiteX350" fmla="*/ 375521 w 440623"/>
                  <a:gd name="connsiteY350" fmla="*/ 345118 h 393917"/>
                  <a:gd name="connsiteX351" fmla="*/ 388960 w 440623"/>
                  <a:gd name="connsiteY351" fmla="*/ 331679 h 393917"/>
                  <a:gd name="connsiteX352" fmla="*/ 375521 w 440623"/>
                  <a:gd name="connsiteY352" fmla="*/ 318240 h 393917"/>
                  <a:gd name="connsiteX353" fmla="*/ 362082 w 440623"/>
                  <a:gd name="connsiteY353" fmla="*/ 331679 h 393917"/>
                  <a:gd name="connsiteX354" fmla="*/ 375521 w 440623"/>
                  <a:gd name="connsiteY354" fmla="*/ 345118 h 393917"/>
                  <a:gd name="connsiteX355" fmla="*/ 427184 w 440623"/>
                  <a:gd name="connsiteY355" fmla="*/ 345118 h 393917"/>
                  <a:gd name="connsiteX356" fmla="*/ 440623 w 440623"/>
                  <a:gd name="connsiteY356" fmla="*/ 331679 h 393917"/>
                  <a:gd name="connsiteX357" fmla="*/ 427184 w 440623"/>
                  <a:gd name="connsiteY357" fmla="*/ 318240 h 393917"/>
                  <a:gd name="connsiteX358" fmla="*/ 413745 w 440623"/>
                  <a:gd name="connsiteY358" fmla="*/ 331679 h 393917"/>
                  <a:gd name="connsiteX359" fmla="*/ 427184 w 440623"/>
                  <a:gd name="connsiteY359" fmla="*/ 345118 h 393917"/>
                  <a:gd name="connsiteX360" fmla="*/ 13439 w 440623"/>
                  <a:gd name="connsiteY360" fmla="*/ 393917 h 393917"/>
                  <a:gd name="connsiteX361" fmla="*/ 26878 w 440623"/>
                  <a:gd name="connsiteY361" fmla="*/ 380478 h 393917"/>
                  <a:gd name="connsiteX362" fmla="*/ 13439 w 440623"/>
                  <a:gd name="connsiteY362" fmla="*/ 367039 h 393917"/>
                  <a:gd name="connsiteX363" fmla="*/ 0 w 440623"/>
                  <a:gd name="connsiteY363" fmla="*/ 380478 h 393917"/>
                  <a:gd name="connsiteX364" fmla="*/ 13439 w 440623"/>
                  <a:gd name="connsiteY364" fmla="*/ 393917 h 393917"/>
                  <a:gd name="connsiteX365" fmla="*/ 65102 w 440623"/>
                  <a:gd name="connsiteY365" fmla="*/ 393917 h 393917"/>
                  <a:gd name="connsiteX366" fmla="*/ 78541 w 440623"/>
                  <a:gd name="connsiteY366" fmla="*/ 380478 h 393917"/>
                  <a:gd name="connsiteX367" fmla="*/ 65102 w 440623"/>
                  <a:gd name="connsiteY367" fmla="*/ 367039 h 393917"/>
                  <a:gd name="connsiteX368" fmla="*/ 51663 w 440623"/>
                  <a:gd name="connsiteY368" fmla="*/ 380478 h 393917"/>
                  <a:gd name="connsiteX369" fmla="*/ 65102 w 440623"/>
                  <a:gd name="connsiteY369" fmla="*/ 393917 h 393917"/>
                  <a:gd name="connsiteX370" fmla="*/ 116875 w 440623"/>
                  <a:gd name="connsiteY370" fmla="*/ 393917 h 393917"/>
                  <a:gd name="connsiteX371" fmla="*/ 130314 w 440623"/>
                  <a:gd name="connsiteY371" fmla="*/ 380478 h 393917"/>
                  <a:gd name="connsiteX372" fmla="*/ 116875 w 440623"/>
                  <a:gd name="connsiteY372" fmla="*/ 367039 h 393917"/>
                  <a:gd name="connsiteX373" fmla="*/ 103436 w 440623"/>
                  <a:gd name="connsiteY373" fmla="*/ 380478 h 393917"/>
                  <a:gd name="connsiteX374" fmla="*/ 116875 w 440623"/>
                  <a:gd name="connsiteY374" fmla="*/ 393917 h 393917"/>
                  <a:gd name="connsiteX375" fmla="*/ 168649 w 440623"/>
                  <a:gd name="connsiteY375" fmla="*/ 393917 h 393917"/>
                  <a:gd name="connsiteX376" fmla="*/ 182088 w 440623"/>
                  <a:gd name="connsiteY376" fmla="*/ 380478 h 393917"/>
                  <a:gd name="connsiteX377" fmla="*/ 168649 w 440623"/>
                  <a:gd name="connsiteY377" fmla="*/ 367039 h 393917"/>
                  <a:gd name="connsiteX378" fmla="*/ 155210 w 440623"/>
                  <a:gd name="connsiteY378" fmla="*/ 380478 h 393917"/>
                  <a:gd name="connsiteX379" fmla="*/ 168649 w 440623"/>
                  <a:gd name="connsiteY379" fmla="*/ 393917 h 393917"/>
                  <a:gd name="connsiteX380" fmla="*/ 220312 w 440623"/>
                  <a:gd name="connsiteY380" fmla="*/ 393917 h 393917"/>
                  <a:gd name="connsiteX381" fmla="*/ 233751 w 440623"/>
                  <a:gd name="connsiteY381" fmla="*/ 380478 h 393917"/>
                  <a:gd name="connsiteX382" fmla="*/ 220312 w 440623"/>
                  <a:gd name="connsiteY382" fmla="*/ 367039 h 393917"/>
                  <a:gd name="connsiteX383" fmla="*/ 206873 w 440623"/>
                  <a:gd name="connsiteY383" fmla="*/ 380478 h 393917"/>
                  <a:gd name="connsiteX384" fmla="*/ 220312 w 440623"/>
                  <a:gd name="connsiteY384" fmla="*/ 393917 h 393917"/>
                  <a:gd name="connsiteX385" fmla="*/ 272085 w 440623"/>
                  <a:gd name="connsiteY385" fmla="*/ 393917 h 393917"/>
                  <a:gd name="connsiteX386" fmla="*/ 285524 w 440623"/>
                  <a:gd name="connsiteY386" fmla="*/ 380478 h 393917"/>
                  <a:gd name="connsiteX387" fmla="*/ 272085 w 440623"/>
                  <a:gd name="connsiteY387" fmla="*/ 367039 h 393917"/>
                  <a:gd name="connsiteX388" fmla="*/ 258646 w 440623"/>
                  <a:gd name="connsiteY388" fmla="*/ 380478 h 393917"/>
                  <a:gd name="connsiteX389" fmla="*/ 272085 w 440623"/>
                  <a:gd name="connsiteY389" fmla="*/ 393917 h 393917"/>
                  <a:gd name="connsiteX390" fmla="*/ 323748 w 440623"/>
                  <a:gd name="connsiteY390" fmla="*/ 393917 h 393917"/>
                  <a:gd name="connsiteX391" fmla="*/ 337187 w 440623"/>
                  <a:gd name="connsiteY391" fmla="*/ 380478 h 393917"/>
                  <a:gd name="connsiteX392" fmla="*/ 323748 w 440623"/>
                  <a:gd name="connsiteY392" fmla="*/ 367039 h 393917"/>
                  <a:gd name="connsiteX393" fmla="*/ 310309 w 440623"/>
                  <a:gd name="connsiteY393" fmla="*/ 380478 h 393917"/>
                  <a:gd name="connsiteX394" fmla="*/ 323748 w 440623"/>
                  <a:gd name="connsiteY394" fmla="*/ 393917 h 393917"/>
                  <a:gd name="connsiteX395" fmla="*/ 375521 w 440623"/>
                  <a:gd name="connsiteY395" fmla="*/ 393917 h 393917"/>
                  <a:gd name="connsiteX396" fmla="*/ 388960 w 440623"/>
                  <a:gd name="connsiteY396" fmla="*/ 380478 h 393917"/>
                  <a:gd name="connsiteX397" fmla="*/ 375521 w 440623"/>
                  <a:gd name="connsiteY397" fmla="*/ 367039 h 393917"/>
                  <a:gd name="connsiteX398" fmla="*/ 362082 w 440623"/>
                  <a:gd name="connsiteY398" fmla="*/ 380478 h 393917"/>
                  <a:gd name="connsiteX399" fmla="*/ 375521 w 440623"/>
                  <a:gd name="connsiteY399" fmla="*/ 393917 h 393917"/>
                  <a:gd name="connsiteX400" fmla="*/ 427184 w 440623"/>
                  <a:gd name="connsiteY400" fmla="*/ 393917 h 393917"/>
                  <a:gd name="connsiteX401" fmla="*/ 440623 w 440623"/>
                  <a:gd name="connsiteY401" fmla="*/ 380478 h 393917"/>
                  <a:gd name="connsiteX402" fmla="*/ 427184 w 440623"/>
                  <a:gd name="connsiteY402" fmla="*/ 367039 h 393917"/>
                  <a:gd name="connsiteX403" fmla="*/ 413745 w 440623"/>
                  <a:gd name="connsiteY403" fmla="*/ 380478 h 393917"/>
                  <a:gd name="connsiteX404" fmla="*/ 427184 w 440623"/>
                  <a:gd name="connsiteY404" fmla="*/ 393917 h 39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440623" h="393917">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102" y="72372"/>
                    </a:moveTo>
                    <a:cubicBezTo>
                      <a:pt x="72524" y="72372"/>
                      <a:pt x="78541" y="66356"/>
                      <a:pt x="78541" y="58933"/>
                    </a:cubicBezTo>
                    <a:cubicBezTo>
                      <a:pt x="78541" y="51511"/>
                      <a:pt x="72524" y="45494"/>
                      <a:pt x="65102" y="45494"/>
                    </a:cubicBezTo>
                    <a:cubicBezTo>
                      <a:pt x="57680" y="45494"/>
                      <a:pt x="51663" y="51511"/>
                      <a:pt x="51663" y="58933"/>
                    </a:cubicBezTo>
                    <a:cubicBezTo>
                      <a:pt x="51663" y="66356"/>
                      <a:pt x="57680" y="72372"/>
                      <a:pt x="65102"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2085" y="72372"/>
                    </a:moveTo>
                    <a:cubicBezTo>
                      <a:pt x="279507" y="72372"/>
                      <a:pt x="285524" y="66356"/>
                      <a:pt x="285524" y="58933"/>
                    </a:cubicBezTo>
                    <a:cubicBezTo>
                      <a:pt x="285524" y="51511"/>
                      <a:pt x="279507" y="45494"/>
                      <a:pt x="272085" y="45494"/>
                    </a:cubicBezTo>
                    <a:cubicBezTo>
                      <a:pt x="264663" y="45494"/>
                      <a:pt x="258646" y="51511"/>
                      <a:pt x="258646" y="58933"/>
                    </a:cubicBezTo>
                    <a:cubicBezTo>
                      <a:pt x="258646" y="66356"/>
                      <a:pt x="264663" y="72372"/>
                      <a:pt x="272085"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375521" y="72372"/>
                    </a:moveTo>
                    <a:cubicBezTo>
                      <a:pt x="382943" y="72372"/>
                      <a:pt x="388960" y="66356"/>
                      <a:pt x="388960" y="58933"/>
                    </a:cubicBezTo>
                    <a:cubicBezTo>
                      <a:pt x="388960" y="51511"/>
                      <a:pt x="382943" y="45494"/>
                      <a:pt x="375521" y="45494"/>
                    </a:cubicBezTo>
                    <a:cubicBezTo>
                      <a:pt x="368099" y="45494"/>
                      <a:pt x="362082" y="51511"/>
                      <a:pt x="362082" y="58933"/>
                    </a:cubicBezTo>
                    <a:cubicBezTo>
                      <a:pt x="362082" y="66356"/>
                      <a:pt x="368099" y="72372"/>
                      <a:pt x="375521" y="72372"/>
                    </a:cubicBezTo>
                    <a:close/>
                    <a:moveTo>
                      <a:pt x="427184" y="72372"/>
                    </a:moveTo>
                    <a:cubicBezTo>
                      <a:pt x="434607" y="72372"/>
                      <a:pt x="440623" y="66356"/>
                      <a:pt x="440623" y="58933"/>
                    </a:cubicBezTo>
                    <a:cubicBezTo>
                      <a:pt x="440623" y="51511"/>
                      <a:pt x="434607" y="45494"/>
                      <a:pt x="427184" y="45494"/>
                    </a:cubicBezTo>
                    <a:cubicBezTo>
                      <a:pt x="419762" y="45494"/>
                      <a:pt x="413745" y="51511"/>
                      <a:pt x="413745" y="58933"/>
                    </a:cubicBezTo>
                    <a:cubicBezTo>
                      <a:pt x="413745" y="66356"/>
                      <a:pt x="419762" y="72372"/>
                      <a:pt x="427184"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184" y="163251"/>
                    </a:moveTo>
                    <a:cubicBezTo>
                      <a:pt x="434607" y="163251"/>
                      <a:pt x="440623" y="157234"/>
                      <a:pt x="440623" y="149812"/>
                    </a:cubicBezTo>
                    <a:cubicBezTo>
                      <a:pt x="440623" y="142390"/>
                      <a:pt x="434607" y="136373"/>
                      <a:pt x="427184" y="136373"/>
                    </a:cubicBezTo>
                    <a:cubicBezTo>
                      <a:pt x="419762" y="136373"/>
                      <a:pt x="413745" y="142390"/>
                      <a:pt x="413745" y="149812"/>
                    </a:cubicBezTo>
                    <a:cubicBezTo>
                      <a:pt x="413745" y="157234"/>
                      <a:pt x="419762" y="163251"/>
                      <a:pt x="427184"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102" y="208745"/>
                    </a:moveTo>
                    <a:cubicBezTo>
                      <a:pt x="72524" y="208745"/>
                      <a:pt x="78541" y="202729"/>
                      <a:pt x="78541" y="195306"/>
                    </a:cubicBezTo>
                    <a:cubicBezTo>
                      <a:pt x="78541" y="187884"/>
                      <a:pt x="72524" y="181867"/>
                      <a:pt x="65102" y="181867"/>
                    </a:cubicBezTo>
                    <a:cubicBezTo>
                      <a:pt x="57680" y="181867"/>
                      <a:pt x="51663" y="187884"/>
                      <a:pt x="51663" y="195306"/>
                    </a:cubicBezTo>
                    <a:cubicBezTo>
                      <a:pt x="51663" y="202729"/>
                      <a:pt x="57680" y="208745"/>
                      <a:pt x="65102" y="208745"/>
                    </a:cubicBezTo>
                    <a:close/>
                    <a:moveTo>
                      <a:pt x="116875" y="208745"/>
                    </a:moveTo>
                    <a:cubicBezTo>
                      <a:pt x="124297" y="208745"/>
                      <a:pt x="130314" y="202729"/>
                      <a:pt x="130314" y="195306"/>
                    </a:cubicBezTo>
                    <a:cubicBezTo>
                      <a:pt x="130314" y="187884"/>
                      <a:pt x="124297" y="181867"/>
                      <a:pt x="116875" y="181867"/>
                    </a:cubicBezTo>
                    <a:cubicBezTo>
                      <a:pt x="109453" y="181867"/>
                      <a:pt x="103436" y="187884"/>
                      <a:pt x="103436" y="195306"/>
                    </a:cubicBezTo>
                    <a:cubicBezTo>
                      <a:pt x="103436" y="202729"/>
                      <a:pt x="109453" y="208745"/>
                      <a:pt x="116875" y="208745"/>
                    </a:cubicBezTo>
                    <a:close/>
                    <a:moveTo>
                      <a:pt x="168649" y="208745"/>
                    </a:moveTo>
                    <a:cubicBezTo>
                      <a:pt x="176071" y="208745"/>
                      <a:pt x="182088" y="202729"/>
                      <a:pt x="182088" y="195306"/>
                    </a:cubicBezTo>
                    <a:cubicBezTo>
                      <a:pt x="182088" y="187884"/>
                      <a:pt x="176071" y="181867"/>
                      <a:pt x="168649" y="181867"/>
                    </a:cubicBezTo>
                    <a:cubicBezTo>
                      <a:pt x="161226" y="181867"/>
                      <a:pt x="155210" y="187884"/>
                      <a:pt x="155210" y="195306"/>
                    </a:cubicBezTo>
                    <a:cubicBezTo>
                      <a:pt x="155210" y="202729"/>
                      <a:pt x="161226" y="208745"/>
                      <a:pt x="168649"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2085" y="208745"/>
                    </a:moveTo>
                    <a:cubicBezTo>
                      <a:pt x="279507" y="208745"/>
                      <a:pt x="285524" y="202729"/>
                      <a:pt x="285524" y="195306"/>
                    </a:cubicBezTo>
                    <a:cubicBezTo>
                      <a:pt x="285524" y="187884"/>
                      <a:pt x="279507" y="181867"/>
                      <a:pt x="272085" y="181867"/>
                    </a:cubicBezTo>
                    <a:cubicBezTo>
                      <a:pt x="264663" y="181867"/>
                      <a:pt x="258646" y="187884"/>
                      <a:pt x="258646" y="195306"/>
                    </a:cubicBezTo>
                    <a:cubicBezTo>
                      <a:pt x="258646" y="202729"/>
                      <a:pt x="264663" y="208745"/>
                      <a:pt x="272085" y="208745"/>
                    </a:cubicBezTo>
                    <a:close/>
                    <a:moveTo>
                      <a:pt x="323748" y="208745"/>
                    </a:moveTo>
                    <a:cubicBezTo>
                      <a:pt x="331170" y="208745"/>
                      <a:pt x="337187" y="202729"/>
                      <a:pt x="337187" y="195306"/>
                    </a:cubicBezTo>
                    <a:cubicBezTo>
                      <a:pt x="337187" y="187884"/>
                      <a:pt x="331170" y="181867"/>
                      <a:pt x="323748" y="181867"/>
                    </a:cubicBezTo>
                    <a:cubicBezTo>
                      <a:pt x="316326" y="181867"/>
                      <a:pt x="310309" y="187884"/>
                      <a:pt x="310309" y="195306"/>
                    </a:cubicBezTo>
                    <a:cubicBezTo>
                      <a:pt x="310309" y="202729"/>
                      <a:pt x="316326" y="208745"/>
                      <a:pt x="323748" y="208745"/>
                    </a:cubicBezTo>
                    <a:close/>
                    <a:moveTo>
                      <a:pt x="375521" y="208745"/>
                    </a:moveTo>
                    <a:cubicBezTo>
                      <a:pt x="382943" y="208745"/>
                      <a:pt x="388960" y="202729"/>
                      <a:pt x="388960" y="195306"/>
                    </a:cubicBezTo>
                    <a:cubicBezTo>
                      <a:pt x="388960" y="187884"/>
                      <a:pt x="382943" y="181867"/>
                      <a:pt x="375521" y="181867"/>
                    </a:cubicBezTo>
                    <a:cubicBezTo>
                      <a:pt x="368099" y="181867"/>
                      <a:pt x="362082" y="187884"/>
                      <a:pt x="362082" y="195306"/>
                    </a:cubicBezTo>
                    <a:cubicBezTo>
                      <a:pt x="362082" y="202729"/>
                      <a:pt x="368099" y="208745"/>
                      <a:pt x="375521" y="208745"/>
                    </a:cubicBezTo>
                    <a:close/>
                    <a:moveTo>
                      <a:pt x="427184" y="208745"/>
                    </a:moveTo>
                    <a:cubicBezTo>
                      <a:pt x="434607" y="208745"/>
                      <a:pt x="440623" y="202729"/>
                      <a:pt x="440623" y="195306"/>
                    </a:cubicBezTo>
                    <a:cubicBezTo>
                      <a:pt x="440623" y="187884"/>
                      <a:pt x="434607" y="181867"/>
                      <a:pt x="427184" y="181867"/>
                    </a:cubicBezTo>
                    <a:cubicBezTo>
                      <a:pt x="419762" y="181867"/>
                      <a:pt x="413745" y="187884"/>
                      <a:pt x="413745" y="195306"/>
                    </a:cubicBezTo>
                    <a:cubicBezTo>
                      <a:pt x="413745" y="202729"/>
                      <a:pt x="419762" y="208745"/>
                      <a:pt x="427184"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102" y="299624"/>
                    </a:moveTo>
                    <a:cubicBezTo>
                      <a:pt x="72524" y="299624"/>
                      <a:pt x="78541" y="293607"/>
                      <a:pt x="78541" y="286185"/>
                    </a:cubicBezTo>
                    <a:cubicBezTo>
                      <a:pt x="78541" y="278763"/>
                      <a:pt x="72524" y="272746"/>
                      <a:pt x="65102" y="272746"/>
                    </a:cubicBezTo>
                    <a:cubicBezTo>
                      <a:pt x="57680" y="272746"/>
                      <a:pt x="51663" y="278763"/>
                      <a:pt x="51663" y="286185"/>
                    </a:cubicBezTo>
                    <a:cubicBezTo>
                      <a:pt x="51663" y="293607"/>
                      <a:pt x="57680" y="299624"/>
                      <a:pt x="65102"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2085" y="299624"/>
                    </a:moveTo>
                    <a:cubicBezTo>
                      <a:pt x="279507" y="299624"/>
                      <a:pt x="285524" y="293607"/>
                      <a:pt x="285524" y="286185"/>
                    </a:cubicBezTo>
                    <a:cubicBezTo>
                      <a:pt x="285524" y="278763"/>
                      <a:pt x="279507" y="272746"/>
                      <a:pt x="272085" y="272746"/>
                    </a:cubicBezTo>
                    <a:cubicBezTo>
                      <a:pt x="264663" y="272746"/>
                      <a:pt x="258646" y="278763"/>
                      <a:pt x="258646" y="286185"/>
                    </a:cubicBezTo>
                    <a:cubicBezTo>
                      <a:pt x="258646" y="293607"/>
                      <a:pt x="264663" y="299624"/>
                      <a:pt x="272085"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375521" y="299624"/>
                    </a:moveTo>
                    <a:cubicBezTo>
                      <a:pt x="382943" y="299624"/>
                      <a:pt x="388960" y="293607"/>
                      <a:pt x="388960" y="286185"/>
                    </a:cubicBezTo>
                    <a:cubicBezTo>
                      <a:pt x="388960" y="278763"/>
                      <a:pt x="382943" y="272746"/>
                      <a:pt x="375521" y="272746"/>
                    </a:cubicBezTo>
                    <a:cubicBezTo>
                      <a:pt x="368099" y="272746"/>
                      <a:pt x="362082" y="278763"/>
                      <a:pt x="362082" y="286185"/>
                    </a:cubicBezTo>
                    <a:cubicBezTo>
                      <a:pt x="362082" y="293607"/>
                      <a:pt x="368099" y="299624"/>
                      <a:pt x="375521" y="299624"/>
                    </a:cubicBezTo>
                    <a:close/>
                    <a:moveTo>
                      <a:pt x="427184" y="299624"/>
                    </a:moveTo>
                    <a:cubicBezTo>
                      <a:pt x="434607" y="299624"/>
                      <a:pt x="440623" y="293607"/>
                      <a:pt x="440623" y="286185"/>
                    </a:cubicBezTo>
                    <a:cubicBezTo>
                      <a:pt x="440623" y="278763"/>
                      <a:pt x="434607" y="272746"/>
                      <a:pt x="427184" y="272746"/>
                    </a:cubicBezTo>
                    <a:cubicBezTo>
                      <a:pt x="419762" y="272746"/>
                      <a:pt x="413745" y="278763"/>
                      <a:pt x="413745" y="286185"/>
                    </a:cubicBezTo>
                    <a:cubicBezTo>
                      <a:pt x="413745" y="293607"/>
                      <a:pt x="419762" y="299624"/>
                      <a:pt x="427184" y="299624"/>
                    </a:cubicBezTo>
                    <a:close/>
                    <a:moveTo>
                      <a:pt x="13439" y="345118"/>
                    </a:moveTo>
                    <a:cubicBezTo>
                      <a:pt x="20861" y="345118"/>
                      <a:pt x="26878" y="339102"/>
                      <a:pt x="26878" y="331679"/>
                    </a:cubicBezTo>
                    <a:cubicBezTo>
                      <a:pt x="26878" y="324257"/>
                      <a:pt x="20861" y="318240"/>
                      <a:pt x="13439" y="318240"/>
                    </a:cubicBezTo>
                    <a:cubicBezTo>
                      <a:pt x="6017" y="318240"/>
                      <a:pt x="0" y="324257"/>
                      <a:pt x="0" y="331679"/>
                    </a:cubicBezTo>
                    <a:cubicBezTo>
                      <a:pt x="0" y="339102"/>
                      <a:pt x="6017" y="345118"/>
                      <a:pt x="13439" y="345118"/>
                    </a:cubicBezTo>
                    <a:close/>
                    <a:moveTo>
                      <a:pt x="65102" y="345118"/>
                    </a:moveTo>
                    <a:cubicBezTo>
                      <a:pt x="72524" y="345118"/>
                      <a:pt x="78541" y="339102"/>
                      <a:pt x="78541" y="331679"/>
                    </a:cubicBezTo>
                    <a:cubicBezTo>
                      <a:pt x="78541" y="324257"/>
                      <a:pt x="72524" y="318240"/>
                      <a:pt x="65102" y="318240"/>
                    </a:cubicBezTo>
                    <a:cubicBezTo>
                      <a:pt x="57680" y="318240"/>
                      <a:pt x="51663" y="324257"/>
                      <a:pt x="51663" y="331679"/>
                    </a:cubicBezTo>
                    <a:cubicBezTo>
                      <a:pt x="51663" y="339102"/>
                      <a:pt x="57680" y="345118"/>
                      <a:pt x="65102" y="345118"/>
                    </a:cubicBezTo>
                    <a:close/>
                    <a:moveTo>
                      <a:pt x="116875" y="345118"/>
                    </a:moveTo>
                    <a:cubicBezTo>
                      <a:pt x="124297" y="345118"/>
                      <a:pt x="130314" y="339102"/>
                      <a:pt x="130314" y="331679"/>
                    </a:cubicBezTo>
                    <a:cubicBezTo>
                      <a:pt x="130314" y="324257"/>
                      <a:pt x="124297" y="318240"/>
                      <a:pt x="116875" y="318240"/>
                    </a:cubicBezTo>
                    <a:cubicBezTo>
                      <a:pt x="109453" y="318240"/>
                      <a:pt x="103436" y="324257"/>
                      <a:pt x="103436" y="331679"/>
                    </a:cubicBezTo>
                    <a:cubicBezTo>
                      <a:pt x="103436" y="339102"/>
                      <a:pt x="109453" y="345118"/>
                      <a:pt x="116875" y="345118"/>
                    </a:cubicBezTo>
                    <a:close/>
                    <a:moveTo>
                      <a:pt x="168649" y="345118"/>
                    </a:moveTo>
                    <a:cubicBezTo>
                      <a:pt x="176071" y="345118"/>
                      <a:pt x="182088" y="339102"/>
                      <a:pt x="182088" y="331679"/>
                    </a:cubicBezTo>
                    <a:cubicBezTo>
                      <a:pt x="182088" y="324257"/>
                      <a:pt x="176071" y="318240"/>
                      <a:pt x="168649" y="318240"/>
                    </a:cubicBezTo>
                    <a:cubicBezTo>
                      <a:pt x="161226" y="318240"/>
                      <a:pt x="155210" y="324257"/>
                      <a:pt x="155210" y="331679"/>
                    </a:cubicBezTo>
                    <a:cubicBezTo>
                      <a:pt x="155210" y="339102"/>
                      <a:pt x="161226" y="345118"/>
                      <a:pt x="168649" y="345118"/>
                    </a:cubicBezTo>
                    <a:close/>
                    <a:moveTo>
                      <a:pt x="220312" y="345118"/>
                    </a:moveTo>
                    <a:cubicBezTo>
                      <a:pt x="227734" y="345118"/>
                      <a:pt x="233751" y="339102"/>
                      <a:pt x="233751" y="331679"/>
                    </a:cubicBezTo>
                    <a:cubicBezTo>
                      <a:pt x="233751" y="324257"/>
                      <a:pt x="227734" y="318240"/>
                      <a:pt x="220312" y="318240"/>
                    </a:cubicBezTo>
                    <a:cubicBezTo>
                      <a:pt x="212889" y="318240"/>
                      <a:pt x="206873" y="324257"/>
                      <a:pt x="206873" y="331679"/>
                    </a:cubicBezTo>
                    <a:cubicBezTo>
                      <a:pt x="206873" y="339102"/>
                      <a:pt x="212889" y="345118"/>
                      <a:pt x="220312" y="345118"/>
                    </a:cubicBezTo>
                    <a:close/>
                    <a:moveTo>
                      <a:pt x="272085" y="345118"/>
                    </a:moveTo>
                    <a:cubicBezTo>
                      <a:pt x="279507" y="345118"/>
                      <a:pt x="285524" y="339102"/>
                      <a:pt x="285524" y="331679"/>
                    </a:cubicBezTo>
                    <a:cubicBezTo>
                      <a:pt x="285524" y="324257"/>
                      <a:pt x="279507" y="318240"/>
                      <a:pt x="272085" y="318240"/>
                    </a:cubicBezTo>
                    <a:cubicBezTo>
                      <a:pt x="264663" y="318240"/>
                      <a:pt x="258646" y="324257"/>
                      <a:pt x="258646" y="331679"/>
                    </a:cubicBezTo>
                    <a:cubicBezTo>
                      <a:pt x="258646" y="339102"/>
                      <a:pt x="264663" y="345118"/>
                      <a:pt x="272085" y="345118"/>
                    </a:cubicBezTo>
                    <a:close/>
                    <a:moveTo>
                      <a:pt x="323748" y="345118"/>
                    </a:moveTo>
                    <a:cubicBezTo>
                      <a:pt x="331170" y="345118"/>
                      <a:pt x="337187" y="339102"/>
                      <a:pt x="337187" y="331679"/>
                    </a:cubicBezTo>
                    <a:cubicBezTo>
                      <a:pt x="337187" y="324257"/>
                      <a:pt x="331170" y="318240"/>
                      <a:pt x="323748" y="318240"/>
                    </a:cubicBezTo>
                    <a:cubicBezTo>
                      <a:pt x="316326" y="318240"/>
                      <a:pt x="310309" y="324257"/>
                      <a:pt x="310309" y="331679"/>
                    </a:cubicBezTo>
                    <a:cubicBezTo>
                      <a:pt x="310309" y="339102"/>
                      <a:pt x="316326" y="345118"/>
                      <a:pt x="323748" y="345118"/>
                    </a:cubicBezTo>
                    <a:close/>
                    <a:moveTo>
                      <a:pt x="375521" y="345118"/>
                    </a:moveTo>
                    <a:cubicBezTo>
                      <a:pt x="382943" y="345118"/>
                      <a:pt x="388960" y="339102"/>
                      <a:pt x="388960" y="331679"/>
                    </a:cubicBezTo>
                    <a:cubicBezTo>
                      <a:pt x="388960" y="324257"/>
                      <a:pt x="382943" y="318240"/>
                      <a:pt x="375521" y="318240"/>
                    </a:cubicBezTo>
                    <a:cubicBezTo>
                      <a:pt x="368099" y="318240"/>
                      <a:pt x="362082" y="324257"/>
                      <a:pt x="362082" y="331679"/>
                    </a:cubicBezTo>
                    <a:cubicBezTo>
                      <a:pt x="362082" y="339102"/>
                      <a:pt x="368099" y="345118"/>
                      <a:pt x="375521" y="345118"/>
                    </a:cubicBezTo>
                    <a:close/>
                    <a:moveTo>
                      <a:pt x="427184" y="345118"/>
                    </a:moveTo>
                    <a:cubicBezTo>
                      <a:pt x="434607" y="345118"/>
                      <a:pt x="440623" y="339102"/>
                      <a:pt x="440623" y="331679"/>
                    </a:cubicBezTo>
                    <a:cubicBezTo>
                      <a:pt x="440623" y="324257"/>
                      <a:pt x="434607" y="318240"/>
                      <a:pt x="427184" y="318240"/>
                    </a:cubicBezTo>
                    <a:cubicBezTo>
                      <a:pt x="419762" y="318240"/>
                      <a:pt x="413745" y="324257"/>
                      <a:pt x="413745" y="331679"/>
                    </a:cubicBezTo>
                    <a:cubicBezTo>
                      <a:pt x="413745" y="339102"/>
                      <a:pt x="419762" y="345118"/>
                      <a:pt x="427184" y="345118"/>
                    </a:cubicBezTo>
                    <a:close/>
                    <a:moveTo>
                      <a:pt x="13439" y="393917"/>
                    </a:moveTo>
                    <a:cubicBezTo>
                      <a:pt x="20861" y="393917"/>
                      <a:pt x="26878" y="387901"/>
                      <a:pt x="26878" y="380478"/>
                    </a:cubicBezTo>
                    <a:cubicBezTo>
                      <a:pt x="26878" y="373056"/>
                      <a:pt x="20861" y="367039"/>
                      <a:pt x="13439" y="367039"/>
                    </a:cubicBezTo>
                    <a:cubicBezTo>
                      <a:pt x="6017" y="367039"/>
                      <a:pt x="0" y="373056"/>
                      <a:pt x="0" y="380478"/>
                    </a:cubicBezTo>
                    <a:cubicBezTo>
                      <a:pt x="0" y="387901"/>
                      <a:pt x="6017" y="393917"/>
                      <a:pt x="13439" y="393917"/>
                    </a:cubicBezTo>
                    <a:close/>
                    <a:moveTo>
                      <a:pt x="65102" y="393917"/>
                    </a:moveTo>
                    <a:cubicBezTo>
                      <a:pt x="72524" y="393917"/>
                      <a:pt x="78541" y="387901"/>
                      <a:pt x="78541" y="380478"/>
                    </a:cubicBezTo>
                    <a:cubicBezTo>
                      <a:pt x="78541" y="373056"/>
                      <a:pt x="72524" y="367039"/>
                      <a:pt x="65102" y="367039"/>
                    </a:cubicBezTo>
                    <a:cubicBezTo>
                      <a:pt x="57680" y="367039"/>
                      <a:pt x="51663" y="373056"/>
                      <a:pt x="51663" y="380478"/>
                    </a:cubicBezTo>
                    <a:cubicBezTo>
                      <a:pt x="51663" y="387901"/>
                      <a:pt x="57680" y="393917"/>
                      <a:pt x="65102" y="393917"/>
                    </a:cubicBezTo>
                    <a:close/>
                    <a:moveTo>
                      <a:pt x="116875" y="393917"/>
                    </a:moveTo>
                    <a:cubicBezTo>
                      <a:pt x="124297" y="393917"/>
                      <a:pt x="130314" y="387901"/>
                      <a:pt x="130314" y="380478"/>
                    </a:cubicBezTo>
                    <a:cubicBezTo>
                      <a:pt x="130314" y="373056"/>
                      <a:pt x="124297" y="367039"/>
                      <a:pt x="116875" y="367039"/>
                    </a:cubicBezTo>
                    <a:cubicBezTo>
                      <a:pt x="109453" y="367039"/>
                      <a:pt x="103436" y="373056"/>
                      <a:pt x="103436" y="380478"/>
                    </a:cubicBezTo>
                    <a:cubicBezTo>
                      <a:pt x="103436" y="387901"/>
                      <a:pt x="109453" y="393917"/>
                      <a:pt x="116875" y="393917"/>
                    </a:cubicBezTo>
                    <a:close/>
                    <a:moveTo>
                      <a:pt x="168649" y="393917"/>
                    </a:moveTo>
                    <a:cubicBezTo>
                      <a:pt x="176071" y="393917"/>
                      <a:pt x="182088" y="387901"/>
                      <a:pt x="182088" y="380478"/>
                    </a:cubicBezTo>
                    <a:cubicBezTo>
                      <a:pt x="182088" y="373056"/>
                      <a:pt x="176071" y="367039"/>
                      <a:pt x="168649" y="367039"/>
                    </a:cubicBezTo>
                    <a:cubicBezTo>
                      <a:pt x="161226" y="367039"/>
                      <a:pt x="155210" y="373056"/>
                      <a:pt x="155210" y="380478"/>
                    </a:cubicBezTo>
                    <a:cubicBezTo>
                      <a:pt x="155210" y="387901"/>
                      <a:pt x="161226" y="393917"/>
                      <a:pt x="168649" y="393917"/>
                    </a:cubicBezTo>
                    <a:close/>
                    <a:moveTo>
                      <a:pt x="220312" y="393917"/>
                    </a:moveTo>
                    <a:cubicBezTo>
                      <a:pt x="227734" y="393917"/>
                      <a:pt x="233751" y="387901"/>
                      <a:pt x="233751" y="380478"/>
                    </a:cubicBezTo>
                    <a:cubicBezTo>
                      <a:pt x="233751" y="373056"/>
                      <a:pt x="227734" y="367039"/>
                      <a:pt x="220312" y="367039"/>
                    </a:cubicBezTo>
                    <a:cubicBezTo>
                      <a:pt x="212889" y="367039"/>
                      <a:pt x="206873" y="373056"/>
                      <a:pt x="206873" y="380478"/>
                    </a:cubicBezTo>
                    <a:cubicBezTo>
                      <a:pt x="206873" y="387901"/>
                      <a:pt x="212889" y="393917"/>
                      <a:pt x="220312" y="393917"/>
                    </a:cubicBezTo>
                    <a:close/>
                    <a:moveTo>
                      <a:pt x="272085" y="393917"/>
                    </a:moveTo>
                    <a:cubicBezTo>
                      <a:pt x="279507" y="393917"/>
                      <a:pt x="285524" y="387901"/>
                      <a:pt x="285524" y="380478"/>
                    </a:cubicBezTo>
                    <a:cubicBezTo>
                      <a:pt x="285524" y="373056"/>
                      <a:pt x="279507" y="367039"/>
                      <a:pt x="272085" y="367039"/>
                    </a:cubicBezTo>
                    <a:cubicBezTo>
                      <a:pt x="264663" y="367039"/>
                      <a:pt x="258646" y="373056"/>
                      <a:pt x="258646" y="380478"/>
                    </a:cubicBezTo>
                    <a:cubicBezTo>
                      <a:pt x="258646" y="387901"/>
                      <a:pt x="264663" y="393917"/>
                      <a:pt x="272085" y="393917"/>
                    </a:cubicBezTo>
                    <a:close/>
                    <a:moveTo>
                      <a:pt x="323748" y="393917"/>
                    </a:moveTo>
                    <a:cubicBezTo>
                      <a:pt x="331170" y="393917"/>
                      <a:pt x="337187" y="387901"/>
                      <a:pt x="337187" y="380478"/>
                    </a:cubicBezTo>
                    <a:cubicBezTo>
                      <a:pt x="337187" y="373056"/>
                      <a:pt x="331170" y="367039"/>
                      <a:pt x="323748" y="367039"/>
                    </a:cubicBezTo>
                    <a:cubicBezTo>
                      <a:pt x="316326" y="367039"/>
                      <a:pt x="310309" y="373056"/>
                      <a:pt x="310309" y="380478"/>
                    </a:cubicBezTo>
                    <a:cubicBezTo>
                      <a:pt x="310309" y="387901"/>
                      <a:pt x="316326" y="393917"/>
                      <a:pt x="323748" y="393917"/>
                    </a:cubicBezTo>
                    <a:close/>
                    <a:moveTo>
                      <a:pt x="375521" y="393917"/>
                    </a:moveTo>
                    <a:cubicBezTo>
                      <a:pt x="382943" y="393917"/>
                      <a:pt x="388960" y="387901"/>
                      <a:pt x="388960" y="380478"/>
                    </a:cubicBezTo>
                    <a:cubicBezTo>
                      <a:pt x="388960" y="373056"/>
                      <a:pt x="382943" y="367039"/>
                      <a:pt x="375521" y="367039"/>
                    </a:cubicBezTo>
                    <a:cubicBezTo>
                      <a:pt x="368099" y="367039"/>
                      <a:pt x="362082" y="373056"/>
                      <a:pt x="362082" y="380478"/>
                    </a:cubicBezTo>
                    <a:cubicBezTo>
                      <a:pt x="362082" y="387901"/>
                      <a:pt x="368099" y="393917"/>
                      <a:pt x="375521" y="393917"/>
                    </a:cubicBezTo>
                    <a:close/>
                    <a:moveTo>
                      <a:pt x="427184" y="393917"/>
                    </a:moveTo>
                    <a:cubicBezTo>
                      <a:pt x="434607" y="393917"/>
                      <a:pt x="440623" y="387901"/>
                      <a:pt x="440623" y="380478"/>
                    </a:cubicBezTo>
                    <a:cubicBezTo>
                      <a:pt x="440623" y="373056"/>
                      <a:pt x="434607" y="367039"/>
                      <a:pt x="427184" y="367039"/>
                    </a:cubicBezTo>
                    <a:cubicBezTo>
                      <a:pt x="419762" y="367039"/>
                      <a:pt x="413745" y="373056"/>
                      <a:pt x="413745" y="380478"/>
                    </a:cubicBezTo>
                    <a:cubicBezTo>
                      <a:pt x="413745" y="387901"/>
                      <a:pt x="419762" y="393917"/>
                      <a:pt x="427184" y="393917"/>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152" name="图形 4">
              <a:extLst>
                <a:ext uri="{FF2B5EF4-FFF2-40B4-BE49-F238E27FC236}">
                  <a16:creationId xmlns:a16="http://schemas.microsoft.com/office/drawing/2014/main" id="{1E0AA223-40D2-2F32-5A61-DFF1FD1005FD}"/>
                </a:ext>
              </a:extLst>
            </p:cNvPr>
            <p:cNvGrpSpPr/>
            <p:nvPr/>
          </p:nvGrpSpPr>
          <p:grpSpPr>
            <a:xfrm>
              <a:off x="7945827" y="3709762"/>
              <a:ext cx="440623" cy="1509575"/>
              <a:chOff x="7945827" y="3709762"/>
              <a:chExt cx="440623" cy="1509575"/>
            </a:xfrm>
            <a:solidFill>
              <a:schemeClr val="accent6">
                <a:lumMod val="20000"/>
                <a:lumOff val="80000"/>
                <a:alpha val="59000"/>
              </a:schemeClr>
            </a:solidFill>
          </p:grpSpPr>
          <p:sp>
            <p:nvSpPr>
              <p:cNvPr id="153" name="任意多边形: 形状 152">
                <a:extLst>
                  <a:ext uri="{FF2B5EF4-FFF2-40B4-BE49-F238E27FC236}">
                    <a16:creationId xmlns:a16="http://schemas.microsoft.com/office/drawing/2014/main" id="{7D9C14E8-C733-2D60-CA82-C031BA4A4FDC}"/>
                  </a:ext>
                </a:extLst>
              </p:cNvPr>
              <p:cNvSpPr/>
              <p:nvPr/>
            </p:nvSpPr>
            <p:spPr>
              <a:xfrm>
                <a:off x="7945827" y="3709762"/>
                <a:ext cx="440623" cy="345008"/>
              </a:xfrm>
              <a:custGeom>
                <a:avLst/>
                <a:gdLst>
                  <a:gd name="connsiteX0" fmla="*/ 13439 w 440623"/>
                  <a:gd name="connsiteY0" fmla="*/ 26878 h 345008"/>
                  <a:gd name="connsiteX1" fmla="*/ 26878 w 440623"/>
                  <a:gd name="connsiteY1" fmla="*/ 13439 h 345008"/>
                  <a:gd name="connsiteX2" fmla="*/ 13439 w 440623"/>
                  <a:gd name="connsiteY2" fmla="*/ 0 h 345008"/>
                  <a:gd name="connsiteX3" fmla="*/ 0 w 440623"/>
                  <a:gd name="connsiteY3" fmla="*/ 13439 h 345008"/>
                  <a:gd name="connsiteX4" fmla="*/ 13439 w 440623"/>
                  <a:gd name="connsiteY4" fmla="*/ 26878 h 345008"/>
                  <a:gd name="connsiteX5" fmla="*/ 65102 w 440623"/>
                  <a:gd name="connsiteY5" fmla="*/ 26878 h 345008"/>
                  <a:gd name="connsiteX6" fmla="*/ 78541 w 440623"/>
                  <a:gd name="connsiteY6" fmla="*/ 13439 h 345008"/>
                  <a:gd name="connsiteX7" fmla="*/ 65102 w 440623"/>
                  <a:gd name="connsiteY7" fmla="*/ 0 h 345008"/>
                  <a:gd name="connsiteX8" fmla="*/ 51663 w 440623"/>
                  <a:gd name="connsiteY8" fmla="*/ 13439 h 345008"/>
                  <a:gd name="connsiteX9" fmla="*/ 65102 w 440623"/>
                  <a:gd name="connsiteY9" fmla="*/ 26878 h 345008"/>
                  <a:gd name="connsiteX10" fmla="*/ 116875 w 440623"/>
                  <a:gd name="connsiteY10" fmla="*/ 26878 h 345008"/>
                  <a:gd name="connsiteX11" fmla="*/ 130314 w 440623"/>
                  <a:gd name="connsiteY11" fmla="*/ 13439 h 345008"/>
                  <a:gd name="connsiteX12" fmla="*/ 116875 w 440623"/>
                  <a:gd name="connsiteY12" fmla="*/ 0 h 345008"/>
                  <a:gd name="connsiteX13" fmla="*/ 103436 w 440623"/>
                  <a:gd name="connsiteY13" fmla="*/ 13439 h 345008"/>
                  <a:gd name="connsiteX14" fmla="*/ 116875 w 440623"/>
                  <a:gd name="connsiteY14" fmla="*/ 26878 h 345008"/>
                  <a:gd name="connsiteX15" fmla="*/ 168538 w 440623"/>
                  <a:gd name="connsiteY15" fmla="*/ 26878 h 345008"/>
                  <a:gd name="connsiteX16" fmla="*/ 181977 w 440623"/>
                  <a:gd name="connsiteY16" fmla="*/ 13439 h 345008"/>
                  <a:gd name="connsiteX17" fmla="*/ 168538 w 440623"/>
                  <a:gd name="connsiteY17" fmla="*/ 0 h 345008"/>
                  <a:gd name="connsiteX18" fmla="*/ 155099 w 440623"/>
                  <a:gd name="connsiteY18" fmla="*/ 13439 h 345008"/>
                  <a:gd name="connsiteX19" fmla="*/ 168538 w 440623"/>
                  <a:gd name="connsiteY19" fmla="*/ 26878 h 345008"/>
                  <a:gd name="connsiteX20" fmla="*/ 220312 w 440623"/>
                  <a:gd name="connsiteY20" fmla="*/ 26878 h 345008"/>
                  <a:gd name="connsiteX21" fmla="*/ 233751 w 440623"/>
                  <a:gd name="connsiteY21" fmla="*/ 13439 h 345008"/>
                  <a:gd name="connsiteX22" fmla="*/ 220312 w 440623"/>
                  <a:gd name="connsiteY22" fmla="*/ 0 h 345008"/>
                  <a:gd name="connsiteX23" fmla="*/ 206873 w 440623"/>
                  <a:gd name="connsiteY23" fmla="*/ 13439 h 345008"/>
                  <a:gd name="connsiteX24" fmla="*/ 220312 w 440623"/>
                  <a:gd name="connsiteY24" fmla="*/ 26878 h 345008"/>
                  <a:gd name="connsiteX25" fmla="*/ 271975 w 440623"/>
                  <a:gd name="connsiteY25" fmla="*/ 26878 h 345008"/>
                  <a:gd name="connsiteX26" fmla="*/ 285414 w 440623"/>
                  <a:gd name="connsiteY26" fmla="*/ 13439 h 345008"/>
                  <a:gd name="connsiteX27" fmla="*/ 271975 w 440623"/>
                  <a:gd name="connsiteY27" fmla="*/ 0 h 345008"/>
                  <a:gd name="connsiteX28" fmla="*/ 258536 w 440623"/>
                  <a:gd name="connsiteY28" fmla="*/ 13439 h 345008"/>
                  <a:gd name="connsiteX29" fmla="*/ 271975 w 440623"/>
                  <a:gd name="connsiteY29" fmla="*/ 26878 h 345008"/>
                  <a:gd name="connsiteX30" fmla="*/ 323748 w 440623"/>
                  <a:gd name="connsiteY30" fmla="*/ 26878 h 345008"/>
                  <a:gd name="connsiteX31" fmla="*/ 337187 w 440623"/>
                  <a:gd name="connsiteY31" fmla="*/ 13439 h 345008"/>
                  <a:gd name="connsiteX32" fmla="*/ 323748 w 440623"/>
                  <a:gd name="connsiteY32" fmla="*/ 0 h 345008"/>
                  <a:gd name="connsiteX33" fmla="*/ 310309 w 440623"/>
                  <a:gd name="connsiteY33" fmla="*/ 13439 h 345008"/>
                  <a:gd name="connsiteX34" fmla="*/ 323748 w 440623"/>
                  <a:gd name="connsiteY34" fmla="*/ 26878 h 345008"/>
                  <a:gd name="connsiteX35" fmla="*/ 375411 w 440623"/>
                  <a:gd name="connsiteY35" fmla="*/ 26878 h 345008"/>
                  <a:gd name="connsiteX36" fmla="*/ 388850 w 440623"/>
                  <a:gd name="connsiteY36" fmla="*/ 13439 h 345008"/>
                  <a:gd name="connsiteX37" fmla="*/ 375411 w 440623"/>
                  <a:gd name="connsiteY37" fmla="*/ 0 h 345008"/>
                  <a:gd name="connsiteX38" fmla="*/ 361972 w 440623"/>
                  <a:gd name="connsiteY38" fmla="*/ 13439 h 345008"/>
                  <a:gd name="connsiteX39" fmla="*/ 375411 w 440623"/>
                  <a:gd name="connsiteY39" fmla="*/ 26878 h 345008"/>
                  <a:gd name="connsiteX40" fmla="*/ 427184 w 440623"/>
                  <a:gd name="connsiteY40" fmla="*/ 26878 h 345008"/>
                  <a:gd name="connsiteX41" fmla="*/ 440623 w 440623"/>
                  <a:gd name="connsiteY41" fmla="*/ 13439 h 345008"/>
                  <a:gd name="connsiteX42" fmla="*/ 427184 w 440623"/>
                  <a:gd name="connsiteY42" fmla="*/ 0 h 345008"/>
                  <a:gd name="connsiteX43" fmla="*/ 413745 w 440623"/>
                  <a:gd name="connsiteY43" fmla="*/ 13439 h 345008"/>
                  <a:gd name="connsiteX44" fmla="*/ 427184 w 440623"/>
                  <a:gd name="connsiteY44" fmla="*/ 26878 h 345008"/>
                  <a:gd name="connsiteX45" fmla="*/ 13439 w 440623"/>
                  <a:gd name="connsiteY45" fmla="*/ 72372 h 345008"/>
                  <a:gd name="connsiteX46" fmla="*/ 26878 w 440623"/>
                  <a:gd name="connsiteY46" fmla="*/ 58933 h 345008"/>
                  <a:gd name="connsiteX47" fmla="*/ 13439 w 440623"/>
                  <a:gd name="connsiteY47" fmla="*/ 45494 h 345008"/>
                  <a:gd name="connsiteX48" fmla="*/ 0 w 440623"/>
                  <a:gd name="connsiteY48" fmla="*/ 58933 h 345008"/>
                  <a:gd name="connsiteX49" fmla="*/ 13439 w 440623"/>
                  <a:gd name="connsiteY49" fmla="*/ 72372 h 345008"/>
                  <a:gd name="connsiteX50" fmla="*/ 65102 w 440623"/>
                  <a:gd name="connsiteY50" fmla="*/ 72372 h 345008"/>
                  <a:gd name="connsiteX51" fmla="*/ 78541 w 440623"/>
                  <a:gd name="connsiteY51" fmla="*/ 58933 h 345008"/>
                  <a:gd name="connsiteX52" fmla="*/ 65102 w 440623"/>
                  <a:gd name="connsiteY52" fmla="*/ 45494 h 345008"/>
                  <a:gd name="connsiteX53" fmla="*/ 51663 w 440623"/>
                  <a:gd name="connsiteY53" fmla="*/ 58933 h 345008"/>
                  <a:gd name="connsiteX54" fmla="*/ 65102 w 440623"/>
                  <a:gd name="connsiteY54" fmla="*/ 72372 h 345008"/>
                  <a:gd name="connsiteX55" fmla="*/ 116875 w 440623"/>
                  <a:gd name="connsiteY55" fmla="*/ 72372 h 345008"/>
                  <a:gd name="connsiteX56" fmla="*/ 130314 w 440623"/>
                  <a:gd name="connsiteY56" fmla="*/ 58933 h 345008"/>
                  <a:gd name="connsiteX57" fmla="*/ 116875 w 440623"/>
                  <a:gd name="connsiteY57" fmla="*/ 45494 h 345008"/>
                  <a:gd name="connsiteX58" fmla="*/ 103436 w 440623"/>
                  <a:gd name="connsiteY58" fmla="*/ 58933 h 345008"/>
                  <a:gd name="connsiteX59" fmla="*/ 116875 w 440623"/>
                  <a:gd name="connsiteY59" fmla="*/ 72372 h 345008"/>
                  <a:gd name="connsiteX60" fmla="*/ 168538 w 440623"/>
                  <a:gd name="connsiteY60" fmla="*/ 72372 h 345008"/>
                  <a:gd name="connsiteX61" fmla="*/ 181977 w 440623"/>
                  <a:gd name="connsiteY61" fmla="*/ 58933 h 345008"/>
                  <a:gd name="connsiteX62" fmla="*/ 168538 w 440623"/>
                  <a:gd name="connsiteY62" fmla="*/ 45494 h 345008"/>
                  <a:gd name="connsiteX63" fmla="*/ 155099 w 440623"/>
                  <a:gd name="connsiteY63" fmla="*/ 58933 h 345008"/>
                  <a:gd name="connsiteX64" fmla="*/ 168538 w 440623"/>
                  <a:gd name="connsiteY64" fmla="*/ 72372 h 345008"/>
                  <a:gd name="connsiteX65" fmla="*/ 220312 w 440623"/>
                  <a:gd name="connsiteY65" fmla="*/ 72372 h 345008"/>
                  <a:gd name="connsiteX66" fmla="*/ 233751 w 440623"/>
                  <a:gd name="connsiteY66" fmla="*/ 58933 h 345008"/>
                  <a:gd name="connsiteX67" fmla="*/ 220312 w 440623"/>
                  <a:gd name="connsiteY67" fmla="*/ 45494 h 345008"/>
                  <a:gd name="connsiteX68" fmla="*/ 206873 w 440623"/>
                  <a:gd name="connsiteY68" fmla="*/ 58933 h 345008"/>
                  <a:gd name="connsiteX69" fmla="*/ 220312 w 440623"/>
                  <a:gd name="connsiteY69" fmla="*/ 72372 h 345008"/>
                  <a:gd name="connsiteX70" fmla="*/ 271975 w 440623"/>
                  <a:gd name="connsiteY70" fmla="*/ 72372 h 345008"/>
                  <a:gd name="connsiteX71" fmla="*/ 285414 w 440623"/>
                  <a:gd name="connsiteY71" fmla="*/ 58933 h 345008"/>
                  <a:gd name="connsiteX72" fmla="*/ 271975 w 440623"/>
                  <a:gd name="connsiteY72" fmla="*/ 45494 h 345008"/>
                  <a:gd name="connsiteX73" fmla="*/ 258536 w 440623"/>
                  <a:gd name="connsiteY73" fmla="*/ 58933 h 345008"/>
                  <a:gd name="connsiteX74" fmla="*/ 271975 w 440623"/>
                  <a:gd name="connsiteY74" fmla="*/ 72372 h 345008"/>
                  <a:gd name="connsiteX75" fmla="*/ 323748 w 440623"/>
                  <a:gd name="connsiteY75" fmla="*/ 72372 h 345008"/>
                  <a:gd name="connsiteX76" fmla="*/ 337187 w 440623"/>
                  <a:gd name="connsiteY76" fmla="*/ 58933 h 345008"/>
                  <a:gd name="connsiteX77" fmla="*/ 323748 w 440623"/>
                  <a:gd name="connsiteY77" fmla="*/ 45494 h 345008"/>
                  <a:gd name="connsiteX78" fmla="*/ 310309 w 440623"/>
                  <a:gd name="connsiteY78" fmla="*/ 58933 h 345008"/>
                  <a:gd name="connsiteX79" fmla="*/ 323748 w 440623"/>
                  <a:gd name="connsiteY79" fmla="*/ 72372 h 345008"/>
                  <a:gd name="connsiteX80" fmla="*/ 375411 w 440623"/>
                  <a:gd name="connsiteY80" fmla="*/ 72372 h 345008"/>
                  <a:gd name="connsiteX81" fmla="*/ 388850 w 440623"/>
                  <a:gd name="connsiteY81" fmla="*/ 58933 h 345008"/>
                  <a:gd name="connsiteX82" fmla="*/ 375411 w 440623"/>
                  <a:gd name="connsiteY82" fmla="*/ 45494 h 345008"/>
                  <a:gd name="connsiteX83" fmla="*/ 361972 w 440623"/>
                  <a:gd name="connsiteY83" fmla="*/ 58933 h 345008"/>
                  <a:gd name="connsiteX84" fmla="*/ 375411 w 440623"/>
                  <a:gd name="connsiteY84" fmla="*/ 72372 h 345008"/>
                  <a:gd name="connsiteX85" fmla="*/ 427184 w 440623"/>
                  <a:gd name="connsiteY85" fmla="*/ 72372 h 345008"/>
                  <a:gd name="connsiteX86" fmla="*/ 440623 w 440623"/>
                  <a:gd name="connsiteY86" fmla="*/ 58933 h 345008"/>
                  <a:gd name="connsiteX87" fmla="*/ 427184 w 440623"/>
                  <a:gd name="connsiteY87" fmla="*/ 45494 h 345008"/>
                  <a:gd name="connsiteX88" fmla="*/ 413745 w 440623"/>
                  <a:gd name="connsiteY88" fmla="*/ 58933 h 345008"/>
                  <a:gd name="connsiteX89" fmla="*/ 427184 w 440623"/>
                  <a:gd name="connsiteY89" fmla="*/ 72372 h 345008"/>
                  <a:gd name="connsiteX90" fmla="*/ 13439 w 440623"/>
                  <a:gd name="connsiteY90" fmla="*/ 117757 h 345008"/>
                  <a:gd name="connsiteX91" fmla="*/ 26878 w 440623"/>
                  <a:gd name="connsiteY91" fmla="*/ 104318 h 345008"/>
                  <a:gd name="connsiteX92" fmla="*/ 13439 w 440623"/>
                  <a:gd name="connsiteY92" fmla="*/ 90879 h 345008"/>
                  <a:gd name="connsiteX93" fmla="*/ 0 w 440623"/>
                  <a:gd name="connsiteY93" fmla="*/ 104318 h 345008"/>
                  <a:gd name="connsiteX94" fmla="*/ 13439 w 440623"/>
                  <a:gd name="connsiteY94" fmla="*/ 117757 h 345008"/>
                  <a:gd name="connsiteX95" fmla="*/ 65102 w 440623"/>
                  <a:gd name="connsiteY95" fmla="*/ 117757 h 345008"/>
                  <a:gd name="connsiteX96" fmla="*/ 78541 w 440623"/>
                  <a:gd name="connsiteY96" fmla="*/ 104318 h 345008"/>
                  <a:gd name="connsiteX97" fmla="*/ 65102 w 440623"/>
                  <a:gd name="connsiteY97" fmla="*/ 90879 h 345008"/>
                  <a:gd name="connsiteX98" fmla="*/ 51663 w 440623"/>
                  <a:gd name="connsiteY98" fmla="*/ 104318 h 345008"/>
                  <a:gd name="connsiteX99" fmla="*/ 65102 w 440623"/>
                  <a:gd name="connsiteY99" fmla="*/ 117757 h 345008"/>
                  <a:gd name="connsiteX100" fmla="*/ 116875 w 440623"/>
                  <a:gd name="connsiteY100" fmla="*/ 117757 h 345008"/>
                  <a:gd name="connsiteX101" fmla="*/ 130314 w 440623"/>
                  <a:gd name="connsiteY101" fmla="*/ 104318 h 345008"/>
                  <a:gd name="connsiteX102" fmla="*/ 116875 w 440623"/>
                  <a:gd name="connsiteY102" fmla="*/ 90879 h 345008"/>
                  <a:gd name="connsiteX103" fmla="*/ 103436 w 440623"/>
                  <a:gd name="connsiteY103" fmla="*/ 104318 h 345008"/>
                  <a:gd name="connsiteX104" fmla="*/ 116875 w 440623"/>
                  <a:gd name="connsiteY104" fmla="*/ 117757 h 345008"/>
                  <a:gd name="connsiteX105" fmla="*/ 168538 w 440623"/>
                  <a:gd name="connsiteY105" fmla="*/ 117757 h 345008"/>
                  <a:gd name="connsiteX106" fmla="*/ 181977 w 440623"/>
                  <a:gd name="connsiteY106" fmla="*/ 104318 h 345008"/>
                  <a:gd name="connsiteX107" fmla="*/ 168538 w 440623"/>
                  <a:gd name="connsiteY107" fmla="*/ 90879 h 345008"/>
                  <a:gd name="connsiteX108" fmla="*/ 155099 w 440623"/>
                  <a:gd name="connsiteY108" fmla="*/ 104318 h 345008"/>
                  <a:gd name="connsiteX109" fmla="*/ 168538 w 440623"/>
                  <a:gd name="connsiteY109" fmla="*/ 117757 h 345008"/>
                  <a:gd name="connsiteX110" fmla="*/ 220312 w 440623"/>
                  <a:gd name="connsiteY110" fmla="*/ 117757 h 345008"/>
                  <a:gd name="connsiteX111" fmla="*/ 233751 w 440623"/>
                  <a:gd name="connsiteY111" fmla="*/ 104318 h 345008"/>
                  <a:gd name="connsiteX112" fmla="*/ 220312 w 440623"/>
                  <a:gd name="connsiteY112" fmla="*/ 90879 h 345008"/>
                  <a:gd name="connsiteX113" fmla="*/ 206873 w 440623"/>
                  <a:gd name="connsiteY113" fmla="*/ 104318 h 345008"/>
                  <a:gd name="connsiteX114" fmla="*/ 220312 w 440623"/>
                  <a:gd name="connsiteY114" fmla="*/ 117757 h 345008"/>
                  <a:gd name="connsiteX115" fmla="*/ 271975 w 440623"/>
                  <a:gd name="connsiteY115" fmla="*/ 117757 h 345008"/>
                  <a:gd name="connsiteX116" fmla="*/ 285414 w 440623"/>
                  <a:gd name="connsiteY116" fmla="*/ 104318 h 345008"/>
                  <a:gd name="connsiteX117" fmla="*/ 271975 w 440623"/>
                  <a:gd name="connsiteY117" fmla="*/ 90879 h 345008"/>
                  <a:gd name="connsiteX118" fmla="*/ 258536 w 440623"/>
                  <a:gd name="connsiteY118" fmla="*/ 104318 h 345008"/>
                  <a:gd name="connsiteX119" fmla="*/ 271975 w 440623"/>
                  <a:gd name="connsiteY119" fmla="*/ 117757 h 345008"/>
                  <a:gd name="connsiteX120" fmla="*/ 323748 w 440623"/>
                  <a:gd name="connsiteY120" fmla="*/ 117757 h 345008"/>
                  <a:gd name="connsiteX121" fmla="*/ 337187 w 440623"/>
                  <a:gd name="connsiteY121" fmla="*/ 104318 h 345008"/>
                  <a:gd name="connsiteX122" fmla="*/ 323748 w 440623"/>
                  <a:gd name="connsiteY122" fmla="*/ 90879 h 345008"/>
                  <a:gd name="connsiteX123" fmla="*/ 310309 w 440623"/>
                  <a:gd name="connsiteY123" fmla="*/ 104318 h 345008"/>
                  <a:gd name="connsiteX124" fmla="*/ 323748 w 440623"/>
                  <a:gd name="connsiteY124" fmla="*/ 117757 h 345008"/>
                  <a:gd name="connsiteX125" fmla="*/ 375411 w 440623"/>
                  <a:gd name="connsiteY125" fmla="*/ 117757 h 345008"/>
                  <a:gd name="connsiteX126" fmla="*/ 388850 w 440623"/>
                  <a:gd name="connsiteY126" fmla="*/ 104318 h 345008"/>
                  <a:gd name="connsiteX127" fmla="*/ 375411 w 440623"/>
                  <a:gd name="connsiteY127" fmla="*/ 90879 h 345008"/>
                  <a:gd name="connsiteX128" fmla="*/ 361972 w 440623"/>
                  <a:gd name="connsiteY128" fmla="*/ 104318 h 345008"/>
                  <a:gd name="connsiteX129" fmla="*/ 375411 w 440623"/>
                  <a:gd name="connsiteY129" fmla="*/ 117757 h 345008"/>
                  <a:gd name="connsiteX130" fmla="*/ 427184 w 440623"/>
                  <a:gd name="connsiteY130" fmla="*/ 117757 h 345008"/>
                  <a:gd name="connsiteX131" fmla="*/ 440623 w 440623"/>
                  <a:gd name="connsiteY131" fmla="*/ 104318 h 345008"/>
                  <a:gd name="connsiteX132" fmla="*/ 427184 w 440623"/>
                  <a:gd name="connsiteY132" fmla="*/ 90879 h 345008"/>
                  <a:gd name="connsiteX133" fmla="*/ 413745 w 440623"/>
                  <a:gd name="connsiteY133" fmla="*/ 104318 h 345008"/>
                  <a:gd name="connsiteX134" fmla="*/ 427184 w 440623"/>
                  <a:gd name="connsiteY134" fmla="*/ 117757 h 345008"/>
                  <a:gd name="connsiteX135" fmla="*/ 13439 w 440623"/>
                  <a:gd name="connsiteY135" fmla="*/ 163251 h 345008"/>
                  <a:gd name="connsiteX136" fmla="*/ 26878 w 440623"/>
                  <a:gd name="connsiteY136" fmla="*/ 149812 h 345008"/>
                  <a:gd name="connsiteX137" fmla="*/ 13439 w 440623"/>
                  <a:gd name="connsiteY137" fmla="*/ 136373 h 345008"/>
                  <a:gd name="connsiteX138" fmla="*/ 0 w 440623"/>
                  <a:gd name="connsiteY138" fmla="*/ 149812 h 345008"/>
                  <a:gd name="connsiteX139" fmla="*/ 13439 w 440623"/>
                  <a:gd name="connsiteY139" fmla="*/ 163251 h 345008"/>
                  <a:gd name="connsiteX140" fmla="*/ 65102 w 440623"/>
                  <a:gd name="connsiteY140" fmla="*/ 163251 h 345008"/>
                  <a:gd name="connsiteX141" fmla="*/ 78541 w 440623"/>
                  <a:gd name="connsiteY141" fmla="*/ 149812 h 345008"/>
                  <a:gd name="connsiteX142" fmla="*/ 65102 w 440623"/>
                  <a:gd name="connsiteY142" fmla="*/ 136373 h 345008"/>
                  <a:gd name="connsiteX143" fmla="*/ 51663 w 440623"/>
                  <a:gd name="connsiteY143" fmla="*/ 149812 h 345008"/>
                  <a:gd name="connsiteX144" fmla="*/ 65102 w 440623"/>
                  <a:gd name="connsiteY144" fmla="*/ 163251 h 345008"/>
                  <a:gd name="connsiteX145" fmla="*/ 116875 w 440623"/>
                  <a:gd name="connsiteY145" fmla="*/ 163251 h 345008"/>
                  <a:gd name="connsiteX146" fmla="*/ 130314 w 440623"/>
                  <a:gd name="connsiteY146" fmla="*/ 149812 h 345008"/>
                  <a:gd name="connsiteX147" fmla="*/ 116875 w 440623"/>
                  <a:gd name="connsiteY147" fmla="*/ 136373 h 345008"/>
                  <a:gd name="connsiteX148" fmla="*/ 103436 w 440623"/>
                  <a:gd name="connsiteY148" fmla="*/ 149812 h 345008"/>
                  <a:gd name="connsiteX149" fmla="*/ 116875 w 440623"/>
                  <a:gd name="connsiteY149" fmla="*/ 163251 h 345008"/>
                  <a:gd name="connsiteX150" fmla="*/ 168538 w 440623"/>
                  <a:gd name="connsiteY150" fmla="*/ 163251 h 345008"/>
                  <a:gd name="connsiteX151" fmla="*/ 181977 w 440623"/>
                  <a:gd name="connsiteY151" fmla="*/ 149812 h 345008"/>
                  <a:gd name="connsiteX152" fmla="*/ 168538 w 440623"/>
                  <a:gd name="connsiteY152" fmla="*/ 136373 h 345008"/>
                  <a:gd name="connsiteX153" fmla="*/ 155099 w 440623"/>
                  <a:gd name="connsiteY153" fmla="*/ 149812 h 345008"/>
                  <a:gd name="connsiteX154" fmla="*/ 168538 w 440623"/>
                  <a:gd name="connsiteY154" fmla="*/ 163251 h 345008"/>
                  <a:gd name="connsiteX155" fmla="*/ 220312 w 440623"/>
                  <a:gd name="connsiteY155" fmla="*/ 163251 h 345008"/>
                  <a:gd name="connsiteX156" fmla="*/ 233751 w 440623"/>
                  <a:gd name="connsiteY156" fmla="*/ 149812 h 345008"/>
                  <a:gd name="connsiteX157" fmla="*/ 220312 w 440623"/>
                  <a:gd name="connsiteY157" fmla="*/ 136373 h 345008"/>
                  <a:gd name="connsiteX158" fmla="*/ 206873 w 440623"/>
                  <a:gd name="connsiteY158" fmla="*/ 149812 h 345008"/>
                  <a:gd name="connsiteX159" fmla="*/ 220312 w 440623"/>
                  <a:gd name="connsiteY159" fmla="*/ 163251 h 345008"/>
                  <a:gd name="connsiteX160" fmla="*/ 271975 w 440623"/>
                  <a:gd name="connsiteY160" fmla="*/ 163251 h 345008"/>
                  <a:gd name="connsiteX161" fmla="*/ 285414 w 440623"/>
                  <a:gd name="connsiteY161" fmla="*/ 149812 h 345008"/>
                  <a:gd name="connsiteX162" fmla="*/ 271975 w 440623"/>
                  <a:gd name="connsiteY162" fmla="*/ 136373 h 345008"/>
                  <a:gd name="connsiteX163" fmla="*/ 258536 w 440623"/>
                  <a:gd name="connsiteY163" fmla="*/ 149812 h 345008"/>
                  <a:gd name="connsiteX164" fmla="*/ 271975 w 440623"/>
                  <a:gd name="connsiteY164" fmla="*/ 163251 h 345008"/>
                  <a:gd name="connsiteX165" fmla="*/ 323748 w 440623"/>
                  <a:gd name="connsiteY165" fmla="*/ 163251 h 345008"/>
                  <a:gd name="connsiteX166" fmla="*/ 337187 w 440623"/>
                  <a:gd name="connsiteY166" fmla="*/ 149812 h 345008"/>
                  <a:gd name="connsiteX167" fmla="*/ 323748 w 440623"/>
                  <a:gd name="connsiteY167" fmla="*/ 136373 h 345008"/>
                  <a:gd name="connsiteX168" fmla="*/ 310309 w 440623"/>
                  <a:gd name="connsiteY168" fmla="*/ 149812 h 345008"/>
                  <a:gd name="connsiteX169" fmla="*/ 323748 w 440623"/>
                  <a:gd name="connsiteY169" fmla="*/ 163251 h 345008"/>
                  <a:gd name="connsiteX170" fmla="*/ 375411 w 440623"/>
                  <a:gd name="connsiteY170" fmla="*/ 163251 h 345008"/>
                  <a:gd name="connsiteX171" fmla="*/ 388850 w 440623"/>
                  <a:gd name="connsiteY171" fmla="*/ 149812 h 345008"/>
                  <a:gd name="connsiteX172" fmla="*/ 375411 w 440623"/>
                  <a:gd name="connsiteY172" fmla="*/ 136373 h 345008"/>
                  <a:gd name="connsiteX173" fmla="*/ 361972 w 440623"/>
                  <a:gd name="connsiteY173" fmla="*/ 149812 h 345008"/>
                  <a:gd name="connsiteX174" fmla="*/ 375411 w 440623"/>
                  <a:gd name="connsiteY174" fmla="*/ 163251 h 345008"/>
                  <a:gd name="connsiteX175" fmla="*/ 427184 w 440623"/>
                  <a:gd name="connsiteY175" fmla="*/ 163251 h 345008"/>
                  <a:gd name="connsiteX176" fmla="*/ 440623 w 440623"/>
                  <a:gd name="connsiteY176" fmla="*/ 149812 h 345008"/>
                  <a:gd name="connsiteX177" fmla="*/ 427184 w 440623"/>
                  <a:gd name="connsiteY177" fmla="*/ 136373 h 345008"/>
                  <a:gd name="connsiteX178" fmla="*/ 413745 w 440623"/>
                  <a:gd name="connsiteY178" fmla="*/ 149812 h 345008"/>
                  <a:gd name="connsiteX179" fmla="*/ 427184 w 440623"/>
                  <a:gd name="connsiteY179" fmla="*/ 163251 h 345008"/>
                  <a:gd name="connsiteX180" fmla="*/ 13439 w 440623"/>
                  <a:gd name="connsiteY180" fmla="*/ 208745 h 345008"/>
                  <a:gd name="connsiteX181" fmla="*/ 26878 w 440623"/>
                  <a:gd name="connsiteY181" fmla="*/ 195306 h 345008"/>
                  <a:gd name="connsiteX182" fmla="*/ 13439 w 440623"/>
                  <a:gd name="connsiteY182" fmla="*/ 181867 h 345008"/>
                  <a:gd name="connsiteX183" fmla="*/ 0 w 440623"/>
                  <a:gd name="connsiteY183" fmla="*/ 195306 h 345008"/>
                  <a:gd name="connsiteX184" fmla="*/ 13439 w 440623"/>
                  <a:gd name="connsiteY184" fmla="*/ 208745 h 345008"/>
                  <a:gd name="connsiteX185" fmla="*/ 65102 w 440623"/>
                  <a:gd name="connsiteY185" fmla="*/ 208745 h 345008"/>
                  <a:gd name="connsiteX186" fmla="*/ 78541 w 440623"/>
                  <a:gd name="connsiteY186" fmla="*/ 195306 h 345008"/>
                  <a:gd name="connsiteX187" fmla="*/ 65102 w 440623"/>
                  <a:gd name="connsiteY187" fmla="*/ 181867 h 345008"/>
                  <a:gd name="connsiteX188" fmla="*/ 51663 w 440623"/>
                  <a:gd name="connsiteY188" fmla="*/ 195306 h 345008"/>
                  <a:gd name="connsiteX189" fmla="*/ 65102 w 440623"/>
                  <a:gd name="connsiteY189" fmla="*/ 208745 h 345008"/>
                  <a:gd name="connsiteX190" fmla="*/ 116875 w 440623"/>
                  <a:gd name="connsiteY190" fmla="*/ 208745 h 345008"/>
                  <a:gd name="connsiteX191" fmla="*/ 130314 w 440623"/>
                  <a:gd name="connsiteY191" fmla="*/ 195306 h 345008"/>
                  <a:gd name="connsiteX192" fmla="*/ 116875 w 440623"/>
                  <a:gd name="connsiteY192" fmla="*/ 181867 h 345008"/>
                  <a:gd name="connsiteX193" fmla="*/ 103436 w 440623"/>
                  <a:gd name="connsiteY193" fmla="*/ 195306 h 345008"/>
                  <a:gd name="connsiteX194" fmla="*/ 116875 w 440623"/>
                  <a:gd name="connsiteY194" fmla="*/ 208745 h 345008"/>
                  <a:gd name="connsiteX195" fmla="*/ 168538 w 440623"/>
                  <a:gd name="connsiteY195" fmla="*/ 208745 h 345008"/>
                  <a:gd name="connsiteX196" fmla="*/ 181977 w 440623"/>
                  <a:gd name="connsiteY196" fmla="*/ 195306 h 345008"/>
                  <a:gd name="connsiteX197" fmla="*/ 168538 w 440623"/>
                  <a:gd name="connsiteY197" fmla="*/ 181867 h 345008"/>
                  <a:gd name="connsiteX198" fmla="*/ 155099 w 440623"/>
                  <a:gd name="connsiteY198" fmla="*/ 195306 h 345008"/>
                  <a:gd name="connsiteX199" fmla="*/ 168538 w 440623"/>
                  <a:gd name="connsiteY199" fmla="*/ 208745 h 345008"/>
                  <a:gd name="connsiteX200" fmla="*/ 220312 w 440623"/>
                  <a:gd name="connsiteY200" fmla="*/ 208745 h 345008"/>
                  <a:gd name="connsiteX201" fmla="*/ 233751 w 440623"/>
                  <a:gd name="connsiteY201" fmla="*/ 195306 h 345008"/>
                  <a:gd name="connsiteX202" fmla="*/ 220312 w 440623"/>
                  <a:gd name="connsiteY202" fmla="*/ 181867 h 345008"/>
                  <a:gd name="connsiteX203" fmla="*/ 206873 w 440623"/>
                  <a:gd name="connsiteY203" fmla="*/ 195306 h 345008"/>
                  <a:gd name="connsiteX204" fmla="*/ 220312 w 440623"/>
                  <a:gd name="connsiteY204" fmla="*/ 208745 h 345008"/>
                  <a:gd name="connsiteX205" fmla="*/ 271975 w 440623"/>
                  <a:gd name="connsiteY205" fmla="*/ 208745 h 345008"/>
                  <a:gd name="connsiteX206" fmla="*/ 285414 w 440623"/>
                  <a:gd name="connsiteY206" fmla="*/ 195306 h 345008"/>
                  <a:gd name="connsiteX207" fmla="*/ 271975 w 440623"/>
                  <a:gd name="connsiteY207" fmla="*/ 181867 h 345008"/>
                  <a:gd name="connsiteX208" fmla="*/ 258536 w 440623"/>
                  <a:gd name="connsiteY208" fmla="*/ 195306 h 345008"/>
                  <a:gd name="connsiteX209" fmla="*/ 271975 w 440623"/>
                  <a:gd name="connsiteY209" fmla="*/ 208745 h 345008"/>
                  <a:gd name="connsiteX210" fmla="*/ 323748 w 440623"/>
                  <a:gd name="connsiteY210" fmla="*/ 208745 h 345008"/>
                  <a:gd name="connsiteX211" fmla="*/ 337187 w 440623"/>
                  <a:gd name="connsiteY211" fmla="*/ 195306 h 345008"/>
                  <a:gd name="connsiteX212" fmla="*/ 323748 w 440623"/>
                  <a:gd name="connsiteY212" fmla="*/ 181867 h 345008"/>
                  <a:gd name="connsiteX213" fmla="*/ 310309 w 440623"/>
                  <a:gd name="connsiteY213" fmla="*/ 195306 h 345008"/>
                  <a:gd name="connsiteX214" fmla="*/ 323748 w 440623"/>
                  <a:gd name="connsiteY214" fmla="*/ 208745 h 345008"/>
                  <a:gd name="connsiteX215" fmla="*/ 375411 w 440623"/>
                  <a:gd name="connsiteY215" fmla="*/ 208745 h 345008"/>
                  <a:gd name="connsiteX216" fmla="*/ 388850 w 440623"/>
                  <a:gd name="connsiteY216" fmla="*/ 195306 h 345008"/>
                  <a:gd name="connsiteX217" fmla="*/ 375411 w 440623"/>
                  <a:gd name="connsiteY217" fmla="*/ 181867 h 345008"/>
                  <a:gd name="connsiteX218" fmla="*/ 361972 w 440623"/>
                  <a:gd name="connsiteY218" fmla="*/ 195306 h 345008"/>
                  <a:gd name="connsiteX219" fmla="*/ 375411 w 440623"/>
                  <a:gd name="connsiteY219" fmla="*/ 208745 h 345008"/>
                  <a:gd name="connsiteX220" fmla="*/ 427184 w 440623"/>
                  <a:gd name="connsiteY220" fmla="*/ 208745 h 345008"/>
                  <a:gd name="connsiteX221" fmla="*/ 440623 w 440623"/>
                  <a:gd name="connsiteY221" fmla="*/ 195306 h 345008"/>
                  <a:gd name="connsiteX222" fmla="*/ 427184 w 440623"/>
                  <a:gd name="connsiteY222" fmla="*/ 181867 h 345008"/>
                  <a:gd name="connsiteX223" fmla="*/ 413745 w 440623"/>
                  <a:gd name="connsiteY223" fmla="*/ 195306 h 345008"/>
                  <a:gd name="connsiteX224" fmla="*/ 427184 w 440623"/>
                  <a:gd name="connsiteY224" fmla="*/ 208745 h 345008"/>
                  <a:gd name="connsiteX225" fmla="*/ 13439 w 440623"/>
                  <a:gd name="connsiteY225" fmla="*/ 254130 h 345008"/>
                  <a:gd name="connsiteX226" fmla="*/ 26878 w 440623"/>
                  <a:gd name="connsiteY226" fmla="*/ 240691 h 345008"/>
                  <a:gd name="connsiteX227" fmla="*/ 13439 w 440623"/>
                  <a:gd name="connsiteY227" fmla="*/ 227252 h 345008"/>
                  <a:gd name="connsiteX228" fmla="*/ 0 w 440623"/>
                  <a:gd name="connsiteY228" fmla="*/ 240691 h 345008"/>
                  <a:gd name="connsiteX229" fmla="*/ 13439 w 440623"/>
                  <a:gd name="connsiteY229" fmla="*/ 254130 h 345008"/>
                  <a:gd name="connsiteX230" fmla="*/ 65102 w 440623"/>
                  <a:gd name="connsiteY230" fmla="*/ 254130 h 345008"/>
                  <a:gd name="connsiteX231" fmla="*/ 78541 w 440623"/>
                  <a:gd name="connsiteY231" fmla="*/ 240691 h 345008"/>
                  <a:gd name="connsiteX232" fmla="*/ 65102 w 440623"/>
                  <a:gd name="connsiteY232" fmla="*/ 227252 h 345008"/>
                  <a:gd name="connsiteX233" fmla="*/ 51663 w 440623"/>
                  <a:gd name="connsiteY233" fmla="*/ 240691 h 345008"/>
                  <a:gd name="connsiteX234" fmla="*/ 65102 w 440623"/>
                  <a:gd name="connsiteY234" fmla="*/ 254130 h 345008"/>
                  <a:gd name="connsiteX235" fmla="*/ 116875 w 440623"/>
                  <a:gd name="connsiteY235" fmla="*/ 254130 h 345008"/>
                  <a:gd name="connsiteX236" fmla="*/ 130314 w 440623"/>
                  <a:gd name="connsiteY236" fmla="*/ 240691 h 345008"/>
                  <a:gd name="connsiteX237" fmla="*/ 116875 w 440623"/>
                  <a:gd name="connsiteY237" fmla="*/ 227252 h 345008"/>
                  <a:gd name="connsiteX238" fmla="*/ 103436 w 440623"/>
                  <a:gd name="connsiteY238" fmla="*/ 240691 h 345008"/>
                  <a:gd name="connsiteX239" fmla="*/ 116875 w 440623"/>
                  <a:gd name="connsiteY239" fmla="*/ 254130 h 345008"/>
                  <a:gd name="connsiteX240" fmla="*/ 168538 w 440623"/>
                  <a:gd name="connsiteY240" fmla="*/ 254130 h 345008"/>
                  <a:gd name="connsiteX241" fmla="*/ 181977 w 440623"/>
                  <a:gd name="connsiteY241" fmla="*/ 240691 h 345008"/>
                  <a:gd name="connsiteX242" fmla="*/ 168538 w 440623"/>
                  <a:gd name="connsiteY242" fmla="*/ 227252 h 345008"/>
                  <a:gd name="connsiteX243" fmla="*/ 155099 w 440623"/>
                  <a:gd name="connsiteY243" fmla="*/ 240691 h 345008"/>
                  <a:gd name="connsiteX244" fmla="*/ 168538 w 440623"/>
                  <a:gd name="connsiteY244" fmla="*/ 254130 h 345008"/>
                  <a:gd name="connsiteX245" fmla="*/ 220312 w 440623"/>
                  <a:gd name="connsiteY245" fmla="*/ 254130 h 345008"/>
                  <a:gd name="connsiteX246" fmla="*/ 233751 w 440623"/>
                  <a:gd name="connsiteY246" fmla="*/ 240691 h 345008"/>
                  <a:gd name="connsiteX247" fmla="*/ 220312 w 440623"/>
                  <a:gd name="connsiteY247" fmla="*/ 227252 h 345008"/>
                  <a:gd name="connsiteX248" fmla="*/ 206873 w 440623"/>
                  <a:gd name="connsiteY248" fmla="*/ 240691 h 345008"/>
                  <a:gd name="connsiteX249" fmla="*/ 220312 w 440623"/>
                  <a:gd name="connsiteY249" fmla="*/ 254130 h 345008"/>
                  <a:gd name="connsiteX250" fmla="*/ 271975 w 440623"/>
                  <a:gd name="connsiteY250" fmla="*/ 254130 h 345008"/>
                  <a:gd name="connsiteX251" fmla="*/ 285414 w 440623"/>
                  <a:gd name="connsiteY251" fmla="*/ 240691 h 345008"/>
                  <a:gd name="connsiteX252" fmla="*/ 271975 w 440623"/>
                  <a:gd name="connsiteY252" fmla="*/ 227252 h 345008"/>
                  <a:gd name="connsiteX253" fmla="*/ 258536 w 440623"/>
                  <a:gd name="connsiteY253" fmla="*/ 240691 h 345008"/>
                  <a:gd name="connsiteX254" fmla="*/ 271975 w 440623"/>
                  <a:gd name="connsiteY254" fmla="*/ 254130 h 345008"/>
                  <a:gd name="connsiteX255" fmla="*/ 323748 w 440623"/>
                  <a:gd name="connsiteY255" fmla="*/ 254130 h 345008"/>
                  <a:gd name="connsiteX256" fmla="*/ 337187 w 440623"/>
                  <a:gd name="connsiteY256" fmla="*/ 240691 h 345008"/>
                  <a:gd name="connsiteX257" fmla="*/ 323748 w 440623"/>
                  <a:gd name="connsiteY257" fmla="*/ 227252 h 345008"/>
                  <a:gd name="connsiteX258" fmla="*/ 310309 w 440623"/>
                  <a:gd name="connsiteY258" fmla="*/ 240691 h 345008"/>
                  <a:gd name="connsiteX259" fmla="*/ 323748 w 440623"/>
                  <a:gd name="connsiteY259" fmla="*/ 254130 h 345008"/>
                  <a:gd name="connsiteX260" fmla="*/ 375411 w 440623"/>
                  <a:gd name="connsiteY260" fmla="*/ 254130 h 345008"/>
                  <a:gd name="connsiteX261" fmla="*/ 388850 w 440623"/>
                  <a:gd name="connsiteY261" fmla="*/ 240691 h 345008"/>
                  <a:gd name="connsiteX262" fmla="*/ 375411 w 440623"/>
                  <a:gd name="connsiteY262" fmla="*/ 227252 h 345008"/>
                  <a:gd name="connsiteX263" fmla="*/ 361972 w 440623"/>
                  <a:gd name="connsiteY263" fmla="*/ 240691 h 345008"/>
                  <a:gd name="connsiteX264" fmla="*/ 375411 w 440623"/>
                  <a:gd name="connsiteY264" fmla="*/ 254130 h 345008"/>
                  <a:gd name="connsiteX265" fmla="*/ 427184 w 440623"/>
                  <a:gd name="connsiteY265" fmla="*/ 254130 h 345008"/>
                  <a:gd name="connsiteX266" fmla="*/ 440623 w 440623"/>
                  <a:gd name="connsiteY266" fmla="*/ 240691 h 345008"/>
                  <a:gd name="connsiteX267" fmla="*/ 427184 w 440623"/>
                  <a:gd name="connsiteY267" fmla="*/ 227252 h 345008"/>
                  <a:gd name="connsiteX268" fmla="*/ 413745 w 440623"/>
                  <a:gd name="connsiteY268" fmla="*/ 240691 h 345008"/>
                  <a:gd name="connsiteX269" fmla="*/ 427184 w 440623"/>
                  <a:gd name="connsiteY269" fmla="*/ 254130 h 345008"/>
                  <a:gd name="connsiteX270" fmla="*/ 13439 w 440623"/>
                  <a:gd name="connsiteY270" fmla="*/ 299624 h 345008"/>
                  <a:gd name="connsiteX271" fmla="*/ 26878 w 440623"/>
                  <a:gd name="connsiteY271" fmla="*/ 286185 h 345008"/>
                  <a:gd name="connsiteX272" fmla="*/ 13439 w 440623"/>
                  <a:gd name="connsiteY272" fmla="*/ 272746 h 345008"/>
                  <a:gd name="connsiteX273" fmla="*/ 0 w 440623"/>
                  <a:gd name="connsiteY273" fmla="*/ 286185 h 345008"/>
                  <a:gd name="connsiteX274" fmla="*/ 13439 w 440623"/>
                  <a:gd name="connsiteY274" fmla="*/ 299624 h 345008"/>
                  <a:gd name="connsiteX275" fmla="*/ 65102 w 440623"/>
                  <a:gd name="connsiteY275" fmla="*/ 299624 h 345008"/>
                  <a:gd name="connsiteX276" fmla="*/ 78541 w 440623"/>
                  <a:gd name="connsiteY276" fmla="*/ 286185 h 345008"/>
                  <a:gd name="connsiteX277" fmla="*/ 65102 w 440623"/>
                  <a:gd name="connsiteY277" fmla="*/ 272746 h 345008"/>
                  <a:gd name="connsiteX278" fmla="*/ 51663 w 440623"/>
                  <a:gd name="connsiteY278" fmla="*/ 286185 h 345008"/>
                  <a:gd name="connsiteX279" fmla="*/ 65102 w 440623"/>
                  <a:gd name="connsiteY279" fmla="*/ 299624 h 345008"/>
                  <a:gd name="connsiteX280" fmla="*/ 116875 w 440623"/>
                  <a:gd name="connsiteY280" fmla="*/ 299624 h 345008"/>
                  <a:gd name="connsiteX281" fmla="*/ 130314 w 440623"/>
                  <a:gd name="connsiteY281" fmla="*/ 286185 h 345008"/>
                  <a:gd name="connsiteX282" fmla="*/ 116875 w 440623"/>
                  <a:gd name="connsiteY282" fmla="*/ 272746 h 345008"/>
                  <a:gd name="connsiteX283" fmla="*/ 103436 w 440623"/>
                  <a:gd name="connsiteY283" fmla="*/ 286185 h 345008"/>
                  <a:gd name="connsiteX284" fmla="*/ 116875 w 440623"/>
                  <a:gd name="connsiteY284" fmla="*/ 299624 h 345008"/>
                  <a:gd name="connsiteX285" fmla="*/ 168538 w 440623"/>
                  <a:gd name="connsiteY285" fmla="*/ 299624 h 345008"/>
                  <a:gd name="connsiteX286" fmla="*/ 181977 w 440623"/>
                  <a:gd name="connsiteY286" fmla="*/ 286185 h 345008"/>
                  <a:gd name="connsiteX287" fmla="*/ 168538 w 440623"/>
                  <a:gd name="connsiteY287" fmla="*/ 272746 h 345008"/>
                  <a:gd name="connsiteX288" fmla="*/ 155099 w 440623"/>
                  <a:gd name="connsiteY288" fmla="*/ 286185 h 345008"/>
                  <a:gd name="connsiteX289" fmla="*/ 168538 w 440623"/>
                  <a:gd name="connsiteY289" fmla="*/ 299624 h 345008"/>
                  <a:gd name="connsiteX290" fmla="*/ 220312 w 440623"/>
                  <a:gd name="connsiteY290" fmla="*/ 299624 h 345008"/>
                  <a:gd name="connsiteX291" fmla="*/ 233751 w 440623"/>
                  <a:gd name="connsiteY291" fmla="*/ 286185 h 345008"/>
                  <a:gd name="connsiteX292" fmla="*/ 220312 w 440623"/>
                  <a:gd name="connsiteY292" fmla="*/ 272746 h 345008"/>
                  <a:gd name="connsiteX293" fmla="*/ 206873 w 440623"/>
                  <a:gd name="connsiteY293" fmla="*/ 286185 h 345008"/>
                  <a:gd name="connsiteX294" fmla="*/ 220312 w 440623"/>
                  <a:gd name="connsiteY294" fmla="*/ 299624 h 345008"/>
                  <a:gd name="connsiteX295" fmla="*/ 271975 w 440623"/>
                  <a:gd name="connsiteY295" fmla="*/ 299624 h 345008"/>
                  <a:gd name="connsiteX296" fmla="*/ 285414 w 440623"/>
                  <a:gd name="connsiteY296" fmla="*/ 286185 h 345008"/>
                  <a:gd name="connsiteX297" fmla="*/ 271975 w 440623"/>
                  <a:gd name="connsiteY297" fmla="*/ 272746 h 345008"/>
                  <a:gd name="connsiteX298" fmla="*/ 258536 w 440623"/>
                  <a:gd name="connsiteY298" fmla="*/ 286185 h 345008"/>
                  <a:gd name="connsiteX299" fmla="*/ 271975 w 440623"/>
                  <a:gd name="connsiteY299" fmla="*/ 299624 h 345008"/>
                  <a:gd name="connsiteX300" fmla="*/ 323748 w 440623"/>
                  <a:gd name="connsiteY300" fmla="*/ 299624 h 345008"/>
                  <a:gd name="connsiteX301" fmla="*/ 337187 w 440623"/>
                  <a:gd name="connsiteY301" fmla="*/ 286185 h 345008"/>
                  <a:gd name="connsiteX302" fmla="*/ 323748 w 440623"/>
                  <a:gd name="connsiteY302" fmla="*/ 272746 h 345008"/>
                  <a:gd name="connsiteX303" fmla="*/ 310309 w 440623"/>
                  <a:gd name="connsiteY303" fmla="*/ 286185 h 345008"/>
                  <a:gd name="connsiteX304" fmla="*/ 323748 w 440623"/>
                  <a:gd name="connsiteY304" fmla="*/ 299624 h 345008"/>
                  <a:gd name="connsiteX305" fmla="*/ 375411 w 440623"/>
                  <a:gd name="connsiteY305" fmla="*/ 299624 h 345008"/>
                  <a:gd name="connsiteX306" fmla="*/ 388850 w 440623"/>
                  <a:gd name="connsiteY306" fmla="*/ 286185 h 345008"/>
                  <a:gd name="connsiteX307" fmla="*/ 375411 w 440623"/>
                  <a:gd name="connsiteY307" fmla="*/ 272746 h 345008"/>
                  <a:gd name="connsiteX308" fmla="*/ 361972 w 440623"/>
                  <a:gd name="connsiteY308" fmla="*/ 286185 h 345008"/>
                  <a:gd name="connsiteX309" fmla="*/ 375411 w 440623"/>
                  <a:gd name="connsiteY309" fmla="*/ 299624 h 345008"/>
                  <a:gd name="connsiteX310" fmla="*/ 427184 w 440623"/>
                  <a:gd name="connsiteY310" fmla="*/ 299624 h 345008"/>
                  <a:gd name="connsiteX311" fmla="*/ 440623 w 440623"/>
                  <a:gd name="connsiteY311" fmla="*/ 286185 h 345008"/>
                  <a:gd name="connsiteX312" fmla="*/ 427184 w 440623"/>
                  <a:gd name="connsiteY312" fmla="*/ 272746 h 345008"/>
                  <a:gd name="connsiteX313" fmla="*/ 413745 w 440623"/>
                  <a:gd name="connsiteY313" fmla="*/ 286185 h 345008"/>
                  <a:gd name="connsiteX314" fmla="*/ 427184 w 440623"/>
                  <a:gd name="connsiteY314" fmla="*/ 299624 h 345008"/>
                  <a:gd name="connsiteX315" fmla="*/ 13439 w 440623"/>
                  <a:gd name="connsiteY315" fmla="*/ 345008 h 345008"/>
                  <a:gd name="connsiteX316" fmla="*/ 26878 w 440623"/>
                  <a:gd name="connsiteY316" fmla="*/ 331569 h 345008"/>
                  <a:gd name="connsiteX317" fmla="*/ 13439 w 440623"/>
                  <a:gd name="connsiteY317" fmla="*/ 318130 h 345008"/>
                  <a:gd name="connsiteX318" fmla="*/ 0 w 440623"/>
                  <a:gd name="connsiteY318" fmla="*/ 331569 h 345008"/>
                  <a:gd name="connsiteX319" fmla="*/ 13439 w 440623"/>
                  <a:gd name="connsiteY319" fmla="*/ 345008 h 345008"/>
                  <a:gd name="connsiteX320" fmla="*/ 65102 w 440623"/>
                  <a:gd name="connsiteY320" fmla="*/ 345008 h 345008"/>
                  <a:gd name="connsiteX321" fmla="*/ 78541 w 440623"/>
                  <a:gd name="connsiteY321" fmla="*/ 331569 h 345008"/>
                  <a:gd name="connsiteX322" fmla="*/ 65102 w 440623"/>
                  <a:gd name="connsiteY322" fmla="*/ 318130 h 345008"/>
                  <a:gd name="connsiteX323" fmla="*/ 51663 w 440623"/>
                  <a:gd name="connsiteY323" fmla="*/ 331569 h 345008"/>
                  <a:gd name="connsiteX324" fmla="*/ 65102 w 440623"/>
                  <a:gd name="connsiteY324" fmla="*/ 345008 h 345008"/>
                  <a:gd name="connsiteX325" fmla="*/ 116875 w 440623"/>
                  <a:gd name="connsiteY325" fmla="*/ 345008 h 345008"/>
                  <a:gd name="connsiteX326" fmla="*/ 130314 w 440623"/>
                  <a:gd name="connsiteY326" fmla="*/ 331569 h 345008"/>
                  <a:gd name="connsiteX327" fmla="*/ 116875 w 440623"/>
                  <a:gd name="connsiteY327" fmla="*/ 318130 h 345008"/>
                  <a:gd name="connsiteX328" fmla="*/ 103436 w 440623"/>
                  <a:gd name="connsiteY328" fmla="*/ 331569 h 345008"/>
                  <a:gd name="connsiteX329" fmla="*/ 116875 w 440623"/>
                  <a:gd name="connsiteY329" fmla="*/ 345008 h 345008"/>
                  <a:gd name="connsiteX330" fmla="*/ 168538 w 440623"/>
                  <a:gd name="connsiteY330" fmla="*/ 345008 h 345008"/>
                  <a:gd name="connsiteX331" fmla="*/ 181977 w 440623"/>
                  <a:gd name="connsiteY331" fmla="*/ 331569 h 345008"/>
                  <a:gd name="connsiteX332" fmla="*/ 168538 w 440623"/>
                  <a:gd name="connsiteY332" fmla="*/ 318130 h 345008"/>
                  <a:gd name="connsiteX333" fmla="*/ 155099 w 440623"/>
                  <a:gd name="connsiteY333" fmla="*/ 331569 h 345008"/>
                  <a:gd name="connsiteX334" fmla="*/ 168538 w 440623"/>
                  <a:gd name="connsiteY334" fmla="*/ 345008 h 345008"/>
                  <a:gd name="connsiteX335" fmla="*/ 220312 w 440623"/>
                  <a:gd name="connsiteY335" fmla="*/ 345008 h 345008"/>
                  <a:gd name="connsiteX336" fmla="*/ 233751 w 440623"/>
                  <a:gd name="connsiteY336" fmla="*/ 331569 h 345008"/>
                  <a:gd name="connsiteX337" fmla="*/ 220312 w 440623"/>
                  <a:gd name="connsiteY337" fmla="*/ 318130 h 345008"/>
                  <a:gd name="connsiteX338" fmla="*/ 206873 w 440623"/>
                  <a:gd name="connsiteY338" fmla="*/ 331569 h 345008"/>
                  <a:gd name="connsiteX339" fmla="*/ 220312 w 440623"/>
                  <a:gd name="connsiteY339" fmla="*/ 345008 h 345008"/>
                  <a:gd name="connsiteX340" fmla="*/ 271975 w 440623"/>
                  <a:gd name="connsiteY340" fmla="*/ 345008 h 345008"/>
                  <a:gd name="connsiteX341" fmla="*/ 285414 w 440623"/>
                  <a:gd name="connsiteY341" fmla="*/ 331569 h 345008"/>
                  <a:gd name="connsiteX342" fmla="*/ 271975 w 440623"/>
                  <a:gd name="connsiteY342" fmla="*/ 318130 h 345008"/>
                  <a:gd name="connsiteX343" fmla="*/ 258536 w 440623"/>
                  <a:gd name="connsiteY343" fmla="*/ 331569 h 345008"/>
                  <a:gd name="connsiteX344" fmla="*/ 271975 w 440623"/>
                  <a:gd name="connsiteY344" fmla="*/ 345008 h 345008"/>
                  <a:gd name="connsiteX345" fmla="*/ 323748 w 440623"/>
                  <a:gd name="connsiteY345" fmla="*/ 345008 h 345008"/>
                  <a:gd name="connsiteX346" fmla="*/ 337187 w 440623"/>
                  <a:gd name="connsiteY346" fmla="*/ 331569 h 345008"/>
                  <a:gd name="connsiteX347" fmla="*/ 323748 w 440623"/>
                  <a:gd name="connsiteY347" fmla="*/ 318130 h 345008"/>
                  <a:gd name="connsiteX348" fmla="*/ 310309 w 440623"/>
                  <a:gd name="connsiteY348" fmla="*/ 331569 h 345008"/>
                  <a:gd name="connsiteX349" fmla="*/ 323748 w 440623"/>
                  <a:gd name="connsiteY349" fmla="*/ 345008 h 345008"/>
                  <a:gd name="connsiteX350" fmla="*/ 375411 w 440623"/>
                  <a:gd name="connsiteY350" fmla="*/ 345008 h 345008"/>
                  <a:gd name="connsiteX351" fmla="*/ 388850 w 440623"/>
                  <a:gd name="connsiteY351" fmla="*/ 331569 h 345008"/>
                  <a:gd name="connsiteX352" fmla="*/ 375411 w 440623"/>
                  <a:gd name="connsiteY352" fmla="*/ 318130 h 345008"/>
                  <a:gd name="connsiteX353" fmla="*/ 361972 w 440623"/>
                  <a:gd name="connsiteY353" fmla="*/ 331569 h 345008"/>
                  <a:gd name="connsiteX354" fmla="*/ 375411 w 440623"/>
                  <a:gd name="connsiteY354" fmla="*/ 345008 h 345008"/>
                  <a:gd name="connsiteX355" fmla="*/ 427184 w 440623"/>
                  <a:gd name="connsiteY355" fmla="*/ 345008 h 345008"/>
                  <a:gd name="connsiteX356" fmla="*/ 440623 w 440623"/>
                  <a:gd name="connsiteY356" fmla="*/ 331569 h 345008"/>
                  <a:gd name="connsiteX357" fmla="*/ 427184 w 440623"/>
                  <a:gd name="connsiteY357" fmla="*/ 318130 h 345008"/>
                  <a:gd name="connsiteX358" fmla="*/ 413745 w 440623"/>
                  <a:gd name="connsiteY358" fmla="*/ 331569 h 345008"/>
                  <a:gd name="connsiteX359" fmla="*/ 427184 w 44062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538" y="26878"/>
                    </a:moveTo>
                    <a:cubicBezTo>
                      <a:pt x="175961" y="26878"/>
                      <a:pt x="181977" y="20861"/>
                      <a:pt x="181977" y="13439"/>
                    </a:cubicBezTo>
                    <a:cubicBezTo>
                      <a:pt x="181977" y="6017"/>
                      <a:pt x="175961" y="0"/>
                      <a:pt x="168538" y="0"/>
                    </a:cubicBezTo>
                    <a:cubicBezTo>
                      <a:pt x="161116" y="0"/>
                      <a:pt x="155099" y="6017"/>
                      <a:pt x="155099" y="13439"/>
                    </a:cubicBezTo>
                    <a:cubicBezTo>
                      <a:pt x="155099" y="20861"/>
                      <a:pt x="161116" y="26878"/>
                      <a:pt x="168538"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1975" y="26878"/>
                    </a:moveTo>
                    <a:cubicBezTo>
                      <a:pt x="279397" y="26878"/>
                      <a:pt x="285414" y="20861"/>
                      <a:pt x="285414" y="13439"/>
                    </a:cubicBezTo>
                    <a:cubicBezTo>
                      <a:pt x="285414" y="6017"/>
                      <a:pt x="279397" y="0"/>
                      <a:pt x="271975" y="0"/>
                    </a:cubicBezTo>
                    <a:cubicBezTo>
                      <a:pt x="264552" y="0"/>
                      <a:pt x="258536" y="6017"/>
                      <a:pt x="258536" y="13439"/>
                    </a:cubicBezTo>
                    <a:cubicBezTo>
                      <a:pt x="258536" y="20861"/>
                      <a:pt x="264552" y="26878"/>
                      <a:pt x="27197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411" y="26878"/>
                    </a:moveTo>
                    <a:cubicBezTo>
                      <a:pt x="382833" y="26878"/>
                      <a:pt x="388850" y="20861"/>
                      <a:pt x="388850" y="13439"/>
                    </a:cubicBezTo>
                    <a:cubicBezTo>
                      <a:pt x="388850" y="6017"/>
                      <a:pt x="382833" y="0"/>
                      <a:pt x="375411" y="0"/>
                    </a:cubicBezTo>
                    <a:cubicBezTo>
                      <a:pt x="367989" y="0"/>
                      <a:pt x="361972" y="6017"/>
                      <a:pt x="361972" y="13439"/>
                    </a:cubicBezTo>
                    <a:cubicBezTo>
                      <a:pt x="361972" y="20861"/>
                      <a:pt x="367989" y="26878"/>
                      <a:pt x="37541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102" y="72372"/>
                    </a:moveTo>
                    <a:cubicBezTo>
                      <a:pt x="72524" y="72372"/>
                      <a:pt x="78541" y="66356"/>
                      <a:pt x="78541" y="58933"/>
                    </a:cubicBezTo>
                    <a:cubicBezTo>
                      <a:pt x="78541" y="51511"/>
                      <a:pt x="72524" y="45494"/>
                      <a:pt x="65102" y="45494"/>
                    </a:cubicBezTo>
                    <a:cubicBezTo>
                      <a:pt x="57680" y="45494"/>
                      <a:pt x="51663" y="51511"/>
                      <a:pt x="51663" y="58933"/>
                    </a:cubicBezTo>
                    <a:cubicBezTo>
                      <a:pt x="51663" y="66356"/>
                      <a:pt x="57680" y="72372"/>
                      <a:pt x="65102"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168538" y="72372"/>
                    </a:moveTo>
                    <a:cubicBezTo>
                      <a:pt x="175961" y="72372"/>
                      <a:pt x="181977" y="66356"/>
                      <a:pt x="181977" y="58933"/>
                    </a:cubicBezTo>
                    <a:cubicBezTo>
                      <a:pt x="181977" y="51511"/>
                      <a:pt x="175961" y="45494"/>
                      <a:pt x="168538" y="45494"/>
                    </a:cubicBezTo>
                    <a:cubicBezTo>
                      <a:pt x="161116" y="45494"/>
                      <a:pt x="155099" y="51511"/>
                      <a:pt x="155099" y="58933"/>
                    </a:cubicBezTo>
                    <a:cubicBezTo>
                      <a:pt x="155099" y="66356"/>
                      <a:pt x="161116" y="72372"/>
                      <a:pt x="168538"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1975" y="72372"/>
                    </a:moveTo>
                    <a:cubicBezTo>
                      <a:pt x="279397" y="72372"/>
                      <a:pt x="285414" y="66356"/>
                      <a:pt x="285414" y="58933"/>
                    </a:cubicBezTo>
                    <a:cubicBezTo>
                      <a:pt x="285414" y="51511"/>
                      <a:pt x="279397" y="45494"/>
                      <a:pt x="271975" y="45494"/>
                    </a:cubicBezTo>
                    <a:cubicBezTo>
                      <a:pt x="264552" y="45494"/>
                      <a:pt x="258536" y="51511"/>
                      <a:pt x="258536" y="58933"/>
                    </a:cubicBezTo>
                    <a:cubicBezTo>
                      <a:pt x="258536" y="66356"/>
                      <a:pt x="264552" y="72372"/>
                      <a:pt x="271975"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375411" y="72372"/>
                    </a:moveTo>
                    <a:cubicBezTo>
                      <a:pt x="382833" y="72372"/>
                      <a:pt x="388850" y="66356"/>
                      <a:pt x="388850" y="58933"/>
                    </a:cubicBezTo>
                    <a:cubicBezTo>
                      <a:pt x="388850" y="51511"/>
                      <a:pt x="382833" y="45494"/>
                      <a:pt x="375411" y="45494"/>
                    </a:cubicBezTo>
                    <a:cubicBezTo>
                      <a:pt x="367989" y="45494"/>
                      <a:pt x="361972" y="51511"/>
                      <a:pt x="361972" y="58933"/>
                    </a:cubicBezTo>
                    <a:cubicBezTo>
                      <a:pt x="361972" y="66356"/>
                      <a:pt x="367989" y="72372"/>
                      <a:pt x="375411" y="72372"/>
                    </a:cubicBezTo>
                    <a:close/>
                    <a:moveTo>
                      <a:pt x="427184" y="72372"/>
                    </a:moveTo>
                    <a:cubicBezTo>
                      <a:pt x="434607" y="72372"/>
                      <a:pt x="440623" y="66356"/>
                      <a:pt x="440623" y="58933"/>
                    </a:cubicBezTo>
                    <a:cubicBezTo>
                      <a:pt x="440623" y="51511"/>
                      <a:pt x="434607" y="45494"/>
                      <a:pt x="427184" y="45494"/>
                    </a:cubicBezTo>
                    <a:cubicBezTo>
                      <a:pt x="419762" y="45494"/>
                      <a:pt x="413745" y="51511"/>
                      <a:pt x="413745" y="58933"/>
                    </a:cubicBezTo>
                    <a:cubicBezTo>
                      <a:pt x="413745" y="66356"/>
                      <a:pt x="419762" y="72372"/>
                      <a:pt x="427184"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538" y="117757"/>
                    </a:moveTo>
                    <a:cubicBezTo>
                      <a:pt x="175961" y="117757"/>
                      <a:pt x="181977" y="111740"/>
                      <a:pt x="181977" y="104318"/>
                    </a:cubicBezTo>
                    <a:cubicBezTo>
                      <a:pt x="181977" y="96895"/>
                      <a:pt x="175961" y="90879"/>
                      <a:pt x="168538" y="90879"/>
                    </a:cubicBezTo>
                    <a:cubicBezTo>
                      <a:pt x="161116" y="90879"/>
                      <a:pt x="155099" y="96895"/>
                      <a:pt x="155099" y="104318"/>
                    </a:cubicBezTo>
                    <a:cubicBezTo>
                      <a:pt x="155099" y="111740"/>
                      <a:pt x="161116" y="117757"/>
                      <a:pt x="168538"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1975" y="117757"/>
                    </a:moveTo>
                    <a:cubicBezTo>
                      <a:pt x="279397" y="117757"/>
                      <a:pt x="285414" y="111740"/>
                      <a:pt x="285414" y="104318"/>
                    </a:cubicBezTo>
                    <a:cubicBezTo>
                      <a:pt x="285414" y="96895"/>
                      <a:pt x="279397" y="90879"/>
                      <a:pt x="271975" y="90879"/>
                    </a:cubicBezTo>
                    <a:cubicBezTo>
                      <a:pt x="264552" y="90879"/>
                      <a:pt x="258536" y="96895"/>
                      <a:pt x="258536" y="104318"/>
                    </a:cubicBezTo>
                    <a:cubicBezTo>
                      <a:pt x="258536" y="111740"/>
                      <a:pt x="264552" y="117757"/>
                      <a:pt x="27197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411" y="117757"/>
                    </a:moveTo>
                    <a:cubicBezTo>
                      <a:pt x="382833" y="117757"/>
                      <a:pt x="388850" y="111740"/>
                      <a:pt x="388850" y="104318"/>
                    </a:cubicBezTo>
                    <a:cubicBezTo>
                      <a:pt x="388850" y="96895"/>
                      <a:pt x="382833" y="90879"/>
                      <a:pt x="375411" y="90879"/>
                    </a:cubicBezTo>
                    <a:cubicBezTo>
                      <a:pt x="367989" y="90879"/>
                      <a:pt x="361972" y="96895"/>
                      <a:pt x="361972" y="104318"/>
                    </a:cubicBezTo>
                    <a:cubicBezTo>
                      <a:pt x="361972" y="111740"/>
                      <a:pt x="367989" y="117757"/>
                      <a:pt x="37541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538" y="163251"/>
                    </a:moveTo>
                    <a:cubicBezTo>
                      <a:pt x="175961" y="163251"/>
                      <a:pt x="181977" y="157234"/>
                      <a:pt x="181977" y="149812"/>
                    </a:cubicBezTo>
                    <a:cubicBezTo>
                      <a:pt x="181977" y="142390"/>
                      <a:pt x="175961" y="136373"/>
                      <a:pt x="168538" y="136373"/>
                    </a:cubicBezTo>
                    <a:cubicBezTo>
                      <a:pt x="161116" y="136373"/>
                      <a:pt x="155099" y="142390"/>
                      <a:pt x="155099" y="149812"/>
                    </a:cubicBezTo>
                    <a:cubicBezTo>
                      <a:pt x="155099" y="157234"/>
                      <a:pt x="161116" y="163251"/>
                      <a:pt x="168538"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1975" y="163251"/>
                    </a:moveTo>
                    <a:cubicBezTo>
                      <a:pt x="279397" y="163251"/>
                      <a:pt x="285414" y="157234"/>
                      <a:pt x="285414" y="149812"/>
                    </a:cubicBezTo>
                    <a:cubicBezTo>
                      <a:pt x="285414" y="142390"/>
                      <a:pt x="279397" y="136373"/>
                      <a:pt x="271975" y="136373"/>
                    </a:cubicBezTo>
                    <a:cubicBezTo>
                      <a:pt x="264552" y="136373"/>
                      <a:pt x="258536" y="142390"/>
                      <a:pt x="258536" y="149812"/>
                    </a:cubicBezTo>
                    <a:cubicBezTo>
                      <a:pt x="258536" y="157234"/>
                      <a:pt x="264552" y="163251"/>
                      <a:pt x="27197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411" y="163251"/>
                    </a:moveTo>
                    <a:cubicBezTo>
                      <a:pt x="382833" y="163251"/>
                      <a:pt x="388850" y="157234"/>
                      <a:pt x="388850" y="149812"/>
                    </a:cubicBezTo>
                    <a:cubicBezTo>
                      <a:pt x="388850" y="142390"/>
                      <a:pt x="382833" y="136373"/>
                      <a:pt x="375411" y="136373"/>
                    </a:cubicBezTo>
                    <a:cubicBezTo>
                      <a:pt x="367989" y="136373"/>
                      <a:pt x="361972" y="142390"/>
                      <a:pt x="361972" y="149812"/>
                    </a:cubicBezTo>
                    <a:cubicBezTo>
                      <a:pt x="361972" y="157234"/>
                      <a:pt x="367989" y="163251"/>
                      <a:pt x="375411" y="163251"/>
                    </a:cubicBezTo>
                    <a:close/>
                    <a:moveTo>
                      <a:pt x="427184" y="163251"/>
                    </a:moveTo>
                    <a:cubicBezTo>
                      <a:pt x="434607" y="163251"/>
                      <a:pt x="440623" y="157234"/>
                      <a:pt x="440623" y="149812"/>
                    </a:cubicBezTo>
                    <a:cubicBezTo>
                      <a:pt x="440623" y="142390"/>
                      <a:pt x="434607" y="136373"/>
                      <a:pt x="427184" y="136373"/>
                    </a:cubicBezTo>
                    <a:cubicBezTo>
                      <a:pt x="419762" y="136373"/>
                      <a:pt x="413745" y="142390"/>
                      <a:pt x="413745" y="149812"/>
                    </a:cubicBezTo>
                    <a:cubicBezTo>
                      <a:pt x="413745" y="157234"/>
                      <a:pt x="419762" y="163251"/>
                      <a:pt x="427184"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102" y="208745"/>
                    </a:moveTo>
                    <a:cubicBezTo>
                      <a:pt x="72524" y="208745"/>
                      <a:pt x="78541" y="202729"/>
                      <a:pt x="78541" y="195306"/>
                    </a:cubicBezTo>
                    <a:cubicBezTo>
                      <a:pt x="78541" y="187884"/>
                      <a:pt x="72524" y="181867"/>
                      <a:pt x="65102" y="181867"/>
                    </a:cubicBezTo>
                    <a:cubicBezTo>
                      <a:pt x="57680" y="181867"/>
                      <a:pt x="51663" y="187884"/>
                      <a:pt x="51663" y="195306"/>
                    </a:cubicBezTo>
                    <a:cubicBezTo>
                      <a:pt x="51663" y="202729"/>
                      <a:pt x="57680" y="208745"/>
                      <a:pt x="65102" y="208745"/>
                    </a:cubicBezTo>
                    <a:close/>
                    <a:moveTo>
                      <a:pt x="116875" y="208745"/>
                    </a:moveTo>
                    <a:cubicBezTo>
                      <a:pt x="124297" y="208745"/>
                      <a:pt x="130314" y="202729"/>
                      <a:pt x="130314" y="195306"/>
                    </a:cubicBezTo>
                    <a:cubicBezTo>
                      <a:pt x="130314" y="187884"/>
                      <a:pt x="124297" y="181867"/>
                      <a:pt x="116875" y="181867"/>
                    </a:cubicBezTo>
                    <a:cubicBezTo>
                      <a:pt x="109453" y="181867"/>
                      <a:pt x="103436" y="187884"/>
                      <a:pt x="103436" y="195306"/>
                    </a:cubicBezTo>
                    <a:cubicBezTo>
                      <a:pt x="103436" y="202729"/>
                      <a:pt x="109453" y="208745"/>
                      <a:pt x="116875" y="208745"/>
                    </a:cubicBezTo>
                    <a:close/>
                    <a:moveTo>
                      <a:pt x="168538" y="208745"/>
                    </a:moveTo>
                    <a:cubicBezTo>
                      <a:pt x="175961" y="208745"/>
                      <a:pt x="181977" y="202729"/>
                      <a:pt x="181977" y="195306"/>
                    </a:cubicBezTo>
                    <a:cubicBezTo>
                      <a:pt x="181977" y="187884"/>
                      <a:pt x="175961" y="181867"/>
                      <a:pt x="168538" y="181867"/>
                    </a:cubicBezTo>
                    <a:cubicBezTo>
                      <a:pt x="161116" y="181867"/>
                      <a:pt x="155099" y="187884"/>
                      <a:pt x="155099" y="195306"/>
                    </a:cubicBezTo>
                    <a:cubicBezTo>
                      <a:pt x="155099" y="202729"/>
                      <a:pt x="161116" y="208745"/>
                      <a:pt x="168538"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1975" y="208745"/>
                    </a:moveTo>
                    <a:cubicBezTo>
                      <a:pt x="279397" y="208745"/>
                      <a:pt x="285414" y="202729"/>
                      <a:pt x="285414" y="195306"/>
                    </a:cubicBezTo>
                    <a:cubicBezTo>
                      <a:pt x="285414" y="187884"/>
                      <a:pt x="279397" y="181867"/>
                      <a:pt x="271975" y="181867"/>
                    </a:cubicBezTo>
                    <a:cubicBezTo>
                      <a:pt x="264552" y="181867"/>
                      <a:pt x="258536" y="187884"/>
                      <a:pt x="258536" y="195306"/>
                    </a:cubicBezTo>
                    <a:cubicBezTo>
                      <a:pt x="258536" y="202729"/>
                      <a:pt x="264552" y="208745"/>
                      <a:pt x="271975" y="208745"/>
                    </a:cubicBezTo>
                    <a:close/>
                    <a:moveTo>
                      <a:pt x="323748" y="208745"/>
                    </a:moveTo>
                    <a:cubicBezTo>
                      <a:pt x="331170" y="208745"/>
                      <a:pt x="337187" y="202729"/>
                      <a:pt x="337187" y="195306"/>
                    </a:cubicBezTo>
                    <a:cubicBezTo>
                      <a:pt x="337187" y="187884"/>
                      <a:pt x="331170" y="181867"/>
                      <a:pt x="323748" y="181867"/>
                    </a:cubicBezTo>
                    <a:cubicBezTo>
                      <a:pt x="316326" y="181867"/>
                      <a:pt x="310309" y="187884"/>
                      <a:pt x="310309" y="195306"/>
                    </a:cubicBezTo>
                    <a:cubicBezTo>
                      <a:pt x="310309" y="202729"/>
                      <a:pt x="316326" y="208745"/>
                      <a:pt x="323748" y="208745"/>
                    </a:cubicBezTo>
                    <a:close/>
                    <a:moveTo>
                      <a:pt x="375411" y="208745"/>
                    </a:moveTo>
                    <a:cubicBezTo>
                      <a:pt x="382833" y="208745"/>
                      <a:pt x="388850" y="202729"/>
                      <a:pt x="388850" y="195306"/>
                    </a:cubicBezTo>
                    <a:cubicBezTo>
                      <a:pt x="388850" y="187884"/>
                      <a:pt x="382833" y="181867"/>
                      <a:pt x="375411" y="181867"/>
                    </a:cubicBezTo>
                    <a:cubicBezTo>
                      <a:pt x="367989" y="181867"/>
                      <a:pt x="361972" y="187884"/>
                      <a:pt x="361972" y="195306"/>
                    </a:cubicBezTo>
                    <a:cubicBezTo>
                      <a:pt x="361972" y="202729"/>
                      <a:pt x="367989" y="208745"/>
                      <a:pt x="375411" y="208745"/>
                    </a:cubicBezTo>
                    <a:close/>
                    <a:moveTo>
                      <a:pt x="427184" y="208745"/>
                    </a:moveTo>
                    <a:cubicBezTo>
                      <a:pt x="434607" y="208745"/>
                      <a:pt x="440623" y="202729"/>
                      <a:pt x="440623" y="195306"/>
                    </a:cubicBezTo>
                    <a:cubicBezTo>
                      <a:pt x="440623" y="187884"/>
                      <a:pt x="434607" y="181867"/>
                      <a:pt x="427184" y="181867"/>
                    </a:cubicBezTo>
                    <a:cubicBezTo>
                      <a:pt x="419762" y="181867"/>
                      <a:pt x="413745" y="187884"/>
                      <a:pt x="413745" y="195306"/>
                    </a:cubicBezTo>
                    <a:cubicBezTo>
                      <a:pt x="413745" y="202729"/>
                      <a:pt x="419762" y="208745"/>
                      <a:pt x="427184"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538" y="254130"/>
                    </a:moveTo>
                    <a:cubicBezTo>
                      <a:pt x="175961" y="254130"/>
                      <a:pt x="181977" y="248113"/>
                      <a:pt x="181977" y="240691"/>
                    </a:cubicBezTo>
                    <a:cubicBezTo>
                      <a:pt x="181977" y="233268"/>
                      <a:pt x="175961" y="227252"/>
                      <a:pt x="168538" y="227252"/>
                    </a:cubicBezTo>
                    <a:cubicBezTo>
                      <a:pt x="161116" y="227252"/>
                      <a:pt x="155099" y="233268"/>
                      <a:pt x="155099" y="240691"/>
                    </a:cubicBezTo>
                    <a:cubicBezTo>
                      <a:pt x="155099" y="248113"/>
                      <a:pt x="161116" y="254130"/>
                      <a:pt x="168538"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1975" y="254130"/>
                    </a:moveTo>
                    <a:cubicBezTo>
                      <a:pt x="279397" y="254130"/>
                      <a:pt x="285414" y="248113"/>
                      <a:pt x="285414" y="240691"/>
                    </a:cubicBezTo>
                    <a:cubicBezTo>
                      <a:pt x="285414" y="233268"/>
                      <a:pt x="279397" y="227252"/>
                      <a:pt x="271975" y="227252"/>
                    </a:cubicBezTo>
                    <a:cubicBezTo>
                      <a:pt x="264552" y="227252"/>
                      <a:pt x="258536" y="233268"/>
                      <a:pt x="258536" y="240691"/>
                    </a:cubicBezTo>
                    <a:cubicBezTo>
                      <a:pt x="258536" y="248113"/>
                      <a:pt x="264552" y="254130"/>
                      <a:pt x="27197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411" y="254130"/>
                    </a:moveTo>
                    <a:cubicBezTo>
                      <a:pt x="382833" y="254130"/>
                      <a:pt x="388850" y="248113"/>
                      <a:pt x="388850" y="240691"/>
                    </a:cubicBezTo>
                    <a:cubicBezTo>
                      <a:pt x="388850" y="233268"/>
                      <a:pt x="382833" y="227252"/>
                      <a:pt x="375411" y="227252"/>
                    </a:cubicBezTo>
                    <a:cubicBezTo>
                      <a:pt x="367989" y="227252"/>
                      <a:pt x="361972" y="233268"/>
                      <a:pt x="361972" y="240691"/>
                    </a:cubicBezTo>
                    <a:cubicBezTo>
                      <a:pt x="361972" y="248113"/>
                      <a:pt x="367989" y="254130"/>
                      <a:pt x="37541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102" y="299624"/>
                    </a:moveTo>
                    <a:cubicBezTo>
                      <a:pt x="72524" y="299624"/>
                      <a:pt x="78541" y="293607"/>
                      <a:pt x="78541" y="286185"/>
                    </a:cubicBezTo>
                    <a:cubicBezTo>
                      <a:pt x="78541" y="278763"/>
                      <a:pt x="72524" y="272746"/>
                      <a:pt x="65102" y="272746"/>
                    </a:cubicBezTo>
                    <a:cubicBezTo>
                      <a:pt x="57680" y="272746"/>
                      <a:pt x="51663" y="278763"/>
                      <a:pt x="51663" y="286185"/>
                    </a:cubicBezTo>
                    <a:cubicBezTo>
                      <a:pt x="51663" y="293607"/>
                      <a:pt x="57680" y="299624"/>
                      <a:pt x="65102"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168538" y="299624"/>
                    </a:moveTo>
                    <a:cubicBezTo>
                      <a:pt x="175961" y="299624"/>
                      <a:pt x="181977" y="293607"/>
                      <a:pt x="181977" y="286185"/>
                    </a:cubicBezTo>
                    <a:cubicBezTo>
                      <a:pt x="181977" y="278763"/>
                      <a:pt x="175961" y="272746"/>
                      <a:pt x="168538" y="272746"/>
                    </a:cubicBezTo>
                    <a:cubicBezTo>
                      <a:pt x="161116" y="272746"/>
                      <a:pt x="155099" y="278763"/>
                      <a:pt x="155099" y="286185"/>
                    </a:cubicBezTo>
                    <a:cubicBezTo>
                      <a:pt x="155099" y="293607"/>
                      <a:pt x="161116" y="299624"/>
                      <a:pt x="168538"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1975" y="299624"/>
                    </a:moveTo>
                    <a:cubicBezTo>
                      <a:pt x="279397" y="299624"/>
                      <a:pt x="285414" y="293607"/>
                      <a:pt x="285414" y="286185"/>
                    </a:cubicBezTo>
                    <a:cubicBezTo>
                      <a:pt x="285414" y="278763"/>
                      <a:pt x="279397" y="272746"/>
                      <a:pt x="271975" y="272746"/>
                    </a:cubicBezTo>
                    <a:cubicBezTo>
                      <a:pt x="264552" y="272746"/>
                      <a:pt x="258536" y="278763"/>
                      <a:pt x="258536" y="286185"/>
                    </a:cubicBezTo>
                    <a:cubicBezTo>
                      <a:pt x="258536" y="293607"/>
                      <a:pt x="264552" y="299624"/>
                      <a:pt x="271975"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375411" y="299624"/>
                    </a:moveTo>
                    <a:cubicBezTo>
                      <a:pt x="382833" y="299624"/>
                      <a:pt x="388850" y="293607"/>
                      <a:pt x="388850" y="286185"/>
                    </a:cubicBezTo>
                    <a:cubicBezTo>
                      <a:pt x="388850" y="278763"/>
                      <a:pt x="382833" y="272746"/>
                      <a:pt x="375411" y="272746"/>
                    </a:cubicBezTo>
                    <a:cubicBezTo>
                      <a:pt x="367989" y="272746"/>
                      <a:pt x="361972" y="278763"/>
                      <a:pt x="361972" y="286185"/>
                    </a:cubicBezTo>
                    <a:cubicBezTo>
                      <a:pt x="361972" y="293607"/>
                      <a:pt x="367989" y="299624"/>
                      <a:pt x="375411" y="299624"/>
                    </a:cubicBezTo>
                    <a:close/>
                    <a:moveTo>
                      <a:pt x="427184" y="299624"/>
                    </a:moveTo>
                    <a:cubicBezTo>
                      <a:pt x="434607" y="299624"/>
                      <a:pt x="440623" y="293607"/>
                      <a:pt x="440623" y="286185"/>
                    </a:cubicBezTo>
                    <a:cubicBezTo>
                      <a:pt x="440623" y="278763"/>
                      <a:pt x="434607" y="272746"/>
                      <a:pt x="427184" y="272746"/>
                    </a:cubicBezTo>
                    <a:cubicBezTo>
                      <a:pt x="419762" y="272746"/>
                      <a:pt x="413745" y="278763"/>
                      <a:pt x="413745" y="286185"/>
                    </a:cubicBezTo>
                    <a:cubicBezTo>
                      <a:pt x="413745" y="293607"/>
                      <a:pt x="419762" y="299624"/>
                      <a:pt x="427184" y="29962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538" y="345008"/>
                    </a:moveTo>
                    <a:cubicBezTo>
                      <a:pt x="175961" y="345008"/>
                      <a:pt x="181977" y="338991"/>
                      <a:pt x="181977" y="331569"/>
                    </a:cubicBezTo>
                    <a:cubicBezTo>
                      <a:pt x="181977" y="324147"/>
                      <a:pt x="175961" y="318130"/>
                      <a:pt x="168538" y="318130"/>
                    </a:cubicBezTo>
                    <a:cubicBezTo>
                      <a:pt x="161116" y="318130"/>
                      <a:pt x="155099" y="324147"/>
                      <a:pt x="155099" y="331569"/>
                    </a:cubicBezTo>
                    <a:cubicBezTo>
                      <a:pt x="155099" y="338991"/>
                      <a:pt x="161116" y="345008"/>
                      <a:pt x="168538"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1975" y="345008"/>
                    </a:moveTo>
                    <a:cubicBezTo>
                      <a:pt x="279397" y="345008"/>
                      <a:pt x="285414" y="338991"/>
                      <a:pt x="285414" y="331569"/>
                    </a:cubicBezTo>
                    <a:cubicBezTo>
                      <a:pt x="285414" y="324147"/>
                      <a:pt x="279397" y="318130"/>
                      <a:pt x="271975" y="318130"/>
                    </a:cubicBezTo>
                    <a:cubicBezTo>
                      <a:pt x="264552" y="318130"/>
                      <a:pt x="258536" y="324147"/>
                      <a:pt x="258536" y="331569"/>
                    </a:cubicBezTo>
                    <a:cubicBezTo>
                      <a:pt x="258536" y="338991"/>
                      <a:pt x="264552" y="345008"/>
                      <a:pt x="27197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411" y="345008"/>
                    </a:moveTo>
                    <a:cubicBezTo>
                      <a:pt x="382833" y="345008"/>
                      <a:pt x="388850" y="338991"/>
                      <a:pt x="388850" y="331569"/>
                    </a:cubicBezTo>
                    <a:cubicBezTo>
                      <a:pt x="388850" y="324147"/>
                      <a:pt x="382833" y="318130"/>
                      <a:pt x="375411" y="318130"/>
                    </a:cubicBezTo>
                    <a:cubicBezTo>
                      <a:pt x="367989" y="318130"/>
                      <a:pt x="361972" y="324147"/>
                      <a:pt x="361972" y="331569"/>
                    </a:cubicBezTo>
                    <a:cubicBezTo>
                      <a:pt x="361972" y="338991"/>
                      <a:pt x="367989" y="345008"/>
                      <a:pt x="375411" y="345008"/>
                    </a:cubicBezTo>
                    <a:close/>
                    <a:moveTo>
                      <a:pt x="427184" y="345008"/>
                    </a:moveTo>
                    <a:cubicBezTo>
                      <a:pt x="434607" y="345008"/>
                      <a:pt x="440623" y="338991"/>
                      <a:pt x="440623" y="331569"/>
                    </a:cubicBezTo>
                    <a:cubicBezTo>
                      <a:pt x="440623" y="324147"/>
                      <a:pt x="434607" y="318130"/>
                      <a:pt x="427184" y="318130"/>
                    </a:cubicBezTo>
                    <a:cubicBezTo>
                      <a:pt x="419762" y="318130"/>
                      <a:pt x="413745" y="324147"/>
                      <a:pt x="413745" y="331569"/>
                    </a:cubicBezTo>
                    <a:cubicBezTo>
                      <a:pt x="413745" y="338991"/>
                      <a:pt x="419762" y="345008"/>
                      <a:pt x="42718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54" name="任意多边形: 形状 153">
                <a:extLst>
                  <a:ext uri="{FF2B5EF4-FFF2-40B4-BE49-F238E27FC236}">
                    <a16:creationId xmlns:a16="http://schemas.microsoft.com/office/drawing/2014/main" id="{76858CB9-2453-A2D2-B570-4B9317F5EDAF}"/>
                  </a:ext>
                </a:extLst>
              </p:cNvPr>
              <p:cNvSpPr/>
              <p:nvPr/>
            </p:nvSpPr>
            <p:spPr>
              <a:xfrm>
                <a:off x="7945827" y="4084292"/>
                <a:ext cx="440623" cy="345008"/>
              </a:xfrm>
              <a:custGeom>
                <a:avLst/>
                <a:gdLst>
                  <a:gd name="connsiteX0" fmla="*/ 13439 w 440623"/>
                  <a:gd name="connsiteY0" fmla="*/ 26878 h 345008"/>
                  <a:gd name="connsiteX1" fmla="*/ 26878 w 440623"/>
                  <a:gd name="connsiteY1" fmla="*/ 13439 h 345008"/>
                  <a:gd name="connsiteX2" fmla="*/ 13439 w 440623"/>
                  <a:gd name="connsiteY2" fmla="*/ 0 h 345008"/>
                  <a:gd name="connsiteX3" fmla="*/ 0 w 440623"/>
                  <a:gd name="connsiteY3" fmla="*/ 13439 h 345008"/>
                  <a:gd name="connsiteX4" fmla="*/ 13439 w 440623"/>
                  <a:gd name="connsiteY4" fmla="*/ 26878 h 345008"/>
                  <a:gd name="connsiteX5" fmla="*/ 65102 w 440623"/>
                  <a:gd name="connsiteY5" fmla="*/ 26878 h 345008"/>
                  <a:gd name="connsiteX6" fmla="*/ 78541 w 440623"/>
                  <a:gd name="connsiteY6" fmla="*/ 13439 h 345008"/>
                  <a:gd name="connsiteX7" fmla="*/ 65102 w 440623"/>
                  <a:gd name="connsiteY7" fmla="*/ 0 h 345008"/>
                  <a:gd name="connsiteX8" fmla="*/ 51663 w 440623"/>
                  <a:gd name="connsiteY8" fmla="*/ 13439 h 345008"/>
                  <a:gd name="connsiteX9" fmla="*/ 65102 w 440623"/>
                  <a:gd name="connsiteY9" fmla="*/ 26878 h 345008"/>
                  <a:gd name="connsiteX10" fmla="*/ 116875 w 440623"/>
                  <a:gd name="connsiteY10" fmla="*/ 26878 h 345008"/>
                  <a:gd name="connsiteX11" fmla="*/ 130314 w 440623"/>
                  <a:gd name="connsiteY11" fmla="*/ 13439 h 345008"/>
                  <a:gd name="connsiteX12" fmla="*/ 116875 w 440623"/>
                  <a:gd name="connsiteY12" fmla="*/ 0 h 345008"/>
                  <a:gd name="connsiteX13" fmla="*/ 103436 w 440623"/>
                  <a:gd name="connsiteY13" fmla="*/ 13439 h 345008"/>
                  <a:gd name="connsiteX14" fmla="*/ 116875 w 440623"/>
                  <a:gd name="connsiteY14" fmla="*/ 26878 h 345008"/>
                  <a:gd name="connsiteX15" fmla="*/ 168538 w 440623"/>
                  <a:gd name="connsiteY15" fmla="*/ 26878 h 345008"/>
                  <a:gd name="connsiteX16" fmla="*/ 181977 w 440623"/>
                  <a:gd name="connsiteY16" fmla="*/ 13439 h 345008"/>
                  <a:gd name="connsiteX17" fmla="*/ 168538 w 440623"/>
                  <a:gd name="connsiteY17" fmla="*/ 0 h 345008"/>
                  <a:gd name="connsiteX18" fmla="*/ 155099 w 440623"/>
                  <a:gd name="connsiteY18" fmla="*/ 13439 h 345008"/>
                  <a:gd name="connsiteX19" fmla="*/ 168538 w 440623"/>
                  <a:gd name="connsiteY19" fmla="*/ 26878 h 345008"/>
                  <a:gd name="connsiteX20" fmla="*/ 220312 w 440623"/>
                  <a:gd name="connsiteY20" fmla="*/ 26878 h 345008"/>
                  <a:gd name="connsiteX21" fmla="*/ 233751 w 440623"/>
                  <a:gd name="connsiteY21" fmla="*/ 13439 h 345008"/>
                  <a:gd name="connsiteX22" fmla="*/ 220312 w 440623"/>
                  <a:gd name="connsiteY22" fmla="*/ 0 h 345008"/>
                  <a:gd name="connsiteX23" fmla="*/ 206873 w 440623"/>
                  <a:gd name="connsiteY23" fmla="*/ 13439 h 345008"/>
                  <a:gd name="connsiteX24" fmla="*/ 220312 w 440623"/>
                  <a:gd name="connsiteY24" fmla="*/ 26878 h 345008"/>
                  <a:gd name="connsiteX25" fmla="*/ 271975 w 440623"/>
                  <a:gd name="connsiteY25" fmla="*/ 26878 h 345008"/>
                  <a:gd name="connsiteX26" fmla="*/ 285414 w 440623"/>
                  <a:gd name="connsiteY26" fmla="*/ 13439 h 345008"/>
                  <a:gd name="connsiteX27" fmla="*/ 271975 w 440623"/>
                  <a:gd name="connsiteY27" fmla="*/ 0 h 345008"/>
                  <a:gd name="connsiteX28" fmla="*/ 258536 w 440623"/>
                  <a:gd name="connsiteY28" fmla="*/ 13439 h 345008"/>
                  <a:gd name="connsiteX29" fmla="*/ 271975 w 440623"/>
                  <a:gd name="connsiteY29" fmla="*/ 26878 h 345008"/>
                  <a:gd name="connsiteX30" fmla="*/ 323748 w 440623"/>
                  <a:gd name="connsiteY30" fmla="*/ 26878 h 345008"/>
                  <a:gd name="connsiteX31" fmla="*/ 337187 w 440623"/>
                  <a:gd name="connsiteY31" fmla="*/ 13439 h 345008"/>
                  <a:gd name="connsiteX32" fmla="*/ 323748 w 440623"/>
                  <a:gd name="connsiteY32" fmla="*/ 0 h 345008"/>
                  <a:gd name="connsiteX33" fmla="*/ 310309 w 440623"/>
                  <a:gd name="connsiteY33" fmla="*/ 13439 h 345008"/>
                  <a:gd name="connsiteX34" fmla="*/ 323748 w 440623"/>
                  <a:gd name="connsiteY34" fmla="*/ 26878 h 345008"/>
                  <a:gd name="connsiteX35" fmla="*/ 375411 w 440623"/>
                  <a:gd name="connsiteY35" fmla="*/ 26878 h 345008"/>
                  <a:gd name="connsiteX36" fmla="*/ 388850 w 440623"/>
                  <a:gd name="connsiteY36" fmla="*/ 13439 h 345008"/>
                  <a:gd name="connsiteX37" fmla="*/ 375411 w 440623"/>
                  <a:gd name="connsiteY37" fmla="*/ 0 h 345008"/>
                  <a:gd name="connsiteX38" fmla="*/ 361972 w 440623"/>
                  <a:gd name="connsiteY38" fmla="*/ 13439 h 345008"/>
                  <a:gd name="connsiteX39" fmla="*/ 375411 w 440623"/>
                  <a:gd name="connsiteY39" fmla="*/ 26878 h 345008"/>
                  <a:gd name="connsiteX40" fmla="*/ 427184 w 440623"/>
                  <a:gd name="connsiteY40" fmla="*/ 26878 h 345008"/>
                  <a:gd name="connsiteX41" fmla="*/ 440623 w 440623"/>
                  <a:gd name="connsiteY41" fmla="*/ 13439 h 345008"/>
                  <a:gd name="connsiteX42" fmla="*/ 427184 w 440623"/>
                  <a:gd name="connsiteY42" fmla="*/ 0 h 345008"/>
                  <a:gd name="connsiteX43" fmla="*/ 413745 w 440623"/>
                  <a:gd name="connsiteY43" fmla="*/ 13439 h 345008"/>
                  <a:gd name="connsiteX44" fmla="*/ 427184 w 440623"/>
                  <a:gd name="connsiteY44" fmla="*/ 26878 h 345008"/>
                  <a:gd name="connsiteX45" fmla="*/ 13439 w 440623"/>
                  <a:gd name="connsiteY45" fmla="*/ 72262 h 345008"/>
                  <a:gd name="connsiteX46" fmla="*/ 26878 w 440623"/>
                  <a:gd name="connsiteY46" fmla="*/ 58823 h 345008"/>
                  <a:gd name="connsiteX47" fmla="*/ 13439 w 440623"/>
                  <a:gd name="connsiteY47" fmla="*/ 45384 h 345008"/>
                  <a:gd name="connsiteX48" fmla="*/ 0 w 440623"/>
                  <a:gd name="connsiteY48" fmla="*/ 58823 h 345008"/>
                  <a:gd name="connsiteX49" fmla="*/ 13439 w 440623"/>
                  <a:gd name="connsiteY49" fmla="*/ 72262 h 345008"/>
                  <a:gd name="connsiteX50" fmla="*/ 65102 w 440623"/>
                  <a:gd name="connsiteY50" fmla="*/ 72262 h 345008"/>
                  <a:gd name="connsiteX51" fmla="*/ 78541 w 440623"/>
                  <a:gd name="connsiteY51" fmla="*/ 58823 h 345008"/>
                  <a:gd name="connsiteX52" fmla="*/ 65102 w 440623"/>
                  <a:gd name="connsiteY52" fmla="*/ 45384 h 345008"/>
                  <a:gd name="connsiteX53" fmla="*/ 51663 w 440623"/>
                  <a:gd name="connsiteY53" fmla="*/ 58823 h 345008"/>
                  <a:gd name="connsiteX54" fmla="*/ 65102 w 440623"/>
                  <a:gd name="connsiteY54" fmla="*/ 72262 h 345008"/>
                  <a:gd name="connsiteX55" fmla="*/ 116875 w 440623"/>
                  <a:gd name="connsiteY55" fmla="*/ 72262 h 345008"/>
                  <a:gd name="connsiteX56" fmla="*/ 130314 w 440623"/>
                  <a:gd name="connsiteY56" fmla="*/ 58823 h 345008"/>
                  <a:gd name="connsiteX57" fmla="*/ 116875 w 440623"/>
                  <a:gd name="connsiteY57" fmla="*/ 45384 h 345008"/>
                  <a:gd name="connsiteX58" fmla="*/ 103436 w 440623"/>
                  <a:gd name="connsiteY58" fmla="*/ 58823 h 345008"/>
                  <a:gd name="connsiteX59" fmla="*/ 116875 w 440623"/>
                  <a:gd name="connsiteY59" fmla="*/ 72262 h 345008"/>
                  <a:gd name="connsiteX60" fmla="*/ 168538 w 440623"/>
                  <a:gd name="connsiteY60" fmla="*/ 72262 h 345008"/>
                  <a:gd name="connsiteX61" fmla="*/ 181977 w 440623"/>
                  <a:gd name="connsiteY61" fmla="*/ 58823 h 345008"/>
                  <a:gd name="connsiteX62" fmla="*/ 168538 w 440623"/>
                  <a:gd name="connsiteY62" fmla="*/ 45384 h 345008"/>
                  <a:gd name="connsiteX63" fmla="*/ 155099 w 440623"/>
                  <a:gd name="connsiteY63" fmla="*/ 58823 h 345008"/>
                  <a:gd name="connsiteX64" fmla="*/ 168538 w 440623"/>
                  <a:gd name="connsiteY64" fmla="*/ 72262 h 345008"/>
                  <a:gd name="connsiteX65" fmla="*/ 220312 w 440623"/>
                  <a:gd name="connsiteY65" fmla="*/ 72262 h 345008"/>
                  <a:gd name="connsiteX66" fmla="*/ 233751 w 440623"/>
                  <a:gd name="connsiteY66" fmla="*/ 58823 h 345008"/>
                  <a:gd name="connsiteX67" fmla="*/ 220312 w 440623"/>
                  <a:gd name="connsiteY67" fmla="*/ 45384 h 345008"/>
                  <a:gd name="connsiteX68" fmla="*/ 206873 w 440623"/>
                  <a:gd name="connsiteY68" fmla="*/ 58823 h 345008"/>
                  <a:gd name="connsiteX69" fmla="*/ 220312 w 440623"/>
                  <a:gd name="connsiteY69" fmla="*/ 72262 h 345008"/>
                  <a:gd name="connsiteX70" fmla="*/ 271975 w 440623"/>
                  <a:gd name="connsiteY70" fmla="*/ 72262 h 345008"/>
                  <a:gd name="connsiteX71" fmla="*/ 285414 w 440623"/>
                  <a:gd name="connsiteY71" fmla="*/ 58823 h 345008"/>
                  <a:gd name="connsiteX72" fmla="*/ 271975 w 440623"/>
                  <a:gd name="connsiteY72" fmla="*/ 45384 h 345008"/>
                  <a:gd name="connsiteX73" fmla="*/ 258536 w 440623"/>
                  <a:gd name="connsiteY73" fmla="*/ 58823 h 345008"/>
                  <a:gd name="connsiteX74" fmla="*/ 271975 w 440623"/>
                  <a:gd name="connsiteY74" fmla="*/ 72262 h 345008"/>
                  <a:gd name="connsiteX75" fmla="*/ 323748 w 440623"/>
                  <a:gd name="connsiteY75" fmla="*/ 72262 h 345008"/>
                  <a:gd name="connsiteX76" fmla="*/ 337187 w 440623"/>
                  <a:gd name="connsiteY76" fmla="*/ 58823 h 345008"/>
                  <a:gd name="connsiteX77" fmla="*/ 323748 w 440623"/>
                  <a:gd name="connsiteY77" fmla="*/ 45384 h 345008"/>
                  <a:gd name="connsiteX78" fmla="*/ 310309 w 440623"/>
                  <a:gd name="connsiteY78" fmla="*/ 58823 h 345008"/>
                  <a:gd name="connsiteX79" fmla="*/ 323748 w 440623"/>
                  <a:gd name="connsiteY79" fmla="*/ 72262 h 345008"/>
                  <a:gd name="connsiteX80" fmla="*/ 375411 w 440623"/>
                  <a:gd name="connsiteY80" fmla="*/ 72262 h 345008"/>
                  <a:gd name="connsiteX81" fmla="*/ 388850 w 440623"/>
                  <a:gd name="connsiteY81" fmla="*/ 58823 h 345008"/>
                  <a:gd name="connsiteX82" fmla="*/ 375411 w 440623"/>
                  <a:gd name="connsiteY82" fmla="*/ 45384 h 345008"/>
                  <a:gd name="connsiteX83" fmla="*/ 361972 w 440623"/>
                  <a:gd name="connsiteY83" fmla="*/ 58823 h 345008"/>
                  <a:gd name="connsiteX84" fmla="*/ 375411 w 440623"/>
                  <a:gd name="connsiteY84" fmla="*/ 72262 h 345008"/>
                  <a:gd name="connsiteX85" fmla="*/ 427184 w 440623"/>
                  <a:gd name="connsiteY85" fmla="*/ 72262 h 345008"/>
                  <a:gd name="connsiteX86" fmla="*/ 440623 w 440623"/>
                  <a:gd name="connsiteY86" fmla="*/ 58823 h 345008"/>
                  <a:gd name="connsiteX87" fmla="*/ 427184 w 440623"/>
                  <a:gd name="connsiteY87" fmla="*/ 45384 h 345008"/>
                  <a:gd name="connsiteX88" fmla="*/ 413745 w 440623"/>
                  <a:gd name="connsiteY88" fmla="*/ 58823 h 345008"/>
                  <a:gd name="connsiteX89" fmla="*/ 427184 w 440623"/>
                  <a:gd name="connsiteY89" fmla="*/ 72262 h 345008"/>
                  <a:gd name="connsiteX90" fmla="*/ 13439 w 440623"/>
                  <a:gd name="connsiteY90" fmla="*/ 117757 h 345008"/>
                  <a:gd name="connsiteX91" fmla="*/ 26878 w 440623"/>
                  <a:gd name="connsiteY91" fmla="*/ 104318 h 345008"/>
                  <a:gd name="connsiteX92" fmla="*/ 13439 w 440623"/>
                  <a:gd name="connsiteY92" fmla="*/ 90879 h 345008"/>
                  <a:gd name="connsiteX93" fmla="*/ 0 w 440623"/>
                  <a:gd name="connsiteY93" fmla="*/ 104318 h 345008"/>
                  <a:gd name="connsiteX94" fmla="*/ 13439 w 440623"/>
                  <a:gd name="connsiteY94" fmla="*/ 117757 h 345008"/>
                  <a:gd name="connsiteX95" fmla="*/ 65102 w 440623"/>
                  <a:gd name="connsiteY95" fmla="*/ 117757 h 345008"/>
                  <a:gd name="connsiteX96" fmla="*/ 78541 w 440623"/>
                  <a:gd name="connsiteY96" fmla="*/ 104318 h 345008"/>
                  <a:gd name="connsiteX97" fmla="*/ 65102 w 440623"/>
                  <a:gd name="connsiteY97" fmla="*/ 90879 h 345008"/>
                  <a:gd name="connsiteX98" fmla="*/ 51663 w 440623"/>
                  <a:gd name="connsiteY98" fmla="*/ 104318 h 345008"/>
                  <a:gd name="connsiteX99" fmla="*/ 65102 w 440623"/>
                  <a:gd name="connsiteY99" fmla="*/ 117757 h 345008"/>
                  <a:gd name="connsiteX100" fmla="*/ 116875 w 440623"/>
                  <a:gd name="connsiteY100" fmla="*/ 117757 h 345008"/>
                  <a:gd name="connsiteX101" fmla="*/ 130314 w 440623"/>
                  <a:gd name="connsiteY101" fmla="*/ 104318 h 345008"/>
                  <a:gd name="connsiteX102" fmla="*/ 116875 w 440623"/>
                  <a:gd name="connsiteY102" fmla="*/ 90879 h 345008"/>
                  <a:gd name="connsiteX103" fmla="*/ 103436 w 440623"/>
                  <a:gd name="connsiteY103" fmla="*/ 104318 h 345008"/>
                  <a:gd name="connsiteX104" fmla="*/ 116875 w 440623"/>
                  <a:gd name="connsiteY104" fmla="*/ 117757 h 345008"/>
                  <a:gd name="connsiteX105" fmla="*/ 168538 w 440623"/>
                  <a:gd name="connsiteY105" fmla="*/ 117757 h 345008"/>
                  <a:gd name="connsiteX106" fmla="*/ 181977 w 440623"/>
                  <a:gd name="connsiteY106" fmla="*/ 104318 h 345008"/>
                  <a:gd name="connsiteX107" fmla="*/ 168538 w 440623"/>
                  <a:gd name="connsiteY107" fmla="*/ 90879 h 345008"/>
                  <a:gd name="connsiteX108" fmla="*/ 155099 w 440623"/>
                  <a:gd name="connsiteY108" fmla="*/ 104318 h 345008"/>
                  <a:gd name="connsiteX109" fmla="*/ 168538 w 440623"/>
                  <a:gd name="connsiteY109" fmla="*/ 117757 h 345008"/>
                  <a:gd name="connsiteX110" fmla="*/ 220312 w 440623"/>
                  <a:gd name="connsiteY110" fmla="*/ 117757 h 345008"/>
                  <a:gd name="connsiteX111" fmla="*/ 233751 w 440623"/>
                  <a:gd name="connsiteY111" fmla="*/ 104318 h 345008"/>
                  <a:gd name="connsiteX112" fmla="*/ 220312 w 440623"/>
                  <a:gd name="connsiteY112" fmla="*/ 90879 h 345008"/>
                  <a:gd name="connsiteX113" fmla="*/ 206873 w 440623"/>
                  <a:gd name="connsiteY113" fmla="*/ 104318 h 345008"/>
                  <a:gd name="connsiteX114" fmla="*/ 220312 w 440623"/>
                  <a:gd name="connsiteY114" fmla="*/ 117757 h 345008"/>
                  <a:gd name="connsiteX115" fmla="*/ 271975 w 440623"/>
                  <a:gd name="connsiteY115" fmla="*/ 117757 h 345008"/>
                  <a:gd name="connsiteX116" fmla="*/ 285414 w 440623"/>
                  <a:gd name="connsiteY116" fmla="*/ 104318 h 345008"/>
                  <a:gd name="connsiteX117" fmla="*/ 271975 w 440623"/>
                  <a:gd name="connsiteY117" fmla="*/ 90879 h 345008"/>
                  <a:gd name="connsiteX118" fmla="*/ 258536 w 440623"/>
                  <a:gd name="connsiteY118" fmla="*/ 104318 h 345008"/>
                  <a:gd name="connsiteX119" fmla="*/ 271975 w 440623"/>
                  <a:gd name="connsiteY119" fmla="*/ 117757 h 345008"/>
                  <a:gd name="connsiteX120" fmla="*/ 323748 w 440623"/>
                  <a:gd name="connsiteY120" fmla="*/ 117757 h 345008"/>
                  <a:gd name="connsiteX121" fmla="*/ 337187 w 440623"/>
                  <a:gd name="connsiteY121" fmla="*/ 104318 h 345008"/>
                  <a:gd name="connsiteX122" fmla="*/ 323748 w 440623"/>
                  <a:gd name="connsiteY122" fmla="*/ 90879 h 345008"/>
                  <a:gd name="connsiteX123" fmla="*/ 310309 w 440623"/>
                  <a:gd name="connsiteY123" fmla="*/ 104318 h 345008"/>
                  <a:gd name="connsiteX124" fmla="*/ 323748 w 440623"/>
                  <a:gd name="connsiteY124" fmla="*/ 117757 h 345008"/>
                  <a:gd name="connsiteX125" fmla="*/ 375411 w 440623"/>
                  <a:gd name="connsiteY125" fmla="*/ 117757 h 345008"/>
                  <a:gd name="connsiteX126" fmla="*/ 388850 w 440623"/>
                  <a:gd name="connsiteY126" fmla="*/ 104318 h 345008"/>
                  <a:gd name="connsiteX127" fmla="*/ 375411 w 440623"/>
                  <a:gd name="connsiteY127" fmla="*/ 90879 h 345008"/>
                  <a:gd name="connsiteX128" fmla="*/ 361972 w 440623"/>
                  <a:gd name="connsiteY128" fmla="*/ 104318 h 345008"/>
                  <a:gd name="connsiteX129" fmla="*/ 375411 w 440623"/>
                  <a:gd name="connsiteY129" fmla="*/ 117757 h 345008"/>
                  <a:gd name="connsiteX130" fmla="*/ 427184 w 440623"/>
                  <a:gd name="connsiteY130" fmla="*/ 117757 h 345008"/>
                  <a:gd name="connsiteX131" fmla="*/ 440623 w 440623"/>
                  <a:gd name="connsiteY131" fmla="*/ 104318 h 345008"/>
                  <a:gd name="connsiteX132" fmla="*/ 427184 w 440623"/>
                  <a:gd name="connsiteY132" fmla="*/ 90879 h 345008"/>
                  <a:gd name="connsiteX133" fmla="*/ 413745 w 440623"/>
                  <a:gd name="connsiteY133" fmla="*/ 104318 h 345008"/>
                  <a:gd name="connsiteX134" fmla="*/ 427184 w 440623"/>
                  <a:gd name="connsiteY134" fmla="*/ 117757 h 345008"/>
                  <a:gd name="connsiteX135" fmla="*/ 13439 w 440623"/>
                  <a:gd name="connsiteY135" fmla="*/ 163251 h 345008"/>
                  <a:gd name="connsiteX136" fmla="*/ 26878 w 440623"/>
                  <a:gd name="connsiteY136" fmla="*/ 149812 h 345008"/>
                  <a:gd name="connsiteX137" fmla="*/ 13439 w 440623"/>
                  <a:gd name="connsiteY137" fmla="*/ 136373 h 345008"/>
                  <a:gd name="connsiteX138" fmla="*/ 0 w 440623"/>
                  <a:gd name="connsiteY138" fmla="*/ 149812 h 345008"/>
                  <a:gd name="connsiteX139" fmla="*/ 13439 w 440623"/>
                  <a:gd name="connsiteY139" fmla="*/ 163251 h 345008"/>
                  <a:gd name="connsiteX140" fmla="*/ 65102 w 440623"/>
                  <a:gd name="connsiteY140" fmla="*/ 163251 h 345008"/>
                  <a:gd name="connsiteX141" fmla="*/ 78541 w 440623"/>
                  <a:gd name="connsiteY141" fmla="*/ 149812 h 345008"/>
                  <a:gd name="connsiteX142" fmla="*/ 65102 w 440623"/>
                  <a:gd name="connsiteY142" fmla="*/ 136373 h 345008"/>
                  <a:gd name="connsiteX143" fmla="*/ 51663 w 440623"/>
                  <a:gd name="connsiteY143" fmla="*/ 149812 h 345008"/>
                  <a:gd name="connsiteX144" fmla="*/ 65102 w 440623"/>
                  <a:gd name="connsiteY144" fmla="*/ 163251 h 345008"/>
                  <a:gd name="connsiteX145" fmla="*/ 116875 w 440623"/>
                  <a:gd name="connsiteY145" fmla="*/ 163251 h 345008"/>
                  <a:gd name="connsiteX146" fmla="*/ 130314 w 440623"/>
                  <a:gd name="connsiteY146" fmla="*/ 149812 h 345008"/>
                  <a:gd name="connsiteX147" fmla="*/ 116875 w 440623"/>
                  <a:gd name="connsiteY147" fmla="*/ 136373 h 345008"/>
                  <a:gd name="connsiteX148" fmla="*/ 103436 w 440623"/>
                  <a:gd name="connsiteY148" fmla="*/ 149812 h 345008"/>
                  <a:gd name="connsiteX149" fmla="*/ 116875 w 440623"/>
                  <a:gd name="connsiteY149" fmla="*/ 163251 h 345008"/>
                  <a:gd name="connsiteX150" fmla="*/ 168538 w 440623"/>
                  <a:gd name="connsiteY150" fmla="*/ 163251 h 345008"/>
                  <a:gd name="connsiteX151" fmla="*/ 181977 w 440623"/>
                  <a:gd name="connsiteY151" fmla="*/ 149812 h 345008"/>
                  <a:gd name="connsiteX152" fmla="*/ 168538 w 440623"/>
                  <a:gd name="connsiteY152" fmla="*/ 136373 h 345008"/>
                  <a:gd name="connsiteX153" fmla="*/ 155099 w 440623"/>
                  <a:gd name="connsiteY153" fmla="*/ 149812 h 345008"/>
                  <a:gd name="connsiteX154" fmla="*/ 168538 w 440623"/>
                  <a:gd name="connsiteY154" fmla="*/ 163251 h 345008"/>
                  <a:gd name="connsiteX155" fmla="*/ 220312 w 440623"/>
                  <a:gd name="connsiteY155" fmla="*/ 163251 h 345008"/>
                  <a:gd name="connsiteX156" fmla="*/ 233751 w 440623"/>
                  <a:gd name="connsiteY156" fmla="*/ 149812 h 345008"/>
                  <a:gd name="connsiteX157" fmla="*/ 220312 w 440623"/>
                  <a:gd name="connsiteY157" fmla="*/ 136373 h 345008"/>
                  <a:gd name="connsiteX158" fmla="*/ 206873 w 440623"/>
                  <a:gd name="connsiteY158" fmla="*/ 149812 h 345008"/>
                  <a:gd name="connsiteX159" fmla="*/ 220312 w 440623"/>
                  <a:gd name="connsiteY159" fmla="*/ 163251 h 345008"/>
                  <a:gd name="connsiteX160" fmla="*/ 271975 w 440623"/>
                  <a:gd name="connsiteY160" fmla="*/ 163251 h 345008"/>
                  <a:gd name="connsiteX161" fmla="*/ 285414 w 440623"/>
                  <a:gd name="connsiteY161" fmla="*/ 149812 h 345008"/>
                  <a:gd name="connsiteX162" fmla="*/ 271975 w 440623"/>
                  <a:gd name="connsiteY162" fmla="*/ 136373 h 345008"/>
                  <a:gd name="connsiteX163" fmla="*/ 258536 w 440623"/>
                  <a:gd name="connsiteY163" fmla="*/ 149812 h 345008"/>
                  <a:gd name="connsiteX164" fmla="*/ 271975 w 440623"/>
                  <a:gd name="connsiteY164" fmla="*/ 163251 h 345008"/>
                  <a:gd name="connsiteX165" fmla="*/ 323748 w 440623"/>
                  <a:gd name="connsiteY165" fmla="*/ 163251 h 345008"/>
                  <a:gd name="connsiteX166" fmla="*/ 337187 w 440623"/>
                  <a:gd name="connsiteY166" fmla="*/ 149812 h 345008"/>
                  <a:gd name="connsiteX167" fmla="*/ 323748 w 440623"/>
                  <a:gd name="connsiteY167" fmla="*/ 136373 h 345008"/>
                  <a:gd name="connsiteX168" fmla="*/ 310309 w 440623"/>
                  <a:gd name="connsiteY168" fmla="*/ 149812 h 345008"/>
                  <a:gd name="connsiteX169" fmla="*/ 323748 w 440623"/>
                  <a:gd name="connsiteY169" fmla="*/ 163251 h 345008"/>
                  <a:gd name="connsiteX170" fmla="*/ 375411 w 440623"/>
                  <a:gd name="connsiteY170" fmla="*/ 163251 h 345008"/>
                  <a:gd name="connsiteX171" fmla="*/ 388850 w 440623"/>
                  <a:gd name="connsiteY171" fmla="*/ 149812 h 345008"/>
                  <a:gd name="connsiteX172" fmla="*/ 375411 w 440623"/>
                  <a:gd name="connsiteY172" fmla="*/ 136373 h 345008"/>
                  <a:gd name="connsiteX173" fmla="*/ 361972 w 440623"/>
                  <a:gd name="connsiteY173" fmla="*/ 149812 h 345008"/>
                  <a:gd name="connsiteX174" fmla="*/ 375411 w 440623"/>
                  <a:gd name="connsiteY174" fmla="*/ 163251 h 345008"/>
                  <a:gd name="connsiteX175" fmla="*/ 427184 w 440623"/>
                  <a:gd name="connsiteY175" fmla="*/ 163251 h 345008"/>
                  <a:gd name="connsiteX176" fmla="*/ 440623 w 440623"/>
                  <a:gd name="connsiteY176" fmla="*/ 149812 h 345008"/>
                  <a:gd name="connsiteX177" fmla="*/ 427184 w 440623"/>
                  <a:gd name="connsiteY177" fmla="*/ 136373 h 345008"/>
                  <a:gd name="connsiteX178" fmla="*/ 413745 w 440623"/>
                  <a:gd name="connsiteY178" fmla="*/ 149812 h 345008"/>
                  <a:gd name="connsiteX179" fmla="*/ 427184 w 440623"/>
                  <a:gd name="connsiteY179" fmla="*/ 163251 h 345008"/>
                  <a:gd name="connsiteX180" fmla="*/ 13439 w 440623"/>
                  <a:gd name="connsiteY180" fmla="*/ 208635 h 345008"/>
                  <a:gd name="connsiteX181" fmla="*/ 26878 w 440623"/>
                  <a:gd name="connsiteY181" fmla="*/ 195196 h 345008"/>
                  <a:gd name="connsiteX182" fmla="*/ 13439 w 440623"/>
                  <a:gd name="connsiteY182" fmla="*/ 181757 h 345008"/>
                  <a:gd name="connsiteX183" fmla="*/ 0 w 440623"/>
                  <a:gd name="connsiteY183" fmla="*/ 195196 h 345008"/>
                  <a:gd name="connsiteX184" fmla="*/ 13439 w 440623"/>
                  <a:gd name="connsiteY184" fmla="*/ 208635 h 345008"/>
                  <a:gd name="connsiteX185" fmla="*/ 65102 w 440623"/>
                  <a:gd name="connsiteY185" fmla="*/ 208635 h 345008"/>
                  <a:gd name="connsiteX186" fmla="*/ 78541 w 440623"/>
                  <a:gd name="connsiteY186" fmla="*/ 195196 h 345008"/>
                  <a:gd name="connsiteX187" fmla="*/ 65102 w 440623"/>
                  <a:gd name="connsiteY187" fmla="*/ 181757 h 345008"/>
                  <a:gd name="connsiteX188" fmla="*/ 51663 w 440623"/>
                  <a:gd name="connsiteY188" fmla="*/ 195196 h 345008"/>
                  <a:gd name="connsiteX189" fmla="*/ 65102 w 440623"/>
                  <a:gd name="connsiteY189" fmla="*/ 208635 h 345008"/>
                  <a:gd name="connsiteX190" fmla="*/ 116875 w 440623"/>
                  <a:gd name="connsiteY190" fmla="*/ 208635 h 345008"/>
                  <a:gd name="connsiteX191" fmla="*/ 130314 w 440623"/>
                  <a:gd name="connsiteY191" fmla="*/ 195196 h 345008"/>
                  <a:gd name="connsiteX192" fmla="*/ 116875 w 440623"/>
                  <a:gd name="connsiteY192" fmla="*/ 181757 h 345008"/>
                  <a:gd name="connsiteX193" fmla="*/ 103436 w 440623"/>
                  <a:gd name="connsiteY193" fmla="*/ 195196 h 345008"/>
                  <a:gd name="connsiteX194" fmla="*/ 116875 w 440623"/>
                  <a:gd name="connsiteY194" fmla="*/ 208635 h 345008"/>
                  <a:gd name="connsiteX195" fmla="*/ 168538 w 440623"/>
                  <a:gd name="connsiteY195" fmla="*/ 208635 h 345008"/>
                  <a:gd name="connsiteX196" fmla="*/ 181977 w 440623"/>
                  <a:gd name="connsiteY196" fmla="*/ 195196 h 345008"/>
                  <a:gd name="connsiteX197" fmla="*/ 168538 w 440623"/>
                  <a:gd name="connsiteY197" fmla="*/ 181757 h 345008"/>
                  <a:gd name="connsiteX198" fmla="*/ 155099 w 440623"/>
                  <a:gd name="connsiteY198" fmla="*/ 195196 h 345008"/>
                  <a:gd name="connsiteX199" fmla="*/ 168538 w 440623"/>
                  <a:gd name="connsiteY199" fmla="*/ 208635 h 345008"/>
                  <a:gd name="connsiteX200" fmla="*/ 220312 w 440623"/>
                  <a:gd name="connsiteY200" fmla="*/ 208635 h 345008"/>
                  <a:gd name="connsiteX201" fmla="*/ 233751 w 440623"/>
                  <a:gd name="connsiteY201" fmla="*/ 195196 h 345008"/>
                  <a:gd name="connsiteX202" fmla="*/ 220312 w 440623"/>
                  <a:gd name="connsiteY202" fmla="*/ 181757 h 345008"/>
                  <a:gd name="connsiteX203" fmla="*/ 206873 w 440623"/>
                  <a:gd name="connsiteY203" fmla="*/ 195196 h 345008"/>
                  <a:gd name="connsiteX204" fmla="*/ 220312 w 440623"/>
                  <a:gd name="connsiteY204" fmla="*/ 208635 h 345008"/>
                  <a:gd name="connsiteX205" fmla="*/ 271975 w 440623"/>
                  <a:gd name="connsiteY205" fmla="*/ 208635 h 345008"/>
                  <a:gd name="connsiteX206" fmla="*/ 285414 w 440623"/>
                  <a:gd name="connsiteY206" fmla="*/ 195196 h 345008"/>
                  <a:gd name="connsiteX207" fmla="*/ 271975 w 440623"/>
                  <a:gd name="connsiteY207" fmla="*/ 181757 h 345008"/>
                  <a:gd name="connsiteX208" fmla="*/ 258536 w 440623"/>
                  <a:gd name="connsiteY208" fmla="*/ 195196 h 345008"/>
                  <a:gd name="connsiteX209" fmla="*/ 271975 w 440623"/>
                  <a:gd name="connsiteY209" fmla="*/ 208635 h 345008"/>
                  <a:gd name="connsiteX210" fmla="*/ 323748 w 440623"/>
                  <a:gd name="connsiteY210" fmla="*/ 208635 h 345008"/>
                  <a:gd name="connsiteX211" fmla="*/ 337187 w 440623"/>
                  <a:gd name="connsiteY211" fmla="*/ 195196 h 345008"/>
                  <a:gd name="connsiteX212" fmla="*/ 323748 w 440623"/>
                  <a:gd name="connsiteY212" fmla="*/ 181757 h 345008"/>
                  <a:gd name="connsiteX213" fmla="*/ 310309 w 440623"/>
                  <a:gd name="connsiteY213" fmla="*/ 195196 h 345008"/>
                  <a:gd name="connsiteX214" fmla="*/ 323748 w 440623"/>
                  <a:gd name="connsiteY214" fmla="*/ 208635 h 345008"/>
                  <a:gd name="connsiteX215" fmla="*/ 375411 w 440623"/>
                  <a:gd name="connsiteY215" fmla="*/ 208635 h 345008"/>
                  <a:gd name="connsiteX216" fmla="*/ 388850 w 440623"/>
                  <a:gd name="connsiteY216" fmla="*/ 195196 h 345008"/>
                  <a:gd name="connsiteX217" fmla="*/ 375411 w 440623"/>
                  <a:gd name="connsiteY217" fmla="*/ 181757 h 345008"/>
                  <a:gd name="connsiteX218" fmla="*/ 361972 w 440623"/>
                  <a:gd name="connsiteY218" fmla="*/ 195196 h 345008"/>
                  <a:gd name="connsiteX219" fmla="*/ 375411 w 440623"/>
                  <a:gd name="connsiteY219" fmla="*/ 208635 h 345008"/>
                  <a:gd name="connsiteX220" fmla="*/ 427184 w 440623"/>
                  <a:gd name="connsiteY220" fmla="*/ 208635 h 345008"/>
                  <a:gd name="connsiteX221" fmla="*/ 440623 w 440623"/>
                  <a:gd name="connsiteY221" fmla="*/ 195196 h 345008"/>
                  <a:gd name="connsiteX222" fmla="*/ 427184 w 440623"/>
                  <a:gd name="connsiteY222" fmla="*/ 181757 h 345008"/>
                  <a:gd name="connsiteX223" fmla="*/ 413745 w 440623"/>
                  <a:gd name="connsiteY223" fmla="*/ 195196 h 345008"/>
                  <a:gd name="connsiteX224" fmla="*/ 427184 w 440623"/>
                  <a:gd name="connsiteY224" fmla="*/ 208635 h 345008"/>
                  <a:gd name="connsiteX225" fmla="*/ 13439 w 440623"/>
                  <a:gd name="connsiteY225" fmla="*/ 254130 h 345008"/>
                  <a:gd name="connsiteX226" fmla="*/ 26878 w 440623"/>
                  <a:gd name="connsiteY226" fmla="*/ 240691 h 345008"/>
                  <a:gd name="connsiteX227" fmla="*/ 13439 w 440623"/>
                  <a:gd name="connsiteY227" fmla="*/ 227252 h 345008"/>
                  <a:gd name="connsiteX228" fmla="*/ 0 w 440623"/>
                  <a:gd name="connsiteY228" fmla="*/ 240691 h 345008"/>
                  <a:gd name="connsiteX229" fmla="*/ 13439 w 440623"/>
                  <a:gd name="connsiteY229" fmla="*/ 254130 h 345008"/>
                  <a:gd name="connsiteX230" fmla="*/ 65102 w 440623"/>
                  <a:gd name="connsiteY230" fmla="*/ 254130 h 345008"/>
                  <a:gd name="connsiteX231" fmla="*/ 78541 w 440623"/>
                  <a:gd name="connsiteY231" fmla="*/ 240691 h 345008"/>
                  <a:gd name="connsiteX232" fmla="*/ 65102 w 440623"/>
                  <a:gd name="connsiteY232" fmla="*/ 227252 h 345008"/>
                  <a:gd name="connsiteX233" fmla="*/ 51663 w 440623"/>
                  <a:gd name="connsiteY233" fmla="*/ 240691 h 345008"/>
                  <a:gd name="connsiteX234" fmla="*/ 65102 w 440623"/>
                  <a:gd name="connsiteY234" fmla="*/ 254130 h 345008"/>
                  <a:gd name="connsiteX235" fmla="*/ 116875 w 440623"/>
                  <a:gd name="connsiteY235" fmla="*/ 254130 h 345008"/>
                  <a:gd name="connsiteX236" fmla="*/ 130314 w 440623"/>
                  <a:gd name="connsiteY236" fmla="*/ 240691 h 345008"/>
                  <a:gd name="connsiteX237" fmla="*/ 116875 w 440623"/>
                  <a:gd name="connsiteY237" fmla="*/ 227252 h 345008"/>
                  <a:gd name="connsiteX238" fmla="*/ 103436 w 440623"/>
                  <a:gd name="connsiteY238" fmla="*/ 240691 h 345008"/>
                  <a:gd name="connsiteX239" fmla="*/ 116875 w 440623"/>
                  <a:gd name="connsiteY239" fmla="*/ 254130 h 345008"/>
                  <a:gd name="connsiteX240" fmla="*/ 168538 w 440623"/>
                  <a:gd name="connsiteY240" fmla="*/ 254130 h 345008"/>
                  <a:gd name="connsiteX241" fmla="*/ 181977 w 440623"/>
                  <a:gd name="connsiteY241" fmla="*/ 240691 h 345008"/>
                  <a:gd name="connsiteX242" fmla="*/ 168538 w 440623"/>
                  <a:gd name="connsiteY242" fmla="*/ 227252 h 345008"/>
                  <a:gd name="connsiteX243" fmla="*/ 155099 w 440623"/>
                  <a:gd name="connsiteY243" fmla="*/ 240691 h 345008"/>
                  <a:gd name="connsiteX244" fmla="*/ 168538 w 440623"/>
                  <a:gd name="connsiteY244" fmla="*/ 254130 h 345008"/>
                  <a:gd name="connsiteX245" fmla="*/ 220312 w 440623"/>
                  <a:gd name="connsiteY245" fmla="*/ 254130 h 345008"/>
                  <a:gd name="connsiteX246" fmla="*/ 233751 w 440623"/>
                  <a:gd name="connsiteY246" fmla="*/ 240691 h 345008"/>
                  <a:gd name="connsiteX247" fmla="*/ 220312 w 440623"/>
                  <a:gd name="connsiteY247" fmla="*/ 227252 h 345008"/>
                  <a:gd name="connsiteX248" fmla="*/ 206873 w 440623"/>
                  <a:gd name="connsiteY248" fmla="*/ 240691 h 345008"/>
                  <a:gd name="connsiteX249" fmla="*/ 220312 w 440623"/>
                  <a:gd name="connsiteY249" fmla="*/ 254130 h 345008"/>
                  <a:gd name="connsiteX250" fmla="*/ 271975 w 440623"/>
                  <a:gd name="connsiteY250" fmla="*/ 254130 h 345008"/>
                  <a:gd name="connsiteX251" fmla="*/ 285414 w 440623"/>
                  <a:gd name="connsiteY251" fmla="*/ 240691 h 345008"/>
                  <a:gd name="connsiteX252" fmla="*/ 271975 w 440623"/>
                  <a:gd name="connsiteY252" fmla="*/ 227252 h 345008"/>
                  <a:gd name="connsiteX253" fmla="*/ 258536 w 440623"/>
                  <a:gd name="connsiteY253" fmla="*/ 240691 h 345008"/>
                  <a:gd name="connsiteX254" fmla="*/ 271975 w 440623"/>
                  <a:gd name="connsiteY254" fmla="*/ 254130 h 345008"/>
                  <a:gd name="connsiteX255" fmla="*/ 323748 w 440623"/>
                  <a:gd name="connsiteY255" fmla="*/ 254130 h 345008"/>
                  <a:gd name="connsiteX256" fmla="*/ 337187 w 440623"/>
                  <a:gd name="connsiteY256" fmla="*/ 240691 h 345008"/>
                  <a:gd name="connsiteX257" fmla="*/ 323748 w 440623"/>
                  <a:gd name="connsiteY257" fmla="*/ 227252 h 345008"/>
                  <a:gd name="connsiteX258" fmla="*/ 310309 w 440623"/>
                  <a:gd name="connsiteY258" fmla="*/ 240691 h 345008"/>
                  <a:gd name="connsiteX259" fmla="*/ 323748 w 440623"/>
                  <a:gd name="connsiteY259" fmla="*/ 254130 h 345008"/>
                  <a:gd name="connsiteX260" fmla="*/ 375411 w 440623"/>
                  <a:gd name="connsiteY260" fmla="*/ 254130 h 345008"/>
                  <a:gd name="connsiteX261" fmla="*/ 388850 w 440623"/>
                  <a:gd name="connsiteY261" fmla="*/ 240691 h 345008"/>
                  <a:gd name="connsiteX262" fmla="*/ 375411 w 440623"/>
                  <a:gd name="connsiteY262" fmla="*/ 227252 h 345008"/>
                  <a:gd name="connsiteX263" fmla="*/ 361972 w 440623"/>
                  <a:gd name="connsiteY263" fmla="*/ 240691 h 345008"/>
                  <a:gd name="connsiteX264" fmla="*/ 375411 w 440623"/>
                  <a:gd name="connsiteY264" fmla="*/ 254130 h 345008"/>
                  <a:gd name="connsiteX265" fmla="*/ 427184 w 440623"/>
                  <a:gd name="connsiteY265" fmla="*/ 254130 h 345008"/>
                  <a:gd name="connsiteX266" fmla="*/ 440623 w 440623"/>
                  <a:gd name="connsiteY266" fmla="*/ 240691 h 345008"/>
                  <a:gd name="connsiteX267" fmla="*/ 427184 w 440623"/>
                  <a:gd name="connsiteY267" fmla="*/ 227252 h 345008"/>
                  <a:gd name="connsiteX268" fmla="*/ 413745 w 440623"/>
                  <a:gd name="connsiteY268" fmla="*/ 240691 h 345008"/>
                  <a:gd name="connsiteX269" fmla="*/ 427184 w 440623"/>
                  <a:gd name="connsiteY269" fmla="*/ 254130 h 345008"/>
                  <a:gd name="connsiteX270" fmla="*/ 13439 w 440623"/>
                  <a:gd name="connsiteY270" fmla="*/ 299514 h 345008"/>
                  <a:gd name="connsiteX271" fmla="*/ 26878 w 440623"/>
                  <a:gd name="connsiteY271" fmla="*/ 286075 h 345008"/>
                  <a:gd name="connsiteX272" fmla="*/ 13439 w 440623"/>
                  <a:gd name="connsiteY272" fmla="*/ 272636 h 345008"/>
                  <a:gd name="connsiteX273" fmla="*/ 0 w 440623"/>
                  <a:gd name="connsiteY273" fmla="*/ 286075 h 345008"/>
                  <a:gd name="connsiteX274" fmla="*/ 13439 w 440623"/>
                  <a:gd name="connsiteY274" fmla="*/ 299514 h 345008"/>
                  <a:gd name="connsiteX275" fmla="*/ 65102 w 440623"/>
                  <a:gd name="connsiteY275" fmla="*/ 299514 h 345008"/>
                  <a:gd name="connsiteX276" fmla="*/ 78541 w 440623"/>
                  <a:gd name="connsiteY276" fmla="*/ 286075 h 345008"/>
                  <a:gd name="connsiteX277" fmla="*/ 65102 w 440623"/>
                  <a:gd name="connsiteY277" fmla="*/ 272636 h 345008"/>
                  <a:gd name="connsiteX278" fmla="*/ 51663 w 440623"/>
                  <a:gd name="connsiteY278" fmla="*/ 286075 h 345008"/>
                  <a:gd name="connsiteX279" fmla="*/ 65102 w 440623"/>
                  <a:gd name="connsiteY279" fmla="*/ 299514 h 345008"/>
                  <a:gd name="connsiteX280" fmla="*/ 116875 w 440623"/>
                  <a:gd name="connsiteY280" fmla="*/ 299514 h 345008"/>
                  <a:gd name="connsiteX281" fmla="*/ 130314 w 440623"/>
                  <a:gd name="connsiteY281" fmla="*/ 286075 h 345008"/>
                  <a:gd name="connsiteX282" fmla="*/ 116875 w 440623"/>
                  <a:gd name="connsiteY282" fmla="*/ 272636 h 345008"/>
                  <a:gd name="connsiteX283" fmla="*/ 103436 w 440623"/>
                  <a:gd name="connsiteY283" fmla="*/ 286075 h 345008"/>
                  <a:gd name="connsiteX284" fmla="*/ 116875 w 440623"/>
                  <a:gd name="connsiteY284" fmla="*/ 299514 h 345008"/>
                  <a:gd name="connsiteX285" fmla="*/ 168538 w 440623"/>
                  <a:gd name="connsiteY285" fmla="*/ 299514 h 345008"/>
                  <a:gd name="connsiteX286" fmla="*/ 181977 w 440623"/>
                  <a:gd name="connsiteY286" fmla="*/ 286075 h 345008"/>
                  <a:gd name="connsiteX287" fmla="*/ 168538 w 440623"/>
                  <a:gd name="connsiteY287" fmla="*/ 272636 h 345008"/>
                  <a:gd name="connsiteX288" fmla="*/ 155099 w 440623"/>
                  <a:gd name="connsiteY288" fmla="*/ 286075 h 345008"/>
                  <a:gd name="connsiteX289" fmla="*/ 168538 w 440623"/>
                  <a:gd name="connsiteY289" fmla="*/ 299514 h 345008"/>
                  <a:gd name="connsiteX290" fmla="*/ 220312 w 440623"/>
                  <a:gd name="connsiteY290" fmla="*/ 299514 h 345008"/>
                  <a:gd name="connsiteX291" fmla="*/ 233751 w 440623"/>
                  <a:gd name="connsiteY291" fmla="*/ 286075 h 345008"/>
                  <a:gd name="connsiteX292" fmla="*/ 220312 w 440623"/>
                  <a:gd name="connsiteY292" fmla="*/ 272636 h 345008"/>
                  <a:gd name="connsiteX293" fmla="*/ 206873 w 440623"/>
                  <a:gd name="connsiteY293" fmla="*/ 286075 h 345008"/>
                  <a:gd name="connsiteX294" fmla="*/ 220312 w 440623"/>
                  <a:gd name="connsiteY294" fmla="*/ 299514 h 345008"/>
                  <a:gd name="connsiteX295" fmla="*/ 271975 w 440623"/>
                  <a:gd name="connsiteY295" fmla="*/ 299514 h 345008"/>
                  <a:gd name="connsiteX296" fmla="*/ 285414 w 440623"/>
                  <a:gd name="connsiteY296" fmla="*/ 286075 h 345008"/>
                  <a:gd name="connsiteX297" fmla="*/ 271975 w 440623"/>
                  <a:gd name="connsiteY297" fmla="*/ 272636 h 345008"/>
                  <a:gd name="connsiteX298" fmla="*/ 258536 w 440623"/>
                  <a:gd name="connsiteY298" fmla="*/ 286075 h 345008"/>
                  <a:gd name="connsiteX299" fmla="*/ 271975 w 440623"/>
                  <a:gd name="connsiteY299" fmla="*/ 299514 h 345008"/>
                  <a:gd name="connsiteX300" fmla="*/ 323748 w 440623"/>
                  <a:gd name="connsiteY300" fmla="*/ 299514 h 345008"/>
                  <a:gd name="connsiteX301" fmla="*/ 337187 w 440623"/>
                  <a:gd name="connsiteY301" fmla="*/ 286075 h 345008"/>
                  <a:gd name="connsiteX302" fmla="*/ 323748 w 440623"/>
                  <a:gd name="connsiteY302" fmla="*/ 272636 h 345008"/>
                  <a:gd name="connsiteX303" fmla="*/ 310309 w 440623"/>
                  <a:gd name="connsiteY303" fmla="*/ 286075 h 345008"/>
                  <a:gd name="connsiteX304" fmla="*/ 323748 w 440623"/>
                  <a:gd name="connsiteY304" fmla="*/ 299514 h 345008"/>
                  <a:gd name="connsiteX305" fmla="*/ 375411 w 440623"/>
                  <a:gd name="connsiteY305" fmla="*/ 299514 h 345008"/>
                  <a:gd name="connsiteX306" fmla="*/ 388850 w 440623"/>
                  <a:gd name="connsiteY306" fmla="*/ 286075 h 345008"/>
                  <a:gd name="connsiteX307" fmla="*/ 375411 w 440623"/>
                  <a:gd name="connsiteY307" fmla="*/ 272636 h 345008"/>
                  <a:gd name="connsiteX308" fmla="*/ 361972 w 440623"/>
                  <a:gd name="connsiteY308" fmla="*/ 286075 h 345008"/>
                  <a:gd name="connsiteX309" fmla="*/ 375411 w 440623"/>
                  <a:gd name="connsiteY309" fmla="*/ 299514 h 345008"/>
                  <a:gd name="connsiteX310" fmla="*/ 427184 w 440623"/>
                  <a:gd name="connsiteY310" fmla="*/ 299514 h 345008"/>
                  <a:gd name="connsiteX311" fmla="*/ 440623 w 440623"/>
                  <a:gd name="connsiteY311" fmla="*/ 286075 h 345008"/>
                  <a:gd name="connsiteX312" fmla="*/ 427184 w 440623"/>
                  <a:gd name="connsiteY312" fmla="*/ 272636 h 345008"/>
                  <a:gd name="connsiteX313" fmla="*/ 413745 w 440623"/>
                  <a:gd name="connsiteY313" fmla="*/ 286075 h 345008"/>
                  <a:gd name="connsiteX314" fmla="*/ 427184 w 440623"/>
                  <a:gd name="connsiteY314" fmla="*/ 299514 h 345008"/>
                  <a:gd name="connsiteX315" fmla="*/ 13439 w 440623"/>
                  <a:gd name="connsiteY315" fmla="*/ 345008 h 345008"/>
                  <a:gd name="connsiteX316" fmla="*/ 26878 w 440623"/>
                  <a:gd name="connsiteY316" fmla="*/ 331569 h 345008"/>
                  <a:gd name="connsiteX317" fmla="*/ 13439 w 440623"/>
                  <a:gd name="connsiteY317" fmla="*/ 318130 h 345008"/>
                  <a:gd name="connsiteX318" fmla="*/ 0 w 440623"/>
                  <a:gd name="connsiteY318" fmla="*/ 331569 h 345008"/>
                  <a:gd name="connsiteX319" fmla="*/ 13439 w 440623"/>
                  <a:gd name="connsiteY319" fmla="*/ 345008 h 345008"/>
                  <a:gd name="connsiteX320" fmla="*/ 65102 w 440623"/>
                  <a:gd name="connsiteY320" fmla="*/ 345008 h 345008"/>
                  <a:gd name="connsiteX321" fmla="*/ 78541 w 440623"/>
                  <a:gd name="connsiteY321" fmla="*/ 331569 h 345008"/>
                  <a:gd name="connsiteX322" fmla="*/ 65102 w 440623"/>
                  <a:gd name="connsiteY322" fmla="*/ 318130 h 345008"/>
                  <a:gd name="connsiteX323" fmla="*/ 51663 w 440623"/>
                  <a:gd name="connsiteY323" fmla="*/ 331569 h 345008"/>
                  <a:gd name="connsiteX324" fmla="*/ 65102 w 440623"/>
                  <a:gd name="connsiteY324" fmla="*/ 345008 h 345008"/>
                  <a:gd name="connsiteX325" fmla="*/ 116875 w 440623"/>
                  <a:gd name="connsiteY325" fmla="*/ 345008 h 345008"/>
                  <a:gd name="connsiteX326" fmla="*/ 130314 w 440623"/>
                  <a:gd name="connsiteY326" fmla="*/ 331569 h 345008"/>
                  <a:gd name="connsiteX327" fmla="*/ 116875 w 440623"/>
                  <a:gd name="connsiteY327" fmla="*/ 318130 h 345008"/>
                  <a:gd name="connsiteX328" fmla="*/ 103436 w 440623"/>
                  <a:gd name="connsiteY328" fmla="*/ 331569 h 345008"/>
                  <a:gd name="connsiteX329" fmla="*/ 116875 w 440623"/>
                  <a:gd name="connsiteY329" fmla="*/ 345008 h 345008"/>
                  <a:gd name="connsiteX330" fmla="*/ 168538 w 440623"/>
                  <a:gd name="connsiteY330" fmla="*/ 345008 h 345008"/>
                  <a:gd name="connsiteX331" fmla="*/ 181977 w 440623"/>
                  <a:gd name="connsiteY331" fmla="*/ 331569 h 345008"/>
                  <a:gd name="connsiteX332" fmla="*/ 168538 w 440623"/>
                  <a:gd name="connsiteY332" fmla="*/ 318130 h 345008"/>
                  <a:gd name="connsiteX333" fmla="*/ 155099 w 440623"/>
                  <a:gd name="connsiteY333" fmla="*/ 331569 h 345008"/>
                  <a:gd name="connsiteX334" fmla="*/ 168538 w 440623"/>
                  <a:gd name="connsiteY334" fmla="*/ 345008 h 345008"/>
                  <a:gd name="connsiteX335" fmla="*/ 220312 w 440623"/>
                  <a:gd name="connsiteY335" fmla="*/ 345008 h 345008"/>
                  <a:gd name="connsiteX336" fmla="*/ 233751 w 440623"/>
                  <a:gd name="connsiteY336" fmla="*/ 331569 h 345008"/>
                  <a:gd name="connsiteX337" fmla="*/ 220312 w 440623"/>
                  <a:gd name="connsiteY337" fmla="*/ 318130 h 345008"/>
                  <a:gd name="connsiteX338" fmla="*/ 206873 w 440623"/>
                  <a:gd name="connsiteY338" fmla="*/ 331569 h 345008"/>
                  <a:gd name="connsiteX339" fmla="*/ 220312 w 440623"/>
                  <a:gd name="connsiteY339" fmla="*/ 345008 h 345008"/>
                  <a:gd name="connsiteX340" fmla="*/ 271975 w 440623"/>
                  <a:gd name="connsiteY340" fmla="*/ 345008 h 345008"/>
                  <a:gd name="connsiteX341" fmla="*/ 285414 w 440623"/>
                  <a:gd name="connsiteY341" fmla="*/ 331569 h 345008"/>
                  <a:gd name="connsiteX342" fmla="*/ 271975 w 440623"/>
                  <a:gd name="connsiteY342" fmla="*/ 318130 h 345008"/>
                  <a:gd name="connsiteX343" fmla="*/ 258536 w 440623"/>
                  <a:gd name="connsiteY343" fmla="*/ 331569 h 345008"/>
                  <a:gd name="connsiteX344" fmla="*/ 271975 w 440623"/>
                  <a:gd name="connsiteY344" fmla="*/ 345008 h 345008"/>
                  <a:gd name="connsiteX345" fmla="*/ 323748 w 440623"/>
                  <a:gd name="connsiteY345" fmla="*/ 345008 h 345008"/>
                  <a:gd name="connsiteX346" fmla="*/ 337187 w 440623"/>
                  <a:gd name="connsiteY346" fmla="*/ 331569 h 345008"/>
                  <a:gd name="connsiteX347" fmla="*/ 323748 w 440623"/>
                  <a:gd name="connsiteY347" fmla="*/ 318130 h 345008"/>
                  <a:gd name="connsiteX348" fmla="*/ 310309 w 440623"/>
                  <a:gd name="connsiteY348" fmla="*/ 331569 h 345008"/>
                  <a:gd name="connsiteX349" fmla="*/ 323748 w 440623"/>
                  <a:gd name="connsiteY349" fmla="*/ 345008 h 345008"/>
                  <a:gd name="connsiteX350" fmla="*/ 375411 w 440623"/>
                  <a:gd name="connsiteY350" fmla="*/ 345008 h 345008"/>
                  <a:gd name="connsiteX351" fmla="*/ 388850 w 440623"/>
                  <a:gd name="connsiteY351" fmla="*/ 331569 h 345008"/>
                  <a:gd name="connsiteX352" fmla="*/ 375411 w 440623"/>
                  <a:gd name="connsiteY352" fmla="*/ 318130 h 345008"/>
                  <a:gd name="connsiteX353" fmla="*/ 361972 w 440623"/>
                  <a:gd name="connsiteY353" fmla="*/ 331569 h 345008"/>
                  <a:gd name="connsiteX354" fmla="*/ 375411 w 440623"/>
                  <a:gd name="connsiteY354" fmla="*/ 345008 h 345008"/>
                  <a:gd name="connsiteX355" fmla="*/ 427184 w 440623"/>
                  <a:gd name="connsiteY355" fmla="*/ 345008 h 345008"/>
                  <a:gd name="connsiteX356" fmla="*/ 440623 w 440623"/>
                  <a:gd name="connsiteY356" fmla="*/ 331569 h 345008"/>
                  <a:gd name="connsiteX357" fmla="*/ 427184 w 440623"/>
                  <a:gd name="connsiteY357" fmla="*/ 318130 h 345008"/>
                  <a:gd name="connsiteX358" fmla="*/ 413745 w 440623"/>
                  <a:gd name="connsiteY358" fmla="*/ 331569 h 345008"/>
                  <a:gd name="connsiteX359" fmla="*/ 427184 w 44062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538" y="26878"/>
                    </a:moveTo>
                    <a:cubicBezTo>
                      <a:pt x="175961" y="26878"/>
                      <a:pt x="181977" y="20861"/>
                      <a:pt x="181977" y="13439"/>
                    </a:cubicBezTo>
                    <a:cubicBezTo>
                      <a:pt x="181977" y="6017"/>
                      <a:pt x="175961" y="0"/>
                      <a:pt x="168538" y="0"/>
                    </a:cubicBezTo>
                    <a:cubicBezTo>
                      <a:pt x="161116" y="0"/>
                      <a:pt x="155099" y="6017"/>
                      <a:pt x="155099" y="13439"/>
                    </a:cubicBezTo>
                    <a:cubicBezTo>
                      <a:pt x="155099" y="20861"/>
                      <a:pt x="161116" y="26878"/>
                      <a:pt x="168538"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1975" y="26878"/>
                    </a:moveTo>
                    <a:cubicBezTo>
                      <a:pt x="279397" y="26878"/>
                      <a:pt x="285414" y="20861"/>
                      <a:pt x="285414" y="13439"/>
                    </a:cubicBezTo>
                    <a:cubicBezTo>
                      <a:pt x="285414" y="6017"/>
                      <a:pt x="279397" y="0"/>
                      <a:pt x="271975" y="0"/>
                    </a:cubicBezTo>
                    <a:cubicBezTo>
                      <a:pt x="264552" y="0"/>
                      <a:pt x="258536" y="6017"/>
                      <a:pt x="258536" y="13439"/>
                    </a:cubicBezTo>
                    <a:cubicBezTo>
                      <a:pt x="258536" y="20861"/>
                      <a:pt x="264552" y="26878"/>
                      <a:pt x="27197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411" y="26878"/>
                    </a:moveTo>
                    <a:cubicBezTo>
                      <a:pt x="382833" y="26878"/>
                      <a:pt x="388850" y="20861"/>
                      <a:pt x="388850" y="13439"/>
                    </a:cubicBezTo>
                    <a:cubicBezTo>
                      <a:pt x="388850" y="6017"/>
                      <a:pt x="382833" y="0"/>
                      <a:pt x="375411" y="0"/>
                    </a:cubicBezTo>
                    <a:cubicBezTo>
                      <a:pt x="367989" y="0"/>
                      <a:pt x="361972" y="6017"/>
                      <a:pt x="361972" y="13439"/>
                    </a:cubicBezTo>
                    <a:cubicBezTo>
                      <a:pt x="361972" y="20861"/>
                      <a:pt x="367989" y="26878"/>
                      <a:pt x="37541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102" y="72262"/>
                    </a:moveTo>
                    <a:cubicBezTo>
                      <a:pt x="72524" y="72262"/>
                      <a:pt x="78541" y="66245"/>
                      <a:pt x="78541" y="58823"/>
                    </a:cubicBezTo>
                    <a:cubicBezTo>
                      <a:pt x="78541" y="51401"/>
                      <a:pt x="72524" y="45384"/>
                      <a:pt x="65102" y="45384"/>
                    </a:cubicBezTo>
                    <a:cubicBezTo>
                      <a:pt x="57680" y="45384"/>
                      <a:pt x="51663" y="51401"/>
                      <a:pt x="51663" y="58823"/>
                    </a:cubicBezTo>
                    <a:cubicBezTo>
                      <a:pt x="51663" y="66245"/>
                      <a:pt x="57680" y="72262"/>
                      <a:pt x="65102"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168538" y="72262"/>
                    </a:moveTo>
                    <a:cubicBezTo>
                      <a:pt x="175961" y="72262"/>
                      <a:pt x="181977" y="66245"/>
                      <a:pt x="181977" y="58823"/>
                    </a:cubicBezTo>
                    <a:cubicBezTo>
                      <a:pt x="181977" y="51401"/>
                      <a:pt x="175961" y="45384"/>
                      <a:pt x="168538" y="45384"/>
                    </a:cubicBezTo>
                    <a:cubicBezTo>
                      <a:pt x="161116" y="45384"/>
                      <a:pt x="155099" y="51401"/>
                      <a:pt x="155099" y="58823"/>
                    </a:cubicBezTo>
                    <a:cubicBezTo>
                      <a:pt x="155099" y="66245"/>
                      <a:pt x="161116" y="72262"/>
                      <a:pt x="168538"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1975" y="72262"/>
                    </a:moveTo>
                    <a:cubicBezTo>
                      <a:pt x="279397" y="72262"/>
                      <a:pt x="285414" y="66245"/>
                      <a:pt x="285414" y="58823"/>
                    </a:cubicBezTo>
                    <a:cubicBezTo>
                      <a:pt x="285414" y="51401"/>
                      <a:pt x="279397" y="45384"/>
                      <a:pt x="271975" y="45384"/>
                    </a:cubicBezTo>
                    <a:cubicBezTo>
                      <a:pt x="264552" y="45384"/>
                      <a:pt x="258536" y="51401"/>
                      <a:pt x="258536" y="58823"/>
                    </a:cubicBezTo>
                    <a:cubicBezTo>
                      <a:pt x="258536" y="66245"/>
                      <a:pt x="264552" y="72262"/>
                      <a:pt x="271975"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375411" y="72262"/>
                    </a:moveTo>
                    <a:cubicBezTo>
                      <a:pt x="382833" y="72262"/>
                      <a:pt x="388850" y="66245"/>
                      <a:pt x="388850" y="58823"/>
                    </a:cubicBezTo>
                    <a:cubicBezTo>
                      <a:pt x="388850" y="51401"/>
                      <a:pt x="382833" y="45384"/>
                      <a:pt x="375411" y="45384"/>
                    </a:cubicBezTo>
                    <a:cubicBezTo>
                      <a:pt x="367989" y="45384"/>
                      <a:pt x="361972" y="51401"/>
                      <a:pt x="361972" y="58823"/>
                    </a:cubicBezTo>
                    <a:cubicBezTo>
                      <a:pt x="361972" y="66245"/>
                      <a:pt x="367989" y="72262"/>
                      <a:pt x="375411" y="72262"/>
                    </a:cubicBezTo>
                    <a:close/>
                    <a:moveTo>
                      <a:pt x="427184" y="72262"/>
                    </a:moveTo>
                    <a:cubicBezTo>
                      <a:pt x="434607" y="72262"/>
                      <a:pt x="440623" y="66245"/>
                      <a:pt x="440623" y="58823"/>
                    </a:cubicBezTo>
                    <a:cubicBezTo>
                      <a:pt x="440623" y="51401"/>
                      <a:pt x="434607" y="45384"/>
                      <a:pt x="427184" y="45384"/>
                    </a:cubicBezTo>
                    <a:cubicBezTo>
                      <a:pt x="419762" y="45384"/>
                      <a:pt x="413745" y="51401"/>
                      <a:pt x="413745" y="58823"/>
                    </a:cubicBezTo>
                    <a:cubicBezTo>
                      <a:pt x="413745" y="66245"/>
                      <a:pt x="419762" y="72262"/>
                      <a:pt x="427184"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538" y="117757"/>
                    </a:moveTo>
                    <a:cubicBezTo>
                      <a:pt x="175961" y="117757"/>
                      <a:pt x="181977" y="111740"/>
                      <a:pt x="181977" y="104318"/>
                    </a:cubicBezTo>
                    <a:cubicBezTo>
                      <a:pt x="181977" y="96895"/>
                      <a:pt x="175961" y="90879"/>
                      <a:pt x="168538" y="90879"/>
                    </a:cubicBezTo>
                    <a:cubicBezTo>
                      <a:pt x="161116" y="90879"/>
                      <a:pt x="155099" y="96895"/>
                      <a:pt x="155099" y="104318"/>
                    </a:cubicBezTo>
                    <a:cubicBezTo>
                      <a:pt x="155099" y="111740"/>
                      <a:pt x="161116" y="117757"/>
                      <a:pt x="168538"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1975" y="117757"/>
                    </a:moveTo>
                    <a:cubicBezTo>
                      <a:pt x="279397" y="117757"/>
                      <a:pt x="285414" y="111740"/>
                      <a:pt x="285414" y="104318"/>
                    </a:cubicBezTo>
                    <a:cubicBezTo>
                      <a:pt x="285414" y="96895"/>
                      <a:pt x="279397" y="90879"/>
                      <a:pt x="271975" y="90879"/>
                    </a:cubicBezTo>
                    <a:cubicBezTo>
                      <a:pt x="264552" y="90879"/>
                      <a:pt x="258536" y="96895"/>
                      <a:pt x="258536" y="104318"/>
                    </a:cubicBezTo>
                    <a:cubicBezTo>
                      <a:pt x="258536" y="111740"/>
                      <a:pt x="264552" y="117757"/>
                      <a:pt x="27197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411" y="117757"/>
                    </a:moveTo>
                    <a:cubicBezTo>
                      <a:pt x="382833" y="117757"/>
                      <a:pt x="388850" y="111740"/>
                      <a:pt x="388850" y="104318"/>
                    </a:cubicBezTo>
                    <a:cubicBezTo>
                      <a:pt x="388850" y="96895"/>
                      <a:pt x="382833" y="90879"/>
                      <a:pt x="375411" y="90879"/>
                    </a:cubicBezTo>
                    <a:cubicBezTo>
                      <a:pt x="367989" y="90879"/>
                      <a:pt x="361972" y="96895"/>
                      <a:pt x="361972" y="104318"/>
                    </a:cubicBezTo>
                    <a:cubicBezTo>
                      <a:pt x="361972" y="111740"/>
                      <a:pt x="367989" y="117757"/>
                      <a:pt x="37541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538" y="163251"/>
                    </a:moveTo>
                    <a:cubicBezTo>
                      <a:pt x="175961" y="163251"/>
                      <a:pt x="181977" y="157234"/>
                      <a:pt x="181977" y="149812"/>
                    </a:cubicBezTo>
                    <a:cubicBezTo>
                      <a:pt x="181977" y="142390"/>
                      <a:pt x="175961" y="136373"/>
                      <a:pt x="168538" y="136373"/>
                    </a:cubicBezTo>
                    <a:cubicBezTo>
                      <a:pt x="161116" y="136373"/>
                      <a:pt x="155099" y="142390"/>
                      <a:pt x="155099" y="149812"/>
                    </a:cubicBezTo>
                    <a:cubicBezTo>
                      <a:pt x="155099" y="157234"/>
                      <a:pt x="161116" y="163251"/>
                      <a:pt x="168538"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1975" y="163251"/>
                    </a:moveTo>
                    <a:cubicBezTo>
                      <a:pt x="279397" y="163251"/>
                      <a:pt x="285414" y="157234"/>
                      <a:pt x="285414" y="149812"/>
                    </a:cubicBezTo>
                    <a:cubicBezTo>
                      <a:pt x="285414" y="142390"/>
                      <a:pt x="279397" y="136373"/>
                      <a:pt x="271975" y="136373"/>
                    </a:cubicBezTo>
                    <a:cubicBezTo>
                      <a:pt x="264552" y="136373"/>
                      <a:pt x="258536" y="142390"/>
                      <a:pt x="258536" y="149812"/>
                    </a:cubicBezTo>
                    <a:cubicBezTo>
                      <a:pt x="258536" y="157234"/>
                      <a:pt x="264552" y="163251"/>
                      <a:pt x="27197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411" y="163251"/>
                    </a:moveTo>
                    <a:cubicBezTo>
                      <a:pt x="382833" y="163251"/>
                      <a:pt x="388850" y="157234"/>
                      <a:pt x="388850" y="149812"/>
                    </a:cubicBezTo>
                    <a:cubicBezTo>
                      <a:pt x="388850" y="142390"/>
                      <a:pt x="382833" y="136373"/>
                      <a:pt x="375411" y="136373"/>
                    </a:cubicBezTo>
                    <a:cubicBezTo>
                      <a:pt x="367989" y="136373"/>
                      <a:pt x="361972" y="142390"/>
                      <a:pt x="361972" y="149812"/>
                    </a:cubicBezTo>
                    <a:cubicBezTo>
                      <a:pt x="361972" y="157234"/>
                      <a:pt x="367989" y="163251"/>
                      <a:pt x="375411" y="163251"/>
                    </a:cubicBezTo>
                    <a:close/>
                    <a:moveTo>
                      <a:pt x="427184" y="163251"/>
                    </a:moveTo>
                    <a:cubicBezTo>
                      <a:pt x="434607" y="163251"/>
                      <a:pt x="440623" y="157234"/>
                      <a:pt x="440623" y="149812"/>
                    </a:cubicBezTo>
                    <a:cubicBezTo>
                      <a:pt x="440623" y="142390"/>
                      <a:pt x="434607" y="136373"/>
                      <a:pt x="427184" y="136373"/>
                    </a:cubicBezTo>
                    <a:cubicBezTo>
                      <a:pt x="419762" y="136373"/>
                      <a:pt x="413745" y="142390"/>
                      <a:pt x="413745" y="149812"/>
                    </a:cubicBezTo>
                    <a:cubicBezTo>
                      <a:pt x="413745" y="157234"/>
                      <a:pt x="419762" y="163251"/>
                      <a:pt x="427184" y="16325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102" y="208635"/>
                    </a:moveTo>
                    <a:cubicBezTo>
                      <a:pt x="72524" y="208635"/>
                      <a:pt x="78541" y="202618"/>
                      <a:pt x="78541" y="195196"/>
                    </a:cubicBezTo>
                    <a:cubicBezTo>
                      <a:pt x="78541" y="187774"/>
                      <a:pt x="72524" y="181757"/>
                      <a:pt x="65102" y="181757"/>
                    </a:cubicBezTo>
                    <a:cubicBezTo>
                      <a:pt x="57680" y="181757"/>
                      <a:pt x="51663" y="187774"/>
                      <a:pt x="51663" y="195196"/>
                    </a:cubicBezTo>
                    <a:cubicBezTo>
                      <a:pt x="51663" y="202618"/>
                      <a:pt x="57680" y="208635"/>
                      <a:pt x="65102"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168538" y="208635"/>
                    </a:moveTo>
                    <a:cubicBezTo>
                      <a:pt x="175961" y="208635"/>
                      <a:pt x="181977" y="202618"/>
                      <a:pt x="181977" y="195196"/>
                    </a:cubicBezTo>
                    <a:cubicBezTo>
                      <a:pt x="181977" y="187774"/>
                      <a:pt x="175961" y="181757"/>
                      <a:pt x="168538" y="181757"/>
                    </a:cubicBezTo>
                    <a:cubicBezTo>
                      <a:pt x="161116" y="181757"/>
                      <a:pt x="155099" y="187774"/>
                      <a:pt x="155099" y="195196"/>
                    </a:cubicBezTo>
                    <a:cubicBezTo>
                      <a:pt x="155099" y="202618"/>
                      <a:pt x="161116" y="208635"/>
                      <a:pt x="168538"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1975" y="208635"/>
                    </a:moveTo>
                    <a:cubicBezTo>
                      <a:pt x="279397" y="208635"/>
                      <a:pt x="285414" y="202618"/>
                      <a:pt x="285414" y="195196"/>
                    </a:cubicBezTo>
                    <a:cubicBezTo>
                      <a:pt x="285414" y="187774"/>
                      <a:pt x="279397" y="181757"/>
                      <a:pt x="271975" y="181757"/>
                    </a:cubicBezTo>
                    <a:cubicBezTo>
                      <a:pt x="264552" y="181757"/>
                      <a:pt x="258536" y="187774"/>
                      <a:pt x="258536" y="195196"/>
                    </a:cubicBezTo>
                    <a:cubicBezTo>
                      <a:pt x="258536" y="202618"/>
                      <a:pt x="264552" y="208635"/>
                      <a:pt x="271975"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375411" y="208635"/>
                    </a:moveTo>
                    <a:cubicBezTo>
                      <a:pt x="382833" y="208635"/>
                      <a:pt x="388850" y="202618"/>
                      <a:pt x="388850" y="195196"/>
                    </a:cubicBezTo>
                    <a:cubicBezTo>
                      <a:pt x="388850" y="187774"/>
                      <a:pt x="382833" y="181757"/>
                      <a:pt x="375411" y="181757"/>
                    </a:cubicBezTo>
                    <a:cubicBezTo>
                      <a:pt x="367989" y="181757"/>
                      <a:pt x="361972" y="187774"/>
                      <a:pt x="361972" y="195196"/>
                    </a:cubicBezTo>
                    <a:cubicBezTo>
                      <a:pt x="361972" y="202618"/>
                      <a:pt x="367989" y="208635"/>
                      <a:pt x="375411" y="208635"/>
                    </a:cubicBezTo>
                    <a:close/>
                    <a:moveTo>
                      <a:pt x="427184" y="208635"/>
                    </a:moveTo>
                    <a:cubicBezTo>
                      <a:pt x="434607" y="208635"/>
                      <a:pt x="440623" y="202618"/>
                      <a:pt x="440623" y="195196"/>
                    </a:cubicBezTo>
                    <a:cubicBezTo>
                      <a:pt x="440623" y="187774"/>
                      <a:pt x="434607" y="181757"/>
                      <a:pt x="427184" y="181757"/>
                    </a:cubicBezTo>
                    <a:cubicBezTo>
                      <a:pt x="419762" y="181757"/>
                      <a:pt x="413745" y="187774"/>
                      <a:pt x="413745" y="195196"/>
                    </a:cubicBezTo>
                    <a:cubicBezTo>
                      <a:pt x="413745" y="202618"/>
                      <a:pt x="419762" y="208635"/>
                      <a:pt x="427184"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538" y="254130"/>
                    </a:moveTo>
                    <a:cubicBezTo>
                      <a:pt x="175961" y="254130"/>
                      <a:pt x="181977" y="248113"/>
                      <a:pt x="181977" y="240691"/>
                    </a:cubicBezTo>
                    <a:cubicBezTo>
                      <a:pt x="181977" y="233268"/>
                      <a:pt x="175961" y="227252"/>
                      <a:pt x="168538" y="227252"/>
                    </a:cubicBezTo>
                    <a:cubicBezTo>
                      <a:pt x="161116" y="227252"/>
                      <a:pt x="155099" y="233268"/>
                      <a:pt x="155099" y="240691"/>
                    </a:cubicBezTo>
                    <a:cubicBezTo>
                      <a:pt x="155099" y="248113"/>
                      <a:pt x="161116" y="254130"/>
                      <a:pt x="168538"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1975" y="254130"/>
                    </a:moveTo>
                    <a:cubicBezTo>
                      <a:pt x="279397" y="254130"/>
                      <a:pt x="285414" y="248113"/>
                      <a:pt x="285414" y="240691"/>
                    </a:cubicBezTo>
                    <a:cubicBezTo>
                      <a:pt x="285414" y="233268"/>
                      <a:pt x="279397" y="227252"/>
                      <a:pt x="271975" y="227252"/>
                    </a:cubicBezTo>
                    <a:cubicBezTo>
                      <a:pt x="264552" y="227252"/>
                      <a:pt x="258536" y="233268"/>
                      <a:pt x="258536" y="240691"/>
                    </a:cubicBezTo>
                    <a:cubicBezTo>
                      <a:pt x="258536" y="248113"/>
                      <a:pt x="264552" y="254130"/>
                      <a:pt x="27197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411" y="254130"/>
                    </a:moveTo>
                    <a:cubicBezTo>
                      <a:pt x="382833" y="254130"/>
                      <a:pt x="388850" y="248113"/>
                      <a:pt x="388850" y="240691"/>
                    </a:cubicBezTo>
                    <a:cubicBezTo>
                      <a:pt x="388850" y="233268"/>
                      <a:pt x="382833" y="227252"/>
                      <a:pt x="375411" y="227252"/>
                    </a:cubicBezTo>
                    <a:cubicBezTo>
                      <a:pt x="367989" y="227252"/>
                      <a:pt x="361972" y="233268"/>
                      <a:pt x="361972" y="240691"/>
                    </a:cubicBezTo>
                    <a:cubicBezTo>
                      <a:pt x="361972" y="248113"/>
                      <a:pt x="367989" y="254130"/>
                      <a:pt x="37541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102" y="299514"/>
                    </a:moveTo>
                    <a:cubicBezTo>
                      <a:pt x="72524" y="299514"/>
                      <a:pt x="78541" y="293497"/>
                      <a:pt x="78541" y="286075"/>
                    </a:cubicBezTo>
                    <a:cubicBezTo>
                      <a:pt x="78541" y="278652"/>
                      <a:pt x="72524" y="272636"/>
                      <a:pt x="65102" y="272636"/>
                    </a:cubicBezTo>
                    <a:cubicBezTo>
                      <a:pt x="57680" y="272636"/>
                      <a:pt x="51663" y="278652"/>
                      <a:pt x="51663" y="286075"/>
                    </a:cubicBezTo>
                    <a:cubicBezTo>
                      <a:pt x="51663" y="293497"/>
                      <a:pt x="57680" y="299514"/>
                      <a:pt x="65102" y="299514"/>
                    </a:cubicBezTo>
                    <a:close/>
                    <a:moveTo>
                      <a:pt x="116875" y="299514"/>
                    </a:moveTo>
                    <a:cubicBezTo>
                      <a:pt x="124297" y="299514"/>
                      <a:pt x="130314" y="293497"/>
                      <a:pt x="130314" y="286075"/>
                    </a:cubicBezTo>
                    <a:cubicBezTo>
                      <a:pt x="130314" y="278652"/>
                      <a:pt x="124297" y="272636"/>
                      <a:pt x="116875" y="272636"/>
                    </a:cubicBezTo>
                    <a:cubicBezTo>
                      <a:pt x="109453" y="272636"/>
                      <a:pt x="103436" y="278652"/>
                      <a:pt x="103436" y="286075"/>
                    </a:cubicBezTo>
                    <a:cubicBezTo>
                      <a:pt x="103436" y="293497"/>
                      <a:pt x="109453" y="299514"/>
                      <a:pt x="116875" y="299514"/>
                    </a:cubicBezTo>
                    <a:close/>
                    <a:moveTo>
                      <a:pt x="168538" y="299514"/>
                    </a:moveTo>
                    <a:cubicBezTo>
                      <a:pt x="175961" y="299514"/>
                      <a:pt x="181977" y="293497"/>
                      <a:pt x="181977" y="286075"/>
                    </a:cubicBezTo>
                    <a:cubicBezTo>
                      <a:pt x="181977" y="278652"/>
                      <a:pt x="175961" y="272636"/>
                      <a:pt x="168538" y="272636"/>
                    </a:cubicBezTo>
                    <a:cubicBezTo>
                      <a:pt x="161116" y="272636"/>
                      <a:pt x="155099" y="278652"/>
                      <a:pt x="155099" y="286075"/>
                    </a:cubicBezTo>
                    <a:cubicBezTo>
                      <a:pt x="155099" y="293497"/>
                      <a:pt x="161116" y="299514"/>
                      <a:pt x="168538"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1975" y="299514"/>
                    </a:moveTo>
                    <a:cubicBezTo>
                      <a:pt x="279397" y="299514"/>
                      <a:pt x="285414" y="293497"/>
                      <a:pt x="285414" y="286075"/>
                    </a:cubicBezTo>
                    <a:cubicBezTo>
                      <a:pt x="285414" y="278652"/>
                      <a:pt x="279397" y="272636"/>
                      <a:pt x="271975" y="272636"/>
                    </a:cubicBezTo>
                    <a:cubicBezTo>
                      <a:pt x="264552" y="272636"/>
                      <a:pt x="258536" y="278652"/>
                      <a:pt x="258536" y="286075"/>
                    </a:cubicBezTo>
                    <a:cubicBezTo>
                      <a:pt x="258536" y="293497"/>
                      <a:pt x="264552" y="299514"/>
                      <a:pt x="271975" y="299514"/>
                    </a:cubicBezTo>
                    <a:close/>
                    <a:moveTo>
                      <a:pt x="323748" y="299514"/>
                    </a:moveTo>
                    <a:cubicBezTo>
                      <a:pt x="331170" y="299514"/>
                      <a:pt x="337187" y="293497"/>
                      <a:pt x="337187" y="286075"/>
                    </a:cubicBezTo>
                    <a:cubicBezTo>
                      <a:pt x="337187" y="278652"/>
                      <a:pt x="331170" y="272636"/>
                      <a:pt x="323748" y="272636"/>
                    </a:cubicBezTo>
                    <a:cubicBezTo>
                      <a:pt x="316326" y="272636"/>
                      <a:pt x="310309" y="278652"/>
                      <a:pt x="310309" y="286075"/>
                    </a:cubicBezTo>
                    <a:cubicBezTo>
                      <a:pt x="310309" y="293497"/>
                      <a:pt x="316326" y="299514"/>
                      <a:pt x="323748" y="299514"/>
                    </a:cubicBezTo>
                    <a:close/>
                    <a:moveTo>
                      <a:pt x="375411" y="299514"/>
                    </a:moveTo>
                    <a:cubicBezTo>
                      <a:pt x="382833" y="299514"/>
                      <a:pt x="388850" y="293497"/>
                      <a:pt x="388850" y="286075"/>
                    </a:cubicBezTo>
                    <a:cubicBezTo>
                      <a:pt x="388850" y="278652"/>
                      <a:pt x="382833" y="272636"/>
                      <a:pt x="375411" y="272636"/>
                    </a:cubicBezTo>
                    <a:cubicBezTo>
                      <a:pt x="367989" y="272636"/>
                      <a:pt x="361972" y="278652"/>
                      <a:pt x="361972" y="286075"/>
                    </a:cubicBezTo>
                    <a:cubicBezTo>
                      <a:pt x="361972" y="293497"/>
                      <a:pt x="367989" y="299514"/>
                      <a:pt x="375411" y="299514"/>
                    </a:cubicBezTo>
                    <a:close/>
                    <a:moveTo>
                      <a:pt x="427184" y="299514"/>
                    </a:moveTo>
                    <a:cubicBezTo>
                      <a:pt x="434607" y="299514"/>
                      <a:pt x="440623" y="293497"/>
                      <a:pt x="440623" y="286075"/>
                    </a:cubicBezTo>
                    <a:cubicBezTo>
                      <a:pt x="440623" y="278652"/>
                      <a:pt x="434607" y="272636"/>
                      <a:pt x="427184" y="272636"/>
                    </a:cubicBezTo>
                    <a:cubicBezTo>
                      <a:pt x="419762" y="272636"/>
                      <a:pt x="413745" y="278652"/>
                      <a:pt x="413745" y="286075"/>
                    </a:cubicBezTo>
                    <a:cubicBezTo>
                      <a:pt x="413745" y="293497"/>
                      <a:pt x="419762" y="299514"/>
                      <a:pt x="427184"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538" y="345008"/>
                    </a:moveTo>
                    <a:cubicBezTo>
                      <a:pt x="175961" y="345008"/>
                      <a:pt x="181977" y="338991"/>
                      <a:pt x="181977" y="331569"/>
                    </a:cubicBezTo>
                    <a:cubicBezTo>
                      <a:pt x="181977" y="324147"/>
                      <a:pt x="175961" y="318130"/>
                      <a:pt x="168538" y="318130"/>
                    </a:cubicBezTo>
                    <a:cubicBezTo>
                      <a:pt x="161116" y="318130"/>
                      <a:pt x="155099" y="324147"/>
                      <a:pt x="155099" y="331569"/>
                    </a:cubicBezTo>
                    <a:cubicBezTo>
                      <a:pt x="155099" y="338991"/>
                      <a:pt x="161116" y="345008"/>
                      <a:pt x="168538"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1975" y="345008"/>
                    </a:moveTo>
                    <a:cubicBezTo>
                      <a:pt x="279397" y="345008"/>
                      <a:pt x="285414" y="338991"/>
                      <a:pt x="285414" y="331569"/>
                    </a:cubicBezTo>
                    <a:cubicBezTo>
                      <a:pt x="285414" y="324147"/>
                      <a:pt x="279397" y="318130"/>
                      <a:pt x="271975" y="318130"/>
                    </a:cubicBezTo>
                    <a:cubicBezTo>
                      <a:pt x="264552" y="318130"/>
                      <a:pt x="258536" y="324147"/>
                      <a:pt x="258536" y="331569"/>
                    </a:cubicBezTo>
                    <a:cubicBezTo>
                      <a:pt x="258536" y="338991"/>
                      <a:pt x="264552" y="345008"/>
                      <a:pt x="27197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411" y="345008"/>
                    </a:moveTo>
                    <a:cubicBezTo>
                      <a:pt x="382833" y="345008"/>
                      <a:pt x="388850" y="338991"/>
                      <a:pt x="388850" y="331569"/>
                    </a:cubicBezTo>
                    <a:cubicBezTo>
                      <a:pt x="388850" y="324147"/>
                      <a:pt x="382833" y="318130"/>
                      <a:pt x="375411" y="318130"/>
                    </a:cubicBezTo>
                    <a:cubicBezTo>
                      <a:pt x="367989" y="318130"/>
                      <a:pt x="361972" y="324147"/>
                      <a:pt x="361972" y="331569"/>
                    </a:cubicBezTo>
                    <a:cubicBezTo>
                      <a:pt x="361972" y="338991"/>
                      <a:pt x="367989" y="345008"/>
                      <a:pt x="375411" y="345008"/>
                    </a:cubicBezTo>
                    <a:close/>
                    <a:moveTo>
                      <a:pt x="427184" y="345008"/>
                    </a:moveTo>
                    <a:cubicBezTo>
                      <a:pt x="434607" y="345008"/>
                      <a:pt x="440623" y="338991"/>
                      <a:pt x="440623" y="331569"/>
                    </a:cubicBezTo>
                    <a:cubicBezTo>
                      <a:pt x="440623" y="324147"/>
                      <a:pt x="434607" y="318130"/>
                      <a:pt x="427184" y="318130"/>
                    </a:cubicBezTo>
                    <a:cubicBezTo>
                      <a:pt x="419762" y="318130"/>
                      <a:pt x="413745" y="324147"/>
                      <a:pt x="413745" y="331569"/>
                    </a:cubicBezTo>
                    <a:cubicBezTo>
                      <a:pt x="413745" y="338991"/>
                      <a:pt x="419762" y="345008"/>
                      <a:pt x="42718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59" name="任意多边形: 形状 158">
                <a:extLst>
                  <a:ext uri="{FF2B5EF4-FFF2-40B4-BE49-F238E27FC236}">
                    <a16:creationId xmlns:a16="http://schemas.microsoft.com/office/drawing/2014/main" id="{33EB1BB9-21B3-773C-55BA-78D517BC66E0}"/>
                  </a:ext>
                </a:extLst>
              </p:cNvPr>
              <p:cNvSpPr/>
              <p:nvPr/>
            </p:nvSpPr>
            <p:spPr>
              <a:xfrm>
                <a:off x="7945827" y="4451001"/>
                <a:ext cx="440623" cy="345008"/>
              </a:xfrm>
              <a:custGeom>
                <a:avLst/>
                <a:gdLst>
                  <a:gd name="connsiteX0" fmla="*/ 13439 w 440623"/>
                  <a:gd name="connsiteY0" fmla="*/ 26878 h 345008"/>
                  <a:gd name="connsiteX1" fmla="*/ 26878 w 440623"/>
                  <a:gd name="connsiteY1" fmla="*/ 13439 h 345008"/>
                  <a:gd name="connsiteX2" fmla="*/ 13439 w 440623"/>
                  <a:gd name="connsiteY2" fmla="*/ 0 h 345008"/>
                  <a:gd name="connsiteX3" fmla="*/ 0 w 440623"/>
                  <a:gd name="connsiteY3" fmla="*/ 13439 h 345008"/>
                  <a:gd name="connsiteX4" fmla="*/ 13439 w 440623"/>
                  <a:gd name="connsiteY4" fmla="*/ 26878 h 345008"/>
                  <a:gd name="connsiteX5" fmla="*/ 65102 w 440623"/>
                  <a:gd name="connsiteY5" fmla="*/ 26878 h 345008"/>
                  <a:gd name="connsiteX6" fmla="*/ 78541 w 440623"/>
                  <a:gd name="connsiteY6" fmla="*/ 13439 h 345008"/>
                  <a:gd name="connsiteX7" fmla="*/ 65102 w 440623"/>
                  <a:gd name="connsiteY7" fmla="*/ 0 h 345008"/>
                  <a:gd name="connsiteX8" fmla="*/ 51663 w 440623"/>
                  <a:gd name="connsiteY8" fmla="*/ 13439 h 345008"/>
                  <a:gd name="connsiteX9" fmla="*/ 65102 w 440623"/>
                  <a:gd name="connsiteY9" fmla="*/ 26878 h 345008"/>
                  <a:gd name="connsiteX10" fmla="*/ 116875 w 440623"/>
                  <a:gd name="connsiteY10" fmla="*/ 26878 h 345008"/>
                  <a:gd name="connsiteX11" fmla="*/ 130314 w 440623"/>
                  <a:gd name="connsiteY11" fmla="*/ 13439 h 345008"/>
                  <a:gd name="connsiteX12" fmla="*/ 116875 w 440623"/>
                  <a:gd name="connsiteY12" fmla="*/ 0 h 345008"/>
                  <a:gd name="connsiteX13" fmla="*/ 103436 w 440623"/>
                  <a:gd name="connsiteY13" fmla="*/ 13439 h 345008"/>
                  <a:gd name="connsiteX14" fmla="*/ 116875 w 440623"/>
                  <a:gd name="connsiteY14" fmla="*/ 26878 h 345008"/>
                  <a:gd name="connsiteX15" fmla="*/ 168538 w 440623"/>
                  <a:gd name="connsiteY15" fmla="*/ 26878 h 345008"/>
                  <a:gd name="connsiteX16" fmla="*/ 181977 w 440623"/>
                  <a:gd name="connsiteY16" fmla="*/ 13439 h 345008"/>
                  <a:gd name="connsiteX17" fmla="*/ 168538 w 440623"/>
                  <a:gd name="connsiteY17" fmla="*/ 0 h 345008"/>
                  <a:gd name="connsiteX18" fmla="*/ 155099 w 440623"/>
                  <a:gd name="connsiteY18" fmla="*/ 13439 h 345008"/>
                  <a:gd name="connsiteX19" fmla="*/ 168538 w 440623"/>
                  <a:gd name="connsiteY19" fmla="*/ 26878 h 345008"/>
                  <a:gd name="connsiteX20" fmla="*/ 220312 w 440623"/>
                  <a:gd name="connsiteY20" fmla="*/ 26878 h 345008"/>
                  <a:gd name="connsiteX21" fmla="*/ 233751 w 440623"/>
                  <a:gd name="connsiteY21" fmla="*/ 13439 h 345008"/>
                  <a:gd name="connsiteX22" fmla="*/ 220312 w 440623"/>
                  <a:gd name="connsiteY22" fmla="*/ 0 h 345008"/>
                  <a:gd name="connsiteX23" fmla="*/ 206873 w 440623"/>
                  <a:gd name="connsiteY23" fmla="*/ 13439 h 345008"/>
                  <a:gd name="connsiteX24" fmla="*/ 220312 w 440623"/>
                  <a:gd name="connsiteY24" fmla="*/ 26878 h 345008"/>
                  <a:gd name="connsiteX25" fmla="*/ 271975 w 440623"/>
                  <a:gd name="connsiteY25" fmla="*/ 26878 h 345008"/>
                  <a:gd name="connsiteX26" fmla="*/ 285414 w 440623"/>
                  <a:gd name="connsiteY26" fmla="*/ 13439 h 345008"/>
                  <a:gd name="connsiteX27" fmla="*/ 271975 w 440623"/>
                  <a:gd name="connsiteY27" fmla="*/ 0 h 345008"/>
                  <a:gd name="connsiteX28" fmla="*/ 258536 w 440623"/>
                  <a:gd name="connsiteY28" fmla="*/ 13439 h 345008"/>
                  <a:gd name="connsiteX29" fmla="*/ 271975 w 440623"/>
                  <a:gd name="connsiteY29" fmla="*/ 26878 h 345008"/>
                  <a:gd name="connsiteX30" fmla="*/ 323748 w 440623"/>
                  <a:gd name="connsiteY30" fmla="*/ 26878 h 345008"/>
                  <a:gd name="connsiteX31" fmla="*/ 337187 w 440623"/>
                  <a:gd name="connsiteY31" fmla="*/ 13439 h 345008"/>
                  <a:gd name="connsiteX32" fmla="*/ 323748 w 440623"/>
                  <a:gd name="connsiteY32" fmla="*/ 0 h 345008"/>
                  <a:gd name="connsiteX33" fmla="*/ 310309 w 440623"/>
                  <a:gd name="connsiteY33" fmla="*/ 13439 h 345008"/>
                  <a:gd name="connsiteX34" fmla="*/ 323748 w 440623"/>
                  <a:gd name="connsiteY34" fmla="*/ 26878 h 345008"/>
                  <a:gd name="connsiteX35" fmla="*/ 375411 w 440623"/>
                  <a:gd name="connsiteY35" fmla="*/ 26878 h 345008"/>
                  <a:gd name="connsiteX36" fmla="*/ 388850 w 440623"/>
                  <a:gd name="connsiteY36" fmla="*/ 13439 h 345008"/>
                  <a:gd name="connsiteX37" fmla="*/ 375411 w 440623"/>
                  <a:gd name="connsiteY37" fmla="*/ 0 h 345008"/>
                  <a:gd name="connsiteX38" fmla="*/ 361972 w 440623"/>
                  <a:gd name="connsiteY38" fmla="*/ 13439 h 345008"/>
                  <a:gd name="connsiteX39" fmla="*/ 375411 w 440623"/>
                  <a:gd name="connsiteY39" fmla="*/ 26878 h 345008"/>
                  <a:gd name="connsiteX40" fmla="*/ 427184 w 440623"/>
                  <a:gd name="connsiteY40" fmla="*/ 26878 h 345008"/>
                  <a:gd name="connsiteX41" fmla="*/ 440623 w 440623"/>
                  <a:gd name="connsiteY41" fmla="*/ 13439 h 345008"/>
                  <a:gd name="connsiteX42" fmla="*/ 427184 w 440623"/>
                  <a:gd name="connsiteY42" fmla="*/ 0 h 345008"/>
                  <a:gd name="connsiteX43" fmla="*/ 413745 w 440623"/>
                  <a:gd name="connsiteY43" fmla="*/ 13439 h 345008"/>
                  <a:gd name="connsiteX44" fmla="*/ 427184 w 440623"/>
                  <a:gd name="connsiteY44" fmla="*/ 26878 h 345008"/>
                  <a:gd name="connsiteX45" fmla="*/ 13439 w 440623"/>
                  <a:gd name="connsiteY45" fmla="*/ 72262 h 345008"/>
                  <a:gd name="connsiteX46" fmla="*/ 26878 w 440623"/>
                  <a:gd name="connsiteY46" fmla="*/ 58823 h 345008"/>
                  <a:gd name="connsiteX47" fmla="*/ 13439 w 440623"/>
                  <a:gd name="connsiteY47" fmla="*/ 45384 h 345008"/>
                  <a:gd name="connsiteX48" fmla="*/ 0 w 440623"/>
                  <a:gd name="connsiteY48" fmla="*/ 58823 h 345008"/>
                  <a:gd name="connsiteX49" fmla="*/ 13439 w 440623"/>
                  <a:gd name="connsiteY49" fmla="*/ 72262 h 345008"/>
                  <a:gd name="connsiteX50" fmla="*/ 65102 w 440623"/>
                  <a:gd name="connsiteY50" fmla="*/ 72262 h 345008"/>
                  <a:gd name="connsiteX51" fmla="*/ 78541 w 440623"/>
                  <a:gd name="connsiteY51" fmla="*/ 58823 h 345008"/>
                  <a:gd name="connsiteX52" fmla="*/ 65102 w 440623"/>
                  <a:gd name="connsiteY52" fmla="*/ 45384 h 345008"/>
                  <a:gd name="connsiteX53" fmla="*/ 51663 w 440623"/>
                  <a:gd name="connsiteY53" fmla="*/ 58823 h 345008"/>
                  <a:gd name="connsiteX54" fmla="*/ 65102 w 440623"/>
                  <a:gd name="connsiteY54" fmla="*/ 72262 h 345008"/>
                  <a:gd name="connsiteX55" fmla="*/ 116875 w 440623"/>
                  <a:gd name="connsiteY55" fmla="*/ 72262 h 345008"/>
                  <a:gd name="connsiteX56" fmla="*/ 130314 w 440623"/>
                  <a:gd name="connsiteY56" fmla="*/ 58823 h 345008"/>
                  <a:gd name="connsiteX57" fmla="*/ 116875 w 440623"/>
                  <a:gd name="connsiteY57" fmla="*/ 45384 h 345008"/>
                  <a:gd name="connsiteX58" fmla="*/ 103436 w 440623"/>
                  <a:gd name="connsiteY58" fmla="*/ 58823 h 345008"/>
                  <a:gd name="connsiteX59" fmla="*/ 116875 w 440623"/>
                  <a:gd name="connsiteY59" fmla="*/ 72262 h 345008"/>
                  <a:gd name="connsiteX60" fmla="*/ 168538 w 440623"/>
                  <a:gd name="connsiteY60" fmla="*/ 72262 h 345008"/>
                  <a:gd name="connsiteX61" fmla="*/ 181977 w 440623"/>
                  <a:gd name="connsiteY61" fmla="*/ 58823 h 345008"/>
                  <a:gd name="connsiteX62" fmla="*/ 168538 w 440623"/>
                  <a:gd name="connsiteY62" fmla="*/ 45384 h 345008"/>
                  <a:gd name="connsiteX63" fmla="*/ 155099 w 440623"/>
                  <a:gd name="connsiteY63" fmla="*/ 58823 h 345008"/>
                  <a:gd name="connsiteX64" fmla="*/ 168538 w 440623"/>
                  <a:gd name="connsiteY64" fmla="*/ 72262 h 345008"/>
                  <a:gd name="connsiteX65" fmla="*/ 220312 w 440623"/>
                  <a:gd name="connsiteY65" fmla="*/ 72262 h 345008"/>
                  <a:gd name="connsiteX66" fmla="*/ 233751 w 440623"/>
                  <a:gd name="connsiteY66" fmla="*/ 58823 h 345008"/>
                  <a:gd name="connsiteX67" fmla="*/ 220312 w 440623"/>
                  <a:gd name="connsiteY67" fmla="*/ 45384 h 345008"/>
                  <a:gd name="connsiteX68" fmla="*/ 206873 w 440623"/>
                  <a:gd name="connsiteY68" fmla="*/ 58823 h 345008"/>
                  <a:gd name="connsiteX69" fmla="*/ 220312 w 440623"/>
                  <a:gd name="connsiteY69" fmla="*/ 72262 h 345008"/>
                  <a:gd name="connsiteX70" fmla="*/ 271975 w 440623"/>
                  <a:gd name="connsiteY70" fmla="*/ 72262 h 345008"/>
                  <a:gd name="connsiteX71" fmla="*/ 285414 w 440623"/>
                  <a:gd name="connsiteY71" fmla="*/ 58823 h 345008"/>
                  <a:gd name="connsiteX72" fmla="*/ 271975 w 440623"/>
                  <a:gd name="connsiteY72" fmla="*/ 45384 h 345008"/>
                  <a:gd name="connsiteX73" fmla="*/ 258536 w 440623"/>
                  <a:gd name="connsiteY73" fmla="*/ 58823 h 345008"/>
                  <a:gd name="connsiteX74" fmla="*/ 271975 w 440623"/>
                  <a:gd name="connsiteY74" fmla="*/ 72262 h 345008"/>
                  <a:gd name="connsiteX75" fmla="*/ 323748 w 440623"/>
                  <a:gd name="connsiteY75" fmla="*/ 72262 h 345008"/>
                  <a:gd name="connsiteX76" fmla="*/ 337187 w 440623"/>
                  <a:gd name="connsiteY76" fmla="*/ 58823 h 345008"/>
                  <a:gd name="connsiteX77" fmla="*/ 323748 w 440623"/>
                  <a:gd name="connsiteY77" fmla="*/ 45384 h 345008"/>
                  <a:gd name="connsiteX78" fmla="*/ 310309 w 440623"/>
                  <a:gd name="connsiteY78" fmla="*/ 58823 h 345008"/>
                  <a:gd name="connsiteX79" fmla="*/ 323748 w 440623"/>
                  <a:gd name="connsiteY79" fmla="*/ 72262 h 345008"/>
                  <a:gd name="connsiteX80" fmla="*/ 375411 w 440623"/>
                  <a:gd name="connsiteY80" fmla="*/ 72262 h 345008"/>
                  <a:gd name="connsiteX81" fmla="*/ 388850 w 440623"/>
                  <a:gd name="connsiteY81" fmla="*/ 58823 h 345008"/>
                  <a:gd name="connsiteX82" fmla="*/ 375411 w 440623"/>
                  <a:gd name="connsiteY82" fmla="*/ 45384 h 345008"/>
                  <a:gd name="connsiteX83" fmla="*/ 361972 w 440623"/>
                  <a:gd name="connsiteY83" fmla="*/ 58823 h 345008"/>
                  <a:gd name="connsiteX84" fmla="*/ 375411 w 440623"/>
                  <a:gd name="connsiteY84" fmla="*/ 72262 h 345008"/>
                  <a:gd name="connsiteX85" fmla="*/ 427184 w 440623"/>
                  <a:gd name="connsiteY85" fmla="*/ 72262 h 345008"/>
                  <a:gd name="connsiteX86" fmla="*/ 440623 w 440623"/>
                  <a:gd name="connsiteY86" fmla="*/ 58823 h 345008"/>
                  <a:gd name="connsiteX87" fmla="*/ 427184 w 440623"/>
                  <a:gd name="connsiteY87" fmla="*/ 45384 h 345008"/>
                  <a:gd name="connsiteX88" fmla="*/ 413745 w 440623"/>
                  <a:gd name="connsiteY88" fmla="*/ 58823 h 345008"/>
                  <a:gd name="connsiteX89" fmla="*/ 427184 w 440623"/>
                  <a:gd name="connsiteY89" fmla="*/ 72262 h 345008"/>
                  <a:gd name="connsiteX90" fmla="*/ 13439 w 440623"/>
                  <a:gd name="connsiteY90" fmla="*/ 117757 h 345008"/>
                  <a:gd name="connsiteX91" fmla="*/ 26878 w 440623"/>
                  <a:gd name="connsiteY91" fmla="*/ 104318 h 345008"/>
                  <a:gd name="connsiteX92" fmla="*/ 13439 w 440623"/>
                  <a:gd name="connsiteY92" fmla="*/ 90879 h 345008"/>
                  <a:gd name="connsiteX93" fmla="*/ 0 w 440623"/>
                  <a:gd name="connsiteY93" fmla="*/ 104318 h 345008"/>
                  <a:gd name="connsiteX94" fmla="*/ 13439 w 440623"/>
                  <a:gd name="connsiteY94" fmla="*/ 117757 h 345008"/>
                  <a:gd name="connsiteX95" fmla="*/ 65102 w 440623"/>
                  <a:gd name="connsiteY95" fmla="*/ 117757 h 345008"/>
                  <a:gd name="connsiteX96" fmla="*/ 78541 w 440623"/>
                  <a:gd name="connsiteY96" fmla="*/ 104318 h 345008"/>
                  <a:gd name="connsiteX97" fmla="*/ 65102 w 440623"/>
                  <a:gd name="connsiteY97" fmla="*/ 90879 h 345008"/>
                  <a:gd name="connsiteX98" fmla="*/ 51663 w 440623"/>
                  <a:gd name="connsiteY98" fmla="*/ 104318 h 345008"/>
                  <a:gd name="connsiteX99" fmla="*/ 65102 w 440623"/>
                  <a:gd name="connsiteY99" fmla="*/ 117757 h 345008"/>
                  <a:gd name="connsiteX100" fmla="*/ 116875 w 440623"/>
                  <a:gd name="connsiteY100" fmla="*/ 117757 h 345008"/>
                  <a:gd name="connsiteX101" fmla="*/ 130314 w 440623"/>
                  <a:gd name="connsiteY101" fmla="*/ 104318 h 345008"/>
                  <a:gd name="connsiteX102" fmla="*/ 116875 w 440623"/>
                  <a:gd name="connsiteY102" fmla="*/ 90879 h 345008"/>
                  <a:gd name="connsiteX103" fmla="*/ 103436 w 440623"/>
                  <a:gd name="connsiteY103" fmla="*/ 104318 h 345008"/>
                  <a:gd name="connsiteX104" fmla="*/ 116875 w 440623"/>
                  <a:gd name="connsiteY104" fmla="*/ 117757 h 345008"/>
                  <a:gd name="connsiteX105" fmla="*/ 168538 w 440623"/>
                  <a:gd name="connsiteY105" fmla="*/ 117757 h 345008"/>
                  <a:gd name="connsiteX106" fmla="*/ 181977 w 440623"/>
                  <a:gd name="connsiteY106" fmla="*/ 104318 h 345008"/>
                  <a:gd name="connsiteX107" fmla="*/ 168538 w 440623"/>
                  <a:gd name="connsiteY107" fmla="*/ 90879 h 345008"/>
                  <a:gd name="connsiteX108" fmla="*/ 155099 w 440623"/>
                  <a:gd name="connsiteY108" fmla="*/ 104318 h 345008"/>
                  <a:gd name="connsiteX109" fmla="*/ 168538 w 440623"/>
                  <a:gd name="connsiteY109" fmla="*/ 117757 h 345008"/>
                  <a:gd name="connsiteX110" fmla="*/ 220312 w 440623"/>
                  <a:gd name="connsiteY110" fmla="*/ 117757 h 345008"/>
                  <a:gd name="connsiteX111" fmla="*/ 233751 w 440623"/>
                  <a:gd name="connsiteY111" fmla="*/ 104318 h 345008"/>
                  <a:gd name="connsiteX112" fmla="*/ 220312 w 440623"/>
                  <a:gd name="connsiteY112" fmla="*/ 90879 h 345008"/>
                  <a:gd name="connsiteX113" fmla="*/ 206873 w 440623"/>
                  <a:gd name="connsiteY113" fmla="*/ 104318 h 345008"/>
                  <a:gd name="connsiteX114" fmla="*/ 220312 w 440623"/>
                  <a:gd name="connsiteY114" fmla="*/ 117757 h 345008"/>
                  <a:gd name="connsiteX115" fmla="*/ 271975 w 440623"/>
                  <a:gd name="connsiteY115" fmla="*/ 117757 h 345008"/>
                  <a:gd name="connsiteX116" fmla="*/ 285414 w 440623"/>
                  <a:gd name="connsiteY116" fmla="*/ 104318 h 345008"/>
                  <a:gd name="connsiteX117" fmla="*/ 271975 w 440623"/>
                  <a:gd name="connsiteY117" fmla="*/ 90879 h 345008"/>
                  <a:gd name="connsiteX118" fmla="*/ 258536 w 440623"/>
                  <a:gd name="connsiteY118" fmla="*/ 104318 h 345008"/>
                  <a:gd name="connsiteX119" fmla="*/ 271975 w 440623"/>
                  <a:gd name="connsiteY119" fmla="*/ 117757 h 345008"/>
                  <a:gd name="connsiteX120" fmla="*/ 323748 w 440623"/>
                  <a:gd name="connsiteY120" fmla="*/ 117757 h 345008"/>
                  <a:gd name="connsiteX121" fmla="*/ 337187 w 440623"/>
                  <a:gd name="connsiteY121" fmla="*/ 104318 h 345008"/>
                  <a:gd name="connsiteX122" fmla="*/ 323748 w 440623"/>
                  <a:gd name="connsiteY122" fmla="*/ 90879 h 345008"/>
                  <a:gd name="connsiteX123" fmla="*/ 310309 w 440623"/>
                  <a:gd name="connsiteY123" fmla="*/ 104318 h 345008"/>
                  <a:gd name="connsiteX124" fmla="*/ 323748 w 440623"/>
                  <a:gd name="connsiteY124" fmla="*/ 117757 h 345008"/>
                  <a:gd name="connsiteX125" fmla="*/ 375411 w 440623"/>
                  <a:gd name="connsiteY125" fmla="*/ 117757 h 345008"/>
                  <a:gd name="connsiteX126" fmla="*/ 388850 w 440623"/>
                  <a:gd name="connsiteY126" fmla="*/ 104318 h 345008"/>
                  <a:gd name="connsiteX127" fmla="*/ 375411 w 440623"/>
                  <a:gd name="connsiteY127" fmla="*/ 90879 h 345008"/>
                  <a:gd name="connsiteX128" fmla="*/ 361972 w 440623"/>
                  <a:gd name="connsiteY128" fmla="*/ 104318 h 345008"/>
                  <a:gd name="connsiteX129" fmla="*/ 375411 w 440623"/>
                  <a:gd name="connsiteY129" fmla="*/ 117757 h 345008"/>
                  <a:gd name="connsiteX130" fmla="*/ 427184 w 440623"/>
                  <a:gd name="connsiteY130" fmla="*/ 117757 h 345008"/>
                  <a:gd name="connsiteX131" fmla="*/ 440623 w 440623"/>
                  <a:gd name="connsiteY131" fmla="*/ 104318 h 345008"/>
                  <a:gd name="connsiteX132" fmla="*/ 427184 w 440623"/>
                  <a:gd name="connsiteY132" fmla="*/ 90879 h 345008"/>
                  <a:gd name="connsiteX133" fmla="*/ 413745 w 440623"/>
                  <a:gd name="connsiteY133" fmla="*/ 104318 h 345008"/>
                  <a:gd name="connsiteX134" fmla="*/ 427184 w 440623"/>
                  <a:gd name="connsiteY134" fmla="*/ 117757 h 345008"/>
                  <a:gd name="connsiteX135" fmla="*/ 13439 w 440623"/>
                  <a:gd name="connsiteY135" fmla="*/ 163141 h 345008"/>
                  <a:gd name="connsiteX136" fmla="*/ 26878 w 440623"/>
                  <a:gd name="connsiteY136" fmla="*/ 149702 h 345008"/>
                  <a:gd name="connsiteX137" fmla="*/ 13439 w 440623"/>
                  <a:gd name="connsiteY137" fmla="*/ 136263 h 345008"/>
                  <a:gd name="connsiteX138" fmla="*/ 0 w 440623"/>
                  <a:gd name="connsiteY138" fmla="*/ 149702 h 345008"/>
                  <a:gd name="connsiteX139" fmla="*/ 13439 w 440623"/>
                  <a:gd name="connsiteY139" fmla="*/ 163141 h 345008"/>
                  <a:gd name="connsiteX140" fmla="*/ 65102 w 440623"/>
                  <a:gd name="connsiteY140" fmla="*/ 163141 h 345008"/>
                  <a:gd name="connsiteX141" fmla="*/ 78541 w 440623"/>
                  <a:gd name="connsiteY141" fmla="*/ 149702 h 345008"/>
                  <a:gd name="connsiteX142" fmla="*/ 65102 w 440623"/>
                  <a:gd name="connsiteY142" fmla="*/ 136263 h 345008"/>
                  <a:gd name="connsiteX143" fmla="*/ 51663 w 440623"/>
                  <a:gd name="connsiteY143" fmla="*/ 149702 h 345008"/>
                  <a:gd name="connsiteX144" fmla="*/ 65102 w 440623"/>
                  <a:gd name="connsiteY144" fmla="*/ 163141 h 345008"/>
                  <a:gd name="connsiteX145" fmla="*/ 116875 w 440623"/>
                  <a:gd name="connsiteY145" fmla="*/ 163141 h 345008"/>
                  <a:gd name="connsiteX146" fmla="*/ 130314 w 440623"/>
                  <a:gd name="connsiteY146" fmla="*/ 149702 h 345008"/>
                  <a:gd name="connsiteX147" fmla="*/ 116875 w 440623"/>
                  <a:gd name="connsiteY147" fmla="*/ 136263 h 345008"/>
                  <a:gd name="connsiteX148" fmla="*/ 103436 w 440623"/>
                  <a:gd name="connsiteY148" fmla="*/ 149702 h 345008"/>
                  <a:gd name="connsiteX149" fmla="*/ 116875 w 440623"/>
                  <a:gd name="connsiteY149" fmla="*/ 163141 h 345008"/>
                  <a:gd name="connsiteX150" fmla="*/ 168538 w 440623"/>
                  <a:gd name="connsiteY150" fmla="*/ 163141 h 345008"/>
                  <a:gd name="connsiteX151" fmla="*/ 181977 w 440623"/>
                  <a:gd name="connsiteY151" fmla="*/ 149702 h 345008"/>
                  <a:gd name="connsiteX152" fmla="*/ 168538 w 440623"/>
                  <a:gd name="connsiteY152" fmla="*/ 136263 h 345008"/>
                  <a:gd name="connsiteX153" fmla="*/ 155099 w 440623"/>
                  <a:gd name="connsiteY153" fmla="*/ 149702 h 345008"/>
                  <a:gd name="connsiteX154" fmla="*/ 168538 w 440623"/>
                  <a:gd name="connsiteY154" fmla="*/ 163141 h 345008"/>
                  <a:gd name="connsiteX155" fmla="*/ 220312 w 440623"/>
                  <a:gd name="connsiteY155" fmla="*/ 163141 h 345008"/>
                  <a:gd name="connsiteX156" fmla="*/ 233751 w 440623"/>
                  <a:gd name="connsiteY156" fmla="*/ 149702 h 345008"/>
                  <a:gd name="connsiteX157" fmla="*/ 220312 w 440623"/>
                  <a:gd name="connsiteY157" fmla="*/ 136263 h 345008"/>
                  <a:gd name="connsiteX158" fmla="*/ 206873 w 440623"/>
                  <a:gd name="connsiteY158" fmla="*/ 149702 h 345008"/>
                  <a:gd name="connsiteX159" fmla="*/ 220312 w 440623"/>
                  <a:gd name="connsiteY159" fmla="*/ 163141 h 345008"/>
                  <a:gd name="connsiteX160" fmla="*/ 271975 w 440623"/>
                  <a:gd name="connsiteY160" fmla="*/ 163141 h 345008"/>
                  <a:gd name="connsiteX161" fmla="*/ 285414 w 440623"/>
                  <a:gd name="connsiteY161" fmla="*/ 149702 h 345008"/>
                  <a:gd name="connsiteX162" fmla="*/ 271975 w 440623"/>
                  <a:gd name="connsiteY162" fmla="*/ 136263 h 345008"/>
                  <a:gd name="connsiteX163" fmla="*/ 258536 w 440623"/>
                  <a:gd name="connsiteY163" fmla="*/ 149702 h 345008"/>
                  <a:gd name="connsiteX164" fmla="*/ 271975 w 440623"/>
                  <a:gd name="connsiteY164" fmla="*/ 163141 h 345008"/>
                  <a:gd name="connsiteX165" fmla="*/ 323748 w 440623"/>
                  <a:gd name="connsiteY165" fmla="*/ 163141 h 345008"/>
                  <a:gd name="connsiteX166" fmla="*/ 337187 w 440623"/>
                  <a:gd name="connsiteY166" fmla="*/ 149702 h 345008"/>
                  <a:gd name="connsiteX167" fmla="*/ 323748 w 440623"/>
                  <a:gd name="connsiteY167" fmla="*/ 136263 h 345008"/>
                  <a:gd name="connsiteX168" fmla="*/ 310309 w 440623"/>
                  <a:gd name="connsiteY168" fmla="*/ 149702 h 345008"/>
                  <a:gd name="connsiteX169" fmla="*/ 323748 w 440623"/>
                  <a:gd name="connsiteY169" fmla="*/ 163141 h 345008"/>
                  <a:gd name="connsiteX170" fmla="*/ 375411 w 440623"/>
                  <a:gd name="connsiteY170" fmla="*/ 163141 h 345008"/>
                  <a:gd name="connsiteX171" fmla="*/ 388850 w 440623"/>
                  <a:gd name="connsiteY171" fmla="*/ 149702 h 345008"/>
                  <a:gd name="connsiteX172" fmla="*/ 375411 w 440623"/>
                  <a:gd name="connsiteY172" fmla="*/ 136263 h 345008"/>
                  <a:gd name="connsiteX173" fmla="*/ 361972 w 440623"/>
                  <a:gd name="connsiteY173" fmla="*/ 149702 h 345008"/>
                  <a:gd name="connsiteX174" fmla="*/ 375411 w 440623"/>
                  <a:gd name="connsiteY174" fmla="*/ 163141 h 345008"/>
                  <a:gd name="connsiteX175" fmla="*/ 427184 w 440623"/>
                  <a:gd name="connsiteY175" fmla="*/ 163141 h 345008"/>
                  <a:gd name="connsiteX176" fmla="*/ 440623 w 440623"/>
                  <a:gd name="connsiteY176" fmla="*/ 149702 h 345008"/>
                  <a:gd name="connsiteX177" fmla="*/ 427184 w 440623"/>
                  <a:gd name="connsiteY177" fmla="*/ 136263 h 345008"/>
                  <a:gd name="connsiteX178" fmla="*/ 413745 w 440623"/>
                  <a:gd name="connsiteY178" fmla="*/ 149702 h 345008"/>
                  <a:gd name="connsiteX179" fmla="*/ 427184 w 440623"/>
                  <a:gd name="connsiteY179" fmla="*/ 163141 h 345008"/>
                  <a:gd name="connsiteX180" fmla="*/ 13439 w 440623"/>
                  <a:gd name="connsiteY180" fmla="*/ 208635 h 345008"/>
                  <a:gd name="connsiteX181" fmla="*/ 26878 w 440623"/>
                  <a:gd name="connsiteY181" fmla="*/ 195196 h 345008"/>
                  <a:gd name="connsiteX182" fmla="*/ 13439 w 440623"/>
                  <a:gd name="connsiteY182" fmla="*/ 181757 h 345008"/>
                  <a:gd name="connsiteX183" fmla="*/ 0 w 440623"/>
                  <a:gd name="connsiteY183" fmla="*/ 195196 h 345008"/>
                  <a:gd name="connsiteX184" fmla="*/ 13439 w 440623"/>
                  <a:gd name="connsiteY184" fmla="*/ 208635 h 345008"/>
                  <a:gd name="connsiteX185" fmla="*/ 65102 w 440623"/>
                  <a:gd name="connsiteY185" fmla="*/ 208635 h 345008"/>
                  <a:gd name="connsiteX186" fmla="*/ 78541 w 440623"/>
                  <a:gd name="connsiteY186" fmla="*/ 195196 h 345008"/>
                  <a:gd name="connsiteX187" fmla="*/ 65102 w 440623"/>
                  <a:gd name="connsiteY187" fmla="*/ 181757 h 345008"/>
                  <a:gd name="connsiteX188" fmla="*/ 51663 w 440623"/>
                  <a:gd name="connsiteY188" fmla="*/ 195196 h 345008"/>
                  <a:gd name="connsiteX189" fmla="*/ 65102 w 440623"/>
                  <a:gd name="connsiteY189" fmla="*/ 208635 h 345008"/>
                  <a:gd name="connsiteX190" fmla="*/ 116875 w 440623"/>
                  <a:gd name="connsiteY190" fmla="*/ 208635 h 345008"/>
                  <a:gd name="connsiteX191" fmla="*/ 130314 w 440623"/>
                  <a:gd name="connsiteY191" fmla="*/ 195196 h 345008"/>
                  <a:gd name="connsiteX192" fmla="*/ 116875 w 440623"/>
                  <a:gd name="connsiteY192" fmla="*/ 181757 h 345008"/>
                  <a:gd name="connsiteX193" fmla="*/ 103436 w 440623"/>
                  <a:gd name="connsiteY193" fmla="*/ 195196 h 345008"/>
                  <a:gd name="connsiteX194" fmla="*/ 116875 w 440623"/>
                  <a:gd name="connsiteY194" fmla="*/ 208635 h 345008"/>
                  <a:gd name="connsiteX195" fmla="*/ 168538 w 440623"/>
                  <a:gd name="connsiteY195" fmla="*/ 208635 h 345008"/>
                  <a:gd name="connsiteX196" fmla="*/ 181977 w 440623"/>
                  <a:gd name="connsiteY196" fmla="*/ 195196 h 345008"/>
                  <a:gd name="connsiteX197" fmla="*/ 168538 w 440623"/>
                  <a:gd name="connsiteY197" fmla="*/ 181757 h 345008"/>
                  <a:gd name="connsiteX198" fmla="*/ 155099 w 440623"/>
                  <a:gd name="connsiteY198" fmla="*/ 195196 h 345008"/>
                  <a:gd name="connsiteX199" fmla="*/ 168538 w 440623"/>
                  <a:gd name="connsiteY199" fmla="*/ 208635 h 345008"/>
                  <a:gd name="connsiteX200" fmla="*/ 220312 w 440623"/>
                  <a:gd name="connsiteY200" fmla="*/ 208635 h 345008"/>
                  <a:gd name="connsiteX201" fmla="*/ 233751 w 440623"/>
                  <a:gd name="connsiteY201" fmla="*/ 195196 h 345008"/>
                  <a:gd name="connsiteX202" fmla="*/ 220312 w 440623"/>
                  <a:gd name="connsiteY202" fmla="*/ 181757 h 345008"/>
                  <a:gd name="connsiteX203" fmla="*/ 206873 w 440623"/>
                  <a:gd name="connsiteY203" fmla="*/ 195196 h 345008"/>
                  <a:gd name="connsiteX204" fmla="*/ 220312 w 440623"/>
                  <a:gd name="connsiteY204" fmla="*/ 208635 h 345008"/>
                  <a:gd name="connsiteX205" fmla="*/ 271975 w 440623"/>
                  <a:gd name="connsiteY205" fmla="*/ 208635 h 345008"/>
                  <a:gd name="connsiteX206" fmla="*/ 285414 w 440623"/>
                  <a:gd name="connsiteY206" fmla="*/ 195196 h 345008"/>
                  <a:gd name="connsiteX207" fmla="*/ 271975 w 440623"/>
                  <a:gd name="connsiteY207" fmla="*/ 181757 h 345008"/>
                  <a:gd name="connsiteX208" fmla="*/ 258536 w 440623"/>
                  <a:gd name="connsiteY208" fmla="*/ 195196 h 345008"/>
                  <a:gd name="connsiteX209" fmla="*/ 271975 w 440623"/>
                  <a:gd name="connsiteY209" fmla="*/ 208635 h 345008"/>
                  <a:gd name="connsiteX210" fmla="*/ 323748 w 440623"/>
                  <a:gd name="connsiteY210" fmla="*/ 208635 h 345008"/>
                  <a:gd name="connsiteX211" fmla="*/ 337187 w 440623"/>
                  <a:gd name="connsiteY211" fmla="*/ 195196 h 345008"/>
                  <a:gd name="connsiteX212" fmla="*/ 323748 w 440623"/>
                  <a:gd name="connsiteY212" fmla="*/ 181757 h 345008"/>
                  <a:gd name="connsiteX213" fmla="*/ 310309 w 440623"/>
                  <a:gd name="connsiteY213" fmla="*/ 195196 h 345008"/>
                  <a:gd name="connsiteX214" fmla="*/ 323748 w 440623"/>
                  <a:gd name="connsiteY214" fmla="*/ 208635 h 345008"/>
                  <a:gd name="connsiteX215" fmla="*/ 375411 w 440623"/>
                  <a:gd name="connsiteY215" fmla="*/ 208635 h 345008"/>
                  <a:gd name="connsiteX216" fmla="*/ 388850 w 440623"/>
                  <a:gd name="connsiteY216" fmla="*/ 195196 h 345008"/>
                  <a:gd name="connsiteX217" fmla="*/ 375411 w 440623"/>
                  <a:gd name="connsiteY217" fmla="*/ 181757 h 345008"/>
                  <a:gd name="connsiteX218" fmla="*/ 361972 w 440623"/>
                  <a:gd name="connsiteY218" fmla="*/ 195196 h 345008"/>
                  <a:gd name="connsiteX219" fmla="*/ 375411 w 440623"/>
                  <a:gd name="connsiteY219" fmla="*/ 208635 h 345008"/>
                  <a:gd name="connsiteX220" fmla="*/ 427184 w 440623"/>
                  <a:gd name="connsiteY220" fmla="*/ 208635 h 345008"/>
                  <a:gd name="connsiteX221" fmla="*/ 440623 w 440623"/>
                  <a:gd name="connsiteY221" fmla="*/ 195196 h 345008"/>
                  <a:gd name="connsiteX222" fmla="*/ 427184 w 440623"/>
                  <a:gd name="connsiteY222" fmla="*/ 181757 h 345008"/>
                  <a:gd name="connsiteX223" fmla="*/ 413745 w 440623"/>
                  <a:gd name="connsiteY223" fmla="*/ 195196 h 345008"/>
                  <a:gd name="connsiteX224" fmla="*/ 427184 w 440623"/>
                  <a:gd name="connsiteY224" fmla="*/ 208635 h 345008"/>
                  <a:gd name="connsiteX225" fmla="*/ 13439 w 440623"/>
                  <a:gd name="connsiteY225" fmla="*/ 254130 h 345008"/>
                  <a:gd name="connsiteX226" fmla="*/ 26878 w 440623"/>
                  <a:gd name="connsiteY226" fmla="*/ 240691 h 345008"/>
                  <a:gd name="connsiteX227" fmla="*/ 13439 w 440623"/>
                  <a:gd name="connsiteY227" fmla="*/ 227252 h 345008"/>
                  <a:gd name="connsiteX228" fmla="*/ 0 w 440623"/>
                  <a:gd name="connsiteY228" fmla="*/ 240691 h 345008"/>
                  <a:gd name="connsiteX229" fmla="*/ 13439 w 440623"/>
                  <a:gd name="connsiteY229" fmla="*/ 254130 h 345008"/>
                  <a:gd name="connsiteX230" fmla="*/ 65102 w 440623"/>
                  <a:gd name="connsiteY230" fmla="*/ 254130 h 345008"/>
                  <a:gd name="connsiteX231" fmla="*/ 78541 w 440623"/>
                  <a:gd name="connsiteY231" fmla="*/ 240691 h 345008"/>
                  <a:gd name="connsiteX232" fmla="*/ 65102 w 440623"/>
                  <a:gd name="connsiteY232" fmla="*/ 227252 h 345008"/>
                  <a:gd name="connsiteX233" fmla="*/ 51663 w 440623"/>
                  <a:gd name="connsiteY233" fmla="*/ 240691 h 345008"/>
                  <a:gd name="connsiteX234" fmla="*/ 65102 w 440623"/>
                  <a:gd name="connsiteY234" fmla="*/ 254130 h 345008"/>
                  <a:gd name="connsiteX235" fmla="*/ 116875 w 440623"/>
                  <a:gd name="connsiteY235" fmla="*/ 254130 h 345008"/>
                  <a:gd name="connsiteX236" fmla="*/ 130314 w 440623"/>
                  <a:gd name="connsiteY236" fmla="*/ 240691 h 345008"/>
                  <a:gd name="connsiteX237" fmla="*/ 116875 w 440623"/>
                  <a:gd name="connsiteY237" fmla="*/ 227252 h 345008"/>
                  <a:gd name="connsiteX238" fmla="*/ 103436 w 440623"/>
                  <a:gd name="connsiteY238" fmla="*/ 240691 h 345008"/>
                  <a:gd name="connsiteX239" fmla="*/ 116875 w 440623"/>
                  <a:gd name="connsiteY239" fmla="*/ 254130 h 345008"/>
                  <a:gd name="connsiteX240" fmla="*/ 168538 w 440623"/>
                  <a:gd name="connsiteY240" fmla="*/ 254130 h 345008"/>
                  <a:gd name="connsiteX241" fmla="*/ 181977 w 440623"/>
                  <a:gd name="connsiteY241" fmla="*/ 240691 h 345008"/>
                  <a:gd name="connsiteX242" fmla="*/ 168538 w 440623"/>
                  <a:gd name="connsiteY242" fmla="*/ 227252 h 345008"/>
                  <a:gd name="connsiteX243" fmla="*/ 155099 w 440623"/>
                  <a:gd name="connsiteY243" fmla="*/ 240691 h 345008"/>
                  <a:gd name="connsiteX244" fmla="*/ 168538 w 440623"/>
                  <a:gd name="connsiteY244" fmla="*/ 254130 h 345008"/>
                  <a:gd name="connsiteX245" fmla="*/ 220312 w 440623"/>
                  <a:gd name="connsiteY245" fmla="*/ 254130 h 345008"/>
                  <a:gd name="connsiteX246" fmla="*/ 233751 w 440623"/>
                  <a:gd name="connsiteY246" fmla="*/ 240691 h 345008"/>
                  <a:gd name="connsiteX247" fmla="*/ 220312 w 440623"/>
                  <a:gd name="connsiteY247" fmla="*/ 227252 h 345008"/>
                  <a:gd name="connsiteX248" fmla="*/ 206873 w 440623"/>
                  <a:gd name="connsiteY248" fmla="*/ 240691 h 345008"/>
                  <a:gd name="connsiteX249" fmla="*/ 220312 w 440623"/>
                  <a:gd name="connsiteY249" fmla="*/ 254130 h 345008"/>
                  <a:gd name="connsiteX250" fmla="*/ 271975 w 440623"/>
                  <a:gd name="connsiteY250" fmla="*/ 254130 h 345008"/>
                  <a:gd name="connsiteX251" fmla="*/ 285414 w 440623"/>
                  <a:gd name="connsiteY251" fmla="*/ 240691 h 345008"/>
                  <a:gd name="connsiteX252" fmla="*/ 271975 w 440623"/>
                  <a:gd name="connsiteY252" fmla="*/ 227252 h 345008"/>
                  <a:gd name="connsiteX253" fmla="*/ 258536 w 440623"/>
                  <a:gd name="connsiteY253" fmla="*/ 240691 h 345008"/>
                  <a:gd name="connsiteX254" fmla="*/ 271975 w 440623"/>
                  <a:gd name="connsiteY254" fmla="*/ 254130 h 345008"/>
                  <a:gd name="connsiteX255" fmla="*/ 323748 w 440623"/>
                  <a:gd name="connsiteY255" fmla="*/ 254130 h 345008"/>
                  <a:gd name="connsiteX256" fmla="*/ 337187 w 440623"/>
                  <a:gd name="connsiteY256" fmla="*/ 240691 h 345008"/>
                  <a:gd name="connsiteX257" fmla="*/ 323748 w 440623"/>
                  <a:gd name="connsiteY257" fmla="*/ 227252 h 345008"/>
                  <a:gd name="connsiteX258" fmla="*/ 310309 w 440623"/>
                  <a:gd name="connsiteY258" fmla="*/ 240691 h 345008"/>
                  <a:gd name="connsiteX259" fmla="*/ 323748 w 440623"/>
                  <a:gd name="connsiteY259" fmla="*/ 254130 h 345008"/>
                  <a:gd name="connsiteX260" fmla="*/ 375411 w 440623"/>
                  <a:gd name="connsiteY260" fmla="*/ 254130 h 345008"/>
                  <a:gd name="connsiteX261" fmla="*/ 388850 w 440623"/>
                  <a:gd name="connsiteY261" fmla="*/ 240691 h 345008"/>
                  <a:gd name="connsiteX262" fmla="*/ 375411 w 440623"/>
                  <a:gd name="connsiteY262" fmla="*/ 227252 h 345008"/>
                  <a:gd name="connsiteX263" fmla="*/ 361972 w 440623"/>
                  <a:gd name="connsiteY263" fmla="*/ 240691 h 345008"/>
                  <a:gd name="connsiteX264" fmla="*/ 375411 w 440623"/>
                  <a:gd name="connsiteY264" fmla="*/ 254130 h 345008"/>
                  <a:gd name="connsiteX265" fmla="*/ 427184 w 440623"/>
                  <a:gd name="connsiteY265" fmla="*/ 254130 h 345008"/>
                  <a:gd name="connsiteX266" fmla="*/ 440623 w 440623"/>
                  <a:gd name="connsiteY266" fmla="*/ 240691 h 345008"/>
                  <a:gd name="connsiteX267" fmla="*/ 427184 w 440623"/>
                  <a:gd name="connsiteY267" fmla="*/ 227252 h 345008"/>
                  <a:gd name="connsiteX268" fmla="*/ 413745 w 440623"/>
                  <a:gd name="connsiteY268" fmla="*/ 240691 h 345008"/>
                  <a:gd name="connsiteX269" fmla="*/ 427184 w 440623"/>
                  <a:gd name="connsiteY269" fmla="*/ 254130 h 345008"/>
                  <a:gd name="connsiteX270" fmla="*/ 13439 w 440623"/>
                  <a:gd name="connsiteY270" fmla="*/ 299514 h 345008"/>
                  <a:gd name="connsiteX271" fmla="*/ 26878 w 440623"/>
                  <a:gd name="connsiteY271" fmla="*/ 286075 h 345008"/>
                  <a:gd name="connsiteX272" fmla="*/ 13439 w 440623"/>
                  <a:gd name="connsiteY272" fmla="*/ 272636 h 345008"/>
                  <a:gd name="connsiteX273" fmla="*/ 0 w 440623"/>
                  <a:gd name="connsiteY273" fmla="*/ 286075 h 345008"/>
                  <a:gd name="connsiteX274" fmla="*/ 13439 w 440623"/>
                  <a:gd name="connsiteY274" fmla="*/ 299514 h 345008"/>
                  <a:gd name="connsiteX275" fmla="*/ 65102 w 440623"/>
                  <a:gd name="connsiteY275" fmla="*/ 299514 h 345008"/>
                  <a:gd name="connsiteX276" fmla="*/ 78541 w 440623"/>
                  <a:gd name="connsiteY276" fmla="*/ 286075 h 345008"/>
                  <a:gd name="connsiteX277" fmla="*/ 65102 w 440623"/>
                  <a:gd name="connsiteY277" fmla="*/ 272636 h 345008"/>
                  <a:gd name="connsiteX278" fmla="*/ 51663 w 440623"/>
                  <a:gd name="connsiteY278" fmla="*/ 286075 h 345008"/>
                  <a:gd name="connsiteX279" fmla="*/ 65102 w 440623"/>
                  <a:gd name="connsiteY279" fmla="*/ 299514 h 345008"/>
                  <a:gd name="connsiteX280" fmla="*/ 116875 w 440623"/>
                  <a:gd name="connsiteY280" fmla="*/ 299514 h 345008"/>
                  <a:gd name="connsiteX281" fmla="*/ 130314 w 440623"/>
                  <a:gd name="connsiteY281" fmla="*/ 286075 h 345008"/>
                  <a:gd name="connsiteX282" fmla="*/ 116875 w 440623"/>
                  <a:gd name="connsiteY282" fmla="*/ 272636 h 345008"/>
                  <a:gd name="connsiteX283" fmla="*/ 103436 w 440623"/>
                  <a:gd name="connsiteY283" fmla="*/ 286075 h 345008"/>
                  <a:gd name="connsiteX284" fmla="*/ 116875 w 440623"/>
                  <a:gd name="connsiteY284" fmla="*/ 299514 h 345008"/>
                  <a:gd name="connsiteX285" fmla="*/ 168538 w 440623"/>
                  <a:gd name="connsiteY285" fmla="*/ 299514 h 345008"/>
                  <a:gd name="connsiteX286" fmla="*/ 181977 w 440623"/>
                  <a:gd name="connsiteY286" fmla="*/ 286075 h 345008"/>
                  <a:gd name="connsiteX287" fmla="*/ 168538 w 440623"/>
                  <a:gd name="connsiteY287" fmla="*/ 272636 h 345008"/>
                  <a:gd name="connsiteX288" fmla="*/ 155099 w 440623"/>
                  <a:gd name="connsiteY288" fmla="*/ 286075 h 345008"/>
                  <a:gd name="connsiteX289" fmla="*/ 168538 w 440623"/>
                  <a:gd name="connsiteY289" fmla="*/ 299514 h 345008"/>
                  <a:gd name="connsiteX290" fmla="*/ 220312 w 440623"/>
                  <a:gd name="connsiteY290" fmla="*/ 299514 h 345008"/>
                  <a:gd name="connsiteX291" fmla="*/ 233751 w 440623"/>
                  <a:gd name="connsiteY291" fmla="*/ 286075 h 345008"/>
                  <a:gd name="connsiteX292" fmla="*/ 220312 w 440623"/>
                  <a:gd name="connsiteY292" fmla="*/ 272636 h 345008"/>
                  <a:gd name="connsiteX293" fmla="*/ 206873 w 440623"/>
                  <a:gd name="connsiteY293" fmla="*/ 286075 h 345008"/>
                  <a:gd name="connsiteX294" fmla="*/ 220312 w 440623"/>
                  <a:gd name="connsiteY294" fmla="*/ 299514 h 345008"/>
                  <a:gd name="connsiteX295" fmla="*/ 271975 w 440623"/>
                  <a:gd name="connsiteY295" fmla="*/ 299514 h 345008"/>
                  <a:gd name="connsiteX296" fmla="*/ 285414 w 440623"/>
                  <a:gd name="connsiteY296" fmla="*/ 286075 h 345008"/>
                  <a:gd name="connsiteX297" fmla="*/ 271975 w 440623"/>
                  <a:gd name="connsiteY297" fmla="*/ 272636 h 345008"/>
                  <a:gd name="connsiteX298" fmla="*/ 258536 w 440623"/>
                  <a:gd name="connsiteY298" fmla="*/ 286075 h 345008"/>
                  <a:gd name="connsiteX299" fmla="*/ 271975 w 440623"/>
                  <a:gd name="connsiteY299" fmla="*/ 299514 h 345008"/>
                  <a:gd name="connsiteX300" fmla="*/ 323748 w 440623"/>
                  <a:gd name="connsiteY300" fmla="*/ 299514 h 345008"/>
                  <a:gd name="connsiteX301" fmla="*/ 337187 w 440623"/>
                  <a:gd name="connsiteY301" fmla="*/ 286075 h 345008"/>
                  <a:gd name="connsiteX302" fmla="*/ 323748 w 440623"/>
                  <a:gd name="connsiteY302" fmla="*/ 272636 h 345008"/>
                  <a:gd name="connsiteX303" fmla="*/ 310309 w 440623"/>
                  <a:gd name="connsiteY303" fmla="*/ 286075 h 345008"/>
                  <a:gd name="connsiteX304" fmla="*/ 323748 w 440623"/>
                  <a:gd name="connsiteY304" fmla="*/ 299514 h 345008"/>
                  <a:gd name="connsiteX305" fmla="*/ 375411 w 440623"/>
                  <a:gd name="connsiteY305" fmla="*/ 299514 h 345008"/>
                  <a:gd name="connsiteX306" fmla="*/ 388850 w 440623"/>
                  <a:gd name="connsiteY306" fmla="*/ 286075 h 345008"/>
                  <a:gd name="connsiteX307" fmla="*/ 375411 w 440623"/>
                  <a:gd name="connsiteY307" fmla="*/ 272636 h 345008"/>
                  <a:gd name="connsiteX308" fmla="*/ 361972 w 440623"/>
                  <a:gd name="connsiteY308" fmla="*/ 286075 h 345008"/>
                  <a:gd name="connsiteX309" fmla="*/ 375411 w 440623"/>
                  <a:gd name="connsiteY309" fmla="*/ 299514 h 345008"/>
                  <a:gd name="connsiteX310" fmla="*/ 427184 w 440623"/>
                  <a:gd name="connsiteY310" fmla="*/ 299514 h 345008"/>
                  <a:gd name="connsiteX311" fmla="*/ 440623 w 440623"/>
                  <a:gd name="connsiteY311" fmla="*/ 286075 h 345008"/>
                  <a:gd name="connsiteX312" fmla="*/ 427184 w 440623"/>
                  <a:gd name="connsiteY312" fmla="*/ 272636 h 345008"/>
                  <a:gd name="connsiteX313" fmla="*/ 413745 w 440623"/>
                  <a:gd name="connsiteY313" fmla="*/ 286075 h 345008"/>
                  <a:gd name="connsiteX314" fmla="*/ 427184 w 440623"/>
                  <a:gd name="connsiteY314" fmla="*/ 299514 h 345008"/>
                  <a:gd name="connsiteX315" fmla="*/ 13439 w 440623"/>
                  <a:gd name="connsiteY315" fmla="*/ 345008 h 345008"/>
                  <a:gd name="connsiteX316" fmla="*/ 26878 w 440623"/>
                  <a:gd name="connsiteY316" fmla="*/ 331569 h 345008"/>
                  <a:gd name="connsiteX317" fmla="*/ 13439 w 440623"/>
                  <a:gd name="connsiteY317" fmla="*/ 318130 h 345008"/>
                  <a:gd name="connsiteX318" fmla="*/ 0 w 440623"/>
                  <a:gd name="connsiteY318" fmla="*/ 331569 h 345008"/>
                  <a:gd name="connsiteX319" fmla="*/ 13439 w 440623"/>
                  <a:gd name="connsiteY319" fmla="*/ 345008 h 345008"/>
                  <a:gd name="connsiteX320" fmla="*/ 65102 w 440623"/>
                  <a:gd name="connsiteY320" fmla="*/ 345008 h 345008"/>
                  <a:gd name="connsiteX321" fmla="*/ 78541 w 440623"/>
                  <a:gd name="connsiteY321" fmla="*/ 331569 h 345008"/>
                  <a:gd name="connsiteX322" fmla="*/ 65102 w 440623"/>
                  <a:gd name="connsiteY322" fmla="*/ 318130 h 345008"/>
                  <a:gd name="connsiteX323" fmla="*/ 51663 w 440623"/>
                  <a:gd name="connsiteY323" fmla="*/ 331569 h 345008"/>
                  <a:gd name="connsiteX324" fmla="*/ 65102 w 440623"/>
                  <a:gd name="connsiteY324" fmla="*/ 345008 h 345008"/>
                  <a:gd name="connsiteX325" fmla="*/ 116875 w 440623"/>
                  <a:gd name="connsiteY325" fmla="*/ 345008 h 345008"/>
                  <a:gd name="connsiteX326" fmla="*/ 130314 w 440623"/>
                  <a:gd name="connsiteY326" fmla="*/ 331569 h 345008"/>
                  <a:gd name="connsiteX327" fmla="*/ 116875 w 440623"/>
                  <a:gd name="connsiteY327" fmla="*/ 318130 h 345008"/>
                  <a:gd name="connsiteX328" fmla="*/ 103436 w 440623"/>
                  <a:gd name="connsiteY328" fmla="*/ 331569 h 345008"/>
                  <a:gd name="connsiteX329" fmla="*/ 116875 w 440623"/>
                  <a:gd name="connsiteY329" fmla="*/ 345008 h 345008"/>
                  <a:gd name="connsiteX330" fmla="*/ 168538 w 440623"/>
                  <a:gd name="connsiteY330" fmla="*/ 345008 h 345008"/>
                  <a:gd name="connsiteX331" fmla="*/ 181977 w 440623"/>
                  <a:gd name="connsiteY331" fmla="*/ 331569 h 345008"/>
                  <a:gd name="connsiteX332" fmla="*/ 168538 w 440623"/>
                  <a:gd name="connsiteY332" fmla="*/ 318130 h 345008"/>
                  <a:gd name="connsiteX333" fmla="*/ 155099 w 440623"/>
                  <a:gd name="connsiteY333" fmla="*/ 331569 h 345008"/>
                  <a:gd name="connsiteX334" fmla="*/ 168538 w 440623"/>
                  <a:gd name="connsiteY334" fmla="*/ 345008 h 345008"/>
                  <a:gd name="connsiteX335" fmla="*/ 220312 w 440623"/>
                  <a:gd name="connsiteY335" fmla="*/ 345008 h 345008"/>
                  <a:gd name="connsiteX336" fmla="*/ 233751 w 440623"/>
                  <a:gd name="connsiteY336" fmla="*/ 331569 h 345008"/>
                  <a:gd name="connsiteX337" fmla="*/ 220312 w 440623"/>
                  <a:gd name="connsiteY337" fmla="*/ 318130 h 345008"/>
                  <a:gd name="connsiteX338" fmla="*/ 206873 w 440623"/>
                  <a:gd name="connsiteY338" fmla="*/ 331569 h 345008"/>
                  <a:gd name="connsiteX339" fmla="*/ 220312 w 440623"/>
                  <a:gd name="connsiteY339" fmla="*/ 345008 h 345008"/>
                  <a:gd name="connsiteX340" fmla="*/ 271975 w 440623"/>
                  <a:gd name="connsiteY340" fmla="*/ 345008 h 345008"/>
                  <a:gd name="connsiteX341" fmla="*/ 285414 w 440623"/>
                  <a:gd name="connsiteY341" fmla="*/ 331569 h 345008"/>
                  <a:gd name="connsiteX342" fmla="*/ 271975 w 440623"/>
                  <a:gd name="connsiteY342" fmla="*/ 318130 h 345008"/>
                  <a:gd name="connsiteX343" fmla="*/ 258536 w 440623"/>
                  <a:gd name="connsiteY343" fmla="*/ 331569 h 345008"/>
                  <a:gd name="connsiteX344" fmla="*/ 271975 w 440623"/>
                  <a:gd name="connsiteY344" fmla="*/ 345008 h 345008"/>
                  <a:gd name="connsiteX345" fmla="*/ 323748 w 440623"/>
                  <a:gd name="connsiteY345" fmla="*/ 345008 h 345008"/>
                  <a:gd name="connsiteX346" fmla="*/ 337187 w 440623"/>
                  <a:gd name="connsiteY346" fmla="*/ 331569 h 345008"/>
                  <a:gd name="connsiteX347" fmla="*/ 323748 w 440623"/>
                  <a:gd name="connsiteY347" fmla="*/ 318130 h 345008"/>
                  <a:gd name="connsiteX348" fmla="*/ 310309 w 440623"/>
                  <a:gd name="connsiteY348" fmla="*/ 331569 h 345008"/>
                  <a:gd name="connsiteX349" fmla="*/ 323748 w 440623"/>
                  <a:gd name="connsiteY349" fmla="*/ 345008 h 345008"/>
                  <a:gd name="connsiteX350" fmla="*/ 375411 w 440623"/>
                  <a:gd name="connsiteY350" fmla="*/ 345008 h 345008"/>
                  <a:gd name="connsiteX351" fmla="*/ 388850 w 440623"/>
                  <a:gd name="connsiteY351" fmla="*/ 331569 h 345008"/>
                  <a:gd name="connsiteX352" fmla="*/ 375411 w 440623"/>
                  <a:gd name="connsiteY352" fmla="*/ 318130 h 345008"/>
                  <a:gd name="connsiteX353" fmla="*/ 361972 w 440623"/>
                  <a:gd name="connsiteY353" fmla="*/ 331569 h 345008"/>
                  <a:gd name="connsiteX354" fmla="*/ 375411 w 440623"/>
                  <a:gd name="connsiteY354" fmla="*/ 345008 h 345008"/>
                  <a:gd name="connsiteX355" fmla="*/ 427184 w 440623"/>
                  <a:gd name="connsiteY355" fmla="*/ 345008 h 345008"/>
                  <a:gd name="connsiteX356" fmla="*/ 440623 w 440623"/>
                  <a:gd name="connsiteY356" fmla="*/ 331569 h 345008"/>
                  <a:gd name="connsiteX357" fmla="*/ 427184 w 440623"/>
                  <a:gd name="connsiteY357" fmla="*/ 318130 h 345008"/>
                  <a:gd name="connsiteX358" fmla="*/ 413745 w 440623"/>
                  <a:gd name="connsiteY358" fmla="*/ 331569 h 345008"/>
                  <a:gd name="connsiteX359" fmla="*/ 427184 w 44062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538" y="26878"/>
                    </a:moveTo>
                    <a:cubicBezTo>
                      <a:pt x="175961" y="26878"/>
                      <a:pt x="181977" y="20861"/>
                      <a:pt x="181977" y="13439"/>
                    </a:cubicBezTo>
                    <a:cubicBezTo>
                      <a:pt x="181977" y="6017"/>
                      <a:pt x="175961" y="0"/>
                      <a:pt x="168538" y="0"/>
                    </a:cubicBezTo>
                    <a:cubicBezTo>
                      <a:pt x="161116" y="0"/>
                      <a:pt x="155099" y="6017"/>
                      <a:pt x="155099" y="13439"/>
                    </a:cubicBezTo>
                    <a:cubicBezTo>
                      <a:pt x="155099" y="20861"/>
                      <a:pt x="161116" y="26878"/>
                      <a:pt x="168538"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1975" y="26878"/>
                    </a:moveTo>
                    <a:cubicBezTo>
                      <a:pt x="279397" y="26878"/>
                      <a:pt x="285414" y="20861"/>
                      <a:pt x="285414" y="13439"/>
                    </a:cubicBezTo>
                    <a:cubicBezTo>
                      <a:pt x="285414" y="6017"/>
                      <a:pt x="279397" y="0"/>
                      <a:pt x="271975" y="0"/>
                    </a:cubicBezTo>
                    <a:cubicBezTo>
                      <a:pt x="264552" y="0"/>
                      <a:pt x="258536" y="6017"/>
                      <a:pt x="258536" y="13439"/>
                    </a:cubicBezTo>
                    <a:cubicBezTo>
                      <a:pt x="258536" y="20861"/>
                      <a:pt x="264552" y="26878"/>
                      <a:pt x="27197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411" y="26878"/>
                    </a:moveTo>
                    <a:cubicBezTo>
                      <a:pt x="382833" y="26878"/>
                      <a:pt x="388850" y="20861"/>
                      <a:pt x="388850" y="13439"/>
                    </a:cubicBezTo>
                    <a:cubicBezTo>
                      <a:pt x="388850" y="6017"/>
                      <a:pt x="382833" y="0"/>
                      <a:pt x="375411" y="0"/>
                    </a:cubicBezTo>
                    <a:cubicBezTo>
                      <a:pt x="367989" y="0"/>
                      <a:pt x="361972" y="6017"/>
                      <a:pt x="361972" y="13439"/>
                    </a:cubicBezTo>
                    <a:cubicBezTo>
                      <a:pt x="361972" y="20861"/>
                      <a:pt x="367989" y="26878"/>
                      <a:pt x="37541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102" y="72262"/>
                    </a:moveTo>
                    <a:cubicBezTo>
                      <a:pt x="72524" y="72262"/>
                      <a:pt x="78541" y="66245"/>
                      <a:pt x="78541" y="58823"/>
                    </a:cubicBezTo>
                    <a:cubicBezTo>
                      <a:pt x="78541" y="51401"/>
                      <a:pt x="72524" y="45384"/>
                      <a:pt x="65102" y="45384"/>
                    </a:cubicBezTo>
                    <a:cubicBezTo>
                      <a:pt x="57680" y="45384"/>
                      <a:pt x="51663" y="51401"/>
                      <a:pt x="51663" y="58823"/>
                    </a:cubicBezTo>
                    <a:cubicBezTo>
                      <a:pt x="51663" y="66245"/>
                      <a:pt x="57680" y="72262"/>
                      <a:pt x="65102"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168538" y="72262"/>
                    </a:moveTo>
                    <a:cubicBezTo>
                      <a:pt x="175961" y="72262"/>
                      <a:pt x="181977" y="66245"/>
                      <a:pt x="181977" y="58823"/>
                    </a:cubicBezTo>
                    <a:cubicBezTo>
                      <a:pt x="181977" y="51401"/>
                      <a:pt x="175961" y="45384"/>
                      <a:pt x="168538" y="45384"/>
                    </a:cubicBezTo>
                    <a:cubicBezTo>
                      <a:pt x="161116" y="45384"/>
                      <a:pt x="155099" y="51401"/>
                      <a:pt x="155099" y="58823"/>
                    </a:cubicBezTo>
                    <a:cubicBezTo>
                      <a:pt x="155099" y="66245"/>
                      <a:pt x="161116" y="72262"/>
                      <a:pt x="168538"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1975" y="72262"/>
                    </a:moveTo>
                    <a:cubicBezTo>
                      <a:pt x="279397" y="72262"/>
                      <a:pt x="285414" y="66245"/>
                      <a:pt x="285414" y="58823"/>
                    </a:cubicBezTo>
                    <a:cubicBezTo>
                      <a:pt x="285414" y="51401"/>
                      <a:pt x="279397" y="45384"/>
                      <a:pt x="271975" y="45384"/>
                    </a:cubicBezTo>
                    <a:cubicBezTo>
                      <a:pt x="264552" y="45384"/>
                      <a:pt x="258536" y="51401"/>
                      <a:pt x="258536" y="58823"/>
                    </a:cubicBezTo>
                    <a:cubicBezTo>
                      <a:pt x="258536" y="66245"/>
                      <a:pt x="264552" y="72262"/>
                      <a:pt x="271975"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375411" y="72262"/>
                    </a:moveTo>
                    <a:cubicBezTo>
                      <a:pt x="382833" y="72262"/>
                      <a:pt x="388850" y="66245"/>
                      <a:pt x="388850" y="58823"/>
                    </a:cubicBezTo>
                    <a:cubicBezTo>
                      <a:pt x="388850" y="51401"/>
                      <a:pt x="382833" y="45384"/>
                      <a:pt x="375411" y="45384"/>
                    </a:cubicBezTo>
                    <a:cubicBezTo>
                      <a:pt x="367989" y="45384"/>
                      <a:pt x="361972" y="51401"/>
                      <a:pt x="361972" y="58823"/>
                    </a:cubicBezTo>
                    <a:cubicBezTo>
                      <a:pt x="361972" y="66245"/>
                      <a:pt x="367989" y="72262"/>
                      <a:pt x="375411" y="72262"/>
                    </a:cubicBezTo>
                    <a:close/>
                    <a:moveTo>
                      <a:pt x="427184" y="72262"/>
                    </a:moveTo>
                    <a:cubicBezTo>
                      <a:pt x="434607" y="72262"/>
                      <a:pt x="440623" y="66245"/>
                      <a:pt x="440623" y="58823"/>
                    </a:cubicBezTo>
                    <a:cubicBezTo>
                      <a:pt x="440623" y="51401"/>
                      <a:pt x="434607" y="45384"/>
                      <a:pt x="427184" y="45384"/>
                    </a:cubicBezTo>
                    <a:cubicBezTo>
                      <a:pt x="419762" y="45384"/>
                      <a:pt x="413745" y="51401"/>
                      <a:pt x="413745" y="58823"/>
                    </a:cubicBezTo>
                    <a:cubicBezTo>
                      <a:pt x="413745" y="66245"/>
                      <a:pt x="419762" y="72262"/>
                      <a:pt x="427184"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538" y="117757"/>
                    </a:moveTo>
                    <a:cubicBezTo>
                      <a:pt x="175961" y="117757"/>
                      <a:pt x="181977" y="111740"/>
                      <a:pt x="181977" y="104318"/>
                    </a:cubicBezTo>
                    <a:cubicBezTo>
                      <a:pt x="181977" y="96895"/>
                      <a:pt x="175961" y="90879"/>
                      <a:pt x="168538" y="90879"/>
                    </a:cubicBezTo>
                    <a:cubicBezTo>
                      <a:pt x="161116" y="90879"/>
                      <a:pt x="155099" y="96895"/>
                      <a:pt x="155099" y="104318"/>
                    </a:cubicBezTo>
                    <a:cubicBezTo>
                      <a:pt x="155099" y="111740"/>
                      <a:pt x="161116" y="117757"/>
                      <a:pt x="168538"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1975" y="117757"/>
                    </a:moveTo>
                    <a:cubicBezTo>
                      <a:pt x="279397" y="117757"/>
                      <a:pt x="285414" y="111740"/>
                      <a:pt x="285414" y="104318"/>
                    </a:cubicBezTo>
                    <a:cubicBezTo>
                      <a:pt x="285414" y="96895"/>
                      <a:pt x="279397" y="90879"/>
                      <a:pt x="271975" y="90879"/>
                    </a:cubicBezTo>
                    <a:cubicBezTo>
                      <a:pt x="264552" y="90879"/>
                      <a:pt x="258536" y="96895"/>
                      <a:pt x="258536" y="104318"/>
                    </a:cubicBezTo>
                    <a:cubicBezTo>
                      <a:pt x="258536" y="111740"/>
                      <a:pt x="264552" y="117757"/>
                      <a:pt x="27197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411" y="117757"/>
                    </a:moveTo>
                    <a:cubicBezTo>
                      <a:pt x="382833" y="117757"/>
                      <a:pt x="388850" y="111740"/>
                      <a:pt x="388850" y="104318"/>
                    </a:cubicBezTo>
                    <a:cubicBezTo>
                      <a:pt x="388850" y="96895"/>
                      <a:pt x="382833" y="90879"/>
                      <a:pt x="375411" y="90879"/>
                    </a:cubicBezTo>
                    <a:cubicBezTo>
                      <a:pt x="367989" y="90879"/>
                      <a:pt x="361972" y="96895"/>
                      <a:pt x="361972" y="104318"/>
                    </a:cubicBezTo>
                    <a:cubicBezTo>
                      <a:pt x="361972" y="111740"/>
                      <a:pt x="367989" y="117757"/>
                      <a:pt x="37541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141"/>
                    </a:moveTo>
                    <a:cubicBezTo>
                      <a:pt x="20861" y="163141"/>
                      <a:pt x="26878" y="157124"/>
                      <a:pt x="26878" y="149702"/>
                    </a:cubicBezTo>
                    <a:cubicBezTo>
                      <a:pt x="26878" y="142279"/>
                      <a:pt x="20861" y="136263"/>
                      <a:pt x="13439" y="136263"/>
                    </a:cubicBezTo>
                    <a:cubicBezTo>
                      <a:pt x="6017" y="136263"/>
                      <a:pt x="0" y="142279"/>
                      <a:pt x="0" y="149702"/>
                    </a:cubicBezTo>
                    <a:cubicBezTo>
                      <a:pt x="0" y="157124"/>
                      <a:pt x="6017" y="163141"/>
                      <a:pt x="13439" y="163141"/>
                    </a:cubicBezTo>
                    <a:close/>
                    <a:moveTo>
                      <a:pt x="65102" y="163141"/>
                    </a:moveTo>
                    <a:cubicBezTo>
                      <a:pt x="72524" y="163141"/>
                      <a:pt x="78541" y="157124"/>
                      <a:pt x="78541" y="149702"/>
                    </a:cubicBezTo>
                    <a:cubicBezTo>
                      <a:pt x="78541" y="142279"/>
                      <a:pt x="72524" y="136263"/>
                      <a:pt x="65102" y="136263"/>
                    </a:cubicBezTo>
                    <a:cubicBezTo>
                      <a:pt x="57680" y="136263"/>
                      <a:pt x="51663" y="142279"/>
                      <a:pt x="51663" y="149702"/>
                    </a:cubicBezTo>
                    <a:cubicBezTo>
                      <a:pt x="51663" y="157124"/>
                      <a:pt x="57680" y="163141"/>
                      <a:pt x="65102" y="163141"/>
                    </a:cubicBezTo>
                    <a:close/>
                    <a:moveTo>
                      <a:pt x="116875" y="163141"/>
                    </a:moveTo>
                    <a:cubicBezTo>
                      <a:pt x="124297" y="163141"/>
                      <a:pt x="130314" y="157124"/>
                      <a:pt x="130314" y="149702"/>
                    </a:cubicBezTo>
                    <a:cubicBezTo>
                      <a:pt x="130314" y="142279"/>
                      <a:pt x="124297" y="136263"/>
                      <a:pt x="116875" y="136263"/>
                    </a:cubicBezTo>
                    <a:cubicBezTo>
                      <a:pt x="109453" y="136263"/>
                      <a:pt x="103436" y="142279"/>
                      <a:pt x="103436" y="149702"/>
                    </a:cubicBezTo>
                    <a:cubicBezTo>
                      <a:pt x="103436" y="157124"/>
                      <a:pt x="109453" y="163141"/>
                      <a:pt x="116875" y="163141"/>
                    </a:cubicBezTo>
                    <a:close/>
                    <a:moveTo>
                      <a:pt x="168538" y="163141"/>
                    </a:moveTo>
                    <a:cubicBezTo>
                      <a:pt x="175961" y="163141"/>
                      <a:pt x="181977" y="157124"/>
                      <a:pt x="181977" y="149702"/>
                    </a:cubicBezTo>
                    <a:cubicBezTo>
                      <a:pt x="181977" y="142279"/>
                      <a:pt x="175961" y="136263"/>
                      <a:pt x="168538" y="136263"/>
                    </a:cubicBezTo>
                    <a:cubicBezTo>
                      <a:pt x="161116" y="136263"/>
                      <a:pt x="155099" y="142279"/>
                      <a:pt x="155099" y="149702"/>
                    </a:cubicBezTo>
                    <a:cubicBezTo>
                      <a:pt x="155099" y="157124"/>
                      <a:pt x="161116" y="163141"/>
                      <a:pt x="168538" y="163141"/>
                    </a:cubicBezTo>
                    <a:close/>
                    <a:moveTo>
                      <a:pt x="220312" y="163141"/>
                    </a:moveTo>
                    <a:cubicBezTo>
                      <a:pt x="227734" y="163141"/>
                      <a:pt x="233751" y="157124"/>
                      <a:pt x="233751" y="149702"/>
                    </a:cubicBezTo>
                    <a:cubicBezTo>
                      <a:pt x="233751" y="142279"/>
                      <a:pt x="227734" y="136263"/>
                      <a:pt x="220312" y="136263"/>
                    </a:cubicBezTo>
                    <a:cubicBezTo>
                      <a:pt x="212889" y="136263"/>
                      <a:pt x="206873" y="142279"/>
                      <a:pt x="206873" y="149702"/>
                    </a:cubicBezTo>
                    <a:cubicBezTo>
                      <a:pt x="206873" y="157124"/>
                      <a:pt x="212889" y="163141"/>
                      <a:pt x="220312" y="163141"/>
                    </a:cubicBezTo>
                    <a:close/>
                    <a:moveTo>
                      <a:pt x="271975" y="163141"/>
                    </a:moveTo>
                    <a:cubicBezTo>
                      <a:pt x="279397" y="163141"/>
                      <a:pt x="285414" y="157124"/>
                      <a:pt x="285414" y="149702"/>
                    </a:cubicBezTo>
                    <a:cubicBezTo>
                      <a:pt x="285414" y="142279"/>
                      <a:pt x="279397" y="136263"/>
                      <a:pt x="271975" y="136263"/>
                    </a:cubicBezTo>
                    <a:cubicBezTo>
                      <a:pt x="264552" y="136263"/>
                      <a:pt x="258536" y="142279"/>
                      <a:pt x="258536" y="149702"/>
                    </a:cubicBezTo>
                    <a:cubicBezTo>
                      <a:pt x="258536" y="157124"/>
                      <a:pt x="264552" y="163141"/>
                      <a:pt x="271975" y="163141"/>
                    </a:cubicBezTo>
                    <a:close/>
                    <a:moveTo>
                      <a:pt x="323748" y="163141"/>
                    </a:moveTo>
                    <a:cubicBezTo>
                      <a:pt x="331170" y="163141"/>
                      <a:pt x="337187" y="157124"/>
                      <a:pt x="337187" y="149702"/>
                    </a:cubicBezTo>
                    <a:cubicBezTo>
                      <a:pt x="337187" y="142279"/>
                      <a:pt x="331170" y="136263"/>
                      <a:pt x="323748" y="136263"/>
                    </a:cubicBezTo>
                    <a:cubicBezTo>
                      <a:pt x="316326" y="136263"/>
                      <a:pt x="310309" y="142279"/>
                      <a:pt x="310309" y="149702"/>
                    </a:cubicBezTo>
                    <a:cubicBezTo>
                      <a:pt x="310309" y="157124"/>
                      <a:pt x="316326" y="163141"/>
                      <a:pt x="323748" y="163141"/>
                    </a:cubicBezTo>
                    <a:close/>
                    <a:moveTo>
                      <a:pt x="375411" y="163141"/>
                    </a:moveTo>
                    <a:cubicBezTo>
                      <a:pt x="382833" y="163141"/>
                      <a:pt x="388850" y="157124"/>
                      <a:pt x="388850" y="149702"/>
                    </a:cubicBezTo>
                    <a:cubicBezTo>
                      <a:pt x="388850" y="142279"/>
                      <a:pt x="382833" y="136263"/>
                      <a:pt x="375411" y="136263"/>
                    </a:cubicBezTo>
                    <a:cubicBezTo>
                      <a:pt x="367989" y="136263"/>
                      <a:pt x="361972" y="142279"/>
                      <a:pt x="361972" y="149702"/>
                    </a:cubicBezTo>
                    <a:cubicBezTo>
                      <a:pt x="361972" y="157124"/>
                      <a:pt x="367989" y="163141"/>
                      <a:pt x="375411" y="163141"/>
                    </a:cubicBezTo>
                    <a:close/>
                    <a:moveTo>
                      <a:pt x="427184" y="163141"/>
                    </a:moveTo>
                    <a:cubicBezTo>
                      <a:pt x="434607" y="163141"/>
                      <a:pt x="440623" y="157124"/>
                      <a:pt x="440623" y="149702"/>
                    </a:cubicBezTo>
                    <a:cubicBezTo>
                      <a:pt x="440623" y="142279"/>
                      <a:pt x="434607" y="136263"/>
                      <a:pt x="427184" y="136263"/>
                    </a:cubicBezTo>
                    <a:cubicBezTo>
                      <a:pt x="419762" y="136263"/>
                      <a:pt x="413745" y="142279"/>
                      <a:pt x="413745" y="149702"/>
                    </a:cubicBezTo>
                    <a:cubicBezTo>
                      <a:pt x="413745" y="157124"/>
                      <a:pt x="419762" y="163141"/>
                      <a:pt x="427184" y="16314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102" y="208635"/>
                    </a:moveTo>
                    <a:cubicBezTo>
                      <a:pt x="72524" y="208635"/>
                      <a:pt x="78541" y="202618"/>
                      <a:pt x="78541" y="195196"/>
                    </a:cubicBezTo>
                    <a:cubicBezTo>
                      <a:pt x="78541" y="187774"/>
                      <a:pt x="72524" y="181757"/>
                      <a:pt x="65102" y="181757"/>
                    </a:cubicBezTo>
                    <a:cubicBezTo>
                      <a:pt x="57680" y="181757"/>
                      <a:pt x="51663" y="187774"/>
                      <a:pt x="51663" y="195196"/>
                    </a:cubicBezTo>
                    <a:cubicBezTo>
                      <a:pt x="51663" y="202618"/>
                      <a:pt x="57680" y="208635"/>
                      <a:pt x="65102"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168538" y="208635"/>
                    </a:moveTo>
                    <a:cubicBezTo>
                      <a:pt x="175961" y="208635"/>
                      <a:pt x="181977" y="202618"/>
                      <a:pt x="181977" y="195196"/>
                    </a:cubicBezTo>
                    <a:cubicBezTo>
                      <a:pt x="181977" y="187774"/>
                      <a:pt x="175961" y="181757"/>
                      <a:pt x="168538" y="181757"/>
                    </a:cubicBezTo>
                    <a:cubicBezTo>
                      <a:pt x="161116" y="181757"/>
                      <a:pt x="155099" y="187774"/>
                      <a:pt x="155099" y="195196"/>
                    </a:cubicBezTo>
                    <a:cubicBezTo>
                      <a:pt x="155099" y="202618"/>
                      <a:pt x="161116" y="208635"/>
                      <a:pt x="168538"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1975" y="208635"/>
                    </a:moveTo>
                    <a:cubicBezTo>
                      <a:pt x="279397" y="208635"/>
                      <a:pt x="285414" y="202618"/>
                      <a:pt x="285414" y="195196"/>
                    </a:cubicBezTo>
                    <a:cubicBezTo>
                      <a:pt x="285414" y="187774"/>
                      <a:pt x="279397" y="181757"/>
                      <a:pt x="271975" y="181757"/>
                    </a:cubicBezTo>
                    <a:cubicBezTo>
                      <a:pt x="264552" y="181757"/>
                      <a:pt x="258536" y="187774"/>
                      <a:pt x="258536" y="195196"/>
                    </a:cubicBezTo>
                    <a:cubicBezTo>
                      <a:pt x="258536" y="202618"/>
                      <a:pt x="264552" y="208635"/>
                      <a:pt x="271975"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375411" y="208635"/>
                    </a:moveTo>
                    <a:cubicBezTo>
                      <a:pt x="382833" y="208635"/>
                      <a:pt x="388850" y="202618"/>
                      <a:pt x="388850" y="195196"/>
                    </a:cubicBezTo>
                    <a:cubicBezTo>
                      <a:pt x="388850" y="187774"/>
                      <a:pt x="382833" y="181757"/>
                      <a:pt x="375411" y="181757"/>
                    </a:cubicBezTo>
                    <a:cubicBezTo>
                      <a:pt x="367989" y="181757"/>
                      <a:pt x="361972" y="187774"/>
                      <a:pt x="361972" y="195196"/>
                    </a:cubicBezTo>
                    <a:cubicBezTo>
                      <a:pt x="361972" y="202618"/>
                      <a:pt x="367989" y="208635"/>
                      <a:pt x="375411" y="208635"/>
                    </a:cubicBezTo>
                    <a:close/>
                    <a:moveTo>
                      <a:pt x="427184" y="208635"/>
                    </a:moveTo>
                    <a:cubicBezTo>
                      <a:pt x="434607" y="208635"/>
                      <a:pt x="440623" y="202618"/>
                      <a:pt x="440623" y="195196"/>
                    </a:cubicBezTo>
                    <a:cubicBezTo>
                      <a:pt x="440623" y="187774"/>
                      <a:pt x="434607" y="181757"/>
                      <a:pt x="427184" y="181757"/>
                    </a:cubicBezTo>
                    <a:cubicBezTo>
                      <a:pt x="419762" y="181757"/>
                      <a:pt x="413745" y="187774"/>
                      <a:pt x="413745" y="195196"/>
                    </a:cubicBezTo>
                    <a:cubicBezTo>
                      <a:pt x="413745" y="202618"/>
                      <a:pt x="419762" y="208635"/>
                      <a:pt x="427184"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538" y="254130"/>
                    </a:moveTo>
                    <a:cubicBezTo>
                      <a:pt x="175961" y="254130"/>
                      <a:pt x="181977" y="248113"/>
                      <a:pt x="181977" y="240691"/>
                    </a:cubicBezTo>
                    <a:cubicBezTo>
                      <a:pt x="181977" y="233268"/>
                      <a:pt x="175961" y="227252"/>
                      <a:pt x="168538" y="227252"/>
                    </a:cubicBezTo>
                    <a:cubicBezTo>
                      <a:pt x="161116" y="227252"/>
                      <a:pt x="155099" y="233268"/>
                      <a:pt x="155099" y="240691"/>
                    </a:cubicBezTo>
                    <a:cubicBezTo>
                      <a:pt x="155099" y="248113"/>
                      <a:pt x="161116" y="254130"/>
                      <a:pt x="168538"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1975" y="254130"/>
                    </a:moveTo>
                    <a:cubicBezTo>
                      <a:pt x="279397" y="254130"/>
                      <a:pt x="285414" y="248113"/>
                      <a:pt x="285414" y="240691"/>
                    </a:cubicBezTo>
                    <a:cubicBezTo>
                      <a:pt x="285414" y="233268"/>
                      <a:pt x="279397" y="227252"/>
                      <a:pt x="271975" y="227252"/>
                    </a:cubicBezTo>
                    <a:cubicBezTo>
                      <a:pt x="264552" y="227252"/>
                      <a:pt x="258536" y="233268"/>
                      <a:pt x="258536" y="240691"/>
                    </a:cubicBezTo>
                    <a:cubicBezTo>
                      <a:pt x="258536" y="248113"/>
                      <a:pt x="264552" y="254130"/>
                      <a:pt x="27197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411" y="254130"/>
                    </a:moveTo>
                    <a:cubicBezTo>
                      <a:pt x="382833" y="254130"/>
                      <a:pt x="388850" y="248113"/>
                      <a:pt x="388850" y="240691"/>
                    </a:cubicBezTo>
                    <a:cubicBezTo>
                      <a:pt x="388850" y="233268"/>
                      <a:pt x="382833" y="227252"/>
                      <a:pt x="375411" y="227252"/>
                    </a:cubicBezTo>
                    <a:cubicBezTo>
                      <a:pt x="367989" y="227252"/>
                      <a:pt x="361972" y="233268"/>
                      <a:pt x="361972" y="240691"/>
                    </a:cubicBezTo>
                    <a:cubicBezTo>
                      <a:pt x="361972" y="248113"/>
                      <a:pt x="367989" y="254130"/>
                      <a:pt x="37541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102" y="299514"/>
                    </a:moveTo>
                    <a:cubicBezTo>
                      <a:pt x="72524" y="299514"/>
                      <a:pt x="78541" y="293497"/>
                      <a:pt x="78541" y="286075"/>
                    </a:cubicBezTo>
                    <a:cubicBezTo>
                      <a:pt x="78541" y="278652"/>
                      <a:pt x="72524" y="272636"/>
                      <a:pt x="65102" y="272636"/>
                    </a:cubicBezTo>
                    <a:cubicBezTo>
                      <a:pt x="57680" y="272636"/>
                      <a:pt x="51663" y="278652"/>
                      <a:pt x="51663" y="286075"/>
                    </a:cubicBezTo>
                    <a:cubicBezTo>
                      <a:pt x="51663" y="293497"/>
                      <a:pt x="57680" y="299514"/>
                      <a:pt x="65102" y="299514"/>
                    </a:cubicBezTo>
                    <a:close/>
                    <a:moveTo>
                      <a:pt x="116875" y="299514"/>
                    </a:moveTo>
                    <a:cubicBezTo>
                      <a:pt x="124297" y="299514"/>
                      <a:pt x="130314" y="293497"/>
                      <a:pt x="130314" y="286075"/>
                    </a:cubicBezTo>
                    <a:cubicBezTo>
                      <a:pt x="130314" y="278652"/>
                      <a:pt x="124297" y="272636"/>
                      <a:pt x="116875" y="272636"/>
                    </a:cubicBezTo>
                    <a:cubicBezTo>
                      <a:pt x="109453" y="272636"/>
                      <a:pt x="103436" y="278652"/>
                      <a:pt x="103436" y="286075"/>
                    </a:cubicBezTo>
                    <a:cubicBezTo>
                      <a:pt x="103436" y="293497"/>
                      <a:pt x="109453" y="299514"/>
                      <a:pt x="116875" y="299514"/>
                    </a:cubicBezTo>
                    <a:close/>
                    <a:moveTo>
                      <a:pt x="168538" y="299514"/>
                    </a:moveTo>
                    <a:cubicBezTo>
                      <a:pt x="175961" y="299514"/>
                      <a:pt x="181977" y="293497"/>
                      <a:pt x="181977" y="286075"/>
                    </a:cubicBezTo>
                    <a:cubicBezTo>
                      <a:pt x="181977" y="278652"/>
                      <a:pt x="175961" y="272636"/>
                      <a:pt x="168538" y="272636"/>
                    </a:cubicBezTo>
                    <a:cubicBezTo>
                      <a:pt x="161116" y="272636"/>
                      <a:pt x="155099" y="278652"/>
                      <a:pt x="155099" y="286075"/>
                    </a:cubicBezTo>
                    <a:cubicBezTo>
                      <a:pt x="155099" y="293497"/>
                      <a:pt x="161116" y="299514"/>
                      <a:pt x="168538"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1975" y="299514"/>
                    </a:moveTo>
                    <a:cubicBezTo>
                      <a:pt x="279397" y="299514"/>
                      <a:pt x="285414" y="293497"/>
                      <a:pt x="285414" y="286075"/>
                    </a:cubicBezTo>
                    <a:cubicBezTo>
                      <a:pt x="285414" y="278652"/>
                      <a:pt x="279397" y="272636"/>
                      <a:pt x="271975" y="272636"/>
                    </a:cubicBezTo>
                    <a:cubicBezTo>
                      <a:pt x="264552" y="272636"/>
                      <a:pt x="258536" y="278652"/>
                      <a:pt x="258536" y="286075"/>
                    </a:cubicBezTo>
                    <a:cubicBezTo>
                      <a:pt x="258536" y="293497"/>
                      <a:pt x="264552" y="299514"/>
                      <a:pt x="271975" y="299514"/>
                    </a:cubicBezTo>
                    <a:close/>
                    <a:moveTo>
                      <a:pt x="323748" y="299514"/>
                    </a:moveTo>
                    <a:cubicBezTo>
                      <a:pt x="331170" y="299514"/>
                      <a:pt x="337187" y="293497"/>
                      <a:pt x="337187" y="286075"/>
                    </a:cubicBezTo>
                    <a:cubicBezTo>
                      <a:pt x="337187" y="278652"/>
                      <a:pt x="331170" y="272636"/>
                      <a:pt x="323748" y="272636"/>
                    </a:cubicBezTo>
                    <a:cubicBezTo>
                      <a:pt x="316326" y="272636"/>
                      <a:pt x="310309" y="278652"/>
                      <a:pt x="310309" y="286075"/>
                    </a:cubicBezTo>
                    <a:cubicBezTo>
                      <a:pt x="310309" y="293497"/>
                      <a:pt x="316326" y="299514"/>
                      <a:pt x="323748" y="299514"/>
                    </a:cubicBezTo>
                    <a:close/>
                    <a:moveTo>
                      <a:pt x="375411" y="299514"/>
                    </a:moveTo>
                    <a:cubicBezTo>
                      <a:pt x="382833" y="299514"/>
                      <a:pt x="388850" y="293497"/>
                      <a:pt x="388850" y="286075"/>
                    </a:cubicBezTo>
                    <a:cubicBezTo>
                      <a:pt x="388850" y="278652"/>
                      <a:pt x="382833" y="272636"/>
                      <a:pt x="375411" y="272636"/>
                    </a:cubicBezTo>
                    <a:cubicBezTo>
                      <a:pt x="367989" y="272636"/>
                      <a:pt x="361972" y="278652"/>
                      <a:pt x="361972" y="286075"/>
                    </a:cubicBezTo>
                    <a:cubicBezTo>
                      <a:pt x="361972" y="293497"/>
                      <a:pt x="367989" y="299514"/>
                      <a:pt x="375411" y="299514"/>
                    </a:cubicBezTo>
                    <a:close/>
                    <a:moveTo>
                      <a:pt x="427184" y="299514"/>
                    </a:moveTo>
                    <a:cubicBezTo>
                      <a:pt x="434607" y="299514"/>
                      <a:pt x="440623" y="293497"/>
                      <a:pt x="440623" y="286075"/>
                    </a:cubicBezTo>
                    <a:cubicBezTo>
                      <a:pt x="440623" y="278652"/>
                      <a:pt x="434607" y="272636"/>
                      <a:pt x="427184" y="272636"/>
                    </a:cubicBezTo>
                    <a:cubicBezTo>
                      <a:pt x="419762" y="272636"/>
                      <a:pt x="413745" y="278652"/>
                      <a:pt x="413745" y="286075"/>
                    </a:cubicBezTo>
                    <a:cubicBezTo>
                      <a:pt x="413745" y="293497"/>
                      <a:pt x="419762" y="299514"/>
                      <a:pt x="427184"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538" y="345008"/>
                    </a:moveTo>
                    <a:cubicBezTo>
                      <a:pt x="175961" y="345008"/>
                      <a:pt x="181977" y="338991"/>
                      <a:pt x="181977" y="331569"/>
                    </a:cubicBezTo>
                    <a:cubicBezTo>
                      <a:pt x="181977" y="324147"/>
                      <a:pt x="175961" y="318130"/>
                      <a:pt x="168538" y="318130"/>
                    </a:cubicBezTo>
                    <a:cubicBezTo>
                      <a:pt x="161116" y="318130"/>
                      <a:pt x="155099" y="324147"/>
                      <a:pt x="155099" y="331569"/>
                    </a:cubicBezTo>
                    <a:cubicBezTo>
                      <a:pt x="155099" y="338991"/>
                      <a:pt x="161116" y="345008"/>
                      <a:pt x="168538"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1975" y="345008"/>
                    </a:moveTo>
                    <a:cubicBezTo>
                      <a:pt x="279397" y="345008"/>
                      <a:pt x="285414" y="338991"/>
                      <a:pt x="285414" y="331569"/>
                    </a:cubicBezTo>
                    <a:cubicBezTo>
                      <a:pt x="285414" y="324147"/>
                      <a:pt x="279397" y="318130"/>
                      <a:pt x="271975" y="318130"/>
                    </a:cubicBezTo>
                    <a:cubicBezTo>
                      <a:pt x="264552" y="318130"/>
                      <a:pt x="258536" y="324147"/>
                      <a:pt x="258536" y="331569"/>
                    </a:cubicBezTo>
                    <a:cubicBezTo>
                      <a:pt x="258536" y="338991"/>
                      <a:pt x="264552" y="345008"/>
                      <a:pt x="27197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411" y="345008"/>
                    </a:moveTo>
                    <a:cubicBezTo>
                      <a:pt x="382833" y="345008"/>
                      <a:pt x="388850" y="338991"/>
                      <a:pt x="388850" y="331569"/>
                    </a:cubicBezTo>
                    <a:cubicBezTo>
                      <a:pt x="388850" y="324147"/>
                      <a:pt x="382833" y="318130"/>
                      <a:pt x="375411" y="318130"/>
                    </a:cubicBezTo>
                    <a:cubicBezTo>
                      <a:pt x="367989" y="318130"/>
                      <a:pt x="361972" y="324147"/>
                      <a:pt x="361972" y="331569"/>
                    </a:cubicBezTo>
                    <a:cubicBezTo>
                      <a:pt x="361972" y="338991"/>
                      <a:pt x="367989" y="345008"/>
                      <a:pt x="375411" y="345008"/>
                    </a:cubicBezTo>
                    <a:close/>
                    <a:moveTo>
                      <a:pt x="427184" y="345008"/>
                    </a:moveTo>
                    <a:cubicBezTo>
                      <a:pt x="434607" y="345008"/>
                      <a:pt x="440623" y="338991"/>
                      <a:pt x="440623" y="331569"/>
                    </a:cubicBezTo>
                    <a:cubicBezTo>
                      <a:pt x="440623" y="324147"/>
                      <a:pt x="434607" y="318130"/>
                      <a:pt x="427184" y="318130"/>
                    </a:cubicBezTo>
                    <a:cubicBezTo>
                      <a:pt x="419762" y="318130"/>
                      <a:pt x="413745" y="324147"/>
                      <a:pt x="413745" y="331569"/>
                    </a:cubicBezTo>
                    <a:cubicBezTo>
                      <a:pt x="413745" y="338991"/>
                      <a:pt x="419762" y="345008"/>
                      <a:pt x="42718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60" name="任意多边形: 形状 159">
                <a:extLst>
                  <a:ext uri="{FF2B5EF4-FFF2-40B4-BE49-F238E27FC236}">
                    <a16:creationId xmlns:a16="http://schemas.microsoft.com/office/drawing/2014/main" id="{DFAA3975-FB40-CDA2-29AA-BEDA41F21EEE}"/>
                  </a:ext>
                </a:extLst>
              </p:cNvPr>
              <p:cNvSpPr/>
              <p:nvPr/>
            </p:nvSpPr>
            <p:spPr>
              <a:xfrm>
                <a:off x="7945827" y="4825420"/>
                <a:ext cx="440623" cy="393917"/>
              </a:xfrm>
              <a:custGeom>
                <a:avLst/>
                <a:gdLst>
                  <a:gd name="connsiteX0" fmla="*/ 13439 w 440623"/>
                  <a:gd name="connsiteY0" fmla="*/ 26878 h 393917"/>
                  <a:gd name="connsiteX1" fmla="*/ 26878 w 440623"/>
                  <a:gd name="connsiteY1" fmla="*/ 13439 h 393917"/>
                  <a:gd name="connsiteX2" fmla="*/ 13439 w 440623"/>
                  <a:gd name="connsiteY2" fmla="*/ 0 h 393917"/>
                  <a:gd name="connsiteX3" fmla="*/ 0 w 440623"/>
                  <a:gd name="connsiteY3" fmla="*/ 13439 h 393917"/>
                  <a:gd name="connsiteX4" fmla="*/ 13439 w 440623"/>
                  <a:gd name="connsiteY4" fmla="*/ 26878 h 393917"/>
                  <a:gd name="connsiteX5" fmla="*/ 65102 w 440623"/>
                  <a:gd name="connsiteY5" fmla="*/ 26878 h 393917"/>
                  <a:gd name="connsiteX6" fmla="*/ 78541 w 440623"/>
                  <a:gd name="connsiteY6" fmla="*/ 13439 h 393917"/>
                  <a:gd name="connsiteX7" fmla="*/ 65102 w 440623"/>
                  <a:gd name="connsiteY7" fmla="*/ 0 h 393917"/>
                  <a:gd name="connsiteX8" fmla="*/ 51663 w 440623"/>
                  <a:gd name="connsiteY8" fmla="*/ 13439 h 393917"/>
                  <a:gd name="connsiteX9" fmla="*/ 65102 w 440623"/>
                  <a:gd name="connsiteY9" fmla="*/ 26878 h 393917"/>
                  <a:gd name="connsiteX10" fmla="*/ 116875 w 440623"/>
                  <a:gd name="connsiteY10" fmla="*/ 26878 h 393917"/>
                  <a:gd name="connsiteX11" fmla="*/ 130314 w 440623"/>
                  <a:gd name="connsiteY11" fmla="*/ 13439 h 393917"/>
                  <a:gd name="connsiteX12" fmla="*/ 116875 w 440623"/>
                  <a:gd name="connsiteY12" fmla="*/ 0 h 393917"/>
                  <a:gd name="connsiteX13" fmla="*/ 103436 w 440623"/>
                  <a:gd name="connsiteY13" fmla="*/ 13439 h 393917"/>
                  <a:gd name="connsiteX14" fmla="*/ 116875 w 440623"/>
                  <a:gd name="connsiteY14" fmla="*/ 26878 h 393917"/>
                  <a:gd name="connsiteX15" fmla="*/ 168538 w 440623"/>
                  <a:gd name="connsiteY15" fmla="*/ 26878 h 393917"/>
                  <a:gd name="connsiteX16" fmla="*/ 181977 w 440623"/>
                  <a:gd name="connsiteY16" fmla="*/ 13439 h 393917"/>
                  <a:gd name="connsiteX17" fmla="*/ 168538 w 440623"/>
                  <a:gd name="connsiteY17" fmla="*/ 0 h 393917"/>
                  <a:gd name="connsiteX18" fmla="*/ 155099 w 440623"/>
                  <a:gd name="connsiteY18" fmla="*/ 13439 h 393917"/>
                  <a:gd name="connsiteX19" fmla="*/ 168538 w 440623"/>
                  <a:gd name="connsiteY19" fmla="*/ 26878 h 393917"/>
                  <a:gd name="connsiteX20" fmla="*/ 220312 w 440623"/>
                  <a:gd name="connsiteY20" fmla="*/ 26878 h 393917"/>
                  <a:gd name="connsiteX21" fmla="*/ 233751 w 440623"/>
                  <a:gd name="connsiteY21" fmla="*/ 13439 h 393917"/>
                  <a:gd name="connsiteX22" fmla="*/ 220312 w 440623"/>
                  <a:gd name="connsiteY22" fmla="*/ 0 h 393917"/>
                  <a:gd name="connsiteX23" fmla="*/ 206873 w 440623"/>
                  <a:gd name="connsiteY23" fmla="*/ 13439 h 393917"/>
                  <a:gd name="connsiteX24" fmla="*/ 220312 w 440623"/>
                  <a:gd name="connsiteY24" fmla="*/ 26878 h 393917"/>
                  <a:gd name="connsiteX25" fmla="*/ 271975 w 440623"/>
                  <a:gd name="connsiteY25" fmla="*/ 26878 h 393917"/>
                  <a:gd name="connsiteX26" fmla="*/ 285414 w 440623"/>
                  <a:gd name="connsiteY26" fmla="*/ 13439 h 393917"/>
                  <a:gd name="connsiteX27" fmla="*/ 271975 w 440623"/>
                  <a:gd name="connsiteY27" fmla="*/ 0 h 393917"/>
                  <a:gd name="connsiteX28" fmla="*/ 258536 w 440623"/>
                  <a:gd name="connsiteY28" fmla="*/ 13439 h 393917"/>
                  <a:gd name="connsiteX29" fmla="*/ 271975 w 440623"/>
                  <a:gd name="connsiteY29" fmla="*/ 26878 h 393917"/>
                  <a:gd name="connsiteX30" fmla="*/ 323748 w 440623"/>
                  <a:gd name="connsiteY30" fmla="*/ 26878 h 393917"/>
                  <a:gd name="connsiteX31" fmla="*/ 337187 w 440623"/>
                  <a:gd name="connsiteY31" fmla="*/ 13439 h 393917"/>
                  <a:gd name="connsiteX32" fmla="*/ 323748 w 440623"/>
                  <a:gd name="connsiteY32" fmla="*/ 0 h 393917"/>
                  <a:gd name="connsiteX33" fmla="*/ 310309 w 440623"/>
                  <a:gd name="connsiteY33" fmla="*/ 13439 h 393917"/>
                  <a:gd name="connsiteX34" fmla="*/ 323748 w 440623"/>
                  <a:gd name="connsiteY34" fmla="*/ 26878 h 393917"/>
                  <a:gd name="connsiteX35" fmla="*/ 375411 w 440623"/>
                  <a:gd name="connsiteY35" fmla="*/ 26878 h 393917"/>
                  <a:gd name="connsiteX36" fmla="*/ 388850 w 440623"/>
                  <a:gd name="connsiteY36" fmla="*/ 13439 h 393917"/>
                  <a:gd name="connsiteX37" fmla="*/ 375411 w 440623"/>
                  <a:gd name="connsiteY37" fmla="*/ 0 h 393917"/>
                  <a:gd name="connsiteX38" fmla="*/ 361972 w 440623"/>
                  <a:gd name="connsiteY38" fmla="*/ 13439 h 393917"/>
                  <a:gd name="connsiteX39" fmla="*/ 375411 w 440623"/>
                  <a:gd name="connsiteY39" fmla="*/ 26878 h 393917"/>
                  <a:gd name="connsiteX40" fmla="*/ 427184 w 440623"/>
                  <a:gd name="connsiteY40" fmla="*/ 26878 h 393917"/>
                  <a:gd name="connsiteX41" fmla="*/ 440623 w 440623"/>
                  <a:gd name="connsiteY41" fmla="*/ 13439 h 393917"/>
                  <a:gd name="connsiteX42" fmla="*/ 427184 w 440623"/>
                  <a:gd name="connsiteY42" fmla="*/ 0 h 393917"/>
                  <a:gd name="connsiteX43" fmla="*/ 413745 w 440623"/>
                  <a:gd name="connsiteY43" fmla="*/ 13439 h 393917"/>
                  <a:gd name="connsiteX44" fmla="*/ 427184 w 440623"/>
                  <a:gd name="connsiteY44" fmla="*/ 26878 h 393917"/>
                  <a:gd name="connsiteX45" fmla="*/ 13439 w 440623"/>
                  <a:gd name="connsiteY45" fmla="*/ 72372 h 393917"/>
                  <a:gd name="connsiteX46" fmla="*/ 26878 w 440623"/>
                  <a:gd name="connsiteY46" fmla="*/ 58933 h 393917"/>
                  <a:gd name="connsiteX47" fmla="*/ 13439 w 440623"/>
                  <a:gd name="connsiteY47" fmla="*/ 45494 h 393917"/>
                  <a:gd name="connsiteX48" fmla="*/ 0 w 440623"/>
                  <a:gd name="connsiteY48" fmla="*/ 58933 h 393917"/>
                  <a:gd name="connsiteX49" fmla="*/ 13439 w 440623"/>
                  <a:gd name="connsiteY49" fmla="*/ 72372 h 393917"/>
                  <a:gd name="connsiteX50" fmla="*/ 65102 w 440623"/>
                  <a:gd name="connsiteY50" fmla="*/ 72372 h 393917"/>
                  <a:gd name="connsiteX51" fmla="*/ 78541 w 440623"/>
                  <a:gd name="connsiteY51" fmla="*/ 58933 h 393917"/>
                  <a:gd name="connsiteX52" fmla="*/ 65102 w 440623"/>
                  <a:gd name="connsiteY52" fmla="*/ 45494 h 393917"/>
                  <a:gd name="connsiteX53" fmla="*/ 51663 w 440623"/>
                  <a:gd name="connsiteY53" fmla="*/ 58933 h 393917"/>
                  <a:gd name="connsiteX54" fmla="*/ 65102 w 440623"/>
                  <a:gd name="connsiteY54" fmla="*/ 72372 h 393917"/>
                  <a:gd name="connsiteX55" fmla="*/ 116875 w 440623"/>
                  <a:gd name="connsiteY55" fmla="*/ 72372 h 393917"/>
                  <a:gd name="connsiteX56" fmla="*/ 130314 w 440623"/>
                  <a:gd name="connsiteY56" fmla="*/ 58933 h 393917"/>
                  <a:gd name="connsiteX57" fmla="*/ 116875 w 440623"/>
                  <a:gd name="connsiteY57" fmla="*/ 45494 h 393917"/>
                  <a:gd name="connsiteX58" fmla="*/ 103436 w 440623"/>
                  <a:gd name="connsiteY58" fmla="*/ 58933 h 393917"/>
                  <a:gd name="connsiteX59" fmla="*/ 116875 w 440623"/>
                  <a:gd name="connsiteY59" fmla="*/ 72372 h 393917"/>
                  <a:gd name="connsiteX60" fmla="*/ 168538 w 440623"/>
                  <a:gd name="connsiteY60" fmla="*/ 72372 h 393917"/>
                  <a:gd name="connsiteX61" fmla="*/ 181977 w 440623"/>
                  <a:gd name="connsiteY61" fmla="*/ 58933 h 393917"/>
                  <a:gd name="connsiteX62" fmla="*/ 168538 w 440623"/>
                  <a:gd name="connsiteY62" fmla="*/ 45494 h 393917"/>
                  <a:gd name="connsiteX63" fmla="*/ 155099 w 440623"/>
                  <a:gd name="connsiteY63" fmla="*/ 58933 h 393917"/>
                  <a:gd name="connsiteX64" fmla="*/ 168538 w 440623"/>
                  <a:gd name="connsiteY64" fmla="*/ 72372 h 393917"/>
                  <a:gd name="connsiteX65" fmla="*/ 220312 w 440623"/>
                  <a:gd name="connsiteY65" fmla="*/ 72372 h 393917"/>
                  <a:gd name="connsiteX66" fmla="*/ 233751 w 440623"/>
                  <a:gd name="connsiteY66" fmla="*/ 58933 h 393917"/>
                  <a:gd name="connsiteX67" fmla="*/ 220312 w 440623"/>
                  <a:gd name="connsiteY67" fmla="*/ 45494 h 393917"/>
                  <a:gd name="connsiteX68" fmla="*/ 206873 w 440623"/>
                  <a:gd name="connsiteY68" fmla="*/ 58933 h 393917"/>
                  <a:gd name="connsiteX69" fmla="*/ 220312 w 440623"/>
                  <a:gd name="connsiteY69" fmla="*/ 72372 h 393917"/>
                  <a:gd name="connsiteX70" fmla="*/ 271975 w 440623"/>
                  <a:gd name="connsiteY70" fmla="*/ 72372 h 393917"/>
                  <a:gd name="connsiteX71" fmla="*/ 285414 w 440623"/>
                  <a:gd name="connsiteY71" fmla="*/ 58933 h 393917"/>
                  <a:gd name="connsiteX72" fmla="*/ 271975 w 440623"/>
                  <a:gd name="connsiteY72" fmla="*/ 45494 h 393917"/>
                  <a:gd name="connsiteX73" fmla="*/ 258536 w 440623"/>
                  <a:gd name="connsiteY73" fmla="*/ 58933 h 393917"/>
                  <a:gd name="connsiteX74" fmla="*/ 271975 w 440623"/>
                  <a:gd name="connsiteY74" fmla="*/ 72372 h 393917"/>
                  <a:gd name="connsiteX75" fmla="*/ 323748 w 440623"/>
                  <a:gd name="connsiteY75" fmla="*/ 72372 h 393917"/>
                  <a:gd name="connsiteX76" fmla="*/ 337187 w 440623"/>
                  <a:gd name="connsiteY76" fmla="*/ 58933 h 393917"/>
                  <a:gd name="connsiteX77" fmla="*/ 323748 w 440623"/>
                  <a:gd name="connsiteY77" fmla="*/ 45494 h 393917"/>
                  <a:gd name="connsiteX78" fmla="*/ 310309 w 440623"/>
                  <a:gd name="connsiteY78" fmla="*/ 58933 h 393917"/>
                  <a:gd name="connsiteX79" fmla="*/ 323748 w 440623"/>
                  <a:gd name="connsiteY79" fmla="*/ 72372 h 393917"/>
                  <a:gd name="connsiteX80" fmla="*/ 375411 w 440623"/>
                  <a:gd name="connsiteY80" fmla="*/ 72372 h 393917"/>
                  <a:gd name="connsiteX81" fmla="*/ 388850 w 440623"/>
                  <a:gd name="connsiteY81" fmla="*/ 58933 h 393917"/>
                  <a:gd name="connsiteX82" fmla="*/ 375411 w 440623"/>
                  <a:gd name="connsiteY82" fmla="*/ 45494 h 393917"/>
                  <a:gd name="connsiteX83" fmla="*/ 361972 w 440623"/>
                  <a:gd name="connsiteY83" fmla="*/ 58933 h 393917"/>
                  <a:gd name="connsiteX84" fmla="*/ 375411 w 440623"/>
                  <a:gd name="connsiteY84" fmla="*/ 72372 h 393917"/>
                  <a:gd name="connsiteX85" fmla="*/ 427184 w 440623"/>
                  <a:gd name="connsiteY85" fmla="*/ 72372 h 393917"/>
                  <a:gd name="connsiteX86" fmla="*/ 440623 w 440623"/>
                  <a:gd name="connsiteY86" fmla="*/ 58933 h 393917"/>
                  <a:gd name="connsiteX87" fmla="*/ 427184 w 440623"/>
                  <a:gd name="connsiteY87" fmla="*/ 45494 h 393917"/>
                  <a:gd name="connsiteX88" fmla="*/ 413745 w 440623"/>
                  <a:gd name="connsiteY88" fmla="*/ 58933 h 393917"/>
                  <a:gd name="connsiteX89" fmla="*/ 427184 w 440623"/>
                  <a:gd name="connsiteY89" fmla="*/ 72372 h 393917"/>
                  <a:gd name="connsiteX90" fmla="*/ 13439 w 440623"/>
                  <a:gd name="connsiteY90" fmla="*/ 117757 h 393917"/>
                  <a:gd name="connsiteX91" fmla="*/ 26878 w 440623"/>
                  <a:gd name="connsiteY91" fmla="*/ 104318 h 393917"/>
                  <a:gd name="connsiteX92" fmla="*/ 13439 w 440623"/>
                  <a:gd name="connsiteY92" fmla="*/ 90879 h 393917"/>
                  <a:gd name="connsiteX93" fmla="*/ 0 w 440623"/>
                  <a:gd name="connsiteY93" fmla="*/ 104318 h 393917"/>
                  <a:gd name="connsiteX94" fmla="*/ 13439 w 440623"/>
                  <a:gd name="connsiteY94" fmla="*/ 117757 h 393917"/>
                  <a:gd name="connsiteX95" fmla="*/ 65102 w 440623"/>
                  <a:gd name="connsiteY95" fmla="*/ 117757 h 393917"/>
                  <a:gd name="connsiteX96" fmla="*/ 78541 w 440623"/>
                  <a:gd name="connsiteY96" fmla="*/ 104318 h 393917"/>
                  <a:gd name="connsiteX97" fmla="*/ 65102 w 440623"/>
                  <a:gd name="connsiteY97" fmla="*/ 90879 h 393917"/>
                  <a:gd name="connsiteX98" fmla="*/ 51663 w 440623"/>
                  <a:gd name="connsiteY98" fmla="*/ 104318 h 393917"/>
                  <a:gd name="connsiteX99" fmla="*/ 65102 w 440623"/>
                  <a:gd name="connsiteY99" fmla="*/ 117757 h 393917"/>
                  <a:gd name="connsiteX100" fmla="*/ 116875 w 440623"/>
                  <a:gd name="connsiteY100" fmla="*/ 117757 h 393917"/>
                  <a:gd name="connsiteX101" fmla="*/ 130314 w 440623"/>
                  <a:gd name="connsiteY101" fmla="*/ 104318 h 393917"/>
                  <a:gd name="connsiteX102" fmla="*/ 116875 w 440623"/>
                  <a:gd name="connsiteY102" fmla="*/ 90879 h 393917"/>
                  <a:gd name="connsiteX103" fmla="*/ 103436 w 440623"/>
                  <a:gd name="connsiteY103" fmla="*/ 104318 h 393917"/>
                  <a:gd name="connsiteX104" fmla="*/ 116875 w 440623"/>
                  <a:gd name="connsiteY104" fmla="*/ 117757 h 393917"/>
                  <a:gd name="connsiteX105" fmla="*/ 168538 w 440623"/>
                  <a:gd name="connsiteY105" fmla="*/ 117757 h 393917"/>
                  <a:gd name="connsiteX106" fmla="*/ 181977 w 440623"/>
                  <a:gd name="connsiteY106" fmla="*/ 104318 h 393917"/>
                  <a:gd name="connsiteX107" fmla="*/ 168538 w 440623"/>
                  <a:gd name="connsiteY107" fmla="*/ 90879 h 393917"/>
                  <a:gd name="connsiteX108" fmla="*/ 155099 w 440623"/>
                  <a:gd name="connsiteY108" fmla="*/ 104318 h 393917"/>
                  <a:gd name="connsiteX109" fmla="*/ 168538 w 440623"/>
                  <a:gd name="connsiteY109" fmla="*/ 117757 h 393917"/>
                  <a:gd name="connsiteX110" fmla="*/ 220312 w 440623"/>
                  <a:gd name="connsiteY110" fmla="*/ 117757 h 393917"/>
                  <a:gd name="connsiteX111" fmla="*/ 233751 w 440623"/>
                  <a:gd name="connsiteY111" fmla="*/ 104318 h 393917"/>
                  <a:gd name="connsiteX112" fmla="*/ 220312 w 440623"/>
                  <a:gd name="connsiteY112" fmla="*/ 90879 h 393917"/>
                  <a:gd name="connsiteX113" fmla="*/ 206873 w 440623"/>
                  <a:gd name="connsiteY113" fmla="*/ 104318 h 393917"/>
                  <a:gd name="connsiteX114" fmla="*/ 220312 w 440623"/>
                  <a:gd name="connsiteY114" fmla="*/ 117757 h 393917"/>
                  <a:gd name="connsiteX115" fmla="*/ 271975 w 440623"/>
                  <a:gd name="connsiteY115" fmla="*/ 117757 h 393917"/>
                  <a:gd name="connsiteX116" fmla="*/ 285414 w 440623"/>
                  <a:gd name="connsiteY116" fmla="*/ 104318 h 393917"/>
                  <a:gd name="connsiteX117" fmla="*/ 271975 w 440623"/>
                  <a:gd name="connsiteY117" fmla="*/ 90879 h 393917"/>
                  <a:gd name="connsiteX118" fmla="*/ 258536 w 440623"/>
                  <a:gd name="connsiteY118" fmla="*/ 104318 h 393917"/>
                  <a:gd name="connsiteX119" fmla="*/ 271975 w 440623"/>
                  <a:gd name="connsiteY119" fmla="*/ 117757 h 393917"/>
                  <a:gd name="connsiteX120" fmla="*/ 323748 w 440623"/>
                  <a:gd name="connsiteY120" fmla="*/ 117757 h 393917"/>
                  <a:gd name="connsiteX121" fmla="*/ 337187 w 440623"/>
                  <a:gd name="connsiteY121" fmla="*/ 104318 h 393917"/>
                  <a:gd name="connsiteX122" fmla="*/ 323748 w 440623"/>
                  <a:gd name="connsiteY122" fmla="*/ 90879 h 393917"/>
                  <a:gd name="connsiteX123" fmla="*/ 310309 w 440623"/>
                  <a:gd name="connsiteY123" fmla="*/ 104318 h 393917"/>
                  <a:gd name="connsiteX124" fmla="*/ 323748 w 440623"/>
                  <a:gd name="connsiteY124" fmla="*/ 117757 h 393917"/>
                  <a:gd name="connsiteX125" fmla="*/ 375411 w 440623"/>
                  <a:gd name="connsiteY125" fmla="*/ 117757 h 393917"/>
                  <a:gd name="connsiteX126" fmla="*/ 388850 w 440623"/>
                  <a:gd name="connsiteY126" fmla="*/ 104318 h 393917"/>
                  <a:gd name="connsiteX127" fmla="*/ 375411 w 440623"/>
                  <a:gd name="connsiteY127" fmla="*/ 90879 h 393917"/>
                  <a:gd name="connsiteX128" fmla="*/ 361972 w 440623"/>
                  <a:gd name="connsiteY128" fmla="*/ 104318 h 393917"/>
                  <a:gd name="connsiteX129" fmla="*/ 375411 w 440623"/>
                  <a:gd name="connsiteY129" fmla="*/ 117757 h 393917"/>
                  <a:gd name="connsiteX130" fmla="*/ 427184 w 440623"/>
                  <a:gd name="connsiteY130" fmla="*/ 117757 h 393917"/>
                  <a:gd name="connsiteX131" fmla="*/ 440623 w 440623"/>
                  <a:gd name="connsiteY131" fmla="*/ 104318 h 393917"/>
                  <a:gd name="connsiteX132" fmla="*/ 427184 w 440623"/>
                  <a:gd name="connsiteY132" fmla="*/ 90879 h 393917"/>
                  <a:gd name="connsiteX133" fmla="*/ 413745 w 440623"/>
                  <a:gd name="connsiteY133" fmla="*/ 104318 h 393917"/>
                  <a:gd name="connsiteX134" fmla="*/ 427184 w 440623"/>
                  <a:gd name="connsiteY134" fmla="*/ 117757 h 393917"/>
                  <a:gd name="connsiteX135" fmla="*/ 13439 w 440623"/>
                  <a:gd name="connsiteY135" fmla="*/ 163251 h 393917"/>
                  <a:gd name="connsiteX136" fmla="*/ 26878 w 440623"/>
                  <a:gd name="connsiteY136" fmla="*/ 149812 h 393917"/>
                  <a:gd name="connsiteX137" fmla="*/ 13439 w 440623"/>
                  <a:gd name="connsiteY137" fmla="*/ 136373 h 393917"/>
                  <a:gd name="connsiteX138" fmla="*/ 0 w 440623"/>
                  <a:gd name="connsiteY138" fmla="*/ 149812 h 393917"/>
                  <a:gd name="connsiteX139" fmla="*/ 13439 w 440623"/>
                  <a:gd name="connsiteY139" fmla="*/ 163251 h 393917"/>
                  <a:gd name="connsiteX140" fmla="*/ 65102 w 440623"/>
                  <a:gd name="connsiteY140" fmla="*/ 163251 h 393917"/>
                  <a:gd name="connsiteX141" fmla="*/ 78541 w 440623"/>
                  <a:gd name="connsiteY141" fmla="*/ 149812 h 393917"/>
                  <a:gd name="connsiteX142" fmla="*/ 65102 w 440623"/>
                  <a:gd name="connsiteY142" fmla="*/ 136373 h 393917"/>
                  <a:gd name="connsiteX143" fmla="*/ 51663 w 440623"/>
                  <a:gd name="connsiteY143" fmla="*/ 149812 h 393917"/>
                  <a:gd name="connsiteX144" fmla="*/ 65102 w 440623"/>
                  <a:gd name="connsiteY144" fmla="*/ 163251 h 393917"/>
                  <a:gd name="connsiteX145" fmla="*/ 116875 w 440623"/>
                  <a:gd name="connsiteY145" fmla="*/ 163251 h 393917"/>
                  <a:gd name="connsiteX146" fmla="*/ 130314 w 440623"/>
                  <a:gd name="connsiteY146" fmla="*/ 149812 h 393917"/>
                  <a:gd name="connsiteX147" fmla="*/ 116875 w 440623"/>
                  <a:gd name="connsiteY147" fmla="*/ 136373 h 393917"/>
                  <a:gd name="connsiteX148" fmla="*/ 103436 w 440623"/>
                  <a:gd name="connsiteY148" fmla="*/ 149812 h 393917"/>
                  <a:gd name="connsiteX149" fmla="*/ 116875 w 440623"/>
                  <a:gd name="connsiteY149" fmla="*/ 163251 h 393917"/>
                  <a:gd name="connsiteX150" fmla="*/ 168538 w 440623"/>
                  <a:gd name="connsiteY150" fmla="*/ 163251 h 393917"/>
                  <a:gd name="connsiteX151" fmla="*/ 181977 w 440623"/>
                  <a:gd name="connsiteY151" fmla="*/ 149812 h 393917"/>
                  <a:gd name="connsiteX152" fmla="*/ 168538 w 440623"/>
                  <a:gd name="connsiteY152" fmla="*/ 136373 h 393917"/>
                  <a:gd name="connsiteX153" fmla="*/ 155099 w 440623"/>
                  <a:gd name="connsiteY153" fmla="*/ 149812 h 393917"/>
                  <a:gd name="connsiteX154" fmla="*/ 168538 w 440623"/>
                  <a:gd name="connsiteY154" fmla="*/ 163251 h 393917"/>
                  <a:gd name="connsiteX155" fmla="*/ 220312 w 440623"/>
                  <a:gd name="connsiteY155" fmla="*/ 163251 h 393917"/>
                  <a:gd name="connsiteX156" fmla="*/ 233751 w 440623"/>
                  <a:gd name="connsiteY156" fmla="*/ 149812 h 393917"/>
                  <a:gd name="connsiteX157" fmla="*/ 220312 w 440623"/>
                  <a:gd name="connsiteY157" fmla="*/ 136373 h 393917"/>
                  <a:gd name="connsiteX158" fmla="*/ 206873 w 440623"/>
                  <a:gd name="connsiteY158" fmla="*/ 149812 h 393917"/>
                  <a:gd name="connsiteX159" fmla="*/ 220312 w 440623"/>
                  <a:gd name="connsiteY159" fmla="*/ 163251 h 393917"/>
                  <a:gd name="connsiteX160" fmla="*/ 271975 w 440623"/>
                  <a:gd name="connsiteY160" fmla="*/ 163251 h 393917"/>
                  <a:gd name="connsiteX161" fmla="*/ 285414 w 440623"/>
                  <a:gd name="connsiteY161" fmla="*/ 149812 h 393917"/>
                  <a:gd name="connsiteX162" fmla="*/ 271975 w 440623"/>
                  <a:gd name="connsiteY162" fmla="*/ 136373 h 393917"/>
                  <a:gd name="connsiteX163" fmla="*/ 258536 w 440623"/>
                  <a:gd name="connsiteY163" fmla="*/ 149812 h 393917"/>
                  <a:gd name="connsiteX164" fmla="*/ 271975 w 440623"/>
                  <a:gd name="connsiteY164" fmla="*/ 163251 h 393917"/>
                  <a:gd name="connsiteX165" fmla="*/ 323748 w 440623"/>
                  <a:gd name="connsiteY165" fmla="*/ 163251 h 393917"/>
                  <a:gd name="connsiteX166" fmla="*/ 337187 w 440623"/>
                  <a:gd name="connsiteY166" fmla="*/ 149812 h 393917"/>
                  <a:gd name="connsiteX167" fmla="*/ 323748 w 440623"/>
                  <a:gd name="connsiteY167" fmla="*/ 136373 h 393917"/>
                  <a:gd name="connsiteX168" fmla="*/ 310309 w 440623"/>
                  <a:gd name="connsiteY168" fmla="*/ 149812 h 393917"/>
                  <a:gd name="connsiteX169" fmla="*/ 323748 w 440623"/>
                  <a:gd name="connsiteY169" fmla="*/ 163251 h 393917"/>
                  <a:gd name="connsiteX170" fmla="*/ 375411 w 440623"/>
                  <a:gd name="connsiteY170" fmla="*/ 163251 h 393917"/>
                  <a:gd name="connsiteX171" fmla="*/ 388850 w 440623"/>
                  <a:gd name="connsiteY171" fmla="*/ 149812 h 393917"/>
                  <a:gd name="connsiteX172" fmla="*/ 375411 w 440623"/>
                  <a:gd name="connsiteY172" fmla="*/ 136373 h 393917"/>
                  <a:gd name="connsiteX173" fmla="*/ 361972 w 440623"/>
                  <a:gd name="connsiteY173" fmla="*/ 149812 h 393917"/>
                  <a:gd name="connsiteX174" fmla="*/ 375411 w 440623"/>
                  <a:gd name="connsiteY174" fmla="*/ 163251 h 393917"/>
                  <a:gd name="connsiteX175" fmla="*/ 427184 w 440623"/>
                  <a:gd name="connsiteY175" fmla="*/ 163251 h 393917"/>
                  <a:gd name="connsiteX176" fmla="*/ 440623 w 440623"/>
                  <a:gd name="connsiteY176" fmla="*/ 149812 h 393917"/>
                  <a:gd name="connsiteX177" fmla="*/ 427184 w 440623"/>
                  <a:gd name="connsiteY177" fmla="*/ 136373 h 393917"/>
                  <a:gd name="connsiteX178" fmla="*/ 413745 w 440623"/>
                  <a:gd name="connsiteY178" fmla="*/ 149812 h 393917"/>
                  <a:gd name="connsiteX179" fmla="*/ 427184 w 440623"/>
                  <a:gd name="connsiteY179" fmla="*/ 163251 h 393917"/>
                  <a:gd name="connsiteX180" fmla="*/ 13439 w 440623"/>
                  <a:gd name="connsiteY180" fmla="*/ 208745 h 393917"/>
                  <a:gd name="connsiteX181" fmla="*/ 26878 w 440623"/>
                  <a:gd name="connsiteY181" fmla="*/ 195306 h 393917"/>
                  <a:gd name="connsiteX182" fmla="*/ 13439 w 440623"/>
                  <a:gd name="connsiteY182" fmla="*/ 181867 h 393917"/>
                  <a:gd name="connsiteX183" fmla="*/ 0 w 440623"/>
                  <a:gd name="connsiteY183" fmla="*/ 195306 h 393917"/>
                  <a:gd name="connsiteX184" fmla="*/ 13439 w 440623"/>
                  <a:gd name="connsiteY184" fmla="*/ 208745 h 393917"/>
                  <a:gd name="connsiteX185" fmla="*/ 65102 w 440623"/>
                  <a:gd name="connsiteY185" fmla="*/ 208745 h 393917"/>
                  <a:gd name="connsiteX186" fmla="*/ 78541 w 440623"/>
                  <a:gd name="connsiteY186" fmla="*/ 195306 h 393917"/>
                  <a:gd name="connsiteX187" fmla="*/ 65102 w 440623"/>
                  <a:gd name="connsiteY187" fmla="*/ 181867 h 393917"/>
                  <a:gd name="connsiteX188" fmla="*/ 51663 w 440623"/>
                  <a:gd name="connsiteY188" fmla="*/ 195306 h 393917"/>
                  <a:gd name="connsiteX189" fmla="*/ 65102 w 440623"/>
                  <a:gd name="connsiteY189" fmla="*/ 208745 h 393917"/>
                  <a:gd name="connsiteX190" fmla="*/ 116875 w 440623"/>
                  <a:gd name="connsiteY190" fmla="*/ 208745 h 393917"/>
                  <a:gd name="connsiteX191" fmla="*/ 130314 w 440623"/>
                  <a:gd name="connsiteY191" fmla="*/ 195306 h 393917"/>
                  <a:gd name="connsiteX192" fmla="*/ 116875 w 440623"/>
                  <a:gd name="connsiteY192" fmla="*/ 181867 h 393917"/>
                  <a:gd name="connsiteX193" fmla="*/ 103436 w 440623"/>
                  <a:gd name="connsiteY193" fmla="*/ 195306 h 393917"/>
                  <a:gd name="connsiteX194" fmla="*/ 116875 w 440623"/>
                  <a:gd name="connsiteY194" fmla="*/ 208745 h 393917"/>
                  <a:gd name="connsiteX195" fmla="*/ 168538 w 440623"/>
                  <a:gd name="connsiteY195" fmla="*/ 208745 h 393917"/>
                  <a:gd name="connsiteX196" fmla="*/ 181977 w 440623"/>
                  <a:gd name="connsiteY196" fmla="*/ 195306 h 393917"/>
                  <a:gd name="connsiteX197" fmla="*/ 168538 w 440623"/>
                  <a:gd name="connsiteY197" fmla="*/ 181867 h 393917"/>
                  <a:gd name="connsiteX198" fmla="*/ 155099 w 440623"/>
                  <a:gd name="connsiteY198" fmla="*/ 195306 h 393917"/>
                  <a:gd name="connsiteX199" fmla="*/ 168538 w 440623"/>
                  <a:gd name="connsiteY199" fmla="*/ 208745 h 393917"/>
                  <a:gd name="connsiteX200" fmla="*/ 220312 w 440623"/>
                  <a:gd name="connsiteY200" fmla="*/ 208745 h 393917"/>
                  <a:gd name="connsiteX201" fmla="*/ 233751 w 440623"/>
                  <a:gd name="connsiteY201" fmla="*/ 195306 h 393917"/>
                  <a:gd name="connsiteX202" fmla="*/ 220312 w 440623"/>
                  <a:gd name="connsiteY202" fmla="*/ 181867 h 393917"/>
                  <a:gd name="connsiteX203" fmla="*/ 206873 w 440623"/>
                  <a:gd name="connsiteY203" fmla="*/ 195306 h 393917"/>
                  <a:gd name="connsiteX204" fmla="*/ 220312 w 440623"/>
                  <a:gd name="connsiteY204" fmla="*/ 208745 h 393917"/>
                  <a:gd name="connsiteX205" fmla="*/ 271975 w 440623"/>
                  <a:gd name="connsiteY205" fmla="*/ 208745 h 393917"/>
                  <a:gd name="connsiteX206" fmla="*/ 285414 w 440623"/>
                  <a:gd name="connsiteY206" fmla="*/ 195306 h 393917"/>
                  <a:gd name="connsiteX207" fmla="*/ 271975 w 440623"/>
                  <a:gd name="connsiteY207" fmla="*/ 181867 h 393917"/>
                  <a:gd name="connsiteX208" fmla="*/ 258536 w 440623"/>
                  <a:gd name="connsiteY208" fmla="*/ 195306 h 393917"/>
                  <a:gd name="connsiteX209" fmla="*/ 271975 w 440623"/>
                  <a:gd name="connsiteY209" fmla="*/ 208745 h 393917"/>
                  <a:gd name="connsiteX210" fmla="*/ 323748 w 440623"/>
                  <a:gd name="connsiteY210" fmla="*/ 208745 h 393917"/>
                  <a:gd name="connsiteX211" fmla="*/ 337187 w 440623"/>
                  <a:gd name="connsiteY211" fmla="*/ 195306 h 393917"/>
                  <a:gd name="connsiteX212" fmla="*/ 323748 w 440623"/>
                  <a:gd name="connsiteY212" fmla="*/ 181867 h 393917"/>
                  <a:gd name="connsiteX213" fmla="*/ 310309 w 440623"/>
                  <a:gd name="connsiteY213" fmla="*/ 195306 h 393917"/>
                  <a:gd name="connsiteX214" fmla="*/ 323748 w 440623"/>
                  <a:gd name="connsiteY214" fmla="*/ 208745 h 393917"/>
                  <a:gd name="connsiteX215" fmla="*/ 375411 w 440623"/>
                  <a:gd name="connsiteY215" fmla="*/ 208745 h 393917"/>
                  <a:gd name="connsiteX216" fmla="*/ 388850 w 440623"/>
                  <a:gd name="connsiteY216" fmla="*/ 195306 h 393917"/>
                  <a:gd name="connsiteX217" fmla="*/ 375411 w 440623"/>
                  <a:gd name="connsiteY217" fmla="*/ 181867 h 393917"/>
                  <a:gd name="connsiteX218" fmla="*/ 361972 w 440623"/>
                  <a:gd name="connsiteY218" fmla="*/ 195306 h 393917"/>
                  <a:gd name="connsiteX219" fmla="*/ 375411 w 440623"/>
                  <a:gd name="connsiteY219" fmla="*/ 208745 h 393917"/>
                  <a:gd name="connsiteX220" fmla="*/ 427184 w 440623"/>
                  <a:gd name="connsiteY220" fmla="*/ 208745 h 393917"/>
                  <a:gd name="connsiteX221" fmla="*/ 440623 w 440623"/>
                  <a:gd name="connsiteY221" fmla="*/ 195306 h 393917"/>
                  <a:gd name="connsiteX222" fmla="*/ 427184 w 440623"/>
                  <a:gd name="connsiteY222" fmla="*/ 181867 h 393917"/>
                  <a:gd name="connsiteX223" fmla="*/ 413745 w 440623"/>
                  <a:gd name="connsiteY223" fmla="*/ 195306 h 393917"/>
                  <a:gd name="connsiteX224" fmla="*/ 427184 w 440623"/>
                  <a:gd name="connsiteY224" fmla="*/ 208745 h 393917"/>
                  <a:gd name="connsiteX225" fmla="*/ 13439 w 440623"/>
                  <a:gd name="connsiteY225" fmla="*/ 254130 h 393917"/>
                  <a:gd name="connsiteX226" fmla="*/ 26878 w 440623"/>
                  <a:gd name="connsiteY226" fmla="*/ 240691 h 393917"/>
                  <a:gd name="connsiteX227" fmla="*/ 13439 w 440623"/>
                  <a:gd name="connsiteY227" fmla="*/ 227252 h 393917"/>
                  <a:gd name="connsiteX228" fmla="*/ 0 w 440623"/>
                  <a:gd name="connsiteY228" fmla="*/ 240691 h 393917"/>
                  <a:gd name="connsiteX229" fmla="*/ 13439 w 440623"/>
                  <a:gd name="connsiteY229" fmla="*/ 254130 h 393917"/>
                  <a:gd name="connsiteX230" fmla="*/ 65102 w 440623"/>
                  <a:gd name="connsiteY230" fmla="*/ 254130 h 393917"/>
                  <a:gd name="connsiteX231" fmla="*/ 78541 w 440623"/>
                  <a:gd name="connsiteY231" fmla="*/ 240691 h 393917"/>
                  <a:gd name="connsiteX232" fmla="*/ 65102 w 440623"/>
                  <a:gd name="connsiteY232" fmla="*/ 227252 h 393917"/>
                  <a:gd name="connsiteX233" fmla="*/ 51663 w 440623"/>
                  <a:gd name="connsiteY233" fmla="*/ 240691 h 393917"/>
                  <a:gd name="connsiteX234" fmla="*/ 65102 w 440623"/>
                  <a:gd name="connsiteY234" fmla="*/ 254130 h 393917"/>
                  <a:gd name="connsiteX235" fmla="*/ 116875 w 440623"/>
                  <a:gd name="connsiteY235" fmla="*/ 254130 h 393917"/>
                  <a:gd name="connsiteX236" fmla="*/ 130314 w 440623"/>
                  <a:gd name="connsiteY236" fmla="*/ 240691 h 393917"/>
                  <a:gd name="connsiteX237" fmla="*/ 116875 w 440623"/>
                  <a:gd name="connsiteY237" fmla="*/ 227252 h 393917"/>
                  <a:gd name="connsiteX238" fmla="*/ 103436 w 440623"/>
                  <a:gd name="connsiteY238" fmla="*/ 240691 h 393917"/>
                  <a:gd name="connsiteX239" fmla="*/ 116875 w 440623"/>
                  <a:gd name="connsiteY239" fmla="*/ 254130 h 393917"/>
                  <a:gd name="connsiteX240" fmla="*/ 168538 w 440623"/>
                  <a:gd name="connsiteY240" fmla="*/ 254130 h 393917"/>
                  <a:gd name="connsiteX241" fmla="*/ 181977 w 440623"/>
                  <a:gd name="connsiteY241" fmla="*/ 240691 h 393917"/>
                  <a:gd name="connsiteX242" fmla="*/ 168538 w 440623"/>
                  <a:gd name="connsiteY242" fmla="*/ 227252 h 393917"/>
                  <a:gd name="connsiteX243" fmla="*/ 155099 w 440623"/>
                  <a:gd name="connsiteY243" fmla="*/ 240691 h 393917"/>
                  <a:gd name="connsiteX244" fmla="*/ 168538 w 440623"/>
                  <a:gd name="connsiteY244" fmla="*/ 254130 h 393917"/>
                  <a:gd name="connsiteX245" fmla="*/ 220312 w 440623"/>
                  <a:gd name="connsiteY245" fmla="*/ 254130 h 393917"/>
                  <a:gd name="connsiteX246" fmla="*/ 233751 w 440623"/>
                  <a:gd name="connsiteY246" fmla="*/ 240691 h 393917"/>
                  <a:gd name="connsiteX247" fmla="*/ 220312 w 440623"/>
                  <a:gd name="connsiteY247" fmla="*/ 227252 h 393917"/>
                  <a:gd name="connsiteX248" fmla="*/ 206873 w 440623"/>
                  <a:gd name="connsiteY248" fmla="*/ 240691 h 393917"/>
                  <a:gd name="connsiteX249" fmla="*/ 220312 w 440623"/>
                  <a:gd name="connsiteY249" fmla="*/ 254130 h 393917"/>
                  <a:gd name="connsiteX250" fmla="*/ 271975 w 440623"/>
                  <a:gd name="connsiteY250" fmla="*/ 254130 h 393917"/>
                  <a:gd name="connsiteX251" fmla="*/ 285414 w 440623"/>
                  <a:gd name="connsiteY251" fmla="*/ 240691 h 393917"/>
                  <a:gd name="connsiteX252" fmla="*/ 271975 w 440623"/>
                  <a:gd name="connsiteY252" fmla="*/ 227252 h 393917"/>
                  <a:gd name="connsiteX253" fmla="*/ 258536 w 440623"/>
                  <a:gd name="connsiteY253" fmla="*/ 240691 h 393917"/>
                  <a:gd name="connsiteX254" fmla="*/ 271975 w 440623"/>
                  <a:gd name="connsiteY254" fmla="*/ 254130 h 393917"/>
                  <a:gd name="connsiteX255" fmla="*/ 323748 w 440623"/>
                  <a:gd name="connsiteY255" fmla="*/ 254130 h 393917"/>
                  <a:gd name="connsiteX256" fmla="*/ 337187 w 440623"/>
                  <a:gd name="connsiteY256" fmla="*/ 240691 h 393917"/>
                  <a:gd name="connsiteX257" fmla="*/ 323748 w 440623"/>
                  <a:gd name="connsiteY257" fmla="*/ 227252 h 393917"/>
                  <a:gd name="connsiteX258" fmla="*/ 310309 w 440623"/>
                  <a:gd name="connsiteY258" fmla="*/ 240691 h 393917"/>
                  <a:gd name="connsiteX259" fmla="*/ 323748 w 440623"/>
                  <a:gd name="connsiteY259" fmla="*/ 254130 h 393917"/>
                  <a:gd name="connsiteX260" fmla="*/ 375411 w 440623"/>
                  <a:gd name="connsiteY260" fmla="*/ 254130 h 393917"/>
                  <a:gd name="connsiteX261" fmla="*/ 388850 w 440623"/>
                  <a:gd name="connsiteY261" fmla="*/ 240691 h 393917"/>
                  <a:gd name="connsiteX262" fmla="*/ 375411 w 440623"/>
                  <a:gd name="connsiteY262" fmla="*/ 227252 h 393917"/>
                  <a:gd name="connsiteX263" fmla="*/ 361972 w 440623"/>
                  <a:gd name="connsiteY263" fmla="*/ 240691 h 393917"/>
                  <a:gd name="connsiteX264" fmla="*/ 375411 w 440623"/>
                  <a:gd name="connsiteY264" fmla="*/ 254130 h 393917"/>
                  <a:gd name="connsiteX265" fmla="*/ 427184 w 440623"/>
                  <a:gd name="connsiteY265" fmla="*/ 254130 h 393917"/>
                  <a:gd name="connsiteX266" fmla="*/ 440623 w 440623"/>
                  <a:gd name="connsiteY266" fmla="*/ 240691 h 393917"/>
                  <a:gd name="connsiteX267" fmla="*/ 427184 w 440623"/>
                  <a:gd name="connsiteY267" fmla="*/ 227252 h 393917"/>
                  <a:gd name="connsiteX268" fmla="*/ 413745 w 440623"/>
                  <a:gd name="connsiteY268" fmla="*/ 240691 h 393917"/>
                  <a:gd name="connsiteX269" fmla="*/ 427184 w 440623"/>
                  <a:gd name="connsiteY269" fmla="*/ 254130 h 393917"/>
                  <a:gd name="connsiteX270" fmla="*/ 13439 w 440623"/>
                  <a:gd name="connsiteY270" fmla="*/ 299624 h 393917"/>
                  <a:gd name="connsiteX271" fmla="*/ 26878 w 440623"/>
                  <a:gd name="connsiteY271" fmla="*/ 286185 h 393917"/>
                  <a:gd name="connsiteX272" fmla="*/ 13439 w 440623"/>
                  <a:gd name="connsiteY272" fmla="*/ 272746 h 393917"/>
                  <a:gd name="connsiteX273" fmla="*/ 0 w 440623"/>
                  <a:gd name="connsiteY273" fmla="*/ 286185 h 393917"/>
                  <a:gd name="connsiteX274" fmla="*/ 13439 w 440623"/>
                  <a:gd name="connsiteY274" fmla="*/ 299624 h 393917"/>
                  <a:gd name="connsiteX275" fmla="*/ 65102 w 440623"/>
                  <a:gd name="connsiteY275" fmla="*/ 299624 h 393917"/>
                  <a:gd name="connsiteX276" fmla="*/ 78541 w 440623"/>
                  <a:gd name="connsiteY276" fmla="*/ 286185 h 393917"/>
                  <a:gd name="connsiteX277" fmla="*/ 65102 w 440623"/>
                  <a:gd name="connsiteY277" fmla="*/ 272746 h 393917"/>
                  <a:gd name="connsiteX278" fmla="*/ 51663 w 440623"/>
                  <a:gd name="connsiteY278" fmla="*/ 286185 h 393917"/>
                  <a:gd name="connsiteX279" fmla="*/ 65102 w 440623"/>
                  <a:gd name="connsiteY279" fmla="*/ 299624 h 393917"/>
                  <a:gd name="connsiteX280" fmla="*/ 116875 w 440623"/>
                  <a:gd name="connsiteY280" fmla="*/ 299624 h 393917"/>
                  <a:gd name="connsiteX281" fmla="*/ 130314 w 440623"/>
                  <a:gd name="connsiteY281" fmla="*/ 286185 h 393917"/>
                  <a:gd name="connsiteX282" fmla="*/ 116875 w 440623"/>
                  <a:gd name="connsiteY282" fmla="*/ 272746 h 393917"/>
                  <a:gd name="connsiteX283" fmla="*/ 103436 w 440623"/>
                  <a:gd name="connsiteY283" fmla="*/ 286185 h 393917"/>
                  <a:gd name="connsiteX284" fmla="*/ 116875 w 440623"/>
                  <a:gd name="connsiteY284" fmla="*/ 299624 h 393917"/>
                  <a:gd name="connsiteX285" fmla="*/ 168538 w 440623"/>
                  <a:gd name="connsiteY285" fmla="*/ 299624 h 393917"/>
                  <a:gd name="connsiteX286" fmla="*/ 181977 w 440623"/>
                  <a:gd name="connsiteY286" fmla="*/ 286185 h 393917"/>
                  <a:gd name="connsiteX287" fmla="*/ 168538 w 440623"/>
                  <a:gd name="connsiteY287" fmla="*/ 272746 h 393917"/>
                  <a:gd name="connsiteX288" fmla="*/ 155099 w 440623"/>
                  <a:gd name="connsiteY288" fmla="*/ 286185 h 393917"/>
                  <a:gd name="connsiteX289" fmla="*/ 168538 w 440623"/>
                  <a:gd name="connsiteY289" fmla="*/ 299624 h 393917"/>
                  <a:gd name="connsiteX290" fmla="*/ 220312 w 440623"/>
                  <a:gd name="connsiteY290" fmla="*/ 299624 h 393917"/>
                  <a:gd name="connsiteX291" fmla="*/ 233751 w 440623"/>
                  <a:gd name="connsiteY291" fmla="*/ 286185 h 393917"/>
                  <a:gd name="connsiteX292" fmla="*/ 220312 w 440623"/>
                  <a:gd name="connsiteY292" fmla="*/ 272746 h 393917"/>
                  <a:gd name="connsiteX293" fmla="*/ 206873 w 440623"/>
                  <a:gd name="connsiteY293" fmla="*/ 286185 h 393917"/>
                  <a:gd name="connsiteX294" fmla="*/ 220312 w 440623"/>
                  <a:gd name="connsiteY294" fmla="*/ 299624 h 393917"/>
                  <a:gd name="connsiteX295" fmla="*/ 271975 w 440623"/>
                  <a:gd name="connsiteY295" fmla="*/ 299624 h 393917"/>
                  <a:gd name="connsiteX296" fmla="*/ 285414 w 440623"/>
                  <a:gd name="connsiteY296" fmla="*/ 286185 h 393917"/>
                  <a:gd name="connsiteX297" fmla="*/ 271975 w 440623"/>
                  <a:gd name="connsiteY297" fmla="*/ 272746 h 393917"/>
                  <a:gd name="connsiteX298" fmla="*/ 258536 w 440623"/>
                  <a:gd name="connsiteY298" fmla="*/ 286185 h 393917"/>
                  <a:gd name="connsiteX299" fmla="*/ 271975 w 440623"/>
                  <a:gd name="connsiteY299" fmla="*/ 299624 h 393917"/>
                  <a:gd name="connsiteX300" fmla="*/ 323748 w 440623"/>
                  <a:gd name="connsiteY300" fmla="*/ 299624 h 393917"/>
                  <a:gd name="connsiteX301" fmla="*/ 337187 w 440623"/>
                  <a:gd name="connsiteY301" fmla="*/ 286185 h 393917"/>
                  <a:gd name="connsiteX302" fmla="*/ 323748 w 440623"/>
                  <a:gd name="connsiteY302" fmla="*/ 272746 h 393917"/>
                  <a:gd name="connsiteX303" fmla="*/ 310309 w 440623"/>
                  <a:gd name="connsiteY303" fmla="*/ 286185 h 393917"/>
                  <a:gd name="connsiteX304" fmla="*/ 323748 w 440623"/>
                  <a:gd name="connsiteY304" fmla="*/ 299624 h 393917"/>
                  <a:gd name="connsiteX305" fmla="*/ 375411 w 440623"/>
                  <a:gd name="connsiteY305" fmla="*/ 299624 h 393917"/>
                  <a:gd name="connsiteX306" fmla="*/ 388850 w 440623"/>
                  <a:gd name="connsiteY306" fmla="*/ 286185 h 393917"/>
                  <a:gd name="connsiteX307" fmla="*/ 375411 w 440623"/>
                  <a:gd name="connsiteY307" fmla="*/ 272746 h 393917"/>
                  <a:gd name="connsiteX308" fmla="*/ 361972 w 440623"/>
                  <a:gd name="connsiteY308" fmla="*/ 286185 h 393917"/>
                  <a:gd name="connsiteX309" fmla="*/ 375411 w 440623"/>
                  <a:gd name="connsiteY309" fmla="*/ 299624 h 393917"/>
                  <a:gd name="connsiteX310" fmla="*/ 427184 w 440623"/>
                  <a:gd name="connsiteY310" fmla="*/ 299624 h 393917"/>
                  <a:gd name="connsiteX311" fmla="*/ 440623 w 440623"/>
                  <a:gd name="connsiteY311" fmla="*/ 286185 h 393917"/>
                  <a:gd name="connsiteX312" fmla="*/ 427184 w 440623"/>
                  <a:gd name="connsiteY312" fmla="*/ 272746 h 393917"/>
                  <a:gd name="connsiteX313" fmla="*/ 413745 w 440623"/>
                  <a:gd name="connsiteY313" fmla="*/ 286185 h 393917"/>
                  <a:gd name="connsiteX314" fmla="*/ 427184 w 440623"/>
                  <a:gd name="connsiteY314" fmla="*/ 299624 h 393917"/>
                  <a:gd name="connsiteX315" fmla="*/ 13439 w 440623"/>
                  <a:gd name="connsiteY315" fmla="*/ 345118 h 393917"/>
                  <a:gd name="connsiteX316" fmla="*/ 26878 w 440623"/>
                  <a:gd name="connsiteY316" fmla="*/ 331679 h 393917"/>
                  <a:gd name="connsiteX317" fmla="*/ 13439 w 440623"/>
                  <a:gd name="connsiteY317" fmla="*/ 318240 h 393917"/>
                  <a:gd name="connsiteX318" fmla="*/ 0 w 440623"/>
                  <a:gd name="connsiteY318" fmla="*/ 331679 h 393917"/>
                  <a:gd name="connsiteX319" fmla="*/ 13439 w 440623"/>
                  <a:gd name="connsiteY319" fmla="*/ 345118 h 393917"/>
                  <a:gd name="connsiteX320" fmla="*/ 65102 w 440623"/>
                  <a:gd name="connsiteY320" fmla="*/ 345118 h 393917"/>
                  <a:gd name="connsiteX321" fmla="*/ 78541 w 440623"/>
                  <a:gd name="connsiteY321" fmla="*/ 331679 h 393917"/>
                  <a:gd name="connsiteX322" fmla="*/ 65102 w 440623"/>
                  <a:gd name="connsiteY322" fmla="*/ 318240 h 393917"/>
                  <a:gd name="connsiteX323" fmla="*/ 51663 w 440623"/>
                  <a:gd name="connsiteY323" fmla="*/ 331679 h 393917"/>
                  <a:gd name="connsiteX324" fmla="*/ 65102 w 440623"/>
                  <a:gd name="connsiteY324" fmla="*/ 345118 h 393917"/>
                  <a:gd name="connsiteX325" fmla="*/ 116875 w 440623"/>
                  <a:gd name="connsiteY325" fmla="*/ 345118 h 393917"/>
                  <a:gd name="connsiteX326" fmla="*/ 130314 w 440623"/>
                  <a:gd name="connsiteY326" fmla="*/ 331679 h 393917"/>
                  <a:gd name="connsiteX327" fmla="*/ 116875 w 440623"/>
                  <a:gd name="connsiteY327" fmla="*/ 318240 h 393917"/>
                  <a:gd name="connsiteX328" fmla="*/ 103436 w 440623"/>
                  <a:gd name="connsiteY328" fmla="*/ 331679 h 393917"/>
                  <a:gd name="connsiteX329" fmla="*/ 116875 w 440623"/>
                  <a:gd name="connsiteY329" fmla="*/ 345118 h 393917"/>
                  <a:gd name="connsiteX330" fmla="*/ 168538 w 440623"/>
                  <a:gd name="connsiteY330" fmla="*/ 345118 h 393917"/>
                  <a:gd name="connsiteX331" fmla="*/ 181977 w 440623"/>
                  <a:gd name="connsiteY331" fmla="*/ 331679 h 393917"/>
                  <a:gd name="connsiteX332" fmla="*/ 168538 w 440623"/>
                  <a:gd name="connsiteY332" fmla="*/ 318240 h 393917"/>
                  <a:gd name="connsiteX333" fmla="*/ 155099 w 440623"/>
                  <a:gd name="connsiteY333" fmla="*/ 331679 h 393917"/>
                  <a:gd name="connsiteX334" fmla="*/ 168538 w 440623"/>
                  <a:gd name="connsiteY334" fmla="*/ 345118 h 393917"/>
                  <a:gd name="connsiteX335" fmla="*/ 220312 w 440623"/>
                  <a:gd name="connsiteY335" fmla="*/ 345118 h 393917"/>
                  <a:gd name="connsiteX336" fmla="*/ 233751 w 440623"/>
                  <a:gd name="connsiteY336" fmla="*/ 331679 h 393917"/>
                  <a:gd name="connsiteX337" fmla="*/ 220312 w 440623"/>
                  <a:gd name="connsiteY337" fmla="*/ 318240 h 393917"/>
                  <a:gd name="connsiteX338" fmla="*/ 206873 w 440623"/>
                  <a:gd name="connsiteY338" fmla="*/ 331679 h 393917"/>
                  <a:gd name="connsiteX339" fmla="*/ 220312 w 440623"/>
                  <a:gd name="connsiteY339" fmla="*/ 345118 h 393917"/>
                  <a:gd name="connsiteX340" fmla="*/ 271975 w 440623"/>
                  <a:gd name="connsiteY340" fmla="*/ 345118 h 393917"/>
                  <a:gd name="connsiteX341" fmla="*/ 285414 w 440623"/>
                  <a:gd name="connsiteY341" fmla="*/ 331679 h 393917"/>
                  <a:gd name="connsiteX342" fmla="*/ 271975 w 440623"/>
                  <a:gd name="connsiteY342" fmla="*/ 318240 h 393917"/>
                  <a:gd name="connsiteX343" fmla="*/ 258536 w 440623"/>
                  <a:gd name="connsiteY343" fmla="*/ 331679 h 393917"/>
                  <a:gd name="connsiteX344" fmla="*/ 271975 w 440623"/>
                  <a:gd name="connsiteY344" fmla="*/ 345118 h 393917"/>
                  <a:gd name="connsiteX345" fmla="*/ 323748 w 440623"/>
                  <a:gd name="connsiteY345" fmla="*/ 345118 h 393917"/>
                  <a:gd name="connsiteX346" fmla="*/ 337187 w 440623"/>
                  <a:gd name="connsiteY346" fmla="*/ 331679 h 393917"/>
                  <a:gd name="connsiteX347" fmla="*/ 323748 w 440623"/>
                  <a:gd name="connsiteY347" fmla="*/ 318240 h 393917"/>
                  <a:gd name="connsiteX348" fmla="*/ 310309 w 440623"/>
                  <a:gd name="connsiteY348" fmla="*/ 331679 h 393917"/>
                  <a:gd name="connsiteX349" fmla="*/ 323748 w 440623"/>
                  <a:gd name="connsiteY349" fmla="*/ 345118 h 393917"/>
                  <a:gd name="connsiteX350" fmla="*/ 375411 w 440623"/>
                  <a:gd name="connsiteY350" fmla="*/ 345118 h 393917"/>
                  <a:gd name="connsiteX351" fmla="*/ 388850 w 440623"/>
                  <a:gd name="connsiteY351" fmla="*/ 331679 h 393917"/>
                  <a:gd name="connsiteX352" fmla="*/ 375411 w 440623"/>
                  <a:gd name="connsiteY352" fmla="*/ 318240 h 393917"/>
                  <a:gd name="connsiteX353" fmla="*/ 361972 w 440623"/>
                  <a:gd name="connsiteY353" fmla="*/ 331679 h 393917"/>
                  <a:gd name="connsiteX354" fmla="*/ 375411 w 440623"/>
                  <a:gd name="connsiteY354" fmla="*/ 345118 h 393917"/>
                  <a:gd name="connsiteX355" fmla="*/ 427184 w 440623"/>
                  <a:gd name="connsiteY355" fmla="*/ 345118 h 393917"/>
                  <a:gd name="connsiteX356" fmla="*/ 440623 w 440623"/>
                  <a:gd name="connsiteY356" fmla="*/ 331679 h 393917"/>
                  <a:gd name="connsiteX357" fmla="*/ 427184 w 440623"/>
                  <a:gd name="connsiteY357" fmla="*/ 318240 h 393917"/>
                  <a:gd name="connsiteX358" fmla="*/ 413745 w 440623"/>
                  <a:gd name="connsiteY358" fmla="*/ 331679 h 393917"/>
                  <a:gd name="connsiteX359" fmla="*/ 427184 w 440623"/>
                  <a:gd name="connsiteY359" fmla="*/ 345118 h 393917"/>
                  <a:gd name="connsiteX360" fmla="*/ 13439 w 440623"/>
                  <a:gd name="connsiteY360" fmla="*/ 393917 h 393917"/>
                  <a:gd name="connsiteX361" fmla="*/ 26878 w 440623"/>
                  <a:gd name="connsiteY361" fmla="*/ 380478 h 393917"/>
                  <a:gd name="connsiteX362" fmla="*/ 13439 w 440623"/>
                  <a:gd name="connsiteY362" fmla="*/ 367039 h 393917"/>
                  <a:gd name="connsiteX363" fmla="*/ 0 w 440623"/>
                  <a:gd name="connsiteY363" fmla="*/ 380478 h 393917"/>
                  <a:gd name="connsiteX364" fmla="*/ 13439 w 440623"/>
                  <a:gd name="connsiteY364" fmla="*/ 393917 h 393917"/>
                  <a:gd name="connsiteX365" fmla="*/ 65102 w 440623"/>
                  <a:gd name="connsiteY365" fmla="*/ 393917 h 393917"/>
                  <a:gd name="connsiteX366" fmla="*/ 78541 w 440623"/>
                  <a:gd name="connsiteY366" fmla="*/ 380478 h 393917"/>
                  <a:gd name="connsiteX367" fmla="*/ 65102 w 440623"/>
                  <a:gd name="connsiteY367" fmla="*/ 367039 h 393917"/>
                  <a:gd name="connsiteX368" fmla="*/ 51663 w 440623"/>
                  <a:gd name="connsiteY368" fmla="*/ 380478 h 393917"/>
                  <a:gd name="connsiteX369" fmla="*/ 65102 w 440623"/>
                  <a:gd name="connsiteY369" fmla="*/ 393917 h 393917"/>
                  <a:gd name="connsiteX370" fmla="*/ 116875 w 440623"/>
                  <a:gd name="connsiteY370" fmla="*/ 393917 h 393917"/>
                  <a:gd name="connsiteX371" fmla="*/ 130314 w 440623"/>
                  <a:gd name="connsiteY371" fmla="*/ 380478 h 393917"/>
                  <a:gd name="connsiteX372" fmla="*/ 116875 w 440623"/>
                  <a:gd name="connsiteY372" fmla="*/ 367039 h 393917"/>
                  <a:gd name="connsiteX373" fmla="*/ 103436 w 440623"/>
                  <a:gd name="connsiteY373" fmla="*/ 380478 h 393917"/>
                  <a:gd name="connsiteX374" fmla="*/ 116875 w 440623"/>
                  <a:gd name="connsiteY374" fmla="*/ 393917 h 393917"/>
                  <a:gd name="connsiteX375" fmla="*/ 168538 w 440623"/>
                  <a:gd name="connsiteY375" fmla="*/ 393917 h 393917"/>
                  <a:gd name="connsiteX376" fmla="*/ 181977 w 440623"/>
                  <a:gd name="connsiteY376" fmla="*/ 380478 h 393917"/>
                  <a:gd name="connsiteX377" fmla="*/ 168538 w 440623"/>
                  <a:gd name="connsiteY377" fmla="*/ 367039 h 393917"/>
                  <a:gd name="connsiteX378" fmla="*/ 155099 w 440623"/>
                  <a:gd name="connsiteY378" fmla="*/ 380478 h 393917"/>
                  <a:gd name="connsiteX379" fmla="*/ 168538 w 440623"/>
                  <a:gd name="connsiteY379" fmla="*/ 393917 h 393917"/>
                  <a:gd name="connsiteX380" fmla="*/ 220312 w 440623"/>
                  <a:gd name="connsiteY380" fmla="*/ 393917 h 393917"/>
                  <a:gd name="connsiteX381" fmla="*/ 233751 w 440623"/>
                  <a:gd name="connsiteY381" fmla="*/ 380478 h 393917"/>
                  <a:gd name="connsiteX382" fmla="*/ 220312 w 440623"/>
                  <a:gd name="connsiteY382" fmla="*/ 367039 h 393917"/>
                  <a:gd name="connsiteX383" fmla="*/ 206873 w 440623"/>
                  <a:gd name="connsiteY383" fmla="*/ 380478 h 393917"/>
                  <a:gd name="connsiteX384" fmla="*/ 220312 w 440623"/>
                  <a:gd name="connsiteY384" fmla="*/ 393917 h 393917"/>
                  <a:gd name="connsiteX385" fmla="*/ 271975 w 440623"/>
                  <a:gd name="connsiteY385" fmla="*/ 393917 h 393917"/>
                  <a:gd name="connsiteX386" fmla="*/ 285414 w 440623"/>
                  <a:gd name="connsiteY386" fmla="*/ 380478 h 393917"/>
                  <a:gd name="connsiteX387" fmla="*/ 271975 w 440623"/>
                  <a:gd name="connsiteY387" fmla="*/ 367039 h 393917"/>
                  <a:gd name="connsiteX388" fmla="*/ 258536 w 440623"/>
                  <a:gd name="connsiteY388" fmla="*/ 380478 h 393917"/>
                  <a:gd name="connsiteX389" fmla="*/ 271975 w 440623"/>
                  <a:gd name="connsiteY389" fmla="*/ 393917 h 393917"/>
                  <a:gd name="connsiteX390" fmla="*/ 323748 w 440623"/>
                  <a:gd name="connsiteY390" fmla="*/ 393917 h 393917"/>
                  <a:gd name="connsiteX391" fmla="*/ 337187 w 440623"/>
                  <a:gd name="connsiteY391" fmla="*/ 380478 h 393917"/>
                  <a:gd name="connsiteX392" fmla="*/ 323748 w 440623"/>
                  <a:gd name="connsiteY392" fmla="*/ 367039 h 393917"/>
                  <a:gd name="connsiteX393" fmla="*/ 310309 w 440623"/>
                  <a:gd name="connsiteY393" fmla="*/ 380478 h 393917"/>
                  <a:gd name="connsiteX394" fmla="*/ 323748 w 440623"/>
                  <a:gd name="connsiteY394" fmla="*/ 393917 h 393917"/>
                  <a:gd name="connsiteX395" fmla="*/ 375411 w 440623"/>
                  <a:gd name="connsiteY395" fmla="*/ 393917 h 393917"/>
                  <a:gd name="connsiteX396" fmla="*/ 388850 w 440623"/>
                  <a:gd name="connsiteY396" fmla="*/ 380478 h 393917"/>
                  <a:gd name="connsiteX397" fmla="*/ 375411 w 440623"/>
                  <a:gd name="connsiteY397" fmla="*/ 367039 h 393917"/>
                  <a:gd name="connsiteX398" fmla="*/ 361972 w 440623"/>
                  <a:gd name="connsiteY398" fmla="*/ 380478 h 393917"/>
                  <a:gd name="connsiteX399" fmla="*/ 375411 w 440623"/>
                  <a:gd name="connsiteY399" fmla="*/ 393917 h 393917"/>
                  <a:gd name="connsiteX400" fmla="*/ 427184 w 440623"/>
                  <a:gd name="connsiteY400" fmla="*/ 393917 h 393917"/>
                  <a:gd name="connsiteX401" fmla="*/ 440623 w 440623"/>
                  <a:gd name="connsiteY401" fmla="*/ 380478 h 393917"/>
                  <a:gd name="connsiteX402" fmla="*/ 427184 w 440623"/>
                  <a:gd name="connsiteY402" fmla="*/ 367039 h 393917"/>
                  <a:gd name="connsiteX403" fmla="*/ 413745 w 440623"/>
                  <a:gd name="connsiteY403" fmla="*/ 380478 h 393917"/>
                  <a:gd name="connsiteX404" fmla="*/ 427184 w 440623"/>
                  <a:gd name="connsiteY404" fmla="*/ 393917 h 39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440623" h="393917">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538" y="26878"/>
                    </a:moveTo>
                    <a:cubicBezTo>
                      <a:pt x="175961" y="26878"/>
                      <a:pt x="181977" y="20861"/>
                      <a:pt x="181977" y="13439"/>
                    </a:cubicBezTo>
                    <a:cubicBezTo>
                      <a:pt x="181977" y="6017"/>
                      <a:pt x="175961" y="0"/>
                      <a:pt x="168538" y="0"/>
                    </a:cubicBezTo>
                    <a:cubicBezTo>
                      <a:pt x="161116" y="0"/>
                      <a:pt x="155099" y="6017"/>
                      <a:pt x="155099" y="13439"/>
                    </a:cubicBezTo>
                    <a:cubicBezTo>
                      <a:pt x="155099" y="20861"/>
                      <a:pt x="161116" y="26878"/>
                      <a:pt x="168538"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1975" y="26878"/>
                    </a:moveTo>
                    <a:cubicBezTo>
                      <a:pt x="279397" y="26878"/>
                      <a:pt x="285414" y="20861"/>
                      <a:pt x="285414" y="13439"/>
                    </a:cubicBezTo>
                    <a:cubicBezTo>
                      <a:pt x="285414" y="6017"/>
                      <a:pt x="279397" y="0"/>
                      <a:pt x="271975" y="0"/>
                    </a:cubicBezTo>
                    <a:cubicBezTo>
                      <a:pt x="264552" y="0"/>
                      <a:pt x="258536" y="6017"/>
                      <a:pt x="258536" y="13439"/>
                    </a:cubicBezTo>
                    <a:cubicBezTo>
                      <a:pt x="258536" y="20861"/>
                      <a:pt x="264552" y="26878"/>
                      <a:pt x="27197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411" y="26878"/>
                    </a:moveTo>
                    <a:cubicBezTo>
                      <a:pt x="382833" y="26878"/>
                      <a:pt x="388850" y="20861"/>
                      <a:pt x="388850" y="13439"/>
                    </a:cubicBezTo>
                    <a:cubicBezTo>
                      <a:pt x="388850" y="6017"/>
                      <a:pt x="382833" y="0"/>
                      <a:pt x="375411" y="0"/>
                    </a:cubicBezTo>
                    <a:cubicBezTo>
                      <a:pt x="367989" y="0"/>
                      <a:pt x="361972" y="6017"/>
                      <a:pt x="361972" y="13439"/>
                    </a:cubicBezTo>
                    <a:cubicBezTo>
                      <a:pt x="361972" y="20861"/>
                      <a:pt x="367989" y="26878"/>
                      <a:pt x="375411" y="26878"/>
                    </a:cubicBezTo>
                    <a:close/>
                    <a:moveTo>
                      <a:pt x="427184" y="26878"/>
                    </a:moveTo>
                    <a:cubicBezTo>
                      <a:pt x="434607" y="26878"/>
                      <a:pt x="440623" y="20861"/>
                      <a:pt x="440623" y="13439"/>
                    </a:cubicBezTo>
                    <a:cubicBezTo>
                      <a:pt x="440623" y="6017"/>
                      <a:pt x="434607" y="0"/>
                      <a:pt x="427184" y="0"/>
                    </a:cubicBezTo>
                    <a:cubicBezTo>
                      <a:pt x="419762" y="0"/>
                      <a:pt x="413745" y="6017"/>
                      <a:pt x="413745" y="13439"/>
                    </a:cubicBezTo>
                    <a:cubicBezTo>
                      <a:pt x="413745" y="20861"/>
                      <a:pt x="419762" y="26878"/>
                      <a:pt x="427184"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102" y="72372"/>
                    </a:moveTo>
                    <a:cubicBezTo>
                      <a:pt x="72524" y="72372"/>
                      <a:pt x="78541" y="66356"/>
                      <a:pt x="78541" y="58933"/>
                    </a:cubicBezTo>
                    <a:cubicBezTo>
                      <a:pt x="78541" y="51511"/>
                      <a:pt x="72524" y="45494"/>
                      <a:pt x="65102" y="45494"/>
                    </a:cubicBezTo>
                    <a:cubicBezTo>
                      <a:pt x="57680" y="45494"/>
                      <a:pt x="51663" y="51511"/>
                      <a:pt x="51663" y="58933"/>
                    </a:cubicBezTo>
                    <a:cubicBezTo>
                      <a:pt x="51663" y="66356"/>
                      <a:pt x="57680" y="72372"/>
                      <a:pt x="65102"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168538" y="72372"/>
                    </a:moveTo>
                    <a:cubicBezTo>
                      <a:pt x="175961" y="72372"/>
                      <a:pt x="181977" y="66356"/>
                      <a:pt x="181977" y="58933"/>
                    </a:cubicBezTo>
                    <a:cubicBezTo>
                      <a:pt x="181977" y="51511"/>
                      <a:pt x="175961" y="45494"/>
                      <a:pt x="168538" y="45494"/>
                    </a:cubicBezTo>
                    <a:cubicBezTo>
                      <a:pt x="161116" y="45494"/>
                      <a:pt x="155099" y="51511"/>
                      <a:pt x="155099" y="58933"/>
                    </a:cubicBezTo>
                    <a:cubicBezTo>
                      <a:pt x="155099" y="66356"/>
                      <a:pt x="161116" y="72372"/>
                      <a:pt x="168538"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1975" y="72372"/>
                    </a:moveTo>
                    <a:cubicBezTo>
                      <a:pt x="279397" y="72372"/>
                      <a:pt x="285414" y="66356"/>
                      <a:pt x="285414" y="58933"/>
                    </a:cubicBezTo>
                    <a:cubicBezTo>
                      <a:pt x="285414" y="51511"/>
                      <a:pt x="279397" y="45494"/>
                      <a:pt x="271975" y="45494"/>
                    </a:cubicBezTo>
                    <a:cubicBezTo>
                      <a:pt x="264552" y="45494"/>
                      <a:pt x="258536" y="51511"/>
                      <a:pt x="258536" y="58933"/>
                    </a:cubicBezTo>
                    <a:cubicBezTo>
                      <a:pt x="258536" y="66356"/>
                      <a:pt x="264552" y="72372"/>
                      <a:pt x="271975"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375411" y="72372"/>
                    </a:moveTo>
                    <a:cubicBezTo>
                      <a:pt x="382833" y="72372"/>
                      <a:pt x="388850" y="66356"/>
                      <a:pt x="388850" y="58933"/>
                    </a:cubicBezTo>
                    <a:cubicBezTo>
                      <a:pt x="388850" y="51511"/>
                      <a:pt x="382833" y="45494"/>
                      <a:pt x="375411" y="45494"/>
                    </a:cubicBezTo>
                    <a:cubicBezTo>
                      <a:pt x="367989" y="45494"/>
                      <a:pt x="361972" y="51511"/>
                      <a:pt x="361972" y="58933"/>
                    </a:cubicBezTo>
                    <a:cubicBezTo>
                      <a:pt x="361972" y="66356"/>
                      <a:pt x="367989" y="72372"/>
                      <a:pt x="375411" y="72372"/>
                    </a:cubicBezTo>
                    <a:close/>
                    <a:moveTo>
                      <a:pt x="427184" y="72372"/>
                    </a:moveTo>
                    <a:cubicBezTo>
                      <a:pt x="434607" y="72372"/>
                      <a:pt x="440623" y="66356"/>
                      <a:pt x="440623" y="58933"/>
                    </a:cubicBezTo>
                    <a:cubicBezTo>
                      <a:pt x="440623" y="51511"/>
                      <a:pt x="434607" y="45494"/>
                      <a:pt x="427184" y="45494"/>
                    </a:cubicBezTo>
                    <a:cubicBezTo>
                      <a:pt x="419762" y="45494"/>
                      <a:pt x="413745" y="51511"/>
                      <a:pt x="413745" y="58933"/>
                    </a:cubicBezTo>
                    <a:cubicBezTo>
                      <a:pt x="413745" y="66356"/>
                      <a:pt x="419762" y="72372"/>
                      <a:pt x="427184"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538" y="117757"/>
                    </a:moveTo>
                    <a:cubicBezTo>
                      <a:pt x="175961" y="117757"/>
                      <a:pt x="181977" y="111740"/>
                      <a:pt x="181977" y="104318"/>
                    </a:cubicBezTo>
                    <a:cubicBezTo>
                      <a:pt x="181977" y="96895"/>
                      <a:pt x="175961" y="90879"/>
                      <a:pt x="168538" y="90879"/>
                    </a:cubicBezTo>
                    <a:cubicBezTo>
                      <a:pt x="161116" y="90879"/>
                      <a:pt x="155099" y="96895"/>
                      <a:pt x="155099" y="104318"/>
                    </a:cubicBezTo>
                    <a:cubicBezTo>
                      <a:pt x="155099" y="111740"/>
                      <a:pt x="161116" y="117757"/>
                      <a:pt x="168538"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1975" y="117757"/>
                    </a:moveTo>
                    <a:cubicBezTo>
                      <a:pt x="279397" y="117757"/>
                      <a:pt x="285414" y="111740"/>
                      <a:pt x="285414" y="104318"/>
                    </a:cubicBezTo>
                    <a:cubicBezTo>
                      <a:pt x="285414" y="96895"/>
                      <a:pt x="279397" y="90879"/>
                      <a:pt x="271975" y="90879"/>
                    </a:cubicBezTo>
                    <a:cubicBezTo>
                      <a:pt x="264552" y="90879"/>
                      <a:pt x="258536" y="96895"/>
                      <a:pt x="258536" y="104318"/>
                    </a:cubicBezTo>
                    <a:cubicBezTo>
                      <a:pt x="258536" y="111740"/>
                      <a:pt x="264552" y="117757"/>
                      <a:pt x="27197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411" y="117757"/>
                    </a:moveTo>
                    <a:cubicBezTo>
                      <a:pt x="382833" y="117757"/>
                      <a:pt x="388850" y="111740"/>
                      <a:pt x="388850" y="104318"/>
                    </a:cubicBezTo>
                    <a:cubicBezTo>
                      <a:pt x="388850" y="96895"/>
                      <a:pt x="382833" y="90879"/>
                      <a:pt x="375411" y="90879"/>
                    </a:cubicBezTo>
                    <a:cubicBezTo>
                      <a:pt x="367989" y="90879"/>
                      <a:pt x="361972" y="96895"/>
                      <a:pt x="361972" y="104318"/>
                    </a:cubicBezTo>
                    <a:cubicBezTo>
                      <a:pt x="361972" y="111740"/>
                      <a:pt x="367989" y="117757"/>
                      <a:pt x="375411" y="117757"/>
                    </a:cubicBezTo>
                    <a:close/>
                    <a:moveTo>
                      <a:pt x="427184" y="117757"/>
                    </a:moveTo>
                    <a:cubicBezTo>
                      <a:pt x="434607" y="117757"/>
                      <a:pt x="440623" y="111740"/>
                      <a:pt x="440623" y="104318"/>
                    </a:cubicBezTo>
                    <a:cubicBezTo>
                      <a:pt x="440623" y="96895"/>
                      <a:pt x="434607" y="90879"/>
                      <a:pt x="427184" y="90879"/>
                    </a:cubicBezTo>
                    <a:cubicBezTo>
                      <a:pt x="419762" y="90879"/>
                      <a:pt x="413745" y="96895"/>
                      <a:pt x="413745" y="104318"/>
                    </a:cubicBezTo>
                    <a:cubicBezTo>
                      <a:pt x="413745" y="111740"/>
                      <a:pt x="419762" y="117757"/>
                      <a:pt x="42718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538" y="163251"/>
                    </a:moveTo>
                    <a:cubicBezTo>
                      <a:pt x="175961" y="163251"/>
                      <a:pt x="181977" y="157234"/>
                      <a:pt x="181977" y="149812"/>
                    </a:cubicBezTo>
                    <a:cubicBezTo>
                      <a:pt x="181977" y="142390"/>
                      <a:pt x="175961" y="136373"/>
                      <a:pt x="168538" y="136373"/>
                    </a:cubicBezTo>
                    <a:cubicBezTo>
                      <a:pt x="161116" y="136373"/>
                      <a:pt x="155099" y="142390"/>
                      <a:pt x="155099" y="149812"/>
                    </a:cubicBezTo>
                    <a:cubicBezTo>
                      <a:pt x="155099" y="157234"/>
                      <a:pt x="161116" y="163251"/>
                      <a:pt x="168538"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1975" y="163251"/>
                    </a:moveTo>
                    <a:cubicBezTo>
                      <a:pt x="279397" y="163251"/>
                      <a:pt x="285414" y="157234"/>
                      <a:pt x="285414" y="149812"/>
                    </a:cubicBezTo>
                    <a:cubicBezTo>
                      <a:pt x="285414" y="142390"/>
                      <a:pt x="279397" y="136373"/>
                      <a:pt x="271975" y="136373"/>
                    </a:cubicBezTo>
                    <a:cubicBezTo>
                      <a:pt x="264552" y="136373"/>
                      <a:pt x="258536" y="142390"/>
                      <a:pt x="258536" y="149812"/>
                    </a:cubicBezTo>
                    <a:cubicBezTo>
                      <a:pt x="258536" y="157234"/>
                      <a:pt x="264552" y="163251"/>
                      <a:pt x="27197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411" y="163251"/>
                    </a:moveTo>
                    <a:cubicBezTo>
                      <a:pt x="382833" y="163251"/>
                      <a:pt x="388850" y="157234"/>
                      <a:pt x="388850" y="149812"/>
                    </a:cubicBezTo>
                    <a:cubicBezTo>
                      <a:pt x="388850" y="142390"/>
                      <a:pt x="382833" y="136373"/>
                      <a:pt x="375411" y="136373"/>
                    </a:cubicBezTo>
                    <a:cubicBezTo>
                      <a:pt x="367989" y="136373"/>
                      <a:pt x="361972" y="142390"/>
                      <a:pt x="361972" y="149812"/>
                    </a:cubicBezTo>
                    <a:cubicBezTo>
                      <a:pt x="361972" y="157234"/>
                      <a:pt x="367989" y="163251"/>
                      <a:pt x="375411" y="163251"/>
                    </a:cubicBezTo>
                    <a:close/>
                    <a:moveTo>
                      <a:pt x="427184" y="163251"/>
                    </a:moveTo>
                    <a:cubicBezTo>
                      <a:pt x="434607" y="163251"/>
                      <a:pt x="440623" y="157234"/>
                      <a:pt x="440623" y="149812"/>
                    </a:cubicBezTo>
                    <a:cubicBezTo>
                      <a:pt x="440623" y="142390"/>
                      <a:pt x="434607" y="136373"/>
                      <a:pt x="427184" y="136373"/>
                    </a:cubicBezTo>
                    <a:cubicBezTo>
                      <a:pt x="419762" y="136373"/>
                      <a:pt x="413745" y="142390"/>
                      <a:pt x="413745" y="149812"/>
                    </a:cubicBezTo>
                    <a:cubicBezTo>
                      <a:pt x="413745" y="157234"/>
                      <a:pt x="419762" y="163251"/>
                      <a:pt x="427184"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102" y="208745"/>
                    </a:moveTo>
                    <a:cubicBezTo>
                      <a:pt x="72524" y="208745"/>
                      <a:pt x="78541" y="202729"/>
                      <a:pt x="78541" y="195306"/>
                    </a:cubicBezTo>
                    <a:cubicBezTo>
                      <a:pt x="78541" y="187884"/>
                      <a:pt x="72524" y="181867"/>
                      <a:pt x="65102" y="181867"/>
                    </a:cubicBezTo>
                    <a:cubicBezTo>
                      <a:pt x="57680" y="181867"/>
                      <a:pt x="51663" y="187884"/>
                      <a:pt x="51663" y="195306"/>
                    </a:cubicBezTo>
                    <a:cubicBezTo>
                      <a:pt x="51663" y="202729"/>
                      <a:pt x="57680" y="208745"/>
                      <a:pt x="65102" y="208745"/>
                    </a:cubicBezTo>
                    <a:close/>
                    <a:moveTo>
                      <a:pt x="116875" y="208745"/>
                    </a:moveTo>
                    <a:cubicBezTo>
                      <a:pt x="124297" y="208745"/>
                      <a:pt x="130314" y="202729"/>
                      <a:pt x="130314" y="195306"/>
                    </a:cubicBezTo>
                    <a:cubicBezTo>
                      <a:pt x="130314" y="187884"/>
                      <a:pt x="124297" y="181867"/>
                      <a:pt x="116875" y="181867"/>
                    </a:cubicBezTo>
                    <a:cubicBezTo>
                      <a:pt x="109453" y="181867"/>
                      <a:pt x="103436" y="187884"/>
                      <a:pt x="103436" y="195306"/>
                    </a:cubicBezTo>
                    <a:cubicBezTo>
                      <a:pt x="103436" y="202729"/>
                      <a:pt x="109453" y="208745"/>
                      <a:pt x="116875" y="208745"/>
                    </a:cubicBezTo>
                    <a:close/>
                    <a:moveTo>
                      <a:pt x="168538" y="208745"/>
                    </a:moveTo>
                    <a:cubicBezTo>
                      <a:pt x="175961" y="208745"/>
                      <a:pt x="181977" y="202729"/>
                      <a:pt x="181977" y="195306"/>
                    </a:cubicBezTo>
                    <a:cubicBezTo>
                      <a:pt x="181977" y="187884"/>
                      <a:pt x="175961" y="181867"/>
                      <a:pt x="168538" y="181867"/>
                    </a:cubicBezTo>
                    <a:cubicBezTo>
                      <a:pt x="161116" y="181867"/>
                      <a:pt x="155099" y="187884"/>
                      <a:pt x="155099" y="195306"/>
                    </a:cubicBezTo>
                    <a:cubicBezTo>
                      <a:pt x="155099" y="202729"/>
                      <a:pt x="161116" y="208745"/>
                      <a:pt x="168538"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1975" y="208745"/>
                    </a:moveTo>
                    <a:cubicBezTo>
                      <a:pt x="279397" y="208745"/>
                      <a:pt x="285414" y="202729"/>
                      <a:pt x="285414" y="195306"/>
                    </a:cubicBezTo>
                    <a:cubicBezTo>
                      <a:pt x="285414" y="187884"/>
                      <a:pt x="279397" y="181867"/>
                      <a:pt x="271975" y="181867"/>
                    </a:cubicBezTo>
                    <a:cubicBezTo>
                      <a:pt x="264552" y="181867"/>
                      <a:pt x="258536" y="187884"/>
                      <a:pt x="258536" y="195306"/>
                    </a:cubicBezTo>
                    <a:cubicBezTo>
                      <a:pt x="258536" y="202729"/>
                      <a:pt x="264552" y="208745"/>
                      <a:pt x="271975" y="208745"/>
                    </a:cubicBezTo>
                    <a:close/>
                    <a:moveTo>
                      <a:pt x="323748" y="208745"/>
                    </a:moveTo>
                    <a:cubicBezTo>
                      <a:pt x="331170" y="208745"/>
                      <a:pt x="337187" y="202729"/>
                      <a:pt x="337187" y="195306"/>
                    </a:cubicBezTo>
                    <a:cubicBezTo>
                      <a:pt x="337187" y="187884"/>
                      <a:pt x="331170" y="181867"/>
                      <a:pt x="323748" y="181867"/>
                    </a:cubicBezTo>
                    <a:cubicBezTo>
                      <a:pt x="316326" y="181867"/>
                      <a:pt x="310309" y="187884"/>
                      <a:pt x="310309" y="195306"/>
                    </a:cubicBezTo>
                    <a:cubicBezTo>
                      <a:pt x="310309" y="202729"/>
                      <a:pt x="316326" y="208745"/>
                      <a:pt x="323748" y="208745"/>
                    </a:cubicBezTo>
                    <a:close/>
                    <a:moveTo>
                      <a:pt x="375411" y="208745"/>
                    </a:moveTo>
                    <a:cubicBezTo>
                      <a:pt x="382833" y="208745"/>
                      <a:pt x="388850" y="202729"/>
                      <a:pt x="388850" y="195306"/>
                    </a:cubicBezTo>
                    <a:cubicBezTo>
                      <a:pt x="388850" y="187884"/>
                      <a:pt x="382833" y="181867"/>
                      <a:pt x="375411" y="181867"/>
                    </a:cubicBezTo>
                    <a:cubicBezTo>
                      <a:pt x="367989" y="181867"/>
                      <a:pt x="361972" y="187884"/>
                      <a:pt x="361972" y="195306"/>
                    </a:cubicBezTo>
                    <a:cubicBezTo>
                      <a:pt x="361972" y="202729"/>
                      <a:pt x="367989" y="208745"/>
                      <a:pt x="375411" y="208745"/>
                    </a:cubicBezTo>
                    <a:close/>
                    <a:moveTo>
                      <a:pt x="427184" y="208745"/>
                    </a:moveTo>
                    <a:cubicBezTo>
                      <a:pt x="434607" y="208745"/>
                      <a:pt x="440623" y="202729"/>
                      <a:pt x="440623" y="195306"/>
                    </a:cubicBezTo>
                    <a:cubicBezTo>
                      <a:pt x="440623" y="187884"/>
                      <a:pt x="434607" y="181867"/>
                      <a:pt x="427184" y="181867"/>
                    </a:cubicBezTo>
                    <a:cubicBezTo>
                      <a:pt x="419762" y="181867"/>
                      <a:pt x="413745" y="187884"/>
                      <a:pt x="413745" y="195306"/>
                    </a:cubicBezTo>
                    <a:cubicBezTo>
                      <a:pt x="413745" y="202729"/>
                      <a:pt x="419762" y="208745"/>
                      <a:pt x="427184"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538" y="254130"/>
                    </a:moveTo>
                    <a:cubicBezTo>
                      <a:pt x="175961" y="254130"/>
                      <a:pt x="181977" y="248113"/>
                      <a:pt x="181977" y="240691"/>
                    </a:cubicBezTo>
                    <a:cubicBezTo>
                      <a:pt x="181977" y="233268"/>
                      <a:pt x="175961" y="227252"/>
                      <a:pt x="168538" y="227252"/>
                    </a:cubicBezTo>
                    <a:cubicBezTo>
                      <a:pt x="161116" y="227252"/>
                      <a:pt x="155099" y="233268"/>
                      <a:pt x="155099" y="240691"/>
                    </a:cubicBezTo>
                    <a:cubicBezTo>
                      <a:pt x="155099" y="248113"/>
                      <a:pt x="161116" y="254130"/>
                      <a:pt x="168538"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1975" y="254130"/>
                    </a:moveTo>
                    <a:cubicBezTo>
                      <a:pt x="279397" y="254130"/>
                      <a:pt x="285414" y="248113"/>
                      <a:pt x="285414" y="240691"/>
                    </a:cubicBezTo>
                    <a:cubicBezTo>
                      <a:pt x="285414" y="233268"/>
                      <a:pt x="279397" y="227252"/>
                      <a:pt x="271975" y="227252"/>
                    </a:cubicBezTo>
                    <a:cubicBezTo>
                      <a:pt x="264552" y="227252"/>
                      <a:pt x="258536" y="233268"/>
                      <a:pt x="258536" y="240691"/>
                    </a:cubicBezTo>
                    <a:cubicBezTo>
                      <a:pt x="258536" y="248113"/>
                      <a:pt x="264552" y="254130"/>
                      <a:pt x="27197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411" y="254130"/>
                    </a:moveTo>
                    <a:cubicBezTo>
                      <a:pt x="382833" y="254130"/>
                      <a:pt x="388850" y="248113"/>
                      <a:pt x="388850" y="240691"/>
                    </a:cubicBezTo>
                    <a:cubicBezTo>
                      <a:pt x="388850" y="233268"/>
                      <a:pt x="382833" y="227252"/>
                      <a:pt x="375411" y="227252"/>
                    </a:cubicBezTo>
                    <a:cubicBezTo>
                      <a:pt x="367989" y="227252"/>
                      <a:pt x="361972" y="233268"/>
                      <a:pt x="361972" y="240691"/>
                    </a:cubicBezTo>
                    <a:cubicBezTo>
                      <a:pt x="361972" y="248113"/>
                      <a:pt x="367989" y="254130"/>
                      <a:pt x="375411" y="254130"/>
                    </a:cubicBezTo>
                    <a:close/>
                    <a:moveTo>
                      <a:pt x="427184" y="254130"/>
                    </a:moveTo>
                    <a:cubicBezTo>
                      <a:pt x="434607" y="254130"/>
                      <a:pt x="440623" y="248113"/>
                      <a:pt x="440623" y="240691"/>
                    </a:cubicBezTo>
                    <a:cubicBezTo>
                      <a:pt x="440623" y="233268"/>
                      <a:pt x="434607" y="227252"/>
                      <a:pt x="427184" y="227252"/>
                    </a:cubicBezTo>
                    <a:cubicBezTo>
                      <a:pt x="419762" y="227252"/>
                      <a:pt x="413745" y="233268"/>
                      <a:pt x="413745" y="240691"/>
                    </a:cubicBezTo>
                    <a:cubicBezTo>
                      <a:pt x="413745" y="248113"/>
                      <a:pt x="419762" y="254130"/>
                      <a:pt x="427184"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102" y="299624"/>
                    </a:moveTo>
                    <a:cubicBezTo>
                      <a:pt x="72524" y="299624"/>
                      <a:pt x="78541" y="293607"/>
                      <a:pt x="78541" y="286185"/>
                    </a:cubicBezTo>
                    <a:cubicBezTo>
                      <a:pt x="78541" y="278763"/>
                      <a:pt x="72524" y="272746"/>
                      <a:pt x="65102" y="272746"/>
                    </a:cubicBezTo>
                    <a:cubicBezTo>
                      <a:pt x="57680" y="272746"/>
                      <a:pt x="51663" y="278763"/>
                      <a:pt x="51663" y="286185"/>
                    </a:cubicBezTo>
                    <a:cubicBezTo>
                      <a:pt x="51663" y="293607"/>
                      <a:pt x="57680" y="299624"/>
                      <a:pt x="65102"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168538" y="299624"/>
                    </a:moveTo>
                    <a:cubicBezTo>
                      <a:pt x="175961" y="299624"/>
                      <a:pt x="181977" y="293607"/>
                      <a:pt x="181977" y="286185"/>
                    </a:cubicBezTo>
                    <a:cubicBezTo>
                      <a:pt x="181977" y="278763"/>
                      <a:pt x="175961" y="272746"/>
                      <a:pt x="168538" y="272746"/>
                    </a:cubicBezTo>
                    <a:cubicBezTo>
                      <a:pt x="161116" y="272746"/>
                      <a:pt x="155099" y="278763"/>
                      <a:pt x="155099" y="286185"/>
                    </a:cubicBezTo>
                    <a:cubicBezTo>
                      <a:pt x="155099" y="293607"/>
                      <a:pt x="161116" y="299624"/>
                      <a:pt x="168538"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1975" y="299624"/>
                    </a:moveTo>
                    <a:cubicBezTo>
                      <a:pt x="279397" y="299624"/>
                      <a:pt x="285414" y="293607"/>
                      <a:pt x="285414" y="286185"/>
                    </a:cubicBezTo>
                    <a:cubicBezTo>
                      <a:pt x="285414" y="278763"/>
                      <a:pt x="279397" y="272746"/>
                      <a:pt x="271975" y="272746"/>
                    </a:cubicBezTo>
                    <a:cubicBezTo>
                      <a:pt x="264552" y="272746"/>
                      <a:pt x="258536" y="278763"/>
                      <a:pt x="258536" y="286185"/>
                    </a:cubicBezTo>
                    <a:cubicBezTo>
                      <a:pt x="258536" y="293607"/>
                      <a:pt x="264552" y="299624"/>
                      <a:pt x="271975"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375411" y="299624"/>
                    </a:moveTo>
                    <a:cubicBezTo>
                      <a:pt x="382833" y="299624"/>
                      <a:pt x="388850" y="293607"/>
                      <a:pt x="388850" y="286185"/>
                    </a:cubicBezTo>
                    <a:cubicBezTo>
                      <a:pt x="388850" y="278763"/>
                      <a:pt x="382833" y="272746"/>
                      <a:pt x="375411" y="272746"/>
                    </a:cubicBezTo>
                    <a:cubicBezTo>
                      <a:pt x="367989" y="272746"/>
                      <a:pt x="361972" y="278763"/>
                      <a:pt x="361972" y="286185"/>
                    </a:cubicBezTo>
                    <a:cubicBezTo>
                      <a:pt x="361972" y="293607"/>
                      <a:pt x="367989" y="299624"/>
                      <a:pt x="375411" y="299624"/>
                    </a:cubicBezTo>
                    <a:close/>
                    <a:moveTo>
                      <a:pt x="427184" y="299624"/>
                    </a:moveTo>
                    <a:cubicBezTo>
                      <a:pt x="434607" y="299624"/>
                      <a:pt x="440623" y="293607"/>
                      <a:pt x="440623" y="286185"/>
                    </a:cubicBezTo>
                    <a:cubicBezTo>
                      <a:pt x="440623" y="278763"/>
                      <a:pt x="434607" y="272746"/>
                      <a:pt x="427184" y="272746"/>
                    </a:cubicBezTo>
                    <a:cubicBezTo>
                      <a:pt x="419762" y="272746"/>
                      <a:pt x="413745" y="278763"/>
                      <a:pt x="413745" y="286185"/>
                    </a:cubicBezTo>
                    <a:cubicBezTo>
                      <a:pt x="413745" y="293607"/>
                      <a:pt x="419762" y="299624"/>
                      <a:pt x="427184" y="299624"/>
                    </a:cubicBezTo>
                    <a:close/>
                    <a:moveTo>
                      <a:pt x="13439" y="345118"/>
                    </a:moveTo>
                    <a:cubicBezTo>
                      <a:pt x="20861" y="345118"/>
                      <a:pt x="26878" y="339102"/>
                      <a:pt x="26878" y="331679"/>
                    </a:cubicBezTo>
                    <a:cubicBezTo>
                      <a:pt x="26878" y="324257"/>
                      <a:pt x="20861" y="318240"/>
                      <a:pt x="13439" y="318240"/>
                    </a:cubicBezTo>
                    <a:cubicBezTo>
                      <a:pt x="6017" y="318240"/>
                      <a:pt x="0" y="324257"/>
                      <a:pt x="0" y="331679"/>
                    </a:cubicBezTo>
                    <a:cubicBezTo>
                      <a:pt x="0" y="339102"/>
                      <a:pt x="6017" y="345118"/>
                      <a:pt x="13439" y="345118"/>
                    </a:cubicBezTo>
                    <a:close/>
                    <a:moveTo>
                      <a:pt x="65102" y="345118"/>
                    </a:moveTo>
                    <a:cubicBezTo>
                      <a:pt x="72524" y="345118"/>
                      <a:pt x="78541" y="339102"/>
                      <a:pt x="78541" y="331679"/>
                    </a:cubicBezTo>
                    <a:cubicBezTo>
                      <a:pt x="78541" y="324257"/>
                      <a:pt x="72524" y="318240"/>
                      <a:pt x="65102" y="318240"/>
                    </a:cubicBezTo>
                    <a:cubicBezTo>
                      <a:pt x="57680" y="318240"/>
                      <a:pt x="51663" y="324257"/>
                      <a:pt x="51663" y="331679"/>
                    </a:cubicBezTo>
                    <a:cubicBezTo>
                      <a:pt x="51663" y="339102"/>
                      <a:pt x="57680" y="345118"/>
                      <a:pt x="65102" y="345118"/>
                    </a:cubicBezTo>
                    <a:close/>
                    <a:moveTo>
                      <a:pt x="116875" y="345118"/>
                    </a:moveTo>
                    <a:cubicBezTo>
                      <a:pt x="124297" y="345118"/>
                      <a:pt x="130314" y="339102"/>
                      <a:pt x="130314" y="331679"/>
                    </a:cubicBezTo>
                    <a:cubicBezTo>
                      <a:pt x="130314" y="324257"/>
                      <a:pt x="124297" y="318240"/>
                      <a:pt x="116875" y="318240"/>
                    </a:cubicBezTo>
                    <a:cubicBezTo>
                      <a:pt x="109453" y="318240"/>
                      <a:pt x="103436" y="324257"/>
                      <a:pt x="103436" y="331679"/>
                    </a:cubicBezTo>
                    <a:cubicBezTo>
                      <a:pt x="103436" y="339102"/>
                      <a:pt x="109453" y="345118"/>
                      <a:pt x="116875" y="345118"/>
                    </a:cubicBezTo>
                    <a:close/>
                    <a:moveTo>
                      <a:pt x="168538" y="345118"/>
                    </a:moveTo>
                    <a:cubicBezTo>
                      <a:pt x="175961" y="345118"/>
                      <a:pt x="181977" y="339102"/>
                      <a:pt x="181977" y="331679"/>
                    </a:cubicBezTo>
                    <a:cubicBezTo>
                      <a:pt x="181977" y="324257"/>
                      <a:pt x="175961" y="318240"/>
                      <a:pt x="168538" y="318240"/>
                    </a:cubicBezTo>
                    <a:cubicBezTo>
                      <a:pt x="161116" y="318240"/>
                      <a:pt x="155099" y="324257"/>
                      <a:pt x="155099" y="331679"/>
                    </a:cubicBezTo>
                    <a:cubicBezTo>
                      <a:pt x="155099" y="339102"/>
                      <a:pt x="161116" y="345118"/>
                      <a:pt x="168538" y="345118"/>
                    </a:cubicBezTo>
                    <a:close/>
                    <a:moveTo>
                      <a:pt x="220312" y="345118"/>
                    </a:moveTo>
                    <a:cubicBezTo>
                      <a:pt x="227734" y="345118"/>
                      <a:pt x="233751" y="339102"/>
                      <a:pt x="233751" y="331679"/>
                    </a:cubicBezTo>
                    <a:cubicBezTo>
                      <a:pt x="233751" y="324257"/>
                      <a:pt x="227734" y="318240"/>
                      <a:pt x="220312" y="318240"/>
                    </a:cubicBezTo>
                    <a:cubicBezTo>
                      <a:pt x="212889" y="318240"/>
                      <a:pt x="206873" y="324257"/>
                      <a:pt x="206873" y="331679"/>
                    </a:cubicBezTo>
                    <a:cubicBezTo>
                      <a:pt x="206873" y="339102"/>
                      <a:pt x="212889" y="345118"/>
                      <a:pt x="220312" y="345118"/>
                    </a:cubicBezTo>
                    <a:close/>
                    <a:moveTo>
                      <a:pt x="271975" y="345118"/>
                    </a:moveTo>
                    <a:cubicBezTo>
                      <a:pt x="279397" y="345118"/>
                      <a:pt x="285414" y="339102"/>
                      <a:pt x="285414" y="331679"/>
                    </a:cubicBezTo>
                    <a:cubicBezTo>
                      <a:pt x="285414" y="324257"/>
                      <a:pt x="279397" y="318240"/>
                      <a:pt x="271975" y="318240"/>
                    </a:cubicBezTo>
                    <a:cubicBezTo>
                      <a:pt x="264552" y="318240"/>
                      <a:pt x="258536" y="324257"/>
                      <a:pt x="258536" y="331679"/>
                    </a:cubicBezTo>
                    <a:cubicBezTo>
                      <a:pt x="258536" y="339102"/>
                      <a:pt x="264552" y="345118"/>
                      <a:pt x="271975" y="345118"/>
                    </a:cubicBezTo>
                    <a:close/>
                    <a:moveTo>
                      <a:pt x="323748" y="345118"/>
                    </a:moveTo>
                    <a:cubicBezTo>
                      <a:pt x="331170" y="345118"/>
                      <a:pt x="337187" y="339102"/>
                      <a:pt x="337187" y="331679"/>
                    </a:cubicBezTo>
                    <a:cubicBezTo>
                      <a:pt x="337187" y="324257"/>
                      <a:pt x="331170" y="318240"/>
                      <a:pt x="323748" y="318240"/>
                    </a:cubicBezTo>
                    <a:cubicBezTo>
                      <a:pt x="316326" y="318240"/>
                      <a:pt x="310309" y="324257"/>
                      <a:pt x="310309" y="331679"/>
                    </a:cubicBezTo>
                    <a:cubicBezTo>
                      <a:pt x="310309" y="339102"/>
                      <a:pt x="316326" y="345118"/>
                      <a:pt x="323748" y="345118"/>
                    </a:cubicBezTo>
                    <a:close/>
                    <a:moveTo>
                      <a:pt x="375411" y="345118"/>
                    </a:moveTo>
                    <a:cubicBezTo>
                      <a:pt x="382833" y="345118"/>
                      <a:pt x="388850" y="339102"/>
                      <a:pt x="388850" y="331679"/>
                    </a:cubicBezTo>
                    <a:cubicBezTo>
                      <a:pt x="388850" y="324257"/>
                      <a:pt x="382833" y="318240"/>
                      <a:pt x="375411" y="318240"/>
                    </a:cubicBezTo>
                    <a:cubicBezTo>
                      <a:pt x="367989" y="318240"/>
                      <a:pt x="361972" y="324257"/>
                      <a:pt x="361972" y="331679"/>
                    </a:cubicBezTo>
                    <a:cubicBezTo>
                      <a:pt x="361972" y="339102"/>
                      <a:pt x="367989" y="345118"/>
                      <a:pt x="375411" y="345118"/>
                    </a:cubicBezTo>
                    <a:close/>
                    <a:moveTo>
                      <a:pt x="427184" y="345118"/>
                    </a:moveTo>
                    <a:cubicBezTo>
                      <a:pt x="434607" y="345118"/>
                      <a:pt x="440623" y="339102"/>
                      <a:pt x="440623" y="331679"/>
                    </a:cubicBezTo>
                    <a:cubicBezTo>
                      <a:pt x="440623" y="324257"/>
                      <a:pt x="434607" y="318240"/>
                      <a:pt x="427184" y="318240"/>
                    </a:cubicBezTo>
                    <a:cubicBezTo>
                      <a:pt x="419762" y="318240"/>
                      <a:pt x="413745" y="324257"/>
                      <a:pt x="413745" y="331679"/>
                    </a:cubicBezTo>
                    <a:cubicBezTo>
                      <a:pt x="413745" y="339102"/>
                      <a:pt x="419762" y="345118"/>
                      <a:pt x="427184" y="345118"/>
                    </a:cubicBezTo>
                    <a:close/>
                    <a:moveTo>
                      <a:pt x="13439" y="393917"/>
                    </a:moveTo>
                    <a:cubicBezTo>
                      <a:pt x="20861" y="393917"/>
                      <a:pt x="26878" y="387901"/>
                      <a:pt x="26878" y="380478"/>
                    </a:cubicBezTo>
                    <a:cubicBezTo>
                      <a:pt x="26878" y="373056"/>
                      <a:pt x="20861" y="367039"/>
                      <a:pt x="13439" y="367039"/>
                    </a:cubicBezTo>
                    <a:cubicBezTo>
                      <a:pt x="6017" y="367039"/>
                      <a:pt x="0" y="373056"/>
                      <a:pt x="0" y="380478"/>
                    </a:cubicBezTo>
                    <a:cubicBezTo>
                      <a:pt x="0" y="387901"/>
                      <a:pt x="6017" y="393917"/>
                      <a:pt x="13439" y="393917"/>
                    </a:cubicBezTo>
                    <a:close/>
                    <a:moveTo>
                      <a:pt x="65102" y="393917"/>
                    </a:moveTo>
                    <a:cubicBezTo>
                      <a:pt x="72524" y="393917"/>
                      <a:pt x="78541" y="387901"/>
                      <a:pt x="78541" y="380478"/>
                    </a:cubicBezTo>
                    <a:cubicBezTo>
                      <a:pt x="78541" y="373056"/>
                      <a:pt x="72524" y="367039"/>
                      <a:pt x="65102" y="367039"/>
                    </a:cubicBezTo>
                    <a:cubicBezTo>
                      <a:pt x="57680" y="367039"/>
                      <a:pt x="51663" y="373056"/>
                      <a:pt x="51663" y="380478"/>
                    </a:cubicBezTo>
                    <a:cubicBezTo>
                      <a:pt x="51663" y="387901"/>
                      <a:pt x="57680" y="393917"/>
                      <a:pt x="65102" y="393917"/>
                    </a:cubicBezTo>
                    <a:close/>
                    <a:moveTo>
                      <a:pt x="116875" y="393917"/>
                    </a:moveTo>
                    <a:cubicBezTo>
                      <a:pt x="124297" y="393917"/>
                      <a:pt x="130314" y="387901"/>
                      <a:pt x="130314" y="380478"/>
                    </a:cubicBezTo>
                    <a:cubicBezTo>
                      <a:pt x="130314" y="373056"/>
                      <a:pt x="124297" y="367039"/>
                      <a:pt x="116875" y="367039"/>
                    </a:cubicBezTo>
                    <a:cubicBezTo>
                      <a:pt x="109453" y="367039"/>
                      <a:pt x="103436" y="373056"/>
                      <a:pt x="103436" y="380478"/>
                    </a:cubicBezTo>
                    <a:cubicBezTo>
                      <a:pt x="103436" y="387901"/>
                      <a:pt x="109453" y="393917"/>
                      <a:pt x="116875" y="393917"/>
                    </a:cubicBezTo>
                    <a:close/>
                    <a:moveTo>
                      <a:pt x="168538" y="393917"/>
                    </a:moveTo>
                    <a:cubicBezTo>
                      <a:pt x="175961" y="393917"/>
                      <a:pt x="181977" y="387901"/>
                      <a:pt x="181977" y="380478"/>
                    </a:cubicBezTo>
                    <a:cubicBezTo>
                      <a:pt x="181977" y="373056"/>
                      <a:pt x="175961" y="367039"/>
                      <a:pt x="168538" y="367039"/>
                    </a:cubicBezTo>
                    <a:cubicBezTo>
                      <a:pt x="161116" y="367039"/>
                      <a:pt x="155099" y="373056"/>
                      <a:pt x="155099" y="380478"/>
                    </a:cubicBezTo>
                    <a:cubicBezTo>
                      <a:pt x="155099" y="387901"/>
                      <a:pt x="161116" y="393917"/>
                      <a:pt x="168538" y="393917"/>
                    </a:cubicBezTo>
                    <a:close/>
                    <a:moveTo>
                      <a:pt x="220312" y="393917"/>
                    </a:moveTo>
                    <a:cubicBezTo>
                      <a:pt x="227734" y="393917"/>
                      <a:pt x="233751" y="387901"/>
                      <a:pt x="233751" y="380478"/>
                    </a:cubicBezTo>
                    <a:cubicBezTo>
                      <a:pt x="233751" y="373056"/>
                      <a:pt x="227734" y="367039"/>
                      <a:pt x="220312" y="367039"/>
                    </a:cubicBezTo>
                    <a:cubicBezTo>
                      <a:pt x="212889" y="367039"/>
                      <a:pt x="206873" y="373056"/>
                      <a:pt x="206873" y="380478"/>
                    </a:cubicBezTo>
                    <a:cubicBezTo>
                      <a:pt x="206873" y="387901"/>
                      <a:pt x="212889" y="393917"/>
                      <a:pt x="220312" y="393917"/>
                    </a:cubicBezTo>
                    <a:close/>
                    <a:moveTo>
                      <a:pt x="271975" y="393917"/>
                    </a:moveTo>
                    <a:cubicBezTo>
                      <a:pt x="279397" y="393917"/>
                      <a:pt x="285414" y="387901"/>
                      <a:pt x="285414" y="380478"/>
                    </a:cubicBezTo>
                    <a:cubicBezTo>
                      <a:pt x="285414" y="373056"/>
                      <a:pt x="279397" y="367039"/>
                      <a:pt x="271975" y="367039"/>
                    </a:cubicBezTo>
                    <a:cubicBezTo>
                      <a:pt x="264552" y="367039"/>
                      <a:pt x="258536" y="373056"/>
                      <a:pt x="258536" y="380478"/>
                    </a:cubicBezTo>
                    <a:cubicBezTo>
                      <a:pt x="258536" y="387901"/>
                      <a:pt x="264552" y="393917"/>
                      <a:pt x="271975" y="393917"/>
                    </a:cubicBezTo>
                    <a:close/>
                    <a:moveTo>
                      <a:pt x="323748" y="393917"/>
                    </a:moveTo>
                    <a:cubicBezTo>
                      <a:pt x="331170" y="393917"/>
                      <a:pt x="337187" y="387901"/>
                      <a:pt x="337187" y="380478"/>
                    </a:cubicBezTo>
                    <a:cubicBezTo>
                      <a:pt x="337187" y="373056"/>
                      <a:pt x="331170" y="367039"/>
                      <a:pt x="323748" y="367039"/>
                    </a:cubicBezTo>
                    <a:cubicBezTo>
                      <a:pt x="316326" y="367039"/>
                      <a:pt x="310309" y="373056"/>
                      <a:pt x="310309" y="380478"/>
                    </a:cubicBezTo>
                    <a:cubicBezTo>
                      <a:pt x="310309" y="387901"/>
                      <a:pt x="316326" y="393917"/>
                      <a:pt x="323748" y="393917"/>
                    </a:cubicBezTo>
                    <a:close/>
                    <a:moveTo>
                      <a:pt x="375411" y="393917"/>
                    </a:moveTo>
                    <a:cubicBezTo>
                      <a:pt x="382833" y="393917"/>
                      <a:pt x="388850" y="387901"/>
                      <a:pt x="388850" y="380478"/>
                    </a:cubicBezTo>
                    <a:cubicBezTo>
                      <a:pt x="388850" y="373056"/>
                      <a:pt x="382833" y="367039"/>
                      <a:pt x="375411" y="367039"/>
                    </a:cubicBezTo>
                    <a:cubicBezTo>
                      <a:pt x="367989" y="367039"/>
                      <a:pt x="361972" y="373056"/>
                      <a:pt x="361972" y="380478"/>
                    </a:cubicBezTo>
                    <a:cubicBezTo>
                      <a:pt x="361972" y="387901"/>
                      <a:pt x="367989" y="393917"/>
                      <a:pt x="375411" y="393917"/>
                    </a:cubicBezTo>
                    <a:close/>
                    <a:moveTo>
                      <a:pt x="427184" y="393917"/>
                    </a:moveTo>
                    <a:cubicBezTo>
                      <a:pt x="434607" y="393917"/>
                      <a:pt x="440623" y="387901"/>
                      <a:pt x="440623" y="380478"/>
                    </a:cubicBezTo>
                    <a:cubicBezTo>
                      <a:pt x="440623" y="373056"/>
                      <a:pt x="434607" y="367039"/>
                      <a:pt x="427184" y="367039"/>
                    </a:cubicBezTo>
                    <a:cubicBezTo>
                      <a:pt x="419762" y="367039"/>
                      <a:pt x="413745" y="373056"/>
                      <a:pt x="413745" y="380478"/>
                    </a:cubicBezTo>
                    <a:cubicBezTo>
                      <a:pt x="413745" y="387901"/>
                      <a:pt x="419762" y="393917"/>
                      <a:pt x="427184" y="393917"/>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161" name="图形 4">
              <a:extLst>
                <a:ext uri="{FF2B5EF4-FFF2-40B4-BE49-F238E27FC236}">
                  <a16:creationId xmlns:a16="http://schemas.microsoft.com/office/drawing/2014/main" id="{871AA943-E140-CA9A-6B58-A15A63655EF7}"/>
                </a:ext>
              </a:extLst>
            </p:cNvPr>
            <p:cNvGrpSpPr/>
            <p:nvPr/>
          </p:nvGrpSpPr>
          <p:grpSpPr>
            <a:xfrm>
              <a:off x="8411235" y="3709762"/>
              <a:ext cx="440733" cy="1509575"/>
              <a:chOff x="8411235" y="3709762"/>
              <a:chExt cx="440733" cy="1509575"/>
            </a:xfrm>
            <a:solidFill>
              <a:schemeClr val="accent6">
                <a:lumMod val="20000"/>
                <a:lumOff val="80000"/>
                <a:alpha val="59000"/>
              </a:schemeClr>
            </a:solidFill>
          </p:grpSpPr>
          <p:sp>
            <p:nvSpPr>
              <p:cNvPr id="162" name="任意多边形: 形状 161">
                <a:extLst>
                  <a:ext uri="{FF2B5EF4-FFF2-40B4-BE49-F238E27FC236}">
                    <a16:creationId xmlns:a16="http://schemas.microsoft.com/office/drawing/2014/main" id="{4607F080-3BDB-54A1-D3FF-B2D7DB886C42}"/>
                  </a:ext>
                </a:extLst>
              </p:cNvPr>
              <p:cNvSpPr/>
              <p:nvPr/>
            </p:nvSpPr>
            <p:spPr>
              <a:xfrm>
                <a:off x="8411235" y="3709762"/>
                <a:ext cx="440733" cy="345008"/>
              </a:xfrm>
              <a:custGeom>
                <a:avLst/>
                <a:gdLst>
                  <a:gd name="connsiteX0" fmla="*/ 13439 w 440733"/>
                  <a:gd name="connsiteY0" fmla="*/ 26878 h 345008"/>
                  <a:gd name="connsiteX1" fmla="*/ 26878 w 440733"/>
                  <a:gd name="connsiteY1" fmla="*/ 13439 h 345008"/>
                  <a:gd name="connsiteX2" fmla="*/ 13439 w 440733"/>
                  <a:gd name="connsiteY2" fmla="*/ 0 h 345008"/>
                  <a:gd name="connsiteX3" fmla="*/ 0 w 440733"/>
                  <a:gd name="connsiteY3" fmla="*/ 13439 h 345008"/>
                  <a:gd name="connsiteX4" fmla="*/ 13439 w 440733"/>
                  <a:gd name="connsiteY4" fmla="*/ 26878 h 345008"/>
                  <a:gd name="connsiteX5" fmla="*/ 65212 w 440733"/>
                  <a:gd name="connsiteY5" fmla="*/ 26878 h 345008"/>
                  <a:gd name="connsiteX6" fmla="*/ 78651 w 440733"/>
                  <a:gd name="connsiteY6" fmla="*/ 13439 h 345008"/>
                  <a:gd name="connsiteX7" fmla="*/ 65212 w 440733"/>
                  <a:gd name="connsiteY7" fmla="*/ 0 h 345008"/>
                  <a:gd name="connsiteX8" fmla="*/ 51773 w 440733"/>
                  <a:gd name="connsiteY8" fmla="*/ 13439 h 345008"/>
                  <a:gd name="connsiteX9" fmla="*/ 65212 w 440733"/>
                  <a:gd name="connsiteY9" fmla="*/ 26878 h 345008"/>
                  <a:gd name="connsiteX10" fmla="*/ 116875 w 440733"/>
                  <a:gd name="connsiteY10" fmla="*/ 26878 h 345008"/>
                  <a:gd name="connsiteX11" fmla="*/ 130314 w 440733"/>
                  <a:gd name="connsiteY11" fmla="*/ 13439 h 345008"/>
                  <a:gd name="connsiteX12" fmla="*/ 116875 w 440733"/>
                  <a:gd name="connsiteY12" fmla="*/ 0 h 345008"/>
                  <a:gd name="connsiteX13" fmla="*/ 103436 w 440733"/>
                  <a:gd name="connsiteY13" fmla="*/ 13439 h 345008"/>
                  <a:gd name="connsiteX14" fmla="*/ 116875 w 440733"/>
                  <a:gd name="connsiteY14" fmla="*/ 26878 h 345008"/>
                  <a:gd name="connsiteX15" fmla="*/ 168649 w 440733"/>
                  <a:gd name="connsiteY15" fmla="*/ 26878 h 345008"/>
                  <a:gd name="connsiteX16" fmla="*/ 182088 w 440733"/>
                  <a:gd name="connsiteY16" fmla="*/ 13439 h 345008"/>
                  <a:gd name="connsiteX17" fmla="*/ 168649 w 440733"/>
                  <a:gd name="connsiteY17" fmla="*/ 0 h 345008"/>
                  <a:gd name="connsiteX18" fmla="*/ 155210 w 440733"/>
                  <a:gd name="connsiteY18" fmla="*/ 13439 h 345008"/>
                  <a:gd name="connsiteX19" fmla="*/ 168649 w 440733"/>
                  <a:gd name="connsiteY19" fmla="*/ 26878 h 345008"/>
                  <a:gd name="connsiteX20" fmla="*/ 220312 w 440733"/>
                  <a:gd name="connsiteY20" fmla="*/ 26878 h 345008"/>
                  <a:gd name="connsiteX21" fmla="*/ 233751 w 440733"/>
                  <a:gd name="connsiteY21" fmla="*/ 13439 h 345008"/>
                  <a:gd name="connsiteX22" fmla="*/ 220312 w 440733"/>
                  <a:gd name="connsiteY22" fmla="*/ 0 h 345008"/>
                  <a:gd name="connsiteX23" fmla="*/ 206873 w 440733"/>
                  <a:gd name="connsiteY23" fmla="*/ 13439 h 345008"/>
                  <a:gd name="connsiteX24" fmla="*/ 220312 w 440733"/>
                  <a:gd name="connsiteY24" fmla="*/ 26878 h 345008"/>
                  <a:gd name="connsiteX25" fmla="*/ 272085 w 440733"/>
                  <a:gd name="connsiteY25" fmla="*/ 26878 h 345008"/>
                  <a:gd name="connsiteX26" fmla="*/ 285524 w 440733"/>
                  <a:gd name="connsiteY26" fmla="*/ 13439 h 345008"/>
                  <a:gd name="connsiteX27" fmla="*/ 272085 w 440733"/>
                  <a:gd name="connsiteY27" fmla="*/ 0 h 345008"/>
                  <a:gd name="connsiteX28" fmla="*/ 258646 w 440733"/>
                  <a:gd name="connsiteY28" fmla="*/ 13439 h 345008"/>
                  <a:gd name="connsiteX29" fmla="*/ 272085 w 440733"/>
                  <a:gd name="connsiteY29" fmla="*/ 26878 h 345008"/>
                  <a:gd name="connsiteX30" fmla="*/ 323748 w 440733"/>
                  <a:gd name="connsiteY30" fmla="*/ 26878 h 345008"/>
                  <a:gd name="connsiteX31" fmla="*/ 337187 w 440733"/>
                  <a:gd name="connsiteY31" fmla="*/ 13439 h 345008"/>
                  <a:gd name="connsiteX32" fmla="*/ 323748 w 440733"/>
                  <a:gd name="connsiteY32" fmla="*/ 0 h 345008"/>
                  <a:gd name="connsiteX33" fmla="*/ 310309 w 440733"/>
                  <a:gd name="connsiteY33" fmla="*/ 13439 h 345008"/>
                  <a:gd name="connsiteX34" fmla="*/ 323748 w 440733"/>
                  <a:gd name="connsiteY34" fmla="*/ 26878 h 345008"/>
                  <a:gd name="connsiteX35" fmla="*/ 375521 w 440733"/>
                  <a:gd name="connsiteY35" fmla="*/ 26878 h 345008"/>
                  <a:gd name="connsiteX36" fmla="*/ 388960 w 440733"/>
                  <a:gd name="connsiteY36" fmla="*/ 13439 h 345008"/>
                  <a:gd name="connsiteX37" fmla="*/ 375521 w 440733"/>
                  <a:gd name="connsiteY37" fmla="*/ 0 h 345008"/>
                  <a:gd name="connsiteX38" fmla="*/ 362082 w 440733"/>
                  <a:gd name="connsiteY38" fmla="*/ 13439 h 345008"/>
                  <a:gd name="connsiteX39" fmla="*/ 375521 w 440733"/>
                  <a:gd name="connsiteY39" fmla="*/ 26878 h 345008"/>
                  <a:gd name="connsiteX40" fmla="*/ 427294 w 440733"/>
                  <a:gd name="connsiteY40" fmla="*/ 26878 h 345008"/>
                  <a:gd name="connsiteX41" fmla="*/ 440733 w 440733"/>
                  <a:gd name="connsiteY41" fmla="*/ 13439 h 345008"/>
                  <a:gd name="connsiteX42" fmla="*/ 427294 w 440733"/>
                  <a:gd name="connsiteY42" fmla="*/ 0 h 345008"/>
                  <a:gd name="connsiteX43" fmla="*/ 413855 w 440733"/>
                  <a:gd name="connsiteY43" fmla="*/ 13439 h 345008"/>
                  <a:gd name="connsiteX44" fmla="*/ 427294 w 440733"/>
                  <a:gd name="connsiteY44" fmla="*/ 26878 h 345008"/>
                  <a:gd name="connsiteX45" fmla="*/ 13439 w 440733"/>
                  <a:gd name="connsiteY45" fmla="*/ 72372 h 345008"/>
                  <a:gd name="connsiteX46" fmla="*/ 26878 w 440733"/>
                  <a:gd name="connsiteY46" fmla="*/ 58933 h 345008"/>
                  <a:gd name="connsiteX47" fmla="*/ 13439 w 440733"/>
                  <a:gd name="connsiteY47" fmla="*/ 45494 h 345008"/>
                  <a:gd name="connsiteX48" fmla="*/ 0 w 440733"/>
                  <a:gd name="connsiteY48" fmla="*/ 58933 h 345008"/>
                  <a:gd name="connsiteX49" fmla="*/ 13439 w 440733"/>
                  <a:gd name="connsiteY49" fmla="*/ 72372 h 345008"/>
                  <a:gd name="connsiteX50" fmla="*/ 65212 w 440733"/>
                  <a:gd name="connsiteY50" fmla="*/ 72372 h 345008"/>
                  <a:gd name="connsiteX51" fmla="*/ 78651 w 440733"/>
                  <a:gd name="connsiteY51" fmla="*/ 58933 h 345008"/>
                  <a:gd name="connsiteX52" fmla="*/ 65212 w 440733"/>
                  <a:gd name="connsiteY52" fmla="*/ 45494 h 345008"/>
                  <a:gd name="connsiteX53" fmla="*/ 51773 w 440733"/>
                  <a:gd name="connsiteY53" fmla="*/ 58933 h 345008"/>
                  <a:gd name="connsiteX54" fmla="*/ 65212 w 440733"/>
                  <a:gd name="connsiteY54" fmla="*/ 72372 h 345008"/>
                  <a:gd name="connsiteX55" fmla="*/ 116875 w 440733"/>
                  <a:gd name="connsiteY55" fmla="*/ 72372 h 345008"/>
                  <a:gd name="connsiteX56" fmla="*/ 130314 w 440733"/>
                  <a:gd name="connsiteY56" fmla="*/ 58933 h 345008"/>
                  <a:gd name="connsiteX57" fmla="*/ 116875 w 440733"/>
                  <a:gd name="connsiteY57" fmla="*/ 45494 h 345008"/>
                  <a:gd name="connsiteX58" fmla="*/ 103436 w 440733"/>
                  <a:gd name="connsiteY58" fmla="*/ 58933 h 345008"/>
                  <a:gd name="connsiteX59" fmla="*/ 116875 w 440733"/>
                  <a:gd name="connsiteY59" fmla="*/ 72372 h 345008"/>
                  <a:gd name="connsiteX60" fmla="*/ 168649 w 440733"/>
                  <a:gd name="connsiteY60" fmla="*/ 72372 h 345008"/>
                  <a:gd name="connsiteX61" fmla="*/ 182088 w 440733"/>
                  <a:gd name="connsiteY61" fmla="*/ 58933 h 345008"/>
                  <a:gd name="connsiteX62" fmla="*/ 168649 w 440733"/>
                  <a:gd name="connsiteY62" fmla="*/ 45494 h 345008"/>
                  <a:gd name="connsiteX63" fmla="*/ 155210 w 440733"/>
                  <a:gd name="connsiteY63" fmla="*/ 58933 h 345008"/>
                  <a:gd name="connsiteX64" fmla="*/ 168649 w 440733"/>
                  <a:gd name="connsiteY64" fmla="*/ 72372 h 345008"/>
                  <a:gd name="connsiteX65" fmla="*/ 220312 w 440733"/>
                  <a:gd name="connsiteY65" fmla="*/ 72372 h 345008"/>
                  <a:gd name="connsiteX66" fmla="*/ 233751 w 440733"/>
                  <a:gd name="connsiteY66" fmla="*/ 58933 h 345008"/>
                  <a:gd name="connsiteX67" fmla="*/ 220312 w 440733"/>
                  <a:gd name="connsiteY67" fmla="*/ 45494 h 345008"/>
                  <a:gd name="connsiteX68" fmla="*/ 206873 w 440733"/>
                  <a:gd name="connsiteY68" fmla="*/ 58933 h 345008"/>
                  <a:gd name="connsiteX69" fmla="*/ 220312 w 440733"/>
                  <a:gd name="connsiteY69" fmla="*/ 72372 h 345008"/>
                  <a:gd name="connsiteX70" fmla="*/ 272085 w 440733"/>
                  <a:gd name="connsiteY70" fmla="*/ 72372 h 345008"/>
                  <a:gd name="connsiteX71" fmla="*/ 285524 w 440733"/>
                  <a:gd name="connsiteY71" fmla="*/ 58933 h 345008"/>
                  <a:gd name="connsiteX72" fmla="*/ 272085 w 440733"/>
                  <a:gd name="connsiteY72" fmla="*/ 45494 h 345008"/>
                  <a:gd name="connsiteX73" fmla="*/ 258646 w 440733"/>
                  <a:gd name="connsiteY73" fmla="*/ 58933 h 345008"/>
                  <a:gd name="connsiteX74" fmla="*/ 272085 w 440733"/>
                  <a:gd name="connsiteY74" fmla="*/ 72372 h 345008"/>
                  <a:gd name="connsiteX75" fmla="*/ 323748 w 440733"/>
                  <a:gd name="connsiteY75" fmla="*/ 72372 h 345008"/>
                  <a:gd name="connsiteX76" fmla="*/ 337187 w 440733"/>
                  <a:gd name="connsiteY76" fmla="*/ 58933 h 345008"/>
                  <a:gd name="connsiteX77" fmla="*/ 323748 w 440733"/>
                  <a:gd name="connsiteY77" fmla="*/ 45494 h 345008"/>
                  <a:gd name="connsiteX78" fmla="*/ 310309 w 440733"/>
                  <a:gd name="connsiteY78" fmla="*/ 58933 h 345008"/>
                  <a:gd name="connsiteX79" fmla="*/ 323748 w 440733"/>
                  <a:gd name="connsiteY79" fmla="*/ 72372 h 345008"/>
                  <a:gd name="connsiteX80" fmla="*/ 375521 w 440733"/>
                  <a:gd name="connsiteY80" fmla="*/ 72372 h 345008"/>
                  <a:gd name="connsiteX81" fmla="*/ 388960 w 440733"/>
                  <a:gd name="connsiteY81" fmla="*/ 58933 h 345008"/>
                  <a:gd name="connsiteX82" fmla="*/ 375521 w 440733"/>
                  <a:gd name="connsiteY82" fmla="*/ 45494 h 345008"/>
                  <a:gd name="connsiteX83" fmla="*/ 362082 w 440733"/>
                  <a:gd name="connsiteY83" fmla="*/ 58933 h 345008"/>
                  <a:gd name="connsiteX84" fmla="*/ 375521 w 440733"/>
                  <a:gd name="connsiteY84" fmla="*/ 72372 h 345008"/>
                  <a:gd name="connsiteX85" fmla="*/ 427294 w 440733"/>
                  <a:gd name="connsiteY85" fmla="*/ 72372 h 345008"/>
                  <a:gd name="connsiteX86" fmla="*/ 440733 w 440733"/>
                  <a:gd name="connsiteY86" fmla="*/ 58933 h 345008"/>
                  <a:gd name="connsiteX87" fmla="*/ 427294 w 440733"/>
                  <a:gd name="connsiteY87" fmla="*/ 45494 h 345008"/>
                  <a:gd name="connsiteX88" fmla="*/ 413855 w 440733"/>
                  <a:gd name="connsiteY88" fmla="*/ 58933 h 345008"/>
                  <a:gd name="connsiteX89" fmla="*/ 427294 w 440733"/>
                  <a:gd name="connsiteY89" fmla="*/ 72372 h 345008"/>
                  <a:gd name="connsiteX90" fmla="*/ 13439 w 440733"/>
                  <a:gd name="connsiteY90" fmla="*/ 117757 h 345008"/>
                  <a:gd name="connsiteX91" fmla="*/ 26878 w 440733"/>
                  <a:gd name="connsiteY91" fmla="*/ 104318 h 345008"/>
                  <a:gd name="connsiteX92" fmla="*/ 13439 w 440733"/>
                  <a:gd name="connsiteY92" fmla="*/ 90879 h 345008"/>
                  <a:gd name="connsiteX93" fmla="*/ 0 w 440733"/>
                  <a:gd name="connsiteY93" fmla="*/ 104318 h 345008"/>
                  <a:gd name="connsiteX94" fmla="*/ 13439 w 440733"/>
                  <a:gd name="connsiteY94" fmla="*/ 117757 h 345008"/>
                  <a:gd name="connsiteX95" fmla="*/ 65212 w 440733"/>
                  <a:gd name="connsiteY95" fmla="*/ 117757 h 345008"/>
                  <a:gd name="connsiteX96" fmla="*/ 78651 w 440733"/>
                  <a:gd name="connsiteY96" fmla="*/ 104318 h 345008"/>
                  <a:gd name="connsiteX97" fmla="*/ 65212 w 440733"/>
                  <a:gd name="connsiteY97" fmla="*/ 90879 h 345008"/>
                  <a:gd name="connsiteX98" fmla="*/ 51773 w 440733"/>
                  <a:gd name="connsiteY98" fmla="*/ 104318 h 345008"/>
                  <a:gd name="connsiteX99" fmla="*/ 65212 w 440733"/>
                  <a:gd name="connsiteY99" fmla="*/ 117757 h 345008"/>
                  <a:gd name="connsiteX100" fmla="*/ 116875 w 440733"/>
                  <a:gd name="connsiteY100" fmla="*/ 117757 h 345008"/>
                  <a:gd name="connsiteX101" fmla="*/ 130314 w 440733"/>
                  <a:gd name="connsiteY101" fmla="*/ 104318 h 345008"/>
                  <a:gd name="connsiteX102" fmla="*/ 116875 w 440733"/>
                  <a:gd name="connsiteY102" fmla="*/ 90879 h 345008"/>
                  <a:gd name="connsiteX103" fmla="*/ 103436 w 440733"/>
                  <a:gd name="connsiteY103" fmla="*/ 104318 h 345008"/>
                  <a:gd name="connsiteX104" fmla="*/ 116875 w 440733"/>
                  <a:gd name="connsiteY104" fmla="*/ 117757 h 345008"/>
                  <a:gd name="connsiteX105" fmla="*/ 168649 w 440733"/>
                  <a:gd name="connsiteY105" fmla="*/ 117757 h 345008"/>
                  <a:gd name="connsiteX106" fmla="*/ 182088 w 440733"/>
                  <a:gd name="connsiteY106" fmla="*/ 104318 h 345008"/>
                  <a:gd name="connsiteX107" fmla="*/ 168649 w 440733"/>
                  <a:gd name="connsiteY107" fmla="*/ 90879 h 345008"/>
                  <a:gd name="connsiteX108" fmla="*/ 155210 w 440733"/>
                  <a:gd name="connsiteY108" fmla="*/ 104318 h 345008"/>
                  <a:gd name="connsiteX109" fmla="*/ 168649 w 440733"/>
                  <a:gd name="connsiteY109" fmla="*/ 117757 h 345008"/>
                  <a:gd name="connsiteX110" fmla="*/ 220312 w 440733"/>
                  <a:gd name="connsiteY110" fmla="*/ 117757 h 345008"/>
                  <a:gd name="connsiteX111" fmla="*/ 233751 w 440733"/>
                  <a:gd name="connsiteY111" fmla="*/ 104318 h 345008"/>
                  <a:gd name="connsiteX112" fmla="*/ 220312 w 440733"/>
                  <a:gd name="connsiteY112" fmla="*/ 90879 h 345008"/>
                  <a:gd name="connsiteX113" fmla="*/ 206873 w 440733"/>
                  <a:gd name="connsiteY113" fmla="*/ 104318 h 345008"/>
                  <a:gd name="connsiteX114" fmla="*/ 220312 w 440733"/>
                  <a:gd name="connsiteY114" fmla="*/ 117757 h 345008"/>
                  <a:gd name="connsiteX115" fmla="*/ 272085 w 440733"/>
                  <a:gd name="connsiteY115" fmla="*/ 117757 h 345008"/>
                  <a:gd name="connsiteX116" fmla="*/ 285524 w 440733"/>
                  <a:gd name="connsiteY116" fmla="*/ 104318 h 345008"/>
                  <a:gd name="connsiteX117" fmla="*/ 272085 w 440733"/>
                  <a:gd name="connsiteY117" fmla="*/ 90879 h 345008"/>
                  <a:gd name="connsiteX118" fmla="*/ 258646 w 440733"/>
                  <a:gd name="connsiteY118" fmla="*/ 104318 h 345008"/>
                  <a:gd name="connsiteX119" fmla="*/ 272085 w 440733"/>
                  <a:gd name="connsiteY119" fmla="*/ 117757 h 345008"/>
                  <a:gd name="connsiteX120" fmla="*/ 323748 w 440733"/>
                  <a:gd name="connsiteY120" fmla="*/ 117757 h 345008"/>
                  <a:gd name="connsiteX121" fmla="*/ 337187 w 440733"/>
                  <a:gd name="connsiteY121" fmla="*/ 104318 h 345008"/>
                  <a:gd name="connsiteX122" fmla="*/ 323748 w 440733"/>
                  <a:gd name="connsiteY122" fmla="*/ 90879 h 345008"/>
                  <a:gd name="connsiteX123" fmla="*/ 310309 w 440733"/>
                  <a:gd name="connsiteY123" fmla="*/ 104318 h 345008"/>
                  <a:gd name="connsiteX124" fmla="*/ 323748 w 440733"/>
                  <a:gd name="connsiteY124" fmla="*/ 117757 h 345008"/>
                  <a:gd name="connsiteX125" fmla="*/ 375521 w 440733"/>
                  <a:gd name="connsiteY125" fmla="*/ 117757 h 345008"/>
                  <a:gd name="connsiteX126" fmla="*/ 388960 w 440733"/>
                  <a:gd name="connsiteY126" fmla="*/ 104318 h 345008"/>
                  <a:gd name="connsiteX127" fmla="*/ 375521 w 440733"/>
                  <a:gd name="connsiteY127" fmla="*/ 90879 h 345008"/>
                  <a:gd name="connsiteX128" fmla="*/ 362082 w 440733"/>
                  <a:gd name="connsiteY128" fmla="*/ 104318 h 345008"/>
                  <a:gd name="connsiteX129" fmla="*/ 375521 w 440733"/>
                  <a:gd name="connsiteY129" fmla="*/ 117757 h 345008"/>
                  <a:gd name="connsiteX130" fmla="*/ 427294 w 440733"/>
                  <a:gd name="connsiteY130" fmla="*/ 117757 h 345008"/>
                  <a:gd name="connsiteX131" fmla="*/ 440733 w 440733"/>
                  <a:gd name="connsiteY131" fmla="*/ 104318 h 345008"/>
                  <a:gd name="connsiteX132" fmla="*/ 427294 w 440733"/>
                  <a:gd name="connsiteY132" fmla="*/ 90879 h 345008"/>
                  <a:gd name="connsiteX133" fmla="*/ 413855 w 440733"/>
                  <a:gd name="connsiteY133" fmla="*/ 104318 h 345008"/>
                  <a:gd name="connsiteX134" fmla="*/ 427294 w 440733"/>
                  <a:gd name="connsiteY134" fmla="*/ 117757 h 345008"/>
                  <a:gd name="connsiteX135" fmla="*/ 13439 w 440733"/>
                  <a:gd name="connsiteY135" fmla="*/ 163251 h 345008"/>
                  <a:gd name="connsiteX136" fmla="*/ 26878 w 440733"/>
                  <a:gd name="connsiteY136" fmla="*/ 149812 h 345008"/>
                  <a:gd name="connsiteX137" fmla="*/ 13439 w 440733"/>
                  <a:gd name="connsiteY137" fmla="*/ 136373 h 345008"/>
                  <a:gd name="connsiteX138" fmla="*/ 0 w 440733"/>
                  <a:gd name="connsiteY138" fmla="*/ 149812 h 345008"/>
                  <a:gd name="connsiteX139" fmla="*/ 13439 w 440733"/>
                  <a:gd name="connsiteY139" fmla="*/ 163251 h 345008"/>
                  <a:gd name="connsiteX140" fmla="*/ 65212 w 440733"/>
                  <a:gd name="connsiteY140" fmla="*/ 163251 h 345008"/>
                  <a:gd name="connsiteX141" fmla="*/ 78651 w 440733"/>
                  <a:gd name="connsiteY141" fmla="*/ 149812 h 345008"/>
                  <a:gd name="connsiteX142" fmla="*/ 65212 w 440733"/>
                  <a:gd name="connsiteY142" fmla="*/ 136373 h 345008"/>
                  <a:gd name="connsiteX143" fmla="*/ 51773 w 440733"/>
                  <a:gd name="connsiteY143" fmla="*/ 149812 h 345008"/>
                  <a:gd name="connsiteX144" fmla="*/ 65212 w 440733"/>
                  <a:gd name="connsiteY144" fmla="*/ 163251 h 345008"/>
                  <a:gd name="connsiteX145" fmla="*/ 116875 w 440733"/>
                  <a:gd name="connsiteY145" fmla="*/ 163251 h 345008"/>
                  <a:gd name="connsiteX146" fmla="*/ 130314 w 440733"/>
                  <a:gd name="connsiteY146" fmla="*/ 149812 h 345008"/>
                  <a:gd name="connsiteX147" fmla="*/ 116875 w 440733"/>
                  <a:gd name="connsiteY147" fmla="*/ 136373 h 345008"/>
                  <a:gd name="connsiteX148" fmla="*/ 103436 w 440733"/>
                  <a:gd name="connsiteY148" fmla="*/ 149812 h 345008"/>
                  <a:gd name="connsiteX149" fmla="*/ 116875 w 440733"/>
                  <a:gd name="connsiteY149" fmla="*/ 163251 h 345008"/>
                  <a:gd name="connsiteX150" fmla="*/ 168649 w 440733"/>
                  <a:gd name="connsiteY150" fmla="*/ 163251 h 345008"/>
                  <a:gd name="connsiteX151" fmla="*/ 182088 w 440733"/>
                  <a:gd name="connsiteY151" fmla="*/ 149812 h 345008"/>
                  <a:gd name="connsiteX152" fmla="*/ 168649 w 440733"/>
                  <a:gd name="connsiteY152" fmla="*/ 136373 h 345008"/>
                  <a:gd name="connsiteX153" fmla="*/ 155210 w 440733"/>
                  <a:gd name="connsiteY153" fmla="*/ 149812 h 345008"/>
                  <a:gd name="connsiteX154" fmla="*/ 168649 w 440733"/>
                  <a:gd name="connsiteY154" fmla="*/ 163251 h 345008"/>
                  <a:gd name="connsiteX155" fmla="*/ 220312 w 440733"/>
                  <a:gd name="connsiteY155" fmla="*/ 163251 h 345008"/>
                  <a:gd name="connsiteX156" fmla="*/ 233751 w 440733"/>
                  <a:gd name="connsiteY156" fmla="*/ 149812 h 345008"/>
                  <a:gd name="connsiteX157" fmla="*/ 220312 w 440733"/>
                  <a:gd name="connsiteY157" fmla="*/ 136373 h 345008"/>
                  <a:gd name="connsiteX158" fmla="*/ 206873 w 440733"/>
                  <a:gd name="connsiteY158" fmla="*/ 149812 h 345008"/>
                  <a:gd name="connsiteX159" fmla="*/ 220312 w 440733"/>
                  <a:gd name="connsiteY159" fmla="*/ 163251 h 345008"/>
                  <a:gd name="connsiteX160" fmla="*/ 272085 w 440733"/>
                  <a:gd name="connsiteY160" fmla="*/ 163251 h 345008"/>
                  <a:gd name="connsiteX161" fmla="*/ 285524 w 440733"/>
                  <a:gd name="connsiteY161" fmla="*/ 149812 h 345008"/>
                  <a:gd name="connsiteX162" fmla="*/ 272085 w 440733"/>
                  <a:gd name="connsiteY162" fmla="*/ 136373 h 345008"/>
                  <a:gd name="connsiteX163" fmla="*/ 258646 w 440733"/>
                  <a:gd name="connsiteY163" fmla="*/ 149812 h 345008"/>
                  <a:gd name="connsiteX164" fmla="*/ 272085 w 440733"/>
                  <a:gd name="connsiteY164" fmla="*/ 163251 h 345008"/>
                  <a:gd name="connsiteX165" fmla="*/ 323748 w 440733"/>
                  <a:gd name="connsiteY165" fmla="*/ 163251 h 345008"/>
                  <a:gd name="connsiteX166" fmla="*/ 337187 w 440733"/>
                  <a:gd name="connsiteY166" fmla="*/ 149812 h 345008"/>
                  <a:gd name="connsiteX167" fmla="*/ 323748 w 440733"/>
                  <a:gd name="connsiteY167" fmla="*/ 136373 h 345008"/>
                  <a:gd name="connsiteX168" fmla="*/ 310309 w 440733"/>
                  <a:gd name="connsiteY168" fmla="*/ 149812 h 345008"/>
                  <a:gd name="connsiteX169" fmla="*/ 323748 w 440733"/>
                  <a:gd name="connsiteY169" fmla="*/ 163251 h 345008"/>
                  <a:gd name="connsiteX170" fmla="*/ 375521 w 440733"/>
                  <a:gd name="connsiteY170" fmla="*/ 163251 h 345008"/>
                  <a:gd name="connsiteX171" fmla="*/ 388960 w 440733"/>
                  <a:gd name="connsiteY171" fmla="*/ 149812 h 345008"/>
                  <a:gd name="connsiteX172" fmla="*/ 375521 w 440733"/>
                  <a:gd name="connsiteY172" fmla="*/ 136373 h 345008"/>
                  <a:gd name="connsiteX173" fmla="*/ 362082 w 440733"/>
                  <a:gd name="connsiteY173" fmla="*/ 149812 h 345008"/>
                  <a:gd name="connsiteX174" fmla="*/ 375521 w 440733"/>
                  <a:gd name="connsiteY174" fmla="*/ 163251 h 345008"/>
                  <a:gd name="connsiteX175" fmla="*/ 427294 w 440733"/>
                  <a:gd name="connsiteY175" fmla="*/ 163251 h 345008"/>
                  <a:gd name="connsiteX176" fmla="*/ 440733 w 440733"/>
                  <a:gd name="connsiteY176" fmla="*/ 149812 h 345008"/>
                  <a:gd name="connsiteX177" fmla="*/ 427294 w 440733"/>
                  <a:gd name="connsiteY177" fmla="*/ 136373 h 345008"/>
                  <a:gd name="connsiteX178" fmla="*/ 413855 w 440733"/>
                  <a:gd name="connsiteY178" fmla="*/ 149812 h 345008"/>
                  <a:gd name="connsiteX179" fmla="*/ 427294 w 440733"/>
                  <a:gd name="connsiteY179" fmla="*/ 163251 h 345008"/>
                  <a:gd name="connsiteX180" fmla="*/ 13439 w 440733"/>
                  <a:gd name="connsiteY180" fmla="*/ 208745 h 345008"/>
                  <a:gd name="connsiteX181" fmla="*/ 26878 w 440733"/>
                  <a:gd name="connsiteY181" fmla="*/ 195306 h 345008"/>
                  <a:gd name="connsiteX182" fmla="*/ 13439 w 440733"/>
                  <a:gd name="connsiteY182" fmla="*/ 181867 h 345008"/>
                  <a:gd name="connsiteX183" fmla="*/ 0 w 440733"/>
                  <a:gd name="connsiteY183" fmla="*/ 195306 h 345008"/>
                  <a:gd name="connsiteX184" fmla="*/ 13439 w 440733"/>
                  <a:gd name="connsiteY184" fmla="*/ 208745 h 345008"/>
                  <a:gd name="connsiteX185" fmla="*/ 65212 w 440733"/>
                  <a:gd name="connsiteY185" fmla="*/ 208745 h 345008"/>
                  <a:gd name="connsiteX186" fmla="*/ 78651 w 440733"/>
                  <a:gd name="connsiteY186" fmla="*/ 195306 h 345008"/>
                  <a:gd name="connsiteX187" fmla="*/ 65212 w 440733"/>
                  <a:gd name="connsiteY187" fmla="*/ 181867 h 345008"/>
                  <a:gd name="connsiteX188" fmla="*/ 51773 w 440733"/>
                  <a:gd name="connsiteY188" fmla="*/ 195306 h 345008"/>
                  <a:gd name="connsiteX189" fmla="*/ 65212 w 440733"/>
                  <a:gd name="connsiteY189" fmla="*/ 208745 h 345008"/>
                  <a:gd name="connsiteX190" fmla="*/ 116875 w 440733"/>
                  <a:gd name="connsiteY190" fmla="*/ 208745 h 345008"/>
                  <a:gd name="connsiteX191" fmla="*/ 130314 w 440733"/>
                  <a:gd name="connsiteY191" fmla="*/ 195306 h 345008"/>
                  <a:gd name="connsiteX192" fmla="*/ 116875 w 440733"/>
                  <a:gd name="connsiteY192" fmla="*/ 181867 h 345008"/>
                  <a:gd name="connsiteX193" fmla="*/ 103436 w 440733"/>
                  <a:gd name="connsiteY193" fmla="*/ 195306 h 345008"/>
                  <a:gd name="connsiteX194" fmla="*/ 116875 w 440733"/>
                  <a:gd name="connsiteY194" fmla="*/ 208745 h 345008"/>
                  <a:gd name="connsiteX195" fmla="*/ 168649 w 440733"/>
                  <a:gd name="connsiteY195" fmla="*/ 208745 h 345008"/>
                  <a:gd name="connsiteX196" fmla="*/ 182088 w 440733"/>
                  <a:gd name="connsiteY196" fmla="*/ 195306 h 345008"/>
                  <a:gd name="connsiteX197" fmla="*/ 168649 w 440733"/>
                  <a:gd name="connsiteY197" fmla="*/ 181867 h 345008"/>
                  <a:gd name="connsiteX198" fmla="*/ 155210 w 440733"/>
                  <a:gd name="connsiteY198" fmla="*/ 195306 h 345008"/>
                  <a:gd name="connsiteX199" fmla="*/ 168649 w 440733"/>
                  <a:gd name="connsiteY199" fmla="*/ 208745 h 345008"/>
                  <a:gd name="connsiteX200" fmla="*/ 220312 w 440733"/>
                  <a:gd name="connsiteY200" fmla="*/ 208745 h 345008"/>
                  <a:gd name="connsiteX201" fmla="*/ 233751 w 440733"/>
                  <a:gd name="connsiteY201" fmla="*/ 195306 h 345008"/>
                  <a:gd name="connsiteX202" fmla="*/ 220312 w 440733"/>
                  <a:gd name="connsiteY202" fmla="*/ 181867 h 345008"/>
                  <a:gd name="connsiteX203" fmla="*/ 206873 w 440733"/>
                  <a:gd name="connsiteY203" fmla="*/ 195306 h 345008"/>
                  <a:gd name="connsiteX204" fmla="*/ 220312 w 440733"/>
                  <a:gd name="connsiteY204" fmla="*/ 208745 h 345008"/>
                  <a:gd name="connsiteX205" fmla="*/ 272085 w 440733"/>
                  <a:gd name="connsiteY205" fmla="*/ 208745 h 345008"/>
                  <a:gd name="connsiteX206" fmla="*/ 285524 w 440733"/>
                  <a:gd name="connsiteY206" fmla="*/ 195306 h 345008"/>
                  <a:gd name="connsiteX207" fmla="*/ 272085 w 440733"/>
                  <a:gd name="connsiteY207" fmla="*/ 181867 h 345008"/>
                  <a:gd name="connsiteX208" fmla="*/ 258646 w 440733"/>
                  <a:gd name="connsiteY208" fmla="*/ 195306 h 345008"/>
                  <a:gd name="connsiteX209" fmla="*/ 272085 w 440733"/>
                  <a:gd name="connsiteY209" fmla="*/ 208745 h 345008"/>
                  <a:gd name="connsiteX210" fmla="*/ 323748 w 440733"/>
                  <a:gd name="connsiteY210" fmla="*/ 208745 h 345008"/>
                  <a:gd name="connsiteX211" fmla="*/ 337187 w 440733"/>
                  <a:gd name="connsiteY211" fmla="*/ 195306 h 345008"/>
                  <a:gd name="connsiteX212" fmla="*/ 323748 w 440733"/>
                  <a:gd name="connsiteY212" fmla="*/ 181867 h 345008"/>
                  <a:gd name="connsiteX213" fmla="*/ 310309 w 440733"/>
                  <a:gd name="connsiteY213" fmla="*/ 195306 h 345008"/>
                  <a:gd name="connsiteX214" fmla="*/ 323748 w 440733"/>
                  <a:gd name="connsiteY214" fmla="*/ 208745 h 345008"/>
                  <a:gd name="connsiteX215" fmla="*/ 375521 w 440733"/>
                  <a:gd name="connsiteY215" fmla="*/ 208745 h 345008"/>
                  <a:gd name="connsiteX216" fmla="*/ 388960 w 440733"/>
                  <a:gd name="connsiteY216" fmla="*/ 195306 h 345008"/>
                  <a:gd name="connsiteX217" fmla="*/ 375521 w 440733"/>
                  <a:gd name="connsiteY217" fmla="*/ 181867 h 345008"/>
                  <a:gd name="connsiteX218" fmla="*/ 362082 w 440733"/>
                  <a:gd name="connsiteY218" fmla="*/ 195306 h 345008"/>
                  <a:gd name="connsiteX219" fmla="*/ 375521 w 440733"/>
                  <a:gd name="connsiteY219" fmla="*/ 208745 h 345008"/>
                  <a:gd name="connsiteX220" fmla="*/ 427294 w 440733"/>
                  <a:gd name="connsiteY220" fmla="*/ 208745 h 345008"/>
                  <a:gd name="connsiteX221" fmla="*/ 440733 w 440733"/>
                  <a:gd name="connsiteY221" fmla="*/ 195306 h 345008"/>
                  <a:gd name="connsiteX222" fmla="*/ 427294 w 440733"/>
                  <a:gd name="connsiteY222" fmla="*/ 181867 h 345008"/>
                  <a:gd name="connsiteX223" fmla="*/ 413855 w 440733"/>
                  <a:gd name="connsiteY223" fmla="*/ 195306 h 345008"/>
                  <a:gd name="connsiteX224" fmla="*/ 427294 w 440733"/>
                  <a:gd name="connsiteY224" fmla="*/ 208745 h 345008"/>
                  <a:gd name="connsiteX225" fmla="*/ 13439 w 440733"/>
                  <a:gd name="connsiteY225" fmla="*/ 254130 h 345008"/>
                  <a:gd name="connsiteX226" fmla="*/ 26878 w 440733"/>
                  <a:gd name="connsiteY226" fmla="*/ 240691 h 345008"/>
                  <a:gd name="connsiteX227" fmla="*/ 13439 w 440733"/>
                  <a:gd name="connsiteY227" fmla="*/ 227252 h 345008"/>
                  <a:gd name="connsiteX228" fmla="*/ 0 w 440733"/>
                  <a:gd name="connsiteY228" fmla="*/ 240691 h 345008"/>
                  <a:gd name="connsiteX229" fmla="*/ 13439 w 440733"/>
                  <a:gd name="connsiteY229" fmla="*/ 254130 h 345008"/>
                  <a:gd name="connsiteX230" fmla="*/ 65212 w 440733"/>
                  <a:gd name="connsiteY230" fmla="*/ 254130 h 345008"/>
                  <a:gd name="connsiteX231" fmla="*/ 78651 w 440733"/>
                  <a:gd name="connsiteY231" fmla="*/ 240691 h 345008"/>
                  <a:gd name="connsiteX232" fmla="*/ 65212 w 440733"/>
                  <a:gd name="connsiteY232" fmla="*/ 227252 h 345008"/>
                  <a:gd name="connsiteX233" fmla="*/ 51773 w 440733"/>
                  <a:gd name="connsiteY233" fmla="*/ 240691 h 345008"/>
                  <a:gd name="connsiteX234" fmla="*/ 65212 w 440733"/>
                  <a:gd name="connsiteY234" fmla="*/ 254130 h 345008"/>
                  <a:gd name="connsiteX235" fmla="*/ 116875 w 440733"/>
                  <a:gd name="connsiteY235" fmla="*/ 254130 h 345008"/>
                  <a:gd name="connsiteX236" fmla="*/ 130314 w 440733"/>
                  <a:gd name="connsiteY236" fmla="*/ 240691 h 345008"/>
                  <a:gd name="connsiteX237" fmla="*/ 116875 w 440733"/>
                  <a:gd name="connsiteY237" fmla="*/ 227252 h 345008"/>
                  <a:gd name="connsiteX238" fmla="*/ 103436 w 440733"/>
                  <a:gd name="connsiteY238" fmla="*/ 240691 h 345008"/>
                  <a:gd name="connsiteX239" fmla="*/ 116875 w 440733"/>
                  <a:gd name="connsiteY239" fmla="*/ 254130 h 345008"/>
                  <a:gd name="connsiteX240" fmla="*/ 168649 w 440733"/>
                  <a:gd name="connsiteY240" fmla="*/ 254130 h 345008"/>
                  <a:gd name="connsiteX241" fmla="*/ 182088 w 440733"/>
                  <a:gd name="connsiteY241" fmla="*/ 240691 h 345008"/>
                  <a:gd name="connsiteX242" fmla="*/ 168649 w 440733"/>
                  <a:gd name="connsiteY242" fmla="*/ 227252 h 345008"/>
                  <a:gd name="connsiteX243" fmla="*/ 155210 w 440733"/>
                  <a:gd name="connsiteY243" fmla="*/ 240691 h 345008"/>
                  <a:gd name="connsiteX244" fmla="*/ 168649 w 440733"/>
                  <a:gd name="connsiteY244" fmla="*/ 254130 h 345008"/>
                  <a:gd name="connsiteX245" fmla="*/ 220312 w 440733"/>
                  <a:gd name="connsiteY245" fmla="*/ 254130 h 345008"/>
                  <a:gd name="connsiteX246" fmla="*/ 233751 w 440733"/>
                  <a:gd name="connsiteY246" fmla="*/ 240691 h 345008"/>
                  <a:gd name="connsiteX247" fmla="*/ 220312 w 440733"/>
                  <a:gd name="connsiteY247" fmla="*/ 227252 h 345008"/>
                  <a:gd name="connsiteX248" fmla="*/ 206873 w 440733"/>
                  <a:gd name="connsiteY248" fmla="*/ 240691 h 345008"/>
                  <a:gd name="connsiteX249" fmla="*/ 220312 w 440733"/>
                  <a:gd name="connsiteY249" fmla="*/ 254130 h 345008"/>
                  <a:gd name="connsiteX250" fmla="*/ 272085 w 440733"/>
                  <a:gd name="connsiteY250" fmla="*/ 254130 h 345008"/>
                  <a:gd name="connsiteX251" fmla="*/ 285524 w 440733"/>
                  <a:gd name="connsiteY251" fmla="*/ 240691 h 345008"/>
                  <a:gd name="connsiteX252" fmla="*/ 272085 w 440733"/>
                  <a:gd name="connsiteY252" fmla="*/ 227252 h 345008"/>
                  <a:gd name="connsiteX253" fmla="*/ 258646 w 440733"/>
                  <a:gd name="connsiteY253" fmla="*/ 240691 h 345008"/>
                  <a:gd name="connsiteX254" fmla="*/ 272085 w 440733"/>
                  <a:gd name="connsiteY254" fmla="*/ 254130 h 345008"/>
                  <a:gd name="connsiteX255" fmla="*/ 323748 w 440733"/>
                  <a:gd name="connsiteY255" fmla="*/ 254130 h 345008"/>
                  <a:gd name="connsiteX256" fmla="*/ 337187 w 440733"/>
                  <a:gd name="connsiteY256" fmla="*/ 240691 h 345008"/>
                  <a:gd name="connsiteX257" fmla="*/ 323748 w 440733"/>
                  <a:gd name="connsiteY257" fmla="*/ 227252 h 345008"/>
                  <a:gd name="connsiteX258" fmla="*/ 310309 w 440733"/>
                  <a:gd name="connsiteY258" fmla="*/ 240691 h 345008"/>
                  <a:gd name="connsiteX259" fmla="*/ 323748 w 440733"/>
                  <a:gd name="connsiteY259" fmla="*/ 254130 h 345008"/>
                  <a:gd name="connsiteX260" fmla="*/ 375521 w 440733"/>
                  <a:gd name="connsiteY260" fmla="*/ 254130 h 345008"/>
                  <a:gd name="connsiteX261" fmla="*/ 388960 w 440733"/>
                  <a:gd name="connsiteY261" fmla="*/ 240691 h 345008"/>
                  <a:gd name="connsiteX262" fmla="*/ 375521 w 440733"/>
                  <a:gd name="connsiteY262" fmla="*/ 227252 h 345008"/>
                  <a:gd name="connsiteX263" fmla="*/ 362082 w 440733"/>
                  <a:gd name="connsiteY263" fmla="*/ 240691 h 345008"/>
                  <a:gd name="connsiteX264" fmla="*/ 375521 w 440733"/>
                  <a:gd name="connsiteY264" fmla="*/ 254130 h 345008"/>
                  <a:gd name="connsiteX265" fmla="*/ 427294 w 440733"/>
                  <a:gd name="connsiteY265" fmla="*/ 254130 h 345008"/>
                  <a:gd name="connsiteX266" fmla="*/ 440733 w 440733"/>
                  <a:gd name="connsiteY266" fmla="*/ 240691 h 345008"/>
                  <a:gd name="connsiteX267" fmla="*/ 427294 w 440733"/>
                  <a:gd name="connsiteY267" fmla="*/ 227252 h 345008"/>
                  <a:gd name="connsiteX268" fmla="*/ 413855 w 440733"/>
                  <a:gd name="connsiteY268" fmla="*/ 240691 h 345008"/>
                  <a:gd name="connsiteX269" fmla="*/ 427294 w 440733"/>
                  <a:gd name="connsiteY269" fmla="*/ 254130 h 345008"/>
                  <a:gd name="connsiteX270" fmla="*/ 13439 w 440733"/>
                  <a:gd name="connsiteY270" fmla="*/ 299624 h 345008"/>
                  <a:gd name="connsiteX271" fmla="*/ 26878 w 440733"/>
                  <a:gd name="connsiteY271" fmla="*/ 286185 h 345008"/>
                  <a:gd name="connsiteX272" fmla="*/ 13439 w 440733"/>
                  <a:gd name="connsiteY272" fmla="*/ 272746 h 345008"/>
                  <a:gd name="connsiteX273" fmla="*/ 0 w 440733"/>
                  <a:gd name="connsiteY273" fmla="*/ 286185 h 345008"/>
                  <a:gd name="connsiteX274" fmla="*/ 13439 w 440733"/>
                  <a:gd name="connsiteY274" fmla="*/ 299624 h 345008"/>
                  <a:gd name="connsiteX275" fmla="*/ 65212 w 440733"/>
                  <a:gd name="connsiteY275" fmla="*/ 299624 h 345008"/>
                  <a:gd name="connsiteX276" fmla="*/ 78651 w 440733"/>
                  <a:gd name="connsiteY276" fmla="*/ 286185 h 345008"/>
                  <a:gd name="connsiteX277" fmla="*/ 65212 w 440733"/>
                  <a:gd name="connsiteY277" fmla="*/ 272746 h 345008"/>
                  <a:gd name="connsiteX278" fmla="*/ 51773 w 440733"/>
                  <a:gd name="connsiteY278" fmla="*/ 286185 h 345008"/>
                  <a:gd name="connsiteX279" fmla="*/ 65212 w 440733"/>
                  <a:gd name="connsiteY279" fmla="*/ 299624 h 345008"/>
                  <a:gd name="connsiteX280" fmla="*/ 116875 w 440733"/>
                  <a:gd name="connsiteY280" fmla="*/ 299624 h 345008"/>
                  <a:gd name="connsiteX281" fmla="*/ 130314 w 440733"/>
                  <a:gd name="connsiteY281" fmla="*/ 286185 h 345008"/>
                  <a:gd name="connsiteX282" fmla="*/ 116875 w 440733"/>
                  <a:gd name="connsiteY282" fmla="*/ 272746 h 345008"/>
                  <a:gd name="connsiteX283" fmla="*/ 103436 w 440733"/>
                  <a:gd name="connsiteY283" fmla="*/ 286185 h 345008"/>
                  <a:gd name="connsiteX284" fmla="*/ 116875 w 440733"/>
                  <a:gd name="connsiteY284" fmla="*/ 299624 h 345008"/>
                  <a:gd name="connsiteX285" fmla="*/ 168649 w 440733"/>
                  <a:gd name="connsiteY285" fmla="*/ 299624 h 345008"/>
                  <a:gd name="connsiteX286" fmla="*/ 182088 w 440733"/>
                  <a:gd name="connsiteY286" fmla="*/ 286185 h 345008"/>
                  <a:gd name="connsiteX287" fmla="*/ 168649 w 440733"/>
                  <a:gd name="connsiteY287" fmla="*/ 272746 h 345008"/>
                  <a:gd name="connsiteX288" fmla="*/ 155210 w 440733"/>
                  <a:gd name="connsiteY288" fmla="*/ 286185 h 345008"/>
                  <a:gd name="connsiteX289" fmla="*/ 168649 w 440733"/>
                  <a:gd name="connsiteY289" fmla="*/ 299624 h 345008"/>
                  <a:gd name="connsiteX290" fmla="*/ 220312 w 440733"/>
                  <a:gd name="connsiteY290" fmla="*/ 299624 h 345008"/>
                  <a:gd name="connsiteX291" fmla="*/ 233751 w 440733"/>
                  <a:gd name="connsiteY291" fmla="*/ 286185 h 345008"/>
                  <a:gd name="connsiteX292" fmla="*/ 220312 w 440733"/>
                  <a:gd name="connsiteY292" fmla="*/ 272746 h 345008"/>
                  <a:gd name="connsiteX293" fmla="*/ 206873 w 440733"/>
                  <a:gd name="connsiteY293" fmla="*/ 286185 h 345008"/>
                  <a:gd name="connsiteX294" fmla="*/ 220312 w 440733"/>
                  <a:gd name="connsiteY294" fmla="*/ 299624 h 345008"/>
                  <a:gd name="connsiteX295" fmla="*/ 272085 w 440733"/>
                  <a:gd name="connsiteY295" fmla="*/ 299624 h 345008"/>
                  <a:gd name="connsiteX296" fmla="*/ 285524 w 440733"/>
                  <a:gd name="connsiteY296" fmla="*/ 286185 h 345008"/>
                  <a:gd name="connsiteX297" fmla="*/ 272085 w 440733"/>
                  <a:gd name="connsiteY297" fmla="*/ 272746 h 345008"/>
                  <a:gd name="connsiteX298" fmla="*/ 258646 w 440733"/>
                  <a:gd name="connsiteY298" fmla="*/ 286185 h 345008"/>
                  <a:gd name="connsiteX299" fmla="*/ 272085 w 440733"/>
                  <a:gd name="connsiteY299" fmla="*/ 299624 h 345008"/>
                  <a:gd name="connsiteX300" fmla="*/ 323748 w 440733"/>
                  <a:gd name="connsiteY300" fmla="*/ 299624 h 345008"/>
                  <a:gd name="connsiteX301" fmla="*/ 337187 w 440733"/>
                  <a:gd name="connsiteY301" fmla="*/ 286185 h 345008"/>
                  <a:gd name="connsiteX302" fmla="*/ 323748 w 440733"/>
                  <a:gd name="connsiteY302" fmla="*/ 272746 h 345008"/>
                  <a:gd name="connsiteX303" fmla="*/ 310309 w 440733"/>
                  <a:gd name="connsiteY303" fmla="*/ 286185 h 345008"/>
                  <a:gd name="connsiteX304" fmla="*/ 323748 w 440733"/>
                  <a:gd name="connsiteY304" fmla="*/ 299624 h 345008"/>
                  <a:gd name="connsiteX305" fmla="*/ 375521 w 440733"/>
                  <a:gd name="connsiteY305" fmla="*/ 299624 h 345008"/>
                  <a:gd name="connsiteX306" fmla="*/ 388960 w 440733"/>
                  <a:gd name="connsiteY306" fmla="*/ 286185 h 345008"/>
                  <a:gd name="connsiteX307" fmla="*/ 375521 w 440733"/>
                  <a:gd name="connsiteY307" fmla="*/ 272746 h 345008"/>
                  <a:gd name="connsiteX308" fmla="*/ 362082 w 440733"/>
                  <a:gd name="connsiteY308" fmla="*/ 286185 h 345008"/>
                  <a:gd name="connsiteX309" fmla="*/ 375521 w 440733"/>
                  <a:gd name="connsiteY309" fmla="*/ 299624 h 345008"/>
                  <a:gd name="connsiteX310" fmla="*/ 427294 w 440733"/>
                  <a:gd name="connsiteY310" fmla="*/ 299624 h 345008"/>
                  <a:gd name="connsiteX311" fmla="*/ 440733 w 440733"/>
                  <a:gd name="connsiteY311" fmla="*/ 286185 h 345008"/>
                  <a:gd name="connsiteX312" fmla="*/ 427294 w 440733"/>
                  <a:gd name="connsiteY312" fmla="*/ 272746 h 345008"/>
                  <a:gd name="connsiteX313" fmla="*/ 413855 w 440733"/>
                  <a:gd name="connsiteY313" fmla="*/ 286185 h 345008"/>
                  <a:gd name="connsiteX314" fmla="*/ 427294 w 440733"/>
                  <a:gd name="connsiteY314" fmla="*/ 299624 h 345008"/>
                  <a:gd name="connsiteX315" fmla="*/ 13439 w 440733"/>
                  <a:gd name="connsiteY315" fmla="*/ 345008 h 345008"/>
                  <a:gd name="connsiteX316" fmla="*/ 26878 w 440733"/>
                  <a:gd name="connsiteY316" fmla="*/ 331569 h 345008"/>
                  <a:gd name="connsiteX317" fmla="*/ 13439 w 440733"/>
                  <a:gd name="connsiteY317" fmla="*/ 318130 h 345008"/>
                  <a:gd name="connsiteX318" fmla="*/ 0 w 440733"/>
                  <a:gd name="connsiteY318" fmla="*/ 331569 h 345008"/>
                  <a:gd name="connsiteX319" fmla="*/ 13439 w 440733"/>
                  <a:gd name="connsiteY319" fmla="*/ 345008 h 345008"/>
                  <a:gd name="connsiteX320" fmla="*/ 65212 w 440733"/>
                  <a:gd name="connsiteY320" fmla="*/ 345008 h 345008"/>
                  <a:gd name="connsiteX321" fmla="*/ 78651 w 440733"/>
                  <a:gd name="connsiteY321" fmla="*/ 331569 h 345008"/>
                  <a:gd name="connsiteX322" fmla="*/ 65212 w 440733"/>
                  <a:gd name="connsiteY322" fmla="*/ 318130 h 345008"/>
                  <a:gd name="connsiteX323" fmla="*/ 51773 w 440733"/>
                  <a:gd name="connsiteY323" fmla="*/ 331569 h 345008"/>
                  <a:gd name="connsiteX324" fmla="*/ 65212 w 440733"/>
                  <a:gd name="connsiteY324" fmla="*/ 345008 h 345008"/>
                  <a:gd name="connsiteX325" fmla="*/ 116875 w 440733"/>
                  <a:gd name="connsiteY325" fmla="*/ 345008 h 345008"/>
                  <a:gd name="connsiteX326" fmla="*/ 130314 w 440733"/>
                  <a:gd name="connsiteY326" fmla="*/ 331569 h 345008"/>
                  <a:gd name="connsiteX327" fmla="*/ 116875 w 440733"/>
                  <a:gd name="connsiteY327" fmla="*/ 318130 h 345008"/>
                  <a:gd name="connsiteX328" fmla="*/ 103436 w 440733"/>
                  <a:gd name="connsiteY328" fmla="*/ 331569 h 345008"/>
                  <a:gd name="connsiteX329" fmla="*/ 116875 w 440733"/>
                  <a:gd name="connsiteY329" fmla="*/ 345008 h 345008"/>
                  <a:gd name="connsiteX330" fmla="*/ 168649 w 440733"/>
                  <a:gd name="connsiteY330" fmla="*/ 345008 h 345008"/>
                  <a:gd name="connsiteX331" fmla="*/ 182088 w 440733"/>
                  <a:gd name="connsiteY331" fmla="*/ 331569 h 345008"/>
                  <a:gd name="connsiteX332" fmla="*/ 168649 w 440733"/>
                  <a:gd name="connsiteY332" fmla="*/ 318130 h 345008"/>
                  <a:gd name="connsiteX333" fmla="*/ 155210 w 440733"/>
                  <a:gd name="connsiteY333" fmla="*/ 331569 h 345008"/>
                  <a:gd name="connsiteX334" fmla="*/ 168649 w 440733"/>
                  <a:gd name="connsiteY334" fmla="*/ 345008 h 345008"/>
                  <a:gd name="connsiteX335" fmla="*/ 220312 w 440733"/>
                  <a:gd name="connsiteY335" fmla="*/ 345008 h 345008"/>
                  <a:gd name="connsiteX336" fmla="*/ 233751 w 440733"/>
                  <a:gd name="connsiteY336" fmla="*/ 331569 h 345008"/>
                  <a:gd name="connsiteX337" fmla="*/ 220312 w 440733"/>
                  <a:gd name="connsiteY337" fmla="*/ 318130 h 345008"/>
                  <a:gd name="connsiteX338" fmla="*/ 206873 w 440733"/>
                  <a:gd name="connsiteY338" fmla="*/ 331569 h 345008"/>
                  <a:gd name="connsiteX339" fmla="*/ 220312 w 440733"/>
                  <a:gd name="connsiteY339" fmla="*/ 345008 h 345008"/>
                  <a:gd name="connsiteX340" fmla="*/ 272085 w 440733"/>
                  <a:gd name="connsiteY340" fmla="*/ 345008 h 345008"/>
                  <a:gd name="connsiteX341" fmla="*/ 285524 w 440733"/>
                  <a:gd name="connsiteY341" fmla="*/ 331569 h 345008"/>
                  <a:gd name="connsiteX342" fmla="*/ 272085 w 440733"/>
                  <a:gd name="connsiteY342" fmla="*/ 318130 h 345008"/>
                  <a:gd name="connsiteX343" fmla="*/ 258646 w 440733"/>
                  <a:gd name="connsiteY343" fmla="*/ 331569 h 345008"/>
                  <a:gd name="connsiteX344" fmla="*/ 272085 w 440733"/>
                  <a:gd name="connsiteY344" fmla="*/ 345008 h 345008"/>
                  <a:gd name="connsiteX345" fmla="*/ 323748 w 440733"/>
                  <a:gd name="connsiteY345" fmla="*/ 345008 h 345008"/>
                  <a:gd name="connsiteX346" fmla="*/ 337187 w 440733"/>
                  <a:gd name="connsiteY346" fmla="*/ 331569 h 345008"/>
                  <a:gd name="connsiteX347" fmla="*/ 323748 w 440733"/>
                  <a:gd name="connsiteY347" fmla="*/ 318130 h 345008"/>
                  <a:gd name="connsiteX348" fmla="*/ 310309 w 440733"/>
                  <a:gd name="connsiteY348" fmla="*/ 331569 h 345008"/>
                  <a:gd name="connsiteX349" fmla="*/ 323748 w 440733"/>
                  <a:gd name="connsiteY349" fmla="*/ 345008 h 345008"/>
                  <a:gd name="connsiteX350" fmla="*/ 375521 w 440733"/>
                  <a:gd name="connsiteY350" fmla="*/ 345008 h 345008"/>
                  <a:gd name="connsiteX351" fmla="*/ 388960 w 440733"/>
                  <a:gd name="connsiteY351" fmla="*/ 331569 h 345008"/>
                  <a:gd name="connsiteX352" fmla="*/ 375521 w 440733"/>
                  <a:gd name="connsiteY352" fmla="*/ 318130 h 345008"/>
                  <a:gd name="connsiteX353" fmla="*/ 362082 w 440733"/>
                  <a:gd name="connsiteY353" fmla="*/ 331569 h 345008"/>
                  <a:gd name="connsiteX354" fmla="*/ 375521 w 440733"/>
                  <a:gd name="connsiteY354" fmla="*/ 345008 h 345008"/>
                  <a:gd name="connsiteX355" fmla="*/ 427294 w 440733"/>
                  <a:gd name="connsiteY355" fmla="*/ 345008 h 345008"/>
                  <a:gd name="connsiteX356" fmla="*/ 440733 w 440733"/>
                  <a:gd name="connsiteY356" fmla="*/ 331569 h 345008"/>
                  <a:gd name="connsiteX357" fmla="*/ 427294 w 440733"/>
                  <a:gd name="connsiteY357" fmla="*/ 318130 h 345008"/>
                  <a:gd name="connsiteX358" fmla="*/ 413855 w 440733"/>
                  <a:gd name="connsiteY358" fmla="*/ 331569 h 345008"/>
                  <a:gd name="connsiteX359" fmla="*/ 427294 w 44073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73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4" y="26878"/>
                      <a:pt x="78651" y="20861"/>
                      <a:pt x="78651" y="13439"/>
                    </a:cubicBezTo>
                    <a:cubicBezTo>
                      <a:pt x="78651" y="6017"/>
                      <a:pt x="72634" y="0"/>
                      <a:pt x="65212" y="0"/>
                    </a:cubicBezTo>
                    <a:cubicBezTo>
                      <a:pt x="57790" y="0"/>
                      <a:pt x="51773" y="6017"/>
                      <a:pt x="51773" y="13439"/>
                    </a:cubicBezTo>
                    <a:cubicBezTo>
                      <a:pt x="51773" y="20861"/>
                      <a:pt x="57790" y="26878"/>
                      <a:pt x="6521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2" y="0"/>
                      <a:pt x="258646" y="6017"/>
                      <a:pt x="258646" y="13439"/>
                    </a:cubicBezTo>
                    <a:cubicBezTo>
                      <a:pt x="258646" y="20861"/>
                      <a:pt x="264662"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4" y="26878"/>
                    </a:moveTo>
                    <a:cubicBezTo>
                      <a:pt x="434716" y="26878"/>
                      <a:pt x="440733" y="20861"/>
                      <a:pt x="440733" y="13439"/>
                    </a:cubicBezTo>
                    <a:cubicBezTo>
                      <a:pt x="440733" y="6017"/>
                      <a:pt x="434716" y="0"/>
                      <a:pt x="427294" y="0"/>
                    </a:cubicBezTo>
                    <a:cubicBezTo>
                      <a:pt x="419872" y="0"/>
                      <a:pt x="413855" y="6017"/>
                      <a:pt x="413855" y="13439"/>
                    </a:cubicBezTo>
                    <a:cubicBezTo>
                      <a:pt x="413855" y="20861"/>
                      <a:pt x="419872" y="26878"/>
                      <a:pt x="427294"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212" y="72372"/>
                    </a:moveTo>
                    <a:cubicBezTo>
                      <a:pt x="72634" y="72372"/>
                      <a:pt x="78651" y="66356"/>
                      <a:pt x="78651" y="58933"/>
                    </a:cubicBezTo>
                    <a:cubicBezTo>
                      <a:pt x="78651" y="51511"/>
                      <a:pt x="72634" y="45494"/>
                      <a:pt x="65212" y="45494"/>
                    </a:cubicBezTo>
                    <a:cubicBezTo>
                      <a:pt x="57790" y="45494"/>
                      <a:pt x="51773" y="51511"/>
                      <a:pt x="51773" y="58933"/>
                    </a:cubicBezTo>
                    <a:cubicBezTo>
                      <a:pt x="51773" y="66356"/>
                      <a:pt x="57790" y="72372"/>
                      <a:pt x="65212"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2085" y="72372"/>
                    </a:moveTo>
                    <a:cubicBezTo>
                      <a:pt x="279507" y="72372"/>
                      <a:pt x="285524" y="66356"/>
                      <a:pt x="285524" y="58933"/>
                    </a:cubicBezTo>
                    <a:cubicBezTo>
                      <a:pt x="285524" y="51511"/>
                      <a:pt x="279507" y="45494"/>
                      <a:pt x="272085" y="45494"/>
                    </a:cubicBezTo>
                    <a:cubicBezTo>
                      <a:pt x="264662" y="45494"/>
                      <a:pt x="258646" y="51511"/>
                      <a:pt x="258646" y="58933"/>
                    </a:cubicBezTo>
                    <a:cubicBezTo>
                      <a:pt x="258646" y="66356"/>
                      <a:pt x="264662" y="72372"/>
                      <a:pt x="272085"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375521" y="72372"/>
                    </a:moveTo>
                    <a:cubicBezTo>
                      <a:pt x="382943" y="72372"/>
                      <a:pt x="388960" y="66356"/>
                      <a:pt x="388960" y="58933"/>
                    </a:cubicBezTo>
                    <a:cubicBezTo>
                      <a:pt x="388960" y="51511"/>
                      <a:pt x="382943" y="45494"/>
                      <a:pt x="375521" y="45494"/>
                    </a:cubicBezTo>
                    <a:cubicBezTo>
                      <a:pt x="368099" y="45494"/>
                      <a:pt x="362082" y="51511"/>
                      <a:pt x="362082" y="58933"/>
                    </a:cubicBezTo>
                    <a:cubicBezTo>
                      <a:pt x="362082" y="66356"/>
                      <a:pt x="368099" y="72372"/>
                      <a:pt x="375521" y="72372"/>
                    </a:cubicBezTo>
                    <a:close/>
                    <a:moveTo>
                      <a:pt x="427294" y="72372"/>
                    </a:moveTo>
                    <a:cubicBezTo>
                      <a:pt x="434716" y="72372"/>
                      <a:pt x="440733" y="66356"/>
                      <a:pt x="440733" y="58933"/>
                    </a:cubicBezTo>
                    <a:cubicBezTo>
                      <a:pt x="440733" y="51511"/>
                      <a:pt x="434716" y="45494"/>
                      <a:pt x="427294" y="45494"/>
                    </a:cubicBezTo>
                    <a:cubicBezTo>
                      <a:pt x="419872" y="45494"/>
                      <a:pt x="413855" y="51511"/>
                      <a:pt x="413855" y="58933"/>
                    </a:cubicBezTo>
                    <a:cubicBezTo>
                      <a:pt x="413855" y="66356"/>
                      <a:pt x="419872" y="72372"/>
                      <a:pt x="427294"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4" y="117757"/>
                      <a:pt x="78651" y="111740"/>
                      <a:pt x="78651" y="104318"/>
                    </a:cubicBezTo>
                    <a:cubicBezTo>
                      <a:pt x="78651" y="96895"/>
                      <a:pt x="72634" y="90879"/>
                      <a:pt x="65212" y="90879"/>
                    </a:cubicBezTo>
                    <a:cubicBezTo>
                      <a:pt x="57790" y="90879"/>
                      <a:pt x="51773" y="96895"/>
                      <a:pt x="51773" y="104318"/>
                    </a:cubicBezTo>
                    <a:cubicBezTo>
                      <a:pt x="51773" y="111740"/>
                      <a:pt x="57790" y="117757"/>
                      <a:pt x="6521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2" y="90879"/>
                      <a:pt x="258646" y="96895"/>
                      <a:pt x="258646" y="104318"/>
                    </a:cubicBezTo>
                    <a:cubicBezTo>
                      <a:pt x="258646" y="111740"/>
                      <a:pt x="264662"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4" y="117757"/>
                    </a:moveTo>
                    <a:cubicBezTo>
                      <a:pt x="434716" y="117757"/>
                      <a:pt x="440733" y="111740"/>
                      <a:pt x="440733" y="104318"/>
                    </a:cubicBezTo>
                    <a:cubicBezTo>
                      <a:pt x="440733" y="96895"/>
                      <a:pt x="434716" y="90879"/>
                      <a:pt x="427294" y="90879"/>
                    </a:cubicBezTo>
                    <a:cubicBezTo>
                      <a:pt x="419872" y="90879"/>
                      <a:pt x="413855" y="96895"/>
                      <a:pt x="413855" y="104318"/>
                    </a:cubicBezTo>
                    <a:cubicBezTo>
                      <a:pt x="413855" y="111740"/>
                      <a:pt x="419872" y="117757"/>
                      <a:pt x="42729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212" y="163251"/>
                    </a:moveTo>
                    <a:cubicBezTo>
                      <a:pt x="72634" y="163251"/>
                      <a:pt x="78651" y="157234"/>
                      <a:pt x="78651" y="149812"/>
                    </a:cubicBezTo>
                    <a:cubicBezTo>
                      <a:pt x="78651" y="142390"/>
                      <a:pt x="72634" y="136373"/>
                      <a:pt x="65212" y="136373"/>
                    </a:cubicBezTo>
                    <a:cubicBezTo>
                      <a:pt x="57790" y="136373"/>
                      <a:pt x="51773" y="142390"/>
                      <a:pt x="51773" y="149812"/>
                    </a:cubicBezTo>
                    <a:cubicBezTo>
                      <a:pt x="51773" y="157234"/>
                      <a:pt x="57790" y="163251"/>
                      <a:pt x="6521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2" y="136373"/>
                      <a:pt x="258646" y="142390"/>
                      <a:pt x="258646" y="149812"/>
                    </a:cubicBezTo>
                    <a:cubicBezTo>
                      <a:pt x="258646" y="157234"/>
                      <a:pt x="264662" y="163251"/>
                      <a:pt x="27208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294" y="163251"/>
                    </a:moveTo>
                    <a:cubicBezTo>
                      <a:pt x="434716" y="163251"/>
                      <a:pt x="440733" y="157234"/>
                      <a:pt x="440733" y="149812"/>
                    </a:cubicBezTo>
                    <a:cubicBezTo>
                      <a:pt x="440733" y="142390"/>
                      <a:pt x="434716" y="136373"/>
                      <a:pt x="427294" y="136373"/>
                    </a:cubicBezTo>
                    <a:cubicBezTo>
                      <a:pt x="419872" y="136373"/>
                      <a:pt x="413855" y="142390"/>
                      <a:pt x="413855" y="149812"/>
                    </a:cubicBezTo>
                    <a:cubicBezTo>
                      <a:pt x="413855" y="157234"/>
                      <a:pt x="419872" y="163251"/>
                      <a:pt x="427294"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212" y="208745"/>
                    </a:moveTo>
                    <a:cubicBezTo>
                      <a:pt x="72634" y="208745"/>
                      <a:pt x="78651" y="202729"/>
                      <a:pt x="78651" y="195306"/>
                    </a:cubicBezTo>
                    <a:cubicBezTo>
                      <a:pt x="78651" y="187884"/>
                      <a:pt x="72634" y="181867"/>
                      <a:pt x="65212" y="181867"/>
                    </a:cubicBezTo>
                    <a:cubicBezTo>
                      <a:pt x="57790" y="181867"/>
                      <a:pt x="51773" y="187884"/>
                      <a:pt x="51773" y="195306"/>
                    </a:cubicBezTo>
                    <a:cubicBezTo>
                      <a:pt x="51773" y="202729"/>
                      <a:pt x="57790" y="208745"/>
                      <a:pt x="65212" y="208745"/>
                    </a:cubicBezTo>
                    <a:close/>
                    <a:moveTo>
                      <a:pt x="116875" y="208745"/>
                    </a:moveTo>
                    <a:cubicBezTo>
                      <a:pt x="124297" y="208745"/>
                      <a:pt x="130314" y="202729"/>
                      <a:pt x="130314" y="195306"/>
                    </a:cubicBezTo>
                    <a:cubicBezTo>
                      <a:pt x="130314" y="187884"/>
                      <a:pt x="124297" y="181867"/>
                      <a:pt x="116875" y="181867"/>
                    </a:cubicBezTo>
                    <a:cubicBezTo>
                      <a:pt x="109453" y="181867"/>
                      <a:pt x="103436" y="187884"/>
                      <a:pt x="103436" y="195306"/>
                    </a:cubicBezTo>
                    <a:cubicBezTo>
                      <a:pt x="103436" y="202729"/>
                      <a:pt x="109453" y="208745"/>
                      <a:pt x="116875" y="208745"/>
                    </a:cubicBezTo>
                    <a:close/>
                    <a:moveTo>
                      <a:pt x="168649" y="208745"/>
                    </a:moveTo>
                    <a:cubicBezTo>
                      <a:pt x="176071" y="208745"/>
                      <a:pt x="182088" y="202729"/>
                      <a:pt x="182088" y="195306"/>
                    </a:cubicBezTo>
                    <a:cubicBezTo>
                      <a:pt x="182088" y="187884"/>
                      <a:pt x="176071" y="181867"/>
                      <a:pt x="168649" y="181867"/>
                    </a:cubicBezTo>
                    <a:cubicBezTo>
                      <a:pt x="161226" y="181867"/>
                      <a:pt x="155210" y="187884"/>
                      <a:pt x="155210" y="195306"/>
                    </a:cubicBezTo>
                    <a:cubicBezTo>
                      <a:pt x="155210" y="202729"/>
                      <a:pt x="161226" y="208745"/>
                      <a:pt x="168649"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2085" y="208745"/>
                    </a:moveTo>
                    <a:cubicBezTo>
                      <a:pt x="279507" y="208745"/>
                      <a:pt x="285524" y="202729"/>
                      <a:pt x="285524" y="195306"/>
                    </a:cubicBezTo>
                    <a:cubicBezTo>
                      <a:pt x="285524" y="187884"/>
                      <a:pt x="279507" y="181867"/>
                      <a:pt x="272085" y="181867"/>
                    </a:cubicBezTo>
                    <a:cubicBezTo>
                      <a:pt x="264662" y="181867"/>
                      <a:pt x="258646" y="187884"/>
                      <a:pt x="258646" y="195306"/>
                    </a:cubicBezTo>
                    <a:cubicBezTo>
                      <a:pt x="258646" y="202729"/>
                      <a:pt x="264662" y="208745"/>
                      <a:pt x="272085" y="208745"/>
                    </a:cubicBezTo>
                    <a:close/>
                    <a:moveTo>
                      <a:pt x="323748" y="208745"/>
                    </a:moveTo>
                    <a:cubicBezTo>
                      <a:pt x="331170" y="208745"/>
                      <a:pt x="337187" y="202729"/>
                      <a:pt x="337187" y="195306"/>
                    </a:cubicBezTo>
                    <a:cubicBezTo>
                      <a:pt x="337187" y="187884"/>
                      <a:pt x="331170" y="181867"/>
                      <a:pt x="323748" y="181867"/>
                    </a:cubicBezTo>
                    <a:cubicBezTo>
                      <a:pt x="316326" y="181867"/>
                      <a:pt x="310309" y="187884"/>
                      <a:pt x="310309" y="195306"/>
                    </a:cubicBezTo>
                    <a:cubicBezTo>
                      <a:pt x="310309" y="202729"/>
                      <a:pt x="316326" y="208745"/>
                      <a:pt x="323748" y="208745"/>
                    </a:cubicBezTo>
                    <a:close/>
                    <a:moveTo>
                      <a:pt x="375521" y="208745"/>
                    </a:moveTo>
                    <a:cubicBezTo>
                      <a:pt x="382943" y="208745"/>
                      <a:pt x="388960" y="202729"/>
                      <a:pt x="388960" y="195306"/>
                    </a:cubicBezTo>
                    <a:cubicBezTo>
                      <a:pt x="388960" y="187884"/>
                      <a:pt x="382943" y="181867"/>
                      <a:pt x="375521" y="181867"/>
                    </a:cubicBezTo>
                    <a:cubicBezTo>
                      <a:pt x="368099" y="181867"/>
                      <a:pt x="362082" y="187884"/>
                      <a:pt x="362082" y="195306"/>
                    </a:cubicBezTo>
                    <a:cubicBezTo>
                      <a:pt x="362082" y="202729"/>
                      <a:pt x="368099" y="208745"/>
                      <a:pt x="375521" y="208745"/>
                    </a:cubicBezTo>
                    <a:close/>
                    <a:moveTo>
                      <a:pt x="427294" y="208745"/>
                    </a:moveTo>
                    <a:cubicBezTo>
                      <a:pt x="434716" y="208745"/>
                      <a:pt x="440733" y="202729"/>
                      <a:pt x="440733" y="195306"/>
                    </a:cubicBezTo>
                    <a:cubicBezTo>
                      <a:pt x="440733" y="187884"/>
                      <a:pt x="434716" y="181867"/>
                      <a:pt x="427294" y="181867"/>
                    </a:cubicBezTo>
                    <a:cubicBezTo>
                      <a:pt x="419872" y="181867"/>
                      <a:pt x="413855" y="187884"/>
                      <a:pt x="413855" y="195306"/>
                    </a:cubicBezTo>
                    <a:cubicBezTo>
                      <a:pt x="413855" y="202729"/>
                      <a:pt x="419872" y="208745"/>
                      <a:pt x="427294"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4" y="254130"/>
                      <a:pt x="78651" y="248113"/>
                      <a:pt x="78651" y="240691"/>
                    </a:cubicBezTo>
                    <a:cubicBezTo>
                      <a:pt x="78651" y="233268"/>
                      <a:pt x="72634" y="227252"/>
                      <a:pt x="65212" y="227252"/>
                    </a:cubicBezTo>
                    <a:cubicBezTo>
                      <a:pt x="57790" y="227252"/>
                      <a:pt x="51773" y="233268"/>
                      <a:pt x="51773" y="240691"/>
                    </a:cubicBezTo>
                    <a:cubicBezTo>
                      <a:pt x="51773" y="248113"/>
                      <a:pt x="57790" y="254130"/>
                      <a:pt x="6521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2" y="227252"/>
                      <a:pt x="258646" y="233268"/>
                      <a:pt x="258646" y="240691"/>
                    </a:cubicBezTo>
                    <a:cubicBezTo>
                      <a:pt x="258646" y="248113"/>
                      <a:pt x="264662"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4" y="254130"/>
                    </a:moveTo>
                    <a:cubicBezTo>
                      <a:pt x="434716" y="254130"/>
                      <a:pt x="440733" y="248113"/>
                      <a:pt x="440733" y="240691"/>
                    </a:cubicBezTo>
                    <a:cubicBezTo>
                      <a:pt x="440733" y="233268"/>
                      <a:pt x="434716" y="227252"/>
                      <a:pt x="427294" y="227252"/>
                    </a:cubicBezTo>
                    <a:cubicBezTo>
                      <a:pt x="419872" y="227252"/>
                      <a:pt x="413855" y="233268"/>
                      <a:pt x="413855" y="240691"/>
                    </a:cubicBezTo>
                    <a:cubicBezTo>
                      <a:pt x="413855" y="248113"/>
                      <a:pt x="419872" y="254130"/>
                      <a:pt x="427294"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212" y="299624"/>
                    </a:moveTo>
                    <a:cubicBezTo>
                      <a:pt x="72634" y="299624"/>
                      <a:pt x="78651" y="293607"/>
                      <a:pt x="78651" y="286185"/>
                    </a:cubicBezTo>
                    <a:cubicBezTo>
                      <a:pt x="78651" y="278763"/>
                      <a:pt x="72634" y="272746"/>
                      <a:pt x="65212" y="272746"/>
                    </a:cubicBezTo>
                    <a:cubicBezTo>
                      <a:pt x="57790" y="272746"/>
                      <a:pt x="51773" y="278763"/>
                      <a:pt x="51773" y="286185"/>
                    </a:cubicBezTo>
                    <a:cubicBezTo>
                      <a:pt x="51773" y="293607"/>
                      <a:pt x="57790" y="299624"/>
                      <a:pt x="65212"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2085" y="299624"/>
                    </a:moveTo>
                    <a:cubicBezTo>
                      <a:pt x="279507" y="299624"/>
                      <a:pt x="285524" y="293607"/>
                      <a:pt x="285524" y="286185"/>
                    </a:cubicBezTo>
                    <a:cubicBezTo>
                      <a:pt x="285524" y="278763"/>
                      <a:pt x="279507" y="272746"/>
                      <a:pt x="272085" y="272746"/>
                    </a:cubicBezTo>
                    <a:cubicBezTo>
                      <a:pt x="264662" y="272746"/>
                      <a:pt x="258646" y="278763"/>
                      <a:pt x="258646" y="286185"/>
                    </a:cubicBezTo>
                    <a:cubicBezTo>
                      <a:pt x="258646" y="293607"/>
                      <a:pt x="264662" y="299624"/>
                      <a:pt x="272085"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375521" y="299624"/>
                    </a:moveTo>
                    <a:cubicBezTo>
                      <a:pt x="382943" y="299624"/>
                      <a:pt x="388960" y="293607"/>
                      <a:pt x="388960" y="286185"/>
                    </a:cubicBezTo>
                    <a:cubicBezTo>
                      <a:pt x="388960" y="278763"/>
                      <a:pt x="382943" y="272746"/>
                      <a:pt x="375521" y="272746"/>
                    </a:cubicBezTo>
                    <a:cubicBezTo>
                      <a:pt x="368099" y="272746"/>
                      <a:pt x="362082" y="278763"/>
                      <a:pt x="362082" y="286185"/>
                    </a:cubicBezTo>
                    <a:cubicBezTo>
                      <a:pt x="362082" y="293607"/>
                      <a:pt x="368099" y="299624"/>
                      <a:pt x="375521" y="299624"/>
                    </a:cubicBezTo>
                    <a:close/>
                    <a:moveTo>
                      <a:pt x="427294" y="299624"/>
                    </a:moveTo>
                    <a:cubicBezTo>
                      <a:pt x="434716" y="299624"/>
                      <a:pt x="440733" y="293607"/>
                      <a:pt x="440733" y="286185"/>
                    </a:cubicBezTo>
                    <a:cubicBezTo>
                      <a:pt x="440733" y="278763"/>
                      <a:pt x="434716" y="272746"/>
                      <a:pt x="427294" y="272746"/>
                    </a:cubicBezTo>
                    <a:cubicBezTo>
                      <a:pt x="419872" y="272746"/>
                      <a:pt x="413855" y="278763"/>
                      <a:pt x="413855" y="286185"/>
                    </a:cubicBezTo>
                    <a:cubicBezTo>
                      <a:pt x="413855" y="293607"/>
                      <a:pt x="419872" y="299624"/>
                      <a:pt x="427294" y="29962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212" y="345008"/>
                    </a:moveTo>
                    <a:cubicBezTo>
                      <a:pt x="72634" y="345008"/>
                      <a:pt x="78651" y="338991"/>
                      <a:pt x="78651" y="331569"/>
                    </a:cubicBezTo>
                    <a:cubicBezTo>
                      <a:pt x="78651" y="324147"/>
                      <a:pt x="72634" y="318130"/>
                      <a:pt x="65212" y="318130"/>
                    </a:cubicBezTo>
                    <a:cubicBezTo>
                      <a:pt x="57790" y="318130"/>
                      <a:pt x="51773" y="324147"/>
                      <a:pt x="51773" y="331569"/>
                    </a:cubicBezTo>
                    <a:cubicBezTo>
                      <a:pt x="51773" y="338991"/>
                      <a:pt x="57790" y="345008"/>
                      <a:pt x="6521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2" y="318130"/>
                      <a:pt x="258646" y="324147"/>
                      <a:pt x="258646" y="331569"/>
                    </a:cubicBezTo>
                    <a:cubicBezTo>
                      <a:pt x="258646" y="338991"/>
                      <a:pt x="264662" y="345008"/>
                      <a:pt x="27208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294" y="345008"/>
                    </a:moveTo>
                    <a:cubicBezTo>
                      <a:pt x="434716" y="345008"/>
                      <a:pt x="440733" y="338991"/>
                      <a:pt x="440733" y="331569"/>
                    </a:cubicBezTo>
                    <a:cubicBezTo>
                      <a:pt x="440733" y="324147"/>
                      <a:pt x="434716" y="318130"/>
                      <a:pt x="427294" y="318130"/>
                    </a:cubicBezTo>
                    <a:cubicBezTo>
                      <a:pt x="419872" y="318130"/>
                      <a:pt x="413855" y="324147"/>
                      <a:pt x="413855" y="331569"/>
                    </a:cubicBezTo>
                    <a:cubicBezTo>
                      <a:pt x="413855" y="338991"/>
                      <a:pt x="419872" y="345008"/>
                      <a:pt x="42729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63" name="任意多边形: 形状 162">
                <a:extLst>
                  <a:ext uri="{FF2B5EF4-FFF2-40B4-BE49-F238E27FC236}">
                    <a16:creationId xmlns:a16="http://schemas.microsoft.com/office/drawing/2014/main" id="{8E579FCC-6C6C-3EC8-2C30-745AF3B02314}"/>
                  </a:ext>
                </a:extLst>
              </p:cNvPr>
              <p:cNvSpPr/>
              <p:nvPr/>
            </p:nvSpPr>
            <p:spPr>
              <a:xfrm>
                <a:off x="8411235" y="4084292"/>
                <a:ext cx="440733" cy="345008"/>
              </a:xfrm>
              <a:custGeom>
                <a:avLst/>
                <a:gdLst>
                  <a:gd name="connsiteX0" fmla="*/ 13439 w 440733"/>
                  <a:gd name="connsiteY0" fmla="*/ 26878 h 345008"/>
                  <a:gd name="connsiteX1" fmla="*/ 26878 w 440733"/>
                  <a:gd name="connsiteY1" fmla="*/ 13439 h 345008"/>
                  <a:gd name="connsiteX2" fmla="*/ 13439 w 440733"/>
                  <a:gd name="connsiteY2" fmla="*/ 0 h 345008"/>
                  <a:gd name="connsiteX3" fmla="*/ 0 w 440733"/>
                  <a:gd name="connsiteY3" fmla="*/ 13439 h 345008"/>
                  <a:gd name="connsiteX4" fmla="*/ 13439 w 440733"/>
                  <a:gd name="connsiteY4" fmla="*/ 26878 h 345008"/>
                  <a:gd name="connsiteX5" fmla="*/ 65212 w 440733"/>
                  <a:gd name="connsiteY5" fmla="*/ 26878 h 345008"/>
                  <a:gd name="connsiteX6" fmla="*/ 78651 w 440733"/>
                  <a:gd name="connsiteY6" fmla="*/ 13439 h 345008"/>
                  <a:gd name="connsiteX7" fmla="*/ 65212 w 440733"/>
                  <a:gd name="connsiteY7" fmla="*/ 0 h 345008"/>
                  <a:gd name="connsiteX8" fmla="*/ 51773 w 440733"/>
                  <a:gd name="connsiteY8" fmla="*/ 13439 h 345008"/>
                  <a:gd name="connsiteX9" fmla="*/ 65212 w 440733"/>
                  <a:gd name="connsiteY9" fmla="*/ 26878 h 345008"/>
                  <a:gd name="connsiteX10" fmla="*/ 116875 w 440733"/>
                  <a:gd name="connsiteY10" fmla="*/ 26878 h 345008"/>
                  <a:gd name="connsiteX11" fmla="*/ 130314 w 440733"/>
                  <a:gd name="connsiteY11" fmla="*/ 13439 h 345008"/>
                  <a:gd name="connsiteX12" fmla="*/ 116875 w 440733"/>
                  <a:gd name="connsiteY12" fmla="*/ 0 h 345008"/>
                  <a:gd name="connsiteX13" fmla="*/ 103436 w 440733"/>
                  <a:gd name="connsiteY13" fmla="*/ 13439 h 345008"/>
                  <a:gd name="connsiteX14" fmla="*/ 116875 w 440733"/>
                  <a:gd name="connsiteY14" fmla="*/ 26878 h 345008"/>
                  <a:gd name="connsiteX15" fmla="*/ 168649 w 440733"/>
                  <a:gd name="connsiteY15" fmla="*/ 26878 h 345008"/>
                  <a:gd name="connsiteX16" fmla="*/ 182088 w 440733"/>
                  <a:gd name="connsiteY16" fmla="*/ 13439 h 345008"/>
                  <a:gd name="connsiteX17" fmla="*/ 168649 w 440733"/>
                  <a:gd name="connsiteY17" fmla="*/ 0 h 345008"/>
                  <a:gd name="connsiteX18" fmla="*/ 155210 w 440733"/>
                  <a:gd name="connsiteY18" fmla="*/ 13439 h 345008"/>
                  <a:gd name="connsiteX19" fmla="*/ 168649 w 440733"/>
                  <a:gd name="connsiteY19" fmla="*/ 26878 h 345008"/>
                  <a:gd name="connsiteX20" fmla="*/ 220312 w 440733"/>
                  <a:gd name="connsiteY20" fmla="*/ 26878 h 345008"/>
                  <a:gd name="connsiteX21" fmla="*/ 233751 w 440733"/>
                  <a:gd name="connsiteY21" fmla="*/ 13439 h 345008"/>
                  <a:gd name="connsiteX22" fmla="*/ 220312 w 440733"/>
                  <a:gd name="connsiteY22" fmla="*/ 0 h 345008"/>
                  <a:gd name="connsiteX23" fmla="*/ 206873 w 440733"/>
                  <a:gd name="connsiteY23" fmla="*/ 13439 h 345008"/>
                  <a:gd name="connsiteX24" fmla="*/ 220312 w 440733"/>
                  <a:gd name="connsiteY24" fmla="*/ 26878 h 345008"/>
                  <a:gd name="connsiteX25" fmla="*/ 272085 w 440733"/>
                  <a:gd name="connsiteY25" fmla="*/ 26878 h 345008"/>
                  <a:gd name="connsiteX26" fmla="*/ 285524 w 440733"/>
                  <a:gd name="connsiteY26" fmla="*/ 13439 h 345008"/>
                  <a:gd name="connsiteX27" fmla="*/ 272085 w 440733"/>
                  <a:gd name="connsiteY27" fmla="*/ 0 h 345008"/>
                  <a:gd name="connsiteX28" fmla="*/ 258646 w 440733"/>
                  <a:gd name="connsiteY28" fmla="*/ 13439 h 345008"/>
                  <a:gd name="connsiteX29" fmla="*/ 272085 w 440733"/>
                  <a:gd name="connsiteY29" fmla="*/ 26878 h 345008"/>
                  <a:gd name="connsiteX30" fmla="*/ 323748 w 440733"/>
                  <a:gd name="connsiteY30" fmla="*/ 26878 h 345008"/>
                  <a:gd name="connsiteX31" fmla="*/ 337187 w 440733"/>
                  <a:gd name="connsiteY31" fmla="*/ 13439 h 345008"/>
                  <a:gd name="connsiteX32" fmla="*/ 323748 w 440733"/>
                  <a:gd name="connsiteY32" fmla="*/ 0 h 345008"/>
                  <a:gd name="connsiteX33" fmla="*/ 310309 w 440733"/>
                  <a:gd name="connsiteY33" fmla="*/ 13439 h 345008"/>
                  <a:gd name="connsiteX34" fmla="*/ 323748 w 440733"/>
                  <a:gd name="connsiteY34" fmla="*/ 26878 h 345008"/>
                  <a:gd name="connsiteX35" fmla="*/ 375521 w 440733"/>
                  <a:gd name="connsiteY35" fmla="*/ 26878 h 345008"/>
                  <a:gd name="connsiteX36" fmla="*/ 388960 w 440733"/>
                  <a:gd name="connsiteY36" fmla="*/ 13439 h 345008"/>
                  <a:gd name="connsiteX37" fmla="*/ 375521 w 440733"/>
                  <a:gd name="connsiteY37" fmla="*/ 0 h 345008"/>
                  <a:gd name="connsiteX38" fmla="*/ 362082 w 440733"/>
                  <a:gd name="connsiteY38" fmla="*/ 13439 h 345008"/>
                  <a:gd name="connsiteX39" fmla="*/ 375521 w 440733"/>
                  <a:gd name="connsiteY39" fmla="*/ 26878 h 345008"/>
                  <a:gd name="connsiteX40" fmla="*/ 427294 w 440733"/>
                  <a:gd name="connsiteY40" fmla="*/ 26878 h 345008"/>
                  <a:gd name="connsiteX41" fmla="*/ 440733 w 440733"/>
                  <a:gd name="connsiteY41" fmla="*/ 13439 h 345008"/>
                  <a:gd name="connsiteX42" fmla="*/ 427294 w 440733"/>
                  <a:gd name="connsiteY42" fmla="*/ 0 h 345008"/>
                  <a:gd name="connsiteX43" fmla="*/ 413855 w 440733"/>
                  <a:gd name="connsiteY43" fmla="*/ 13439 h 345008"/>
                  <a:gd name="connsiteX44" fmla="*/ 427294 w 440733"/>
                  <a:gd name="connsiteY44" fmla="*/ 26878 h 345008"/>
                  <a:gd name="connsiteX45" fmla="*/ 13439 w 440733"/>
                  <a:gd name="connsiteY45" fmla="*/ 72262 h 345008"/>
                  <a:gd name="connsiteX46" fmla="*/ 26878 w 440733"/>
                  <a:gd name="connsiteY46" fmla="*/ 58823 h 345008"/>
                  <a:gd name="connsiteX47" fmla="*/ 13439 w 440733"/>
                  <a:gd name="connsiteY47" fmla="*/ 45384 h 345008"/>
                  <a:gd name="connsiteX48" fmla="*/ 0 w 440733"/>
                  <a:gd name="connsiteY48" fmla="*/ 58823 h 345008"/>
                  <a:gd name="connsiteX49" fmla="*/ 13439 w 440733"/>
                  <a:gd name="connsiteY49" fmla="*/ 72262 h 345008"/>
                  <a:gd name="connsiteX50" fmla="*/ 65212 w 440733"/>
                  <a:gd name="connsiteY50" fmla="*/ 72262 h 345008"/>
                  <a:gd name="connsiteX51" fmla="*/ 78651 w 440733"/>
                  <a:gd name="connsiteY51" fmla="*/ 58823 h 345008"/>
                  <a:gd name="connsiteX52" fmla="*/ 65212 w 440733"/>
                  <a:gd name="connsiteY52" fmla="*/ 45384 h 345008"/>
                  <a:gd name="connsiteX53" fmla="*/ 51773 w 440733"/>
                  <a:gd name="connsiteY53" fmla="*/ 58823 h 345008"/>
                  <a:gd name="connsiteX54" fmla="*/ 65212 w 440733"/>
                  <a:gd name="connsiteY54" fmla="*/ 72262 h 345008"/>
                  <a:gd name="connsiteX55" fmla="*/ 116875 w 440733"/>
                  <a:gd name="connsiteY55" fmla="*/ 72262 h 345008"/>
                  <a:gd name="connsiteX56" fmla="*/ 130314 w 440733"/>
                  <a:gd name="connsiteY56" fmla="*/ 58823 h 345008"/>
                  <a:gd name="connsiteX57" fmla="*/ 116875 w 440733"/>
                  <a:gd name="connsiteY57" fmla="*/ 45384 h 345008"/>
                  <a:gd name="connsiteX58" fmla="*/ 103436 w 440733"/>
                  <a:gd name="connsiteY58" fmla="*/ 58823 h 345008"/>
                  <a:gd name="connsiteX59" fmla="*/ 116875 w 440733"/>
                  <a:gd name="connsiteY59" fmla="*/ 72262 h 345008"/>
                  <a:gd name="connsiteX60" fmla="*/ 168649 w 440733"/>
                  <a:gd name="connsiteY60" fmla="*/ 72262 h 345008"/>
                  <a:gd name="connsiteX61" fmla="*/ 182088 w 440733"/>
                  <a:gd name="connsiteY61" fmla="*/ 58823 h 345008"/>
                  <a:gd name="connsiteX62" fmla="*/ 168649 w 440733"/>
                  <a:gd name="connsiteY62" fmla="*/ 45384 h 345008"/>
                  <a:gd name="connsiteX63" fmla="*/ 155210 w 440733"/>
                  <a:gd name="connsiteY63" fmla="*/ 58823 h 345008"/>
                  <a:gd name="connsiteX64" fmla="*/ 168649 w 440733"/>
                  <a:gd name="connsiteY64" fmla="*/ 72262 h 345008"/>
                  <a:gd name="connsiteX65" fmla="*/ 220312 w 440733"/>
                  <a:gd name="connsiteY65" fmla="*/ 72262 h 345008"/>
                  <a:gd name="connsiteX66" fmla="*/ 233751 w 440733"/>
                  <a:gd name="connsiteY66" fmla="*/ 58823 h 345008"/>
                  <a:gd name="connsiteX67" fmla="*/ 220312 w 440733"/>
                  <a:gd name="connsiteY67" fmla="*/ 45384 h 345008"/>
                  <a:gd name="connsiteX68" fmla="*/ 206873 w 440733"/>
                  <a:gd name="connsiteY68" fmla="*/ 58823 h 345008"/>
                  <a:gd name="connsiteX69" fmla="*/ 220312 w 440733"/>
                  <a:gd name="connsiteY69" fmla="*/ 72262 h 345008"/>
                  <a:gd name="connsiteX70" fmla="*/ 272085 w 440733"/>
                  <a:gd name="connsiteY70" fmla="*/ 72262 h 345008"/>
                  <a:gd name="connsiteX71" fmla="*/ 285524 w 440733"/>
                  <a:gd name="connsiteY71" fmla="*/ 58823 h 345008"/>
                  <a:gd name="connsiteX72" fmla="*/ 272085 w 440733"/>
                  <a:gd name="connsiteY72" fmla="*/ 45384 h 345008"/>
                  <a:gd name="connsiteX73" fmla="*/ 258646 w 440733"/>
                  <a:gd name="connsiteY73" fmla="*/ 58823 h 345008"/>
                  <a:gd name="connsiteX74" fmla="*/ 272085 w 440733"/>
                  <a:gd name="connsiteY74" fmla="*/ 72262 h 345008"/>
                  <a:gd name="connsiteX75" fmla="*/ 323748 w 440733"/>
                  <a:gd name="connsiteY75" fmla="*/ 72262 h 345008"/>
                  <a:gd name="connsiteX76" fmla="*/ 337187 w 440733"/>
                  <a:gd name="connsiteY76" fmla="*/ 58823 h 345008"/>
                  <a:gd name="connsiteX77" fmla="*/ 323748 w 440733"/>
                  <a:gd name="connsiteY77" fmla="*/ 45384 h 345008"/>
                  <a:gd name="connsiteX78" fmla="*/ 310309 w 440733"/>
                  <a:gd name="connsiteY78" fmla="*/ 58823 h 345008"/>
                  <a:gd name="connsiteX79" fmla="*/ 323748 w 440733"/>
                  <a:gd name="connsiteY79" fmla="*/ 72262 h 345008"/>
                  <a:gd name="connsiteX80" fmla="*/ 375521 w 440733"/>
                  <a:gd name="connsiteY80" fmla="*/ 72262 h 345008"/>
                  <a:gd name="connsiteX81" fmla="*/ 388960 w 440733"/>
                  <a:gd name="connsiteY81" fmla="*/ 58823 h 345008"/>
                  <a:gd name="connsiteX82" fmla="*/ 375521 w 440733"/>
                  <a:gd name="connsiteY82" fmla="*/ 45384 h 345008"/>
                  <a:gd name="connsiteX83" fmla="*/ 362082 w 440733"/>
                  <a:gd name="connsiteY83" fmla="*/ 58823 h 345008"/>
                  <a:gd name="connsiteX84" fmla="*/ 375521 w 440733"/>
                  <a:gd name="connsiteY84" fmla="*/ 72262 h 345008"/>
                  <a:gd name="connsiteX85" fmla="*/ 427294 w 440733"/>
                  <a:gd name="connsiteY85" fmla="*/ 72262 h 345008"/>
                  <a:gd name="connsiteX86" fmla="*/ 440733 w 440733"/>
                  <a:gd name="connsiteY86" fmla="*/ 58823 h 345008"/>
                  <a:gd name="connsiteX87" fmla="*/ 427294 w 440733"/>
                  <a:gd name="connsiteY87" fmla="*/ 45384 h 345008"/>
                  <a:gd name="connsiteX88" fmla="*/ 413855 w 440733"/>
                  <a:gd name="connsiteY88" fmla="*/ 58823 h 345008"/>
                  <a:gd name="connsiteX89" fmla="*/ 427294 w 440733"/>
                  <a:gd name="connsiteY89" fmla="*/ 72262 h 345008"/>
                  <a:gd name="connsiteX90" fmla="*/ 13439 w 440733"/>
                  <a:gd name="connsiteY90" fmla="*/ 117757 h 345008"/>
                  <a:gd name="connsiteX91" fmla="*/ 26878 w 440733"/>
                  <a:gd name="connsiteY91" fmla="*/ 104318 h 345008"/>
                  <a:gd name="connsiteX92" fmla="*/ 13439 w 440733"/>
                  <a:gd name="connsiteY92" fmla="*/ 90879 h 345008"/>
                  <a:gd name="connsiteX93" fmla="*/ 0 w 440733"/>
                  <a:gd name="connsiteY93" fmla="*/ 104318 h 345008"/>
                  <a:gd name="connsiteX94" fmla="*/ 13439 w 440733"/>
                  <a:gd name="connsiteY94" fmla="*/ 117757 h 345008"/>
                  <a:gd name="connsiteX95" fmla="*/ 65212 w 440733"/>
                  <a:gd name="connsiteY95" fmla="*/ 117757 h 345008"/>
                  <a:gd name="connsiteX96" fmla="*/ 78651 w 440733"/>
                  <a:gd name="connsiteY96" fmla="*/ 104318 h 345008"/>
                  <a:gd name="connsiteX97" fmla="*/ 65212 w 440733"/>
                  <a:gd name="connsiteY97" fmla="*/ 90879 h 345008"/>
                  <a:gd name="connsiteX98" fmla="*/ 51773 w 440733"/>
                  <a:gd name="connsiteY98" fmla="*/ 104318 h 345008"/>
                  <a:gd name="connsiteX99" fmla="*/ 65212 w 440733"/>
                  <a:gd name="connsiteY99" fmla="*/ 117757 h 345008"/>
                  <a:gd name="connsiteX100" fmla="*/ 116875 w 440733"/>
                  <a:gd name="connsiteY100" fmla="*/ 117757 h 345008"/>
                  <a:gd name="connsiteX101" fmla="*/ 130314 w 440733"/>
                  <a:gd name="connsiteY101" fmla="*/ 104318 h 345008"/>
                  <a:gd name="connsiteX102" fmla="*/ 116875 w 440733"/>
                  <a:gd name="connsiteY102" fmla="*/ 90879 h 345008"/>
                  <a:gd name="connsiteX103" fmla="*/ 103436 w 440733"/>
                  <a:gd name="connsiteY103" fmla="*/ 104318 h 345008"/>
                  <a:gd name="connsiteX104" fmla="*/ 116875 w 440733"/>
                  <a:gd name="connsiteY104" fmla="*/ 117757 h 345008"/>
                  <a:gd name="connsiteX105" fmla="*/ 168649 w 440733"/>
                  <a:gd name="connsiteY105" fmla="*/ 117757 h 345008"/>
                  <a:gd name="connsiteX106" fmla="*/ 182088 w 440733"/>
                  <a:gd name="connsiteY106" fmla="*/ 104318 h 345008"/>
                  <a:gd name="connsiteX107" fmla="*/ 168649 w 440733"/>
                  <a:gd name="connsiteY107" fmla="*/ 90879 h 345008"/>
                  <a:gd name="connsiteX108" fmla="*/ 155210 w 440733"/>
                  <a:gd name="connsiteY108" fmla="*/ 104318 h 345008"/>
                  <a:gd name="connsiteX109" fmla="*/ 168649 w 440733"/>
                  <a:gd name="connsiteY109" fmla="*/ 117757 h 345008"/>
                  <a:gd name="connsiteX110" fmla="*/ 220312 w 440733"/>
                  <a:gd name="connsiteY110" fmla="*/ 117757 h 345008"/>
                  <a:gd name="connsiteX111" fmla="*/ 233751 w 440733"/>
                  <a:gd name="connsiteY111" fmla="*/ 104318 h 345008"/>
                  <a:gd name="connsiteX112" fmla="*/ 220312 w 440733"/>
                  <a:gd name="connsiteY112" fmla="*/ 90879 h 345008"/>
                  <a:gd name="connsiteX113" fmla="*/ 206873 w 440733"/>
                  <a:gd name="connsiteY113" fmla="*/ 104318 h 345008"/>
                  <a:gd name="connsiteX114" fmla="*/ 220312 w 440733"/>
                  <a:gd name="connsiteY114" fmla="*/ 117757 h 345008"/>
                  <a:gd name="connsiteX115" fmla="*/ 272085 w 440733"/>
                  <a:gd name="connsiteY115" fmla="*/ 117757 h 345008"/>
                  <a:gd name="connsiteX116" fmla="*/ 285524 w 440733"/>
                  <a:gd name="connsiteY116" fmla="*/ 104318 h 345008"/>
                  <a:gd name="connsiteX117" fmla="*/ 272085 w 440733"/>
                  <a:gd name="connsiteY117" fmla="*/ 90879 h 345008"/>
                  <a:gd name="connsiteX118" fmla="*/ 258646 w 440733"/>
                  <a:gd name="connsiteY118" fmla="*/ 104318 h 345008"/>
                  <a:gd name="connsiteX119" fmla="*/ 272085 w 440733"/>
                  <a:gd name="connsiteY119" fmla="*/ 117757 h 345008"/>
                  <a:gd name="connsiteX120" fmla="*/ 323748 w 440733"/>
                  <a:gd name="connsiteY120" fmla="*/ 117757 h 345008"/>
                  <a:gd name="connsiteX121" fmla="*/ 337187 w 440733"/>
                  <a:gd name="connsiteY121" fmla="*/ 104318 h 345008"/>
                  <a:gd name="connsiteX122" fmla="*/ 323748 w 440733"/>
                  <a:gd name="connsiteY122" fmla="*/ 90879 h 345008"/>
                  <a:gd name="connsiteX123" fmla="*/ 310309 w 440733"/>
                  <a:gd name="connsiteY123" fmla="*/ 104318 h 345008"/>
                  <a:gd name="connsiteX124" fmla="*/ 323748 w 440733"/>
                  <a:gd name="connsiteY124" fmla="*/ 117757 h 345008"/>
                  <a:gd name="connsiteX125" fmla="*/ 375521 w 440733"/>
                  <a:gd name="connsiteY125" fmla="*/ 117757 h 345008"/>
                  <a:gd name="connsiteX126" fmla="*/ 388960 w 440733"/>
                  <a:gd name="connsiteY126" fmla="*/ 104318 h 345008"/>
                  <a:gd name="connsiteX127" fmla="*/ 375521 w 440733"/>
                  <a:gd name="connsiteY127" fmla="*/ 90879 h 345008"/>
                  <a:gd name="connsiteX128" fmla="*/ 362082 w 440733"/>
                  <a:gd name="connsiteY128" fmla="*/ 104318 h 345008"/>
                  <a:gd name="connsiteX129" fmla="*/ 375521 w 440733"/>
                  <a:gd name="connsiteY129" fmla="*/ 117757 h 345008"/>
                  <a:gd name="connsiteX130" fmla="*/ 427294 w 440733"/>
                  <a:gd name="connsiteY130" fmla="*/ 117757 h 345008"/>
                  <a:gd name="connsiteX131" fmla="*/ 440733 w 440733"/>
                  <a:gd name="connsiteY131" fmla="*/ 104318 h 345008"/>
                  <a:gd name="connsiteX132" fmla="*/ 427294 w 440733"/>
                  <a:gd name="connsiteY132" fmla="*/ 90879 h 345008"/>
                  <a:gd name="connsiteX133" fmla="*/ 413855 w 440733"/>
                  <a:gd name="connsiteY133" fmla="*/ 104318 h 345008"/>
                  <a:gd name="connsiteX134" fmla="*/ 427294 w 440733"/>
                  <a:gd name="connsiteY134" fmla="*/ 117757 h 345008"/>
                  <a:gd name="connsiteX135" fmla="*/ 13439 w 440733"/>
                  <a:gd name="connsiteY135" fmla="*/ 163251 h 345008"/>
                  <a:gd name="connsiteX136" fmla="*/ 26878 w 440733"/>
                  <a:gd name="connsiteY136" fmla="*/ 149812 h 345008"/>
                  <a:gd name="connsiteX137" fmla="*/ 13439 w 440733"/>
                  <a:gd name="connsiteY137" fmla="*/ 136373 h 345008"/>
                  <a:gd name="connsiteX138" fmla="*/ 0 w 440733"/>
                  <a:gd name="connsiteY138" fmla="*/ 149812 h 345008"/>
                  <a:gd name="connsiteX139" fmla="*/ 13439 w 440733"/>
                  <a:gd name="connsiteY139" fmla="*/ 163251 h 345008"/>
                  <a:gd name="connsiteX140" fmla="*/ 65212 w 440733"/>
                  <a:gd name="connsiteY140" fmla="*/ 163251 h 345008"/>
                  <a:gd name="connsiteX141" fmla="*/ 78651 w 440733"/>
                  <a:gd name="connsiteY141" fmla="*/ 149812 h 345008"/>
                  <a:gd name="connsiteX142" fmla="*/ 65212 w 440733"/>
                  <a:gd name="connsiteY142" fmla="*/ 136373 h 345008"/>
                  <a:gd name="connsiteX143" fmla="*/ 51773 w 440733"/>
                  <a:gd name="connsiteY143" fmla="*/ 149812 h 345008"/>
                  <a:gd name="connsiteX144" fmla="*/ 65212 w 440733"/>
                  <a:gd name="connsiteY144" fmla="*/ 163251 h 345008"/>
                  <a:gd name="connsiteX145" fmla="*/ 116875 w 440733"/>
                  <a:gd name="connsiteY145" fmla="*/ 163251 h 345008"/>
                  <a:gd name="connsiteX146" fmla="*/ 130314 w 440733"/>
                  <a:gd name="connsiteY146" fmla="*/ 149812 h 345008"/>
                  <a:gd name="connsiteX147" fmla="*/ 116875 w 440733"/>
                  <a:gd name="connsiteY147" fmla="*/ 136373 h 345008"/>
                  <a:gd name="connsiteX148" fmla="*/ 103436 w 440733"/>
                  <a:gd name="connsiteY148" fmla="*/ 149812 h 345008"/>
                  <a:gd name="connsiteX149" fmla="*/ 116875 w 440733"/>
                  <a:gd name="connsiteY149" fmla="*/ 163251 h 345008"/>
                  <a:gd name="connsiteX150" fmla="*/ 168649 w 440733"/>
                  <a:gd name="connsiteY150" fmla="*/ 163251 h 345008"/>
                  <a:gd name="connsiteX151" fmla="*/ 182088 w 440733"/>
                  <a:gd name="connsiteY151" fmla="*/ 149812 h 345008"/>
                  <a:gd name="connsiteX152" fmla="*/ 168649 w 440733"/>
                  <a:gd name="connsiteY152" fmla="*/ 136373 h 345008"/>
                  <a:gd name="connsiteX153" fmla="*/ 155210 w 440733"/>
                  <a:gd name="connsiteY153" fmla="*/ 149812 h 345008"/>
                  <a:gd name="connsiteX154" fmla="*/ 168649 w 440733"/>
                  <a:gd name="connsiteY154" fmla="*/ 163251 h 345008"/>
                  <a:gd name="connsiteX155" fmla="*/ 220312 w 440733"/>
                  <a:gd name="connsiteY155" fmla="*/ 163251 h 345008"/>
                  <a:gd name="connsiteX156" fmla="*/ 233751 w 440733"/>
                  <a:gd name="connsiteY156" fmla="*/ 149812 h 345008"/>
                  <a:gd name="connsiteX157" fmla="*/ 220312 w 440733"/>
                  <a:gd name="connsiteY157" fmla="*/ 136373 h 345008"/>
                  <a:gd name="connsiteX158" fmla="*/ 206873 w 440733"/>
                  <a:gd name="connsiteY158" fmla="*/ 149812 h 345008"/>
                  <a:gd name="connsiteX159" fmla="*/ 220312 w 440733"/>
                  <a:gd name="connsiteY159" fmla="*/ 163251 h 345008"/>
                  <a:gd name="connsiteX160" fmla="*/ 272085 w 440733"/>
                  <a:gd name="connsiteY160" fmla="*/ 163251 h 345008"/>
                  <a:gd name="connsiteX161" fmla="*/ 285524 w 440733"/>
                  <a:gd name="connsiteY161" fmla="*/ 149812 h 345008"/>
                  <a:gd name="connsiteX162" fmla="*/ 272085 w 440733"/>
                  <a:gd name="connsiteY162" fmla="*/ 136373 h 345008"/>
                  <a:gd name="connsiteX163" fmla="*/ 258646 w 440733"/>
                  <a:gd name="connsiteY163" fmla="*/ 149812 h 345008"/>
                  <a:gd name="connsiteX164" fmla="*/ 272085 w 440733"/>
                  <a:gd name="connsiteY164" fmla="*/ 163251 h 345008"/>
                  <a:gd name="connsiteX165" fmla="*/ 323748 w 440733"/>
                  <a:gd name="connsiteY165" fmla="*/ 163251 h 345008"/>
                  <a:gd name="connsiteX166" fmla="*/ 337187 w 440733"/>
                  <a:gd name="connsiteY166" fmla="*/ 149812 h 345008"/>
                  <a:gd name="connsiteX167" fmla="*/ 323748 w 440733"/>
                  <a:gd name="connsiteY167" fmla="*/ 136373 h 345008"/>
                  <a:gd name="connsiteX168" fmla="*/ 310309 w 440733"/>
                  <a:gd name="connsiteY168" fmla="*/ 149812 h 345008"/>
                  <a:gd name="connsiteX169" fmla="*/ 323748 w 440733"/>
                  <a:gd name="connsiteY169" fmla="*/ 163251 h 345008"/>
                  <a:gd name="connsiteX170" fmla="*/ 375521 w 440733"/>
                  <a:gd name="connsiteY170" fmla="*/ 163251 h 345008"/>
                  <a:gd name="connsiteX171" fmla="*/ 388960 w 440733"/>
                  <a:gd name="connsiteY171" fmla="*/ 149812 h 345008"/>
                  <a:gd name="connsiteX172" fmla="*/ 375521 w 440733"/>
                  <a:gd name="connsiteY172" fmla="*/ 136373 h 345008"/>
                  <a:gd name="connsiteX173" fmla="*/ 362082 w 440733"/>
                  <a:gd name="connsiteY173" fmla="*/ 149812 h 345008"/>
                  <a:gd name="connsiteX174" fmla="*/ 375521 w 440733"/>
                  <a:gd name="connsiteY174" fmla="*/ 163251 h 345008"/>
                  <a:gd name="connsiteX175" fmla="*/ 427294 w 440733"/>
                  <a:gd name="connsiteY175" fmla="*/ 163251 h 345008"/>
                  <a:gd name="connsiteX176" fmla="*/ 440733 w 440733"/>
                  <a:gd name="connsiteY176" fmla="*/ 149812 h 345008"/>
                  <a:gd name="connsiteX177" fmla="*/ 427294 w 440733"/>
                  <a:gd name="connsiteY177" fmla="*/ 136373 h 345008"/>
                  <a:gd name="connsiteX178" fmla="*/ 413855 w 440733"/>
                  <a:gd name="connsiteY178" fmla="*/ 149812 h 345008"/>
                  <a:gd name="connsiteX179" fmla="*/ 427294 w 440733"/>
                  <a:gd name="connsiteY179" fmla="*/ 163251 h 345008"/>
                  <a:gd name="connsiteX180" fmla="*/ 13439 w 440733"/>
                  <a:gd name="connsiteY180" fmla="*/ 208635 h 345008"/>
                  <a:gd name="connsiteX181" fmla="*/ 26878 w 440733"/>
                  <a:gd name="connsiteY181" fmla="*/ 195196 h 345008"/>
                  <a:gd name="connsiteX182" fmla="*/ 13439 w 440733"/>
                  <a:gd name="connsiteY182" fmla="*/ 181757 h 345008"/>
                  <a:gd name="connsiteX183" fmla="*/ 0 w 440733"/>
                  <a:gd name="connsiteY183" fmla="*/ 195196 h 345008"/>
                  <a:gd name="connsiteX184" fmla="*/ 13439 w 440733"/>
                  <a:gd name="connsiteY184" fmla="*/ 208635 h 345008"/>
                  <a:gd name="connsiteX185" fmla="*/ 65212 w 440733"/>
                  <a:gd name="connsiteY185" fmla="*/ 208635 h 345008"/>
                  <a:gd name="connsiteX186" fmla="*/ 78651 w 440733"/>
                  <a:gd name="connsiteY186" fmla="*/ 195196 h 345008"/>
                  <a:gd name="connsiteX187" fmla="*/ 65212 w 440733"/>
                  <a:gd name="connsiteY187" fmla="*/ 181757 h 345008"/>
                  <a:gd name="connsiteX188" fmla="*/ 51773 w 440733"/>
                  <a:gd name="connsiteY188" fmla="*/ 195196 h 345008"/>
                  <a:gd name="connsiteX189" fmla="*/ 65212 w 440733"/>
                  <a:gd name="connsiteY189" fmla="*/ 208635 h 345008"/>
                  <a:gd name="connsiteX190" fmla="*/ 116875 w 440733"/>
                  <a:gd name="connsiteY190" fmla="*/ 208635 h 345008"/>
                  <a:gd name="connsiteX191" fmla="*/ 130314 w 440733"/>
                  <a:gd name="connsiteY191" fmla="*/ 195196 h 345008"/>
                  <a:gd name="connsiteX192" fmla="*/ 116875 w 440733"/>
                  <a:gd name="connsiteY192" fmla="*/ 181757 h 345008"/>
                  <a:gd name="connsiteX193" fmla="*/ 103436 w 440733"/>
                  <a:gd name="connsiteY193" fmla="*/ 195196 h 345008"/>
                  <a:gd name="connsiteX194" fmla="*/ 116875 w 440733"/>
                  <a:gd name="connsiteY194" fmla="*/ 208635 h 345008"/>
                  <a:gd name="connsiteX195" fmla="*/ 168649 w 440733"/>
                  <a:gd name="connsiteY195" fmla="*/ 208635 h 345008"/>
                  <a:gd name="connsiteX196" fmla="*/ 182088 w 440733"/>
                  <a:gd name="connsiteY196" fmla="*/ 195196 h 345008"/>
                  <a:gd name="connsiteX197" fmla="*/ 168649 w 440733"/>
                  <a:gd name="connsiteY197" fmla="*/ 181757 h 345008"/>
                  <a:gd name="connsiteX198" fmla="*/ 155210 w 440733"/>
                  <a:gd name="connsiteY198" fmla="*/ 195196 h 345008"/>
                  <a:gd name="connsiteX199" fmla="*/ 168649 w 440733"/>
                  <a:gd name="connsiteY199" fmla="*/ 208635 h 345008"/>
                  <a:gd name="connsiteX200" fmla="*/ 220312 w 440733"/>
                  <a:gd name="connsiteY200" fmla="*/ 208635 h 345008"/>
                  <a:gd name="connsiteX201" fmla="*/ 233751 w 440733"/>
                  <a:gd name="connsiteY201" fmla="*/ 195196 h 345008"/>
                  <a:gd name="connsiteX202" fmla="*/ 220312 w 440733"/>
                  <a:gd name="connsiteY202" fmla="*/ 181757 h 345008"/>
                  <a:gd name="connsiteX203" fmla="*/ 206873 w 440733"/>
                  <a:gd name="connsiteY203" fmla="*/ 195196 h 345008"/>
                  <a:gd name="connsiteX204" fmla="*/ 220312 w 440733"/>
                  <a:gd name="connsiteY204" fmla="*/ 208635 h 345008"/>
                  <a:gd name="connsiteX205" fmla="*/ 272085 w 440733"/>
                  <a:gd name="connsiteY205" fmla="*/ 208635 h 345008"/>
                  <a:gd name="connsiteX206" fmla="*/ 285524 w 440733"/>
                  <a:gd name="connsiteY206" fmla="*/ 195196 h 345008"/>
                  <a:gd name="connsiteX207" fmla="*/ 272085 w 440733"/>
                  <a:gd name="connsiteY207" fmla="*/ 181757 h 345008"/>
                  <a:gd name="connsiteX208" fmla="*/ 258646 w 440733"/>
                  <a:gd name="connsiteY208" fmla="*/ 195196 h 345008"/>
                  <a:gd name="connsiteX209" fmla="*/ 272085 w 440733"/>
                  <a:gd name="connsiteY209" fmla="*/ 208635 h 345008"/>
                  <a:gd name="connsiteX210" fmla="*/ 323748 w 440733"/>
                  <a:gd name="connsiteY210" fmla="*/ 208635 h 345008"/>
                  <a:gd name="connsiteX211" fmla="*/ 337187 w 440733"/>
                  <a:gd name="connsiteY211" fmla="*/ 195196 h 345008"/>
                  <a:gd name="connsiteX212" fmla="*/ 323748 w 440733"/>
                  <a:gd name="connsiteY212" fmla="*/ 181757 h 345008"/>
                  <a:gd name="connsiteX213" fmla="*/ 310309 w 440733"/>
                  <a:gd name="connsiteY213" fmla="*/ 195196 h 345008"/>
                  <a:gd name="connsiteX214" fmla="*/ 323748 w 440733"/>
                  <a:gd name="connsiteY214" fmla="*/ 208635 h 345008"/>
                  <a:gd name="connsiteX215" fmla="*/ 375521 w 440733"/>
                  <a:gd name="connsiteY215" fmla="*/ 208635 h 345008"/>
                  <a:gd name="connsiteX216" fmla="*/ 388960 w 440733"/>
                  <a:gd name="connsiteY216" fmla="*/ 195196 h 345008"/>
                  <a:gd name="connsiteX217" fmla="*/ 375521 w 440733"/>
                  <a:gd name="connsiteY217" fmla="*/ 181757 h 345008"/>
                  <a:gd name="connsiteX218" fmla="*/ 362082 w 440733"/>
                  <a:gd name="connsiteY218" fmla="*/ 195196 h 345008"/>
                  <a:gd name="connsiteX219" fmla="*/ 375521 w 440733"/>
                  <a:gd name="connsiteY219" fmla="*/ 208635 h 345008"/>
                  <a:gd name="connsiteX220" fmla="*/ 427294 w 440733"/>
                  <a:gd name="connsiteY220" fmla="*/ 208635 h 345008"/>
                  <a:gd name="connsiteX221" fmla="*/ 440733 w 440733"/>
                  <a:gd name="connsiteY221" fmla="*/ 195196 h 345008"/>
                  <a:gd name="connsiteX222" fmla="*/ 427294 w 440733"/>
                  <a:gd name="connsiteY222" fmla="*/ 181757 h 345008"/>
                  <a:gd name="connsiteX223" fmla="*/ 413855 w 440733"/>
                  <a:gd name="connsiteY223" fmla="*/ 195196 h 345008"/>
                  <a:gd name="connsiteX224" fmla="*/ 427294 w 440733"/>
                  <a:gd name="connsiteY224" fmla="*/ 208635 h 345008"/>
                  <a:gd name="connsiteX225" fmla="*/ 13439 w 440733"/>
                  <a:gd name="connsiteY225" fmla="*/ 254130 h 345008"/>
                  <a:gd name="connsiteX226" fmla="*/ 26878 w 440733"/>
                  <a:gd name="connsiteY226" fmla="*/ 240691 h 345008"/>
                  <a:gd name="connsiteX227" fmla="*/ 13439 w 440733"/>
                  <a:gd name="connsiteY227" fmla="*/ 227252 h 345008"/>
                  <a:gd name="connsiteX228" fmla="*/ 0 w 440733"/>
                  <a:gd name="connsiteY228" fmla="*/ 240691 h 345008"/>
                  <a:gd name="connsiteX229" fmla="*/ 13439 w 440733"/>
                  <a:gd name="connsiteY229" fmla="*/ 254130 h 345008"/>
                  <a:gd name="connsiteX230" fmla="*/ 65212 w 440733"/>
                  <a:gd name="connsiteY230" fmla="*/ 254130 h 345008"/>
                  <a:gd name="connsiteX231" fmla="*/ 78651 w 440733"/>
                  <a:gd name="connsiteY231" fmla="*/ 240691 h 345008"/>
                  <a:gd name="connsiteX232" fmla="*/ 65212 w 440733"/>
                  <a:gd name="connsiteY232" fmla="*/ 227252 h 345008"/>
                  <a:gd name="connsiteX233" fmla="*/ 51773 w 440733"/>
                  <a:gd name="connsiteY233" fmla="*/ 240691 h 345008"/>
                  <a:gd name="connsiteX234" fmla="*/ 65212 w 440733"/>
                  <a:gd name="connsiteY234" fmla="*/ 254130 h 345008"/>
                  <a:gd name="connsiteX235" fmla="*/ 116875 w 440733"/>
                  <a:gd name="connsiteY235" fmla="*/ 254130 h 345008"/>
                  <a:gd name="connsiteX236" fmla="*/ 130314 w 440733"/>
                  <a:gd name="connsiteY236" fmla="*/ 240691 h 345008"/>
                  <a:gd name="connsiteX237" fmla="*/ 116875 w 440733"/>
                  <a:gd name="connsiteY237" fmla="*/ 227252 h 345008"/>
                  <a:gd name="connsiteX238" fmla="*/ 103436 w 440733"/>
                  <a:gd name="connsiteY238" fmla="*/ 240691 h 345008"/>
                  <a:gd name="connsiteX239" fmla="*/ 116875 w 440733"/>
                  <a:gd name="connsiteY239" fmla="*/ 254130 h 345008"/>
                  <a:gd name="connsiteX240" fmla="*/ 168649 w 440733"/>
                  <a:gd name="connsiteY240" fmla="*/ 254130 h 345008"/>
                  <a:gd name="connsiteX241" fmla="*/ 182088 w 440733"/>
                  <a:gd name="connsiteY241" fmla="*/ 240691 h 345008"/>
                  <a:gd name="connsiteX242" fmla="*/ 168649 w 440733"/>
                  <a:gd name="connsiteY242" fmla="*/ 227252 h 345008"/>
                  <a:gd name="connsiteX243" fmla="*/ 155210 w 440733"/>
                  <a:gd name="connsiteY243" fmla="*/ 240691 h 345008"/>
                  <a:gd name="connsiteX244" fmla="*/ 168649 w 440733"/>
                  <a:gd name="connsiteY244" fmla="*/ 254130 h 345008"/>
                  <a:gd name="connsiteX245" fmla="*/ 220312 w 440733"/>
                  <a:gd name="connsiteY245" fmla="*/ 254130 h 345008"/>
                  <a:gd name="connsiteX246" fmla="*/ 233751 w 440733"/>
                  <a:gd name="connsiteY246" fmla="*/ 240691 h 345008"/>
                  <a:gd name="connsiteX247" fmla="*/ 220312 w 440733"/>
                  <a:gd name="connsiteY247" fmla="*/ 227252 h 345008"/>
                  <a:gd name="connsiteX248" fmla="*/ 206873 w 440733"/>
                  <a:gd name="connsiteY248" fmla="*/ 240691 h 345008"/>
                  <a:gd name="connsiteX249" fmla="*/ 220312 w 440733"/>
                  <a:gd name="connsiteY249" fmla="*/ 254130 h 345008"/>
                  <a:gd name="connsiteX250" fmla="*/ 272085 w 440733"/>
                  <a:gd name="connsiteY250" fmla="*/ 254130 h 345008"/>
                  <a:gd name="connsiteX251" fmla="*/ 285524 w 440733"/>
                  <a:gd name="connsiteY251" fmla="*/ 240691 h 345008"/>
                  <a:gd name="connsiteX252" fmla="*/ 272085 w 440733"/>
                  <a:gd name="connsiteY252" fmla="*/ 227252 h 345008"/>
                  <a:gd name="connsiteX253" fmla="*/ 258646 w 440733"/>
                  <a:gd name="connsiteY253" fmla="*/ 240691 h 345008"/>
                  <a:gd name="connsiteX254" fmla="*/ 272085 w 440733"/>
                  <a:gd name="connsiteY254" fmla="*/ 254130 h 345008"/>
                  <a:gd name="connsiteX255" fmla="*/ 323748 w 440733"/>
                  <a:gd name="connsiteY255" fmla="*/ 254130 h 345008"/>
                  <a:gd name="connsiteX256" fmla="*/ 337187 w 440733"/>
                  <a:gd name="connsiteY256" fmla="*/ 240691 h 345008"/>
                  <a:gd name="connsiteX257" fmla="*/ 323748 w 440733"/>
                  <a:gd name="connsiteY257" fmla="*/ 227252 h 345008"/>
                  <a:gd name="connsiteX258" fmla="*/ 310309 w 440733"/>
                  <a:gd name="connsiteY258" fmla="*/ 240691 h 345008"/>
                  <a:gd name="connsiteX259" fmla="*/ 323748 w 440733"/>
                  <a:gd name="connsiteY259" fmla="*/ 254130 h 345008"/>
                  <a:gd name="connsiteX260" fmla="*/ 375521 w 440733"/>
                  <a:gd name="connsiteY260" fmla="*/ 254130 h 345008"/>
                  <a:gd name="connsiteX261" fmla="*/ 388960 w 440733"/>
                  <a:gd name="connsiteY261" fmla="*/ 240691 h 345008"/>
                  <a:gd name="connsiteX262" fmla="*/ 375521 w 440733"/>
                  <a:gd name="connsiteY262" fmla="*/ 227252 h 345008"/>
                  <a:gd name="connsiteX263" fmla="*/ 362082 w 440733"/>
                  <a:gd name="connsiteY263" fmla="*/ 240691 h 345008"/>
                  <a:gd name="connsiteX264" fmla="*/ 375521 w 440733"/>
                  <a:gd name="connsiteY264" fmla="*/ 254130 h 345008"/>
                  <a:gd name="connsiteX265" fmla="*/ 427294 w 440733"/>
                  <a:gd name="connsiteY265" fmla="*/ 254130 h 345008"/>
                  <a:gd name="connsiteX266" fmla="*/ 440733 w 440733"/>
                  <a:gd name="connsiteY266" fmla="*/ 240691 h 345008"/>
                  <a:gd name="connsiteX267" fmla="*/ 427294 w 440733"/>
                  <a:gd name="connsiteY267" fmla="*/ 227252 h 345008"/>
                  <a:gd name="connsiteX268" fmla="*/ 413855 w 440733"/>
                  <a:gd name="connsiteY268" fmla="*/ 240691 h 345008"/>
                  <a:gd name="connsiteX269" fmla="*/ 427294 w 440733"/>
                  <a:gd name="connsiteY269" fmla="*/ 254130 h 345008"/>
                  <a:gd name="connsiteX270" fmla="*/ 13439 w 440733"/>
                  <a:gd name="connsiteY270" fmla="*/ 299514 h 345008"/>
                  <a:gd name="connsiteX271" fmla="*/ 26878 w 440733"/>
                  <a:gd name="connsiteY271" fmla="*/ 286075 h 345008"/>
                  <a:gd name="connsiteX272" fmla="*/ 13439 w 440733"/>
                  <a:gd name="connsiteY272" fmla="*/ 272636 h 345008"/>
                  <a:gd name="connsiteX273" fmla="*/ 0 w 440733"/>
                  <a:gd name="connsiteY273" fmla="*/ 286075 h 345008"/>
                  <a:gd name="connsiteX274" fmla="*/ 13439 w 440733"/>
                  <a:gd name="connsiteY274" fmla="*/ 299514 h 345008"/>
                  <a:gd name="connsiteX275" fmla="*/ 65212 w 440733"/>
                  <a:gd name="connsiteY275" fmla="*/ 299514 h 345008"/>
                  <a:gd name="connsiteX276" fmla="*/ 78651 w 440733"/>
                  <a:gd name="connsiteY276" fmla="*/ 286075 h 345008"/>
                  <a:gd name="connsiteX277" fmla="*/ 65212 w 440733"/>
                  <a:gd name="connsiteY277" fmla="*/ 272636 h 345008"/>
                  <a:gd name="connsiteX278" fmla="*/ 51773 w 440733"/>
                  <a:gd name="connsiteY278" fmla="*/ 286075 h 345008"/>
                  <a:gd name="connsiteX279" fmla="*/ 65212 w 440733"/>
                  <a:gd name="connsiteY279" fmla="*/ 299514 h 345008"/>
                  <a:gd name="connsiteX280" fmla="*/ 116875 w 440733"/>
                  <a:gd name="connsiteY280" fmla="*/ 299514 h 345008"/>
                  <a:gd name="connsiteX281" fmla="*/ 130314 w 440733"/>
                  <a:gd name="connsiteY281" fmla="*/ 286075 h 345008"/>
                  <a:gd name="connsiteX282" fmla="*/ 116875 w 440733"/>
                  <a:gd name="connsiteY282" fmla="*/ 272636 h 345008"/>
                  <a:gd name="connsiteX283" fmla="*/ 103436 w 440733"/>
                  <a:gd name="connsiteY283" fmla="*/ 286075 h 345008"/>
                  <a:gd name="connsiteX284" fmla="*/ 116875 w 440733"/>
                  <a:gd name="connsiteY284" fmla="*/ 299514 h 345008"/>
                  <a:gd name="connsiteX285" fmla="*/ 168649 w 440733"/>
                  <a:gd name="connsiteY285" fmla="*/ 299514 h 345008"/>
                  <a:gd name="connsiteX286" fmla="*/ 182088 w 440733"/>
                  <a:gd name="connsiteY286" fmla="*/ 286075 h 345008"/>
                  <a:gd name="connsiteX287" fmla="*/ 168649 w 440733"/>
                  <a:gd name="connsiteY287" fmla="*/ 272636 h 345008"/>
                  <a:gd name="connsiteX288" fmla="*/ 155210 w 440733"/>
                  <a:gd name="connsiteY288" fmla="*/ 286075 h 345008"/>
                  <a:gd name="connsiteX289" fmla="*/ 168649 w 440733"/>
                  <a:gd name="connsiteY289" fmla="*/ 299514 h 345008"/>
                  <a:gd name="connsiteX290" fmla="*/ 220312 w 440733"/>
                  <a:gd name="connsiteY290" fmla="*/ 299514 h 345008"/>
                  <a:gd name="connsiteX291" fmla="*/ 233751 w 440733"/>
                  <a:gd name="connsiteY291" fmla="*/ 286075 h 345008"/>
                  <a:gd name="connsiteX292" fmla="*/ 220312 w 440733"/>
                  <a:gd name="connsiteY292" fmla="*/ 272636 h 345008"/>
                  <a:gd name="connsiteX293" fmla="*/ 206873 w 440733"/>
                  <a:gd name="connsiteY293" fmla="*/ 286075 h 345008"/>
                  <a:gd name="connsiteX294" fmla="*/ 220312 w 440733"/>
                  <a:gd name="connsiteY294" fmla="*/ 299514 h 345008"/>
                  <a:gd name="connsiteX295" fmla="*/ 272085 w 440733"/>
                  <a:gd name="connsiteY295" fmla="*/ 299514 h 345008"/>
                  <a:gd name="connsiteX296" fmla="*/ 285524 w 440733"/>
                  <a:gd name="connsiteY296" fmla="*/ 286075 h 345008"/>
                  <a:gd name="connsiteX297" fmla="*/ 272085 w 440733"/>
                  <a:gd name="connsiteY297" fmla="*/ 272636 h 345008"/>
                  <a:gd name="connsiteX298" fmla="*/ 258646 w 440733"/>
                  <a:gd name="connsiteY298" fmla="*/ 286075 h 345008"/>
                  <a:gd name="connsiteX299" fmla="*/ 272085 w 440733"/>
                  <a:gd name="connsiteY299" fmla="*/ 299514 h 345008"/>
                  <a:gd name="connsiteX300" fmla="*/ 323748 w 440733"/>
                  <a:gd name="connsiteY300" fmla="*/ 299514 h 345008"/>
                  <a:gd name="connsiteX301" fmla="*/ 337187 w 440733"/>
                  <a:gd name="connsiteY301" fmla="*/ 286075 h 345008"/>
                  <a:gd name="connsiteX302" fmla="*/ 323748 w 440733"/>
                  <a:gd name="connsiteY302" fmla="*/ 272636 h 345008"/>
                  <a:gd name="connsiteX303" fmla="*/ 310309 w 440733"/>
                  <a:gd name="connsiteY303" fmla="*/ 286075 h 345008"/>
                  <a:gd name="connsiteX304" fmla="*/ 323748 w 440733"/>
                  <a:gd name="connsiteY304" fmla="*/ 299514 h 345008"/>
                  <a:gd name="connsiteX305" fmla="*/ 375521 w 440733"/>
                  <a:gd name="connsiteY305" fmla="*/ 299514 h 345008"/>
                  <a:gd name="connsiteX306" fmla="*/ 388960 w 440733"/>
                  <a:gd name="connsiteY306" fmla="*/ 286075 h 345008"/>
                  <a:gd name="connsiteX307" fmla="*/ 375521 w 440733"/>
                  <a:gd name="connsiteY307" fmla="*/ 272636 h 345008"/>
                  <a:gd name="connsiteX308" fmla="*/ 362082 w 440733"/>
                  <a:gd name="connsiteY308" fmla="*/ 286075 h 345008"/>
                  <a:gd name="connsiteX309" fmla="*/ 375521 w 440733"/>
                  <a:gd name="connsiteY309" fmla="*/ 299514 h 345008"/>
                  <a:gd name="connsiteX310" fmla="*/ 427294 w 440733"/>
                  <a:gd name="connsiteY310" fmla="*/ 299514 h 345008"/>
                  <a:gd name="connsiteX311" fmla="*/ 440733 w 440733"/>
                  <a:gd name="connsiteY311" fmla="*/ 286075 h 345008"/>
                  <a:gd name="connsiteX312" fmla="*/ 427294 w 440733"/>
                  <a:gd name="connsiteY312" fmla="*/ 272636 h 345008"/>
                  <a:gd name="connsiteX313" fmla="*/ 413855 w 440733"/>
                  <a:gd name="connsiteY313" fmla="*/ 286075 h 345008"/>
                  <a:gd name="connsiteX314" fmla="*/ 427294 w 440733"/>
                  <a:gd name="connsiteY314" fmla="*/ 299514 h 345008"/>
                  <a:gd name="connsiteX315" fmla="*/ 13439 w 440733"/>
                  <a:gd name="connsiteY315" fmla="*/ 345008 h 345008"/>
                  <a:gd name="connsiteX316" fmla="*/ 26878 w 440733"/>
                  <a:gd name="connsiteY316" fmla="*/ 331569 h 345008"/>
                  <a:gd name="connsiteX317" fmla="*/ 13439 w 440733"/>
                  <a:gd name="connsiteY317" fmla="*/ 318130 h 345008"/>
                  <a:gd name="connsiteX318" fmla="*/ 0 w 440733"/>
                  <a:gd name="connsiteY318" fmla="*/ 331569 h 345008"/>
                  <a:gd name="connsiteX319" fmla="*/ 13439 w 440733"/>
                  <a:gd name="connsiteY319" fmla="*/ 345008 h 345008"/>
                  <a:gd name="connsiteX320" fmla="*/ 65212 w 440733"/>
                  <a:gd name="connsiteY320" fmla="*/ 345008 h 345008"/>
                  <a:gd name="connsiteX321" fmla="*/ 78651 w 440733"/>
                  <a:gd name="connsiteY321" fmla="*/ 331569 h 345008"/>
                  <a:gd name="connsiteX322" fmla="*/ 65212 w 440733"/>
                  <a:gd name="connsiteY322" fmla="*/ 318130 h 345008"/>
                  <a:gd name="connsiteX323" fmla="*/ 51773 w 440733"/>
                  <a:gd name="connsiteY323" fmla="*/ 331569 h 345008"/>
                  <a:gd name="connsiteX324" fmla="*/ 65212 w 440733"/>
                  <a:gd name="connsiteY324" fmla="*/ 345008 h 345008"/>
                  <a:gd name="connsiteX325" fmla="*/ 116875 w 440733"/>
                  <a:gd name="connsiteY325" fmla="*/ 345008 h 345008"/>
                  <a:gd name="connsiteX326" fmla="*/ 130314 w 440733"/>
                  <a:gd name="connsiteY326" fmla="*/ 331569 h 345008"/>
                  <a:gd name="connsiteX327" fmla="*/ 116875 w 440733"/>
                  <a:gd name="connsiteY327" fmla="*/ 318130 h 345008"/>
                  <a:gd name="connsiteX328" fmla="*/ 103436 w 440733"/>
                  <a:gd name="connsiteY328" fmla="*/ 331569 h 345008"/>
                  <a:gd name="connsiteX329" fmla="*/ 116875 w 440733"/>
                  <a:gd name="connsiteY329" fmla="*/ 345008 h 345008"/>
                  <a:gd name="connsiteX330" fmla="*/ 168649 w 440733"/>
                  <a:gd name="connsiteY330" fmla="*/ 345008 h 345008"/>
                  <a:gd name="connsiteX331" fmla="*/ 182088 w 440733"/>
                  <a:gd name="connsiteY331" fmla="*/ 331569 h 345008"/>
                  <a:gd name="connsiteX332" fmla="*/ 168649 w 440733"/>
                  <a:gd name="connsiteY332" fmla="*/ 318130 h 345008"/>
                  <a:gd name="connsiteX333" fmla="*/ 155210 w 440733"/>
                  <a:gd name="connsiteY333" fmla="*/ 331569 h 345008"/>
                  <a:gd name="connsiteX334" fmla="*/ 168649 w 440733"/>
                  <a:gd name="connsiteY334" fmla="*/ 345008 h 345008"/>
                  <a:gd name="connsiteX335" fmla="*/ 220312 w 440733"/>
                  <a:gd name="connsiteY335" fmla="*/ 345008 h 345008"/>
                  <a:gd name="connsiteX336" fmla="*/ 233751 w 440733"/>
                  <a:gd name="connsiteY336" fmla="*/ 331569 h 345008"/>
                  <a:gd name="connsiteX337" fmla="*/ 220312 w 440733"/>
                  <a:gd name="connsiteY337" fmla="*/ 318130 h 345008"/>
                  <a:gd name="connsiteX338" fmla="*/ 206873 w 440733"/>
                  <a:gd name="connsiteY338" fmla="*/ 331569 h 345008"/>
                  <a:gd name="connsiteX339" fmla="*/ 220312 w 440733"/>
                  <a:gd name="connsiteY339" fmla="*/ 345008 h 345008"/>
                  <a:gd name="connsiteX340" fmla="*/ 272085 w 440733"/>
                  <a:gd name="connsiteY340" fmla="*/ 345008 h 345008"/>
                  <a:gd name="connsiteX341" fmla="*/ 285524 w 440733"/>
                  <a:gd name="connsiteY341" fmla="*/ 331569 h 345008"/>
                  <a:gd name="connsiteX342" fmla="*/ 272085 w 440733"/>
                  <a:gd name="connsiteY342" fmla="*/ 318130 h 345008"/>
                  <a:gd name="connsiteX343" fmla="*/ 258646 w 440733"/>
                  <a:gd name="connsiteY343" fmla="*/ 331569 h 345008"/>
                  <a:gd name="connsiteX344" fmla="*/ 272085 w 440733"/>
                  <a:gd name="connsiteY344" fmla="*/ 345008 h 345008"/>
                  <a:gd name="connsiteX345" fmla="*/ 323748 w 440733"/>
                  <a:gd name="connsiteY345" fmla="*/ 345008 h 345008"/>
                  <a:gd name="connsiteX346" fmla="*/ 337187 w 440733"/>
                  <a:gd name="connsiteY346" fmla="*/ 331569 h 345008"/>
                  <a:gd name="connsiteX347" fmla="*/ 323748 w 440733"/>
                  <a:gd name="connsiteY347" fmla="*/ 318130 h 345008"/>
                  <a:gd name="connsiteX348" fmla="*/ 310309 w 440733"/>
                  <a:gd name="connsiteY348" fmla="*/ 331569 h 345008"/>
                  <a:gd name="connsiteX349" fmla="*/ 323748 w 440733"/>
                  <a:gd name="connsiteY349" fmla="*/ 345008 h 345008"/>
                  <a:gd name="connsiteX350" fmla="*/ 375521 w 440733"/>
                  <a:gd name="connsiteY350" fmla="*/ 345008 h 345008"/>
                  <a:gd name="connsiteX351" fmla="*/ 388960 w 440733"/>
                  <a:gd name="connsiteY351" fmla="*/ 331569 h 345008"/>
                  <a:gd name="connsiteX352" fmla="*/ 375521 w 440733"/>
                  <a:gd name="connsiteY352" fmla="*/ 318130 h 345008"/>
                  <a:gd name="connsiteX353" fmla="*/ 362082 w 440733"/>
                  <a:gd name="connsiteY353" fmla="*/ 331569 h 345008"/>
                  <a:gd name="connsiteX354" fmla="*/ 375521 w 440733"/>
                  <a:gd name="connsiteY354" fmla="*/ 345008 h 345008"/>
                  <a:gd name="connsiteX355" fmla="*/ 427294 w 440733"/>
                  <a:gd name="connsiteY355" fmla="*/ 345008 h 345008"/>
                  <a:gd name="connsiteX356" fmla="*/ 440733 w 440733"/>
                  <a:gd name="connsiteY356" fmla="*/ 331569 h 345008"/>
                  <a:gd name="connsiteX357" fmla="*/ 427294 w 440733"/>
                  <a:gd name="connsiteY357" fmla="*/ 318130 h 345008"/>
                  <a:gd name="connsiteX358" fmla="*/ 413855 w 440733"/>
                  <a:gd name="connsiteY358" fmla="*/ 331569 h 345008"/>
                  <a:gd name="connsiteX359" fmla="*/ 427294 w 44073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73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4" y="26878"/>
                      <a:pt x="78651" y="20861"/>
                      <a:pt x="78651" y="13439"/>
                    </a:cubicBezTo>
                    <a:cubicBezTo>
                      <a:pt x="78651" y="6017"/>
                      <a:pt x="72634" y="0"/>
                      <a:pt x="65212" y="0"/>
                    </a:cubicBezTo>
                    <a:cubicBezTo>
                      <a:pt x="57790" y="0"/>
                      <a:pt x="51773" y="6017"/>
                      <a:pt x="51773" y="13439"/>
                    </a:cubicBezTo>
                    <a:cubicBezTo>
                      <a:pt x="51773" y="20861"/>
                      <a:pt x="57790" y="26878"/>
                      <a:pt x="6521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2" y="0"/>
                      <a:pt x="258646" y="6017"/>
                      <a:pt x="258646" y="13439"/>
                    </a:cubicBezTo>
                    <a:cubicBezTo>
                      <a:pt x="258646" y="20861"/>
                      <a:pt x="264662"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4" y="26878"/>
                    </a:moveTo>
                    <a:cubicBezTo>
                      <a:pt x="434716" y="26878"/>
                      <a:pt x="440733" y="20861"/>
                      <a:pt x="440733" y="13439"/>
                    </a:cubicBezTo>
                    <a:cubicBezTo>
                      <a:pt x="440733" y="6017"/>
                      <a:pt x="434716" y="0"/>
                      <a:pt x="427294" y="0"/>
                    </a:cubicBezTo>
                    <a:cubicBezTo>
                      <a:pt x="419872" y="0"/>
                      <a:pt x="413855" y="6017"/>
                      <a:pt x="413855" y="13439"/>
                    </a:cubicBezTo>
                    <a:cubicBezTo>
                      <a:pt x="413855" y="20861"/>
                      <a:pt x="419872" y="26878"/>
                      <a:pt x="427294"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212" y="72262"/>
                    </a:moveTo>
                    <a:cubicBezTo>
                      <a:pt x="72634" y="72262"/>
                      <a:pt x="78651" y="66245"/>
                      <a:pt x="78651" y="58823"/>
                    </a:cubicBezTo>
                    <a:cubicBezTo>
                      <a:pt x="78651" y="51401"/>
                      <a:pt x="72634" y="45384"/>
                      <a:pt x="65212" y="45384"/>
                    </a:cubicBezTo>
                    <a:cubicBezTo>
                      <a:pt x="57790" y="45384"/>
                      <a:pt x="51773" y="51401"/>
                      <a:pt x="51773" y="58823"/>
                    </a:cubicBezTo>
                    <a:cubicBezTo>
                      <a:pt x="51773" y="66245"/>
                      <a:pt x="57790" y="72262"/>
                      <a:pt x="65212"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2085" y="72262"/>
                    </a:moveTo>
                    <a:cubicBezTo>
                      <a:pt x="279507" y="72262"/>
                      <a:pt x="285524" y="66245"/>
                      <a:pt x="285524" y="58823"/>
                    </a:cubicBezTo>
                    <a:cubicBezTo>
                      <a:pt x="285524" y="51401"/>
                      <a:pt x="279507" y="45384"/>
                      <a:pt x="272085" y="45384"/>
                    </a:cubicBezTo>
                    <a:cubicBezTo>
                      <a:pt x="264662" y="45384"/>
                      <a:pt x="258646" y="51401"/>
                      <a:pt x="258646" y="58823"/>
                    </a:cubicBezTo>
                    <a:cubicBezTo>
                      <a:pt x="258646" y="66245"/>
                      <a:pt x="264662" y="72262"/>
                      <a:pt x="272085"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375521" y="72262"/>
                    </a:moveTo>
                    <a:cubicBezTo>
                      <a:pt x="382943" y="72262"/>
                      <a:pt x="388960" y="66245"/>
                      <a:pt x="388960" y="58823"/>
                    </a:cubicBezTo>
                    <a:cubicBezTo>
                      <a:pt x="388960" y="51401"/>
                      <a:pt x="382943" y="45384"/>
                      <a:pt x="375521" y="45384"/>
                    </a:cubicBezTo>
                    <a:cubicBezTo>
                      <a:pt x="368099" y="45384"/>
                      <a:pt x="362082" y="51401"/>
                      <a:pt x="362082" y="58823"/>
                    </a:cubicBezTo>
                    <a:cubicBezTo>
                      <a:pt x="362082" y="66245"/>
                      <a:pt x="368099" y="72262"/>
                      <a:pt x="375521" y="72262"/>
                    </a:cubicBezTo>
                    <a:close/>
                    <a:moveTo>
                      <a:pt x="427294" y="72262"/>
                    </a:moveTo>
                    <a:cubicBezTo>
                      <a:pt x="434716" y="72262"/>
                      <a:pt x="440733" y="66245"/>
                      <a:pt x="440733" y="58823"/>
                    </a:cubicBezTo>
                    <a:cubicBezTo>
                      <a:pt x="440733" y="51401"/>
                      <a:pt x="434716" y="45384"/>
                      <a:pt x="427294" y="45384"/>
                    </a:cubicBezTo>
                    <a:cubicBezTo>
                      <a:pt x="419872" y="45384"/>
                      <a:pt x="413855" y="51401"/>
                      <a:pt x="413855" y="58823"/>
                    </a:cubicBezTo>
                    <a:cubicBezTo>
                      <a:pt x="413855" y="66245"/>
                      <a:pt x="419872" y="72262"/>
                      <a:pt x="427294"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4" y="117757"/>
                      <a:pt x="78651" y="111740"/>
                      <a:pt x="78651" y="104318"/>
                    </a:cubicBezTo>
                    <a:cubicBezTo>
                      <a:pt x="78651" y="96895"/>
                      <a:pt x="72634" y="90879"/>
                      <a:pt x="65212" y="90879"/>
                    </a:cubicBezTo>
                    <a:cubicBezTo>
                      <a:pt x="57790" y="90879"/>
                      <a:pt x="51773" y="96895"/>
                      <a:pt x="51773" y="104318"/>
                    </a:cubicBezTo>
                    <a:cubicBezTo>
                      <a:pt x="51773" y="111740"/>
                      <a:pt x="57790" y="117757"/>
                      <a:pt x="6521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2" y="90879"/>
                      <a:pt x="258646" y="96895"/>
                      <a:pt x="258646" y="104318"/>
                    </a:cubicBezTo>
                    <a:cubicBezTo>
                      <a:pt x="258646" y="111740"/>
                      <a:pt x="264662"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4" y="117757"/>
                    </a:moveTo>
                    <a:cubicBezTo>
                      <a:pt x="434716" y="117757"/>
                      <a:pt x="440733" y="111740"/>
                      <a:pt x="440733" y="104318"/>
                    </a:cubicBezTo>
                    <a:cubicBezTo>
                      <a:pt x="440733" y="96895"/>
                      <a:pt x="434716" y="90879"/>
                      <a:pt x="427294" y="90879"/>
                    </a:cubicBezTo>
                    <a:cubicBezTo>
                      <a:pt x="419872" y="90879"/>
                      <a:pt x="413855" y="96895"/>
                      <a:pt x="413855" y="104318"/>
                    </a:cubicBezTo>
                    <a:cubicBezTo>
                      <a:pt x="413855" y="111740"/>
                      <a:pt x="419872" y="117757"/>
                      <a:pt x="42729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212" y="163251"/>
                    </a:moveTo>
                    <a:cubicBezTo>
                      <a:pt x="72634" y="163251"/>
                      <a:pt x="78651" y="157234"/>
                      <a:pt x="78651" y="149812"/>
                    </a:cubicBezTo>
                    <a:cubicBezTo>
                      <a:pt x="78651" y="142390"/>
                      <a:pt x="72634" y="136373"/>
                      <a:pt x="65212" y="136373"/>
                    </a:cubicBezTo>
                    <a:cubicBezTo>
                      <a:pt x="57790" y="136373"/>
                      <a:pt x="51773" y="142390"/>
                      <a:pt x="51773" y="149812"/>
                    </a:cubicBezTo>
                    <a:cubicBezTo>
                      <a:pt x="51773" y="157234"/>
                      <a:pt x="57790" y="163251"/>
                      <a:pt x="6521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2" y="136373"/>
                      <a:pt x="258646" y="142390"/>
                      <a:pt x="258646" y="149812"/>
                    </a:cubicBezTo>
                    <a:cubicBezTo>
                      <a:pt x="258646" y="157234"/>
                      <a:pt x="264662" y="163251"/>
                      <a:pt x="27208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294" y="163251"/>
                    </a:moveTo>
                    <a:cubicBezTo>
                      <a:pt x="434716" y="163251"/>
                      <a:pt x="440733" y="157234"/>
                      <a:pt x="440733" y="149812"/>
                    </a:cubicBezTo>
                    <a:cubicBezTo>
                      <a:pt x="440733" y="142390"/>
                      <a:pt x="434716" y="136373"/>
                      <a:pt x="427294" y="136373"/>
                    </a:cubicBezTo>
                    <a:cubicBezTo>
                      <a:pt x="419872" y="136373"/>
                      <a:pt x="413855" y="142390"/>
                      <a:pt x="413855" y="149812"/>
                    </a:cubicBezTo>
                    <a:cubicBezTo>
                      <a:pt x="413855" y="157234"/>
                      <a:pt x="419872" y="163251"/>
                      <a:pt x="427294" y="16325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212" y="208635"/>
                    </a:moveTo>
                    <a:cubicBezTo>
                      <a:pt x="72634" y="208635"/>
                      <a:pt x="78651" y="202618"/>
                      <a:pt x="78651" y="195196"/>
                    </a:cubicBezTo>
                    <a:cubicBezTo>
                      <a:pt x="78651" y="187774"/>
                      <a:pt x="72634" y="181757"/>
                      <a:pt x="65212" y="181757"/>
                    </a:cubicBezTo>
                    <a:cubicBezTo>
                      <a:pt x="57790" y="181757"/>
                      <a:pt x="51773" y="187774"/>
                      <a:pt x="51773" y="195196"/>
                    </a:cubicBezTo>
                    <a:cubicBezTo>
                      <a:pt x="51773" y="202618"/>
                      <a:pt x="57790" y="208635"/>
                      <a:pt x="65212"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2085" y="208635"/>
                    </a:moveTo>
                    <a:cubicBezTo>
                      <a:pt x="279507" y="208635"/>
                      <a:pt x="285524" y="202618"/>
                      <a:pt x="285524" y="195196"/>
                    </a:cubicBezTo>
                    <a:cubicBezTo>
                      <a:pt x="285524" y="187774"/>
                      <a:pt x="279507" y="181757"/>
                      <a:pt x="272085" y="181757"/>
                    </a:cubicBezTo>
                    <a:cubicBezTo>
                      <a:pt x="264662" y="181757"/>
                      <a:pt x="258646" y="187774"/>
                      <a:pt x="258646" y="195196"/>
                    </a:cubicBezTo>
                    <a:cubicBezTo>
                      <a:pt x="258646" y="202618"/>
                      <a:pt x="264662" y="208635"/>
                      <a:pt x="272085"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375521" y="208635"/>
                    </a:moveTo>
                    <a:cubicBezTo>
                      <a:pt x="382943" y="208635"/>
                      <a:pt x="388960" y="202618"/>
                      <a:pt x="388960" y="195196"/>
                    </a:cubicBezTo>
                    <a:cubicBezTo>
                      <a:pt x="388960" y="187774"/>
                      <a:pt x="382943" y="181757"/>
                      <a:pt x="375521" y="181757"/>
                    </a:cubicBezTo>
                    <a:cubicBezTo>
                      <a:pt x="368099" y="181757"/>
                      <a:pt x="362082" y="187774"/>
                      <a:pt x="362082" y="195196"/>
                    </a:cubicBezTo>
                    <a:cubicBezTo>
                      <a:pt x="362082" y="202618"/>
                      <a:pt x="368099" y="208635"/>
                      <a:pt x="375521" y="208635"/>
                    </a:cubicBezTo>
                    <a:close/>
                    <a:moveTo>
                      <a:pt x="427294" y="208635"/>
                    </a:moveTo>
                    <a:cubicBezTo>
                      <a:pt x="434716" y="208635"/>
                      <a:pt x="440733" y="202618"/>
                      <a:pt x="440733" y="195196"/>
                    </a:cubicBezTo>
                    <a:cubicBezTo>
                      <a:pt x="440733" y="187774"/>
                      <a:pt x="434716" y="181757"/>
                      <a:pt x="427294" y="181757"/>
                    </a:cubicBezTo>
                    <a:cubicBezTo>
                      <a:pt x="419872" y="181757"/>
                      <a:pt x="413855" y="187774"/>
                      <a:pt x="413855" y="195196"/>
                    </a:cubicBezTo>
                    <a:cubicBezTo>
                      <a:pt x="413855" y="202618"/>
                      <a:pt x="419872" y="208635"/>
                      <a:pt x="427294"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4" y="254130"/>
                      <a:pt x="78651" y="248113"/>
                      <a:pt x="78651" y="240691"/>
                    </a:cubicBezTo>
                    <a:cubicBezTo>
                      <a:pt x="78651" y="233268"/>
                      <a:pt x="72634" y="227252"/>
                      <a:pt x="65212" y="227252"/>
                    </a:cubicBezTo>
                    <a:cubicBezTo>
                      <a:pt x="57790" y="227252"/>
                      <a:pt x="51773" y="233268"/>
                      <a:pt x="51773" y="240691"/>
                    </a:cubicBezTo>
                    <a:cubicBezTo>
                      <a:pt x="51773" y="248113"/>
                      <a:pt x="57790" y="254130"/>
                      <a:pt x="6521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2" y="227252"/>
                      <a:pt x="258646" y="233268"/>
                      <a:pt x="258646" y="240691"/>
                    </a:cubicBezTo>
                    <a:cubicBezTo>
                      <a:pt x="258646" y="248113"/>
                      <a:pt x="264662"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4" y="254130"/>
                    </a:moveTo>
                    <a:cubicBezTo>
                      <a:pt x="434716" y="254130"/>
                      <a:pt x="440733" y="248113"/>
                      <a:pt x="440733" y="240691"/>
                    </a:cubicBezTo>
                    <a:cubicBezTo>
                      <a:pt x="440733" y="233268"/>
                      <a:pt x="434716" y="227252"/>
                      <a:pt x="427294" y="227252"/>
                    </a:cubicBezTo>
                    <a:cubicBezTo>
                      <a:pt x="419872" y="227252"/>
                      <a:pt x="413855" y="233268"/>
                      <a:pt x="413855" y="240691"/>
                    </a:cubicBezTo>
                    <a:cubicBezTo>
                      <a:pt x="413855" y="248113"/>
                      <a:pt x="419872" y="254130"/>
                      <a:pt x="427294"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212" y="299514"/>
                    </a:moveTo>
                    <a:cubicBezTo>
                      <a:pt x="72634" y="299514"/>
                      <a:pt x="78651" y="293497"/>
                      <a:pt x="78651" y="286075"/>
                    </a:cubicBezTo>
                    <a:cubicBezTo>
                      <a:pt x="78651" y="278652"/>
                      <a:pt x="72634" y="272636"/>
                      <a:pt x="65212" y="272636"/>
                    </a:cubicBezTo>
                    <a:cubicBezTo>
                      <a:pt x="57790" y="272636"/>
                      <a:pt x="51773" y="278652"/>
                      <a:pt x="51773" y="286075"/>
                    </a:cubicBezTo>
                    <a:cubicBezTo>
                      <a:pt x="51773" y="293497"/>
                      <a:pt x="57790" y="299514"/>
                      <a:pt x="65212" y="299514"/>
                    </a:cubicBezTo>
                    <a:close/>
                    <a:moveTo>
                      <a:pt x="116875" y="299514"/>
                    </a:moveTo>
                    <a:cubicBezTo>
                      <a:pt x="124297" y="299514"/>
                      <a:pt x="130314" y="293497"/>
                      <a:pt x="130314" y="286075"/>
                    </a:cubicBezTo>
                    <a:cubicBezTo>
                      <a:pt x="130314" y="278652"/>
                      <a:pt x="124297" y="272636"/>
                      <a:pt x="116875" y="272636"/>
                    </a:cubicBezTo>
                    <a:cubicBezTo>
                      <a:pt x="109453" y="272636"/>
                      <a:pt x="103436" y="278652"/>
                      <a:pt x="103436" y="286075"/>
                    </a:cubicBezTo>
                    <a:cubicBezTo>
                      <a:pt x="103436" y="293497"/>
                      <a:pt x="109453" y="299514"/>
                      <a:pt x="116875" y="299514"/>
                    </a:cubicBezTo>
                    <a:close/>
                    <a:moveTo>
                      <a:pt x="168649" y="299514"/>
                    </a:moveTo>
                    <a:cubicBezTo>
                      <a:pt x="176071" y="299514"/>
                      <a:pt x="182088" y="293497"/>
                      <a:pt x="182088" y="286075"/>
                    </a:cubicBezTo>
                    <a:cubicBezTo>
                      <a:pt x="182088" y="278652"/>
                      <a:pt x="176071" y="272636"/>
                      <a:pt x="168649" y="272636"/>
                    </a:cubicBezTo>
                    <a:cubicBezTo>
                      <a:pt x="161226" y="272636"/>
                      <a:pt x="155210" y="278652"/>
                      <a:pt x="155210" y="286075"/>
                    </a:cubicBezTo>
                    <a:cubicBezTo>
                      <a:pt x="155210" y="293497"/>
                      <a:pt x="161226" y="299514"/>
                      <a:pt x="168649"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2085" y="299514"/>
                    </a:moveTo>
                    <a:cubicBezTo>
                      <a:pt x="279507" y="299514"/>
                      <a:pt x="285524" y="293497"/>
                      <a:pt x="285524" y="286075"/>
                    </a:cubicBezTo>
                    <a:cubicBezTo>
                      <a:pt x="285524" y="278652"/>
                      <a:pt x="279507" y="272636"/>
                      <a:pt x="272085" y="272636"/>
                    </a:cubicBezTo>
                    <a:cubicBezTo>
                      <a:pt x="264662" y="272636"/>
                      <a:pt x="258646" y="278652"/>
                      <a:pt x="258646" y="286075"/>
                    </a:cubicBezTo>
                    <a:cubicBezTo>
                      <a:pt x="258646" y="293497"/>
                      <a:pt x="264662" y="299514"/>
                      <a:pt x="272085" y="299514"/>
                    </a:cubicBezTo>
                    <a:close/>
                    <a:moveTo>
                      <a:pt x="323748" y="299514"/>
                    </a:moveTo>
                    <a:cubicBezTo>
                      <a:pt x="331170" y="299514"/>
                      <a:pt x="337187" y="293497"/>
                      <a:pt x="337187" y="286075"/>
                    </a:cubicBezTo>
                    <a:cubicBezTo>
                      <a:pt x="337187" y="278652"/>
                      <a:pt x="331170" y="272636"/>
                      <a:pt x="323748" y="272636"/>
                    </a:cubicBezTo>
                    <a:cubicBezTo>
                      <a:pt x="316326" y="272636"/>
                      <a:pt x="310309" y="278652"/>
                      <a:pt x="310309" y="286075"/>
                    </a:cubicBezTo>
                    <a:cubicBezTo>
                      <a:pt x="310309" y="293497"/>
                      <a:pt x="316326" y="299514"/>
                      <a:pt x="323748" y="299514"/>
                    </a:cubicBezTo>
                    <a:close/>
                    <a:moveTo>
                      <a:pt x="375521" y="299514"/>
                    </a:moveTo>
                    <a:cubicBezTo>
                      <a:pt x="382943" y="299514"/>
                      <a:pt x="388960" y="293497"/>
                      <a:pt x="388960" y="286075"/>
                    </a:cubicBezTo>
                    <a:cubicBezTo>
                      <a:pt x="388960" y="278652"/>
                      <a:pt x="382943" y="272636"/>
                      <a:pt x="375521" y="272636"/>
                    </a:cubicBezTo>
                    <a:cubicBezTo>
                      <a:pt x="368099" y="272636"/>
                      <a:pt x="362082" y="278652"/>
                      <a:pt x="362082" y="286075"/>
                    </a:cubicBezTo>
                    <a:cubicBezTo>
                      <a:pt x="362082" y="293497"/>
                      <a:pt x="368099" y="299514"/>
                      <a:pt x="375521" y="299514"/>
                    </a:cubicBezTo>
                    <a:close/>
                    <a:moveTo>
                      <a:pt x="427294" y="299514"/>
                    </a:moveTo>
                    <a:cubicBezTo>
                      <a:pt x="434716" y="299514"/>
                      <a:pt x="440733" y="293497"/>
                      <a:pt x="440733" y="286075"/>
                    </a:cubicBezTo>
                    <a:cubicBezTo>
                      <a:pt x="440733" y="278652"/>
                      <a:pt x="434716" y="272636"/>
                      <a:pt x="427294" y="272636"/>
                    </a:cubicBezTo>
                    <a:cubicBezTo>
                      <a:pt x="419872" y="272636"/>
                      <a:pt x="413855" y="278652"/>
                      <a:pt x="413855" y="286075"/>
                    </a:cubicBezTo>
                    <a:cubicBezTo>
                      <a:pt x="413855" y="293497"/>
                      <a:pt x="419872" y="299514"/>
                      <a:pt x="427294"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212" y="345008"/>
                    </a:moveTo>
                    <a:cubicBezTo>
                      <a:pt x="72634" y="345008"/>
                      <a:pt x="78651" y="338991"/>
                      <a:pt x="78651" y="331569"/>
                    </a:cubicBezTo>
                    <a:cubicBezTo>
                      <a:pt x="78651" y="324147"/>
                      <a:pt x="72634" y="318130"/>
                      <a:pt x="65212" y="318130"/>
                    </a:cubicBezTo>
                    <a:cubicBezTo>
                      <a:pt x="57790" y="318130"/>
                      <a:pt x="51773" y="324147"/>
                      <a:pt x="51773" y="331569"/>
                    </a:cubicBezTo>
                    <a:cubicBezTo>
                      <a:pt x="51773" y="338991"/>
                      <a:pt x="57790" y="345008"/>
                      <a:pt x="6521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2" y="318130"/>
                      <a:pt x="258646" y="324147"/>
                      <a:pt x="258646" y="331569"/>
                    </a:cubicBezTo>
                    <a:cubicBezTo>
                      <a:pt x="258646" y="338991"/>
                      <a:pt x="264662" y="345008"/>
                      <a:pt x="27208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294" y="345008"/>
                    </a:moveTo>
                    <a:cubicBezTo>
                      <a:pt x="434716" y="345008"/>
                      <a:pt x="440733" y="338991"/>
                      <a:pt x="440733" y="331569"/>
                    </a:cubicBezTo>
                    <a:cubicBezTo>
                      <a:pt x="440733" y="324147"/>
                      <a:pt x="434716" y="318130"/>
                      <a:pt x="427294" y="318130"/>
                    </a:cubicBezTo>
                    <a:cubicBezTo>
                      <a:pt x="419872" y="318130"/>
                      <a:pt x="413855" y="324147"/>
                      <a:pt x="413855" y="331569"/>
                    </a:cubicBezTo>
                    <a:cubicBezTo>
                      <a:pt x="413855" y="338991"/>
                      <a:pt x="419872" y="345008"/>
                      <a:pt x="42729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64" name="任意多边形: 形状 163">
                <a:extLst>
                  <a:ext uri="{FF2B5EF4-FFF2-40B4-BE49-F238E27FC236}">
                    <a16:creationId xmlns:a16="http://schemas.microsoft.com/office/drawing/2014/main" id="{FDDED0B9-1E25-3AC7-281C-46AF813161DC}"/>
                  </a:ext>
                </a:extLst>
              </p:cNvPr>
              <p:cNvSpPr/>
              <p:nvPr/>
            </p:nvSpPr>
            <p:spPr>
              <a:xfrm>
                <a:off x="8411235" y="4451001"/>
                <a:ext cx="440733" cy="345008"/>
              </a:xfrm>
              <a:custGeom>
                <a:avLst/>
                <a:gdLst>
                  <a:gd name="connsiteX0" fmla="*/ 13439 w 440733"/>
                  <a:gd name="connsiteY0" fmla="*/ 26878 h 345008"/>
                  <a:gd name="connsiteX1" fmla="*/ 26878 w 440733"/>
                  <a:gd name="connsiteY1" fmla="*/ 13439 h 345008"/>
                  <a:gd name="connsiteX2" fmla="*/ 13439 w 440733"/>
                  <a:gd name="connsiteY2" fmla="*/ 0 h 345008"/>
                  <a:gd name="connsiteX3" fmla="*/ 0 w 440733"/>
                  <a:gd name="connsiteY3" fmla="*/ 13439 h 345008"/>
                  <a:gd name="connsiteX4" fmla="*/ 13439 w 440733"/>
                  <a:gd name="connsiteY4" fmla="*/ 26878 h 345008"/>
                  <a:gd name="connsiteX5" fmla="*/ 65212 w 440733"/>
                  <a:gd name="connsiteY5" fmla="*/ 26878 h 345008"/>
                  <a:gd name="connsiteX6" fmla="*/ 78651 w 440733"/>
                  <a:gd name="connsiteY6" fmla="*/ 13439 h 345008"/>
                  <a:gd name="connsiteX7" fmla="*/ 65212 w 440733"/>
                  <a:gd name="connsiteY7" fmla="*/ 0 h 345008"/>
                  <a:gd name="connsiteX8" fmla="*/ 51773 w 440733"/>
                  <a:gd name="connsiteY8" fmla="*/ 13439 h 345008"/>
                  <a:gd name="connsiteX9" fmla="*/ 65212 w 440733"/>
                  <a:gd name="connsiteY9" fmla="*/ 26878 h 345008"/>
                  <a:gd name="connsiteX10" fmla="*/ 116875 w 440733"/>
                  <a:gd name="connsiteY10" fmla="*/ 26878 h 345008"/>
                  <a:gd name="connsiteX11" fmla="*/ 130314 w 440733"/>
                  <a:gd name="connsiteY11" fmla="*/ 13439 h 345008"/>
                  <a:gd name="connsiteX12" fmla="*/ 116875 w 440733"/>
                  <a:gd name="connsiteY12" fmla="*/ 0 h 345008"/>
                  <a:gd name="connsiteX13" fmla="*/ 103436 w 440733"/>
                  <a:gd name="connsiteY13" fmla="*/ 13439 h 345008"/>
                  <a:gd name="connsiteX14" fmla="*/ 116875 w 440733"/>
                  <a:gd name="connsiteY14" fmla="*/ 26878 h 345008"/>
                  <a:gd name="connsiteX15" fmla="*/ 168649 w 440733"/>
                  <a:gd name="connsiteY15" fmla="*/ 26878 h 345008"/>
                  <a:gd name="connsiteX16" fmla="*/ 182088 w 440733"/>
                  <a:gd name="connsiteY16" fmla="*/ 13439 h 345008"/>
                  <a:gd name="connsiteX17" fmla="*/ 168649 w 440733"/>
                  <a:gd name="connsiteY17" fmla="*/ 0 h 345008"/>
                  <a:gd name="connsiteX18" fmla="*/ 155210 w 440733"/>
                  <a:gd name="connsiteY18" fmla="*/ 13439 h 345008"/>
                  <a:gd name="connsiteX19" fmla="*/ 168649 w 440733"/>
                  <a:gd name="connsiteY19" fmla="*/ 26878 h 345008"/>
                  <a:gd name="connsiteX20" fmla="*/ 220312 w 440733"/>
                  <a:gd name="connsiteY20" fmla="*/ 26878 h 345008"/>
                  <a:gd name="connsiteX21" fmla="*/ 233751 w 440733"/>
                  <a:gd name="connsiteY21" fmla="*/ 13439 h 345008"/>
                  <a:gd name="connsiteX22" fmla="*/ 220312 w 440733"/>
                  <a:gd name="connsiteY22" fmla="*/ 0 h 345008"/>
                  <a:gd name="connsiteX23" fmla="*/ 206873 w 440733"/>
                  <a:gd name="connsiteY23" fmla="*/ 13439 h 345008"/>
                  <a:gd name="connsiteX24" fmla="*/ 220312 w 440733"/>
                  <a:gd name="connsiteY24" fmla="*/ 26878 h 345008"/>
                  <a:gd name="connsiteX25" fmla="*/ 272085 w 440733"/>
                  <a:gd name="connsiteY25" fmla="*/ 26878 h 345008"/>
                  <a:gd name="connsiteX26" fmla="*/ 285524 w 440733"/>
                  <a:gd name="connsiteY26" fmla="*/ 13439 h 345008"/>
                  <a:gd name="connsiteX27" fmla="*/ 272085 w 440733"/>
                  <a:gd name="connsiteY27" fmla="*/ 0 h 345008"/>
                  <a:gd name="connsiteX28" fmla="*/ 258646 w 440733"/>
                  <a:gd name="connsiteY28" fmla="*/ 13439 h 345008"/>
                  <a:gd name="connsiteX29" fmla="*/ 272085 w 440733"/>
                  <a:gd name="connsiteY29" fmla="*/ 26878 h 345008"/>
                  <a:gd name="connsiteX30" fmla="*/ 323748 w 440733"/>
                  <a:gd name="connsiteY30" fmla="*/ 26878 h 345008"/>
                  <a:gd name="connsiteX31" fmla="*/ 337187 w 440733"/>
                  <a:gd name="connsiteY31" fmla="*/ 13439 h 345008"/>
                  <a:gd name="connsiteX32" fmla="*/ 323748 w 440733"/>
                  <a:gd name="connsiteY32" fmla="*/ 0 h 345008"/>
                  <a:gd name="connsiteX33" fmla="*/ 310309 w 440733"/>
                  <a:gd name="connsiteY33" fmla="*/ 13439 h 345008"/>
                  <a:gd name="connsiteX34" fmla="*/ 323748 w 440733"/>
                  <a:gd name="connsiteY34" fmla="*/ 26878 h 345008"/>
                  <a:gd name="connsiteX35" fmla="*/ 375521 w 440733"/>
                  <a:gd name="connsiteY35" fmla="*/ 26878 h 345008"/>
                  <a:gd name="connsiteX36" fmla="*/ 388960 w 440733"/>
                  <a:gd name="connsiteY36" fmla="*/ 13439 h 345008"/>
                  <a:gd name="connsiteX37" fmla="*/ 375521 w 440733"/>
                  <a:gd name="connsiteY37" fmla="*/ 0 h 345008"/>
                  <a:gd name="connsiteX38" fmla="*/ 362082 w 440733"/>
                  <a:gd name="connsiteY38" fmla="*/ 13439 h 345008"/>
                  <a:gd name="connsiteX39" fmla="*/ 375521 w 440733"/>
                  <a:gd name="connsiteY39" fmla="*/ 26878 h 345008"/>
                  <a:gd name="connsiteX40" fmla="*/ 427294 w 440733"/>
                  <a:gd name="connsiteY40" fmla="*/ 26878 h 345008"/>
                  <a:gd name="connsiteX41" fmla="*/ 440733 w 440733"/>
                  <a:gd name="connsiteY41" fmla="*/ 13439 h 345008"/>
                  <a:gd name="connsiteX42" fmla="*/ 427294 w 440733"/>
                  <a:gd name="connsiteY42" fmla="*/ 0 h 345008"/>
                  <a:gd name="connsiteX43" fmla="*/ 413855 w 440733"/>
                  <a:gd name="connsiteY43" fmla="*/ 13439 h 345008"/>
                  <a:gd name="connsiteX44" fmla="*/ 427294 w 440733"/>
                  <a:gd name="connsiteY44" fmla="*/ 26878 h 345008"/>
                  <a:gd name="connsiteX45" fmla="*/ 13439 w 440733"/>
                  <a:gd name="connsiteY45" fmla="*/ 72262 h 345008"/>
                  <a:gd name="connsiteX46" fmla="*/ 26878 w 440733"/>
                  <a:gd name="connsiteY46" fmla="*/ 58823 h 345008"/>
                  <a:gd name="connsiteX47" fmla="*/ 13439 w 440733"/>
                  <a:gd name="connsiteY47" fmla="*/ 45384 h 345008"/>
                  <a:gd name="connsiteX48" fmla="*/ 0 w 440733"/>
                  <a:gd name="connsiteY48" fmla="*/ 58823 h 345008"/>
                  <a:gd name="connsiteX49" fmla="*/ 13439 w 440733"/>
                  <a:gd name="connsiteY49" fmla="*/ 72262 h 345008"/>
                  <a:gd name="connsiteX50" fmla="*/ 65212 w 440733"/>
                  <a:gd name="connsiteY50" fmla="*/ 72262 h 345008"/>
                  <a:gd name="connsiteX51" fmla="*/ 78651 w 440733"/>
                  <a:gd name="connsiteY51" fmla="*/ 58823 h 345008"/>
                  <a:gd name="connsiteX52" fmla="*/ 65212 w 440733"/>
                  <a:gd name="connsiteY52" fmla="*/ 45384 h 345008"/>
                  <a:gd name="connsiteX53" fmla="*/ 51773 w 440733"/>
                  <a:gd name="connsiteY53" fmla="*/ 58823 h 345008"/>
                  <a:gd name="connsiteX54" fmla="*/ 65212 w 440733"/>
                  <a:gd name="connsiteY54" fmla="*/ 72262 h 345008"/>
                  <a:gd name="connsiteX55" fmla="*/ 116875 w 440733"/>
                  <a:gd name="connsiteY55" fmla="*/ 72262 h 345008"/>
                  <a:gd name="connsiteX56" fmla="*/ 130314 w 440733"/>
                  <a:gd name="connsiteY56" fmla="*/ 58823 h 345008"/>
                  <a:gd name="connsiteX57" fmla="*/ 116875 w 440733"/>
                  <a:gd name="connsiteY57" fmla="*/ 45384 h 345008"/>
                  <a:gd name="connsiteX58" fmla="*/ 103436 w 440733"/>
                  <a:gd name="connsiteY58" fmla="*/ 58823 h 345008"/>
                  <a:gd name="connsiteX59" fmla="*/ 116875 w 440733"/>
                  <a:gd name="connsiteY59" fmla="*/ 72262 h 345008"/>
                  <a:gd name="connsiteX60" fmla="*/ 168649 w 440733"/>
                  <a:gd name="connsiteY60" fmla="*/ 72262 h 345008"/>
                  <a:gd name="connsiteX61" fmla="*/ 182088 w 440733"/>
                  <a:gd name="connsiteY61" fmla="*/ 58823 h 345008"/>
                  <a:gd name="connsiteX62" fmla="*/ 168649 w 440733"/>
                  <a:gd name="connsiteY62" fmla="*/ 45384 h 345008"/>
                  <a:gd name="connsiteX63" fmla="*/ 155210 w 440733"/>
                  <a:gd name="connsiteY63" fmla="*/ 58823 h 345008"/>
                  <a:gd name="connsiteX64" fmla="*/ 168649 w 440733"/>
                  <a:gd name="connsiteY64" fmla="*/ 72262 h 345008"/>
                  <a:gd name="connsiteX65" fmla="*/ 220312 w 440733"/>
                  <a:gd name="connsiteY65" fmla="*/ 72262 h 345008"/>
                  <a:gd name="connsiteX66" fmla="*/ 233751 w 440733"/>
                  <a:gd name="connsiteY66" fmla="*/ 58823 h 345008"/>
                  <a:gd name="connsiteX67" fmla="*/ 220312 w 440733"/>
                  <a:gd name="connsiteY67" fmla="*/ 45384 h 345008"/>
                  <a:gd name="connsiteX68" fmla="*/ 206873 w 440733"/>
                  <a:gd name="connsiteY68" fmla="*/ 58823 h 345008"/>
                  <a:gd name="connsiteX69" fmla="*/ 220312 w 440733"/>
                  <a:gd name="connsiteY69" fmla="*/ 72262 h 345008"/>
                  <a:gd name="connsiteX70" fmla="*/ 272085 w 440733"/>
                  <a:gd name="connsiteY70" fmla="*/ 72262 h 345008"/>
                  <a:gd name="connsiteX71" fmla="*/ 285524 w 440733"/>
                  <a:gd name="connsiteY71" fmla="*/ 58823 h 345008"/>
                  <a:gd name="connsiteX72" fmla="*/ 272085 w 440733"/>
                  <a:gd name="connsiteY72" fmla="*/ 45384 h 345008"/>
                  <a:gd name="connsiteX73" fmla="*/ 258646 w 440733"/>
                  <a:gd name="connsiteY73" fmla="*/ 58823 h 345008"/>
                  <a:gd name="connsiteX74" fmla="*/ 272085 w 440733"/>
                  <a:gd name="connsiteY74" fmla="*/ 72262 h 345008"/>
                  <a:gd name="connsiteX75" fmla="*/ 323748 w 440733"/>
                  <a:gd name="connsiteY75" fmla="*/ 72262 h 345008"/>
                  <a:gd name="connsiteX76" fmla="*/ 337187 w 440733"/>
                  <a:gd name="connsiteY76" fmla="*/ 58823 h 345008"/>
                  <a:gd name="connsiteX77" fmla="*/ 323748 w 440733"/>
                  <a:gd name="connsiteY77" fmla="*/ 45384 h 345008"/>
                  <a:gd name="connsiteX78" fmla="*/ 310309 w 440733"/>
                  <a:gd name="connsiteY78" fmla="*/ 58823 h 345008"/>
                  <a:gd name="connsiteX79" fmla="*/ 323748 w 440733"/>
                  <a:gd name="connsiteY79" fmla="*/ 72262 h 345008"/>
                  <a:gd name="connsiteX80" fmla="*/ 375521 w 440733"/>
                  <a:gd name="connsiteY80" fmla="*/ 72262 h 345008"/>
                  <a:gd name="connsiteX81" fmla="*/ 388960 w 440733"/>
                  <a:gd name="connsiteY81" fmla="*/ 58823 h 345008"/>
                  <a:gd name="connsiteX82" fmla="*/ 375521 w 440733"/>
                  <a:gd name="connsiteY82" fmla="*/ 45384 h 345008"/>
                  <a:gd name="connsiteX83" fmla="*/ 362082 w 440733"/>
                  <a:gd name="connsiteY83" fmla="*/ 58823 h 345008"/>
                  <a:gd name="connsiteX84" fmla="*/ 375521 w 440733"/>
                  <a:gd name="connsiteY84" fmla="*/ 72262 h 345008"/>
                  <a:gd name="connsiteX85" fmla="*/ 427294 w 440733"/>
                  <a:gd name="connsiteY85" fmla="*/ 72262 h 345008"/>
                  <a:gd name="connsiteX86" fmla="*/ 440733 w 440733"/>
                  <a:gd name="connsiteY86" fmla="*/ 58823 h 345008"/>
                  <a:gd name="connsiteX87" fmla="*/ 427294 w 440733"/>
                  <a:gd name="connsiteY87" fmla="*/ 45384 h 345008"/>
                  <a:gd name="connsiteX88" fmla="*/ 413855 w 440733"/>
                  <a:gd name="connsiteY88" fmla="*/ 58823 h 345008"/>
                  <a:gd name="connsiteX89" fmla="*/ 427294 w 440733"/>
                  <a:gd name="connsiteY89" fmla="*/ 72262 h 345008"/>
                  <a:gd name="connsiteX90" fmla="*/ 13439 w 440733"/>
                  <a:gd name="connsiteY90" fmla="*/ 117757 h 345008"/>
                  <a:gd name="connsiteX91" fmla="*/ 26878 w 440733"/>
                  <a:gd name="connsiteY91" fmla="*/ 104318 h 345008"/>
                  <a:gd name="connsiteX92" fmla="*/ 13439 w 440733"/>
                  <a:gd name="connsiteY92" fmla="*/ 90879 h 345008"/>
                  <a:gd name="connsiteX93" fmla="*/ 0 w 440733"/>
                  <a:gd name="connsiteY93" fmla="*/ 104318 h 345008"/>
                  <a:gd name="connsiteX94" fmla="*/ 13439 w 440733"/>
                  <a:gd name="connsiteY94" fmla="*/ 117757 h 345008"/>
                  <a:gd name="connsiteX95" fmla="*/ 65212 w 440733"/>
                  <a:gd name="connsiteY95" fmla="*/ 117757 h 345008"/>
                  <a:gd name="connsiteX96" fmla="*/ 78651 w 440733"/>
                  <a:gd name="connsiteY96" fmla="*/ 104318 h 345008"/>
                  <a:gd name="connsiteX97" fmla="*/ 65212 w 440733"/>
                  <a:gd name="connsiteY97" fmla="*/ 90879 h 345008"/>
                  <a:gd name="connsiteX98" fmla="*/ 51773 w 440733"/>
                  <a:gd name="connsiteY98" fmla="*/ 104318 h 345008"/>
                  <a:gd name="connsiteX99" fmla="*/ 65212 w 440733"/>
                  <a:gd name="connsiteY99" fmla="*/ 117757 h 345008"/>
                  <a:gd name="connsiteX100" fmla="*/ 116875 w 440733"/>
                  <a:gd name="connsiteY100" fmla="*/ 117757 h 345008"/>
                  <a:gd name="connsiteX101" fmla="*/ 130314 w 440733"/>
                  <a:gd name="connsiteY101" fmla="*/ 104318 h 345008"/>
                  <a:gd name="connsiteX102" fmla="*/ 116875 w 440733"/>
                  <a:gd name="connsiteY102" fmla="*/ 90879 h 345008"/>
                  <a:gd name="connsiteX103" fmla="*/ 103436 w 440733"/>
                  <a:gd name="connsiteY103" fmla="*/ 104318 h 345008"/>
                  <a:gd name="connsiteX104" fmla="*/ 116875 w 440733"/>
                  <a:gd name="connsiteY104" fmla="*/ 117757 h 345008"/>
                  <a:gd name="connsiteX105" fmla="*/ 168649 w 440733"/>
                  <a:gd name="connsiteY105" fmla="*/ 117757 h 345008"/>
                  <a:gd name="connsiteX106" fmla="*/ 182088 w 440733"/>
                  <a:gd name="connsiteY106" fmla="*/ 104318 h 345008"/>
                  <a:gd name="connsiteX107" fmla="*/ 168649 w 440733"/>
                  <a:gd name="connsiteY107" fmla="*/ 90879 h 345008"/>
                  <a:gd name="connsiteX108" fmla="*/ 155210 w 440733"/>
                  <a:gd name="connsiteY108" fmla="*/ 104318 h 345008"/>
                  <a:gd name="connsiteX109" fmla="*/ 168649 w 440733"/>
                  <a:gd name="connsiteY109" fmla="*/ 117757 h 345008"/>
                  <a:gd name="connsiteX110" fmla="*/ 220312 w 440733"/>
                  <a:gd name="connsiteY110" fmla="*/ 117757 h 345008"/>
                  <a:gd name="connsiteX111" fmla="*/ 233751 w 440733"/>
                  <a:gd name="connsiteY111" fmla="*/ 104318 h 345008"/>
                  <a:gd name="connsiteX112" fmla="*/ 220312 w 440733"/>
                  <a:gd name="connsiteY112" fmla="*/ 90879 h 345008"/>
                  <a:gd name="connsiteX113" fmla="*/ 206873 w 440733"/>
                  <a:gd name="connsiteY113" fmla="*/ 104318 h 345008"/>
                  <a:gd name="connsiteX114" fmla="*/ 220312 w 440733"/>
                  <a:gd name="connsiteY114" fmla="*/ 117757 h 345008"/>
                  <a:gd name="connsiteX115" fmla="*/ 272085 w 440733"/>
                  <a:gd name="connsiteY115" fmla="*/ 117757 h 345008"/>
                  <a:gd name="connsiteX116" fmla="*/ 285524 w 440733"/>
                  <a:gd name="connsiteY116" fmla="*/ 104318 h 345008"/>
                  <a:gd name="connsiteX117" fmla="*/ 272085 w 440733"/>
                  <a:gd name="connsiteY117" fmla="*/ 90879 h 345008"/>
                  <a:gd name="connsiteX118" fmla="*/ 258646 w 440733"/>
                  <a:gd name="connsiteY118" fmla="*/ 104318 h 345008"/>
                  <a:gd name="connsiteX119" fmla="*/ 272085 w 440733"/>
                  <a:gd name="connsiteY119" fmla="*/ 117757 h 345008"/>
                  <a:gd name="connsiteX120" fmla="*/ 323748 w 440733"/>
                  <a:gd name="connsiteY120" fmla="*/ 117757 h 345008"/>
                  <a:gd name="connsiteX121" fmla="*/ 337187 w 440733"/>
                  <a:gd name="connsiteY121" fmla="*/ 104318 h 345008"/>
                  <a:gd name="connsiteX122" fmla="*/ 323748 w 440733"/>
                  <a:gd name="connsiteY122" fmla="*/ 90879 h 345008"/>
                  <a:gd name="connsiteX123" fmla="*/ 310309 w 440733"/>
                  <a:gd name="connsiteY123" fmla="*/ 104318 h 345008"/>
                  <a:gd name="connsiteX124" fmla="*/ 323748 w 440733"/>
                  <a:gd name="connsiteY124" fmla="*/ 117757 h 345008"/>
                  <a:gd name="connsiteX125" fmla="*/ 375521 w 440733"/>
                  <a:gd name="connsiteY125" fmla="*/ 117757 h 345008"/>
                  <a:gd name="connsiteX126" fmla="*/ 388960 w 440733"/>
                  <a:gd name="connsiteY126" fmla="*/ 104318 h 345008"/>
                  <a:gd name="connsiteX127" fmla="*/ 375521 w 440733"/>
                  <a:gd name="connsiteY127" fmla="*/ 90879 h 345008"/>
                  <a:gd name="connsiteX128" fmla="*/ 362082 w 440733"/>
                  <a:gd name="connsiteY128" fmla="*/ 104318 h 345008"/>
                  <a:gd name="connsiteX129" fmla="*/ 375521 w 440733"/>
                  <a:gd name="connsiteY129" fmla="*/ 117757 h 345008"/>
                  <a:gd name="connsiteX130" fmla="*/ 427294 w 440733"/>
                  <a:gd name="connsiteY130" fmla="*/ 117757 h 345008"/>
                  <a:gd name="connsiteX131" fmla="*/ 440733 w 440733"/>
                  <a:gd name="connsiteY131" fmla="*/ 104318 h 345008"/>
                  <a:gd name="connsiteX132" fmla="*/ 427294 w 440733"/>
                  <a:gd name="connsiteY132" fmla="*/ 90879 h 345008"/>
                  <a:gd name="connsiteX133" fmla="*/ 413855 w 440733"/>
                  <a:gd name="connsiteY133" fmla="*/ 104318 h 345008"/>
                  <a:gd name="connsiteX134" fmla="*/ 427294 w 440733"/>
                  <a:gd name="connsiteY134" fmla="*/ 117757 h 345008"/>
                  <a:gd name="connsiteX135" fmla="*/ 13439 w 440733"/>
                  <a:gd name="connsiteY135" fmla="*/ 163141 h 345008"/>
                  <a:gd name="connsiteX136" fmla="*/ 26878 w 440733"/>
                  <a:gd name="connsiteY136" fmla="*/ 149702 h 345008"/>
                  <a:gd name="connsiteX137" fmla="*/ 13439 w 440733"/>
                  <a:gd name="connsiteY137" fmla="*/ 136263 h 345008"/>
                  <a:gd name="connsiteX138" fmla="*/ 0 w 440733"/>
                  <a:gd name="connsiteY138" fmla="*/ 149702 h 345008"/>
                  <a:gd name="connsiteX139" fmla="*/ 13439 w 440733"/>
                  <a:gd name="connsiteY139" fmla="*/ 163141 h 345008"/>
                  <a:gd name="connsiteX140" fmla="*/ 65212 w 440733"/>
                  <a:gd name="connsiteY140" fmla="*/ 163141 h 345008"/>
                  <a:gd name="connsiteX141" fmla="*/ 78651 w 440733"/>
                  <a:gd name="connsiteY141" fmla="*/ 149702 h 345008"/>
                  <a:gd name="connsiteX142" fmla="*/ 65212 w 440733"/>
                  <a:gd name="connsiteY142" fmla="*/ 136263 h 345008"/>
                  <a:gd name="connsiteX143" fmla="*/ 51773 w 440733"/>
                  <a:gd name="connsiteY143" fmla="*/ 149702 h 345008"/>
                  <a:gd name="connsiteX144" fmla="*/ 65212 w 440733"/>
                  <a:gd name="connsiteY144" fmla="*/ 163141 h 345008"/>
                  <a:gd name="connsiteX145" fmla="*/ 116875 w 440733"/>
                  <a:gd name="connsiteY145" fmla="*/ 163141 h 345008"/>
                  <a:gd name="connsiteX146" fmla="*/ 130314 w 440733"/>
                  <a:gd name="connsiteY146" fmla="*/ 149702 h 345008"/>
                  <a:gd name="connsiteX147" fmla="*/ 116875 w 440733"/>
                  <a:gd name="connsiteY147" fmla="*/ 136263 h 345008"/>
                  <a:gd name="connsiteX148" fmla="*/ 103436 w 440733"/>
                  <a:gd name="connsiteY148" fmla="*/ 149702 h 345008"/>
                  <a:gd name="connsiteX149" fmla="*/ 116875 w 440733"/>
                  <a:gd name="connsiteY149" fmla="*/ 163141 h 345008"/>
                  <a:gd name="connsiteX150" fmla="*/ 168649 w 440733"/>
                  <a:gd name="connsiteY150" fmla="*/ 163141 h 345008"/>
                  <a:gd name="connsiteX151" fmla="*/ 182088 w 440733"/>
                  <a:gd name="connsiteY151" fmla="*/ 149702 h 345008"/>
                  <a:gd name="connsiteX152" fmla="*/ 168649 w 440733"/>
                  <a:gd name="connsiteY152" fmla="*/ 136263 h 345008"/>
                  <a:gd name="connsiteX153" fmla="*/ 155210 w 440733"/>
                  <a:gd name="connsiteY153" fmla="*/ 149702 h 345008"/>
                  <a:gd name="connsiteX154" fmla="*/ 168649 w 440733"/>
                  <a:gd name="connsiteY154" fmla="*/ 163141 h 345008"/>
                  <a:gd name="connsiteX155" fmla="*/ 220312 w 440733"/>
                  <a:gd name="connsiteY155" fmla="*/ 163141 h 345008"/>
                  <a:gd name="connsiteX156" fmla="*/ 233751 w 440733"/>
                  <a:gd name="connsiteY156" fmla="*/ 149702 h 345008"/>
                  <a:gd name="connsiteX157" fmla="*/ 220312 w 440733"/>
                  <a:gd name="connsiteY157" fmla="*/ 136263 h 345008"/>
                  <a:gd name="connsiteX158" fmla="*/ 206873 w 440733"/>
                  <a:gd name="connsiteY158" fmla="*/ 149702 h 345008"/>
                  <a:gd name="connsiteX159" fmla="*/ 220312 w 440733"/>
                  <a:gd name="connsiteY159" fmla="*/ 163141 h 345008"/>
                  <a:gd name="connsiteX160" fmla="*/ 272085 w 440733"/>
                  <a:gd name="connsiteY160" fmla="*/ 163141 h 345008"/>
                  <a:gd name="connsiteX161" fmla="*/ 285524 w 440733"/>
                  <a:gd name="connsiteY161" fmla="*/ 149702 h 345008"/>
                  <a:gd name="connsiteX162" fmla="*/ 272085 w 440733"/>
                  <a:gd name="connsiteY162" fmla="*/ 136263 h 345008"/>
                  <a:gd name="connsiteX163" fmla="*/ 258646 w 440733"/>
                  <a:gd name="connsiteY163" fmla="*/ 149702 h 345008"/>
                  <a:gd name="connsiteX164" fmla="*/ 272085 w 440733"/>
                  <a:gd name="connsiteY164" fmla="*/ 163141 h 345008"/>
                  <a:gd name="connsiteX165" fmla="*/ 323748 w 440733"/>
                  <a:gd name="connsiteY165" fmla="*/ 163141 h 345008"/>
                  <a:gd name="connsiteX166" fmla="*/ 337187 w 440733"/>
                  <a:gd name="connsiteY166" fmla="*/ 149702 h 345008"/>
                  <a:gd name="connsiteX167" fmla="*/ 323748 w 440733"/>
                  <a:gd name="connsiteY167" fmla="*/ 136263 h 345008"/>
                  <a:gd name="connsiteX168" fmla="*/ 310309 w 440733"/>
                  <a:gd name="connsiteY168" fmla="*/ 149702 h 345008"/>
                  <a:gd name="connsiteX169" fmla="*/ 323748 w 440733"/>
                  <a:gd name="connsiteY169" fmla="*/ 163141 h 345008"/>
                  <a:gd name="connsiteX170" fmla="*/ 375521 w 440733"/>
                  <a:gd name="connsiteY170" fmla="*/ 163141 h 345008"/>
                  <a:gd name="connsiteX171" fmla="*/ 388960 w 440733"/>
                  <a:gd name="connsiteY171" fmla="*/ 149702 h 345008"/>
                  <a:gd name="connsiteX172" fmla="*/ 375521 w 440733"/>
                  <a:gd name="connsiteY172" fmla="*/ 136263 h 345008"/>
                  <a:gd name="connsiteX173" fmla="*/ 362082 w 440733"/>
                  <a:gd name="connsiteY173" fmla="*/ 149702 h 345008"/>
                  <a:gd name="connsiteX174" fmla="*/ 375521 w 440733"/>
                  <a:gd name="connsiteY174" fmla="*/ 163141 h 345008"/>
                  <a:gd name="connsiteX175" fmla="*/ 427294 w 440733"/>
                  <a:gd name="connsiteY175" fmla="*/ 163141 h 345008"/>
                  <a:gd name="connsiteX176" fmla="*/ 440733 w 440733"/>
                  <a:gd name="connsiteY176" fmla="*/ 149702 h 345008"/>
                  <a:gd name="connsiteX177" fmla="*/ 427294 w 440733"/>
                  <a:gd name="connsiteY177" fmla="*/ 136263 h 345008"/>
                  <a:gd name="connsiteX178" fmla="*/ 413855 w 440733"/>
                  <a:gd name="connsiteY178" fmla="*/ 149702 h 345008"/>
                  <a:gd name="connsiteX179" fmla="*/ 427294 w 440733"/>
                  <a:gd name="connsiteY179" fmla="*/ 163141 h 345008"/>
                  <a:gd name="connsiteX180" fmla="*/ 13439 w 440733"/>
                  <a:gd name="connsiteY180" fmla="*/ 208635 h 345008"/>
                  <a:gd name="connsiteX181" fmla="*/ 26878 w 440733"/>
                  <a:gd name="connsiteY181" fmla="*/ 195196 h 345008"/>
                  <a:gd name="connsiteX182" fmla="*/ 13439 w 440733"/>
                  <a:gd name="connsiteY182" fmla="*/ 181757 h 345008"/>
                  <a:gd name="connsiteX183" fmla="*/ 0 w 440733"/>
                  <a:gd name="connsiteY183" fmla="*/ 195196 h 345008"/>
                  <a:gd name="connsiteX184" fmla="*/ 13439 w 440733"/>
                  <a:gd name="connsiteY184" fmla="*/ 208635 h 345008"/>
                  <a:gd name="connsiteX185" fmla="*/ 65212 w 440733"/>
                  <a:gd name="connsiteY185" fmla="*/ 208635 h 345008"/>
                  <a:gd name="connsiteX186" fmla="*/ 78651 w 440733"/>
                  <a:gd name="connsiteY186" fmla="*/ 195196 h 345008"/>
                  <a:gd name="connsiteX187" fmla="*/ 65212 w 440733"/>
                  <a:gd name="connsiteY187" fmla="*/ 181757 h 345008"/>
                  <a:gd name="connsiteX188" fmla="*/ 51773 w 440733"/>
                  <a:gd name="connsiteY188" fmla="*/ 195196 h 345008"/>
                  <a:gd name="connsiteX189" fmla="*/ 65212 w 440733"/>
                  <a:gd name="connsiteY189" fmla="*/ 208635 h 345008"/>
                  <a:gd name="connsiteX190" fmla="*/ 116875 w 440733"/>
                  <a:gd name="connsiteY190" fmla="*/ 208635 h 345008"/>
                  <a:gd name="connsiteX191" fmla="*/ 130314 w 440733"/>
                  <a:gd name="connsiteY191" fmla="*/ 195196 h 345008"/>
                  <a:gd name="connsiteX192" fmla="*/ 116875 w 440733"/>
                  <a:gd name="connsiteY192" fmla="*/ 181757 h 345008"/>
                  <a:gd name="connsiteX193" fmla="*/ 103436 w 440733"/>
                  <a:gd name="connsiteY193" fmla="*/ 195196 h 345008"/>
                  <a:gd name="connsiteX194" fmla="*/ 116875 w 440733"/>
                  <a:gd name="connsiteY194" fmla="*/ 208635 h 345008"/>
                  <a:gd name="connsiteX195" fmla="*/ 168649 w 440733"/>
                  <a:gd name="connsiteY195" fmla="*/ 208635 h 345008"/>
                  <a:gd name="connsiteX196" fmla="*/ 182088 w 440733"/>
                  <a:gd name="connsiteY196" fmla="*/ 195196 h 345008"/>
                  <a:gd name="connsiteX197" fmla="*/ 168649 w 440733"/>
                  <a:gd name="connsiteY197" fmla="*/ 181757 h 345008"/>
                  <a:gd name="connsiteX198" fmla="*/ 155210 w 440733"/>
                  <a:gd name="connsiteY198" fmla="*/ 195196 h 345008"/>
                  <a:gd name="connsiteX199" fmla="*/ 168649 w 440733"/>
                  <a:gd name="connsiteY199" fmla="*/ 208635 h 345008"/>
                  <a:gd name="connsiteX200" fmla="*/ 220312 w 440733"/>
                  <a:gd name="connsiteY200" fmla="*/ 208635 h 345008"/>
                  <a:gd name="connsiteX201" fmla="*/ 233751 w 440733"/>
                  <a:gd name="connsiteY201" fmla="*/ 195196 h 345008"/>
                  <a:gd name="connsiteX202" fmla="*/ 220312 w 440733"/>
                  <a:gd name="connsiteY202" fmla="*/ 181757 h 345008"/>
                  <a:gd name="connsiteX203" fmla="*/ 206873 w 440733"/>
                  <a:gd name="connsiteY203" fmla="*/ 195196 h 345008"/>
                  <a:gd name="connsiteX204" fmla="*/ 220312 w 440733"/>
                  <a:gd name="connsiteY204" fmla="*/ 208635 h 345008"/>
                  <a:gd name="connsiteX205" fmla="*/ 272085 w 440733"/>
                  <a:gd name="connsiteY205" fmla="*/ 208635 h 345008"/>
                  <a:gd name="connsiteX206" fmla="*/ 285524 w 440733"/>
                  <a:gd name="connsiteY206" fmla="*/ 195196 h 345008"/>
                  <a:gd name="connsiteX207" fmla="*/ 272085 w 440733"/>
                  <a:gd name="connsiteY207" fmla="*/ 181757 h 345008"/>
                  <a:gd name="connsiteX208" fmla="*/ 258646 w 440733"/>
                  <a:gd name="connsiteY208" fmla="*/ 195196 h 345008"/>
                  <a:gd name="connsiteX209" fmla="*/ 272085 w 440733"/>
                  <a:gd name="connsiteY209" fmla="*/ 208635 h 345008"/>
                  <a:gd name="connsiteX210" fmla="*/ 323748 w 440733"/>
                  <a:gd name="connsiteY210" fmla="*/ 208635 h 345008"/>
                  <a:gd name="connsiteX211" fmla="*/ 337187 w 440733"/>
                  <a:gd name="connsiteY211" fmla="*/ 195196 h 345008"/>
                  <a:gd name="connsiteX212" fmla="*/ 323748 w 440733"/>
                  <a:gd name="connsiteY212" fmla="*/ 181757 h 345008"/>
                  <a:gd name="connsiteX213" fmla="*/ 310309 w 440733"/>
                  <a:gd name="connsiteY213" fmla="*/ 195196 h 345008"/>
                  <a:gd name="connsiteX214" fmla="*/ 323748 w 440733"/>
                  <a:gd name="connsiteY214" fmla="*/ 208635 h 345008"/>
                  <a:gd name="connsiteX215" fmla="*/ 375521 w 440733"/>
                  <a:gd name="connsiteY215" fmla="*/ 208635 h 345008"/>
                  <a:gd name="connsiteX216" fmla="*/ 388960 w 440733"/>
                  <a:gd name="connsiteY216" fmla="*/ 195196 h 345008"/>
                  <a:gd name="connsiteX217" fmla="*/ 375521 w 440733"/>
                  <a:gd name="connsiteY217" fmla="*/ 181757 h 345008"/>
                  <a:gd name="connsiteX218" fmla="*/ 362082 w 440733"/>
                  <a:gd name="connsiteY218" fmla="*/ 195196 h 345008"/>
                  <a:gd name="connsiteX219" fmla="*/ 375521 w 440733"/>
                  <a:gd name="connsiteY219" fmla="*/ 208635 h 345008"/>
                  <a:gd name="connsiteX220" fmla="*/ 427294 w 440733"/>
                  <a:gd name="connsiteY220" fmla="*/ 208635 h 345008"/>
                  <a:gd name="connsiteX221" fmla="*/ 440733 w 440733"/>
                  <a:gd name="connsiteY221" fmla="*/ 195196 h 345008"/>
                  <a:gd name="connsiteX222" fmla="*/ 427294 w 440733"/>
                  <a:gd name="connsiteY222" fmla="*/ 181757 h 345008"/>
                  <a:gd name="connsiteX223" fmla="*/ 413855 w 440733"/>
                  <a:gd name="connsiteY223" fmla="*/ 195196 h 345008"/>
                  <a:gd name="connsiteX224" fmla="*/ 427294 w 440733"/>
                  <a:gd name="connsiteY224" fmla="*/ 208635 h 345008"/>
                  <a:gd name="connsiteX225" fmla="*/ 13439 w 440733"/>
                  <a:gd name="connsiteY225" fmla="*/ 254130 h 345008"/>
                  <a:gd name="connsiteX226" fmla="*/ 26878 w 440733"/>
                  <a:gd name="connsiteY226" fmla="*/ 240691 h 345008"/>
                  <a:gd name="connsiteX227" fmla="*/ 13439 w 440733"/>
                  <a:gd name="connsiteY227" fmla="*/ 227252 h 345008"/>
                  <a:gd name="connsiteX228" fmla="*/ 0 w 440733"/>
                  <a:gd name="connsiteY228" fmla="*/ 240691 h 345008"/>
                  <a:gd name="connsiteX229" fmla="*/ 13439 w 440733"/>
                  <a:gd name="connsiteY229" fmla="*/ 254130 h 345008"/>
                  <a:gd name="connsiteX230" fmla="*/ 65212 w 440733"/>
                  <a:gd name="connsiteY230" fmla="*/ 254130 h 345008"/>
                  <a:gd name="connsiteX231" fmla="*/ 78651 w 440733"/>
                  <a:gd name="connsiteY231" fmla="*/ 240691 h 345008"/>
                  <a:gd name="connsiteX232" fmla="*/ 65212 w 440733"/>
                  <a:gd name="connsiteY232" fmla="*/ 227252 h 345008"/>
                  <a:gd name="connsiteX233" fmla="*/ 51773 w 440733"/>
                  <a:gd name="connsiteY233" fmla="*/ 240691 h 345008"/>
                  <a:gd name="connsiteX234" fmla="*/ 65212 w 440733"/>
                  <a:gd name="connsiteY234" fmla="*/ 254130 h 345008"/>
                  <a:gd name="connsiteX235" fmla="*/ 116875 w 440733"/>
                  <a:gd name="connsiteY235" fmla="*/ 254130 h 345008"/>
                  <a:gd name="connsiteX236" fmla="*/ 130314 w 440733"/>
                  <a:gd name="connsiteY236" fmla="*/ 240691 h 345008"/>
                  <a:gd name="connsiteX237" fmla="*/ 116875 w 440733"/>
                  <a:gd name="connsiteY237" fmla="*/ 227252 h 345008"/>
                  <a:gd name="connsiteX238" fmla="*/ 103436 w 440733"/>
                  <a:gd name="connsiteY238" fmla="*/ 240691 h 345008"/>
                  <a:gd name="connsiteX239" fmla="*/ 116875 w 440733"/>
                  <a:gd name="connsiteY239" fmla="*/ 254130 h 345008"/>
                  <a:gd name="connsiteX240" fmla="*/ 168649 w 440733"/>
                  <a:gd name="connsiteY240" fmla="*/ 254130 h 345008"/>
                  <a:gd name="connsiteX241" fmla="*/ 182088 w 440733"/>
                  <a:gd name="connsiteY241" fmla="*/ 240691 h 345008"/>
                  <a:gd name="connsiteX242" fmla="*/ 168649 w 440733"/>
                  <a:gd name="connsiteY242" fmla="*/ 227252 h 345008"/>
                  <a:gd name="connsiteX243" fmla="*/ 155210 w 440733"/>
                  <a:gd name="connsiteY243" fmla="*/ 240691 h 345008"/>
                  <a:gd name="connsiteX244" fmla="*/ 168649 w 440733"/>
                  <a:gd name="connsiteY244" fmla="*/ 254130 h 345008"/>
                  <a:gd name="connsiteX245" fmla="*/ 220312 w 440733"/>
                  <a:gd name="connsiteY245" fmla="*/ 254130 h 345008"/>
                  <a:gd name="connsiteX246" fmla="*/ 233751 w 440733"/>
                  <a:gd name="connsiteY246" fmla="*/ 240691 h 345008"/>
                  <a:gd name="connsiteX247" fmla="*/ 220312 w 440733"/>
                  <a:gd name="connsiteY247" fmla="*/ 227252 h 345008"/>
                  <a:gd name="connsiteX248" fmla="*/ 206873 w 440733"/>
                  <a:gd name="connsiteY248" fmla="*/ 240691 h 345008"/>
                  <a:gd name="connsiteX249" fmla="*/ 220312 w 440733"/>
                  <a:gd name="connsiteY249" fmla="*/ 254130 h 345008"/>
                  <a:gd name="connsiteX250" fmla="*/ 272085 w 440733"/>
                  <a:gd name="connsiteY250" fmla="*/ 254130 h 345008"/>
                  <a:gd name="connsiteX251" fmla="*/ 285524 w 440733"/>
                  <a:gd name="connsiteY251" fmla="*/ 240691 h 345008"/>
                  <a:gd name="connsiteX252" fmla="*/ 272085 w 440733"/>
                  <a:gd name="connsiteY252" fmla="*/ 227252 h 345008"/>
                  <a:gd name="connsiteX253" fmla="*/ 258646 w 440733"/>
                  <a:gd name="connsiteY253" fmla="*/ 240691 h 345008"/>
                  <a:gd name="connsiteX254" fmla="*/ 272085 w 440733"/>
                  <a:gd name="connsiteY254" fmla="*/ 254130 h 345008"/>
                  <a:gd name="connsiteX255" fmla="*/ 323748 w 440733"/>
                  <a:gd name="connsiteY255" fmla="*/ 254130 h 345008"/>
                  <a:gd name="connsiteX256" fmla="*/ 337187 w 440733"/>
                  <a:gd name="connsiteY256" fmla="*/ 240691 h 345008"/>
                  <a:gd name="connsiteX257" fmla="*/ 323748 w 440733"/>
                  <a:gd name="connsiteY257" fmla="*/ 227252 h 345008"/>
                  <a:gd name="connsiteX258" fmla="*/ 310309 w 440733"/>
                  <a:gd name="connsiteY258" fmla="*/ 240691 h 345008"/>
                  <a:gd name="connsiteX259" fmla="*/ 323748 w 440733"/>
                  <a:gd name="connsiteY259" fmla="*/ 254130 h 345008"/>
                  <a:gd name="connsiteX260" fmla="*/ 375521 w 440733"/>
                  <a:gd name="connsiteY260" fmla="*/ 254130 h 345008"/>
                  <a:gd name="connsiteX261" fmla="*/ 388960 w 440733"/>
                  <a:gd name="connsiteY261" fmla="*/ 240691 h 345008"/>
                  <a:gd name="connsiteX262" fmla="*/ 375521 w 440733"/>
                  <a:gd name="connsiteY262" fmla="*/ 227252 h 345008"/>
                  <a:gd name="connsiteX263" fmla="*/ 362082 w 440733"/>
                  <a:gd name="connsiteY263" fmla="*/ 240691 h 345008"/>
                  <a:gd name="connsiteX264" fmla="*/ 375521 w 440733"/>
                  <a:gd name="connsiteY264" fmla="*/ 254130 h 345008"/>
                  <a:gd name="connsiteX265" fmla="*/ 427294 w 440733"/>
                  <a:gd name="connsiteY265" fmla="*/ 254130 h 345008"/>
                  <a:gd name="connsiteX266" fmla="*/ 440733 w 440733"/>
                  <a:gd name="connsiteY266" fmla="*/ 240691 h 345008"/>
                  <a:gd name="connsiteX267" fmla="*/ 427294 w 440733"/>
                  <a:gd name="connsiteY267" fmla="*/ 227252 h 345008"/>
                  <a:gd name="connsiteX268" fmla="*/ 413855 w 440733"/>
                  <a:gd name="connsiteY268" fmla="*/ 240691 h 345008"/>
                  <a:gd name="connsiteX269" fmla="*/ 427294 w 440733"/>
                  <a:gd name="connsiteY269" fmla="*/ 254130 h 345008"/>
                  <a:gd name="connsiteX270" fmla="*/ 13439 w 440733"/>
                  <a:gd name="connsiteY270" fmla="*/ 299514 h 345008"/>
                  <a:gd name="connsiteX271" fmla="*/ 26878 w 440733"/>
                  <a:gd name="connsiteY271" fmla="*/ 286075 h 345008"/>
                  <a:gd name="connsiteX272" fmla="*/ 13439 w 440733"/>
                  <a:gd name="connsiteY272" fmla="*/ 272636 h 345008"/>
                  <a:gd name="connsiteX273" fmla="*/ 0 w 440733"/>
                  <a:gd name="connsiteY273" fmla="*/ 286075 h 345008"/>
                  <a:gd name="connsiteX274" fmla="*/ 13439 w 440733"/>
                  <a:gd name="connsiteY274" fmla="*/ 299514 h 345008"/>
                  <a:gd name="connsiteX275" fmla="*/ 65212 w 440733"/>
                  <a:gd name="connsiteY275" fmla="*/ 299514 h 345008"/>
                  <a:gd name="connsiteX276" fmla="*/ 78651 w 440733"/>
                  <a:gd name="connsiteY276" fmla="*/ 286075 h 345008"/>
                  <a:gd name="connsiteX277" fmla="*/ 65212 w 440733"/>
                  <a:gd name="connsiteY277" fmla="*/ 272636 h 345008"/>
                  <a:gd name="connsiteX278" fmla="*/ 51773 w 440733"/>
                  <a:gd name="connsiteY278" fmla="*/ 286075 h 345008"/>
                  <a:gd name="connsiteX279" fmla="*/ 65212 w 440733"/>
                  <a:gd name="connsiteY279" fmla="*/ 299514 h 345008"/>
                  <a:gd name="connsiteX280" fmla="*/ 116875 w 440733"/>
                  <a:gd name="connsiteY280" fmla="*/ 299514 h 345008"/>
                  <a:gd name="connsiteX281" fmla="*/ 130314 w 440733"/>
                  <a:gd name="connsiteY281" fmla="*/ 286075 h 345008"/>
                  <a:gd name="connsiteX282" fmla="*/ 116875 w 440733"/>
                  <a:gd name="connsiteY282" fmla="*/ 272636 h 345008"/>
                  <a:gd name="connsiteX283" fmla="*/ 103436 w 440733"/>
                  <a:gd name="connsiteY283" fmla="*/ 286075 h 345008"/>
                  <a:gd name="connsiteX284" fmla="*/ 116875 w 440733"/>
                  <a:gd name="connsiteY284" fmla="*/ 299514 h 345008"/>
                  <a:gd name="connsiteX285" fmla="*/ 168649 w 440733"/>
                  <a:gd name="connsiteY285" fmla="*/ 299514 h 345008"/>
                  <a:gd name="connsiteX286" fmla="*/ 182088 w 440733"/>
                  <a:gd name="connsiteY286" fmla="*/ 286075 h 345008"/>
                  <a:gd name="connsiteX287" fmla="*/ 168649 w 440733"/>
                  <a:gd name="connsiteY287" fmla="*/ 272636 h 345008"/>
                  <a:gd name="connsiteX288" fmla="*/ 155210 w 440733"/>
                  <a:gd name="connsiteY288" fmla="*/ 286075 h 345008"/>
                  <a:gd name="connsiteX289" fmla="*/ 168649 w 440733"/>
                  <a:gd name="connsiteY289" fmla="*/ 299514 h 345008"/>
                  <a:gd name="connsiteX290" fmla="*/ 220312 w 440733"/>
                  <a:gd name="connsiteY290" fmla="*/ 299514 h 345008"/>
                  <a:gd name="connsiteX291" fmla="*/ 233751 w 440733"/>
                  <a:gd name="connsiteY291" fmla="*/ 286075 h 345008"/>
                  <a:gd name="connsiteX292" fmla="*/ 220312 w 440733"/>
                  <a:gd name="connsiteY292" fmla="*/ 272636 h 345008"/>
                  <a:gd name="connsiteX293" fmla="*/ 206873 w 440733"/>
                  <a:gd name="connsiteY293" fmla="*/ 286075 h 345008"/>
                  <a:gd name="connsiteX294" fmla="*/ 220312 w 440733"/>
                  <a:gd name="connsiteY294" fmla="*/ 299514 h 345008"/>
                  <a:gd name="connsiteX295" fmla="*/ 272085 w 440733"/>
                  <a:gd name="connsiteY295" fmla="*/ 299514 h 345008"/>
                  <a:gd name="connsiteX296" fmla="*/ 285524 w 440733"/>
                  <a:gd name="connsiteY296" fmla="*/ 286075 h 345008"/>
                  <a:gd name="connsiteX297" fmla="*/ 272085 w 440733"/>
                  <a:gd name="connsiteY297" fmla="*/ 272636 h 345008"/>
                  <a:gd name="connsiteX298" fmla="*/ 258646 w 440733"/>
                  <a:gd name="connsiteY298" fmla="*/ 286075 h 345008"/>
                  <a:gd name="connsiteX299" fmla="*/ 272085 w 440733"/>
                  <a:gd name="connsiteY299" fmla="*/ 299514 h 345008"/>
                  <a:gd name="connsiteX300" fmla="*/ 323748 w 440733"/>
                  <a:gd name="connsiteY300" fmla="*/ 299514 h 345008"/>
                  <a:gd name="connsiteX301" fmla="*/ 337187 w 440733"/>
                  <a:gd name="connsiteY301" fmla="*/ 286075 h 345008"/>
                  <a:gd name="connsiteX302" fmla="*/ 323748 w 440733"/>
                  <a:gd name="connsiteY302" fmla="*/ 272636 h 345008"/>
                  <a:gd name="connsiteX303" fmla="*/ 310309 w 440733"/>
                  <a:gd name="connsiteY303" fmla="*/ 286075 h 345008"/>
                  <a:gd name="connsiteX304" fmla="*/ 323748 w 440733"/>
                  <a:gd name="connsiteY304" fmla="*/ 299514 h 345008"/>
                  <a:gd name="connsiteX305" fmla="*/ 375521 w 440733"/>
                  <a:gd name="connsiteY305" fmla="*/ 299514 h 345008"/>
                  <a:gd name="connsiteX306" fmla="*/ 388960 w 440733"/>
                  <a:gd name="connsiteY306" fmla="*/ 286075 h 345008"/>
                  <a:gd name="connsiteX307" fmla="*/ 375521 w 440733"/>
                  <a:gd name="connsiteY307" fmla="*/ 272636 h 345008"/>
                  <a:gd name="connsiteX308" fmla="*/ 362082 w 440733"/>
                  <a:gd name="connsiteY308" fmla="*/ 286075 h 345008"/>
                  <a:gd name="connsiteX309" fmla="*/ 375521 w 440733"/>
                  <a:gd name="connsiteY309" fmla="*/ 299514 h 345008"/>
                  <a:gd name="connsiteX310" fmla="*/ 427294 w 440733"/>
                  <a:gd name="connsiteY310" fmla="*/ 299514 h 345008"/>
                  <a:gd name="connsiteX311" fmla="*/ 440733 w 440733"/>
                  <a:gd name="connsiteY311" fmla="*/ 286075 h 345008"/>
                  <a:gd name="connsiteX312" fmla="*/ 427294 w 440733"/>
                  <a:gd name="connsiteY312" fmla="*/ 272636 h 345008"/>
                  <a:gd name="connsiteX313" fmla="*/ 413855 w 440733"/>
                  <a:gd name="connsiteY313" fmla="*/ 286075 h 345008"/>
                  <a:gd name="connsiteX314" fmla="*/ 427294 w 440733"/>
                  <a:gd name="connsiteY314" fmla="*/ 299514 h 345008"/>
                  <a:gd name="connsiteX315" fmla="*/ 13439 w 440733"/>
                  <a:gd name="connsiteY315" fmla="*/ 345008 h 345008"/>
                  <a:gd name="connsiteX316" fmla="*/ 26878 w 440733"/>
                  <a:gd name="connsiteY316" fmla="*/ 331569 h 345008"/>
                  <a:gd name="connsiteX317" fmla="*/ 13439 w 440733"/>
                  <a:gd name="connsiteY317" fmla="*/ 318130 h 345008"/>
                  <a:gd name="connsiteX318" fmla="*/ 0 w 440733"/>
                  <a:gd name="connsiteY318" fmla="*/ 331569 h 345008"/>
                  <a:gd name="connsiteX319" fmla="*/ 13439 w 440733"/>
                  <a:gd name="connsiteY319" fmla="*/ 345008 h 345008"/>
                  <a:gd name="connsiteX320" fmla="*/ 65212 w 440733"/>
                  <a:gd name="connsiteY320" fmla="*/ 345008 h 345008"/>
                  <a:gd name="connsiteX321" fmla="*/ 78651 w 440733"/>
                  <a:gd name="connsiteY321" fmla="*/ 331569 h 345008"/>
                  <a:gd name="connsiteX322" fmla="*/ 65212 w 440733"/>
                  <a:gd name="connsiteY322" fmla="*/ 318130 h 345008"/>
                  <a:gd name="connsiteX323" fmla="*/ 51773 w 440733"/>
                  <a:gd name="connsiteY323" fmla="*/ 331569 h 345008"/>
                  <a:gd name="connsiteX324" fmla="*/ 65212 w 440733"/>
                  <a:gd name="connsiteY324" fmla="*/ 345008 h 345008"/>
                  <a:gd name="connsiteX325" fmla="*/ 116875 w 440733"/>
                  <a:gd name="connsiteY325" fmla="*/ 345008 h 345008"/>
                  <a:gd name="connsiteX326" fmla="*/ 130314 w 440733"/>
                  <a:gd name="connsiteY326" fmla="*/ 331569 h 345008"/>
                  <a:gd name="connsiteX327" fmla="*/ 116875 w 440733"/>
                  <a:gd name="connsiteY327" fmla="*/ 318130 h 345008"/>
                  <a:gd name="connsiteX328" fmla="*/ 103436 w 440733"/>
                  <a:gd name="connsiteY328" fmla="*/ 331569 h 345008"/>
                  <a:gd name="connsiteX329" fmla="*/ 116875 w 440733"/>
                  <a:gd name="connsiteY329" fmla="*/ 345008 h 345008"/>
                  <a:gd name="connsiteX330" fmla="*/ 168649 w 440733"/>
                  <a:gd name="connsiteY330" fmla="*/ 345008 h 345008"/>
                  <a:gd name="connsiteX331" fmla="*/ 182088 w 440733"/>
                  <a:gd name="connsiteY331" fmla="*/ 331569 h 345008"/>
                  <a:gd name="connsiteX332" fmla="*/ 168649 w 440733"/>
                  <a:gd name="connsiteY332" fmla="*/ 318130 h 345008"/>
                  <a:gd name="connsiteX333" fmla="*/ 155210 w 440733"/>
                  <a:gd name="connsiteY333" fmla="*/ 331569 h 345008"/>
                  <a:gd name="connsiteX334" fmla="*/ 168649 w 440733"/>
                  <a:gd name="connsiteY334" fmla="*/ 345008 h 345008"/>
                  <a:gd name="connsiteX335" fmla="*/ 220312 w 440733"/>
                  <a:gd name="connsiteY335" fmla="*/ 345008 h 345008"/>
                  <a:gd name="connsiteX336" fmla="*/ 233751 w 440733"/>
                  <a:gd name="connsiteY336" fmla="*/ 331569 h 345008"/>
                  <a:gd name="connsiteX337" fmla="*/ 220312 w 440733"/>
                  <a:gd name="connsiteY337" fmla="*/ 318130 h 345008"/>
                  <a:gd name="connsiteX338" fmla="*/ 206873 w 440733"/>
                  <a:gd name="connsiteY338" fmla="*/ 331569 h 345008"/>
                  <a:gd name="connsiteX339" fmla="*/ 220312 w 440733"/>
                  <a:gd name="connsiteY339" fmla="*/ 345008 h 345008"/>
                  <a:gd name="connsiteX340" fmla="*/ 272085 w 440733"/>
                  <a:gd name="connsiteY340" fmla="*/ 345008 h 345008"/>
                  <a:gd name="connsiteX341" fmla="*/ 285524 w 440733"/>
                  <a:gd name="connsiteY341" fmla="*/ 331569 h 345008"/>
                  <a:gd name="connsiteX342" fmla="*/ 272085 w 440733"/>
                  <a:gd name="connsiteY342" fmla="*/ 318130 h 345008"/>
                  <a:gd name="connsiteX343" fmla="*/ 258646 w 440733"/>
                  <a:gd name="connsiteY343" fmla="*/ 331569 h 345008"/>
                  <a:gd name="connsiteX344" fmla="*/ 272085 w 440733"/>
                  <a:gd name="connsiteY344" fmla="*/ 345008 h 345008"/>
                  <a:gd name="connsiteX345" fmla="*/ 323748 w 440733"/>
                  <a:gd name="connsiteY345" fmla="*/ 345008 h 345008"/>
                  <a:gd name="connsiteX346" fmla="*/ 337187 w 440733"/>
                  <a:gd name="connsiteY346" fmla="*/ 331569 h 345008"/>
                  <a:gd name="connsiteX347" fmla="*/ 323748 w 440733"/>
                  <a:gd name="connsiteY347" fmla="*/ 318130 h 345008"/>
                  <a:gd name="connsiteX348" fmla="*/ 310309 w 440733"/>
                  <a:gd name="connsiteY348" fmla="*/ 331569 h 345008"/>
                  <a:gd name="connsiteX349" fmla="*/ 323748 w 440733"/>
                  <a:gd name="connsiteY349" fmla="*/ 345008 h 345008"/>
                  <a:gd name="connsiteX350" fmla="*/ 375521 w 440733"/>
                  <a:gd name="connsiteY350" fmla="*/ 345008 h 345008"/>
                  <a:gd name="connsiteX351" fmla="*/ 388960 w 440733"/>
                  <a:gd name="connsiteY351" fmla="*/ 331569 h 345008"/>
                  <a:gd name="connsiteX352" fmla="*/ 375521 w 440733"/>
                  <a:gd name="connsiteY352" fmla="*/ 318130 h 345008"/>
                  <a:gd name="connsiteX353" fmla="*/ 362082 w 440733"/>
                  <a:gd name="connsiteY353" fmla="*/ 331569 h 345008"/>
                  <a:gd name="connsiteX354" fmla="*/ 375521 w 440733"/>
                  <a:gd name="connsiteY354" fmla="*/ 345008 h 345008"/>
                  <a:gd name="connsiteX355" fmla="*/ 427294 w 440733"/>
                  <a:gd name="connsiteY355" fmla="*/ 345008 h 345008"/>
                  <a:gd name="connsiteX356" fmla="*/ 440733 w 440733"/>
                  <a:gd name="connsiteY356" fmla="*/ 331569 h 345008"/>
                  <a:gd name="connsiteX357" fmla="*/ 427294 w 440733"/>
                  <a:gd name="connsiteY357" fmla="*/ 318130 h 345008"/>
                  <a:gd name="connsiteX358" fmla="*/ 413855 w 440733"/>
                  <a:gd name="connsiteY358" fmla="*/ 331569 h 345008"/>
                  <a:gd name="connsiteX359" fmla="*/ 427294 w 440733"/>
                  <a:gd name="connsiteY359" fmla="*/ 34500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733" h="345008">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4" y="26878"/>
                      <a:pt x="78651" y="20861"/>
                      <a:pt x="78651" y="13439"/>
                    </a:cubicBezTo>
                    <a:cubicBezTo>
                      <a:pt x="78651" y="6017"/>
                      <a:pt x="72634" y="0"/>
                      <a:pt x="65212" y="0"/>
                    </a:cubicBezTo>
                    <a:cubicBezTo>
                      <a:pt x="57790" y="0"/>
                      <a:pt x="51773" y="6017"/>
                      <a:pt x="51773" y="13439"/>
                    </a:cubicBezTo>
                    <a:cubicBezTo>
                      <a:pt x="51773" y="20861"/>
                      <a:pt x="57790" y="26878"/>
                      <a:pt x="6521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2" y="0"/>
                      <a:pt x="258646" y="6017"/>
                      <a:pt x="258646" y="13439"/>
                    </a:cubicBezTo>
                    <a:cubicBezTo>
                      <a:pt x="258646" y="20861"/>
                      <a:pt x="264662"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4" y="26878"/>
                    </a:moveTo>
                    <a:cubicBezTo>
                      <a:pt x="434716" y="26878"/>
                      <a:pt x="440733" y="20861"/>
                      <a:pt x="440733" y="13439"/>
                    </a:cubicBezTo>
                    <a:cubicBezTo>
                      <a:pt x="440733" y="6017"/>
                      <a:pt x="434716" y="0"/>
                      <a:pt x="427294" y="0"/>
                    </a:cubicBezTo>
                    <a:cubicBezTo>
                      <a:pt x="419872" y="0"/>
                      <a:pt x="413855" y="6017"/>
                      <a:pt x="413855" y="13439"/>
                    </a:cubicBezTo>
                    <a:cubicBezTo>
                      <a:pt x="413855" y="20861"/>
                      <a:pt x="419872" y="26878"/>
                      <a:pt x="427294" y="26878"/>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65212" y="72262"/>
                    </a:moveTo>
                    <a:cubicBezTo>
                      <a:pt x="72634" y="72262"/>
                      <a:pt x="78651" y="66245"/>
                      <a:pt x="78651" y="58823"/>
                    </a:cubicBezTo>
                    <a:cubicBezTo>
                      <a:pt x="78651" y="51401"/>
                      <a:pt x="72634" y="45384"/>
                      <a:pt x="65212" y="45384"/>
                    </a:cubicBezTo>
                    <a:cubicBezTo>
                      <a:pt x="57790" y="45384"/>
                      <a:pt x="51773" y="51401"/>
                      <a:pt x="51773" y="58823"/>
                    </a:cubicBezTo>
                    <a:cubicBezTo>
                      <a:pt x="51773" y="66245"/>
                      <a:pt x="57790" y="72262"/>
                      <a:pt x="65212"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220312" y="72262"/>
                    </a:moveTo>
                    <a:cubicBezTo>
                      <a:pt x="227734" y="72262"/>
                      <a:pt x="233751" y="66245"/>
                      <a:pt x="233751" y="58823"/>
                    </a:cubicBezTo>
                    <a:cubicBezTo>
                      <a:pt x="233751" y="51401"/>
                      <a:pt x="227734" y="45384"/>
                      <a:pt x="220312" y="45384"/>
                    </a:cubicBezTo>
                    <a:cubicBezTo>
                      <a:pt x="212889" y="45384"/>
                      <a:pt x="206873" y="51401"/>
                      <a:pt x="206873" y="58823"/>
                    </a:cubicBezTo>
                    <a:cubicBezTo>
                      <a:pt x="206873" y="66245"/>
                      <a:pt x="212889" y="72262"/>
                      <a:pt x="220312" y="72262"/>
                    </a:cubicBezTo>
                    <a:close/>
                    <a:moveTo>
                      <a:pt x="272085" y="72262"/>
                    </a:moveTo>
                    <a:cubicBezTo>
                      <a:pt x="279507" y="72262"/>
                      <a:pt x="285524" y="66245"/>
                      <a:pt x="285524" y="58823"/>
                    </a:cubicBezTo>
                    <a:cubicBezTo>
                      <a:pt x="285524" y="51401"/>
                      <a:pt x="279507" y="45384"/>
                      <a:pt x="272085" y="45384"/>
                    </a:cubicBezTo>
                    <a:cubicBezTo>
                      <a:pt x="264662" y="45384"/>
                      <a:pt x="258646" y="51401"/>
                      <a:pt x="258646" y="58823"/>
                    </a:cubicBezTo>
                    <a:cubicBezTo>
                      <a:pt x="258646" y="66245"/>
                      <a:pt x="264662" y="72262"/>
                      <a:pt x="272085"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375521" y="72262"/>
                    </a:moveTo>
                    <a:cubicBezTo>
                      <a:pt x="382943" y="72262"/>
                      <a:pt x="388960" y="66245"/>
                      <a:pt x="388960" y="58823"/>
                    </a:cubicBezTo>
                    <a:cubicBezTo>
                      <a:pt x="388960" y="51401"/>
                      <a:pt x="382943" y="45384"/>
                      <a:pt x="375521" y="45384"/>
                    </a:cubicBezTo>
                    <a:cubicBezTo>
                      <a:pt x="368099" y="45384"/>
                      <a:pt x="362082" y="51401"/>
                      <a:pt x="362082" y="58823"/>
                    </a:cubicBezTo>
                    <a:cubicBezTo>
                      <a:pt x="362082" y="66245"/>
                      <a:pt x="368099" y="72262"/>
                      <a:pt x="375521" y="72262"/>
                    </a:cubicBezTo>
                    <a:close/>
                    <a:moveTo>
                      <a:pt x="427294" y="72262"/>
                    </a:moveTo>
                    <a:cubicBezTo>
                      <a:pt x="434716" y="72262"/>
                      <a:pt x="440733" y="66245"/>
                      <a:pt x="440733" y="58823"/>
                    </a:cubicBezTo>
                    <a:cubicBezTo>
                      <a:pt x="440733" y="51401"/>
                      <a:pt x="434716" y="45384"/>
                      <a:pt x="427294" y="45384"/>
                    </a:cubicBezTo>
                    <a:cubicBezTo>
                      <a:pt x="419872" y="45384"/>
                      <a:pt x="413855" y="51401"/>
                      <a:pt x="413855" y="58823"/>
                    </a:cubicBezTo>
                    <a:cubicBezTo>
                      <a:pt x="413855" y="66245"/>
                      <a:pt x="419872" y="72262"/>
                      <a:pt x="427294" y="7226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4" y="117757"/>
                      <a:pt x="78651" y="111740"/>
                      <a:pt x="78651" y="104318"/>
                    </a:cubicBezTo>
                    <a:cubicBezTo>
                      <a:pt x="78651" y="96895"/>
                      <a:pt x="72634" y="90879"/>
                      <a:pt x="65212" y="90879"/>
                    </a:cubicBezTo>
                    <a:cubicBezTo>
                      <a:pt x="57790" y="90879"/>
                      <a:pt x="51773" y="96895"/>
                      <a:pt x="51773" y="104318"/>
                    </a:cubicBezTo>
                    <a:cubicBezTo>
                      <a:pt x="51773" y="111740"/>
                      <a:pt x="57790" y="117757"/>
                      <a:pt x="6521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2" y="90879"/>
                      <a:pt x="258646" y="96895"/>
                      <a:pt x="258646" y="104318"/>
                    </a:cubicBezTo>
                    <a:cubicBezTo>
                      <a:pt x="258646" y="111740"/>
                      <a:pt x="264662"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4" y="117757"/>
                    </a:moveTo>
                    <a:cubicBezTo>
                      <a:pt x="434716" y="117757"/>
                      <a:pt x="440733" y="111740"/>
                      <a:pt x="440733" y="104318"/>
                    </a:cubicBezTo>
                    <a:cubicBezTo>
                      <a:pt x="440733" y="96895"/>
                      <a:pt x="434716" y="90879"/>
                      <a:pt x="427294" y="90879"/>
                    </a:cubicBezTo>
                    <a:cubicBezTo>
                      <a:pt x="419872" y="90879"/>
                      <a:pt x="413855" y="96895"/>
                      <a:pt x="413855" y="104318"/>
                    </a:cubicBezTo>
                    <a:cubicBezTo>
                      <a:pt x="413855" y="111740"/>
                      <a:pt x="419872" y="117757"/>
                      <a:pt x="427294" y="117757"/>
                    </a:cubicBezTo>
                    <a:close/>
                    <a:moveTo>
                      <a:pt x="13439" y="163141"/>
                    </a:moveTo>
                    <a:cubicBezTo>
                      <a:pt x="20861" y="163141"/>
                      <a:pt x="26878" y="157124"/>
                      <a:pt x="26878" y="149702"/>
                    </a:cubicBezTo>
                    <a:cubicBezTo>
                      <a:pt x="26878" y="142279"/>
                      <a:pt x="20861" y="136263"/>
                      <a:pt x="13439" y="136263"/>
                    </a:cubicBezTo>
                    <a:cubicBezTo>
                      <a:pt x="6017" y="136263"/>
                      <a:pt x="0" y="142279"/>
                      <a:pt x="0" y="149702"/>
                    </a:cubicBezTo>
                    <a:cubicBezTo>
                      <a:pt x="0" y="157124"/>
                      <a:pt x="6017" y="163141"/>
                      <a:pt x="13439" y="163141"/>
                    </a:cubicBezTo>
                    <a:close/>
                    <a:moveTo>
                      <a:pt x="65212" y="163141"/>
                    </a:moveTo>
                    <a:cubicBezTo>
                      <a:pt x="72634" y="163141"/>
                      <a:pt x="78651" y="157124"/>
                      <a:pt x="78651" y="149702"/>
                    </a:cubicBezTo>
                    <a:cubicBezTo>
                      <a:pt x="78651" y="142279"/>
                      <a:pt x="72634" y="136263"/>
                      <a:pt x="65212" y="136263"/>
                    </a:cubicBezTo>
                    <a:cubicBezTo>
                      <a:pt x="57790" y="136263"/>
                      <a:pt x="51773" y="142279"/>
                      <a:pt x="51773" y="149702"/>
                    </a:cubicBezTo>
                    <a:cubicBezTo>
                      <a:pt x="51773" y="157124"/>
                      <a:pt x="57790" y="163141"/>
                      <a:pt x="65212" y="163141"/>
                    </a:cubicBezTo>
                    <a:close/>
                    <a:moveTo>
                      <a:pt x="116875" y="163141"/>
                    </a:moveTo>
                    <a:cubicBezTo>
                      <a:pt x="124297" y="163141"/>
                      <a:pt x="130314" y="157124"/>
                      <a:pt x="130314" y="149702"/>
                    </a:cubicBezTo>
                    <a:cubicBezTo>
                      <a:pt x="130314" y="142279"/>
                      <a:pt x="124297" y="136263"/>
                      <a:pt x="116875" y="136263"/>
                    </a:cubicBezTo>
                    <a:cubicBezTo>
                      <a:pt x="109453" y="136263"/>
                      <a:pt x="103436" y="142279"/>
                      <a:pt x="103436" y="149702"/>
                    </a:cubicBezTo>
                    <a:cubicBezTo>
                      <a:pt x="103436" y="157124"/>
                      <a:pt x="109453" y="163141"/>
                      <a:pt x="116875" y="163141"/>
                    </a:cubicBezTo>
                    <a:close/>
                    <a:moveTo>
                      <a:pt x="168649" y="163141"/>
                    </a:moveTo>
                    <a:cubicBezTo>
                      <a:pt x="176071" y="163141"/>
                      <a:pt x="182088" y="157124"/>
                      <a:pt x="182088" y="149702"/>
                    </a:cubicBezTo>
                    <a:cubicBezTo>
                      <a:pt x="182088" y="142279"/>
                      <a:pt x="176071" y="136263"/>
                      <a:pt x="168649" y="136263"/>
                    </a:cubicBezTo>
                    <a:cubicBezTo>
                      <a:pt x="161226" y="136263"/>
                      <a:pt x="155210" y="142279"/>
                      <a:pt x="155210" y="149702"/>
                    </a:cubicBezTo>
                    <a:cubicBezTo>
                      <a:pt x="155210" y="157124"/>
                      <a:pt x="161226" y="163141"/>
                      <a:pt x="168649" y="163141"/>
                    </a:cubicBezTo>
                    <a:close/>
                    <a:moveTo>
                      <a:pt x="220312" y="163141"/>
                    </a:moveTo>
                    <a:cubicBezTo>
                      <a:pt x="227734" y="163141"/>
                      <a:pt x="233751" y="157124"/>
                      <a:pt x="233751" y="149702"/>
                    </a:cubicBezTo>
                    <a:cubicBezTo>
                      <a:pt x="233751" y="142279"/>
                      <a:pt x="227734" y="136263"/>
                      <a:pt x="220312" y="136263"/>
                    </a:cubicBezTo>
                    <a:cubicBezTo>
                      <a:pt x="212889" y="136263"/>
                      <a:pt x="206873" y="142279"/>
                      <a:pt x="206873" y="149702"/>
                    </a:cubicBezTo>
                    <a:cubicBezTo>
                      <a:pt x="206873" y="157124"/>
                      <a:pt x="212889" y="163141"/>
                      <a:pt x="220312" y="163141"/>
                    </a:cubicBezTo>
                    <a:close/>
                    <a:moveTo>
                      <a:pt x="272085" y="163141"/>
                    </a:moveTo>
                    <a:cubicBezTo>
                      <a:pt x="279507" y="163141"/>
                      <a:pt x="285524" y="157124"/>
                      <a:pt x="285524" y="149702"/>
                    </a:cubicBezTo>
                    <a:cubicBezTo>
                      <a:pt x="285524" y="142279"/>
                      <a:pt x="279507" y="136263"/>
                      <a:pt x="272085" y="136263"/>
                    </a:cubicBezTo>
                    <a:cubicBezTo>
                      <a:pt x="264662" y="136263"/>
                      <a:pt x="258646" y="142279"/>
                      <a:pt x="258646" y="149702"/>
                    </a:cubicBezTo>
                    <a:cubicBezTo>
                      <a:pt x="258646" y="157124"/>
                      <a:pt x="264662" y="163141"/>
                      <a:pt x="272085" y="163141"/>
                    </a:cubicBezTo>
                    <a:close/>
                    <a:moveTo>
                      <a:pt x="323748" y="163141"/>
                    </a:moveTo>
                    <a:cubicBezTo>
                      <a:pt x="331170" y="163141"/>
                      <a:pt x="337187" y="157124"/>
                      <a:pt x="337187" y="149702"/>
                    </a:cubicBezTo>
                    <a:cubicBezTo>
                      <a:pt x="337187" y="142279"/>
                      <a:pt x="331170" y="136263"/>
                      <a:pt x="323748" y="136263"/>
                    </a:cubicBezTo>
                    <a:cubicBezTo>
                      <a:pt x="316326" y="136263"/>
                      <a:pt x="310309" y="142279"/>
                      <a:pt x="310309" y="149702"/>
                    </a:cubicBezTo>
                    <a:cubicBezTo>
                      <a:pt x="310309" y="157124"/>
                      <a:pt x="316326" y="163141"/>
                      <a:pt x="323748" y="163141"/>
                    </a:cubicBezTo>
                    <a:close/>
                    <a:moveTo>
                      <a:pt x="375521" y="163141"/>
                    </a:moveTo>
                    <a:cubicBezTo>
                      <a:pt x="382943" y="163141"/>
                      <a:pt x="388960" y="157124"/>
                      <a:pt x="388960" y="149702"/>
                    </a:cubicBezTo>
                    <a:cubicBezTo>
                      <a:pt x="388960" y="142279"/>
                      <a:pt x="382943" y="136263"/>
                      <a:pt x="375521" y="136263"/>
                    </a:cubicBezTo>
                    <a:cubicBezTo>
                      <a:pt x="368099" y="136263"/>
                      <a:pt x="362082" y="142279"/>
                      <a:pt x="362082" y="149702"/>
                    </a:cubicBezTo>
                    <a:cubicBezTo>
                      <a:pt x="362082" y="157124"/>
                      <a:pt x="368099" y="163141"/>
                      <a:pt x="375521" y="163141"/>
                    </a:cubicBezTo>
                    <a:close/>
                    <a:moveTo>
                      <a:pt x="427294" y="163141"/>
                    </a:moveTo>
                    <a:cubicBezTo>
                      <a:pt x="434716" y="163141"/>
                      <a:pt x="440733" y="157124"/>
                      <a:pt x="440733" y="149702"/>
                    </a:cubicBezTo>
                    <a:cubicBezTo>
                      <a:pt x="440733" y="142279"/>
                      <a:pt x="434716" y="136263"/>
                      <a:pt x="427294" y="136263"/>
                    </a:cubicBezTo>
                    <a:cubicBezTo>
                      <a:pt x="419872" y="136263"/>
                      <a:pt x="413855" y="142279"/>
                      <a:pt x="413855" y="149702"/>
                    </a:cubicBezTo>
                    <a:cubicBezTo>
                      <a:pt x="413855" y="157124"/>
                      <a:pt x="419872" y="163141"/>
                      <a:pt x="427294" y="163141"/>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65212" y="208635"/>
                    </a:moveTo>
                    <a:cubicBezTo>
                      <a:pt x="72634" y="208635"/>
                      <a:pt x="78651" y="202618"/>
                      <a:pt x="78651" y="195196"/>
                    </a:cubicBezTo>
                    <a:cubicBezTo>
                      <a:pt x="78651" y="187774"/>
                      <a:pt x="72634" y="181757"/>
                      <a:pt x="65212" y="181757"/>
                    </a:cubicBezTo>
                    <a:cubicBezTo>
                      <a:pt x="57790" y="181757"/>
                      <a:pt x="51773" y="187774"/>
                      <a:pt x="51773" y="195196"/>
                    </a:cubicBezTo>
                    <a:cubicBezTo>
                      <a:pt x="51773" y="202618"/>
                      <a:pt x="57790" y="208635"/>
                      <a:pt x="65212"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220312" y="208635"/>
                    </a:moveTo>
                    <a:cubicBezTo>
                      <a:pt x="227734" y="208635"/>
                      <a:pt x="233751" y="202618"/>
                      <a:pt x="233751" y="195196"/>
                    </a:cubicBezTo>
                    <a:cubicBezTo>
                      <a:pt x="233751" y="187774"/>
                      <a:pt x="227734" y="181757"/>
                      <a:pt x="220312" y="181757"/>
                    </a:cubicBezTo>
                    <a:cubicBezTo>
                      <a:pt x="212889" y="181757"/>
                      <a:pt x="206873" y="187774"/>
                      <a:pt x="206873" y="195196"/>
                    </a:cubicBezTo>
                    <a:cubicBezTo>
                      <a:pt x="206873" y="202618"/>
                      <a:pt x="212889" y="208635"/>
                      <a:pt x="220312" y="208635"/>
                    </a:cubicBezTo>
                    <a:close/>
                    <a:moveTo>
                      <a:pt x="272085" y="208635"/>
                    </a:moveTo>
                    <a:cubicBezTo>
                      <a:pt x="279507" y="208635"/>
                      <a:pt x="285524" y="202618"/>
                      <a:pt x="285524" y="195196"/>
                    </a:cubicBezTo>
                    <a:cubicBezTo>
                      <a:pt x="285524" y="187774"/>
                      <a:pt x="279507" y="181757"/>
                      <a:pt x="272085" y="181757"/>
                    </a:cubicBezTo>
                    <a:cubicBezTo>
                      <a:pt x="264662" y="181757"/>
                      <a:pt x="258646" y="187774"/>
                      <a:pt x="258646" y="195196"/>
                    </a:cubicBezTo>
                    <a:cubicBezTo>
                      <a:pt x="258646" y="202618"/>
                      <a:pt x="264662" y="208635"/>
                      <a:pt x="272085"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375521" y="208635"/>
                    </a:moveTo>
                    <a:cubicBezTo>
                      <a:pt x="382943" y="208635"/>
                      <a:pt x="388960" y="202618"/>
                      <a:pt x="388960" y="195196"/>
                    </a:cubicBezTo>
                    <a:cubicBezTo>
                      <a:pt x="388960" y="187774"/>
                      <a:pt x="382943" y="181757"/>
                      <a:pt x="375521" y="181757"/>
                    </a:cubicBezTo>
                    <a:cubicBezTo>
                      <a:pt x="368099" y="181757"/>
                      <a:pt x="362082" y="187774"/>
                      <a:pt x="362082" y="195196"/>
                    </a:cubicBezTo>
                    <a:cubicBezTo>
                      <a:pt x="362082" y="202618"/>
                      <a:pt x="368099" y="208635"/>
                      <a:pt x="375521" y="208635"/>
                    </a:cubicBezTo>
                    <a:close/>
                    <a:moveTo>
                      <a:pt x="427294" y="208635"/>
                    </a:moveTo>
                    <a:cubicBezTo>
                      <a:pt x="434716" y="208635"/>
                      <a:pt x="440733" y="202618"/>
                      <a:pt x="440733" y="195196"/>
                    </a:cubicBezTo>
                    <a:cubicBezTo>
                      <a:pt x="440733" y="187774"/>
                      <a:pt x="434716" y="181757"/>
                      <a:pt x="427294" y="181757"/>
                    </a:cubicBezTo>
                    <a:cubicBezTo>
                      <a:pt x="419872" y="181757"/>
                      <a:pt x="413855" y="187774"/>
                      <a:pt x="413855" y="195196"/>
                    </a:cubicBezTo>
                    <a:cubicBezTo>
                      <a:pt x="413855" y="202618"/>
                      <a:pt x="419872" y="208635"/>
                      <a:pt x="427294" y="20863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4" y="254130"/>
                      <a:pt x="78651" y="248113"/>
                      <a:pt x="78651" y="240691"/>
                    </a:cubicBezTo>
                    <a:cubicBezTo>
                      <a:pt x="78651" y="233268"/>
                      <a:pt x="72634" y="227252"/>
                      <a:pt x="65212" y="227252"/>
                    </a:cubicBezTo>
                    <a:cubicBezTo>
                      <a:pt x="57790" y="227252"/>
                      <a:pt x="51773" y="233268"/>
                      <a:pt x="51773" y="240691"/>
                    </a:cubicBezTo>
                    <a:cubicBezTo>
                      <a:pt x="51773" y="248113"/>
                      <a:pt x="57790" y="254130"/>
                      <a:pt x="6521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2" y="227252"/>
                      <a:pt x="258646" y="233268"/>
                      <a:pt x="258646" y="240691"/>
                    </a:cubicBezTo>
                    <a:cubicBezTo>
                      <a:pt x="258646" y="248113"/>
                      <a:pt x="264662"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4" y="254130"/>
                    </a:moveTo>
                    <a:cubicBezTo>
                      <a:pt x="434716" y="254130"/>
                      <a:pt x="440733" y="248113"/>
                      <a:pt x="440733" y="240691"/>
                    </a:cubicBezTo>
                    <a:cubicBezTo>
                      <a:pt x="440733" y="233268"/>
                      <a:pt x="434716" y="227252"/>
                      <a:pt x="427294" y="227252"/>
                    </a:cubicBezTo>
                    <a:cubicBezTo>
                      <a:pt x="419872" y="227252"/>
                      <a:pt x="413855" y="233268"/>
                      <a:pt x="413855" y="240691"/>
                    </a:cubicBezTo>
                    <a:cubicBezTo>
                      <a:pt x="413855" y="248113"/>
                      <a:pt x="419872" y="254130"/>
                      <a:pt x="427294" y="254130"/>
                    </a:cubicBezTo>
                    <a:close/>
                    <a:moveTo>
                      <a:pt x="13439" y="299514"/>
                    </a:moveTo>
                    <a:cubicBezTo>
                      <a:pt x="20861" y="299514"/>
                      <a:pt x="26878" y="293497"/>
                      <a:pt x="26878" y="286075"/>
                    </a:cubicBezTo>
                    <a:cubicBezTo>
                      <a:pt x="26878" y="278652"/>
                      <a:pt x="20861" y="272636"/>
                      <a:pt x="13439" y="272636"/>
                    </a:cubicBezTo>
                    <a:cubicBezTo>
                      <a:pt x="6017" y="272636"/>
                      <a:pt x="0" y="278652"/>
                      <a:pt x="0" y="286075"/>
                    </a:cubicBezTo>
                    <a:cubicBezTo>
                      <a:pt x="0" y="293497"/>
                      <a:pt x="6017" y="299514"/>
                      <a:pt x="13439" y="299514"/>
                    </a:cubicBezTo>
                    <a:close/>
                    <a:moveTo>
                      <a:pt x="65212" y="299514"/>
                    </a:moveTo>
                    <a:cubicBezTo>
                      <a:pt x="72634" y="299514"/>
                      <a:pt x="78651" y="293497"/>
                      <a:pt x="78651" y="286075"/>
                    </a:cubicBezTo>
                    <a:cubicBezTo>
                      <a:pt x="78651" y="278652"/>
                      <a:pt x="72634" y="272636"/>
                      <a:pt x="65212" y="272636"/>
                    </a:cubicBezTo>
                    <a:cubicBezTo>
                      <a:pt x="57790" y="272636"/>
                      <a:pt x="51773" y="278652"/>
                      <a:pt x="51773" y="286075"/>
                    </a:cubicBezTo>
                    <a:cubicBezTo>
                      <a:pt x="51773" y="293497"/>
                      <a:pt x="57790" y="299514"/>
                      <a:pt x="65212" y="299514"/>
                    </a:cubicBezTo>
                    <a:close/>
                    <a:moveTo>
                      <a:pt x="116875" y="299514"/>
                    </a:moveTo>
                    <a:cubicBezTo>
                      <a:pt x="124297" y="299514"/>
                      <a:pt x="130314" y="293497"/>
                      <a:pt x="130314" y="286075"/>
                    </a:cubicBezTo>
                    <a:cubicBezTo>
                      <a:pt x="130314" y="278652"/>
                      <a:pt x="124297" y="272636"/>
                      <a:pt x="116875" y="272636"/>
                    </a:cubicBezTo>
                    <a:cubicBezTo>
                      <a:pt x="109453" y="272636"/>
                      <a:pt x="103436" y="278652"/>
                      <a:pt x="103436" y="286075"/>
                    </a:cubicBezTo>
                    <a:cubicBezTo>
                      <a:pt x="103436" y="293497"/>
                      <a:pt x="109453" y="299514"/>
                      <a:pt x="116875" y="299514"/>
                    </a:cubicBezTo>
                    <a:close/>
                    <a:moveTo>
                      <a:pt x="168649" y="299514"/>
                    </a:moveTo>
                    <a:cubicBezTo>
                      <a:pt x="176071" y="299514"/>
                      <a:pt x="182088" y="293497"/>
                      <a:pt x="182088" y="286075"/>
                    </a:cubicBezTo>
                    <a:cubicBezTo>
                      <a:pt x="182088" y="278652"/>
                      <a:pt x="176071" y="272636"/>
                      <a:pt x="168649" y="272636"/>
                    </a:cubicBezTo>
                    <a:cubicBezTo>
                      <a:pt x="161226" y="272636"/>
                      <a:pt x="155210" y="278652"/>
                      <a:pt x="155210" y="286075"/>
                    </a:cubicBezTo>
                    <a:cubicBezTo>
                      <a:pt x="155210" y="293497"/>
                      <a:pt x="161226" y="299514"/>
                      <a:pt x="168649" y="299514"/>
                    </a:cubicBezTo>
                    <a:close/>
                    <a:moveTo>
                      <a:pt x="220312" y="299514"/>
                    </a:moveTo>
                    <a:cubicBezTo>
                      <a:pt x="227734" y="299514"/>
                      <a:pt x="233751" y="293497"/>
                      <a:pt x="233751" y="286075"/>
                    </a:cubicBezTo>
                    <a:cubicBezTo>
                      <a:pt x="233751" y="278652"/>
                      <a:pt x="227734" y="272636"/>
                      <a:pt x="220312" y="272636"/>
                    </a:cubicBezTo>
                    <a:cubicBezTo>
                      <a:pt x="212889" y="272636"/>
                      <a:pt x="206873" y="278652"/>
                      <a:pt x="206873" y="286075"/>
                    </a:cubicBezTo>
                    <a:cubicBezTo>
                      <a:pt x="206873" y="293497"/>
                      <a:pt x="212889" y="299514"/>
                      <a:pt x="220312" y="299514"/>
                    </a:cubicBezTo>
                    <a:close/>
                    <a:moveTo>
                      <a:pt x="272085" y="299514"/>
                    </a:moveTo>
                    <a:cubicBezTo>
                      <a:pt x="279507" y="299514"/>
                      <a:pt x="285524" y="293497"/>
                      <a:pt x="285524" y="286075"/>
                    </a:cubicBezTo>
                    <a:cubicBezTo>
                      <a:pt x="285524" y="278652"/>
                      <a:pt x="279507" y="272636"/>
                      <a:pt x="272085" y="272636"/>
                    </a:cubicBezTo>
                    <a:cubicBezTo>
                      <a:pt x="264662" y="272636"/>
                      <a:pt x="258646" y="278652"/>
                      <a:pt x="258646" y="286075"/>
                    </a:cubicBezTo>
                    <a:cubicBezTo>
                      <a:pt x="258646" y="293497"/>
                      <a:pt x="264662" y="299514"/>
                      <a:pt x="272085" y="299514"/>
                    </a:cubicBezTo>
                    <a:close/>
                    <a:moveTo>
                      <a:pt x="323748" y="299514"/>
                    </a:moveTo>
                    <a:cubicBezTo>
                      <a:pt x="331170" y="299514"/>
                      <a:pt x="337187" y="293497"/>
                      <a:pt x="337187" y="286075"/>
                    </a:cubicBezTo>
                    <a:cubicBezTo>
                      <a:pt x="337187" y="278652"/>
                      <a:pt x="331170" y="272636"/>
                      <a:pt x="323748" y="272636"/>
                    </a:cubicBezTo>
                    <a:cubicBezTo>
                      <a:pt x="316326" y="272636"/>
                      <a:pt x="310309" y="278652"/>
                      <a:pt x="310309" y="286075"/>
                    </a:cubicBezTo>
                    <a:cubicBezTo>
                      <a:pt x="310309" y="293497"/>
                      <a:pt x="316326" y="299514"/>
                      <a:pt x="323748" y="299514"/>
                    </a:cubicBezTo>
                    <a:close/>
                    <a:moveTo>
                      <a:pt x="375521" y="299514"/>
                    </a:moveTo>
                    <a:cubicBezTo>
                      <a:pt x="382943" y="299514"/>
                      <a:pt x="388960" y="293497"/>
                      <a:pt x="388960" y="286075"/>
                    </a:cubicBezTo>
                    <a:cubicBezTo>
                      <a:pt x="388960" y="278652"/>
                      <a:pt x="382943" y="272636"/>
                      <a:pt x="375521" y="272636"/>
                    </a:cubicBezTo>
                    <a:cubicBezTo>
                      <a:pt x="368099" y="272636"/>
                      <a:pt x="362082" y="278652"/>
                      <a:pt x="362082" y="286075"/>
                    </a:cubicBezTo>
                    <a:cubicBezTo>
                      <a:pt x="362082" y="293497"/>
                      <a:pt x="368099" y="299514"/>
                      <a:pt x="375521" y="299514"/>
                    </a:cubicBezTo>
                    <a:close/>
                    <a:moveTo>
                      <a:pt x="427294" y="299514"/>
                    </a:moveTo>
                    <a:cubicBezTo>
                      <a:pt x="434716" y="299514"/>
                      <a:pt x="440733" y="293497"/>
                      <a:pt x="440733" y="286075"/>
                    </a:cubicBezTo>
                    <a:cubicBezTo>
                      <a:pt x="440733" y="278652"/>
                      <a:pt x="434716" y="272636"/>
                      <a:pt x="427294" y="272636"/>
                    </a:cubicBezTo>
                    <a:cubicBezTo>
                      <a:pt x="419872" y="272636"/>
                      <a:pt x="413855" y="278652"/>
                      <a:pt x="413855" y="286075"/>
                    </a:cubicBezTo>
                    <a:cubicBezTo>
                      <a:pt x="413855" y="293497"/>
                      <a:pt x="419872" y="299514"/>
                      <a:pt x="427294" y="299514"/>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65212" y="345008"/>
                    </a:moveTo>
                    <a:cubicBezTo>
                      <a:pt x="72634" y="345008"/>
                      <a:pt x="78651" y="338991"/>
                      <a:pt x="78651" y="331569"/>
                    </a:cubicBezTo>
                    <a:cubicBezTo>
                      <a:pt x="78651" y="324147"/>
                      <a:pt x="72634" y="318130"/>
                      <a:pt x="65212" y="318130"/>
                    </a:cubicBezTo>
                    <a:cubicBezTo>
                      <a:pt x="57790" y="318130"/>
                      <a:pt x="51773" y="324147"/>
                      <a:pt x="51773" y="331569"/>
                    </a:cubicBezTo>
                    <a:cubicBezTo>
                      <a:pt x="51773" y="338991"/>
                      <a:pt x="57790" y="345008"/>
                      <a:pt x="65212"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220312" y="345008"/>
                    </a:moveTo>
                    <a:cubicBezTo>
                      <a:pt x="227734" y="345008"/>
                      <a:pt x="233751" y="338991"/>
                      <a:pt x="233751" y="331569"/>
                    </a:cubicBezTo>
                    <a:cubicBezTo>
                      <a:pt x="233751" y="324147"/>
                      <a:pt x="227734" y="318130"/>
                      <a:pt x="220312" y="318130"/>
                    </a:cubicBezTo>
                    <a:cubicBezTo>
                      <a:pt x="212889" y="318130"/>
                      <a:pt x="206873" y="324147"/>
                      <a:pt x="206873" y="331569"/>
                    </a:cubicBezTo>
                    <a:cubicBezTo>
                      <a:pt x="206873" y="338991"/>
                      <a:pt x="212889" y="345008"/>
                      <a:pt x="220312" y="345008"/>
                    </a:cubicBezTo>
                    <a:close/>
                    <a:moveTo>
                      <a:pt x="272085" y="345008"/>
                    </a:moveTo>
                    <a:cubicBezTo>
                      <a:pt x="279507" y="345008"/>
                      <a:pt x="285524" y="338991"/>
                      <a:pt x="285524" y="331569"/>
                    </a:cubicBezTo>
                    <a:cubicBezTo>
                      <a:pt x="285524" y="324147"/>
                      <a:pt x="279507" y="318130"/>
                      <a:pt x="272085" y="318130"/>
                    </a:cubicBezTo>
                    <a:cubicBezTo>
                      <a:pt x="264662" y="318130"/>
                      <a:pt x="258646" y="324147"/>
                      <a:pt x="258646" y="331569"/>
                    </a:cubicBezTo>
                    <a:cubicBezTo>
                      <a:pt x="258646" y="338991"/>
                      <a:pt x="264662" y="345008"/>
                      <a:pt x="272085"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375521" y="345008"/>
                    </a:moveTo>
                    <a:cubicBezTo>
                      <a:pt x="382943" y="345008"/>
                      <a:pt x="388960" y="338991"/>
                      <a:pt x="388960" y="331569"/>
                    </a:cubicBezTo>
                    <a:cubicBezTo>
                      <a:pt x="388960" y="324147"/>
                      <a:pt x="382943" y="318130"/>
                      <a:pt x="375521" y="318130"/>
                    </a:cubicBezTo>
                    <a:cubicBezTo>
                      <a:pt x="368099" y="318130"/>
                      <a:pt x="362082" y="324147"/>
                      <a:pt x="362082" y="331569"/>
                    </a:cubicBezTo>
                    <a:cubicBezTo>
                      <a:pt x="362082" y="338991"/>
                      <a:pt x="368099" y="345008"/>
                      <a:pt x="375521" y="345008"/>
                    </a:cubicBezTo>
                    <a:close/>
                    <a:moveTo>
                      <a:pt x="427294" y="345008"/>
                    </a:moveTo>
                    <a:cubicBezTo>
                      <a:pt x="434716" y="345008"/>
                      <a:pt x="440733" y="338991"/>
                      <a:pt x="440733" y="331569"/>
                    </a:cubicBezTo>
                    <a:cubicBezTo>
                      <a:pt x="440733" y="324147"/>
                      <a:pt x="434716" y="318130"/>
                      <a:pt x="427294" y="318130"/>
                    </a:cubicBezTo>
                    <a:cubicBezTo>
                      <a:pt x="419872" y="318130"/>
                      <a:pt x="413855" y="324147"/>
                      <a:pt x="413855" y="331569"/>
                    </a:cubicBezTo>
                    <a:cubicBezTo>
                      <a:pt x="413855" y="338991"/>
                      <a:pt x="419872" y="345008"/>
                      <a:pt x="427294" y="34500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65" name="任意多边形: 形状 164">
                <a:extLst>
                  <a:ext uri="{FF2B5EF4-FFF2-40B4-BE49-F238E27FC236}">
                    <a16:creationId xmlns:a16="http://schemas.microsoft.com/office/drawing/2014/main" id="{F7AE2A32-084B-4EE2-EE2A-AEA9B84C6B53}"/>
                  </a:ext>
                </a:extLst>
              </p:cNvPr>
              <p:cNvSpPr/>
              <p:nvPr/>
            </p:nvSpPr>
            <p:spPr>
              <a:xfrm>
                <a:off x="8411235" y="4825420"/>
                <a:ext cx="440733" cy="393917"/>
              </a:xfrm>
              <a:custGeom>
                <a:avLst/>
                <a:gdLst>
                  <a:gd name="connsiteX0" fmla="*/ 13439 w 440733"/>
                  <a:gd name="connsiteY0" fmla="*/ 26878 h 393917"/>
                  <a:gd name="connsiteX1" fmla="*/ 26878 w 440733"/>
                  <a:gd name="connsiteY1" fmla="*/ 13439 h 393917"/>
                  <a:gd name="connsiteX2" fmla="*/ 13439 w 440733"/>
                  <a:gd name="connsiteY2" fmla="*/ 0 h 393917"/>
                  <a:gd name="connsiteX3" fmla="*/ 0 w 440733"/>
                  <a:gd name="connsiteY3" fmla="*/ 13439 h 393917"/>
                  <a:gd name="connsiteX4" fmla="*/ 13439 w 440733"/>
                  <a:gd name="connsiteY4" fmla="*/ 26878 h 393917"/>
                  <a:gd name="connsiteX5" fmla="*/ 65212 w 440733"/>
                  <a:gd name="connsiteY5" fmla="*/ 26878 h 393917"/>
                  <a:gd name="connsiteX6" fmla="*/ 78651 w 440733"/>
                  <a:gd name="connsiteY6" fmla="*/ 13439 h 393917"/>
                  <a:gd name="connsiteX7" fmla="*/ 65212 w 440733"/>
                  <a:gd name="connsiteY7" fmla="*/ 0 h 393917"/>
                  <a:gd name="connsiteX8" fmla="*/ 51773 w 440733"/>
                  <a:gd name="connsiteY8" fmla="*/ 13439 h 393917"/>
                  <a:gd name="connsiteX9" fmla="*/ 65212 w 440733"/>
                  <a:gd name="connsiteY9" fmla="*/ 26878 h 393917"/>
                  <a:gd name="connsiteX10" fmla="*/ 116875 w 440733"/>
                  <a:gd name="connsiteY10" fmla="*/ 26878 h 393917"/>
                  <a:gd name="connsiteX11" fmla="*/ 130314 w 440733"/>
                  <a:gd name="connsiteY11" fmla="*/ 13439 h 393917"/>
                  <a:gd name="connsiteX12" fmla="*/ 116875 w 440733"/>
                  <a:gd name="connsiteY12" fmla="*/ 0 h 393917"/>
                  <a:gd name="connsiteX13" fmla="*/ 103436 w 440733"/>
                  <a:gd name="connsiteY13" fmla="*/ 13439 h 393917"/>
                  <a:gd name="connsiteX14" fmla="*/ 116875 w 440733"/>
                  <a:gd name="connsiteY14" fmla="*/ 26878 h 393917"/>
                  <a:gd name="connsiteX15" fmla="*/ 168649 w 440733"/>
                  <a:gd name="connsiteY15" fmla="*/ 26878 h 393917"/>
                  <a:gd name="connsiteX16" fmla="*/ 182088 w 440733"/>
                  <a:gd name="connsiteY16" fmla="*/ 13439 h 393917"/>
                  <a:gd name="connsiteX17" fmla="*/ 168649 w 440733"/>
                  <a:gd name="connsiteY17" fmla="*/ 0 h 393917"/>
                  <a:gd name="connsiteX18" fmla="*/ 155210 w 440733"/>
                  <a:gd name="connsiteY18" fmla="*/ 13439 h 393917"/>
                  <a:gd name="connsiteX19" fmla="*/ 168649 w 440733"/>
                  <a:gd name="connsiteY19" fmla="*/ 26878 h 393917"/>
                  <a:gd name="connsiteX20" fmla="*/ 220312 w 440733"/>
                  <a:gd name="connsiteY20" fmla="*/ 26878 h 393917"/>
                  <a:gd name="connsiteX21" fmla="*/ 233751 w 440733"/>
                  <a:gd name="connsiteY21" fmla="*/ 13439 h 393917"/>
                  <a:gd name="connsiteX22" fmla="*/ 220312 w 440733"/>
                  <a:gd name="connsiteY22" fmla="*/ 0 h 393917"/>
                  <a:gd name="connsiteX23" fmla="*/ 206873 w 440733"/>
                  <a:gd name="connsiteY23" fmla="*/ 13439 h 393917"/>
                  <a:gd name="connsiteX24" fmla="*/ 220312 w 440733"/>
                  <a:gd name="connsiteY24" fmla="*/ 26878 h 393917"/>
                  <a:gd name="connsiteX25" fmla="*/ 272085 w 440733"/>
                  <a:gd name="connsiteY25" fmla="*/ 26878 h 393917"/>
                  <a:gd name="connsiteX26" fmla="*/ 285524 w 440733"/>
                  <a:gd name="connsiteY26" fmla="*/ 13439 h 393917"/>
                  <a:gd name="connsiteX27" fmla="*/ 272085 w 440733"/>
                  <a:gd name="connsiteY27" fmla="*/ 0 h 393917"/>
                  <a:gd name="connsiteX28" fmla="*/ 258646 w 440733"/>
                  <a:gd name="connsiteY28" fmla="*/ 13439 h 393917"/>
                  <a:gd name="connsiteX29" fmla="*/ 272085 w 440733"/>
                  <a:gd name="connsiteY29" fmla="*/ 26878 h 393917"/>
                  <a:gd name="connsiteX30" fmla="*/ 323748 w 440733"/>
                  <a:gd name="connsiteY30" fmla="*/ 26878 h 393917"/>
                  <a:gd name="connsiteX31" fmla="*/ 337187 w 440733"/>
                  <a:gd name="connsiteY31" fmla="*/ 13439 h 393917"/>
                  <a:gd name="connsiteX32" fmla="*/ 323748 w 440733"/>
                  <a:gd name="connsiteY32" fmla="*/ 0 h 393917"/>
                  <a:gd name="connsiteX33" fmla="*/ 310309 w 440733"/>
                  <a:gd name="connsiteY33" fmla="*/ 13439 h 393917"/>
                  <a:gd name="connsiteX34" fmla="*/ 323748 w 440733"/>
                  <a:gd name="connsiteY34" fmla="*/ 26878 h 393917"/>
                  <a:gd name="connsiteX35" fmla="*/ 375521 w 440733"/>
                  <a:gd name="connsiteY35" fmla="*/ 26878 h 393917"/>
                  <a:gd name="connsiteX36" fmla="*/ 388960 w 440733"/>
                  <a:gd name="connsiteY36" fmla="*/ 13439 h 393917"/>
                  <a:gd name="connsiteX37" fmla="*/ 375521 w 440733"/>
                  <a:gd name="connsiteY37" fmla="*/ 0 h 393917"/>
                  <a:gd name="connsiteX38" fmla="*/ 362082 w 440733"/>
                  <a:gd name="connsiteY38" fmla="*/ 13439 h 393917"/>
                  <a:gd name="connsiteX39" fmla="*/ 375521 w 440733"/>
                  <a:gd name="connsiteY39" fmla="*/ 26878 h 393917"/>
                  <a:gd name="connsiteX40" fmla="*/ 427294 w 440733"/>
                  <a:gd name="connsiteY40" fmla="*/ 26878 h 393917"/>
                  <a:gd name="connsiteX41" fmla="*/ 440733 w 440733"/>
                  <a:gd name="connsiteY41" fmla="*/ 13439 h 393917"/>
                  <a:gd name="connsiteX42" fmla="*/ 427294 w 440733"/>
                  <a:gd name="connsiteY42" fmla="*/ 0 h 393917"/>
                  <a:gd name="connsiteX43" fmla="*/ 413855 w 440733"/>
                  <a:gd name="connsiteY43" fmla="*/ 13439 h 393917"/>
                  <a:gd name="connsiteX44" fmla="*/ 427294 w 440733"/>
                  <a:gd name="connsiteY44" fmla="*/ 26878 h 393917"/>
                  <a:gd name="connsiteX45" fmla="*/ 13439 w 440733"/>
                  <a:gd name="connsiteY45" fmla="*/ 72372 h 393917"/>
                  <a:gd name="connsiteX46" fmla="*/ 26878 w 440733"/>
                  <a:gd name="connsiteY46" fmla="*/ 58933 h 393917"/>
                  <a:gd name="connsiteX47" fmla="*/ 13439 w 440733"/>
                  <a:gd name="connsiteY47" fmla="*/ 45494 h 393917"/>
                  <a:gd name="connsiteX48" fmla="*/ 0 w 440733"/>
                  <a:gd name="connsiteY48" fmla="*/ 58933 h 393917"/>
                  <a:gd name="connsiteX49" fmla="*/ 13439 w 440733"/>
                  <a:gd name="connsiteY49" fmla="*/ 72372 h 393917"/>
                  <a:gd name="connsiteX50" fmla="*/ 65212 w 440733"/>
                  <a:gd name="connsiteY50" fmla="*/ 72372 h 393917"/>
                  <a:gd name="connsiteX51" fmla="*/ 78651 w 440733"/>
                  <a:gd name="connsiteY51" fmla="*/ 58933 h 393917"/>
                  <a:gd name="connsiteX52" fmla="*/ 65212 w 440733"/>
                  <a:gd name="connsiteY52" fmla="*/ 45494 h 393917"/>
                  <a:gd name="connsiteX53" fmla="*/ 51773 w 440733"/>
                  <a:gd name="connsiteY53" fmla="*/ 58933 h 393917"/>
                  <a:gd name="connsiteX54" fmla="*/ 65212 w 440733"/>
                  <a:gd name="connsiteY54" fmla="*/ 72372 h 393917"/>
                  <a:gd name="connsiteX55" fmla="*/ 116875 w 440733"/>
                  <a:gd name="connsiteY55" fmla="*/ 72372 h 393917"/>
                  <a:gd name="connsiteX56" fmla="*/ 130314 w 440733"/>
                  <a:gd name="connsiteY56" fmla="*/ 58933 h 393917"/>
                  <a:gd name="connsiteX57" fmla="*/ 116875 w 440733"/>
                  <a:gd name="connsiteY57" fmla="*/ 45494 h 393917"/>
                  <a:gd name="connsiteX58" fmla="*/ 103436 w 440733"/>
                  <a:gd name="connsiteY58" fmla="*/ 58933 h 393917"/>
                  <a:gd name="connsiteX59" fmla="*/ 116875 w 440733"/>
                  <a:gd name="connsiteY59" fmla="*/ 72372 h 393917"/>
                  <a:gd name="connsiteX60" fmla="*/ 168649 w 440733"/>
                  <a:gd name="connsiteY60" fmla="*/ 72372 h 393917"/>
                  <a:gd name="connsiteX61" fmla="*/ 182088 w 440733"/>
                  <a:gd name="connsiteY61" fmla="*/ 58933 h 393917"/>
                  <a:gd name="connsiteX62" fmla="*/ 168649 w 440733"/>
                  <a:gd name="connsiteY62" fmla="*/ 45494 h 393917"/>
                  <a:gd name="connsiteX63" fmla="*/ 155210 w 440733"/>
                  <a:gd name="connsiteY63" fmla="*/ 58933 h 393917"/>
                  <a:gd name="connsiteX64" fmla="*/ 168649 w 440733"/>
                  <a:gd name="connsiteY64" fmla="*/ 72372 h 393917"/>
                  <a:gd name="connsiteX65" fmla="*/ 220312 w 440733"/>
                  <a:gd name="connsiteY65" fmla="*/ 72372 h 393917"/>
                  <a:gd name="connsiteX66" fmla="*/ 233751 w 440733"/>
                  <a:gd name="connsiteY66" fmla="*/ 58933 h 393917"/>
                  <a:gd name="connsiteX67" fmla="*/ 220312 w 440733"/>
                  <a:gd name="connsiteY67" fmla="*/ 45494 h 393917"/>
                  <a:gd name="connsiteX68" fmla="*/ 206873 w 440733"/>
                  <a:gd name="connsiteY68" fmla="*/ 58933 h 393917"/>
                  <a:gd name="connsiteX69" fmla="*/ 220312 w 440733"/>
                  <a:gd name="connsiteY69" fmla="*/ 72372 h 393917"/>
                  <a:gd name="connsiteX70" fmla="*/ 272085 w 440733"/>
                  <a:gd name="connsiteY70" fmla="*/ 72372 h 393917"/>
                  <a:gd name="connsiteX71" fmla="*/ 285524 w 440733"/>
                  <a:gd name="connsiteY71" fmla="*/ 58933 h 393917"/>
                  <a:gd name="connsiteX72" fmla="*/ 272085 w 440733"/>
                  <a:gd name="connsiteY72" fmla="*/ 45494 h 393917"/>
                  <a:gd name="connsiteX73" fmla="*/ 258646 w 440733"/>
                  <a:gd name="connsiteY73" fmla="*/ 58933 h 393917"/>
                  <a:gd name="connsiteX74" fmla="*/ 272085 w 440733"/>
                  <a:gd name="connsiteY74" fmla="*/ 72372 h 393917"/>
                  <a:gd name="connsiteX75" fmla="*/ 323748 w 440733"/>
                  <a:gd name="connsiteY75" fmla="*/ 72372 h 393917"/>
                  <a:gd name="connsiteX76" fmla="*/ 337187 w 440733"/>
                  <a:gd name="connsiteY76" fmla="*/ 58933 h 393917"/>
                  <a:gd name="connsiteX77" fmla="*/ 323748 w 440733"/>
                  <a:gd name="connsiteY77" fmla="*/ 45494 h 393917"/>
                  <a:gd name="connsiteX78" fmla="*/ 310309 w 440733"/>
                  <a:gd name="connsiteY78" fmla="*/ 58933 h 393917"/>
                  <a:gd name="connsiteX79" fmla="*/ 323748 w 440733"/>
                  <a:gd name="connsiteY79" fmla="*/ 72372 h 393917"/>
                  <a:gd name="connsiteX80" fmla="*/ 375521 w 440733"/>
                  <a:gd name="connsiteY80" fmla="*/ 72372 h 393917"/>
                  <a:gd name="connsiteX81" fmla="*/ 388960 w 440733"/>
                  <a:gd name="connsiteY81" fmla="*/ 58933 h 393917"/>
                  <a:gd name="connsiteX82" fmla="*/ 375521 w 440733"/>
                  <a:gd name="connsiteY82" fmla="*/ 45494 h 393917"/>
                  <a:gd name="connsiteX83" fmla="*/ 362082 w 440733"/>
                  <a:gd name="connsiteY83" fmla="*/ 58933 h 393917"/>
                  <a:gd name="connsiteX84" fmla="*/ 375521 w 440733"/>
                  <a:gd name="connsiteY84" fmla="*/ 72372 h 393917"/>
                  <a:gd name="connsiteX85" fmla="*/ 427294 w 440733"/>
                  <a:gd name="connsiteY85" fmla="*/ 72372 h 393917"/>
                  <a:gd name="connsiteX86" fmla="*/ 440733 w 440733"/>
                  <a:gd name="connsiteY86" fmla="*/ 58933 h 393917"/>
                  <a:gd name="connsiteX87" fmla="*/ 427294 w 440733"/>
                  <a:gd name="connsiteY87" fmla="*/ 45494 h 393917"/>
                  <a:gd name="connsiteX88" fmla="*/ 413855 w 440733"/>
                  <a:gd name="connsiteY88" fmla="*/ 58933 h 393917"/>
                  <a:gd name="connsiteX89" fmla="*/ 427294 w 440733"/>
                  <a:gd name="connsiteY89" fmla="*/ 72372 h 393917"/>
                  <a:gd name="connsiteX90" fmla="*/ 13439 w 440733"/>
                  <a:gd name="connsiteY90" fmla="*/ 117757 h 393917"/>
                  <a:gd name="connsiteX91" fmla="*/ 26878 w 440733"/>
                  <a:gd name="connsiteY91" fmla="*/ 104318 h 393917"/>
                  <a:gd name="connsiteX92" fmla="*/ 13439 w 440733"/>
                  <a:gd name="connsiteY92" fmla="*/ 90879 h 393917"/>
                  <a:gd name="connsiteX93" fmla="*/ 0 w 440733"/>
                  <a:gd name="connsiteY93" fmla="*/ 104318 h 393917"/>
                  <a:gd name="connsiteX94" fmla="*/ 13439 w 440733"/>
                  <a:gd name="connsiteY94" fmla="*/ 117757 h 393917"/>
                  <a:gd name="connsiteX95" fmla="*/ 65212 w 440733"/>
                  <a:gd name="connsiteY95" fmla="*/ 117757 h 393917"/>
                  <a:gd name="connsiteX96" fmla="*/ 78651 w 440733"/>
                  <a:gd name="connsiteY96" fmla="*/ 104318 h 393917"/>
                  <a:gd name="connsiteX97" fmla="*/ 65212 w 440733"/>
                  <a:gd name="connsiteY97" fmla="*/ 90879 h 393917"/>
                  <a:gd name="connsiteX98" fmla="*/ 51773 w 440733"/>
                  <a:gd name="connsiteY98" fmla="*/ 104318 h 393917"/>
                  <a:gd name="connsiteX99" fmla="*/ 65212 w 440733"/>
                  <a:gd name="connsiteY99" fmla="*/ 117757 h 393917"/>
                  <a:gd name="connsiteX100" fmla="*/ 116875 w 440733"/>
                  <a:gd name="connsiteY100" fmla="*/ 117757 h 393917"/>
                  <a:gd name="connsiteX101" fmla="*/ 130314 w 440733"/>
                  <a:gd name="connsiteY101" fmla="*/ 104318 h 393917"/>
                  <a:gd name="connsiteX102" fmla="*/ 116875 w 440733"/>
                  <a:gd name="connsiteY102" fmla="*/ 90879 h 393917"/>
                  <a:gd name="connsiteX103" fmla="*/ 103436 w 440733"/>
                  <a:gd name="connsiteY103" fmla="*/ 104318 h 393917"/>
                  <a:gd name="connsiteX104" fmla="*/ 116875 w 440733"/>
                  <a:gd name="connsiteY104" fmla="*/ 117757 h 393917"/>
                  <a:gd name="connsiteX105" fmla="*/ 168649 w 440733"/>
                  <a:gd name="connsiteY105" fmla="*/ 117757 h 393917"/>
                  <a:gd name="connsiteX106" fmla="*/ 182088 w 440733"/>
                  <a:gd name="connsiteY106" fmla="*/ 104318 h 393917"/>
                  <a:gd name="connsiteX107" fmla="*/ 168649 w 440733"/>
                  <a:gd name="connsiteY107" fmla="*/ 90879 h 393917"/>
                  <a:gd name="connsiteX108" fmla="*/ 155210 w 440733"/>
                  <a:gd name="connsiteY108" fmla="*/ 104318 h 393917"/>
                  <a:gd name="connsiteX109" fmla="*/ 168649 w 440733"/>
                  <a:gd name="connsiteY109" fmla="*/ 117757 h 393917"/>
                  <a:gd name="connsiteX110" fmla="*/ 220312 w 440733"/>
                  <a:gd name="connsiteY110" fmla="*/ 117757 h 393917"/>
                  <a:gd name="connsiteX111" fmla="*/ 233751 w 440733"/>
                  <a:gd name="connsiteY111" fmla="*/ 104318 h 393917"/>
                  <a:gd name="connsiteX112" fmla="*/ 220312 w 440733"/>
                  <a:gd name="connsiteY112" fmla="*/ 90879 h 393917"/>
                  <a:gd name="connsiteX113" fmla="*/ 206873 w 440733"/>
                  <a:gd name="connsiteY113" fmla="*/ 104318 h 393917"/>
                  <a:gd name="connsiteX114" fmla="*/ 220312 w 440733"/>
                  <a:gd name="connsiteY114" fmla="*/ 117757 h 393917"/>
                  <a:gd name="connsiteX115" fmla="*/ 272085 w 440733"/>
                  <a:gd name="connsiteY115" fmla="*/ 117757 h 393917"/>
                  <a:gd name="connsiteX116" fmla="*/ 285524 w 440733"/>
                  <a:gd name="connsiteY116" fmla="*/ 104318 h 393917"/>
                  <a:gd name="connsiteX117" fmla="*/ 272085 w 440733"/>
                  <a:gd name="connsiteY117" fmla="*/ 90879 h 393917"/>
                  <a:gd name="connsiteX118" fmla="*/ 258646 w 440733"/>
                  <a:gd name="connsiteY118" fmla="*/ 104318 h 393917"/>
                  <a:gd name="connsiteX119" fmla="*/ 272085 w 440733"/>
                  <a:gd name="connsiteY119" fmla="*/ 117757 h 393917"/>
                  <a:gd name="connsiteX120" fmla="*/ 323748 w 440733"/>
                  <a:gd name="connsiteY120" fmla="*/ 117757 h 393917"/>
                  <a:gd name="connsiteX121" fmla="*/ 337187 w 440733"/>
                  <a:gd name="connsiteY121" fmla="*/ 104318 h 393917"/>
                  <a:gd name="connsiteX122" fmla="*/ 323748 w 440733"/>
                  <a:gd name="connsiteY122" fmla="*/ 90879 h 393917"/>
                  <a:gd name="connsiteX123" fmla="*/ 310309 w 440733"/>
                  <a:gd name="connsiteY123" fmla="*/ 104318 h 393917"/>
                  <a:gd name="connsiteX124" fmla="*/ 323748 w 440733"/>
                  <a:gd name="connsiteY124" fmla="*/ 117757 h 393917"/>
                  <a:gd name="connsiteX125" fmla="*/ 375521 w 440733"/>
                  <a:gd name="connsiteY125" fmla="*/ 117757 h 393917"/>
                  <a:gd name="connsiteX126" fmla="*/ 388960 w 440733"/>
                  <a:gd name="connsiteY126" fmla="*/ 104318 h 393917"/>
                  <a:gd name="connsiteX127" fmla="*/ 375521 w 440733"/>
                  <a:gd name="connsiteY127" fmla="*/ 90879 h 393917"/>
                  <a:gd name="connsiteX128" fmla="*/ 362082 w 440733"/>
                  <a:gd name="connsiteY128" fmla="*/ 104318 h 393917"/>
                  <a:gd name="connsiteX129" fmla="*/ 375521 w 440733"/>
                  <a:gd name="connsiteY129" fmla="*/ 117757 h 393917"/>
                  <a:gd name="connsiteX130" fmla="*/ 427294 w 440733"/>
                  <a:gd name="connsiteY130" fmla="*/ 117757 h 393917"/>
                  <a:gd name="connsiteX131" fmla="*/ 440733 w 440733"/>
                  <a:gd name="connsiteY131" fmla="*/ 104318 h 393917"/>
                  <a:gd name="connsiteX132" fmla="*/ 427294 w 440733"/>
                  <a:gd name="connsiteY132" fmla="*/ 90879 h 393917"/>
                  <a:gd name="connsiteX133" fmla="*/ 413855 w 440733"/>
                  <a:gd name="connsiteY133" fmla="*/ 104318 h 393917"/>
                  <a:gd name="connsiteX134" fmla="*/ 427294 w 440733"/>
                  <a:gd name="connsiteY134" fmla="*/ 117757 h 393917"/>
                  <a:gd name="connsiteX135" fmla="*/ 13439 w 440733"/>
                  <a:gd name="connsiteY135" fmla="*/ 163251 h 393917"/>
                  <a:gd name="connsiteX136" fmla="*/ 26878 w 440733"/>
                  <a:gd name="connsiteY136" fmla="*/ 149812 h 393917"/>
                  <a:gd name="connsiteX137" fmla="*/ 13439 w 440733"/>
                  <a:gd name="connsiteY137" fmla="*/ 136373 h 393917"/>
                  <a:gd name="connsiteX138" fmla="*/ 0 w 440733"/>
                  <a:gd name="connsiteY138" fmla="*/ 149812 h 393917"/>
                  <a:gd name="connsiteX139" fmla="*/ 13439 w 440733"/>
                  <a:gd name="connsiteY139" fmla="*/ 163251 h 393917"/>
                  <a:gd name="connsiteX140" fmla="*/ 65212 w 440733"/>
                  <a:gd name="connsiteY140" fmla="*/ 163251 h 393917"/>
                  <a:gd name="connsiteX141" fmla="*/ 78651 w 440733"/>
                  <a:gd name="connsiteY141" fmla="*/ 149812 h 393917"/>
                  <a:gd name="connsiteX142" fmla="*/ 65212 w 440733"/>
                  <a:gd name="connsiteY142" fmla="*/ 136373 h 393917"/>
                  <a:gd name="connsiteX143" fmla="*/ 51773 w 440733"/>
                  <a:gd name="connsiteY143" fmla="*/ 149812 h 393917"/>
                  <a:gd name="connsiteX144" fmla="*/ 65212 w 440733"/>
                  <a:gd name="connsiteY144" fmla="*/ 163251 h 393917"/>
                  <a:gd name="connsiteX145" fmla="*/ 116875 w 440733"/>
                  <a:gd name="connsiteY145" fmla="*/ 163251 h 393917"/>
                  <a:gd name="connsiteX146" fmla="*/ 130314 w 440733"/>
                  <a:gd name="connsiteY146" fmla="*/ 149812 h 393917"/>
                  <a:gd name="connsiteX147" fmla="*/ 116875 w 440733"/>
                  <a:gd name="connsiteY147" fmla="*/ 136373 h 393917"/>
                  <a:gd name="connsiteX148" fmla="*/ 103436 w 440733"/>
                  <a:gd name="connsiteY148" fmla="*/ 149812 h 393917"/>
                  <a:gd name="connsiteX149" fmla="*/ 116875 w 440733"/>
                  <a:gd name="connsiteY149" fmla="*/ 163251 h 393917"/>
                  <a:gd name="connsiteX150" fmla="*/ 168649 w 440733"/>
                  <a:gd name="connsiteY150" fmla="*/ 163251 h 393917"/>
                  <a:gd name="connsiteX151" fmla="*/ 182088 w 440733"/>
                  <a:gd name="connsiteY151" fmla="*/ 149812 h 393917"/>
                  <a:gd name="connsiteX152" fmla="*/ 168649 w 440733"/>
                  <a:gd name="connsiteY152" fmla="*/ 136373 h 393917"/>
                  <a:gd name="connsiteX153" fmla="*/ 155210 w 440733"/>
                  <a:gd name="connsiteY153" fmla="*/ 149812 h 393917"/>
                  <a:gd name="connsiteX154" fmla="*/ 168649 w 440733"/>
                  <a:gd name="connsiteY154" fmla="*/ 163251 h 393917"/>
                  <a:gd name="connsiteX155" fmla="*/ 220312 w 440733"/>
                  <a:gd name="connsiteY155" fmla="*/ 163251 h 393917"/>
                  <a:gd name="connsiteX156" fmla="*/ 233751 w 440733"/>
                  <a:gd name="connsiteY156" fmla="*/ 149812 h 393917"/>
                  <a:gd name="connsiteX157" fmla="*/ 220312 w 440733"/>
                  <a:gd name="connsiteY157" fmla="*/ 136373 h 393917"/>
                  <a:gd name="connsiteX158" fmla="*/ 206873 w 440733"/>
                  <a:gd name="connsiteY158" fmla="*/ 149812 h 393917"/>
                  <a:gd name="connsiteX159" fmla="*/ 220312 w 440733"/>
                  <a:gd name="connsiteY159" fmla="*/ 163251 h 393917"/>
                  <a:gd name="connsiteX160" fmla="*/ 272085 w 440733"/>
                  <a:gd name="connsiteY160" fmla="*/ 163251 h 393917"/>
                  <a:gd name="connsiteX161" fmla="*/ 285524 w 440733"/>
                  <a:gd name="connsiteY161" fmla="*/ 149812 h 393917"/>
                  <a:gd name="connsiteX162" fmla="*/ 272085 w 440733"/>
                  <a:gd name="connsiteY162" fmla="*/ 136373 h 393917"/>
                  <a:gd name="connsiteX163" fmla="*/ 258646 w 440733"/>
                  <a:gd name="connsiteY163" fmla="*/ 149812 h 393917"/>
                  <a:gd name="connsiteX164" fmla="*/ 272085 w 440733"/>
                  <a:gd name="connsiteY164" fmla="*/ 163251 h 393917"/>
                  <a:gd name="connsiteX165" fmla="*/ 323748 w 440733"/>
                  <a:gd name="connsiteY165" fmla="*/ 163251 h 393917"/>
                  <a:gd name="connsiteX166" fmla="*/ 337187 w 440733"/>
                  <a:gd name="connsiteY166" fmla="*/ 149812 h 393917"/>
                  <a:gd name="connsiteX167" fmla="*/ 323748 w 440733"/>
                  <a:gd name="connsiteY167" fmla="*/ 136373 h 393917"/>
                  <a:gd name="connsiteX168" fmla="*/ 310309 w 440733"/>
                  <a:gd name="connsiteY168" fmla="*/ 149812 h 393917"/>
                  <a:gd name="connsiteX169" fmla="*/ 323748 w 440733"/>
                  <a:gd name="connsiteY169" fmla="*/ 163251 h 393917"/>
                  <a:gd name="connsiteX170" fmla="*/ 375521 w 440733"/>
                  <a:gd name="connsiteY170" fmla="*/ 163251 h 393917"/>
                  <a:gd name="connsiteX171" fmla="*/ 388960 w 440733"/>
                  <a:gd name="connsiteY171" fmla="*/ 149812 h 393917"/>
                  <a:gd name="connsiteX172" fmla="*/ 375521 w 440733"/>
                  <a:gd name="connsiteY172" fmla="*/ 136373 h 393917"/>
                  <a:gd name="connsiteX173" fmla="*/ 362082 w 440733"/>
                  <a:gd name="connsiteY173" fmla="*/ 149812 h 393917"/>
                  <a:gd name="connsiteX174" fmla="*/ 375521 w 440733"/>
                  <a:gd name="connsiteY174" fmla="*/ 163251 h 393917"/>
                  <a:gd name="connsiteX175" fmla="*/ 427294 w 440733"/>
                  <a:gd name="connsiteY175" fmla="*/ 163251 h 393917"/>
                  <a:gd name="connsiteX176" fmla="*/ 440733 w 440733"/>
                  <a:gd name="connsiteY176" fmla="*/ 149812 h 393917"/>
                  <a:gd name="connsiteX177" fmla="*/ 427294 w 440733"/>
                  <a:gd name="connsiteY177" fmla="*/ 136373 h 393917"/>
                  <a:gd name="connsiteX178" fmla="*/ 413855 w 440733"/>
                  <a:gd name="connsiteY178" fmla="*/ 149812 h 393917"/>
                  <a:gd name="connsiteX179" fmla="*/ 427294 w 440733"/>
                  <a:gd name="connsiteY179" fmla="*/ 163251 h 393917"/>
                  <a:gd name="connsiteX180" fmla="*/ 13439 w 440733"/>
                  <a:gd name="connsiteY180" fmla="*/ 208745 h 393917"/>
                  <a:gd name="connsiteX181" fmla="*/ 26878 w 440733"/>
                  <a:gd name="connsiteY181" fmla="*/ 195306 h 393917"/>
                  <a:gd name="connsiteX182" fmla="*/ 13439 w 440733"/>
                  <a:gd name="connsiteY182" fmla="*/ 181867 h 393917"/>
                  <a:gd name="connsiteX183" fmla="*/ 0 w 440733"/>
                  <a:gd name="connsiteY183" fmla="*/ 195306 h 393917"/>
                  <a:gd name="connsiteX184" fmla="*/ 13439 w 440733"/>
                  <a:gd name="connsiteY184" fmla="*/ 208745 h 393917"/>
                  <a:gd name="connsiteX185" fmla="*/ 65212 w 440733"/>
                  <a:gd name="connsiteY185" fmla="*/ 208745 h 393917"/>
                  <a:gd name="connsiteX186" fmla="*/ 78651 w 440733"/>
                  <a:gd name="connsiteY186" fmla="*/ 195306 h 393917"/>
                  <a:gd name="connsiteX187" fmla="*/ 65212 w 440733"/>
                  <a:gd name="connsiteY187" fmla="*/ 181867 h 393917"/>
                  <a:gd name="connsiteX188" fmla="*/ 51773 w 440733"/>
                  <a:gd name="connsiteY188" fmla="*/ 195306 h 393917"/>
                  <a:gd name="connsiteX189" fmla="*/ 65212 w 440733"/>
                  <a:gd name="connsiteY189" fmla="*/ 208745 h 393917"/>
                  <a:gd name="connsiteX190" fmla="*/ 116875 w 440733"/>
                  <a:gd name="connsiteY190" fmla="*/ 208745 h 393917"/>
                  <a:gd name="connsiteX191" fmla="*/ 130314 w 440733"/>
                  <a:gd name="connsiteY191" fmla="*/ 195306 h 393917"/>
                  <a:gd name="connsiteX192" fmla="*/ 116875 w 440733"/>
                  <a:gd name="connsiteY192" fmla="*/ 181867 h 393917"/>
                  <a:gd name="connsiteX193" fmla="*/ 103436 w 440733"/>
                  <a:gd name="connsiteY193" fmla="*/ 195306 h 393917"/>
                  <a:gd name="connsiteX194" fmla="*/ 116875 w 440733"/>
                  <a:gd name="connsiteY194" fmla="*/ 208745 h 393917"/>
                  <a:gd name="connsiteX195" fmla="*/ 168649 w 440733"/>
                  <a:gd name="connsiteY195" fmla="*/ 208745 h 393917"/>
                  <a:gd name="connsiteX196" fmla="*/ 182088 w 440733"/>
                  <a:gd name="connsiteY196" fmla="*/ 195306 h 393917"/>
                  <a:gd name="connsiteX197" fmla="*/ 168649 w 440733"/>
                  <a:gd name="connsiteY197" fmla="*/ 181867 h 393917"/>
                  <a:gd name="connsiteX198" fmla="*/ 155210 w 440733"/>
                  <a:gd name="connsiteY198" fmla="*/ 195306 h 393917"/>
                  <a:gd name="connsiteX199" fmla="*/ 168649 w 440733"/>
                  <a:gd name="connsiteY199" fmla="*/ 208745 h 393917"/>
                  <a:gd name="connsiteX200" fmla="*/ 220312 w 440733"/>
                  <a:gd name="connsiteY200" fmla="*/ 208745 h 393917"/>
                  <a:gd name="connsiteX201" fmla="*/ 233751 w 440733"/>
                  <a:gd name="connsiteY201" fmla="*/ 195306 h 393917"/>
                  <a:gd name="connsiteX202" fmla="*/ 220312 w 440733"/>
                  <a:gd name="connsiteY202" fmla="*/ 181867 h 393917"/>
                  <a:gd name="connsiteX203" fmla="*/ 206873 w 440733"/>
                  <a:gd name="connsiteY203" fmla="*/ 195306 h 393917"/>
                  <a:gd name="connsiteX204" fmla="*/ 220312 w 440733"/>
                  <a:gd name="connsiteY204" fmla="*/ 208745 h 393917"/>
                  <a:gd name="connsiteX205" fmla="*/ 272085 w 440733"/>
                  <a:gd name="connsiteY205" fmla="*/ 208745 h 393917"/>
                  <a:gd name="connsiteX206" fmla="*/ 285524 w 440733"/>
                  <a:gd name="connsiteY206" fmla="*/ 195306 h 393917"/>
                  <a:gd name="connsiteX207" fmla="*/ 272085 w 440733"/>
                  <a:gd name="connsiteY207" fmla="*/ 181867 h 393917"/>
                  <a:gd name="connsiteX208" fmla="*/ 258646 w 440733"/>
                  <a:gd name="connsiteY208" fmla="*/ 195306 h 393917"/>
                  <a:gd name="connsiteX209" fmla="*/ 272085 w 440733"/>
                  <a:gd name="connsiteY209" fmla="*/ 208745 h 393917"/>
                  <a:gd name="connsiteX210" fmla="*/ 323748 w 440733"/>
                  <a:gd name="connsiteY210" fmla="*/ 208745 h 393917"/>
                  <a:gd name="connsiteX211" fmla="*/ 337187 w 440733"/>
                  <a:gd name="connsiteY211" fmla="*/ 195306 h 393917"/>
                  <a:gd name="connsiteX212" fmla="*/ 323748 w 440733"/>
                  <a:gd name="connsiteY212" fmla="*/ 181867 h 393917"/>
                  <a:gd name="connsiteX213" fmla="*/ 310309 w 440733"/>
                  <a:gd name="connsiteY213" fmla="*/ 195306 h 393917"/>
                  <a:gd name="connsiteX214" fmla="*/ 323748 w 440733"/>
                  <a:gd name="connsiteY214" fmla="*/ 208745 h 393917"/>
                  <a:gd name="connsiteX215" fmla="*/ 375521 w 440733"/>
                  <a:gd name="connsiteY215" fmla="*/ 208745 h 393917"/>
                  <a:gd name="connsiteX216" fmla="*/ 388960 w 440733"/>
                  <a:gd name="connsiteY216" fmla="*/ 195306 h 393917"/>
                  <a:gd name="connsiteX217" fmla="*/ 375521 w 440733"/>
                  <a:gd name="connsiteY217" fmla="*/ 181867 h 393917"/>
                  <a:gd name="connsiteX218" fmla="*/ 362082 w 440733"/>
                  <a:gd name="connsiteY218" fmla="*/ 195306 h 393917"/>
                  <a:gd name="connsiteX219" fmla="*/ 375521 w 440733"/>
                  <a:gd name="connsiteY219" fmla="*/ 208745 h 393917"/>
                  <a:gd name="connsiteX220" fmla="*/ 427294 w 440733"/>
                  <a:gd name="connsiteY220" fmla="*/ 208745 h 393917"/>
                  <a:gd name="connsiteX221" fmla="*/ 440733 w 440733"/>
                  <a:gd name="connsiteY221" fmla="*/ 195306 h 393917"/>
                  <a:gd name="connsiteX222" fmla="*/ 427294 w 440733"/>
                  <a:gd name="connsiteY222" fmla="*/ 181867 h 393917"/>
                  <a:gd name="connsiteX223" fmla="*/ 413855 w 440733"/>
                  <a:gd name="connsiteY223" fmla="*/ 195306 h 393917"/>
                  <a:gd name="connsiteX224" fmla="*/ 427294 w 440733"/>
                  <a:gd name="connsiteY224" fmla="*/ 208745 h 393917"/>
                  <a:gd name="connsiteX225" fmla="*/ 13439 w 440733"/>
                  <a:gd name="connsiteY225" fmla="*/ 254130 h 393917"/>
                  <a:gd name="connsiteX226" fmla="*/ 26878 w 440733"/>
                  <a:gd name="connsiteY226" fmla="*/ 240691 h 393917"/>
                  <a:gd name="connsiteX227" fmla="*/ 13439 w 440733"/>
                  <a:gd name="connsiteY227" fmla="*/ 227252 h 393917"/>
                  <a:gd name="connsiteX228" fmla="*/ 0 w 440733"/>
                  <a:gd name="connsiteY228" fmla="*/ 240691 h 393917"/>
                  <a:gd name="connsiteX229" fmla="*/ 13439 w 440733"/>
                  <a:gd name="connsiteY229" fmla="*/ 254130 h 393917"/>
                  <a:gd name="connsiteX230" fmla="*/ 65212 w 440733"/>
                  <a:gd name="connsiteY230" fmla="*/ 254130 h 393917"/>
                  <a:gd name="connsiteX231" fmla="*/ 78651 w 440733"/>
                  <a:gd name="connsiteY231" fmla="*/ 240691 h 393917"/>
                  <a:gd name="connsiteX232" fmla="*/ 65212 w 440733"/>
                  <a:gd name="connsiteY232" fmla="*/ 227252 h 393917"/>
                  <a:gd name="connsiteX233" fmla="*/ 51773 w 440733"/>
                  <a:gd name="connsiteY233" fmla="*/ 240691 h 393917"/>
                  <a:gd name="connsiteX234" fmla="*/ 65212 w 440733"/>
                  <a:gd name="connsiteY234" fmla="*/ 254130 h 393917"/>
                  <a:gd name="connsiteX235" fmla="*/ 116875 w 440733"/>
                  <a:gd name="connsiteY235" fmla="*/ 254130 h 393917"/>
                  <a:gd name="connsiteX236" fmla="*/ 130314 w 440733"/>
                  <a:gd name="connsiteY236" fmla="*/ 240691 h 393917"/>
                  <a:gd name="connsiteX237" fmla="*/ 116875 w 440733"/>
                  <a:gd name="connsiteY237" fmla="*/ 227252 h 393917"/>
                  <a:gd name="connsiteX238" fmla="*/ 103436 w 440733"/>
                  <a:gd name="connsiteY238" fmla="*/ 240691 h 393917"/>
                  <a:gd name="connsiteX239" fmla="*/ 116875 w 440733"/>
                  <a:gd name="connsiteY239" fmla="*/ 254130 h 393917"/>
                  <a:gd name="connsiteX240" fmla="*/ 168649 w 440733"/>
                  <a:gd name="connsiteY240" fmla="*/ 254130 h 393917"/>
                  <a:gd name="connsiteX241" fmla="*/ 182088 w 440733"/>
                  <a:gd name="connsiteY241" fmla="*/ 240691 h 393917"/>
                  <a:gd name="connsiteX242" fmla="*/ 168649 w 440733"/>
                  <a:gd name="connsiteY242" fmla="*/ 227252 h 393917"/>
                  <a:gd name="connsiteX243" fmla="*/ 155210 w 440733"/>
                  <a:gd name="connsiteY243" fmla="*/ 240691 h 393917"/>
                  <a:gd name="connsiteX244" fmla="*/ 168649 w 440733"/>
                  <a:gd name="connsiteY244" fmla="*/ 254130 h 393917"/>
                  <a:gd name="connsiteX245" fmla="*/ 220312 w 440733"/>
                  <a:gd name="connsiteY245" fmla="*/ 254130 h 393917"/>
                  <a:gd name="connsiteX246" fmla="*/ 233751 w 440733"/>
                  <a:gd name="connsiteY246" fmla="*/ 240691 h 393917"/>
                  <a:gd name="connsiteX247" fmla="*/ 220312 w 440733"/>
                  <a:gd name="connsiteY247" fmla="*/ 227252 h 393917"/>
                  <a:gd name="connsiteX248" fmla="*/ 206873 w 440733"/>
                  <a:gd name="connsiteY248" fmla="*/ 240691 h 393917"/>
                  <a:gd name="connsiteX249" fmla="*/ 220312 w 440733"/>
                  <a:gd name="connsiteY249" fmla="*/ 254130 h 393917"/>
                  <a:gd name="connsiteX250" fmla="*/ 272085 w 440733"/>
                  <a:gd name="connsiteY250" fmla="*/ 254130 h 393917"/>
                  <a:gd name="connsiteX251" fmla="*/ 285524 w 440733"/>
                  <a:gd name="connsiteY251" fmla="*/ 240691 h 393917"/>
                  <a:gd name="connsiteX252" fmla="*/ 272085 w 440733"/>
                  <a:gd name="connsiteY252" fmla="*/ 227252 h 393917"/>
                  <a:gd name="connsiteX253" fmla="*/ 258646 w 440733"/>
                  <a:gd name="connsiteY253" fmla="*/ 240691 h 393917"/>
                  <a:gd name="connsiteX254" fmla="*/ 272085 w 440733"/>
                  <a:gd name="connsiteY254" fmla="*/ 254130 h 393917"/>
                  <a:gd name="connsiteX255" fmla="*/ 323748 w 440733"/>
                  <a:gd name="connsiteY255" fmla="*/ 254130 h 393917"/>
                  <a:gd name="connsiteX256" fmla="*/ 337187 w 440733"/>
                  <a:gd name="connsiteY256" fmla="*/ 240691 h 393917"/>
                  <a:gd name="connsiteX257" fmla="*/ 323748 w 440733"/>
                  <a:gd name="connsiteY257" fmla="*/ 227252 h 393917"/>
                  <a:gd name="connsiteX258" fmla="*/ 310309 w 440733"/>
                  <a:gd name="connsiteY258" fmla="*/ 240691 h 393917"/>
                  <a:gd name="connsiteX259" fmla="*/ 323748 w 440733"/>
                  <a:gd name="connsiteY259" fmla="*/ 254130 h 393917"/>
                  <a:gd name="connsiteX260" fmla="*/ 375521 w 440733"/>
                  <a:gd name="connsiteY260" fmla="*/ 254130 h 393917"/>
                  <a:gd name="connsiteX261" fmla="*/ 388960 w 440733"/>
                  <a:gd name="connsiteY261" fmla="*/ 240691 h 393917"/>
                  <a:gd name="connsiteX262" fmla="*/ 375521 w 440733"/>
                  <a:gd name="connsiteY262" fmla="*/ 227252 h 393917"/>
                  <a:gd name="connsiteX263" fmla="*/ 362082 w 440733"/>
                  <a:gd name="connsiteY263" fmla="*/ 240691 h 393917"/>
                  <a:gd name="connsiteX264" fmla="*/ 375521 w 440733"/>
                  <a:gd name="connsiteY264" fmla="*/ 254130 h 393917"/>
                  <a:gd name="connsiteX265" fmla="*/ 427294 w 440733"/>
                  <a:gd name="connsiteY265" fmla="*/ 254130 h 393917"/>
                  <a:gd name="connsiteX266" fmla="*/ 440733 w 440733"/>
                  <a:gd name="connsiteY266" fmla="*/ 240691 h 393917"/>
                  <a:gd name="connsiteX267" fmla="*/ 427294 w 440733"/>
                  <a:gd name="connsiteY267" fmla="*/ 227252 h 393917"/>
                  <a:gd name="connsiteX268" fmla="*/ 413855 w 440733"/>
                  <a:gd name="connsiteY268" fmla="*/ 240691 h 393917"/>
                  <a:gd name="connsiteX269" fmla="*/ 427294 w 440733"/>
                  <a:gd name="connsiteY269" fmla="*/ 254130 h 393917"/>
                  <a:gd name="connsiteX270" fmla="*/ 13439 w 440733"/>
                  <a:gd name="connsiteY270" fmla="*/ 299624 h 393917"/>
                  <a:gd name="connsiteX271" fmla="*/ 26878 w 440733"/>
                  <a:gd name="connsiteY271" fmla="*/ 286185 h 393917"/>
                  <a:gd name="connsiteX272" fmla="*/ 13439 w 440733"/>
                  <a:gd name="connsiteY272" fmla="*/ 272746 h 393917"/>
                  <a:gd name="connsiteX273" fmla="*/ 0 w 440733"/>
                  <a:gd name="connsiteY273" fmla="*/ 286185 h 393917"/>
                  <a:gd name="connsiteX274" fmla="*/ 13439 w 440733"/>
                  <a:gd name="connsiteY274" fmla="*/ 299624 h 393917"/>
                  <a:gd name="connsiteX275" fmla="*/ 65212 w 440733"/>
                  <a:gd name="connsiteY275" fmla="*/ 299624 h 393917"/>
                  <a:gd name="connsiteX276" fmla="*/ 78651 w 440733"/>
                  <a:gd name="connsiteY276" fmla="*/ 286185 h 393917"/>
                  <a:gd name="connsiteX277" fmla="*/ 65212 w 440733"/>
                  <a:gd name="connsiteY277" fmla="*/ 272746 h 393917"/>
                  <a:gd name="connsiteX278" fmla="*/ 51773 w 440733"/>
                  <a:gd name="connsiteY278" fmla="*/ 286185 h 393917"/>
                  <a:gd name="connsiteX279" fmla="*/ 65212 w 440733"/>
                  <a:gd name="connsiteY279" fmla="*/ 299624 h 393917"/>
                  <a:gd name="connsiteX280" fmla="*/ 116875 w 440733"/>
                  <a:gd name="connsiteY280" fmla="*/ 299624 h 393917"/>
                  <a:gd name="connsiteX281" fmla="*/ 130314 w 440733"/>
                  <a:gd name="connsiteY281" fmla="*/ 286185 h 393917"/>
                  <a:gd name="connsiteX282" fmla="*/ 116875 w 440733"/>
                  <a:gd name="connsiteY282" fmla="*/ 272746 h 393917"/>
                  <a:gd name="connsiteX283" fmla="*/ 103436 w 440733"/>
                  <a:gd name="connsiteY283" fmla="*/ 286185 h 393917"/>
                  <a:gd name="connsiteX284" fmla="*/ 116875 w 440733"/>
                  <a:gd name="connsiteY284" fmla="*/ 299624 h 393917"/>
                  <a:gd name="connsiteX285" fmla="*/ 168649 w 440733"/>
                  <a:gd name="connsiteY285" fmla="*/ 299624 h 393917"/>
                  <a:gd name="connsiteX286" fmla="*/ 182088 w 440733"/>
                  <a:gd name="connsiteY286" fmla="*/ 286185 h 393917"/>
                  <a:gd name="connsiteX287" fmla="*/ 168649 w 440733"/>
                  <a:gd name="connsiteY287" fmla="*/ 272746 h 393917"/>
                  <a:gd name="connsiteX288" fmla="*/ 155210 w 440733"/>
                  <a:gd name="connsiteY288" fmla="*/ 286185 h 393917"/>
                  <a:gd name="connsiteX289" fmla="*/ 168649 w 440733"/>
                  <a:gd name="connsiteY289" fmla="*/ 299624 h 393917"/>
                  <a:gd name="connsiteX290" fmla="*/ 220312 w 440733"/>
                  <a:gd name="connsiteY290" fmla="*/ 299624 h 393917"/>
                  <a:gd name="connsiteX291" fmla="*/ 233751 w 440733"/>
                  <a:gd name="connsiteY291" fmla="*/ 286185 h 393917"/>
                  <a:gd name="connsiteX292" fmla="*/ 220312 w 440733"/>
                  <a:gd name="connsiteY292" fmla="*/ 272746 h 393917"/>
                  <a:gd name="connsiteX293" fmla="*/ 206873 w 440733"/>
                  <a:gd name="connsiteY293" fmla="*/ 286185 h 393917"/>
                  <a:gd name="connsiteX294" fmla="*/ 220312 w 440733"/>
                  <a:gd name="connsiteY294" fmla="*/ 299624 h 393917"/>
                  <a:gd name="connsiteX295" fmla="*/ 272085 w 440733"/>
                  <a:gd name="connsiteY295" fmla="*/ 299624 h 393917"/>
                  <a:gd name="connsiteX296" fmla="*/ 285524 w 440733"/>
                  <a:gd name="connsiteY296" fmla="*/ 286185 h 393917"/>
                  <a:gd name="connsiteX297" fmla="*/ 272085 w 440733"/>
                  <a:gd name="connsiteY297" fmla="*/ 272746 h 393917"/>
                  <a:gd name="connsiteX298" fmla="*/ 258646 w 440733"/>
                  <a:gd name="connsiteY298" fmla="*/ 286185 h 393917"/>
                  <a:gd name="connsiteX299" fmla="*/ 272085 w 440733"/>
                  <a:gd name="connsiteY299" fmla="*/ 299624 h 393917"/>
                  <a:gd name="connsiteX300" fmla="*/ 323748 w 440733"/>
                  <a:gd name="connsiteY300" fmla="*/ 299624 h 393917"/>
                  <a:gd name="connsiteX301" fmla="*/ 337187 w 440733"/>
                  <a:gd name="connsiteY301" fmla="*/ 286185 h 393917"/>
                  <a:gd name="connsiteX302" fmla="*/ 323748 w 440733"/>
                  <a:gd name="connsiteY302" fmla="*/ 272746 h 393917"/>
                  <a:gd name="connsiteX303" fmla="*/ 310309 w 440733"/>
                  <a:gd name="connsiteY303" fmla="*/ 286185 h 393917"/>
                  <a:gd name="connsiteX304" fmla="*/ 323748 w 440733"/>
                  <a:gd name="connsiteY304" fmla="*/ 299624 h 393917"/>
                  <a:gd name="connsiteX305" fmla="*/ 375521 w 440733"/>
                  <a:gd name="connsiteY305" fmla="*/ 299624 h 393917"/>
                  <a:gd name="connsiteX306" fmla="*/ 388960 w 440733"/>
                  <a:gd name="connsiteY306" fmla="*/ 286185 h 393917"/>
                  <a:gd name="connsiteX307" fmla="*/ 375521 w 440733"/>
                  <a:gd name="connsiteY307" fmla="*/ 272746 h 393917"/>
                  <a:gd name="connsiteX308" fmla="*/ 362082 w 440733"/>
                  <a:gd name="connsiteY308" fmla="*/ 286185 h 393917"/>
                  <a:gd name="connsiteX309" fmla="*/ 375521 w 440733"/>
                  <a:gd name="connsiteY309" fmla="*/ 299624 h 393917"/>
                  <a:gd name="connsiteX310" fmla="*/ 427294 w 440733"/>
                  <a:gd name="connsiteY310" fmla="*/ 299624 h 393917"/>
                  <a:gd name="connsiteX311" fmla="*/ 440733 w 440733"/>
                  <a:gd name="connsiteY311" fmla="*/ 286185 h 393917"/>
                  <a:gd name="connsiteX312" fmla="*/ 427294 w 440733"/>
                  <a:gd name="connsiteY312" fmla="*/ 272746 h 393917"/>
                  <a:gd name="connsiteX313" fmla="*/ 413855 w 440733"/>
                  <a:gd name="connsiteY313" fmla="*/ 286185 h 393917"/>
                  <a:gd name="connsiteX314" fmla="*/ 427294 w 440733"/>
                  <a:gd name="connsiteY314" fmla="*/ 299624 h 393917"/>
                  <a:gd name="connsiteX315" fmla="*/ 13439 w 440733"/>
                  <a:gd name="connsiteY315" fmla="*/ 345118 h 393917"/>
                  <a:gd name="connsiteX316" fmla="*/ 26878 w 440733"/>
                  <a:gd name="connsiteY316" fmla="*/ 331679 h 393917"/>
                  <a:gd name="connsiteX317" fmla="*/ 13439 w 440733"/>
                  <a:gd name="connsiteY317" fmla="*/ 318240 h 393917"/>
                  <a:gd name="connsiteX318" fmla="*/ 0 w 440733"/>
                  <a:gd name="connsiteY318" fmla="*/ 331679 h 393917"/>
                  <a:gd name="connsiteX319" fmla="*/ 13439 w 440733"/>
                  <a:gd name="connsiteY319" fmla="*/ 345118 h 393917"/>
                  <a:gd name="connsiteX320" fmla="*/ 65212 w 440733"/>
                  <a:gd name="connsiteY320" fmla="*/ 345118 h 393917"/>
                  <a:gd name="connsiteX321" fmla="*/ 78651 w 440733"/>
                  <a:gd name="connsiteY321" fmla="*/ 331679 h 393917"/>
                  <a:gd name="connsiteX322" fmla="*/ 65212 w 440733"/>
                  <a:gd name="connsiteY322" fmla="*/ 318240 h 393917"/>
                  <a:gd name="connsiteX323" fmla="*/ 51773 w 440733"/>
                  <a:gd name="connsiteY323" fmla="*/ 331679 h 393917"/>
                  <a:gd name="connsiteX324" fmla="*/ 65212 w 440733"/>
                  <a:gd name="connsiteY324" fmla="*/ 345118 h 393917"/>
                  <a:gd name="connsiteX325" fmla="*/ 116875 w 440733"/>
                  <a:gd name="connsiteY325" fmla="*/ 345118 h 393917"/>
                  <a:gd name="connsiteX326" fmla="*/ 130314 w 440733"/>
                  <a:gd name="connsiteY326" fmla="*/ 331679 h 393917"/>
                  <a:gd name="connsiteX327" fmla="*/ 116875 w 440733"/>
                  <a:gd name="connsiteY327" fmla="*/ 318240 h 393917"/>
                  <a:gd name="connsiteX328" fmla="*/ 103436 w 440733"/>
                  <a:gd name="connsiteY328" fmla="*/ 331679 h 393917"/>
                  <a:gd name="connsiteX329" fmla="*/ 116875 w 440733"/>
                  <a:gd name="connsiteY329" fmla="*/ 345118 h 393917"/>
                  <a:gd name="connsiteX330" fmla="*/ 168649 w 440733"/>
                  <a:gd name="connsiteY330" fmla="*/ 345118 h 393917"/>
                  <a:gd name="connsiteX331" fmla="*/ 182088 w 440733"/>
                  <a:gd name="connsiteY331" fmla="*/ 331679 h 393917"/>
                  <a:gd name="connsiteX332" fmla="*/ 168649 w 440733"/>
                  <a:gd name="connsiteY332" fmla="*/ 318240 h 393917"/>
                  <a:gd name="connsiteX333" fmla="*/ 155210 w 440733"/>
                  <a:gd name="connsiteY333" fmla="*/ 331679 h 393917"/>
                  <a:gd name="connsiteX334" fmla="*/ 168649 w 440733"/>
                  <a:gd name="connsiteY334" fmla="*/ 345118 h 393917"/>
                  <a:gd name="connsiteX335" fmla="*/ 220312 w 440733"/>
                  <a:gd name="connsiteY335" fmla="*/ 345118 h 393917"/>
                  <a:gd name="connsiteX336" fmla="*/ 233751 w 440733"/>
                  <a:gd name="connsiteY336" fmla="*/ 331679 h 393917"/>
                  <a:gd name="connsiteX337" fmla="*/ 220312 w 440733"/>
                  <a:gd name="connsiteY337" fmla="*/ 318240 h 393917"/>
                  <a:gd name="connsiteX338" fmla="*/ 206873 w 440733"/>
                  <a:gd name="connsiteY338" fmla="*/ 331679 h 393917"/>
                  <a:gd name="connsiteX339" fmla="*/ 220312 w 440733"/>
                  <a:gd name="connsiteY339" fmla="*/ 345118 h 393917"/>
                  <a:gd name="connsiteX340" fmla="*/ 272085 w 440733"/>
                  <a:gd name="connsiteY340" fmla="*/ 345118 h 393917"/>
                  <a:gd name="connsiteX341" fmla="*/ 285524 w 440733"/>
                  <a:gd name="connsiteY341" fmla="*/ 331679 h 393917"/>
                  <a:gd name="connsiteX342" fmla="*/ 272085 w 440733"/>
                  <a:gd name="connsiteY342" fmla="*/ 318240 h 393917"/>
                  <a:gd name="connsiteX343" fmla="*/ 258646 w 440733"/>
                  <a:gd name="connsiteY343" fmla="*/ 331679 h 393917"/>
                  <a:gd name="connsiteX344" fmla="*/ 272085 w 440733"/>
                  <a:gd name="connsiteY344" fmla="*/ 345118 h 393917"/>
                  <a:gd name="connsiteX345" fmla="*/ 323748 w 440733"/>
                  <a:gd name="connsiteY345" fmla="*/ 345118 h 393917"/>
                  <a:gd name="connsiteX346" fmla="*/ 337187 w 440733"/>
                  <a:gd name="connsiteY346" fmla="*/ 331679 h 393917"/>
                  <a:gd name="connsiteX347" fmla="*/ 323748 w 440733"/>
                  <a:gd name="connsiteY347" fmla="*/ 318240 h 393917"/>
                  <a:gd name="connsiteX348" fmla="*/ 310309 w 440733"/>
                  <a:gd name="connsiteY348" fmla="*/ 331679 h 393917"/>
                  <a:gd name="connsiteX349" fmla="*/ 323748 w 440733"/>
                  <a:gd name="connsiteY349" fmla="*/ 345118 h 393917"/>
                  <a:gd name="connsiteX350" fmla="*/ 375521 w 440733"/>
                  <a:gd name="connsiteY350" fmla="*/ 345118 h 393917"/>
                  <a:gd name="connsiteX351" fmla="*/ 388960 w 440733"/>
                  <a:gd name="connsiteY351" fmla="*/ 331679 h 393917"/>
                  <a:gd name="connsiteX352" fmla="*/ 375521 w 440733"/>
                  <a:gd name="connsiteY352" fmla="*/ 318240 h 393917"/>
                  <a:gd name="connsiteX353" fmla="*/ 362082 w 440733"/>
                  <a:gd name="connsiteY353" fmla="*/ 331679 h 393917"/>
                  <a:gd name="connsiteX354" fmla="*/ 375521 w 440733"/>
                  <a:gd name="connsiteY354" fmla="*/ 345118 h 393917"/>
                  <a:gd name="connsiteX355" fmla="*/ 427294 w 440733"/>
                  <a:gd name="connsiteY355" fmla="*/ 345118 h 393917"/>
                  <a:gd name="connsiteX356" fmla="*/ 440733 w 440733"/>
                  <a:gd name="connsiteY356" fmla="*/ 331679 h 393917"/>
                  <a:gd name="connsiteX357" fmla="*/ 427294 w 440733"/>
                  <a:gd name="connsiteY357" fmla="*/ 318240 h 393917"/>
                  <a:gd name="connsiteX358" fmla="*/ 413855 w 440733"/>
                  <a:gd name="connsiteY358" fmla="*/ 331679 h 393917"/>
                  <a:gd name="connsiteX359" fmla="*/ 427294 w 440733"/>
                  <a:gd name="connsiteY359" fmla="*/ 345118 h 393917"/>
                  <a:gd name="connsiteX360" fmla="*/ 13439 w 440733"/>
                  <a:gd name="connsiteY360" fmla="*/ 393917 h 393917"/>
                  <a:gd name="connsiteX361" fmla="*/ 26878 w 440733"/>
                  <a:gd name="connsiteY361" fmla="*/ 380478 h 393917"/>
                  <a:gd name="connsiteX362" fmla="*/ 13439 w 440733"/>
                  <a:gd name="connsiteY362" fmla="*/ 367039 h 393917"/>
                  <a:gd name="connsiteX363" fmla="*/ 0 w 440733"/>
                  <a:gd name="connsiteY363" fmla="*/ 380478 h 393917"/>
                  <a:gd name="connsiteX364" fmla="*/ 13439 w 440733"/>
                  <a:gd name="connsiteY364" fmla="*/ 393917 h 393917"/>
                  <a:gd name="connsiteX365" fmla="*/ 65212 w 440733"/>
                  <a:gd name="connsiteY365" fmla="*/ 393917 h 393917"/>
                  <a:gd name="connsiteX366" fmla="*/ 78651 w 440733"/>
                  <a:gd name="connsiteY366" fmla="*/ 380478 h 393917"/>
                  <a:gd name="connsiteX367" fmla="*/ 65212 w 440733"/>
                  <a:gd name="connsiteY367" fmla="*/ 367039 h 393917"/>
                  <a:gd name="connsiteX368" fmla="*/ 51773 w 440733"/>
                  <a:gd name="connsiteY368" fmla="*/ 380478 h 393917"/>
                  <a:gd name="connsiteX369" fmla="*/ 65212 w 440733"/>
                  <a:gd name="connsiteY369" fmla="*/ 393917 h 393917"/>
                  <a:gd name="connsiteX370" fmla="*/ 116875 w 440733"/>
                  <a:gd name="connsiteY370" fmla="*/ 393917 h 393917"/>
                  <a:gd name="connsiteX371" fmla="*/ 130314 w 440733"/>
                  <a:gd name="connsiteY371" fmla="*/ 380478 h 393917"/>
                  <a:gd name="connsiteX372" fmla="*/ 116875 w 440733"/>
                  <a:gd name="connsiteY372" fmla="*/ 367039 h 393917"/>
                  <a:gd name="connsiteX373" fmla="*/ 103436 w 440733"/>
                  <a:gd name="connsiteY373" fmla="*/ 380478 h 393917"/>
                  <a:gd name="connsiteX374" fmla="*/ 116875 w 440733"/>
                  <a:gd name="connsiteY374" fmla="*/ 393917 h 393917"/>
                  <a:gd name="connsiteX375" fmla="*/ 168649 w 440733"/>
                  <a:gd name="connsiteY375" fmla="*/ 393917 h 393917"/>
                  <a:gd name="connsiteX376" fmla="*/ 182088 w 440733"/>
                  <a:gd name="connsiteY376" fmla="*/ 380478 h 393917"/>
                  <a:gd name="connsiteX377" fmla="*/ 168649 w 440733"/>
                  <a:gd name="connsiteY377" fmla="*/ 367039 h 393917"/>
                  <a:gd name="connsiteX378" fmla="*/ 155210 w 440733"/>
                  <a:gd name="connsiteY378" fmla="*/ 380478 h 393917"/>
                  <a:gd name="connsiteX379" fmla="*/ 168649 w 440733"/>
                  <a:gd name="connsiteY379" fmla="*/ 393917 h 393917"/>
                  <a:gd name="connsiteX380" fmla="*/ 220312 w 440733"/>
                  <a:gd name="connsiteY380" fmla="*/ 393917 h 393917"/>
                  <a:gd name="connsiteX381" fmla="*/ 233751 w 440733"/>
                  <a:gd name="connsiteY381" fmla="*/ 380478 h 393917"/>
                  <a:gd name="connsiteX382" fmla="*/ 220312 w 440733"/>
                  <a:gd name="connsiteY382" fmla="*/ 367039 h 393917"/>
                  <a:gd name="connsiteX383" fmla="*/ 206873 w 440733"/>
                  <a:gd name="connsiteY383" fmla="*/ 380478 h 393917"/>
                  <a:gd name="connsiteX384" fmla="*/ 220312 w 440733"/>
                  <a:gd name="connsiteY384" fmla="*/ 393917 h 393917"/>
                  <a:gd name="connsiteX385" fmla="*/ 272085 w 440733"/>
                  <a:gd name="connsiteY385" fmla="*/ 393917 h 393917"/>
                  <a:gd name="connsiteX386" fmla="*/ 285524 w 440733"/>
                  <a:gd name="connsiteY386" fmla="*/ 380478 h 393917"/>
                  <a:gd name="connsiteX387" fmla="*/ 272085 w 440733"/>
                  <a:gd name="connsiteY387" fmla="*/ 367039 h 393917"/>
                  <a:gd name="connsiteX388" fmla="*/ 258646 w 440733"/>
                  <a:gd name="connsiteY388" fmla="*/ 380478 h 393917"/>
                  <a:gd name="connsiteX389" fmla="*/ 272085 w 440733"/>
                  <a:gd name="connsiteY389" fmla="*/ 393917 h 393917"/>
                  <a:gd name="connsiteX390" fmla="*/ 323748 w 440733"/>
                  <a:gd name="connsiteY390" fmla="*/ 393917 h 393917"/>
                  <a:gd name="connsiteX391" fmla="*/ 337187 w 440733"/>
                  <a:gd name="connsiteY391" fmla="*/ 380478 h 393917"/>
                  <a:gd name="connsiteX392" fmla="*/ 323748 w 440733"/>
                  <a:gd name="connsiteY392" fmla="*/ 367039 h 393917"/>
                  <a:gd name="connsiteX393" fmla="*/ 310309 w 440733"/>
                  <a:gd name="connsiteY393" fmla="*/ 380478 h 393917"/>
                  <a:gd name="connsiteX394" fmla="*/ 323748 w 440733"/>
                  <a:gd name="connsiteY394" fmla="*/ 393917 h 393917"/>
                  <a:gd name="connsiteX395" fmla="*/ 375521 w 440733"/>
                  <a:gd name="connsiteY395" fmla="*/ 393917 h 393917"/>
                  <a:gd name="connsiteX396" fmla="*/ 388960 w 440733"/>
                  <a:gd name="connsiteY396" fmla="*/ 380478 h 393917"/>
                  <a:gd name="connsiteX397" fmla="*/ 375521 w 440733"/>
                  <a:gd name="connsiteY397" fmla="*/ 367039 h 393917"/>
                  <a:gd name="connsiteX398" fmla="*/ 362082 w 440733"/>
                  <a:gd name="connsiteY398" fmla="*/ 380478 h 393917"/>
                  <a:gd name="connsiteX399" fmla="*/ 375521 w 440733"/>
                  <a:gd name="connsiteY399" fmla="*/ 393917 h 393917"/>
                  <a:gd name="connsiteX400" fmla="*/ 427294 w 440733"/>
                  <a:gd name="connsiteY400" fmla="*/ 393917 h 393917"/>
                  <a:gd name="connsiteX401" fmla="*/ 440733 w 440733"/>
                  <a:gd name="connsiteY401" fmla="*/ 380478 h 393917"/>
                  <a:gd name="connsiteX402" fmla="*/ 427294 w 440733"/>
                  <a:gd name="connsiteY402" fmla="*/ 367039 h 393917"/>
                  <a:gd name="connsiteX403" fmla="*/ 413855 w 440733"/>
                  <a:gd name="connsiteY403" fmla="*/ 380478 h 393917"/>
                  <a:gd name="connsiteX404" fmla="*/ 427294 w 440733"/>
                  <a:gd name="connsiteY404" fmla="*/ 393917 h 39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440733" h="393917">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65212" y="26878"/>
                    </a:moveTo>
                    <a:cubicBezTo>
                      <a:pt x="72634" y="26878"/>
                      <a:pt x="78651" y="20861"/>
                      <a:pt x="78651" y="13439"/>
                    </a:cubicBezTo>
                    <a:cubicBezTo>
                      <a:pt x="78651" y="6017"/>
                      <a:pt x="72634" y="0"/>
                      <a:pt x="65212" y="0"/>
                    </a:cubicBezTo>
                    <a:cubicBezTo>
                      <a:pt x="57790" y="0"/>
                      <a:pt x="51773" y="6017"/>
                      <a:pt x="51773" y="13439"/>
                    </a:cubicBezTo>
                    <a:cubicBezTo>
                      <a:pt x="51773" y="20861"/>
                      <a:pt x="57790" y="26878"/>
                      <a:pt x="65212"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220312" y="26878"/>
                    </a:moveTo>
                    <a:cubicBezTo>
                      <a:pt x="227734" y="26878"/>
                      <a:pt x="233751" y="20861"/>
                      <a:pt x="233751" y="13439"/>
                    </a:cubicBezTo>
                    <a:cubicBezTo>
                      <a:pt x="233751" y="6017"/>
                      <a:pt x="227734" y="0"/>
                      <a:pt x="220312" y="0"/>
                    </a:cubicBezTo>
                    <a:cubicBezTo>
                      <a:pt x="212889" y="0"/>
                      <a:pt x="206873" y="6017"/>
                      <a:pt x="206873" y="13439"/>
                    </a:cubicBezTo>
                    <a:cubicBezTo>
                      <a:pt x="206873" y="20861"/>
                      <a:pt x="212889" y="26878"/>
                      <a:pt x="220312" y="26878"/>
                    </a:cubicBezTo>
                    <a:close/>
                    <a:moveTo>
                      <a:pt x="272085" y="26878"/>
                    </a:moveTo>
                    <a:cubicBezTo>
                      <a:pt x="279507" y="26878"/>
                      <a:pt x="285524" y="20861"/>
                      <a:pt x="285524" y="13439"/>
                    </a:cubicBezTo>
                    <a:cubicBezTo>
                      <a:pt x="285524" y="6017"/>
                      <a:pt x="279507" y="0"/>
                      <a:pt x="272085" y="0"/>
                    </a:cubicBezTo>
                    <a:cubicBezTo>
                      <a:pt x="264662" y="0"/>
                      <a:pt x="258646" y="6017"/>
                      <a:pt x="258646" y="13439"/>
                    </a:cubicBezTo>
                    <a:cubicBezTo>
                      <a:pt x="258646" y="20861"/>
                      <a:pt x="264662" y="26878"/>
                      <a:pt x="272085"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375521" y="26878"/>
                    </a:moveTo>
                    <a:cubicBezTo>
                      <a:pt x="382943" y="26878"/>
                      <a:pt x="388960" y="20861"/>
                      <a:pt x="388960" y="13439"/>
                    </a:cubicBezTo>
                    <a:cubicBezTo>
                      <a:pt x="388960" y="6017"/>
                      <a:pt x="382943" y="0"/>
                      <a:pt x="375521" y="0"/>
                    </a:cubicBezTo>
                    <a:cubicBezTo>
                      <a:pt x="368099" y="0"/>
                      <a:pt x="362082" y="6017"/>
                      <a:pt x="362082" y="13439"/>
                    </a:cubicBezTo>
                    <a:cubicBezTo>
                      <a:pt x="362082" y="20861"/>
                      <a:pt x="368099" y="26878"/>
                      <a:pt x="375521" y="26878"/>
                    </a:cubicBezTo>
                    <a:close/>
                    <a:moveTo>
                      <a:pt x="427294" y="26878"/>
                    </a:moveTo>
                    <a:cubicBezTo>
                      <a:pt x="434716" y="26878"/>
                      <a:pt x="440733" y="20861"/>
                      <a:pt x="440733" y="13439"/>
                    </a:cubicBezTo>
                    <a:cubicBezTo>
                      <a:pt x="440733" y="6017"/>
                      <a:pt x="434716" y="0"/>
                      <a:pt x="427294" y="0"/>
                    </a:cubicBezTo>
                    <a:cubicBezTo>
                      <a:pt x="419872" y="0"/>
                      <a:pt x="413855" y="6017"/>
                      <a:pt x="413855" y="13439"/>
                    </a:cubicBezTo>
                    <a:cubicBezTo>
                      <a:pt x="413855" y="20861"/>
                      <a:pt x="419872" y="26878"/>
                      <a:pt x="427294" y="26878"/>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65212" y="72372"/>
                    </a:moveTo>
                    <a:cubicBezTo>
                      <a:pt x="72634" y="72372"/>
                      <a:pt x="78651" y="66356"/>
                      <a:pt x="78651" y="58933"/>
                    </a:cubicBezTo>
                    <a:cubicBezTo>
                      <a:pt x="78651" y="51511"/>
                      <a:pt x="72634" y="45494"/>
                      <a:pt x="65212" y="45494"/>
                    </a:cubicBezTo>
                    <a:cubicBezTo>
                      <a:pt x="57790" y="45494"/>
                      <a:pt x="51773" y="51511"/>
                      <a:pt x="51773" y="58933"/>
                    </a:cubicBezTo>
                    <a:cubicBezTo>
                      <a:pt x="51773" y="66356"/>
                      <a:pt x="57790" y="72372"/>
                      <a:pt x="65212"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220312" y="72372"/>
                    </a:moveTo>
                    <a:cubicBezTo>
                      <a:pt x="227734" y="72372"/>
                      <a:pt x="233751" y="66356"/>
                      <a:pt x="233751" y="58933"/>
                    </a:cubicBezTo>
                    <a:cubicBezTo>
                      <a:pt x="233751" y="51511"/>
                      <a:pt x="227734" y="45494"/>
                      <a:pt x="220312" y="45494"/>
                    </a:cubicBezTo>
                    <a:cubicBezTo>
                      <a:pt x="212889" y="45494"/>
                      <a:pt x="206873" y="51511"/>
                      <a:pt x="206873" y="58933"/>
                    </a:cubicBezTo>
                    <a:cubicBezTo>
                      <a:pt x="206873" y="66356"/>
                      <a:pt x="212889" y="72372"/>
                      <a:pt x="220312" y="72372"/>
                    </a:cubicBezTo>
                    <a:close/>
                    <a:moveTo>
                      <a:pt x="272085" y="72372"/>
                    </a:moveTo>
                    <a:cubicBezTo>
                      <a:pt x="279507" y="72372"/>
                      <a:pt x="285524" y="66356"/>
                      <a:pt x="285524" y="58933"/>
                    </a:cubicBezTo>
                    <a:cubicBezTo>
                      <a:pt x="285524" y="51511"/>
                      <a:pt x="279507" y="45494"/>
                      <a:pt x="272085" y="45494"/>
                    </a:cubicBezTo>
                    <a:cubicBezTo>
                      <a:pt x="264662" y="45494"/>
                      <a:pt x="258646" y="51511"/>
                      <a:pt x="258646" y="58933"/>
                    </a:cubicBezTo>
                    <a:cubicBezTo>
                      <a:pt x="258646" y="66356"/>
                      <a:pt x="264662" y="72372"/>
                      <a:pt x="272085"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375521" y="72372"/>
                    </a:moveTo>
                    <a:cubicBezTo>
                      <a:pt x="382943" y="72372"/>
                      <a:pt x="388960" y="66356"/>
                      <a:pt x="388960" y="58933"/>
                    </a:cubicBezTo>
                    <a:cubicBezTo>
                      <a:pt x="388960" y="51511"/>
                      <a:pt x="382943" y="45494"/>
                      <a:pt x="375521" y="45494"/>
                    </a:cubicBezTo>
                    <a:cubicBezTo>
                      <a:pt x="368099" y="45494"/>
                      <a:pt x="362082" y="51511"/>
                      <a:pt x="362082" y="58933"/>
                    </a:cubicBezTo>
                    <a:cubicBezTo>
                      <a:pt x="362082" y="66356"/>
                      <a:pt x="368099" y="72372"/>
                      <a:pt x="375521" y="72372"/>
                    </a:cubicBezTo>
                    <a:close/>
                    <a:moveTo>
                      <a:pt x="427294" y="72372"/>
                    </a:moveTo>
                    <a:cubicBezTo>
                      <a:pt x="434716" y="72372"/>
                      <a:pt x="440733" y="66356"/>
                      <a:pt x="440733" y="58933"/>
                    </a:cubicBezTo>
                    <a:cubicBezTo>
                      <a:pt x="440733" y="51511"/>
                      <a:pt x="434716" y="45494"/>
                      <a:pt x="427294" y="45494"/>
                    </a:cubicBezTo>
                    <a:cubicBezTo>
                      <a:pt x="419872" y="45494"/>
                      <a:pt x="413855" y="51511"/>
                      <a:pt x="413855" y="58933"/>
                    </a:cubicBezTo>
                    <a:cubicBezTo>
                      <a:pt x="413855" y="66356"/>
                      <a:pt x="419872" y="72372"/>
                      <a:pt x="427294" y="72372"/>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65212" y="117757"/>
                    </a:moveTo>
                    <a:cubicBezTo>
                      <a:pt x="72634" y="117757"/>
                      <a:pt x="78651" y="111740"/>
                      <a:pt x="78651" y="104318"/>
                    </a:cubicBezTo>
                    <a:cubicBezTo>
                      <a:pt x="78651" y="96895"/>
                      <a:pt x="72634" y="90879"/>
                      <a:pt x="65212" y="90879"/>
                    </a:cubicBezTo>
                    <a:cubicBezTo>
                      <a:pt x="57790" y="90879"/>
                      <a:pt x="51773" y="96895"/>
                      <a:pt x="51773" y="104318"/>
                    </a:cubicBezTo>
                    <a:cubicBezTo>
                      <a:pt x="51773" y="111740"/>
                      <a:pt x="57790" y="117757"/>
                      <a:pt x="65212"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220312" y="117757"/>
                    </a:moveTo>
                    <a:cubicBezTo>
                      <a:pt x="227734" y="117757"/>
                      <a:pt x="233751" y="111740"/>
                      <a:pt x="233751" y="104318"/>
                    </a:cubicBezTo>
                    <a:cubicBezTo>
                      <a:pt x="233751" y="96895"/>
                      <a:pt x="227734" y="90879"/>
                      <a:pt x="220312" y="90879"/>
                    </a:cubicBezTo>
                    <a:cubicBezTo>
                      <a:pt x="212889" y="90879"/>
                      <a:pt x="206873" y="96895"/>
                      <a:pt x="206873" y="104318"/>
                    </a:cubicBezTo>
                    <a:cubicBezTo>
                      <a:pt x="206873" y="111740"/>
                      <a:pt x="212889" y="117757"/>
                      <a:pt x="220312" y="117757"/>
                    </a:cubicBezTo>
                    <a:close/>
                    <a:moveTo>
                      <a:pt x="272085" y="117757"/>
                    </a:moveTo>
                    <a:cubicBezTo>
                      <a:pt x="279507" y="117757"/>
                      <a:pt x="285524" y="111740"/>
                      <a:pt x="285524" y="104318"/>
                    </a:cubicBezTo>
                    <a:cubicBezTo>
                      <a:pt x="285524" y="96895"/>
                      <a:pt x="279507" y="90879"/>
                      <a:pt x="272085" y="90879"/>
                    </a:cubicBezTo>
                    <a:cubicBezTo>
                      <a:pt x="264662" y="90879"/>
                      <a:pt x="258646" y="96895"/>
                      <a:pt x="258646" y="104318"/>
                    </a:cubicBezTo>
                    <a:cubicBezTo>
                      <a:pt x="258646" y="111740"/>
                      <a:pt x="264662" y="117757"/>
                      <a:pt x="272085"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375521" y="117757"/>
                    </a:moveTo>
                    <a:cubicBezTo>
                      <a:pt x="382943" y="117757"/>
                      <a:pt x="388960" y="111740"/>
                      <a:pt x="388960" y="104318"/>
                    </a:cubicBezTo>
                    <a:cubicBezTo>
                      <a:pt x="388960" y="96895"/>
                      <a:pt x="382943" y="90879"/>
                      <a:pt x="375521" y="90879"/>
                    </a:cubicBezTo>
                    <a:cubicBezTo>
                      <a:pt x="368099" y="90879"/>
                      <a:pt x="362082" y="96895"/>
                      <a:pt x="362082" y="104318"/>
                    </a:cubicBezTo>
                    <a:cubicBezTo>
                      <a:pt x="362082" y="111740"/>
                      <a:pt x="368099" y="117757"/>
                      <a:pt x="375521" y="117757"/>
                    </a:cubicBezTo>
                    <a:close/>
                    <a:moveTo>
                      <a:pt x="427294" y="117757"/>
                    </a:moveTo>
                    <a:cubicBezTo>
                      <a:pt x="434716" y="117757"/>
                      <a:pt x="440733" y="111740"/>
                      <a:pt x="440733" y="104318"/>
                    </a:cubicBezTo>
                    <a:cubicBezTo>
                      <a:pt x="440733" y="96895"/>
                      <a:pt x="434716" y="90879"/>
                      <a:pt x="427294" y="90879"/>
                    </a:cubicBezTo>
                    <a:cubicBezTo>
                      <a:pt x="419872" y="90879"/>
                      <a:pt x="413855" y="96895"/>
                      <a:pt x="413855" y="104318"/>
                    </a:cubicBezTo>
                    <a:cubicBezTo>
                      <a:pt x="413855" y="111740"/>
                      <a:pt x="419872" y="117757"/>
                      <a:pt x="427294" y="117757"/>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65212" y="163251"/>
                    </a:moveTo>
                    <a:cubicBezTo>
                      <a:pt x="72634" y="163251"/>
                      <a:pt x="78651" y="157234"/>
                      <a:pt x="78651" y="149812"/>
                    </a:cubicBezTo>
                    <a:cubicBezTo>
                      <a:pt x="78651" y="142390"/>
                      <a:pt x="72634" y="136373"/>
                      <a:pt x="65212" y="136373"/>
                    </a:cubicBezTo>
                    <a:cubicBezTo>
                      <a:pt x="57790" y="136373"/>
                      <a:pt x="51773" y="142390"/>
                      <a:pt x="51773" y="149812"/>
                    </a:cubicBezTo>
                    <a:cubicBezTo>
                      <a:pt x="51773" y="157234"/>
                      <a:pt x="57790" y="163251"/>
                      <a:pt x="65212"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220312" y="163251"/>
                    </a:moveTo>
                    <a:cubicBezTo>
                      <a:pt x="227734" y="163251"/>
                      <a:pt x="233751" y="157234"/>
                      <a:pt x="233751" y="149812"/>
                    </a:cubicBezTo>
                    <a:cubicBezTo>
                      <a:pt x="233751" y="142390"/>
                      <a:pt x="227734" y="136373"/>
                      <a:pt x="220312" y="136373"/>
                    </a:cubicBezTo>
                    <a:cubicBezTo>
                      <a:pt x="212889" y="136373"/>
                      <a:pt x="206873" y="142390"/>
                      <a:pt x="206873" y="149812"/>
                    </a:cubicBezTo>
                    <a:cubicBezTo>
                      <a:pt x="206873" y="157234"/>
                      <a:pt x="212889" y="163251"/>
                      <a:pt x="220312" y="163251"/>
                    </a:cubicBezTo>
                    <a:close/>
                    <a:moveTo>
                      <a:pt x="272085" y="163251"/>
                    </a:moveTo>
                    <a:cubicBezTo>
                      <a:pt x="279507" y="163251"/>
                      <a:pt x="285524" y="157234"/>
                      <a:pt x="285524" y="149812"/>
                    </a:cubicBezTo>
                    <a:cubicBezTo>
                      <a:pt x="285524" y="142390"/>
                      <a:pt x="279507" y="136373"/>
                      <a:pt x="272085" y="136373"/>
                    </a:cubicBezTo>
                    <a:cubicBezTo>
                      <a:pt x="264662" y="136373"/>
                      <a:pt x="258646" y="142390"/>
                      <a:pt x="258646" y="149812"/>
                    </a:cubicBezTo>
                    <a:cubicBezTo>
                      <a:pt x="258646" y="157234"/>
                      <a:pt x="264662" y="163251"/>
                      <a:pt x="272085"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375521" y="163251"/>
                    </a:moveTo>
                    <a:cubicBezTo>
                      <a:pt x="382943" y="163251"/>
                      <a:pt x="388960" y="157234"/>
                      <a:pt x="388960" y="149812"/>
                    </a:cubicBezTo>
                    <a:cubicBezTo>
                      <a:pt x="388960" y="142390"/>
                      <a:pt x="382943" y="136373"/>
                      <a:pt x="375521" y="136373"/>
                    </a:cubicBezTo>
                    <a:cubicBezTo>
                      <a:pt x="368099" y="136373"/>
                      <a:pt x="362082" y="142390"/>
                      <a:pt x="362082" y="149812"/>
                    </a:cubicBezTo>
                    <a:cubicBezTo>
                      <a:pt x="362082" y="157234"/>
                      <a:pt x="368099" y="163251"/>
                      <a:pt x="375521" y="163251"/>
                    </a:cubicBezTo>
                    <a:close/>
                    <a:moveTo>
                      <a:pt x="427294" y="163251"/>
                    </a:moveTo>
                    <a:cubicBezTo>
                      <a:pt x="434716" y="163251"/>
                      <a:pt x="440733" y="157234"/>
                      <a:pt x="440733" y="149812"/>
                    </a:cubicBezTo>
                    <a:cubicBezTo>
                      <a:pt x="440733" y="142390"/>
                      <a:pt x="434716" y="136373"/>
                      <a:pt x="427294" y="136373"/>
                    </a:cubicBezTo>
                    <a:cubicBezTo>
                      <a:pt x="419872" y="136373"/>
                      <a:pt x="413855" y="142390"/>
                      <a:pt x="413855" y="149812"/>
                    </a:cubicBezTo>
                    <a:cubicBezTo>
                      <a:pt x="413855" y="157234"/>
                      <a:pt x="419872" y="163251"/>
                      <a:pt x="427294" y="163251"/>
                    </a:cubicBezTo>
                    <a:close/>
                    <a:moveTo>
                      <a:pt x="13439" y="208745"/>
                    </a:moveTo>
                    <a:cubicBezTo>
                      <a:pt x="20861" y="208745"/>
                      <a:pt x="26878" y="202729"/>
                      <a:pt x="26878" y="195306"/>
                    </a:cubicBezTo>
                    <a:cubicBezTo>
                      <a:pt x="26878" y="187884"/>
                      <a:pt x="20861" y="181867"/>
                      <a:pt x="13439" y="181867"/>
                    </a:cubicBezTo>
                    <a:cubicBezTo>
                      <a:pt x="6017" y="181867"/>
                      <a:pt x="0" y="187884"/>
                      <a:pt x="0" y="195306"/>
                    </a:cubicBezTo>
                    <a:cubicBezTo>
                      <a:pt x="0" y="202729"/>
                      <a:pt x="6017" y="208745"/>
                      <a:pt x="13439" y="208745"/>
                    </a:cubicBezTo>
                    <a:close/>
                    <a:moveTo>
                      <a:pt x="65212" y="208745"/>
                    </a:moveTo>
                    <a:cubicBezTo>
                      <a:pt x="72634" y="208745"/>
                      <a:pt x="78651" y="202729"/>
                      <a:pt x="78651" y="195306"/>
                    </a:cubicBezTo>
                    <a:cubicBezTo>
                      <a:pt x="78651" y="187884"/>
                      <a:pt x="72634" y="181867"/>
                      <a:pt x="65212" y="181867"/>
                    </a:cubicBezTo>
                    <a:cubicBezTo>
                      <a:pt x="57790" y="181867"/>
                      <a:pt x="51773" y="187884"/>
                      <a:pt x="51773" y="195306"/>
                    </a:cubicBezTo>
                    <a:cubicBezTo>
                      <a:pt x="51773" y="202729"/>
                      <a:pt x="57790" y="208745"/>
                      <a:pt x="65212" y="208745"/>
                    </a:cubicBezTo>
                    <a:close/>
                    <a:moveTo>
                      <a:pt x="116875" y="208745"/>
                    </a:moveTo>
                    <a:cubicBezTo>
                      <a:pt x="124297" y="208745"/>
                      <a:pt x="130314" y="202729"/>
                      <a:pt x="130314" y="195306"/>
                    </a:cubicBezTo>
                    <a:cubicBezTo>
                      <a:pt x="130314" y="187884"/>
                      <a:pt x="124297" y="181867"/>
                      <a:pt x="116875" y="181867"/>
                    </a:cubicBezTo>
                    <a:cubicBezTo>
                      <a:pt x="109453" y="181867"/>
                      <a:pt x="103436" y="187884"/>
                      <a:pt x="103436" y="195306"/>
                    </a:cubicBezTo>
                    <a:cubicBezTo>
                      <a:pt x="103436" y="202729"/>
                      <a:pt x="109453" y="208745"/>
                      <a:pt x="116875" y="208745"/>
                    </a:cubicBezTo>
                    <a:close/>
                    <a:moveTo>
                      <a:pt x="168649" y="208745"/>
                    </a:moveTo>
                    <a:cubicBezTo>
                      <a:pt x="176071" y="208745"/>
                      <a:pt x="182088" y="202729"/>
                      <a:pt x="182088" y="195306"/>
                    </a:cubicBezTo>
                    <a:cubicBezTo>
                      <a:pt x="182088" y="187884"/>
                      <a:pt x="176071" y="181867"/>
                      <a:pt x="168649" y="181867"/>
                    </a:cubicBezTo>
                    <a:cubicBezTo>
                      <a:pt x="161226" y="181867"/>
                      <a:pt x="155210" y="187884"/>
                      <a:pt x="155210" y="195306"/>
                    </a:cubicBezTo>
                    <a:cubicBezTo>
                      <a:pt x="155210" y="202729"/>
                      <a:pt x="161226" y="208745"/>
                      <a:pt x="168649" y="208745"/>
                    </a:cubicBezTo>
                    <a:close/>
                    <a:moveTo>
                      <a:pt x="220312" y="208745"/>
                    </a:moveTo>
                    <a:cubicBezTo>
                      <a:pt x="227734" y="208745"/>
                      <a:pt x="233751" y="202729"/>
                      <a:pt x="233751" y="195306"/>
                    </a:cubicBezTo>
                    <a:cubicBezTo>
                      <a:pt x="233751" y="187884"/>
                      <a:pt x="227734" y="181867"/>
                      <a:pt x="220312" y="181867"/>
                    </a:cubicBezTo>
                    <a:cubicBezTo>
                      <a:pt x="212889" y="181867"/>
                      <a:pt x="206873" y="187884"/>
                      <a:pt x="206873" y="195306"/>
                    </a:cubicBezTo>
                    <a:cubicBezTo>
                      <a:pt x="206873" y="202729"/>
                      <a:pt x="212889" y="208745"/>
                      <a:pt x="220312" y="208745"/>
                    </a:cubicBezTo>
                    <a:close/>
                    <a:moveTo>
                      <a:pt x="272085" y="208745"/>
                    </a:moveTo>
                    <a:cubicBezTo>
                      <a:pt x="279507" y="208745"/>
                      <a:pt x="285524" y="202729"/>
                      <a:pt x="285524" y="195306"/>
                    </a:cubicBezTo>
                    <a:cubicBezTo>
                      <a:pt x="285524" y="187884"/>
                      <a:pt x="279507" y="181867"/>
                      <a:pt x="272085" y="181867"/>
                    </a:cubicBezTo>
                    <a:cubicBezTo>
                      <a:pt x="264662" y="181867"/>
                      <a:pt x="258646" y="187884"/>
                      <a:pt x="258646" y="195306"/>
                    </a:cubicBezTo>
                    <a:cubicBezTo>
                      <a:pt x="258646" y="202729"/>
                      <a:pt x="264662" y="208745"/>
                      <a:pt x="272085" y="208745"/>
                    </a:cubicBezTo>
                    <a:close/>
                    <a:moveTo>
                      <a:pt x="323748" y="208745"/>
                    </a:moveTo>
                    <a:cubicBezTo>
                      <a:pt x="331170" y="208745"/>
                      <a:pt x="337187" y="202729"/>
                      <a:pt x="337187" y="195306"/>
                    </a:cubicBezTo>
                    <a:cubicBezTo>
                      <a:pt x="337187" y="187884"/>
                      <a:pt x="331170" y="181867"/>
                      <a:pt x="323748" y="181867"/>
                    </a:cubicBezTo>
                    <a:cubicBezTo>
                      <a:pt x="316326" y="181867"/>
                      <a:pt x="310309" y="187884"/>
                      <a:pt x="310309" y="195306"/>
                    </a:cubicBezTo>
                    <a:cubicBezTo>
                      <a:pt x="310309" y="202729"/>
                      <a:pt x="316326" y="208745"/>
                      <a:pt x="323748" y="208745"/>
                    </a:cubicBezTo>
                    <a:close/>
                    <a:moveTo>
                      <a:pt x="375521" y="208745"/>
                    </a:moveTo>
                    <a:cubicBezTo>
                      <a:pt x="382943" y="208745"/>
                      <a:pt x="388960" y="202729"/>
                      <a:pt x="388960" y="195306"/>
                    </a:cubicBezTo>
                    <a:cubicBezTo>
                      <a:pt x="388960" y="187884"/>
                      <a:pt x="382943" y="181867"/>
                      <a:pt x="375521" y="181867"/>
                    </a:cubicBezTo>
                    <a:cubicBezTo>
                      <a:pt x="368099" y="181867"/>
                      <a:pt x="362082" y="187884"/>
                      <a:pt x="362082" y="195306"/>
                    </a:cubicBezTo>
                    <a:cubicBezTo>
                      <a:pt x="362082" y="202729"/>
                      <a:pt x="368099" y="208745"/>
                      <a:pt x="375521" y="208745"/>
                    </a:cubicBezTo>
                    <a:close/>
                    <a:moveTo>
                      <a:pt x="427294" y="208745"/>
                    </a:moveTo>
                    <a:cubicBezTo>
                      <a:pt x="434716" y="208745"/>
                      <a:pt x="440733" y="202729"/>
                      <a:pt x="440733" y="195306"/>
                    </a:cubicBezTo>
                    <a:cubicBezTo>
                      <a:pt x="440733" y="187884"/>
                      <a:pt x="434716" y="181867"/>
                      <a:pt x="427294" y="181867"/>
                    </a:cubicBezTo>
                    <a:cubicBezTo>
                      <a:pt x="419872" y="181867"/>
                      <a:pt x="413855" y="187884"/>
                      <a:pt x="413855" y="195306"/>
                    </a:cubicBezTo>
                    <a:cubicBezTo>
                      <a:pt x="413855" y="202729"/>
                      <a:pt x="419872" y="208745"/>
                      <a:pt x="427294" y="208745"/>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65212" y="254130"/>
                    </a:moveTo>
                    <a:cubicBezTo>
                      <a:pt x="72634" y="254130"/>
                      <a:pt x="78651" y="248113"/>
                      <a:pt x="78651" y="240691"/>
                    </a:cubicBezTo>
                    <a:cubicBezTo>
                      <a:pt x="78651" y="233268"/>
                      <a:pt x="72634" y="227252"/>
                      <a:pt x="65212" y="227252"/>
                    </a:cubicBezTo>
                    <a:cubicBezTo>
                      <a:pt x="57790" y="227252"/>
                      <a:pt x="51773" y="233268"/>
                      <a:pt x="51773" y="240691"/>
                    </a:cubicBezTo>
                    <a:cubicBezTo>
                      <a:pt x="51773" y="248113"/>
                      <a:pt x="57790" y="254130"/>
                      <a:pt x="65212"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220312" y="254130"/>
                    </a:moveTo>
                    <a:cubicBezTo>
                      <a:pt x="227734" y="254130"/>
                      <a:pt x="233751" y="248113"/>
                      <a:pt x="233751" y="240691"/>
                    </a:cubicBezTo>
                    <a:cubicBezTo>
                      <a:pt x="233751" y="233268"/>
                      <a:pt x="227734" y="227252"/>
                      <a:pt x="220312" y="227252"/>
                    </a:cubicBezTo>
                    <a:cubicBezTo>
                      <a:pt x="212889" y="227252"/>
                      <a:pt x="206873" y="233268"/>
                      <a:pt x="206873" y="240691"/>
                    </a:cubicBezTo>
                    <a:cubicBezTo>
                      <a:pt x="206873" y="248113"/>
                      <a:pt x="212889" y="254130"/>
                      <a:pt x="220312" y="254130"/>
                    </a:cubicBezTo>
                    <a:close/>
                    <a:moveTo>
                      <a:pt x="272085" y="254130"/>
                    </a:moveTo>
                    <a:cubicBezTo>
                      <a:pt x="279507" y="254130"/>
                      <a:pt x="285524" y="248113"/>
                      <a:pt x="285524" y="240691"/>
                    </a:cubicBezTo>
                    <a:cubicBezTo>
                      <a:pt x="285524" y="233268"/>
                      <a:pt x="279507" y="227252"/>
                      <a:pt x="272085" y="227252"/>
                    </a:cubicBezTo>
                    <a:cubicBezTo>
                      <a:pt x="264662" y="227252"/>
                      <a:pt x="258646" y="233268"/>
                      <a:pt x="258646" y="240691"/>
                    </a:cubicBezTo>
                    <a:cubicBezTo>
                      <a:pt x="258646" y="248113"/>
                      <a:pt x="264662" y="254130"/>
                      <a:pt x="272085"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375521" y="254130"/>
                    </a:moveTo>
                    <a:cubicBezTo>
                      <a:pt x="382943" y="254130"/>
                      <a:pt x="388960" y="248113"/>
                      <a:pt x="388960" y="240691"/>
                    </a:cubicBezTo>
                    <a:cubicBezTo>
                      <a:pt x="388960" y="233268"/>
                      <a:pt x="382943" y="227252"/>
                      <a:pt x="375521" y="227252"/>
                    </a:cubicBezTo>
                    <a:cubicBezTo>
                      <a:pt x="368099" y="227252"/>
                      <a:pt x="362082" y="233268"/>
                      <a:pt x="362082" y="240691"/>
                    </a:cubicBezTo>
                    <a:cubicBezTo>
                      <a:pt x="362082" y="248113"/>
                      <a:pt x="368099" y="254130"/>
                      <a:pt x="375521" y="254130"/>
                    </a:cubicBezTo>
                    <a:close/>
                    <a:moveTo>
                      <a:pt x="427294" y="254130"/>
                    </a:moveTo>
                    <a:cubicBezTo>
                      <a:pt x="434716" y="254130"/>
                      <a:pt x="440733" y="248113"/>
                      <a:pt x="440733" y="240691"/>
                    </a:cubicBezTo>
                    <a:cubicBezTo>
                      <a:pt x="440733" y="233268"/>
                      <a:pt x="434716" y="227252"/>
                      <a:pt x="427294" y="227252"/>
                    </a:cubicBezTo>
                    <a:cubicBezTo>
                      <a:pt x="419872" y="227252"/>
                      <a:pt x="413855" y="233268"/>
                      <a:pt x="413855" y="240691"/>
                    </a:cubicBezTo>
                    <a:cubicBezTo>
                      <a:pt x="413855" y="248113"/>
                      <a:pt x="419872" y="254130"/>
                      <a:pt x="427294" y="254130"/>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65212" y="299624"/>
                    </a:moveTo>
                    <a:cubicBezTo>
                      <a:pt x="72634" y="299624"/>
                      <a:pt x="78651" y="293607"/>
                      <a:pt x="78651" y="286185"/>
                    </a:cubicBezTo>
                    <a:cubicBezTo>
                      <a:pt x="78651" y="278763"/>
                      <a:pt x="72634" y="272746"/>
                      <a:pt x="65212" y="272746"/>
                    </a:cubicBezTo>
                    <a:cubicBezTo>
                      <a:pt x="57790" y="272746"/>
                      <a:pt x="51773" y="278763"/>
                      <a:pt x="51773" y="286185"/>
                    </a:cubicBezTo>
                    <a:cubicBezTo>
                      <a:pt x="51773" y="293607"/>
                      <a:pt x="57790" y="299624"/>
                      <a:pt x="65212"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220312" y="299624"/>
                    </a:moveTo>
                    <a:cubicBezTo>
                      <a:pt x="227734" y="299624"/>
                      <a:pt x="233751" y="293607"/>
                      <a:pt x="233751" y="286185"/>
                    </a:cubicBezTo>
                    <a:cubicBezTo>
                      <a:pt x="233751" y="278763"/>
                      <a:pt x="227734" y="272746"/>
                      <a:pt x="220312" y="272746"/>
                    </a:cubicBezTo>
                    <a:cubicBezTo>
                      <a:pt x="212889" y="272746"/>
                      <a:pt x="206873" y="278763"/>
                      <a:pt x="206873" y="286185"/>
                    </a:cubicBezTo>
                    <a:cubicBezTo>
                      <a:pt x="206873" y="293607"/>
                      <a:pt x="212889" y="299624"/>
                      <a:pt x="220312" y="299624"/>
                    </a:cubicBezTo>
                    <a:close/>
                    <a:moveTo>
                      <a:pt x="272085" y="299624"/>
                    </a:moveTo>
                    <a:cubicBezTo>
                      <a:pt x="279507" y="299624"/>
                      <a:pt x="285524" y="293607"/>
                      <a:pt x="285524" y="286185"/>
                    </a:cubicBezTo>
                    <a:cubicBezTo>
                      <a:pt x="285524" y="278763"/>
                      <a:pt x="279507" y="272746"/>
                      <a:pt x="272085" y="272746"/>
                    </a:cubicBezTo>
                    <a:cubicBezTo>
                      <a:pt x="264662" y="272746"/>
                      <a:pt x="258646" y="278763"/>
                      <a:pt x="258646" y="286185"/>
                    </a:cubicBezTo>
                    <a:cubicBezTo>
                      <a:pt x="258646" y="293607"/>
                      <a:pt x="264662" y="299624"/>
                      <a:pt x="272085"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375521" y="299624"/>
                    </a:moveTo>
                    <a:cubicBezTo>
                      <a:pt x="382943" y="299624"/>
                      <a:pt x="388960" y="293607"/>
                      <a:pt x="388960" y="286185"/>
                    </a:cubicBezTo>
                    <a:cubicBezTo>
                      <a:pt x="388960" y="278763"/>
                      <a:pt x="382943" y="272746"/>
                      <a:pt x="375521" y="272746"/>
                    </a:cubicBezTo>
                    <a:cubicBezTo>
                      <a:pt x="368099" y="272746"/>
                      <a:pt x="362082" y="278763"/>
                      <a:pt x="362082" y="286185"/>
                    </a:cubicBezTo>
                    <a:cubicBezTo>
                      <a:pt x="362082" y="293607"/>
                      <a:pt x="368099" y="299624"/>
                      <a:pt x="375521" y="299624"/>
                    </a:cubicBezTo>
                    <a:close/>
                    <a:moveTo>
                      <a:pt x="427294" y="299624"/>
                    </a:moveTo>
                    <a:cubicBezTo>
                      <a:pt x="434716" y="299624"/>
                      <a:pt x="440733" y="293607"/>
                      <a:pt x="440733" y="286185"/>
                    </a:cubicBezTo>
                    <a:cubicBezTo>
                      <a:pt x="440733" y="278763"/>
                      <a:pt x="434716" y="272746"/>
                      <a:pt x="427294" y="272746"/>
                    </a:cubicBezTo>
                    <a:cubicBezTo>
                      <a:pt x="419872" y="272746"/>
                      <a:pt x="413855" y="278763"/>
                      <a:pt x="413855" y="286185"/>
                    </a:cubicBezTo>
                    <a:cubicBezTo>
                      <a:pt x="413855" y="293607"/>
                      <a:pt x="419872" y="299624"/>
                      <a:pt x="427294" y="299624"/>
                    </a:cubicBezTo>
                    <a:close/>
                    <a:moveTo>
                      <a:pt x="13439" y="345118"/>
                    </a:moveTo>
                    <a:cubicBezTo>
                      <a:pt x="20861" y="345118"/>
                      <a:pt x="26878" y="339102"/>
                      <a:pt x="26878" y="331679"/>
                    </a:cubicBezTo>
                    <a:cubicBezTo>
                      <a:pt x="26878" y="324257"/>
                      <a:pt x="20861" y="318240"/>
                      <a:pt x="13439" y="318240"/>
                    </a:cubicBezTo>
                    <a:cubicBezTo>
                      <a:pt x="6017" y="318240"/>
                      <a:pt x="0" y="324257"/>
                      <a:pt x="0" y="331679"/>
                    </a:cubicBezTo>
                    <a:cubicBezTo>
                      <a:pt x="0" y="339102"/>
                      <a:pt x="6017" y="345118"/>
                      <a:pt x="13439" y="345118"/>
                    </a:cubicBezTo>
                    <a:close/>
                    <a:moveTo>
                      <a:pt x="65212" y="345118"/>
                    </a:moveTo>
                    <a:cubicBezTo>
                      <a:pt x="72634" y="345118"/>
                      <a:pt x="78651" y="339102"/>
                      <a:pt x="78651" y="331679"/>
                    </a:cubicBezTo>
                    <a:cubicBezTo>
                      <a:pt x="78651" y="324257"/>
                      <a:pt x="72634" y="318240"/>
                      <a:pt x="65212" y="318240"/>
                    </a:cubicBezTo>
                    <a:cubicBezTo>
                      <a:pt x="57790" y="318240"/>
                      <a:pt x="51773" y="324257"/>
                      <a:pt x="51773" y="331679"/>
                    </a:cubicBezTo>
                    <a:cubicBezTo>
                      <a:pt x="51773" y="339102"/>
                      <a:pt x="57790" y="345118"/>
                      <a:pt x="65212" y="345118"/>
                    </a:cubicBezTo>
                    <a:close/>
                    <a:moveTo>
                      <a:pt x="116875" y="345118"/>
                    </a:moveTo>
                    <a:cubicBezTo>
                      <a:pt x="124297" y="345118"/>
                      <a:pt x="130314" y="339102"/>
                      <a:pt x="130314" y="331679"/>
                    </a:cubicBezTo>
                    <a:cubicBezTo>
                      <a:pt x="130314" y="324257"/>
                      <a:pt x="124297" y="318240"/>
                      <a:pt x="116875" y="318240"/>
                    </a:cubicBezTo>
                    <a:cubicBezTo>
                      <a:pt x="109453" y="318240"/>
                      <a:pt x="103436" y="324257"/>
                      <a:pt x="103436" y="331679"/>
                    </a:cubicBezTo>
                    <a:cubicBezTo>
                      <a:pt x="103436" y="339102"/>
                      <a:pt x="109453" y="345118"/>
                      <a:pt x="116875" y="345118"/>
                    </a:cubicBezTo>
                    <a:close/>
                    <a:moveTo>
                      <a:pt x="168649" y="345118"/>
                    </a:moveTo>
                    <a:cubicBezTo>
                      <a:pt x="176071" y="345118"/>
                      <a:pt x="182088" y="339102"/>
                      <a:pt x="182088" y="331679"/>
                    </a:cubicBezTo>
                    <a:cubicBezTo>
                      <a:pt x="182088" y="324257"/>
                      <a:pt x="176071" y="318240"/>
                      <a:pt x="168649" y="318240"/>
                    </a:cubicBezTo>
                    <a:cubicBezTo>
                      <a:pt x="161226" y="318240"/>
                      <a:pt x="155210" y="324257"/>
                      <a:pt x="155210" y="331679"/>
                    </a:cubicBezTo>
                    <a:cubicBezTo>
                      <a:pt x="155210" y="339102"/>
                      <a:pt x="161226" y="345118"/>
                      <a:pt x="168649" y="345118"/>
                    </a:cubicBezTo>
                    <a:close/>
                    <a:moveTo>
                      <a:pt x="220312" y="345118"/>
                    </a:moveTo>
                    <a:cubicBezTo>
                      <a:pt x="227734" y="345118"/>
                      <a:pt x="233751" y="339102"/>
                      <a:pt x="233751" y="331679"/>
                    </a:cubicBezTo>
                    <a:cubicBezTo>
                      <a:pt x="233751" y="324257"/>
                      <a:pt x="227734" y="318240"/>
                      <a:pt x="220312" y="318240"/>
                    </a:cubicBezTo>
                    <a:cubicBezTo>
                      <a:pt x="212889" y="318240"/>
                      <a:pt x="206873" y="324257"/>
                      <a:pt x="206873" y="331679"/>
                    </a:cubicBezTo>
                    <a:cubicBezTo>
                      <a:pt x="206873" y="339102"/>
                      <a:pt x="212889" y="345118"/>
                      <a:pt x="220312" y="345118"/>
                    </a:cubicBezTo>
                    <a:close/>
                    <a:moveTo>
                      <a:pt x="272085" y="345118"/>
                    </a:moveTo>
                    <a:cubicBezTo>
                      <a:pt x="279507" y="345118"/>
                      <a:pt x="285524" y="339102"/>
                      <a:pt x="285524" y="331679"/>
                    </a:cubicBezTo>
                    <a:cubicBezTo>
                      <a:pt x="285524" y="324257"/>
                      <a:pt x="279507" y="318240"/>
                      <a:pt x="272085" y="318240"/>
                    </a:cubicBezTo>
                    <a:cubicBezTo>
                      <a:pt x="264662" y="318240"/>
                      <a:pt x="258646" y="324257"/>
                      <a:pt x="258646" y="331679"/>
                    </a:cubicBezTo>
                    <a:cubicBezTo>
                      <a:pt x="258646" y="339102"/>
                      <a:pt x="264662" y="345118"/>
                      <a:pt x="272085" y="345118"/>
                    </a:cubicBezTo>
                    <a:close/>
                    <a:moveTo>
                      <a:pt x="323748" y="345118"/>
                    </a:moveTo>
                    <a:cubicBezTo>
                      <a:pt x="331170" y="345118"/>
                      <a:pt x="337187" y="339102"/>
                      <a:pt x="337187" y="331679"/>
                    </a:cubicBezTo>
                    <a:cubicBezTo>
                      <a:pt x="337187" y="324257"/>
                      <a:pt x="331170" y="318240"/>
                      <a:pt x="323748" y="318240"/>
                    </a:cubicBezTo>
                    <a:cubicBezTo>
                      <a:pt x="316326" y="318240"/>
                      <a:pt x="310309" y="324257"/>
                      <a:pt x="310309" y="331679"/>
                    </a:cubicBezTo>
                    <a:cubicBezTo>
                      <a:pt x="310309" y="339102"/>
                      <a:pt x="316326" y="345118"/>
                      <a:pt x="323748" y="345118"/>
                    </a:cubicBezTo>
                    <a:close/>
                    <a:moveTo>
                      <a:pt x="375521" y="345118"/>
                    </a:moveTo>
                    <a:cubicBezTo>
                      <a:pt x="382943" y="345118"/>
                      <a:pt x="388960" y="339102"/>
                      <a:pt x="388960" y="331679"/>
                    </a:cubicBezTo>
                    <a:cubicBezTo>
                      <a:pt x="388960" y="324257"/>
                      <a:pt x="382943" y="318240"/>
                      <a:pt x="375521" y="318240"/>
                    </a:cubicBezTo>
                    <a:cubicBezTo>
                      <a:pt x="368099" y="318240"/>
                      <a:pt x="362082" y="324257"/>
                      <a:pt x="362082" y="331679"/>
                    </a:cubicBezTo>
                    <a:cubicBezTo>
                      <a:pt x="362082" y="339102"/>
                      <a:pt x="368099" y="345118"/>
                      <a:pt x="375521" y="345118"/>
                    </a:cubicBezTo>
                    <a:close/>
                    <a:moveTo>
                      <a:pt x="427294" y="345118"/>
                    </a:moveTo>
                    <a:cubicBezTo>
                      <a:pt x="434716" y="345118"/>
                      <a:pt x="440733" y="339102"/>
                      <a:pt x="440733" y="331679"/>
                    </a:cubicBezTo>
                    <a:cubicBezTo>
                      <a:pt x="440733" y="324257"/>
                      <a:pt x="434716" y="318240"/>
                      <a:pt x="427294" y="318240"/>
                    </a:cubicBezTo>
                    <a:cubicBezTo>
                      <a:pt x="419872" y="318240"/>
                      <a:pt x="413855" y="324257"/>
                      <a:pt x="413855" y="331679"/>
                    </a:cubicBezTo>
                    <a:cubicBezTo>
                      <a:pt x="413855" y="339102"/>
                      <a:pt x="419872" y="345118"/>
                      <a:pt x="427294" y="345118"/>
                    </a:cubicBezTo>
                    <a:close/>
                    <a:moveTo>
                      <a:pt x="13439" y="393917"/>
                    </a:moveTo>
                    <a:cubicBezTo>
                      <a:pt x="20861" y="393917"/>
                      <a:pt x="26878" y="387901"/>
                      <a:pt x="26878" y="380478"/>
                    </a:cubicBezTo>
                    <a:cubicBezTo>
                      <a:pt x="26878" y="373056"/>
                      <a:pt x="20861" y="367039"/>
                      <a:pt x="13439" y="367039"/>
                    </a:cubicBezTo>
                    <a:cubicBezTo>
                      <a:pt x="6017" y="367039"/>
                      <a:pt x="0" y="373056"/>
                      <a:pt x="0" y="380478"/>
                    </a:cubicBezTo>
                    <a:cubicBezTo>
                      <a:pt x="0" y="387901"/>
                      <a:pt x="6017" y="393917"/>
                      <a:pt x="13439" y="393917"/>
                    </a:cubicBezTo>
                    <a:close/>
                    <a:moveTo>
                      <a:pt x="65212" y="393917"/>
                    </a:moveTo>
                    <a:cubicBezTo>
                      <a:pt x="72634" y="393917"/>
                      <a:pt x="78651" y="387901"/>
                      <a:pt x="78651" y="380478"/>
                    </a:cubicBezTo>
                    <a:cubicBezTo>
                      <a:pt x="78651" y="373056"/>
                      <a:pt x="72634" y="367039"/>
                      <a:pt x="65212" y="367039"/>
                    </a:cubicBezTo>
                    <a:cubicBezTo>
                      <a:pt x="57790" y="367039"/>
                      <a:pt x="51773" y="373056"/>
                      <a:pt x="51773" y="380478"/>
                    </a:cubicBezTo>
                    <a:cubicBezTo>
                      <a:pt x="51773" y="387901"/>
                      <a:pt x="57790" y="393917"/>
                      <a:pt x="65212" y="393917"/>
                    </a:cubicBezTo>
                    <a:close/>
                    <a:moveTo>
                      <a:pt x="116875" y="393917"/>
                    </a:moveTo>
                    <a:cubicBezTo>
                      <a:pt x="124297" y="393917"/>
                      <a:pt x="130314" y="387901"/>
                      <a:pt x="130314" y="380478"/>
                    </a:cubicBezTo>
                    <a:cubicBezTo>
                      <a:pt x="130314" y="373056"/>
                      <a:pt x="124297" y="367039"/>
                      <a:pt x="116875" y="367039"/>
                    </a:cubicBezTo>
                    <a:cubicBezTo>
                      <a:pt x="109453" y="367039"/>
                      <a:pt x="103436" y="373056"/>
                      <a:pt x="103436" y="380478"/>
                    </a:cubicBezTo>
                    <a:cubicBezTo>
                      <a:pt x="103436" y="387901"/>
                      <a:pt x="109453" y="393917"/>
                      <a:pt x="116875" y="393917"/>
                    </a:cubicBezTo>
                    <a:close/>
                    <a:moveTo>
                      <a:pt x="168649" y="393917"/>
                    </a:moveTo>
                    <a:cubicBezTo>
                      <a:pt x="176071" y="393917"/>
                      <a:pt x="182088" y="387901"/>
                      <a:pt x="182088" y="380478"/>
                    </a:cubicBezTo>
                    <a:cubicBezTo>
                      <a:pt x="182088" y="373056"/>
                      <a:pt x="176071" y="367039"/>
                      <a:pt x="168649" y="367039"/>
                    </a:cubicBezTo>
                    <a:cubicBezTo>
                      <a:pt x="161226" y="367039"/>
                      <a:pt x="155210" y="373056"/>
                      <a:pt x="155210" y="380478"/>
                    </a:cubicBezTo>
                    <a:cubicBezTo>
                      <a:pt x="155210" y="387901"/>
                      <a:pt x="161226" y="393917"/>
                      <a:pt x="168649" y="393917"/>
                    </a:cubicBezTo>
                    <a:close/>
                    <a:moveTo>
                      <a:pt x="220312" y="393917"/>
                    </a:moveTo>
                    <a:cubicBezTo>
                      <a:pt x="227734" y="393917"/>
                      <a:pt x="233751" y="387901"/>
                      <a:pt x="233751" y="380478"/>
                    </a:cubicBezTo>
                    <a:cubicBezTo>
                      <a:pt x="233751" y="373056"/>
                      <a:pt x="227734" y="367039"/>
                      <a:pt x="220312" y="367039"/>
                    </a:cubicBezTo>
                    <a:cubicBezTo>
                      <a:pt x="212889" y="367039"/>
                      <a:pt x="206873" y="373056"/>
                      <a:pt x="206873" y="380478"/>
                    </a:cubicBezTo>
                    <a:cubicBezTo>
                      <a:pt x="206873" y="387901"/>
                      <a:pt x="212889" y="393917"/>
                      <a:pt x="220312" y="393917"/>
                    </a:cubicBezTo>
                    <a:close/>
                    <a:moveTo>
                      <a:pt x="272085" y="393917"/>
                    </a:moveTo>
                    <a:cubicBezTo>
                      <a:pt x="279507" y="393917"/>
                      <a:pt x="285524" y="387901"/>
                      <a:pt x="285524" y="380478"/>
                    </a:cubicBezTo>
                    <a:cubicBezTo>
                      <a:pt x="285524" y="373056"/>
                      <a:pt x="279507" y="367039"/>
                      <a:pt x="272085" y="367039"/>
                    </a:cubicBezTo>
                    <a:cubicBezTo>
                      <a:pt x="264662" y="367039"/>
                      <a:pt x="258646" y="373056"/>
                      <a:pt x="258646" y="380478"/>
                    </a:cubicBezTo>
                    <a:cubicBezTo>
                      <a:pt x="258646" y="387901"/>
                      <a:pt x="264662" y="393917"/>
                      <a:pt x="272085" y="393917"/>
                    </a:cubicBezTo>
                    <a:close/>
                    <a:moveTo>
                      <a:pt x="323748" y="393917"/>
                    </a:moveTo>
                    <a:cubicBezTo>
                      <a:pt x="331170" y="393917"/>
                      <a:pt x="337187" y="387901"/>
                      <a:pt x="337187" y="380478"/>
                    </a:cubicBezTo>
                    <a:cubicBezTo>
                      <a:pt x="337187" y="373056"/>
                      <a:pt x="331170" y="367039"/>
                      <a:pt x="323748" y="367039"/>
                    </a:cubicBezTo>
                    <a:cubicBezTo>
                      <a:pt x="316326" y="367039"/>
                      <a:pt x="310309" y="373056"/>
                      <a:pt x="310309" y="380478"/>
                    </a:cubicBezTo>
                    <a:cubicBezTo>
                      <a:pt x="310309" y="387901"/>
                      <a:pt x="316326" y="393917"/>
                      <a:pt x="323748" y="393917"/>
                    </a:cubicBezTo>
                    <a:close/>
                    <a:moveTo>
                      <a:pt x="375521" y="393917"/>
                    </a:moveTo>
                    <a:cubicBezTo>
                      <a:pt x="382943" y="393917"/>
                      <a:pt x="388960" y="387901"/>
                      <a:pt x="388960" y="380478"/>
                    </a:cubicBezTo>
                    <a:cubicBezTo>
                      <a:pt x="388960" y="373056"/>
                      <a:pt x="382943" y="367039"/>
                      <a:pt x="375521" y="367039"/>
                    </a:cubicBezTo>
                    <a:cubicBezTo>
                      <a:pt x="368099" y="367039"/>
                      <a:pt x="362082" y="373056"/>
                      <a:pt x="362082" y="380478"/>
                    </a:cubicBezTo>
                    <a:cubicBezTo>
                      <a:pt x="362082" y="387901"/>
                      <a:pt x="368099" y="393917"/>
                      <a:pt x="375521" y="393917"/>
                    </a:cubicBezTo>
                    <a:close/>
                    <a:moveTo>
                      <a:pt x="427294" y="393917"/>
                    </a:moveTo>
                    <a:cubicBezTo>
                      <a:pt x="434716" y="393917"/>
                      <a:pt x="440733" y="387901"/>
                      <a:pt x="440733" y="380478"/>
                    </a:cubicBezTo>
                    <a:cubicBezTo>
                      <a:pt x="440733" y="373056"/>
                      <a:pt x="434716" y="367039"/>
                      <a:pt x="427294" y="367039"/>
                    </a:cubicBezTo>
                    <a:cubicBezTo>
                      <a:pt x="419872" y="367039"/>
                      <a:pt x="413855" y="373056"/>
                      <a:pt x="413855" y="380478"/>
                    </a:cubicBezTo>
                    <a:cubicBezTo>
                      <a:pt x="413855" y="387901"/>
                      <a:pt x="419872" y="393917"/>
                      <a:pt x="427294" y="393917"/>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166" name="图形 4">
              <a:extLst>
                <a:ext uri="{FF2B5EF4-FFF2-40B4-BE49-F238E27FC236}">
                  <a16:creationId xmlns:a16="http://schemas.microsoft.com/office/drawing/2014/main" id="{D8CFC76A-2929-40A2-7E19-97DCD1575272}"/>
                </a:ext>
              </a:extLst>
            </p:cNvPr>
            <p:cNvGrpSpPr/>
            <p:nvPr/>
          </p:nvGrpSpPr>
          <p:grpSpPr>
            <a:xfrm>
              <a:off x="10401861" y="4653357"/>
              <a:ext cx="719537" cy="440733"/>
              <a:chOff x="10401861" y="4653357"/>
              <a:chExt cx="719537" cy="440733"/>
            </a:xfrm>
            <a:solidFill>
              <a:srgbClr val="C9CACA">
                <a:alpha val="59000"/>
              </a:srgbClr>
            </a:solidFill>
          </p:grpSpPr>
          <p:sp>
            <p:nvSpPr>
              <p:cNvPr id="167" name="任意多边形: 形状 166">
                <a:extLst>
                  <a:ext uri="{FF2B5EF4-FFF2-40B4-BE49-F238E27FC236}">
                    <a16:creationId xmlns:a16="http://schemas.microsoft.com/office/drawing/2014/main" id="{1E0CCA5F-D089-29EF-B8DB-53B2B0D41B84}"/>
                  </a:ext>
                </a:extLst>
              </p:cNvPr>
              <p:cNvSpPr/>
              <p:nvPr/>
            </p:nvSpPr>
            <p:spPr>
              <a:xfrm>
                <a:off x="10776281" y="4653357"/>
                <a:ext cx="345117" cy="440733"/>
              </a:xfrm>
              <a:custGeom>
                <a:avLst/>
                <a:gdLst>
                  <a:gd name="connsiteX0" fmla="*/ 331679 w 345117"/>
                  <a:gd name="connsiteY0" fmla="*/ 26878 h 440733"/>
                  <a:gd name="connsiteX1" fmla="*/ 345118 w 345117"/>
                  <a:gd name="connsiteY1" fmla="*/ 13439 h 440733"/>
                  <a:gd name="connsiteX2" fmla="*/ 331679 w 345117"/>
                  <a:gd name="connsiteY2" fmla="*/ 0 h 440733"/>
                  <a:gd name="connsiteX3" fmla="*/ 318240 w 345117"/>
                  <a:gd name="connsiteY3" fmla="*/ 13439 h 440733"/>
                  <a:gd name="connsiteX4" fmla="*/ 331679 w 345117"/>
                  <a:gd name="connsiteY4" fmla="*/ 26878 h 440733"/>
                  <a:gd name="connsiteX5" fmla="*/ 331679 w 345117"/>
                  <a:gd name="connsiteY5" fmla="*/ 78651 h 440733"/>
                  <a:gd name="connsiteX6" fmla="*/ 345118 w 345117"/>
                  <a:gd name="connsiteY6" fmla="*/ 65212 h 440733"/>
                  <a:gd name="connsiteX7" fmla="*/ 331679 w 345117"/>
                  <a:gd name="connsiteY7" fmla="*/ 51773 h 440733"/>
                  <a:gd name="connsiteX8" fmla="*/ 318240 w 345117"/>
                  <a:gd name="connsiteY8" fmla="*/ 65212 h 440733"/>
                  <a:gd name="connsiteX9" fmla="*/ 331679 w 345117"/>
                  <a:gd name="connsiteY9" fmla="*/ 78651 h 440733"/>
                  <a:gd name="connsiteX10" fmla="*/ 331679 w 345117"/>
                  <a:gd name="connsiteY10" fmla="*/ 130315 h 440733"/>
                  <a:gd name="connsiteX11" fmla="*/ 345118 w 345117"/>
                  <a:gd name="connsiteY11" fmla="*/ 116876 h 440733"/>
                  <a:gd name="connsiteX12" fmla="*/ 331679 w 345117"/>
                  <a:gd name="connsiteY12" fmla="*/ 103436 h 440733"/>
                  <a:gd name="connsiteX13" fmla="*/ 318240 w 345117"/>
                  <a:gd name="connsiteY13" fmla="*/ 116876 h 440733"/>
                  <a:gd name="connsiteX14" fmla="*/ 331679 w 345117"/>
                  <a:gd name="connsiteY14" fmla="*/ 130315 h 440733"/>
                  <a:gd name="connsiteX15" fmla="*/ 331679 w 345117"/>
                  <a:gd name="connsiteY15" fmla="*/ 182088 h 440733"/>
                  <a:gd name="connsiteX16" fmla="*/ 345118 w 345117"/>
                  <a:gd name="connsiteY16" fmla="*/ 168649 h 440733"/>
                  <a:gd name="connsiteX17" fmla="*/ 331679 w 345117"/>
                  <a:gd name="connsiteY17" fmla="*/ 155210 h 440733"/>
                  <a:gd name="connsiteX18" fmla="*/ 318240 w 345117"/>
                  <a:gd name="connsiteY18" fmla="*/ 168649 h 440733"/>
                  <a:gd name="connsiteX19" fmla="*/ 331679 w 345117"/>
                  <a:gd name="connsiteY19" fmla="*/ 182088 h 440733"/>
                  <a:gd name="connsiteX20" fmla="*/ 331679 w 345117"/>
                  <a:gd name="connsiteY20" fmla="*/ 233751 h 440733"/>
                  <a:gd name="connsiteX21" fmla="*/ 345118 w 345117"/>
                  <a:gd name="connsiteY21" fmla="*/ 220312 h 440733"/>
                  <a:gd name="connsiteX22" fmla="*/ 331679 w 345117"/>
                  <a:gd name="connsiteY22" fmla="*/ 206873 h 440733"/>
                  <a:gd name="connsiteX23" fmla="*/ 318240 w 345117"/>
                  <a:gd name="connsiteY23" fmla="*/ 220312 h 440733"/>
                  <a:gd name="connsiteX24" fmla="*/ 331679 w 345117"/>
                  <a:gd name="connsiteY24" fmla="*/ 233751 h 440733"/>
                  <a:gd name="connsiteX25" fmla="*/ 331679 w 345117"/>
                  <a:gd name="connsiteY25" fmla="*/ 285524 h 440733"/>
                  <a:gd name="connsiteX26" fmla="*/ 345118 w 345117"/>
                  <a:gd name="connsiteY26" fmla="*/ 272085 h 440733"/>
                  <a:gd name="connsiteX27" fmla="*/ 331679 w 345117"/>
                  <a:gd name="connsiteY27" fmla="*/ 258646 h 440733"/>
                  <a:gd name="connsiteX28" fmla="*/ 318240 w 345117"/>
                  <a:gd name="connsiteY28" fmla="*/ 272085 h 440733"/>
                  <a:gd name="connsiteX29" fmla="*/ 331679 w 345117"/>
                  <a:gd name="connsiteY29" fmla="*/ 285524 h 440733"/>
                  <a:gd name="connsiteX30" fmla="*/ 331679 w 345117"/>
                  <a:gd name="connsiteY30" fmla="*/ 337187 h 440733"/>
                  <a:gd name="connsiteX31" fmla="*/ 345118 w 345117"/>
                  <a:gd name="connsiteY31" fmla="*/ 323748 h 440733"/>
                  <a:gd name="connsiteX32" fmla="*/ 331679 w 345117"/>
                  <a:gd name="connsiteY32" fmla="*/ 310309 h 440733"/>
                  <a:gd name="connsiteX33" fmla="*/ 318240 w 345117"/>
                  <a:gd name="connsiteY33" fmla="*/ 323748 h 440733"/>
                  <a:gd name="connsiteX34" fmla="*/ 331679 w 345117"/>
                  <a:gd name="connsiteY34" fmla="*/ 337187 h 440733"/>
                  <a:gd name="connsiteX35" fmla="*/ 331679 w 345117"/>
                  <a:gd name="connsiteY35" fmla="*/ 388960 h 440733"/>
                  <a:gd name="connsiteX36" fmla="*/ 345118 w 345117"/>
                  <a:gd name="connsiteY36" fmla="*/ 375521 h 440733"/>
                  <a:gd name="connsiteX37" fmla="*/ 331679 w 345117"/>
                  <a:gd name="connsiteY37" fmla="*/ 362082 h 440733"/>
                  <a:gd name="connsiteX38" fmla="*/ 318240 w 345117"/>
                  <a:gd name="connsiteY38" fmla="*/ 375521 h 440733"/>
                  <a:gd name="connsiteX39" fmla="*/ 331679 w 345117"/>
                  <a:gd name="connsiteY39" fmla="*/ 388960 h 440733"/>
                  <a:gd name="connsiteX40" fmla="*/ 331679 w 345117"/>
                  <a:gd name="connsiteY40" fmla="*/ 440734 h 440733"/>
                  <a:gd name="connsiteX41" fmla="*/ 345118 w 345117"/>
                  <a:gd name="connsiteY41" fmla="*/ 427295 h 440733"/>
                  <a:gd name="connsiteX42" fmla="*/ 331679 w 345117"/>
                  <a:gd name="connsiteY42" fmla="*/ 413855 h 440733"/>
                  <a:gd name="connsiteX43" fmla="*/ 318240 w 345117"/>
                  <a:gd name="connsiteY43" fmla="*/ 427295 h 440733"/>
                  <a:gd name="connsiteX44" fmla="*/ 331679 w 345117"/>
                  <a:gd name="connsiteY44" fmla="*/ 440734 h 440733"/>
                  <a:gd name="connsiteX45" fmla="*/ 286185 w 345117"/>
                  <a:gd name="connsiteY45" fmla="*/ 26878 h 440733"/>
                  <a:gd name="connsiteX46" fmla="*/ 299623 w 345117"/>
                  <a:gd name="connsiteY46" fmla="*/ 13439 h 440733"/>
                  <a:gd name="connsiteX47" fmla="*/ 286185 w 345117"/>
                  <a:gd name="connsiteY47" fmla="*/ 0 h 440733"/>
                  <a:gd name="connsiteX48" fmla="*/ 272746 w 345117"/>
                  <a:gd name="connsiteY48" fmla="*/ 13439 h 440733"/>
                  <a:gd name="connsiteX49" fmla="*/ 286185 w 345117"/>
                  <a:gd name="connsiteY49" fmla="*/ 26878 h 440733"/>
                  <a:gd name="connsiteX50" fmla="*/ 286185 w 345117"/>
                  <a:gd name="connsiteY50" fmla="*/ 78651 h 440733"/>
                  <a:gd name="connsiteX51" fmla="*/ 299623 w 345117"/>
                  <a:gd name="connsiteY51" fmla="*/ 65212 h 440733"/>
                  <a:gd name="connsiteX52" fmla="*/ 286185 w 345117"/>
                  <a:gd name="connsiteY52" fmla="*/ 51773 h 440733"/>
                  <a:gd name="connsiteX53" fmla="*/ 272746 w 345117"/>
                  <a:gd name="connsiteY53" fmla="*/ 65212 h 440733"/>
                  <a:gd name="connsiteX54" fmla="*/ 286185 w 345117"/>
                  <a:gd name="connsiteY54" fmla="*/ 78651 h 440733"/>
                  <a:gd name="connsiteX55" fmla="*/ 286185 w 345117"/>
                  <a:gd name="connsiteY55" fmla="*/ 130315 h 440733"/>
                  <a:gd name="connsiteX56" fmla="*/ 299623 w 345117"/>
                  <a:gd name="connsiteY56" fmla="*/ 116876 h 440733"/>
                  <a:gd name="connsiteX57" fmla="*/ 286185 w 345117"/>
                  <a:gd name="connsiteY57" fmla="*/ 103436 h 440733"/>
                  <a:gd name="connsiteX58" fmla="*/ 272746 w 345117"/>
                  <a:gd name="connsiteY58" fmla="*/ 116876 h 440733"/>
                  <a:gd name="connsiteX59" fmla="*/ 286185 w 345117"/>
                  <a:gd name="connsiteY59" fmla="*/ 130315 h 440733"/>
                  <a:gd name="connsiteX60" fmla="*/ 286185 w 345117"/>
                  <a:gd name="connsiteY60" fmla="*/ 182088 h 440733"/>
                  <a:gd name="connsiteX61" fmla="*/ 299623 w 345117"/>
                  <a:gd name="connsiteY61" fmla="*/ 168649 h 440733"/>
                  <a:gd name="connsiteX62" fmla="*/ 286185 w 345117"/>
                  <a:gd name="connsiteY62" fmla="*/ 155210 h 440733"/>
                  <a:gd name="connsiteX63" fmla="*/ 272746 w 345117"/>
                  <a:gd name="connsiteY63" fmla="*/ 168649 h 440733"/>
                  <a:gd name="connsiteX64" fmla="*/ 286185 w 345117"/>
                  <a:gd name="connsiteY64" fmla="*/ 182088 h 440733"/>
                  <a:gd name="connsiteX65" fmla="*/ 286185 w 345117"/>
                  <a:gd name="connsiteY65" fmla="*/ 233751 h 440733"/>
                  <a:gd name="connsiteX66" fmla="*/ 299623 w 345117"/>
                  <a:gd name="connsiteY66" fmla="*/ 220312 h 440733"/>
                  <a:gd name="connsiteX67" fmla="*/ 286185 w 345117"/>
                  <a:gd name="connsiteY67" fmla="*/ 206873 h 440733"/>
                  <a:gd name="connsiteX68" fmla="*/ 272746 w 345117"/>
                  <a:gd name="connsiteY68" fmla="*/ 220312 h 440733"/>
                  <a:gd name="connsiteX69" fmla="*/ 286185 w 345117"/>
                  <a:gd name="connsiteY69" fmla="*/ 233751 h 440733"/>
                  <a:gd name="connsiteX70" fmla="*/ 286185 w 345117"/>
                  <a:gd name="connsiteY70" fmla="*/ 285524 h 440733"/>
                  <a:gd name="connsiteX71" fmla="*/ 299623 w 345117"/>
                  <a:gd name="connsiteY71" fmla="*/ 272085 h 440733"/>
                  <a:gd name="connsiteX72" fmla="*/ 286185 w 345117"/>
                  <a:gd name="connsiteY72" fmla="*/ 258646 h 440733"/>
                  <a:gd name="connsiteX73" fmla="*/ 272746 w 345117"/>
                  <a:gd name="connsiteY73" fmla="*/ 272085 h 440733"/>
                  <a:gd name="connsiteX74" fmla="*/ 286185 w 345117"/>
                  <a:gd name="connsiteY74" fmla="*/ 285524 h 440733"/>
                  <a:gd name="connsiteX75" fmla="*/ 286185 w 345117"/>
                  <a:gd name="connsiteY75" fmla="*/ 337187 h 440733"/>
                  <a:gd name="connsiteX76" fmla="*/ 299623 w 345117"/>
                  <a:gd name="connsiteY76" fmla="*/ 323748 h 440733"/>
                  <a:gd name="connsiteX77" fmla="*/ 286185 w 345117"/>
                  <a:gd name="connsiteY77" fmla="*/ 310309 h 440733"/>
                  <a:gd name="connsiteX78" fmla="*/ 272746 w 345117"/>
                  <a:gd name="connsiteY78" fmla="*/ 323748 h 440733"/>
                  <a:gd name="connsiteX79" fmla="*/ 286185 w 345117"/>
                  <a:gd name="connsiteY79" fmla="*/ 337187 h 440733"/>
                  <a:gd name="connsiteX80" fmla="*/ 286185 w 345117"/>
                  <a:gd name="connsiteY80" fmla="*/ 388960 h 440733"/>
                  <a:gd name="connsiteX81" fmla="*/ 299623 w 345117"/>
                  <a:gd name="connsiteY81" fmla="*/ 375521 h 440733"/>
                  <a:gd name="connsiteX82" fmla="*/ 286185 w 345117"/>
                  <a:gd name="connsiteY82" fmla="*/ 362082 h 440733"/>
                  <a:gd name="connsiteX83" fmla="*/ 272746 w 345117"/>
                  <a:gd name="connsiteY83" fmla="*/ 375521 h 440733"/>
                  <a:gd name="connsiteX84" fmla="*/ 286185 w 345117"/>
                  <a:gd name="connsiteY84" fmla="*/ 388960 h 440733"/>
                  <a:gd name="connsiteX85" fmla="*/ 286185 w 345117"/>
                  <a:gd name="connsiteY85" fmla="*/ 440734 h 440733"/>
                  <a:gd name="connsiteX86" fmla="*/ 299623 w 345117"/>
                  <a:gd name="connsiteY86" fmla="*/ 427295 h 440733"/>
                  <a:gd name="connsiteX87" fmla="*/ 286185 w 345117"/>
                  <a:gd name="connsiteY87" fmla="*/ 413855 h 440733"/>
                  <a:gd name="connsiteX88" fmla="*/ 272746 w 345117"/>
                  <a:gd name="connsiteY88" fmla="*/ 427295 h 440733"/>
                  <a:gd name="connsiteX89" fmla="*/ 286185 w 345117"/>
                  <a:gd name="connsiteY89" fmla="*/ 440734 h 440733"/>
                  <a:gd name="connsiteX90" fmla="*/ 240690 w 345117"/>
                  <a:gd name="connsiteY90" fmla="*/ 26878 h 440733"/>
                  <a:gd name="connsiteX91" fmla="*/ 254129 w 345117"/>
                  <a:gd name="connsiteY91" fmla="*/ 13439 h 440733"/>
                  <a:gd name="connsiteX92" fmla="*/ 240690 w 345117"/>
                  <a:gd name="connsiteY92" fmla="*/ 0 h 440733"/>
                  <a:gd name="connsiteX93" fmla="*/ 227252 w 345117"/>
                  <a:gd name="connsiteY93" fmla="*/ 13439 h 440733"/>
                  <a:gd name="connsiteX94" fmla="*/ 240690 w 345117"/>
                  <a:gd name="connsiteY94" fmla="*/ 26878 h 440733"/>
                  <a:gd name="connsiteX95" fmla="*/ 240690 w 345117"/>
                  <a:gd name="connsiteY95" fmla="*/ 78651 h 440733"/>
                  <a:gd name="connsiteX96" fmla="*/ 254129 w 345117"/>
                  <a:gd name="connsiteY96" fmla="*/ 65212 h 440733"/>
                  <a:gd name="connsiteX97" fmla="*/ 240690 w 345117"/>
                  <a:gd name="connsiteY97" fmla="*/ 51773 h 440733"/>
                  <a:gd name="connsiteX98" fmla="*/ 227252 w 345117"/>
                  <a:gd name="connsiteY98" fmla="*/ 65212 h 440733"/>
                  <a:gd name="connsiteX99" fmla="*/ 240690 w 345117"/>
                  <a:gd name="connsiteY99" fmla="*/ 78651 h 440733"/>
                  <a:gd name="connsiteX100" fmla="*/ 240690 w 345117"/>
                  <a:gd name="connsiteY100" fmla="*/ 130315 h 440733"/>
                  <a:gd name="connsiteX101" fmla="*/ 254129 w 345117"/>
                  <a:gd name="connsiteY101" fmla="*/ 116876 h 440733"/>
                  <a:gd name="connsiteX102" fmla="*/ 240690 w 345117"/>
                  <a:gd name="connsiteY102" fmla="*/ 103436 h 440733"/>
                  <a:gd name="connsiteX103" fmla="*/ 227252 w 345117"/>
                  <a:gd name="connsiteY103" fmla="*/ 116876 h 440733"/>
                  <a:gd name="connsiteX104" fmla="*/ 240690 w 345117"/>
                  <a:gd name="connsiteY104" fmla="*/ 130315 h 440733"/>
                  <a:gd name="connsiteX105" fmla="*/ 240690 w 345117"/>
                  <a:gd name="connsiteY105" fmla="*/ 182088 h 440733"/>
                  <a:gd name="connsiteX106" fmla="*/ 254129 w 345117"/>
                  <a:gd name="connsiteY106" fmla="*/ 168649 h 440733"/>
                  <a:gd name="connsiteX107" fmla="*/ 240690 w 345117"/>
                  <a:gd name="connsiteY107" fmla="*/ 155210 h 440733"/>
                  <a:gd name="connsiteX108" fmla="*/ 227252 w 345117"/>
                  <a:gd name="connsiteY108" fmla="*/ 168649 h 440733"/>
                  <a:gd name="connsiteX109" fmla="*/ 240690 w 345117"/>
                  <a:gd name="connsiteY109" fmla="*/ 182088 h 440733"/>
                  <a:gd name="connsiteX110" fmla="*/ 240690 w 345117"/>
                  <a:gd name="connsiteY110" fmla="*/ 233751 h 440733"/>
                  <a:gd name="connsiteX111" fmla="*/ 254129 w 345117"/>
                  <a:gd name="connsiteY111" fmla="*/ 220312 h 440733"/>
                  <a:gd name="connsiteX112" fmla="*/ 240690 w 345117"/>
                  <a:gd name="connsiteY112" fmla="*/ 206873 h 440733"/>
                  <a:gd name="connsiteX113" fmla="*/ 227252 w 345117"/>
                  <a:gd name="connsiteY113" fmla="*/ 220312 h 440733"/>
                  <a:gd name="connsiteX114" fmla="*/ 240690 w 345117"/>
                  <a:gd name="connsiteY114" fmla="*/ 233751 h 440733"/>
                  <a:gd name="connsiteX115" fmla="*/ 240690 w 345117"/>
                  <a:gd name="connsiteY115" fmla="*/ 285524 h 440733"/>
                  <a:gd name="connsiteX116" fmla="*/ 254129 w 345117"/>
                  <a:gd name="connsiteY116" fmla="*/ 272085 h 440733"/>
                  <a:gd name="connsiteX117" fmla="*/ 240690 w 345117"/>
                  <a:gd name="connsiteY117" fmla="*/ 258646 h 440733"/>
                  <a:gd name="connsiteX118" fmla="*/ 227252 w 345117"/>
                  <a:gd name="connsiteY118" fmla="*/ 272085 h 440733"/>
                  <a:gd name="connsiteX119" fmla="*/ 240690 w 345117"/>
                  <a:gd name="connsiteY119" fmla="*/ 285524 h 440733"/>
                  <a:gd name="connsiteX120" fmla="*/ 240690 w 345117"/>
                  <a:gd name="connsiteY120" fmla="*/ 337187 h 440733"/>
                  <a:gd name="connsiteX121" fmla="*/ 254129 w 345117"/>
                  <a:gd name="connsiteY121" fmla="*/ 323748 h 440733"/>
                  <a:gd name="connsiteX122" fmla="*/ 240690 w 345117"/>
                  <a:gd name="connsiteY122" fmla="*/ 310309 h 440733"/>
                  <a:gd name="connsiteX123" fmla="*/ 227252 w 345117"/>
                  <a:gd name="connsiteY123" fmla="*/ 323748 h 440733"/>
                  <a:gd name="connsiteX124" fmla="*/ 240690 w 345117"/>
                  <a:gd name="connsiteY124" fmla="*/ 337187 h 440733"/>
                  <a:gd name="connsiteX125" fmla="*/ 240690 w 345117"/>
                  <a:gd name="connsiteY125" fmla="*/ 388960 h 440733"/>
                  <a:gd name="connsiteX126" fmla="*/ 254129 w 345117"/>
                  <a:gd name="connsiteY126" fmla="*/ 375521 h 440733"/>
                  <a:gd name="connsiteX127" fmla="*/ 240690 w 345117"/>
                  <a:gd name="connsiteY127" fmla="*/ 362082 h 440733"/>
                  <a:gd name="connsiteX128" fmla="*/ 227252 w 345117"/>
                  <a:gd name="connsiteY128" fmla="*/ 375521 h 440733"/>
                  <a:gd name="connsiteX129" fmla="*/ 240690 w 345117"/>
                  <a:gd name="connsiteY129" fmla="*/ 388960 h 440733"/>
                  <a:gd name="connsiteX130" fmla="*/ 240690 w 345117"/>
                  <a:gd name="connsiteY130" fmla="*/ 440734 h 440733"/>
                  <a:gd name="connsiteX131" fmla="*/ 254129 w 345117"/>
                  <a:gd name="connsiteY131" fmla="*/ 427295 h 440733"/>
                  <a:gd name="connsiteX132" fmla="*/ 240690 w 345117"/>
                  <a:gd name="connsiteY132" fmla="*/ 413855 h 440733"/>
                  <a:gd name="connsiteX133" fmla="*/ 227252 w 345117"/>
                  <a:gd name="connsiteY133" fmla="*/ 427295 h 440733"/>
                  <a:gd name="connsiteX134" fmla="*/ 240690 w 345117"/>
                  <a:gd name="connsiteY134" fmla="*/ 440734 h 440733"/>
                  <a:gd name="connsiteX135" fmla="*/ 195306 w 345117"/>
                  <a:gd name="connsiteY135" fmla="*/ 26878 h 440733"/>
                  <a:gd name="connsiteX136" fmla="*/ 208745 w 345117"/>
                  <a:gd name="connsiteY136" fmla="*/ 13439 h 440733"/>
                  <a:gd name="connsiteX137" fmla="*/ 195306 w 345117"/>
                  <a:gd name="connsiteY137" fmla="*/ 0 h 440733"/>
                  <a:gd name="connsiteX138" fmla="*/ 181867 w 345117"/>
                  <a:gd name="connsiteY138" fmla="*/ 13439 h 440733"/>
                  <a:gd name="connsiteX139" fmla="*/ 195306 w 345117"/>
                  <a:gd name="connsiteY139" fmla="*/ 26878 h 440733"/>
                  <a:gd name="connsiteX140" fmla="*/ 195306 w 345117"/>
                  <a:gd name="connsiteY140" fmla="*/ 78651 h 440733"/>
                  <a:gd name="connsiteX141" fmla="*/ 208745 w 345117"/>
                  <a:gd name="connsiteY141" fmla="*/ 65212 h 440733"/>
                  <a:gd name="connsiteX142" fmla="*/ 195306 w 345117"/>
                  <a:gd name="connsiteY142" fmla="*/ 51773 h 440733"/>
                  <a:gd name="connsiteX143" fmla="*/ 181867 w 345117"/>
                  <a:gd name="connsiteY143" fmla="*/ 65212 h 440733"/>
                  <a:gd name="connsiteX144" fmla="*/ 195306 w 345117"/>
                  <a:gd name="connsiteY144" fmla="*/ 78651 h 440733"/>
                  <a:gd name="connsiteX145" fmla="*/ 195306 w 345117"/>
                  <a:gd name="connsiteY145" fmla="*/ 130315 h 440733"/>
                  <a:gd name="connsiteX146" fmla="*/ 208745 w 345117"/>
                  <a:gd name="connsiteY146" fmla="*/ 116876 h 440733"/>
                  <a:gd name="connsiteX147" fmla="*/ 195306 w 345117"/>
                  <a:gd name="connsiteY147" fmla="*/ 103436 h 440733"/>
                  <a:gd name="connsiteX148" fmla="*/ 181867 w 345117"/>
                  <a:gd name="connsiteY148" fmla="*/ 116876 h 440733"/>
                  <a:gd name="connsiteX149" fmla="*/ 195306 w 345117"/>
                  <a:gd name="connsiteY149" fmla="*/ 130315 h 440733"/>
                  <a:gd name="connsiteX150" fmla="*/ 195306 w 345117"/>
                  <a:gd name="connsiteY150" fmla="*/ 182088 h 440733"/>
                  <a:gd name="connsiteX151" fmla="*/ 208745 w 345117"/>
                  <a:gd name="connsiteY151" fmla="*/ 168649 h 440733"/>
                  <a:gd name="connsiteX152" fmla="*/ 195306 w 345117"/>
                  <a:gd name="connsiteY152" fmla="*/ 155210 h 440733"/>
                  <a:gd name="connsiteX153" fmla="*/ 181867 w 345117"/>
                  <a:gd name="connsiteY153" fmla="*/ 168649 h 440733"/>
                  <a:gd name="connsiteX154" fmla="*/ 195306 w 345117"/>
                  <a:gd name="connsiteY154" fmla="*/ 182088 h 440733"/>
                  <a:gd name="connsiteX155" fmla="*/ 195306 w 345117"/>
                  <a:gd name="connsiteY155" fmla="*/ 233751 h 440733"/>
                  <a:gd name="connsiteX156" fmla="*/ 208745 w 345117"/>
                  <a:gd name="connsiteY156" fmla="*/ 220312 h 440733"/>
                  <a:gd name="connsiteX157" fmla="*/ 195306 w 345117"/>
                  <a:gd name="connsiteY157" fmla="*/ 206873 h 440733"/>
                  <a:gd name="connsiteX158" fmla="*/ 181867 w 345117"/>
                  <a:gd name="connsiteY158" fmla="*/ 220312 h 440733"/>
                  <a:gd name="connsiteX159" fmla="*/ 195306 w 345117"/>
                  <a:gd name="connsiteY159" fmla="*/ 233751 h 440733"/>
                  <a:gd name="connsiteX160" fmla="*/ 195306 w 345117"/>
                  <a:gd name="connsiteY160" fmla="*/ 285524 h 440733"/>
                  <a:gd name="connsiteX161" fmla="*/ 208745 w 345117"/>
                  <a:gd name="connsiteY161" fmla="*/ 272085 h 440733"/>
                  <a:gd name="connsiteX162" fmla="*/ 195306 w 345117"/>
                  <a:gd name="connsiteY162" fmla="*/ 258646 h 440733"/>
                  <a:gd name="connsiteX163" fmla="*/ 181867 w 345117"/>
                  <a:gd name="connsiteY163" fmla="*/ 272085 h 440733"/>
                  <a:gd name="connsiteX164" fmla="*/ 195306 w 345117"/>
                  <a:gd name="connsiteY164" fmla="*/ 285524 h 440733"/>
                  <a:gd name="connsiteX165" fmla="*/ 195306 w 345117"/>
                  <a:gd name="connsiteY165" fmla="*/ 337187 h 440733"/>
                  <a:gd name="connsiteX166" fmla="*/ 208745 w 345117"/>
                  <a:gd name="connsiteY166" fmla="*/ 323748 h 440733"/>
                  <a:gd name="connsiteX167" fmla="*/ 195306 w 345117"/>
                  <a:gd name="connsiteY167" fmla="*/ 310309 h 440733"/>
                  <a:gd name="connsiteX168" fmla="*/ 181867 w 345117"/>
                  <a:gd name="connsiteY168" fmla="*/ 323748 h 440733"/>
                  <a:gd name="connsiteX169" fmla="*/ 195306 w 345117"/>
                  <a:gd name="connsiteY169" fmla="*/ 337187 h 440733"/>
                  <a:gd name="connsiteX170" fmla="*/ 195306 w 345117"/>
                  <a:gd name="connsiteY170" fmla="*/ 388960 h 440733"/>
                  <a:gd name="connsiteX171" fmla="*/ 208745 w 345117"/>
                  <a:gd name="connsiteY171" fmla="*/ 375521 h 440733"/>
                  <a:gd name="connsiteX172" fmla="*/ 195306 w 345117"/>
                  <a:gd name="connsiteY172" fmla="*/ 362082 h 440733"/>
                  <a:gd name="connsiteX173" fmla="*/ 181867 w 345117"/>
                  <a:gd name="connsiteY173" fmla="*/ 375521 h 440733"/>
                  <a:gd name="connsiteX174" fmla="*/ 195306 w 345117"/>
                  <a:gd name="connsiteY174" fmla="*/ 388960 h 440733"/>
                  <a:gd name="connsiteX175" fmla="*/ 195306 w 345117"/>
                  <a:gd name="connsiteY175" fmla="*/ 440734 h 440733"/>
                  <a:gd name="connsiteX176" fmla="*/ 208745 w 345117"/>
                  <a:gd name="connsiteY176" fmla="*/ 427295 h 440733"/>
                  <a:gd name="connsiteX177" fmla="*/ 195306 w 345117"/>
                  <a:gd name="connsiteY177" fmla="*/ 413855 h 440733"/>
                  <a:gd name="connsiteX178" fmla="*/ 181867 w 345117"/>
                  <a:gd name="connsiteY178" fmla="*/ 427295 h 440733"/>
                  <a:gd name="connsiteX179" fmla="*/ 195306 w 345117"/>
                  <a:gd name="connsiteY179" fmla="*/ 440734 h 440733"/>
                  <a:gd name="connsiteX180" fmla="*/ 149812 w 345117"/>
                  <a:gd name="connsiteY180" fmla="*/ 26878 h 440733"/>
                  <a:gd name="connsiteX181" fmla="*/ 163250 w 345117"/>
                  <a:gd name="connsiteY181" fmla="*/ 13439 h 440733"/>
                  <a:gd name="connsiteX182" fmla="*/ 149812 w 345117"/>
                  <a:gd name="connsiteY182" fmla="*/ 0 h 440733"/>
                  <a:gd name="connsiteX183" fmla="*/ 136373 w 345117"/>
                  <a:gd name="connsiteY183" fmla="*/ 13439 h 440733"/>
                  <a:gd name="connsiteX184" fmla="*/ 149812 w 345117"/>
                  <a:gd name="connsiteY184" fmla="*/ 26878 h 440733"/>
                  <a:gd name="connsiteX185" fmla="*/ 149812 w 345117"/>
                  <a:gd name="connsiteY185" fmla="*/ 78651 h 440733"/>
                  <a:gd name="connsiteX186" fmla="*/ 163250 w 345117"/>
                  <a:gd name="connsiteY186" fmla="*/ 65212 h 440733"/>
                  <a:gd name="connsiteX187" fmla="*/ 149812 w 345117"/>
                  <a:gd name="connsiteY187" fmla="*/ 51773 h 440733"/>
                  <a:gd name="connsiteX188" fmla="*/ 136373 w 345117"/>
                  <a:gd name="connsiteY188" fmla="*/ 65212 h 440733"/>
                  <a:gd name="connsiteX189" fmla="*/ 149812 w 345117"/>
                  <a:gd name="connsiteY189" fmla="*/ 78651 h 440733"/>
                  <a:gd name="connsiteX190" fmla="*/ 149812 w 345117"/>
                  <a:gd name="connsiteY190" fmla="*/ 130315 h 440733"/>
                  <a:gd name="connsiteX191" fmla="*/ 163250 w 345117"/>
                  <a:gd name="connsiteY191" fmla="*/ 116876 h 440733"/>
                  <a:gd name="connsiteX192" fmla="*/ 149812 w 345117"/>
                  <a:gd name="connsiteY192" fmla="*/ 103436 h 440733"/>
                  <a:gd name="connsiteX193" fmla="*/ 136373 w 345117"/>
                  <a:gd name="connsiteY193" fmla="*/ 116876 h 440733"/>
                  <a:gd name="connsiteX194" fmla="*/ 149812 w 345117"/>
                  <a:gd name="connsiteY194" fmla="*/ 130315 h 440733"/>
                  <a:gd name="connsiteX195" fmla="*/ 149812 w 345117"/>
                  <a:gd name="connsiteY195" fmla="*/ 182088 h 440733"/>
                  <a:gd name="connsiteX196" fmla="*/ 163250 w 345117"/>
                  <a:gd name="connsiteY196" fmla="*/ 168649 h 440733"/>
                  <a:gd name="connsiteX197" fmla="*/ 149812 w 345117"/>
                  <a:gd name="connsiteY197" fmla="*/ 155210 h 440733"/>
                  <a:gd name="connsiteX198" fmla="*/ 136373 w 345117"/>
                  <a:gd name="connsiteY198" fmla="*/ 168649 h 440733"/>
                  <a:gd name="connsiteX199" fmla="*/ 149812 w 345117"/>
                  <a:gd name="connsiteY199" fmla="*/ 182088 h 440733"/>
                  <a:gd name="connsiteX200" fmla="*/ 149812 w 345117"/>
                  <a:gd name="connsiteY200" fmla="*/ 233751 h 440733"/>
                  <a:gd name="connsiteX201" fmla="*/ 163250 w 345117"/>
                  <a:gd name="connsiteY201" fmla="*/ 220312 h 440733"/>
                  <a:gd name="connsiteX202" fmla="*/ 149812 w 345117"/>
                  <a:gd name="connsiteY202" fmla="*/ 206873 h 440733"/>
                  <a:gd name="connsiteX203" fmla="*/ 136373 w 345117"/>
                  <a:gd name="connsiteY203" fmla="*/ 220312 h 440733"/>
                  <a:gd name="connsiteX204" fmla="*/ 149812 w 345117"/>
                  <a:gd name="connsiteY204" fmla="*/ 233751 h 440733"/>
                  <a:gd name="connsiteX205" fmla="*/ 149812 w 345117"/>
                  <a:gd name="connsiteY205" fmla="*/ 285524 h 440733"/>
                  <a:gd name="connsiteX206" fmla="*/ 163250 w 345117"/>
                  <a:gd name="connsiteY206" fmla="*/ 272085 h 440733"/>
                  <a:gd name="connsiteX207" fmla="*/ 149812 w 345117"/>
                  <a:gd name="connsiteY207" fmla="*/ 258646 h 440733"/>
                  <a:gd name="connsiteX208" fmla="*/ 136373 w 345117"/>
                  <a:gd name="connsiteY208" fmla="*/ 272085 h 440733"/>
                  <a:gd name="connsiteX209" fmla="*/ 149812 w 345117"/>
                  <a:gd name="connsiteY209" fmla="*/ 285524 h 440733"/>
                  <a:gd name="connsiteX210" fmla="*/ 149812 w 345117"/>
                  <a:gd name="connsiteY210" fmla="*/ 337187 h 440733"/>
                  <a:gd name="connsiteX211" fmla="*/ 163250 w 345117"/>
                  <a:gd name="connsiteY211" fmla="*/ 323748 h 440733"/>
                  <a:gd name="connsiteX212" fmla="*/ 149812 w 345117"/>
                  <a:gd name="connsiteY212" fmla="*/ 310309 h 440733"/>
                  <a:gd name="connsiteX213" fmla="*/ 136373 w 345117"/>
                  <a:gd name="connsiteY213" fmla="*/ 323748 h 440733"/>
                  <a:gd name="connsiteX214" fmla="*/ 149812 w 345117"/>
                  <a:gd name="connsiteY214" fmla="*/ 337187 h 440733"/>
                  <a:gd name="connsiteX215" fmla="*/ 149812 w 345117"/>
                  <a:gd name="connsiteY215" fmla="*/ 388960 h 440733"/>
                  <a:gd name="connsiteX216" fmla="*/ 163250 w 345117"/>
                  <a:gd name="connsiteY216" fmla="*/ 375521 h 440733"/>
                  <a:gd name="connsiteX217" fmla="*/ 149812 w 345117"/>
                  <a:gd name="connsiteY217" fmla="*/ 362082 h 440733"/>
                  <a:gd name="connsiteX218" fmla="*/ 136373 w 345117"/>
                  <a:gd name="connsiteY218" fmla="*/ 375521 h 440733"/>
                  <a:gd name="connsiteX219" fmla="*/ 149812 w 345117"/>
                  <a:gd name="connsiteY219" fmla="*/ 388960 h 440733"/>
                  <a:gd name="connsiteX220" fmla="*/ 149812 w 345117"/>
                  <a:gd name="connsiteY220" fmla="*/ 440734 h 440733"/>
                  <a:gd name="connsiteX221" fmla="*/ 163250 w 345117"/>
                  <a:gd name="connsiteY221" fmla="*/ 427295 h 440733"/>
                  <a:gd name="connsiteX222" fmla="*/ 149812 w 345117"/>
                  <a:gd name="connsiteY222" fmla="*/ 413855 h 440733"/>
                  <a:gd name="connsiteX223" fmla="*/ 136373 w 345117"/>
                  <a:gd name="connsiteY223" fmla="*/ 427295 h 440733"/>
                  <a:gd name="connsiteX224" fmla="*/ 149812 w 345117"/>
                  <a:gd name="connsiteY224" fmla="*/ 440734 h 440733"/>
                  <a:gd name="connsiteX225" fmla="*/ 104427 w 345117"/>
                  <a:gd name="connsiteY225" fmla="*/ 26878 h 440733"/>
                  <a:gd name="connsiteX226" fmla="*/ 117866 w 345117"/>
                  <a:gd name="connsiteY226" fmla="*/ 13439 h 440733"/>
                  <a:gd name="connsiteX227" fmla="*/ 104427 w 345117"/>
                  <a:gd name="connsiteY227" fmla="*/ 0 h 440733"/>
                  <a:gd name="connsiteX228" fmla="*/ 90989 w 345117"/>
                  <a:gd name="connsiteY228" fmla="*/ 13439 h 440733"/>
                  <a:gd name="connsiteX229" fmla="*/ 104427 w 345117"/>
                  <a:gd name="connsiteY229" fmla="*/ 26878 h 440733"/>
                  <a:gd name="connsiteX230" fmla="*/ 104427 w 345117"/>
                  <a:gd name="connsiteY230" fmla="*/ 78651 h 440733"/>
                  <a:gd name="connsiteX231" fmla="*/ 117866 w 345117"/>
                  <a:gd name="connsiteY231" fmla="*/ 65212 h 440733"/>
                  <a:gd name="connsiteX232" fmla="*/ 104427 w 345117"/>
                  <a:gd name="connsiteY232" fmla="*/ 51773 h 440733"/>
                  <a:gd name="connsiteX233" fmla="*/ 90989 w 345117"/>
                  <a:gd name="connsiteY233" fmla="*/ 65212 h 440733"/>
                  <a:gd name="connsiteX234" fmla="*/ 104427 w 345117"/>
                  <a:gd name="connsiteY234" fmla="*/ 78651 h 440733"/>
                  <a:gd name="connsiteX235" fmla="*/ 104427 w 345117"/>
                  <a:gd name="connsiteY235" fmla="*/ 130315 h 440733"/>
                  <a:gd name="connsiteX236" fmla="*/ 117866 w 345117"/>
                  <a:gd name="connsiteY236" fmla="*/ 116876 h 440733"/>
                  <a:gd name="connsiteX237" fmla="*/ 104427 w 345117"/>
                  <a:gd name="connsiteY237" fmla="*/ 103436 h 440733"/>
                  <a:gd name="connsiteX238" fmla="*/ 90989 w 345117"/>
                  <a:gd name="connsiteY238" fmla="*/ 116876 h 440733"/>
                  <a:gd name="connsiteX239" fmla="*/ 104427 w 345117"/>
                  <a:gd name="connsiteY239" fmla="*/ 130315 h 440733"/>
                  <a:gd name="connsiteX240" fmla="*/ 104427 w 345117"/>
                  <a:gd name="connsiteY240" fmla="*/ 182088 h 440733"/>
                  <a:gd name="connsiteX241" fmla="*/ 117866 w 345117"/>
                  <a:gd name="connsiteY241" fmla="*/ 168649 h 440733"/>
                  <a:gd name="connsiteX242" fmla="*/ 104427 w 345117"/>
                  <a:gd name="connsiteY242" fmla="*/ 155210 h 440733"/>
                  <a:gd name="connsiteX243" fmla="*/ 90989 w 345117"/>
                  <a:gd name="connsiteY243" fmla="*/ 168649 h 440733"/>
                  <a:gd name="connsiteX244" fmla="*/ 104427 w 345117"/>
                  <a:gd name="connsiteY244" fmla="*/ 182088 h 440733"/>
                  <a:gd name="connsiteX245" fmla="*/ 104427 w 345117"/>
                  <a:gd name="connsiteY245" fmla="*/ 233751 h 440733"/>
                  <a:gd name="connsiteX246" fmla="*/ 117866 w 345117"/>
                  <a:gd name="connsiteY246" fmla="*/ 220312 h 440733"/>
                  <a:gd name="connsiteX247" fmla="*/ 104427 w 345117"/>
                  <a:gd name="connsiteY247" fmla="*/ 206873 h 440733"/>
                  <a:gd name="connsiteX248" fmla="*/ 90989 w 345117"/>
                  <a:gd name="connsiteY248" fmla="*/ 220312 h 440733"/>
                  <a:gd name="connsiteX249" fmla="*/ 104427 w 345117"/>
                  <a:gd name="connsiteY249" fmla="*/ 233751 h 440733"/>
                  <a:gd name="connsiteX250" fmla="*/ 104427 w 345117"/>
                  <a:gd name="connsiteY250" fmla="*/ 285524 h 440733"/>
                  <a:gd name="connsiteX251" fmla="*/ 117866 w 345117"/>
                  <a:gd name="connsiteY251" fmla="*/ 272085 h 440733"/>
                  <a:gd name="connsiteX252" fmla="*/ 104427 w 345117"/>
                  <a:gd name="connsiteY252" fmla="*/ 258646 h 440733"/>
                  <a:gd name="connsiteX253" fmla="*/ 90989 w 345117"/>
                  <a:gd name="connsiteY253" fmla="*/ 272085 h 440733"/>
                  <a:gd name="connsiteX254" fmla="*/ 104427 w 345117"/>
                  <a:gd name="connsiteY254" fmla="*/ 285524 h 440733"/>
                  <a:gd name="connsiteX255" fmla="*/ 104427 w 345117"/>
                  <a:gd name="connsiteY255" fmla="*/ 337187 h 440733"/>
                  <a:gd name="connsiteX256" fmla="*/ 117866 w 345117"/>
                  <a:gd name="connsiteY256" fmla="*/ 323748 h 440733"/>
                  <a:gd name="connsiteX257" fmla="*/ 104427 w 345117"/>
                  <a:gd name="connsiteY257" fmla="*/ 310309 h 440733"/>
                  <a:gd name="connsiteX258" fmla="*/ 90989 w 345117"/>
                  <a:gd name="connsiteY258" fmla="*/ 323748 h 440733"/>
                  <a:gd name="connsiteX259" fmla="*/ 104427 w 345117"/>
                  <a:gd name="connsiteY259" fmla="*/ 337187 h 440733"/>
                  <a:gd name="connsiteX260" fmla="*/ 104427 w 345117"/>
                  <a:gd name="connsiteY260" fmla="*/ 388960 h 440733"/>
                  <a:gd name="connsiteX261" fmla="*/ 117866 w 345117"/>
                  <a:gd name="connsiteY261" fmla="*/ 375521 h 440733"/>
                  <a:gd name="connsiteX262" fmla="*/ 104427 w 345117"/>
                  <a:gd name="connsiteY262" fmla="*/ 362082 h 440733"/>
                  <a:gd name="connsiteX263" fmla="*/ 90989 w 345117"/>
                  <a:gd name="connsiteY263" fmla="*/ 375521 h 440733"/>
                  <a:gd name="connsiteX264" fmla="*/ 104427 w 345117"/>
                  <a:gd name="connsiteY264" fmla="*/ 388960 h 440733"/>
                  <a:gd name="connsiteX265" fmla="*/ 104427 w 345117"/>
                  <a:gd name="connsiteY265" fmla="*/ 440734 h 440733"/>
                  <a:gd name="connsiteX266" fmla="*/ 117866 w 345117"/>
                  <a:gd name="connsiteY266" fmla="*/ 427295 h 440733"/>
                  <a:gd name="connsiteX267" fmla="*/ 104427 w 345117"/>
                  <a:gd name="connsiteY267" fmla="*/ 413855 h 440733"/>
                  <a:gd name="connsiteX268" fmla="*/ 90989 w 345117"/>
                  <a:gd name="connsiteY268" fmla="*/ 427295 h 440733"/>
                  <a:gd name="connsiteX269" fmla="*/ 104427 w 345117"/>
                  <a:gd name="connsiteY269" fmla="*/ 440734 h 440733"/>
                  <a:gd name="connsiteX270" fmla="*/ 58933 w 345117"/>
                  <a:gd name="connsiteY270" fmla="*/ 26878 h 440733"/>
                  <a:gd name="connsiteX271" fmla="*/ 72372 w 345117"/>
                  <a:gd name="connsiteY271" fmla="*/ 13439 h 440733"/>
                  <a:gd name="connsiteX272" fmla="*/ 58933 w 345117"/>
                  <a:gd name="connsiteY272" fmla="*/ 0 h 440733"/>
                  <a:gd name="connsiteX273" fmla="*/ 45494 w 345117"/>
                  <a:gd name="connsiteY273" fmla="*/ 13439 h 440733"/>
                  <a:gd name="connsiteX274" fmla="*/ 58933 w 345117"/>
                  <a:gd name="connsiteY274" fmla="*/ 26878 h 440733"/>
                  <a:gd name="connsiteX275" fmla="*/ 58933 w 345117"/>
                  <a:gd name="connsiteY275" fmla="*/ 78651 h 440733"/>
                  <a:gd name="connsiteX276" fmla="*/ 72372 w 345117"/>
                  <a:gd name="connsiteY276" fmla="*/ 65212 h 440733"/>
                  <a:gd name="connsiteX277" fmla="*/ 58933 w 345117"/>
                  <a:gd name="connsiteY277" fmla="*/ 51773 h 440733"/>
                  <a:gd name="connsiteX278" fmla="*/ 45494 w 345117"/>
                  <a:gd name="connsiteY278" fmla="*/ 65212 h 440733"/>
                  <a:gd name="connsiteX279" fmla="*/ 58933 w 345117"/>
                  <a:gd name="connsiteY279" fmla="*/ 78651 h 440733"/>
                  <a:gd name="connsiteX280" fmla="*/ 58933 w 345117"/>
                  <a:gd name="connsiteY280" fmla="*/ 130315 h 440733"/>
                  <a:gd name="connsiteX281" fmla="*/ 72372 w 345117"/>
                  <a:gd name="connsiteY281" fmla="*/ 116876 h 440733"/>
                  <a:gd name="connsiteX282" fmla="*/ 58933 w 345117"/>
                  <a:gd name="connsiteY282" fmla="*/ 103436 h 440733"/>
                  <a:gd name="connsiteX283" fmla="*/ 45494 w 345117"/>
                  <a:gd name="connsiteY283" fmla="*/ 116876 h 440733"/>
                  <a:gd name="connsiteX284" fmla="*/ 58933 w 345117"/>
                  <a:gd name="connsiteY284" fmla="*/ 130315 h 440733"/>
                  <a:gd name="connsiteX285" fmla="*/ 58933 w 345117"/>
                  <a:gd name="connsiteY285" fmla="*/ 182088 h 440733"/>
                  <a:gd name="connsiteX286" fmla="*/ 72372 w 345117"/>
                  <a:gd name="connsiteY286" fmla="*/ 168649 h 440733"/>
                  <a:gd name="connsiteX287" fmla="*/ 58933 w 345117"/>
                  <a:gd name="connsiteY287" fmla="*/ 155210 h 440733"/>
                  <a:gd name="connsiteX288" fmla="*/ 45494 w 345117"/>
                  <a:gd name="connsiteY288" fmla="*/ 168649 h 440733"/>
                  <a:gd name="connsiteX289" fmla="*/ 58933 w 345117"/>
                  <a:gd name="connsiteY289" fmla="*/ 182088 h 440733"/>
                  <a:gd name="connsiteX290" fmla="*/ 58933 w 345117"/>
                  <a:gd name="connsiteY290" fmla="*/ 233751 h 440733"/>
                  <a:gd name="connsiteX291" fmla="*/ 72372 w 345117"/>
                  <a:gd name="connsiteY291" fmla="*/ 220312 h 440733"/>
                  <a:gd name="connsiteX292" fmla="*/ 58933 w 345117"/>
                  <a:gd name="connsiteY292" fmla="*/ 206873 h 440733"/>
                  <a:gd name="connsiteX293" fmla="*/ 45494 w 345117"/>
                  <a:gd name="connsiteY293" fmla="*/ 220312 h 440733"/>
                  <a:gd name="connsiteX294" fmla="*/ 58933 w 345117"/>
                  <a:gd name="connsiteY294" fmla="*/ 233751 h 440733"/>
                  <a:gd name="connsiteX295" fmla="*/ 58933 w 345117"/>
                  <a:gd name="connsiteY295" fmla="*/ 285524 h 440733"/>
                  <a:gd name="connsiteX296" fmla="*/ 72372 w 345117"/>
                  <a:gd name="connsiteY296" fmla="*/ 272085 h 440733"/>
                  <a:gd name="connsiteX297" fmla="*/ 58933 w 345117"/>
                  <a:gd name="connsiteY297" fmla="*/ 258646 h 440733"/>
                  <a:gd name="connsiteX298" fmla="*/ 45494 w 345117"/>
                  <a:gd name="connsiteY298" fmla="*/ 272085 h 440733"/>
                  <a:gd name="connsiteX299" fmla="*/ 58933 w 345117"/>
                  <a:gd name="connsiteY299" fmla="*/ 285524 h 440733"/>
                  <a:gd name="connsiteX300" fmla="*/ 58933 w 345117"/>
                  <a:gd name="connsiteY300" fmla="*/ 337187 h 440733"/>
                  <a:gd name="connsiteX301" fmla="*/ 72372 w 345117"/>
                  <a:gd name="connsiteY301" fmla="*/ 323748 h 440733"/>
                  <a:gd name="connsiteX302" fmla="*/ 58933 w 345117"/>
                  <a:gd name="connsiteY302" fmla="*/ 310309 h 440733"/>
                  <a:gd name="connsiteX303" fmla="*/ 45494 w 345117"/>
                  <a:gd name="connsiteY303" fmla="*/ 323748 h 440733"/>
                  <a:gd name="connsiteX304" fmla="*/ 58933 w 345117"/>
                  <a:gd name="connsiteY304" fmla="*/ 337187 h 440733"/>
                  <a:gd name="connsiteX305" fmla="*/ 58933 w 345117"/>
                  <a:gd name="connsiteY305" fmla="*/ 388960 h 440733"/>
                  <a:gd name="connsiteX306" fmla="*/ 72372 w 345117"/>
                  <a:gd name="connsiteY306" fmla="*/ 375521 h 440733"/>
                  <a:gd name="connsiteX307" fmla="*/ 58933 w 345117"/>
                  <a:gd name="connsiteY307" fmla="*/ 362082 h 440733"/>
                  <a:gd name="connsiteX308" fmla="*/ 45494 w 345117"/>
                  <a:gd name="connsiteY308" fmla="*/ 375521 h 440733"/>
                  <a:gd name="connsiteX309" fmla="*/ 58933 w 345117"/>
                  <a:gd name="connsiteY309" fmla="*/ 388960 h 440733"/>
                  <a:gd name="connsiteX310" fmla="*/ 58933 w 345117"/>
                  <a:gd name="connsiteY310" fmla="*/ 440734 h 440733"/>
                  <a:gd name="connsiteX311" fmla="*/ 72372 w 345117"/>
                  <a:gd name="connsiteY311" fmla="*/ 427295 h 440733"/>
                  <a:gd name="connsiteX312" fmla="*/ 58933 w 345117"/>
                  <a:gd name="connsiteY312" fmla="*/ 413855 h 440733"/>
                  <a:gd name="connsiteX313" fmla="*/ 45494 w 345117"/>
                  <a:gd name="connsiteY313" fmla="*/ 427295 h 440733"/>
                  <a:gd name="connsiteX314" fmla="*/ 58933 w 345117"/>
                  <a:gd name="connsiteY314" fmla="*/ 440734 h 440733"/>
                  <a:gd name="connsiteX315" fmla="*/ 13439 w 345117"/>
                  <a:gd name="connsiteY315" fmla="*/ 26878 h 440733"/>
                  <a:gd name="connsiteX316" fmla="*/ 26877 w 345117"/>
                  <a:gd name="connsiteY316" fmla="*/ 13439 h 440733"/>
                  <a:gd name="connsiteX317" fmla="*/ 13439 w 345117"/>
                  <a:gd name="connsiteY317" fmla="*/ 0 h 440733"/>
                  <a:gd name="connsiteX318" fmla="*/ 0 w 345117"/>
                  <a:gd name="connsiteY318" fmla="*/ 13439 h 440733"/>
                  <a:gd name="connsiteX319" fmla="*/ 13439 w 345117"/>
                  <a:gd name="connsiteY319" fmla="*/ 26878 h 440733"/>
                  <a:gd name="connsiteX320" fmla="*/ 13439 w 345117"/>
                  <a:gd name="connsiteY320" fmla="*/ 78651 h 440733"/>
                  <a:gd name="connsiteX321" fmla="*/ 26877 w 345117"/>
                  <a:gd name="connsiteY321" fmla="*/ 65212 h 440733"/>
                  <a:gd name="connsiteX322" fmla="*/ 13439 w 345117"/>
                  <a:gd name="connsiteY322" fmla="*/ 51773 h 440733"/>
                  <a:gd name="connsiteX323" fmla="*/ 0 w 345117"/>
                  <a:gd name="connsiteY323" fmla="*/ 65212 h 440733"/>
                  <a:gd name="connsiteX324" fmla="*/ 13439 w 345117"/>
                  <a:gd name="connsiteY324" fmla="*/ 78651 h 440733"/>
                  <a:gd name="connsiteX325" fmla="*/ 13439 w 345117"/>
                  <a:gd name="connsiteY325" fmla="*/ 130315 h 440733"/>
                  <a:gd name="connsiteX326" fmla="*/ 26877 w 345117"/>
                  <a:gd name="connsiteY326" fmla="*/ 116876 h 440733"/>
                  <a:gd name="connsiteX327" fmla="*/ 13439 w 345117"/>
                  <a:gd name="connsiteY327" fmla="*/ 103436 h 440733"/>
                  <a:gd name="connsiteX328" fmla="*/ 0 w 345117"/>
                  <a:gd name="connsiteY328" fmla="*/ 116876 h 440733"/>
                  <a:gd name="connsiteX329" fmla="*/ 13439 w 345117"/>
                  <a:gd name="connsiteY329" fmla="*/ 130315 h 440733"/>
                  <a:gd name="connsiteX330" fmla="*/ 13439 w 345117"/>
                  <a:gd name="connsiteY330" fmla="*/ 182088 h 440733"/>
                  <a:gd name="connsiteX331" fmla="*/ 26877 w 345117"/>
                  <a:gd name="connsiteY331" fmla="*/ 168649 h 440733"/>
                  <a:gd name="connsiteX332" fmla="*/ 13439 w 345117"/>
                  <a:gd name="connsiteY332" fmla="*/ 155210 h 440733"/>
                  <a:gd name="connsiteX333" fmla="*/ 0 w 345117"/>
                  <a:gd name="connsiteY333" fmla="*/ 168649 h 440733"/>
                  <a:gd name="connsiteX334" fmla="*/ 13439 w 345117"/>
                  <a:gd name="connsiteY334" fmla="*/ 182088 h 440733"/>
                  <a:gd name="connsiteX335" fmla="*/ 13439 w 345117"/>
                  <a:gd name="connsiteY335" fmla="*/ 233751 h 440733"/>
                  <a:gd name="connsiteX336" fmla="*/ 26877 w 345117"/>
                  <a:gd name="connsiteY336" fmla="*/ 220312 h 440733"/>
                  <a:gd name="connsiteX337" fmla="*/ 13439 w 345117"/>
                  <a:gd name="connsiteY337" fmla="*/ 206873 h 440733"/>
                  <a:gd name="connsiteX338" fmla="*/ 0 w 345117"/>
                  <a:gd name="connsiteY338" fmla="*/ 220312 h 440733"/>
                  <a:gd name="connsiteX339" fmla="*/ 13439 w 345117"/>
                  <a:gd name="connsiteY339" fmla="*/ 233751 h 440733"/>
                  <a:gd name="connsiteX340" fmla="*/ 13439 w 345117"/>
                  <a:gd name="connsiteY340" fmla="*/ 285524 h 440733"/>
                  <a:gd name="connsiteX341" fmla="*/ 26877 w 345117"/>
                  <a:gd name="connsiteY341" fmla="*/ 272085 h 440733"/>
                  <a:gd name="connsiteX342" fmla="*/ 13439 w 345117"/>
                  <a:gd name="connsiteY342" fmla="*/ 258646 h 440733"/>
                  <a:gd name="connsiteX343" fmla="*/ 0 w 345117"/>
                  <a:gd name="connsiteY343" fmla="*/ 272085 h 440733"/>
                  <a:gd name="connsiteX344" fmla="*/ 13439 w 345117"/>
                  <a:gd name="connsiteY344" fmla="*/ 285524 h 440733"/>
                  <a:gd name="connsiteX345" fmla="*/ 13439 w 345117"/>
                  <a:gd name="connsiteY345" fmla="*/ 337187 h 440733"/>
                  <a:gd name="connsiteX346" fmla="*/ 26877 w 345117"/>
                  <a:gd name="connsiteY346" fmla="*/ 323748 h 440733"/>
                  <a:gd name="connsiteX347" fmla="*/ 13439 w 345117"/>
                  <a:gd name="connsiteY347" fmla="*/ 310309 h 440733"/>
                  <a:gd name="connsiteX348" fmla="*/ 0 w 345117"/>
                  <a:gd name="connsiteY348" fmla="*/ 323748 h 440733"/>
                  <a:gd name="connsiteX349" fmla="*/ 13439 w 345117"/>
                  <a:gd name="connsiteY349" fmla="*/ 337187 h 440733"/>
                  <a:gd name="connsiteX350" fmla="*/ 13439 w 345117"/>
                  <a:gd name="connsiteY350" fmla="*/ 388960 h 440733"/>
                  <a:gd name="connsiteX351" fmla="*/ 26877 w 345117"/>
                  <a:gd name="connsiteY351" fmla="*/ 375521 h 440733"/>
                  <a:gd name="connsiteX352" fmla="*/ 13439 w 345117"/>
                  <a:gd name="connsiteY352" fmla="*/ 362082 h 440733"/>
                  <a:gd name="connsiteX353" fmla="*/ 0 w 345117"/>
                  <a:gd name="connsiteY353" fmla="*/ 375521 h 440733"/>
                  <a:gd name="connsiteX354" fmla="*/ 13439 w 345117"/>
                  <a:gd name="connsiteY354" fmla="*/ 388960 h 440733"/>
                  <a:gd name="connsiteX355" fmla="*/ 13439 w 345117"/>
                  <a:gd name="connsiteY355" fmla="*/ 440734 h 440733"/>
                  <a:gd name="connsiteX356" fmla="*/ 26877 w 345117"/>
                  <a:gd name="connsiteY356" fmla="*/ 427295 h 440733"/>
                  <a:gd name="connsiteX357" fmla="*/ 13439 w 345117"/>
                  <a:gd name="connsiteY357" fmla="*/ 413855 h 440733"/>
                  <a:gd name="connsiteX358" fmla="*/ 0 w 345117"/>
                  <a:gd name="connsiteY358" fmla="*/ 427295 h 440733"/>
                  <a:gd name="connsiteX359" fmla="*/ 13439 w 345117"/>
                  <a:gd name="connsiteY359" fmla="*/ 440734 h 4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73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651"/>
                    </a:moveTo>
                    <a:cubicBezTo>
                      <a:pt x="339101" y="78651"/>
                      <a:pt x="345118" y="72635"/>
                      <a:pt x="345118" y="65212"/>
                    </a:cubicBezTo>
                    <a:cubicBezTo>
                      <a:pt x="345118" y="57790"/>
                      <a:pt x="339101" y="51773"/>
                      <a:pt x="331679" y="51773"/>
                    </a:cubicBezTo>
                    <a:cubicBezTo>
                      <a:pt x="324257" y="51773"/>
                      <a:pt x="318240" y="57790"/>
                      <a:pt x="318240" y="65212"/>
                    </a:cubicBezTo>
                    <a:cubicBezTo>
                      <a:pt x="318240" y="72635"/>
                      <a:pt x="324257" y="78651"/>
                      <a:pt x="331679" y="78651"/>
                    </a:cubicBezTo>
                    <a:close/>
                    <a:moveTo>
                      <a:pt x="331679" y="130315"/>
                    </a:moveTo>
                    <a:cubicBezTo>
                      <a:pt x="339101" y="130315"/>
                      <a:pt x="345118" y="124298"/>
                      <a:pt x="345118" y="116876"/>
                    </a:cubicBezTo>
                    <a:cubicBezTo>
                      <a:pt x="345118" y="109453"/>
                      <a:pt x="339101" y="103436"/>
                      <a:pt x="331679" y="103436"/>
                    </a:cubicBezTo>
                    <a:cubicBezTo>
                      <a:pt x="324257" y="103436"/>
                      <a:pt x="318240" y="109453"/>
                      <a:pt x="318240" y="116876"/>
                    </a:cubicBezTo>
                    <a:cubicBezTo>
                      <a:pt x="318240" y="124298"/>
                      <a:pt x="324257" y="130315"/>
                      <a:pt x="331679" y="130315"/>
                    </a:cubicBezTo>
                    <a:close/>
                    <a:moveTo>
                      <a:pt x="331679" y="182088"/>
                    </a:moveTo>
                    <a:cubicBezTo>
                      <a:pt x="339101" y="182088"/>
                      <a:pt x="345118" y="176071"/>
                      <a:pt x="345118" y="168649"/>
                    </a:cubicBezTo>
                    <a:cubicBezTo>
                      <a:pt x="345118" y="161226"/>
                      <a:pt x="339101" y="155210"/>
                      <a:pt x="331679" y="155210"/>
                    </a:cubicBezTo>
                    <a:cubicBezTo>
                      <a:pt x="324257" y="155210"/>
                      <a:pt x="318240" y="161226"/>
                      <a:pt x="318240" y="168649"/>
                    </a:cubicBezTo>
                    <a:cubicBezTo>
                      <a:pt x="318240" y="176071"/>
                      <a:pt x="324257" y="182088"/>
                      <a:pt x="331679" y="182088"/>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524"/>
                    </a:moveTo>
                    <a:cubicBezTo>
                      <a:pt x="339101" y="285524"/>
                      <a:pt x="345118" y="279507"/>
                      <a:pt x="345118" y="272085"/>
                    </a:cubicBezTo>
                    <a:cubicBezTo>
                      <a:pt x="345118" y="264663"/>
                      <a:pt x="339101" y="258646"/>
                      <a:pt x="331679" y="258646"/>
                    </a:cubicBezTo>
                    <a:cubicBezTo>
                      <a:pt x="324257" y="258646"/>
                      <a:pt x="318240" y="264663"/>
                      <a:pt x="318240" y="272085"/>
                    </a:cubicBezTo>
                    <a:cubicBezTo>
                      <a:pt x="318240" y="279507"/>
                      <a:pt x="324257" y="285524"/>
                      <a:pt x="331679" y="285524"/>
                    </a:cubicBezTo>
                    <a:close/>
                    <a:moveTo>
                      <a:pt x="331679" y="337187"/>
                    </a:moveTo>
                    <a:cubicBezTo>
                      <a:pt x="339101" y="337187"/>
                      <a:pt x="345118" y="331170"/>
                      <a:pt x="345118" y="323748"/>
                    </a:cubicBezTo>
                    <a:cubicBezTo>
                      <a:pt x="345118" y="316326"/>
                      <a:pt x="339101" y="310309"/>
                      <a:pt x="331679" y="310309"/>
                    </a:cubicBezTo>
                    <a:cubicBezTo>
                      <a:pt x="324257" y="310309"/>
                      <a:pt x="318240" y="316326"/>
                      <a:pt x="318240" y="323748"/>
                    </a:cubicBezTo>
                    <a:cubicBezTo>
                      <a:pt x="318240" y="331170"/>
                      <a:pt x="324257" y="337187"/>
                      <a:pt x="331679" y="33718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734"/>
                    </a:moveTo>
                    <a:cubicBezTo>
                      <a:pt x="339101" y="440734"/>
                      <a:pt x="345118" y="434717"/>
                      <a:pt x="345118" y="427295"/>
                    </a:cubicBezTo>
                    <a:cubicBezTo>
                      <a:pt x="345118" y="419872"/>
                      <a:pt x="339101" y="413855"/>
                      <a:pt x="331679" y="413855"/>
                    </a:cubicBezTo>
                    <a:cubicBezTo>
                      <a:pt x="324257" y="413855"/>
                      <a:pt x="318240" y="419872"/>
                      <a:pt x="318240" y="427295"/>
                    </a:cubicBezTo>
                    <a:cubicBezTo>
                      <a:pt x="318240" y="434717"/>
                      <a:pt x="324257" y="440734"/>
                      <a:pt x="331679" y="440734"/>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651"/>
                    </a:moveTo>
                    <a:cubicBezTo>
                      <a:pt x="293607" y="78651"/>
                      <a:pt x="299623" y="72635"/>
                      <a:pt x="299623" y="65212"/>
                    </a:cubicBezTo>
                    <a:cubicBezTo>
                      <a:pt x="299623" y="57790"/>
                      <a:pt x="293607" y="51773"/>
                      <a:pt x="286185" y="51773"/>
                    </a:cubicBezTo>
                    <a:cubicBezTo>
                      <a:pt x="278763" y="51773"/>
                      <a:pt x="272746" y="57790"/>
                      <a:pt x="272746" y="65212"/>
                    </a:cubicBezTo>
                    <a:cubicBezTo>
                      <a:pt x="272746" y="72635"/>
                      <a:pt x="278763" y="78651"/>
                      <a:pt x="286185" y="78651"/>
                    </a:cubicBezTo>
                    <a:close/>
                    <a:moveTo>
                      <a:pt x="286185" y="130315"/>
                    </a:moveTo>
                    <a:cubicBezTo>
                      <a:pt x="293607" y="130315"/>
                      <a:pt x="299623" y="124298"/>
                      <a:pt x="299623" y="116876"/>
                    </a:cubicBezTo>
                    <a:cubicBezTo>
                      <a:pt x="299623" y="109453"/>
                      <a:pt x="293607" y="103436"/>
                      <a:pt x="286185" y="103436"/>
                    </a:cubicBezTo>
                    <a:cubicBezTo>
                      <a:pt x="278763" y="103436"/>
                      <a:pt x="272746" y="109453"/>
                      <a:pt x="272746" y="116876"/>
                    </a:cubicBezTo>
                    <a:cubicBezTo>
                      <a:pt x="272746" y="124298"/>
                      <a:pt x="278763" y="130315"/>
                      <a:pt x="286185" y="130315"/>
                    </a:cubicBezTo>
                    <a:close/>
                    <a:moveTo>
                      <a:pt x="286185" y="182088"/>
                    </a:moveTo>
                    <a:cubicBezTo>
                      <a:pt x="293607" y="182088"/>
                      <a:pt x="299623" y="176071"/>
                      <a:pt x="299623" y="168649"/>
                    </a:cubicBezTo>
                    <a:cubicBezTo>
                      <a:pt x="299623" y="161226"/>
                      <a:pt x="293607" y="155210"/>
                      <a:pt x="286185" y="155210"/>
                    </a:cubicBezTo>
                    <a:cubicBezTo>
                      <a:pt x="278763" y="155210"/>
                      <a:pt x="272746" y="161226"/>
                      <a:pt x="272746" y="168649"/>
                    </a:cubicBezTo>
                    <a:cubicBezTo>
                      <a:pt x="272746" y="176071"/>
                      <a:pt x="278763" y="182088"/>
                      <a:pt x="286185" y="18208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524"/>
                    </a:moveTo>
                    <a:cubicBezTo>
                      <a:pt x="293607" y="285524"/>
                      <a:pt x="299623" y="279507"/>
                      <a:pt x="299623" y="272085"/>
                    </a:cubicBezTo>
                    <a:cubicBezTo>
                      <a:pt x="299623" y="264663"/>
                      <a:pt x="293607" y="258646"/>
                      <a:pt x="286185" y="258646"/>
                    </a:cubicBezTo>
                    <a:cubicBezTo>
                      <a:pt x="278763" y="258646"/>
                      <a:pt x="272746" y="264663"/>
                      <a:pt x="272746" y="272085"/>
                    </a:cubicBezTo>
                    <a:cubicBezTo>
                      <a:pt x="272746" y="279507"/>
                      <a:pt x="278763" y="285524"/>
                      <a:pt x="286185" y="285524"/>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734"/>
                    </a:moveTo>
                    <a:cubicBezTo>
                      <a:pt x="293607" y="440734"/>
                      <a:pt x="299623" y="434717"/>
                      <a:pt x="299623" y="427295"/>
                    </a:cubicBezTo>
                    <a:cubicBezTo>
                      <a:pt x="299623" y="419872"/>
                      <a:pt x="293607" y="413855"/>
                      <a:pt x="286185" y="413855"/>
                    </a:cubicBezTo>
                    <a:cubicBezTo>
                      <a:pt x="278763" y="413855"/>
                      <a:pt x="272746" y="419872"/>
                      <a:pt x="272746" y="427295"/>
                    </a:cubicBezTo>
                    <a:cubicBezTo>
                      <a:pt x="272746" y="434717"/>
                      <a:pt x="278763" y="440734"/>
                      <a:pt x="286185" y="440734"/>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651"/>
                    </a:moveTo>
                    <a:cubicBezTo>
                      <a:pt x="248112" y="78651"/>
                      <a:pt x="254129" y="72635"/>
                      <a:pt x="254129" y="65212"/>
                    </a:cubicBezTo>
                    <a:cubicBezTo>
                      <a:pt x="254129" y="57790"/>
                      <a:pt x="248112" y="51773"/>
                      <a:pt x="240690" y="51773"/>
                    </a:cubicBezTo>
                    <a:cubicBezTo>
                      <a:pt x="233268" y="51773"/>
                      <a:pt x="227252" y="57790"/>
                      <a:pt x="227252" y="65212"/>
                    </a:cubicBezTo>
                    <a:cubicBezTo>
                      <a:pt x="227252" y="72635"/>
                      <a:pt x="233268" y="78651"/>
                      <a:pt x="240690" y="78651"/>
                    </a:cubicBezTo>
                    <a:close/>
                    <a:moveTo>
                      <a:pt x="240690" y="130315"/>
                    </a:moveTo>
                    <a:cubicBezTo>
                      <a:pt x="248112" y="130315"/>
                      <a:pt x="254129" y="124298"/>
                      <a:pt x="254129" y="116876"/>
                    </a:cubicBezTo>
                    <a:cubicBezTo>
                      <a:pt x="254129" y="109453"/>
                      <a:pt x="248112" y="103436"/>
                      <a:pt x="240690" y="103436"/>
                    </a:cubicBezTo>
                    <a:cubicBezTo>
                      <a:pt x="233268" y="103436"/>
                      <a:pt x="227252" y="109453"/>
                      <a:pt x="227252" y="116876"/>
                    </a:cubicBezTo>
                    <a:cubicBezTo>
                      <a:pt x="227252" y="124298"/>
                      <a:pt x="233268" y="130315"/>
                      <a:pt x="240690" y="130315"/>
                    </a:cubicBezTo>
                    <a:close/>
                    <a:moveTo>
                      <a:pt x="240690" y="182088"/>
                    </a:moveTo>
                    <a:cubicBezTo>
                      <a:pt x="248112" y="182088"/>
                      <a:pt x="254129" y="176071"/>
                      <a:pt x="254129" y="168649"/>
                    </a:cubicBezTo>
                    <a:cubicBezTo>
                      <a:pt x="254129" y="161226"/>
                      <a:pt x="248112" y="155210"/>
                      <a:pt x="240690" y="155210"/>
                    </a:cubicBezTo>
                    <a:cubicBezTo>
                      <a:pt x="233268" y="155210"/>
                      <a:pt x="227252" y="161226"/>
                      <a:pt x="227252" y="168649"/>
                    </a:cubicBezTo>
                    <a:cubicBezTo>
                      <a:pt x="227252" y="176071"/>
                      <a:pt x="233268" y="182088"/>
                      <a:pt x="240690" y="18208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524"/>
                    </a:moveTo>
                    <a:cubicBezTo>
                      <a:pt x="248112" y="285524"/>
                      <a:pt x="254129" y="279507"/>
                      <a:pt x="254129" y="272085"/>
                    </a:cubicBezTo>
                    <a:cubicBezTo>
                      <a:pt x="254129" y="264663"/>
                      <a:pt x="248112" y="258646"/>
                      <a:pt x="240690" y="258646"/>
                    </a:cubicBezTo>
                    <a:cubicBezTo>
                      <a:pt x="233268" y="258646"/>
                      <a:pt x="227252" y="264663"/>
                      <a:pt x="227252" y="272085"/>
                    </a:cubicBezTo>
                    <a:cubicBezTo>
                      <a:pt x="227252" y="279507"/>
                      <a:pt x="233268" y="285524"/>
                      <a:pt x="240690" y="285524"/>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734"/>
                    </a:moveTo>
                    <a:cubicBezTo>
                      <a:pt x="248112" y="440734"/>
                      <a:pt x="254129" y="434717"/>
                      <a:pt x="254129" y="427295"/>
                    </a:cubicBezTo>
                    <a:cubicBezTo>
                      <a:pt x="254129" y="419872"/>
                      <a:pt x="248112" y="413855"/>
                      <a:pt x="240690" y="413855"/>
                    </a:cubicBezTo>
                    <a:cubicBezTo>
                      <a:pt x="233268" y="413855"/>
                      <a:pt x="227252" y="419872"/>
                      <a:pt x="227252" y="427295"/>
                    </a:cubicBezTo>
                    <a:cubicBezTo>
                      <a:pt x="227252" y="434717"/>
                      <a:pt x="233268" y="440734"/>
                      <a:pt x="240690" y="440734"/>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651"/>
                    </a:moveTo>
                    <a:cubicBezTo>
                      <a:pt x="202728" y="78651"/>
                      <a:pt x="208745" y="72635"/>
                      <a:pt x="208745" y="65212"/>
                    </a:cubicBezTo>
                    <a:cubicBezTo>
                      <a:pt x="208745" y="57790"/>
                      <a:pt x="202728" y="51773"/>
                      <a:pt x="195306" y="51773"/>
                    </a:cubicBezTo>
                    <a:cubicBezTo>
                      <a:pt x="187884" y="51773"/>
                      <a:pt x="181867" y="57790"/>
                      <a:pt x="181867" y="65212"/>
                    </a:cubicBezTo>
                    <a:cubicBezTo>
                      <a:pt x="181867" y="72635"/>
                      <a:pt x="187884" y="78651"/>
                      <a:pt x="195306" y="78651"/>
                    </a:cubicBezTo>
                    <a:close/>
                    <a:moveTo>
                      <a:pt x="195306" y="130315"/>
                    </a:moveTo>
                    <a:cubicBezTo>
                      <a:pt x="202728" y="130315"/>
                      <a:pt x="208745" y="124298"/>
                      <a:pt x="208745" y="116876"/>
                    </a:cubicBezTo>
                    <a:cubicBezTo>
                      <a:pt x="208745" y="109453"/>
                      <a:pt x="202728" y="103436"/>
                      <a:pt x="195306" y="103436"/>
                    </a:cubicBezTo>
                    <a:cubicBezTo>
                      <a:pt x="187884" y="103436"/>
                      <a:pt x="181867" y="109453"/>
                      <a:pt x="181867" y="116876"/>
                    </a:cubicBezTo>
                    <a:cubicBezTo>
                      <a:pt x="181867" y="124298"/>
                      <a:pt x="187884" y="130315"/>
                      <a:pt x="195306" y="130315"/>
                    </a:cubicBezTo>
                    <a:close/>
                    <a:moveTo>
                      <a:pt x="195306" y="182088"/>
                    </a:moveTo>
                    <a:cubicBezTo>
                      <a:pt x="202728" y="182088"/>
                      <a:pt x="208745" y="176071"/>
                      <a:pt x="208745" y="168649"/>
                    </a:cubicBezTo>
                    <a:cubicBezTo>
                      <a:pt x="208745" y="161226"/>
                      <a:pt x="202728" y="155210"/>
                      <a:pt x="195306" y="155210"/>
                    </a:cubicBezTo>
                    <a:cubicBezTo>
                      <a:pt x="187884" y="155210"/>
                      <a:pt x="181867" y="161226"/>
                      <a:pt x="181867" y="168649"/>
                    </a:cubicBezTo>
                    <a:cubicBezTo>
                      <a:pt x="181867" y="176071"/>
                      <a:pt x="187884" y="182088"/>
                      <a:pt x="195306" y="182088"/>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524"/>
                    </a:moveTo>
                    <a:cubicBezTo>
                      <a:pt x="202728" y="285524"/>
                      <a:pt x="208745" y="279507"/>
                      <a:pt x="208745" y="272085"/>
                    </a:cubicBezTo>
                    <a:cubicBezTo>
                      <a:pt x="208745" y="264663"/>
                      <a:pt x="202728" y="258646"/>
                      <a:pt x="195306" y="258646"/>
                    </a:cubicBezTo>
                    <a:cubicBezTo>
                      <a:pt x="187884" y="258646"/>
                      <a:pt x="181867" y="264663"/>
                      <a:pt x="181867" y="272085"/>
                    </a:cubicBezTo>
                    <a:cubicBezTo>
                      <a:pt x="181867" y="279507"/>
                      <a:pt x="187884" y="285524"/>
                      <a:pt x="195306" y="285524"/>
                    </a:cubicBezTo>
                    <a:close/>
                    <a:moveTo>
                      <a:pt x="195306" y="337187"/>
                    </a:moveTo>
                    <a:cubicBezTo>
                      <a:pt x="202728" y="337187"/>
                      <a:pt x="208745" y="331170"/>
                      <a:pt x="208745" y="323748"/>
                    </a:cubicBezTo>
                    <a:cubicBezTo>
                      <a:pt x="208745" y="316326"/>
                      <a:pt x="202728" y="310309"/>
                      <a:pt x="195306" y="310309"/>
                    </a:cubicBezTo>
                    <a:cubicBezTo>
                      <a:pt x="187884" y="310309"/>
                      <a:pt x="181867" y="316326"/>
                      <a:pt x="181867" y="323748"/>
                    </a:cubicBezTo>
                    <a:cubicBezTo>
                      <a:pt x="181867" y="331170"/>
                      <a:pt x="187884" y="337187"/>
                      <a:pt x="195306" y="33718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734"/>
                    </a:moveTo>
                    <a:cubicBezTo>
                      <a:pt x="202728" y="440734"/>
                      <a:pt x="208745" y="434717"/>
                      <a:pt x="208745" y="427295"/>
                    </a:cubicBezTo>
                    <a:cubicBezTo>
                      <a:pt x="208745" y="419872"/>
                      <a:pt x="202728" y="413855"/>
                      <a:pt x="195306" y="413855"/>
                    </a:cubicBezTo>
                    <a:cubicBezTo>
                      <a:pt x="187884" y="413855"/>
                      <a:pt x="181867" y="419872"/>
                      <a:pt x="181867" y="427295"/>
                    </a:cubicBezTo>
                    <a:cubicBezTo>
                      <a:pt x="181867" y="434717"/>
                      <a:pt x="187884" y="440734"/>
                      <a:pt x="195306" y="440734"/>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651"/>
                    </a:moveTo>
                    <a:cubicBezTo>
                      <a:pt x="157234" y="78651"/>
                      <a:pt x="163250" y="72635"/>
                      <a:pt x="163250" y="65212"/>
                    </a:cubicBezTo>
                    <a:cubicBezTo>
                      <a:pt x="163250" y="57790"/>
                      <a:pt x="157234" y="51773"/>
                      <a:pt x="149812" y="51773"/>
                    </a:cubicBezTo>
                    <a:cubicBezTo>
                      <a:pt x="142390" y="51773"/>
                      <a:pt x="136373" y="57790"/>
                      <a:pt x="136373" y="65212"/>
                    </a:cubicBezTo>
                    <a:cubicBezTo>
                      <a:pt x="136373" y="72635"/>
                      <a:pt x="142390" y="78651"/>
                      <a:pt x="149812" y="78651"/>
                    </a:cubicBezTo>
                    <a:close/>
                    <a:moveTo>
                      <a:pt x="149812" y="130315"/>
                    </a:moveTo>
                    <a:cubicBezTo>
                      <a:pt x="157234" y="130315"/>
                      <a:pt x="163250" y="124298"/>
                      <a:pt x="163250" y="116876"/>
                    </a:cubicBezTo>
                    <a:cubicBezTo>
                      <a:pt x="163250" y="109453"/>
                      <a:pt x="157234" y="103436"/>
                      <a:pt x="149812" y="103436"/>
                    </a:cubicBezTo>
                    <a:cubicBezTo>
                      <a:pt x="142390" y="103436"/>
                      <a:pt x="136373" y="109453"/>
                      <a:pt x="136373" y="116876"/>
                    </a:cubicBezTo>
                    <a:cubicBezTo>
                      <a:pt x="136373" y="124298"/>
                      <a:pt x="142390" y="130315"/>
                      <a:pt x="149812" y="130315"/>
                    </a:cubicBezTo>
                    <a:close/>
                    <a:moveTo>
                      <a:pt x="149812" y="182088"/>
                    </a:moveTo>
                    <a:cubicBezTo>
                      <a:pt x="157234" y="182088"/>
                      <a:pt x="163250" y="176071"/>
                      <a:pt x="163250" y="168649"/>
                    </a:cubicBezTo>
                    <a:cubicBezTo>
                      <a:pt x="163250" y="161226"/>
                      <a:pt x="157234" y="155210"/>
                      <a:pt x="149812" y="155210"/>
                    </a:cubicBezTo>
                    <a:cubicBezTo>
                      <a:pt x="142390" y="155210"/>
                      <a:pt x="136373" y="161226"/>
                      <a:pt x="136373" y="168649"/>
                    </a:cubicBezTo>
                    <a:cubicBezTo>
                      <a:pt x="136373" y="176071"/>
                      <a:pt x="142390" y="182088"/>
                      <a:pt x="149812" y="18208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524"/>
                    </a:moveTo>
                    <a:cubicBezTo>
                      <a:pt x="157234" y="285524"/>
                      <a:pt x="163250" y="279507"/>
                      <a:pt x="163250" y="272085"/>
                    </a:cubicBezTo>
                    <a:cubicBezTo>
                      <a:pt x="163250" y="264663"/>
                      <a:pt x="157234" y="258646"/>
                      <a:pt x="149812" y="258646"/>
                    </a:cubicBezTo>
                    <a:cubicBezTo>
                      <a:pt x="142390" y="258646"/>
                      <a:pt x="136373" y="264663"/>
                      <a:pt x="136373" y="272085"/>
                    </a:cubicBezTo>
                    <a:cubicBezTo>
                      <a:pt x="136373" y="279507"/>
                      <a:pt x="142390" y="285524"/>
                      <a:pt x="149812" y="285524"/>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734"/>
                    </a:moveTo>
                    <a:cubicBezTo>
                      <a:pt x="157234" y="440734"/>
                      <a:pt x="163250" y="434717"/>
                      <a:pt x="163250" y="427295"/>
                    </a:cubicBezTo>
                    <a:cubicBezTo>
                      <a:pt x="163250" y="419872"/>
                      <a:pt x="157234" y="413855"/>
                      <a:pt x="149812" y="413855"/>
                    </a:cubicBezTo>
                    <a:cubicBezTo>
                      <a:pt x="142390" y="413855"/>
                      <a:pt x="136373" y="419872"/>
                      <a:pt x="136373" y="427295"/>
                    </a:cubicBezTo>
                    <a:cubicBezTo>
                      <a:pt x="136373" y="434717"/>
                      <a:pt x="142390" y="440734"/>
                      <a:pt x="149812" y="440734"/>
                    </a:cubicBezTo>
                    <a:close/>
                    <a:moveTo>
                      <a:pt x="104427" y="26878"/>
                    </a:moveTo>
                    <a:cubicBezTo>
                      <a:pt x="111849" y="26878"/>
                      <a:pt x="117866" y="20861"/>
                      <a:pt x="117866" y="13439"/>
                    </a:cubicBezTo>
                    <a:cubicBezTo>
                      <a:pt x="117866" y="6017"/>
                      <a:pt x="111849" y="0"/>
                      <a:pt x="104427" y="0"/>
                    </a:cubicBezTo>
                    <a:cubicBezTo>
                      <a:pt x="97006" y="0"/>
                      <a:pt x="90989" y="6017"/>
                      <a:pt x="90989" y="13439"/>
                    </a:cubicBezTo>
                    <a:cubicBezTo>
                      <a:pt x="90989" y="20861"/>
                      <a:pt x="97006" y="26878"/>
                      <a:pt x="104427" y="26878"/>
                    </a:cubicBezTo>
                    <a:close/>
                    <a:moveTo>
                      <a:pt x="104427" y="78651"/>
                    </a:moveTo>
                    <a:cubicBezTo>
                      <a:pt x="111849" y="78651"/>
                      <a:pt x="117866" y="72635"/>
                      <a:pt x="117866" y="65212"/>
                    </a:cubicBezTo>
                    <a:cubicBezTo>
                      <a:pt x="117866" y="57790"/>
                      <a:pt x="111849" y="51773"/>
                      <a:pt x="104427" y="51773"/>
                    </a:cubicBezTo>
                    <a:cubicBezTo>
                      <a:pt x="97006" y="51773"/>
                      <a:pt x="90989" y="57790"/>
                      <a:pt x="90989" y="65212"/>
                    </a:cubicBezTo>
                    <a:cubicBezTo>
                      <a:pt x="90989" y="72635"/>
                      <a:pt x="97006" y="78651"/>
                      <a:pt x="104427" y="78651"/>
                    </a:cubicBezTo>
                    <a:close/>
                    <a:moveTo>
                      <a:pt x="104427" y="130315"/>
                    </a:moveTo>
                    <a:cubicBezTo>
                      <a:pt x="111849" y="130315"/>
                      <a:pt x="117866" y="124298"/>
                      <a:pt x="117866" y="116876"/>
                    </a:cubicBezTo>
                    <a:cubicBezTo>
                      <a:pt x="117866" y="109453"/>
                      <a:pt x="111849" y="103436"/>
                      <a:pt x="104427" y="103436"/>
                    </a:cubicBezTo>
                    <a:cubicBezTo>
                      <a:pt x="97006" y="103436"/>
                      <a:pt x="90989" y="109453"/>
                      <a:pt x="90989" y="116876"/>
                    </a:cubicBezTo>
                    <a:cubicBezTo>
                      <a:pt x="90989" y="124298"/>
                      <a:pt x="97006" y="130315"/>
                      <a:pt x="104427" y="130315"/>
                    </a:cubicBezTo>
                    <a:close/>
                    <a:moveTo>
                      <a:pt x="104427" y="182088"/>
                    </a:moveTo>
                    <a:cubicBezTo>
                      <a:pt x="111849" y="182088"/>
                      <a:pt x="117866" y="176071"/>
                      <a:pt x="117866" y="168649"/>
                    </a:cubicBezTo>
                    <a:cubicBezTo>
                      <a:pt x="117866" y="161226"/>
                      <a:pt x="111849" y="155210"/>
                      <a:pt x="104427" y="155210"/>
                    </a:cubicBezTo>
                    <a:cubicBezTo>
                      <a:pt x="97006" y="155210"/>
                      <a:pt x="90989" y="161226"/>
                      <a:pt x="90989" y="168649"/>
                    </a:cubicBezTo>
                    <a:cubicBezTo>
                      <a:pt x="90989" y="176071"/>
                      <a:pt x="97006" y="182088"/>
                      <a:pt x="104427" y="182088"/>
                    </a:cubicBezTo>
                    <a:close/>
                    <a:moveTo>
                      <a:pt x="104427" y="233751"/>
                    </a:moveTo>
                    <a:cubicBezTo>
                      <a:pt x="111849" y="233751"/>
                      <a:pt x="117866" y="227734"/>
                      <a:pt x="117866" y="220312"/>
                    </a:cubicBezTo>
                    <a:cubicBezTo>
                      <a:pt x="117866" y="212889"/>
                      <a:pt x="111849" y="206873"/>
                      <a:pt x="104427" y="206873"/>
                    </a:cubicBezTo>
                    <a:cubicBezTo>
                      <a:pt x="97006" y="206873"/>
                      <a:pt x="90989" y="212889"/>
                      <a:pt x="90989" y="220312"/>
                    </a:cubicBezTo>
                    <a:cubicBezTo>
                      <a:pt x="90989" y="227734"/>
                      <a:pt x="97006" y="233751"/>
                      <a:pt x="104427" y="233751"/>
                    </a:cubicBezTo>
                    <a:close/>
                    <a:moveTo>
                      <a:pt x="104427" y="285524"/>
                    </a:moveTo>
                    <a:cubicBezTo>
                      <a:pt x="111849" y="285524"/>
                      <a:pt x="117866" y="279507"/>
                      <a:pt x="117866" y="272085"/>
                    </a:cubicBezTo>
                    <a:cubicBezTo>
                      <a:pt x="117866" y="264663"/>
                      <a:pt x="111849" y="258646"/>
                      <a:pt x="104427" y="258646"/>
                    </a:cubicBezTo>
                    <a:cubicBezTo>
                      <a:pt x="97006" y="258646"/>
                      <a:pt x="90989" y="264663"/>
                      <a:pt x="90989" y="272085"/>
                    </a:cubicBezTo>
                    <a:cubicBezTo>
                      <a:pt x="90989" y="279507"/>
                      <a:pt x="97006" y="285524"/>
                      <a:pt x="104427" y="285524"/>
                    </a:cubicBezTo>
                    <a:close/>
                    <a:moveTo>
                      <a:pt x="104427" y="337187"/>
                    </a:moveTo>
                    <a:cubicBezTo>
                      <a:pt x="111849" y="337187"/>
                      <a:pt x="117866" y="331170"/>
                      <a:pt x="117866" y="323748"/>
                    </a:cubicBezTo>
                    <a:cubicBezTo>
                      <a:pt x="117866" y="316326"/>
                      <a:pt x="111849" y="310309"/>
                      <a:pt x="104427" y="310309"/>
                    </a:cubicBezTo>
                    <a:cubicBezTo>
                      <a:pt x="97006" y="310309"/>
                      <a:pt x="90989" y="316326"/>
                      <a:pt x="90989" y="323748"/>
                    </a:cubicBezTo>
                    <a:cubicBezTo>
                      <a:pt x="90989" y="331170"/>
                      <a:pt x="97006" y="337187"/>
                      <a:pt x="104427" y="337187"/>
                    </a:cubicBezTo>
                    <a:close/>
                    <a:moveTo>
                      <a:pt x="104427" y="388960"/>
                    </a:moveTo>
                    <a:cubicBezTo>
                      <a:pt x="111849" y="388960"/>
                      <a:pt x="117866" y="382943"/>
                      <a:pt x="117866" y="375521"/>
                    </a:cubicBezTo>
                    <a:cubicBezTo>
                      <a:pt x="117866" y="368099"/>
                      <a:pt x="111849" y="362082"/>
                      <a:pt x="104427" y="362082"/>
                    </a:cubicBezTo>
                    <a:cubicBezTo>
                      <a:pt x="97006" y="362082"/>
                      <a:pt x="90989" y="368099"/>
                      <a:pt x="90989" y="375521"/>
                    </a:cubicBezTo>
                    <a:cubicBezTo>
                      <a:pt x="90989" y="382943"/>
                      <a:pt x="97006" y="388960"/>
                      <a:pt x="104427" y="388960"/>
                    </a:cubicBezTo>
                    <a:close/>
                    <a:moveTo>
                      <a:pt x="104427" y="440734"/>
                    </a:moveTo>
                    <a:cubicBezTo>
                      <a:pt x="111849" y="440734"/>
                      <a:pt x="117866" y="434717"/>
                      <a:pt x="117866" y="427295"/>
                    </a:cubicBezTo>
                    <a:cubicBezTo>
                      <a:pt x="117866" y="419872"/>
                      <a:pt x="111849" y="413855"/>
                      <a:pt x="104427" y="413855"/>
                    </a:cubicBezTo>
                    <a:cubicBezTo>
                      <a:pt x="97006" y="413855"/>
                      <a:pt x="90989" y="419872"/>
                      <a:pt x="90989" y="427295"/>
                    </a:cubicBezTo>
                    <a:cubicBezTo>
                      <a:pt x="90989" y="434717"/>
                      <a:pt x="97006" y="440734"/>
                      <a:pt x="104427" y="440734"/>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651"/>
                    </a:moveTo>
                    <a:cubicBezTo>
                      <a:pt x="66355" y="78651"/>
                      <a:pt x="72372" y="72635"/>
                      <a:pt x="72372" y="65212"/>
                    </a:cubicBezTo>
                    <a:cubicBezTo>
                      <a:pt x="72372" y="57790"/>
                      <a:pt x="66355" y="51773"/>
                      <a:pt x="58933" y="51773"/>
                    </a:cubicBezTo>
                    <a:cubicBezTo>
                      <a:pt x="51511" y="51773"/>
                      <a:pt x="45494" y="57790"/>
                      <a:pt x="45494" y="65212"/>
                    </a:cubicBezTo>
                    <a:cubicBezTo>
                      <a:pt x="45494" y="72635"/>
                      <a:pt x="51511" y="78651"/>
                      <a:pt x="58933" y="78651"/>
                    </a:cubicBezTo>
                    <a:close/>
                    <a:moveTo>
                      <a:pt x="58933" y="130315"/>
                    </a:moveTo>
                    <a:cubicBezTo>
                      <a:pt x="66355" y="130315"/>
                      <a:pt x="72372" y="124298"/>
                      <a:pt x="72372" y="116876"/>
                    </a:cubicBezTo>
                    <a:cubicBezTo>
                      <a:pt x="72372" y="109453"/>
                      <a:pt x="66355" y="103436"/>
                      <a:pt x="58933" y="103436"/>
                    </a:cubicBezTo>
                    <a:cubicBezTo>
                      <a:pt x="51511" y="103436"/>
                      <a:pt x="45494" y="109453"/>
                      <a:pt x="45494" y="116876"/>
                    </a:cubicBezTo>
                    <a:cubicBezTo>
                      <a:pt x="45494" y="124298"/>
                      <a:pt x="51511" y="130315"/>
                      <a:pt x="58933" y="130315"/>
                    </a:cubicBezTo>
                    <a:close/>
                    <a:moveTo>
                      <a:pt x="58933" y="182088"/>
                    </a:moveTo>
                    <a:cubicBezTo>
                      <a:pt x="66355" y="182088"/>
                      <a:pt x="72372" y="176071"/>
                      <a:pt x="72372" y="168649"/>
                    </a:cubicBezTo>
                    <a:cubicBezTo>
                      <a:pt x="72372" y="161226"/>
                      <a:pt x="66355" y="155210"/>
                      <a:pt x="58933" y="155210"/>
                    </a:cubicBezTo>
                    <a:cubicBezTo>
                      <a:pt x="51511" y="155210"/>
                      <a:pt x="45494" y="161226"/>
                      <a:pt x="45494" y="168649"/>
                    </a:cubicBezTo>
                    <a:cubicBezTo>
                      <a:pt x="45494" y="176071"/>
                      <a:pt x="51511" y="182088"/>
                      <a:pt x="58933" y="18208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524"/>
                    </a:moveTo>
                    <a:cubicBezTo>
                      <a:pt x="66355" y="285524"/>
                      <a:pt x="72372" y="279507"/>
                      <a:pt x="72372" y="272085"/>
                    </a:cubicBezTo>
                    <a:cubicBezTo>
                      <a:pt x="72372" y="264663"/>
                      <a:pt x="66355" y="258646"/>
                      <a:pt x="58933" y="258646"/>
                    </a:cubicBezTo>
                    <a:cubicBezTo>
                      <a:pt x="51511" y="258646"/>
                      <a:pt x="45494" y="264663"/>
                      <a:pt x="45494" y="272085"/>
                    </a:cubicBezTo>
                    <a:cubicBezTo>
                      <a:pt x="45494" y="279507"/>
                      <a:pt x="51511" y="285524"/>
                      <a:pt x="58933" y="285524"/>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734"/>
                    </a:moveTo>
                    <a:cubicBezTo>
                      <a:pt x="66355" y="440734"/>
                      <a:pt x="72372" y="434717"/>
                      <a:pt x="72372" y="427295"/>
                    </a:cubicBezTo>
                    <a:cubicBezTo>
                      <a:pt x="72372" y="419872"/>
                      <a:pt x="66355" y="413855"/>
                      <a:pt x="58933" y="413855"/>
                    </a:cubicBezTo>
                    <a:cubicBezTo>
                      <a:pt x="51511" y="413855"/>
                      <a:pt x="45494" y="419872"/>
                      <a:pt x="45494" y="427295"/>
                    </a:cubicBezTo>
                    <a:cubicBezTo>
                      <a:pt x="45494" y="434717"/>
                      <a:pt x="51511" y="440734"/>
                      <a:pt x="58933" y="440734"/>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651"/>
                    </a:moveTo>
                    <a:cubicBezTo>
                      <a:pt x="20861" y="78651"/>
                      <a:pt x="26877" y="72635"/>
                      <a:pt x="26877" y="65212"/>
                    </a:cubicBezTo>
                    <a:cubicBezTo>
                      <a:pt x="26877" y="57790"/>
                      <a:pt x="20861" y="51773"/>
                      <a:pt x="13439" y="51773"/>
                    </a:cubicBezTo>
                    <a:cubicBezTo>
                      <a:pt x="6017" y="51773"/>
                      <a:pt x="0" y="57790"/>
                      <a:pt x="0" y="65212"/>
                    </a:cubicBezTo>
                    <a:cubicBezTo>
                      <a:pt x="0" y="72635"/>
                      <a:pt x="6017" y="78651"/>
                      <a:pt x="13439" y="78651"/>
                    </a:cubicBezTo>
                    <a:close/>
                    <a:moveTo>
                      <a:pt x="13439" y="130315"/>
                    </a:moveTo>
                    <a:cubicBezTo>
                      <a:pt x="20861" y="130315"/>
                      <a:pt x="26877" y="124298"/>
                      <a:pt x="26877" y="116876"/>
                    </a:cubicBezTo>
                    <a:cubicBezTo>
                      <a:pt x="26877" y="109453"/>
                      <a:pt x="20861" y="103436"/>
                      <a:pt x="13439" y="103436"/>
                    </a:cubicBezTo>
                    <a:cubicBezTo>
                      <a:pt x="6017" y="103436"/>
                      <a:pt x="0" y="109453"/>
                      <a:pt x="0" y="116876"/>
                    </a:cubicBezTo>
                    <a:cubicBezTo>
                      <a:pt x="0" y="124298"/>
                      <a:pt x="6017" y="130315"/>
                      <a:pt x="13439" y="130315"/>
                    </a:cubicBezTo>
                    <a:close/>
                    <a:moveTo>
                      <a:pt x="13439" y="182088"/>
                    </a:moveTo>
                    <a:cubicBezTo>
                      <a:pt x="20861" y="182088"/>
                      <a:pt x="26877" y="176071"/>
                      <a:pt x="26877" y="168649"/>
                    </a:cubicBezTo>
                    <a:cubicBezTo>
                      <a:pt x="26877" y="161226"/>
                      <a:pt x="20861" y="155210"/>
                      <a:pt x="13439" y="155210"/>
                    </a:cubicBezTo>
                    <a:cubicBezTo>
                      <a:pt x="6017" y="155210"/>
                      <a:pt x="0" y="161226"/>
                      <a:pt x="0" y="168649"/>
                    </a:cubicBezTo>
                    <a:cubicBezTo>
                      <a:pt x="0" y="176071"/>
                      <a:pt x="6017" y="182088"/>
                      <a:pt x="13439" y="18208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524"/>
                    </a:moveTo>
                    <a:cubicBezTo>
                      <a:pt x="20861" y="285524"/>
                      <a:pt x="26877" y="279507"/>
                      <a:pt x="26877" y="272085"/>
                    </a:cubicBezTo>
                    <a:cubicBezTo>
                      <a:pt x="26877" y="264663"/>
                      <a:pt x="20861" y="258646"/>
                      <a:pt x="13439" y="258646"/>
                    </a:cubicBezTo>
                    <a:cubicBezTo>
                      <a:pt x="6017" y="258646"/>
                      <a:pt x="0" y="264663"/>
                      <a:pt x="0" y="272085"/>
                    </a:cubicBezTo>
                    <a:cubicBezTo>
                      <a:pt x="0" y="279507"/>
                      <a:pt x="6017" y="285524"/>
                      <a:pt x="13439" y="285524"/>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734"/>
                    </a:moveTo>
                    <a:cubicBezTo>
                      <a:pt x="20861" y="440734"/>
                      <a:pt x="26877" y="434717"/>
                      <a:pt x="26877" y="427295"/>
                    </a:cubicBezTo>
                    <a:cubicBezTo>
                      <a:pt x="26877" y="419872"/>
                      <a:pt x="20861" y="413855"/>
                      <a:pt x="13439" y="413855"/>
                    </a:cubicBezTo>
                    <a:cubicBezTo>
                      <a:pt x="6017" y="413855"/>
                      <a:pt x="0" y="419872"/>
                      <a:pt x="0" y="427295"/>
                    </a:cubicBezTo>
                    <a:cubicBezTo>
                      <a:pt x="0" y="434717"/>
                      <a:pt x="6017" y="440734"/>
                      <a:pt x="13439" y="440734"/>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68" name="任意多边形: 形状 167">
                <a:extLst>
                  <a:ext uri="{FF2B5EF4-FFF2-40B4-BE49-F238E27FC236}">
                    <a16:creationId xmlns:a16="http://schemas.microsoft.com/office/drawing/2014/main" id="{D7FE842E-A9A4-6911-BE9B-F059097AF24E}"/>
                  </a:ext>
                </a:extLst>
              </p:cNvPr>
              <p:cNvSpPr/>
              <p:nvPr/>
            </p:nvSpPr>
            <p:spPr>
              <a:xfrm>
                <a:off x="10401861" y="4653357"/>
                <a:ext cx="345007" cy="440733"/>
              </a:xfrm>
              <a:custGeom>
                <a:avLst/>
                <a:gdLst>
                  <a:gd name="connsiteX0" fmla="*/ 331569 w 345007"/>
                  <a:gd name="connsiteY0" fmla="*/ 26878 h 440733"/>
                  <a:gd name="connsiteX1" fmla="*/ 345007 w 345007"/>
                  <a:gd name="connsiteY1" fmla="*/ 13439 h 440733"/>
                  <a:gd name="connsiteX2" fmla="*/ 331569 w 345007"/>
                  <a:gd name="connsiteY2" fmla="*/ 0 h 440733"/>
                  <a:gd name="connsiteX3" fmla="*/ 318130 w 345007"/>
                  <a:gd name="connsiteY3" fmla="*/ 13439 h 440733"/>
                  <a:gd name="connsiteX4" fmla="*/ 331569 w 345007"/>
                  <a:gd name="connsiteY4" fmla="*/ 26878 h 440733"/>
                  <a:gd name="connsiteX5" fmla="*/ 331569 w 345007"/>
                  <a:gd name="connsiteY5" fmla="*/ 78651 h 440733"/>
                  <a:gd name="connsiteX6" fmla="*/ 345007 w 345007"/>
                  <a:gd name="connsiteY6" fmla="*/ 65212 h 440733"/>
                  <a:gd name="connsiteX7" fmla="*/ 331569 w 345007"/>
                  <a:gd name="connsiteY7" fmla="*/ 51773 h 440733"/>
                  <a:gd name="connsiteX8" fmla="*/ 318130 w 345007"/>
                  <a:gd name="connsiteY8" fmla="*/ 65212 h 440733"/>
                  <a:gd name="connsiteX9" fmla="*/ 331569 w 345007"/>
                  <a:gd name="connsiteY9" fmla="*/ 78651 h 440733"/>
                  <a:gd name="connsiteX10" fmla="*/ 331569 w 345007"/>
                  <a:gd name="connsiteY10" fmla="*/ 130315 h 440733"/>
                  <a:gd name="connsiteX11" fmla="*/ 345007 w 345007"/>
                  <a:gd name="connsiteY11" fmla="*/ 116876 h 440733"/>
                  <a:gd name="connsiteX12" fmla="*/ 331569 w 345007"/>
                  <a:gd name="connsiteY12" fmla="*/ 103436 h 440733"/>
                  <a:gd name="connsiteX13" fmla="*/ 318130 w 345007"/>
                  <a:gd name="connsiteY13" fmla="*/ 116876 h 440733"/>
                  <a:gd name="connsiteX14" fmla="*/ 331569 w 345007"/>
                  <a:gd name="connsiteY14" fmla="*/ 130315 h 440733"/>
                  <a:gd name="connsiteX15" fmla="*/ 331569 w 345007"/>
                  <a:gd name="connsiteY15" fmla="*/ 182088 h 440733"/>
                  <a:gd name="connsiteX16" fmla="*/ 345007 w 345007"/>
                  <a:gd name="connsiteY16" fmla="*/ 168649 h 440733"/>
                  <a:gd name="connsiteX17" fmla="*/ 331569 w 345007"/>
                  <a:gd name="connsiteY17" fmla="*/ 155210 h 440733"/>
                  <a:gd name="connsiteX18" fmla="*/ 318130 w 345007"/>
                  <a:gd name="connsiteY18" fmla="*/ 168649 h 440733"/>
                  <a:gd name="connsiteX19" fmla="*/ 331569 w 345007"/>
                  <a:gd name="connsiteY19" fmla="*/ 182088 h 440733"/>
                  <a:gd name="connsiteX20" fmla="*/ 331569 w 345007"/>
                  <a:gd name="connsiteY20" fmla="*/ 233751 h 440733"/>
                  <a:gd name="connsiteX21" fmla="*/ 345007 w 345007"/>
                  <a:gd name="connsiteY21" fmla="*/ 220312 h 440733"/>
                  <a:gd name="connsiteX22" fmla="*/ 331569 w 345007"/>
                  <a:gd name="connsiteY22" fmla="*/ 206873 h 440733"/>
                  <a:gd name="connsiteX23" fmla="*/ 318130 w 345007"/>
                  <a:gd name="connsiteY23" fmla="*/ 220312 h 440733"/>
                  <a:gd name="connsiteX24" fmla="*/ 331569 w 345007"/>
                  <a:gd name="connsiteY24" fmla="*/ 233751 h 440733"/>
                  <a:gd name="connsiteX25" fmla="*/ 331569 w 345007"/>
                  <a:gd name="connsiteY25" fmla="*/ 285524 h 440733"/>
                  <a:gd name="connsiteX26" fmla="*/ 345007 w 345007"/>
                  <a:gd name="connsiteY26" fmla="*/ 272085 h 440733"/>
                  <a:gd name="connsiteX27" fmla="*/ 331569 w 345007"/>
                  <a:gd name="connsiteY27" fmla="*/ 258646 h 440733"/>
                  <a:gd name="connsiteX28" fmla="*/ 318130 w 345007"/>
                  <a:gd name="connsiteY28" fmla="*/ 272085 h 440733"/>
                  <a:gd name="connsiteX29" fmla="*/ 331569 w 345007"/>
                  <a:gd name="connsiteY29" fmla="*/ 285524 h 440733"/>
                  <a:gd name="connsiteX30" fmla="*/ 331569 w 345007"/>
                  <a:gd name="connsiteY30" fmla="*/ 337187 h 440733"/>
                  <a:gd name="connsiteX31" fmla="*/ 345007 w 345007"/>
                  <a:gd name="connsiteY31" fmla="*/ 323748 h 440733"/>
                  <a:gd name="connsiteX32" fmla="*/ 331569 w 345007"/>
                  <a:gd name="connsiteY32" fmla="*/ 310309 h 440733"/>
                  <a:gd name="connsiteX33" fmla="*/ 318130 w 345007"/>
                  <a:gd name="connsiteY33" fmla="*/ 323748 h 440733"/>
                  <a:gd name="connsiteX34" fmla="*/ 331569 w 345007"/>
                  <a:gd name="connsiteY34" fmla="*/ 337187 h 440733"/>
                  <a:gd name="connsiteX35" fmla="*/ 331569 w 345007"/>
                  <a:gd name="connsiteY35" fmla="*/ 388960 h 440733"/>
                  <a:gd name="connsiteX36" fmla="*/ 345007 w 345007"/>
                  <a:gd name="connsiteY36" fmla="*/ 375521 h 440733"/>
                  <a:gd name="connsiteX37" fmla="*/ 331569 w 345007"/>
                  <a:gd name="connsiteY37" fmla="*/ 362082 h 440733"/>
                  <a:gd name="connsiteX38" fmla="*/ 318130 w 345007"/>
                  <a:gd name="connsiteY38" fmla="*/ 375521 h 440733"/>
                  <a:gd name="connsiteX39" fmla="*/ 331569 w 345007"/>
                  <a:gd name="connsiteY39" fmla="*/ 388960 h 440733"/>
                  <a:gd name="connsiteX40" fmla="*/ 331569 w 345007"/>
                  <a:gd name="connsiteY40" fmla="*/ 440734 h 440733"/>
                  <a:gd name="connsiteX41" fmla="*/ 345007 w 345007"/>
                  <a:gd name="connsiteY41" fmla="*/ 427295 h 440733"/>
                  <a:gd name="connsiteX42" fmla="*/ 331569 w 345007"/>
                  <a:gd name="connsiteY42" fmla="*/ 413855 h 440733"/>
                  <a:gd name="connsiteX43" fmla="*/ 318130 w 345007"/>
                  <a:gd name="connsiteY43" fmla="*/ 427295 h 440733"/>
                  <a:gd name="connsiteX44" fmla="*/ 331569 w 345007"/>
                  <a:gd name="connsiteY44" fmla="*/ 440734 h 440733"/>
                  <a:gd name="connsiteX45" fmla="*/ 286185 w 345007"/>
                  <a:gd name="connsiteY45" fmla="*/ 26878 h 440733"/>
                  <a:gd name="connsiteX46" fmla="*/ 299623 w 345007"/>
                  <a:gd name="connsiteY46" fmla="*/ 13439 h 440733"/>
                  <a:gd name="connsiteX47" fmla="*/ 286185 w 345007"/>
                  <a:gd name="connsiteY47" fmla="*/ 0 h 440733"/>
                  <a:gd name="connsiteX48" fmla="*/ 272746 w 345007"/>
                  <a:gd name="connsiteY48" fmla="*/ 13439 h 440733"/>
                  <a:gd name="connsiteX49" fmla="*/ 286185 w 345007"/>
                  <a:gd name="connsiteY49" fmla="*/ 26878 h 440733"/>
                  <a:gd name="connsiteX50" fmla="*/ 286185 w 345007"/>
                  <a:gd name="connsiteY50" fmla="*/ 78651 h 440733"/>
                  <a:gd name="connsiteX51" fmla="*/ 299623 w 345007"/>
                  <a:gd name="connsiteY51" fmla="*/ 65212 h 440733"/>
                  <a:gd name="connsiteX52" fmla="*/ 286185 w 345007"/>
                  <a:gd name="connsiteY52" fmla="*/ 51773 h 440733"/>
                  <a:gd name="connsiteX53" fmla="*/ 272746 w 345007"/>
                  <a:gd name="connsiteY53" fmla="*/ 65212 h 440733"/>
                  <a:gd name="connsiteX54" fmla="*/ 286185 w 345007"/>
                  <a:gd name="connsiteY54" fmla="*/ 78651 h 440733"/>
                  <a:gd name="connsiteX55" fmla="*/ 286185 w 345007"/>
                  <a:gd name="connsiteY55" fmla="*/ 130315 h 440733"/>
                  <a:gd name="connsiteX56" fmla="*/ 299623 w 345007"/>
                  <a:gd name="connsiteY56" fmla="*/ 116876 h 440733"/>
                  <a:gd name="connsiteX57" fmla="*/ 286185 w 345007"/>
                  <a:gd name="connsiteY57" fmla="*/ 103436 h 440733"/>
                  <a:gd name="connsiteX58" fmla="*/ 272746 w 345007"/>
                  <a:gd name="connsiteY58" fmla="*/ 116876 h 440733"/>
                  <a:gd name="connsiteX59" fmla="*/ 286185 w 345007"/>
                  <a:gd name="connsiteY59" fmla="*/ 130315 h 440733"/>
                  <a:gd name="connsiteX60" fmla="*/ 286185 w 345007"/>
                  <a:gd name="connsiteY60" fmla="*/ 182088 h 440733"/>
                  <a:gd name="connsiteX61" fmla="*/ 299623 w 345007"/>
                  <a:gd name="connsiteY61" fmla="*/ 168649 h 440733"/>
                  <a:gd name="connsiteX62" fmla="*/ 286185 w 345007"/>
                  <a:gd name="connsiteY62" fmla="*/ 155210 h 440733"/>
                  <a:gd name="connsiteX63" fmla="*/ 272746 w 345007"/>
                  <a:gd name="connsiteY63" fmla="*/ 168649 h 440733"/>
                  <a:gd name="connsiteX64" fmla="*/ 286185 w 345007"/>
                  <a:gd name="connsiteY64" fmla="*/ 182088 h 440733"/>
                  <a:gd name="connsiteX65" fmla="*/ 286185 w 345007"/>
                  <a:gd name="connsiteY65" fmla="*/ 233751 h 440733"/>
                  <a:gd name="connsiteX66" fmla="*/ 299623 w 345007"/>
                  <a:gd name="connsiteY66" fmla="*/ 220312 h 440733"/>
                  <a:gd name="connsiteX67" fmla="*/ 286185 w 345007"/>
                  <a:gd name="connsiteY67" fmla="*/ 206873 h 440733"/>
                  <a:gd name="connsiteX68" fmla="*/ 272746 w 345007"/>
                  <a:gd name="connsiteY68" fmla="*/ 220312 h 440733"/>
                  <a:gd name="connsiteX69" fmla="*/ 286185 w 345007"/>
                  <a:gd name="connsiteY69" fmla="*/ 233751 h 440733"/>
                  <a:gd name="connsiteX70" fmla="*/ 286185 w 345007"/>
                  <a:gd name="connsiteY70" fmla="*/ 285524 h 440733"/>
                  <a:gd name="connsiteX71" fmla="*/ 299623 w 345007"/>
                  <a:gd name="connsiteY71" fmla="*/ 272085 h 440733"/>
                  <a:gd name="connsiteX72" fmla="*/ 286185 w 345007"/>
                  <a:gd name="connsiteY72" fmla="*/ 258646 h 440733"/>
                  <a:gd name="connsiteX73" fmla="*/ 272746 w 345007"/>
                  <a:gd name="connsiteY73" fmla="*/ 272085 h 440733"/>
                  <a:gd name="connsiteX74" fmla="*/ 286185 w 345007"/>
                  <a:gd name="connsiteY74" fmla="*/ 285524 h 440733"/>
                  <a:gd name="connsiteX75" fmla="*/ 286185 w 345007"/>
                  <a:gd name="connsiteY75" fmla="*/ 337187 h 440733"/>
                  <a:gd name="connsiteX76" fmla="*/ 299623 w 345007"/>
                  <a:gd name="connsiteY76" fmla="*/ 323748 h 440733"/>
                  <a:gd name="connsiteX77" fmla="*/ 286185 w 345007"/>
                  <a:gd name="connsiteY77" fmla="*/ 310309 h 440733"/>
                  <a:gd name="connsiteX78" fmla="*/ 272746 w 345007"/>
                  <a:gd name="connsiteY78" fmla="*/ 323748 h 440733"/>
                  <a:gd name="connsiteX79" fmla="*/ 286185 w 345007"/>
                  <a:gd name="connsiteY79" fmla="*/ 337187 h 440733"/>
                  <a:gd name="connsiteX80" fmla="*/ 286185 w 345007"/>
                  <a:gd name="connsiteY80" fmla="*/ 388960 h 440733"/>
                  <a:gd name="connsiteX81" fmla="*/ 299623 w 345007"/>
                  <a:gd name="connsiteY81" fmla="*/ 375521 h 440733"/>
                  <a:gd name="connsiteX82" fmla="*/ 286185 w 345007"/>
                  <a:gd name="connsiteY82" fmla="*/ 362082 h 440733"/>
                  <a:gd name="connsiteX83" fmla="*/ 272746 w 345007"/>
                  <a:gd name="connsiteY83" fmla="*/ 375521 h 440733"/>
                  <a:gd name="connsiteX84" fmla="*/ 286185 w 345007"/>
                  <a:gd name="connsiteY84" fmla="*/ 388960 h 440733"/>
                  <a:gd name="connsiteX85" fmla="*/ 286185 w 345007"/>
                  <a:gd name="connsiteY85" fmla="*/ 440734 h 440733"/>
                  <a:gd name="connsiteX86" fmla="*/ 299623 w 345007"/>
                  <a:gd name="connsiteY86" fmla="*/ 427295 h 440733"/>
                  <a:gd name="connsiteX87" fmla="*/ 286185 w 345007"/>
                  <a:gd name="connsiteY87" fmla="*/ 413855 h 440733"/>
                  <a:gd name="connsiteX88" fmla="*/ 272746 w 345007"/>
                  <a:gd name="connsiteY88" fmla="*/ 427295 h 440733"/>
                  <a:gd name="connsiteX89" fmla="*/ 286185 w 345007"/>
                  <a:gd name="connsiteY89" fmla="*/ 440734 h 440733"/>
                  <a:gd name="connsiteX90" fmla="*/ 240690 w 345007"/>
                  <a:gd name="connsiteY90" fmla="*/ 26878 h 440733"/>
                  <a:gd name="connsiteX91" fmla="*/ 254129 w 345007"/>
                  <a:gd name="connsiteY91" fmla="*/ 13439 h 440733"/>
                  <a:gd name="connsiteX92" fmla="*/ 240690 w 345007"/>
                  <a:gd name="connsiteY92" fmla="*/ 0 h 440733"/>
                  <a:gd name="connsiteX93" fmla="*/ 227252 w 345007"/>
                  <a:gd name="connsiteY93" fmla="*/ 13439 h 440733"/>
                  <a:gd name="connsiteX94" fmla="*/ 240690 w 345007"/>
                  <a:gd name="connsiteY94" fmla="*/ 26878 h 440733"/>
                  <a:gd name="connsiteX95" fmla="*/ 240690 w 345007"/>
                  <a:gd name="connsiteY95" fmla="*/ 78651 h 440733"/>
                  <a:gd name="connsiteX96" fmla="*/ 254129 w 345007"/>
                  <a:gd name="connsiteY96" fmla="*/ 65212 h 440733"/>
                  <a:gd name="connsiteX97" fmla="*/ 240690 w 345007"/>
                  <a:gd name="connsiteY97" fmla="*/ 51773 h 440733"/>
                  <a:gd name="connsiteX98" fmla="*/ 227252 w 345007"/>
                  <a:gd name="connsiteY98" fmla="*/ 65212 h 440733"/>
                  <a:gd name="connsiteX99" fmla="*/ 240690 w 345007"/>
                  <a:gd name="connsiteY99" fmla="*/ 78651 h 440733"/>
                  <a:gd name="connsiteX100" fmla="*/ 240690 w 345007"/>
                  <a:gd name="connsiteY100" fmla="*/ 130315 h 440733"/>
                  <a:gd name="connsiteX101" fmla="*/ 254129 w 345007"/>
                  <a:gd name="connsiteY101" fmla="*/ 116876 h 440733"/>
                  <a:gd name="connsiteX102" fmla="*/ 240690 w 345007"/>
                  <a:gd name="connsiteY102" fmla="*/ 103436 h 440733"/>
                  <a:gd name="connsiteX103" fmla="*/ 227252 w 345007"/>
                  <a:gd name="connsiteY103" fmla="*/ 116876 h 440733"/>
                  <a:gd name="connsiteX104" fmla="*/ 240690 w 345007"/>
                  <a:gd name="connsiteY104" fmla="*/ 130315 h 440733"/>
                  <a:gd name="connsiteX105" fmla="*/ 240690 w 345007"/>
                  <a:gd name="connsiteY105" fmla="*/ 182088 h 440733"/>
                  <a:gd name="connsiteX106" fmla="*/ 254129 w 345007"/>
                  <a:gd name="connsiteY106" fmla="*/ 168649 h 440733"/>
                  <a:gd name="connsiteX107" fmla="*/ 240690 w 345007"/>
                  <a:gd name="connsiteY107" fmla="*/ 155210 h 440733"/>
                  <a:gd name="connsiteX108" fmla="*/ 227252 w 345007"/>
                  <a:gd name="connsiteY108" fmla="*/ 168649 h 440733"/>
                  <a:gd name="connsiteX109" fmla="*/ 240690 w 345007"/>
                  <a:gd name="connsiteY109" fmla="*/ 182088 h 440733"/>
                  <a:gd name="connsiteX110" fmla="*/ 240690 w 345007"/>
                  <a:gd name="connsiteY110" fmla="*/ 233751 h 440733"/>
                  <a:gd name="connsiteX111" fmla="*/ 254129 w 345007"/>
                  <a:gd name="connsiteY111" fmla="*/ 220312 h 440733"/>
                  <a:gd name="connsiteX112" fmla="*/ 240690 w 345007"/>
                  <a:gd name="connsiteY112" fmla="*/ 206873 h 440733"/>
                  <a:gd name="connsiteX113" fmla="*/ 227252 w 345007"/>
                  <a:gd name="connsiteY113" fmla="*/ 220312 h 440733"/>
                  <a:gd name="connsiteX114" fmla="*/ 240690 w 345007"/>
                  <a:gd name="connsiteY114" fmla="*/ 233751 h 440733"/>
                  <a:gd name="connsiteX115" fmla="*/ 240690 w 345007"/>
                  <a:gd name="connsiteY115" fmla="*/ 285524 h 440733"/>
                  <a:gd name="connsiteX116" fmla="*/ 254129 w 345007"/>
                  <a:gd name="connsiteY116" fmla="*/ 272085 h 440733"/>
                  <a:gd name="connsiteX117" fmla="*/ 240690 w 345007"/>
                  <a:gd name="connsiteY117" fmla="*/ 258646 h 440733"/>
                  <a:gd name="connsiteX118" fmla="*/ 227252 w 345007"/>
                  <a:gd name="connsiteY118" fmla="*/ 272085 h 440733"/>
                  <a:gd name="connsiteX119" fmla="*/ 240690 w 345007"/>
                  <a:gd name="connsiteY119" fmla="*/ 285524 h 440733"/>
                  <a:gd name="connsiteX120" fmla="*/ 240690 w 345007"/>
                  <a:gd name="connsiteY120" fmla="*/ 337187 h 440733"/>
                  <a:gd name="connsiteX121" fmla="*/ 254129 w 345007"/>
                  <a:gd name="connsiteY121" fmla="*/ 323748 h 440733"/>
                  <a:gd name="connsiteX122" fmla="*/ 240690 w 345007"/>
                  <a:gd name="connsiteY122" fmla="*/ 310309 h 440733"/>
                  <a:gd name="connsiteX123" fmla="*/ 227252 w 345007"/>
                  <a:gd name="connsiteY123" fmla="*/ 323748 h 440733"/>
                  <a:gd name="connsiteX124" fmla="*/ 240690 w 345007"/>
                  <a:gd name="connsiteY124" fmla="*/ 337187 h 440733"/>
                  <a:gd name="connsiteX125" fmla="*/ 240690 w 345007"/>
                  <a:gd name="connsiteY125" fmla="*/ 388960 h 440733"/>
                  <a:gd name="connsiteX126" fmla="*/ 254129 w 345007"/>
                  <a:gd name="connsiteY126" fmla="*/ 375521 h 440733"/>
                  <a:gd name="connsiteX127" fmla="*/ 240690 w 345007"/>
                  <a:gd name="connsiteY127" fmla="*/ 362082 h 440733"/>
                  <a:gd name="connsiteX128" fmla="*/ 227252 w 345007"/>
                  <a:gd name="connsiteY128" fmla="*/ 375521 h 440733"/>
                  <a:gd name="connsiteX129" fmla="*/ 240690 w 345007"/>
                  <a:gd name="connsiteY129" fmla="*/ 388960 h 440733"/>
                  <a:gd name="connsiteX130" fmla="*/ 240690 w 345007"/>
                  <a:gd name="connsiteY130" fmla="*/ 440734 h 440733"/>
                  <a:gd name="connsiteX131" fmla="*/ 254129 w 345007"/>
                  <a:gd name="connsiteY131" fmla="*/ 427295 h 440733"/>
                  <a:gd name="connsiteX132" fmla="*/ 240690 w 345007"/>
                  <a:gd name="connsiteY132" fmla="*/ 413855 h 440733"/>
                  <a:gd name="connsiteX133" fmla="*/ 227252 w 345007"/>
                  <a:gd name="connsiteY133" fmla="*/ 427295 h 440733"/>
                  <a:gd name="connsiteX134" fmla="*/ 240690 w 345007"/>
                  <a:gd name="connsiteY134" fmla="*/ 440734 h 440733"/>
                  <a:gd name="connsiteX135" fmla="*/ 195196 w 345007"/>
                  <a:gd name="connsiteY135" fmla="*/ 26878 h 440733"/>
                  <a:gd name="connsiteX136" fmla="*/ 208634 w 345007"/>
                  <a:gd name="connsiteY136" fmla="*/ 13439 h 440733"/>
                  <a:gd name="connsiteX137" fmla="*/ 195196 w 345007"/>
                  <a:gd name="connsiteY137" fmla="*/ 0 h 440733"/>
                  <a:gd name="connsiteX138" fmla="*/ 181757 w 345007"/>
                  <a:gd name="connsiteY138" fmla="*/ 13439 h 440733"/>
                  <a:gd name="connsiteX139" fmla="*/ 195196 w 345007"/>
                  <a:gd name="connsiteY139" fmla="*/ 26878 h 440733"/>
                  <a:gd name="connsiteX140" fmla="*/ 195196 w 345007"/>
                  <a:gd name="connsiteY140" fmla="*/ 78651 h 440733"/>
                  <a:gd name="connsiteX141" fmla="*/ 208634 w 345007"/>
                  <a:gd name="connsiteY141" fmla="*/ 65212 h 440733"/>
                  <a:gd name="connsiteX142" fmla="*/ 195196 w 345007"/>
                  <a:gd name="connsiteY142" fmla="*/ 51773 h 440733"/>
                  <a:gd name="connsiteX143" fmla="*/ 181757 w 345007"/>
                  <a:gd name="connsiteY143" fmla="*/ 65212 h 440733"/>
                  <a:gd name="connsiteX144" fmla="*/ 195196 w 345007"/>
                  <a:gd name="connsiteY144" fmla="*/ 78651 h 440733"/>
                  <a:gd name="connsiteX145" fmla="*/ 195196 w 345007"/>
                  <a:gd name="connsiteY145" fmla="*/ 130315 h 440733"/>
                  <a:gd name="connsiteX146" fmla="*/ 208634 w 345007"/>
                  <a:gd name="connsiteY146" fmla="*/ 116876 h 440733"/>
                  <a:gd name="connsiteX147" fmla="*/ 195196 w 345007"/>
                  <a:gd name="connsiteY147" fmla="*/ 103436 h 440733"/>
                  <a:gd name="connsiteX148" fmla="*/ 181757 w 345007"/>
                  <a:gd name="connsiteY148" fmla="*/ 116876 h 440733"/>
                  <a:gd name="connsiteX149" fmla="*/ 195196 w 345007"/>
                  <a:gd name="connsiteY149" fmla="*/ 130315 h 440733"/>
                  <a:gd name="connsiteX150" fmla="*/ 195196 w 345007"/>
                  <a:gd name="connsiteY150" fmla="*/ 182088 h 440733"/>
                  <a:gd name="connsiteX151" fmla="*/ 208634 w 345007"/>
                  <a:gd name="connsiteY151" fmla="*/ 168649 h 440733"/>
                  <a:gd name="connsiteX152" fmla="*/ 195196 w 345007"/>
                  <a:gd name="connsiteY152" fmla="*/ 155210 h 440733"/>
                  <a:gd name="connsiteX153" fmla="*/ 181757 w 345007"/>
                  <a:gd name="connsiteY153" fmla="*/ 168649 h 440733"/>
                  <a:gd name="connsiteX154" fmla="*/ 195196 w 345007"/>
                  <a:gd name="connsiteY154" fmla="*/ 182088 h 440733"/>
                  <a:gd name="connsiteX155" fmla="*/ 195196 w 345007"/>
                  <a:gd name="connsiteY155" fmla="*/ 233751 h 440733"/>
                  <a:gd name="connsiteX156" fmla="*/ 208634 w 345007"/>
                  <a:gd name="connsiteY156" fmla="*/ 220312 h 440733"/>
                  <a:gd name="connsiteX157" fmla="*/ 195196 w 345007"/>
                  <a:gd name="connsiteY157" fmla="*/ 206873 h 440733"/>
                  <a:gd name="connsiteX158" fmla="*/ 181757 w 345007"/>
                  <a:gd name="connsiteY158" fmla="*/ 220312 h 440733"/>
                  <a:gd name="connsiteX159" fmla="*/ 195196 w 345007"/>
                  <a:gd name="connsiteY159" fmla="*/ 233751 h 440733"/>
                  <a:gd name="connsiteX160" fmla="*/ 195196 w 345007"/>
                  <a:gd name="connsiteY160" fmla="*/ 285524 h 440733"/>
                  <a:gd name="connsiteX161" fmla="*/ 208634 w 345007"/>
                  <a:gd name="connsiteY161" fmla="*/ 272085 h 440733"/>
                  <a:gd name="connsiteX162" fmla="*/ 195196 w 345007"/>
                  <a:gd name="connsiteY162" fmla="*/ 258646 h 440733"/>
                  <a:gd name="connsiteX163" fmla="*/ 181757 w 345007"/>
                  <a:gd name="connsiteY163" fmla="*/ 272085 h 440733"/>
                  <a:gd name="connsiteX164" fmla="*/ 195196 w 345007"/>
                  <a:gd name="connsiteY164" fmla="*/ 285524 h 440733"/>
                  <a:gd name="connsiteX165" fmla="*/ 195196 w 345007"/>
                  <a:gd name="connsiteY165" fmla="*/ 337187 h 440733"/>
                  <a:gd name="connsiteX166" fmla="*/ 208634 w 345007"/>
                  <a:gd name="connsiteY166" fmla="*/ 323748 h 440733"/>
                  <a:gd name="connsiteX167" fmla="*/ 195196 w 345007"/>
                  <a:gd name="connsiteY167" fmla="*/ 310309 h 440733"/>
                  <a:gd name="connsiteX168" fmla="*/ 181757 w 345007"/>
                  <a:gd name="connsiteY168" fmla="*/ 323748 h 440733"/>
                  <a:gd name="connsiteX169" fmla="*/ 195196 w 345007"/>
                  <a:gd name="connsiteY169" fmla="*/ 337187 h 440733"/>
                  <a:gd name="connsiteX170" fmla="*/ 195196 w 345007"/>
                  <a:gd name="connsiteY170" fmla="*/ 388960 h 440733"/>
                  <a:gd name="connsiteX171" fmla="*/ 208634 w 345007"/>
                  <a:gd name="connsiteY171" fmla="*/ 375521 h 440733"/>
                  <a:gd name="connsiteX172" fmla="*/ 195196 w 345007"/>
                  <a:gd name="connsiteY172" fmla="*/ 362082 h 440733"/>
                  <a:gd name="connsiteX173" fmla="*/ 181757 w 345007"/>
                  <a:gd name="connsiteY173" fmla="*/ 375521 h 440733"/>
                  <a:gd name="connsiteX174" fmla="*/ 195196 w 345007"/>
                  <a:gd name="connsiteY174" fmla="*/ 388960 h 440733"/>
                  <a:gd name="connsiteX175" fmla="*/ 195196 w 345007"/>
                  <a:gd name="connsiteY175" fmla="*/ 440734 h 440733"/>
                  <a:gd name="connsiteX176" fmla="*/ 208634 w 345007"/>
                  <a:gd name="connsiteY176" fmla="*/ 427295 h 440733"/>
                  <a:gd name="connsiteX177" fmla="*/ 195196 w 345007"/>
                  <a:gd name="connsiteY177" fmla="*/ 413855 h 440733"/>
                  <a:gd name="connsiteX178" fmla="*/ 181757 w 345007"/>
                  <a:gd name="connsiteY178" fmla="*/ 427295 h 440733"/>
                  <a:gd name="connsiteX179" fmla="*/ 195196 w 345007"/>
                  <a:gd name="connsiteY179" fmla="*/ 440734 h 440733"/>
                  <a:gd name="connsiteX180" fmla="*/ 149812 w 345007"/>
                  <a:gd name="connsiteY180" fmla="*/ 26878 h 440733"/>
                  <a:gd name="connsiteX181" fmla="*/ 163250 w 345007"/>
                  <a:gd name="connsiteY181" fmla="*/ 13439 h 440733"/>
                  <a:gd name="connsiteX182" fmla="*/ 149812 w 345007"/>
                  <a:gd name="connsiteY182" fmla="*/ 0 h 440733"/>
                  <a:gd name="connsiteX183" fmla="*/ 136373 w 345007"/>
                  <a:gd name="connsiteY183" fmla="*/ 13439 h 440733"/>
                  <a:gd name="connsiteX184" fmla="*/ 149812 w 345007"/>
                  <a:gd name="connsiteY184" fmla="*/ 26878 h 440733"/>
                  <a:gd name="connsiteX185" fmla="*/ 149812 w 345007"/>
                  <a:gd name="connsiteY185" fmla="*/ 78651 h 440733"/>
                  <a:gd name="connsiteX186" fmla="*/ 163250 w 345007"/>
                  <a:gd name="connsiteY186" fmla="*/ 65212 h 440733"/>
                  <a:gd name="connsiteX187" fmla="*/ 149812 w 345007"/>
                  <a:gd name="connsiteY187" fmla="*/ 51773 h 440733"/>
                  <a:gd name="connsiteX188" fmla="*/ 136373 w 345007"/>
                  <a:gd name="connsiteY188" fmla="*/ 65212 h 440733"/>
                  <a:gd name="connsiteX189" fmla="*/ 149812 w 345007"/>
                  <a:gd name="connsiteY189" fmla="*/ 78651 h 440733"/>
                  <a:gd name="connsiteX190" fmla="*/ 149812 w 345007"/>
                  <a:gd name="connsiteY190" fmla="*/ 130315 h 440733"/>
                  <a:gd name="connsiteX191" fmla="*/ 163250 w 345007"/>
                  <a:gd name="connsiteY191" fmla="*/ 116876 h 440733"/>
                  <a:gd name="connsiteX192" fmla="*/ 149812 w 345007"/>
                  <a:gd name="connsiteY192" fmla="*/ 103436 h 440733"/>
                  <a:gd name="connsiteX193" fmla="*/ 136373 w 345007"/>
                  <a:gd name="connsiteY193" fmla="*/ 116876 h 440733"/>
                  <a:gd name="connsiteX194" fmla="*/ 149812 w 345007"/>
                  <a:gd name="connsiteY194" fmla="*/ 130315 h 440733"/>
                  <a:gd name="connsiteX195" fmla="*/ 149812 w 345007"/>
                  <a:gd name="connsiteY195" fmla="*/ 182088 h 440733"/>
                  <a:gd name="connsiteX196" fmla="*/ 163250 w 345007"/>
                  <a:gd name="connsiteY196" fmla="*/ 168649 h 440733"/>
                  <a:gd name="connsiteX197" fmla="*/ 149812 w 345007"/>
                  <a:gd name="connsiteY197" fmla="*/ 155210 h 440733"/>
                  <a:gd name="connsiteX198" fmla="*/ 136373 w 345007"/>
                  <a:gd name="connsiteY198" fmla="*/ 168649 h 440733"/>
                  <a:gd name="connsiteX199" fmla="*/ 149812 w 345007"/>
                  <a:gd name="connsiteY199" fmla="*/ 182088 h 440733"/>
                  <a:gd name="connsiteX200" fmla="*/ 149812 w 345007"/>
                  <a:gd name="connsiteY200" fmla="*/ 233751 h 440733"/>
                  <a:gd name="connsiteX201" fmla="*/ 163250 w 345007"/>
                  <a:gd name="connsiteY201" fmla="*/ 220312 h 440733"/>
                  <a:gd name="connsiteX202" fmla="*/ 149812 w 345007"/>
                  <a:gd name="connsiteY202" fmla="*/ 206873 h 440733"/>
                  <a:gd name="connsiteX203" fmla="*/ 136373 w 345007"/>
                  <a:gd name="connsiteY203" fmla="*/ 220312 h 440733"/>
                  <a:gd name="connsiteX204" fmla="*/ 149812 w 345007"/>
                  <a:gd name="connsiteY204" fmla="*/ 233751 h 440733"/>
                  <a:gd name="connsiteX205" fmla="*/ 149812 w 345007"/>
                  <a:gd name="connsiteY205" fmla="*/ 285524 h 440733"/>
                  <a:gd name="connsiteX206" fmla="*/ 163250 w 345007"/>
                  <a:gd name="connsiteY206" fmla="*/ 272085 h 440733"/>
                  <a:gd name="connsiteX207" fmla="*/ 149812 w 345007"/>
                  <a:gd name="connsiteY207" fmla="*/ 258646 h 440733"/>
                  <a:gd name="connsiteX208" fmla="*/ 136373 w 345007"/>
                  <a:gd name="connsiteY208" fmla="*/ 272085 h 440733"/>
                  <a:gd name="connsiteX209" fmla="*/ 149812 w 345007"/>
                  <a:gd name="connsiteY209" fmla="*/ 285524 h 440733"/>
                  <a:gd name="connsiteX210" fmla="*/ 149812 w 345007"/>
                  <a:gd name="connsiteY210" fmla="*/ 337187 h 440733"/>
                  <a:gd name="connsiteX211" fmla="*/ 163250 w 345007"/>
                  <a:gd name="connsiteY211" fmla="*/ 323748 h 440733"/>
                  <a:gd name="connsiteX212" fmla="*/ 149812 w 345007"/>
                  <a:gd name="connsiteY212" fmla="*/ 310309 h 440733"/>
                  <a:gd name="connsiteX213" fmla="*/ 136373 w 345007"/>
                  <a:gd name="connsiteY213" fmla="*/ 323748 h 440733"/>
                  <a:gd name="connsiteX214" fmla="*/ 149812 w 345007"/>
                  <a:gd name="connsiteY214" fmla="*/ 337187 h 440733"/>
                  <a:gd name="connsiteX215" fmla="*/ 149812 w 345007"/>
                  <a:gd name="connsiteY215" fmla="*/ 388960 h 440733"/>
                  <a:gd name="connsiteX216" fmla="*/ 163250 w 345007"/>
                  <a:gd name="connsiteY216" fmla="*/ 375521 h 440733"/>
                  <a:gd name="connsiteX217" fmla="*/ 149812 w 345007"/>
                  <a:gd name="connsiteY217" fmla="*/ 362082 h 440733"/>
                  <a:gd name="connsiteX218" fmla="*/ 136373 w 345007"/>
                  <a:gd name="connsiteY218" fmla="*/ 375521 h 440733"/>
                  <a:gd name="connsiteX219" fmla="*/ 149812 w 345007"/>
                  <a:gd name="connsiteY219" fmla="*/ 388960 h 440733"/>
                  <a:gd name="connsiteX220" fmla="*/ 149812 w 345007"/>
                  <a:gd name="connsiteY220" fmla="*/ 440734 h 440733"/>
                  <a:gd name="connsiteX221" fmla="*/ 163250 w 345007"/>
                  <a:gd name="connsiteY221" fmla="*/ 427295 h 440733"/>
                  <a:gd name="connsiteX222" fmla="*/ 149812 w 345007"/>
                  <a:gd name="connsiteY222" fmla="*/ 413855 h 440733"/>
                  <a:gd name="connsiteX223" fmla="*/ 136373 w 345007"/>
                  <a:gd name="connsiteY223" fmla="*/ 427295 h 440733"/>
                  <a:gd name="connsiteX224" fmla="*/ 149812 w 345007"/>
                  <a:gd name="connsiteY224" fmla="*/ 440734 h 440733"/>
                  <a:gd name="connsiteX225" fmla="*/ 104317 w 345007"/>
                  <a:gd name="connsiteY225" fmla="*/ 26878 h 440733"/>
                  <a:gd name="connsiteX226" fmla="*/ 117756 w 345007"/>
                  <a:gd name="connsiteY226" fmla="*/ 13439 h 440733"/>
                  <a:gd name="connsiteX227" fmla="*/ 104317 w 345007"/>
                  <a:gd name="connsiteY227" fmla="*/ 0 h 440733"/>
                  <a:gd name="connsiteX228" fmla="*/ 90879 w 345007"/>
                  <a:gd name="connsiteY228" fmla="*/ 13439 h 440733"/>
                  <a:gd name="connsiteX229" fmla="*/ 104317 w 345007"/>
                  <a:gd name="connsiteY229" fmla="*/ 26878 h 440733"/>
                  <a:gd name="connsiteX230" fmla="*/ 104317 w 345007"/>
                  <a:gd name="connsiteY230" fmla="*/ 78651 h 440733"/>
                  <a:gd name="connsiteX231" fmla="*/ 117756 w 345007"/>
                  <a:gd name="connsiteY231" fmla="*/ 65212 h 440733"/>
                  <a:gd name="connsiteX232" fmla="*/ 104317 w 345007"/>
                  <a:gd name="connsiteY232" fmla="*/ 51773 h 440733"/>
                  <a:gd name="connsiteX233" fmla="*/ 90879 w 345007"/>
                  <a:gd name="connsiteY233" fmla="*/ 65212 h 440733"/>
                  <a:gd name="connsiteX234" fmla="*/ 104317 w 345007"/>
                  <a:gd name="connsiteY234" fmla="*/ 78651 h 440733"/>
                  <a:gd name="connsiteX235" fmla="*/ 104317 w 345007"/>
                  <a:gd name="connsiteY235" fmla="*/ 130315 h 440733"/>
                  <a:gd name="connsiteX236" fmla="*/ 117756 w 345007"/>
                  <a:gd name="connsiteY236" fmla="*/ 116876 h 440733"/>
                  <a:gd name="connsiteX237" fmla="*/ 104317 w 345007"/>
                  <a:gd name="connsiteY237" fmla="*/ 103436 h 440733"/>
                  <a:gd name="connsiteX238" fmla="*/ 90879 w 345007"/>
                  <a:gd name="connsiteY238" fmla="*/ 116876 h 440733"/>
                  <a:gd name="connsiteX239" fmla="*/ 104317 w 345007"/>
                  <a:gd name="connsiteY239" fmla="*/ 130315 h 440733"/>
                  <a:gd name="connsiteX240" fmla="*/ 104317 w 345007"/>
                  <a:gd name="connsiteY240" fmla="*/ 182088 h 440733"/>
                  <a:gd name="connsiteX241" fmla="*/ 117756 w 345007"/>
                  <a:gd name="connsiteY241" fmla="*/ 168649 h 440733"/>
                  <a:gd name="connsiteX242" fmla="*/ 104317 w 345007"/>
                  <a:gd name="connsiteY242" fmla="*/ 155210 h 440733"/>
                  <a:gd name="connsiteX243" fmla="*/ 90879 w 345007"/>
                  <a:gd name="connsiteY243" fmla="*/ 168649 h 440733"/>
                  <a:gd name="connsiteX244" fmla="*/ 104317 w 345007"/>
                  <a:gd name="connsiteY244" fmla="*/ 182088 h 440733"/>
                  <a:gd name="connsiteX245" fmla="*/ 104317 w 345007"/>
                  <a:gd name="connsiteY245" fmla="*/ 233751 h 440733"/>
                  <a:gd name="connsiteX246" fmla="*/ 117756 w 345007"/>
                  <a:gd name="connsiteY246" fmla="*/ 220312 h 440733"/>
                  <a:gd name="connsiteX247" fmla="*/ 104317 w 345007"/>
                  <a:gd name="connsiteY247" fmla="*/ 206873 h 440733"/>
                  <a:gd name="connsiteX248" fmla="*/ 90879 w 345007"/>
                  <a:gd name="connsiteY248" fmla="*/ 220312 h 440733"/>
                  <a:gd name="connsiteX249" fmla="*/ 104317 w 345007"/>
                  <a:gd name="connsiteY249" fmla="*/ 233751 h 440733"/>
                  <a:gd name="connsiteX250" fmla="*/ 104317 w 345007"/>
                  <a:gd name="connsiteY250" fmla="*/ 285524 h 440733"/>
                  <a:gd name="connsiteX251" fmla="*/ 117756 w 345007"/>
                  <a:gd name="connsiteY251" fmla="*/ 272085 h 440733"/>
                  <a:gd name="connsiteX252" fmla="*/ 104317 w 345007"/>
                  <a:gd name="connsiteY252" fmla="*/ 258646 h 440733"/>
                  <a:gd name="connsiteX253" fmla="*/ 90879 w 345007"/>
                  <a:gd name="connsiteY253" fmla="*/ 272085 h 440733"/>
                  <a:gd name="connsiteX254" fmla="*/ 104317 w 345007"/>
                  <a:gd name="connsiteY254" fmla="*/ 285524 h 440733"/>
                  <a:gd name="connsiteX255" fmla="*/ 104317 w 345007"/>
                  <a:gd name="connsiteY255" fmla="*/ 337187 h 440733"/>
                  <a:gd name="connsiteX256" fmla="*/ 117756 w 345007"/>
                  <a:gd name="connsiteY256" fmla="*/ 323748 h 440733"/>
                  <a:gd name="connsiteX257" fmla="*/ 104317 w 345007"/>
                  <a:gd name="connsiteY257" fmla="*/ 310309 h 440733"/>
                  <a:gd name="connsiteX258" fmla="*/ 90879 w 345007"/>
                  <a:gd name="connsiteY258" fmla="*/ 323748 h 440733"/>
                  <a:gd name="connsiteX259" fmla="*/ 104317 w 345007"/>
                  <a:gd name="connsiteY259" fmla="*/ 337187 h 440733"/>
                  <a:gd name="connsiteX260" fmla="*/ 104317 w 345007"/>
                  <a:gd name="connsiteY260" fmla="*/ 388960 h 440733"/>
                  <a:gd name="connsiteX261" fmla="*/ 117756 w 345007"/>
                  <a:gd name="connsiteY261" fmla="*/ 375521 h 440733"/>
                  <a:gd name="connsiteX262" fmla="*/ 104317 w 345007"/>
                  <a:gd name="connsiteY262" fmla="*/ 362082 h 440733"/>
                  <a:gd name="connsiteX263" fmla="*/ 90879 w 345007"/>
                  <a:gd name="connsiteY263" fmla="*/ 375521 h 440733"/>
                  <a:gd name="connsiteX264" fmla="*/ 104317 w 345007"/>
                  <a:gd name="connsiteY264" fmla="*/ 388960 h 440733"/>
                  <a:gd name="connsiteX265" fmla="*/ 104317 w 345007"/>
                  <a:gd name="connsiteY265" fmla="*/ 440734 h 440733"/>
                  <a:gd name="connsiteX266" fmla="*/ 117756 w 345007"/>
                  <a:gd name="connsiteY266" fmla="*/ 427295 h 440733"/>
                  <a:gd name="connsiteX267" fmla="*/ 104317 w 345007"/>
                  <a:gd name="connsiteY267" fmla="*/ 413855 h 440733"/>
                  <a:gd name="connsiteX268" fmla="*/ 90879 w 345007"/>
                  <a:gd name="connsiteY268" fmla="*/ 427295 h 440733"/>
                  <a:gd name="connsiteX269" fmla="*/ 104317 w 345007"/>
                  <a:gd name="connsiteY269" fmla="*/ 440734 h 440733"/>
                  <a:gd name="connsiteX270" fmla="*/ 58823 w 345007"/>
                  <a:gd name="connsiteY270" fmla="*/ 26878 h 440733"/>
                  <a:gd name="connsiteX271" fmla="*/ 72262 w 345007"/>
                  <a:gd name="connsiteY271" fmla="*/ 13439 h 440733"/>
                  <a:gd name="connsiteX272" fmla="*/ 58823 w 345007"/>
                  <a:gd name="connsiteY272" fmla="*/ 0 h 440733"/>
                  <a:gd name="connsiteX273" fmla="*/ 45384 w 345007"/>
                  <a:gd name="connsiteY273" fmla="*/ 13439 h 440733"/>
                  <a:gd name="connsiteX274" fmla="*/ 58823 w 345007"/>
                  <a:gd name="connsiteY274" fmla="*/ 26878 h 440733"/>
                  <a:gd name="connsiteX275" fmla="*/ 58823 w 345007"/>
                  <a:gd name="connsiteY275" fmla="*/ 78651 h 440733"/>
                  <a:gd name="connsiteX276" fmla="*/ 72262 w 345007"/>
                  <a:gd name="connsiteY276" fmla="*/ 65212 h 440733"/>
                  <a:gd name="connsiteX277" fmla="*/ 58823 w 345007"/>
                  <a:gd name="connsiteY277" fmla="*/ 51773 h 440733"/>
                  <a:gd name="connsiteX278" fmla="*/ 45384 w 345007"/>
                  <a:gd name="connsiteY278" fmla="*/ 65212 h 440733"/>
                  <a:gd name="connsiteX279" fmla="*/ 58823 w 345007"/>
                  <a:gd name="connsiteY279" fmla="*/ 78651 h 440733"/>
                  <a:gd name="connsiteX280" fmla="*/ 58823 w 345007"/>
                  <a:gd name="connsiteY280" fmla="*/ 130315 h 440733"/>
                  <a:gd name="connsiteX281" fmla="*/ 72262 w 345007"/>
                  <a:gd name="connsiteY281" fmla="*/ 116876 h 440733"/>
                  <a:gd name="connsiteX282" fmla="*/ 58823 w 345007"/>
                  <a:gd name="connsiteY282" fmla="*/ 103436 h 440733"/>
                  <a:gd name="connsiteX283" fmla="*/ 45384 w 345007"/>
                  <a:gd name="connsiteY283" fmla="*/ 116876 h 440733"/>
                  <a:gd name="connsiteX284" fmla="*/ 58823 w 345007"/>
                  <a:gd name="connsiteY284" fmla="*/ 130315 h 440733"/>
                  <a:gd name="connsiteX285" fmla="*/ 58823 w 345007"/>
                  <a:gd name="connsiteY285" fmla="*/ 182088 h 440733"/>
                  <a:gd name="connsiteX286" fmla="*/ 72262 w 345007"/>
                  <a:gd name="connsiteY286" fmla="*/ 168649 h 440733"/>
                  <a:gd name="connsiteX287" fmla="*/ 58823 w 345007"/>
                  <a:gd name="connsiteY287" fmla="*/ 155210 h 440733"/>
                  <a:gd name="connsiteX288" fmla="*/ 45384 w 345007"/>
                  <a:gd name="connsiteY288" fmla="*/ 168649 h 440733"/>
                  <a:gd name="connsiteX289" fmla="*/ 58823 w 345007"/>
                  <a:gd name="connsiteY289" fmla="*/ 182088 h 440733"/>
                  <a:gd name="connsiteX290" fmla="*/ 58823 w 345007"/>
                  <a:gd name="connsiteY290" fmla="*/ 233751 h 440733"/>
                  <a:gd name="connsiteX291" fmla="*/ 72262 w 345007"/>
                  <a:gd name="connsiteY291" fmla="*/ 220312 h 440733"/>
                  <a:gd name="connsiteX292" fmla="*/ 58823 w 345007"/>
                  <a:gd name="connsiteY292" fmla="*/ 206873 h 440733"/>
                  <a:gd name="connsiteX293" fmla="*/ 45384 w 345007"/>
                  <a:gd name="connsiteY293" fmla="*/ 220312 h 440733"/>
                  <a:gd name="connsiteX294" fmla="*/ 58823 w 345007"/>
                  <a:gd name="connsiteY294" fmla="*/ 233751 h 440733"/>
                  <a:gd name="connsiteX295" fmla="*/ 58823 w 345007"/>
                  <a:gd name="connsiteY295" fmla="*/ 285524 h 440733"/>
                  <a:gd name="connsiteX296" fmla="*/ 72262 w 345007"/>
                  <a:gd name="connsiteY296" fmla="*/ 272085 h 440733"/>
                  <a:gd name="connsiteX297" fmla="*/ 58823 w 345007"/>
                  <a:gd name="connsiteY297" fmla="*/ 258646 h 440733"/>
                  <a:gd name="connsiteX298" fmla="*/ 45384 w 345007"/>
                  <a:gd name="connsiteY298" fmla="*/ 272085 h 440733"/>
                  <a:gd name="connsiteX299" fmla="*/ 58823 w 345007"/>
                  <a:gd name="connsiteY299" fmla="*/ 285524 h 440733"/>
                  <a:gd name="connsiteX300" fmla="*/ 58823 w 345007"/>
                  <a:gd name="connsiteY300" fmla="*/ 337187 h 440733"/>
                  <a:gd name="connsiteX301" fmla="*/ 72262 w 345007"/>
                  <a:gd name="connsiteY301" fmla="*/ 323748 h 440733"/>
                  <a:gd name="connsiteX302" fmla="*/ 58823 w 345007"/>
                  <a:gd name="connsiteY302" fmla="*/ 310309 h 440733"/>
                  <a:gd name="connsiteX303" fmla="*/ 45384 w 345007"/>
                  <a:gd name="connsiteY303" fmla="*/ 323748 h 440733"/>
                  <a:gd name="connsiteX304" fmla="*/ 58823 w 345007"/>
                  <a:gd name="connsiteY304" fmla="*/ 337187 h 440733"/>
                  <a:gd name="connsiteX305" fmla="*/ 58823 w 345007"/>
                  <a:gd name="connsiteY305" fmla="*/ 388960 h 440733"/>
                  <a:gd name="connsiteX306" fmla="*/ 72262 w 345007"/>
                  <a:gd name="connsiteY306" fmla="*/ 375521 h 440733"/>
                  <a:gd name="connsiteX307" fmla="*/ 58823 w 345007"/>
                  <a:gd name="connsiteY307" fmla="*/ 362082 h 440733"/>
                  <a:gd name="connsiteX308" fmla="*/ 45384 w 345007"/>
                  <a:gd name="connsiteY308" fmla="*/ 375521 h 440733"/>
                  <a:gd name="connsiteX309" fmla="*/ 58823 w 345007"/>
                  <a:gd name="connsiteY309" fmla="*/ 388960 h 440733"/>
                  <a:gd name="connsiteX310" fmla="*/ 58823 w 345007"/>
                  <a:gd name="connsiteY310" fmla="*/ 440734 h 440733"/>
                  <a:gd name="connsiteX311" fmla="*/ 72262 w 345007"/>
                  <a:gd name="connsiteY311" fmla="*/ 427295 h 440733"/>
                  <a:gd name="connsiteX312" fmla="*/ 58823 w 345007"/>
                  <a:gd name="connsiteY312" fmla="*/ 413855 h 440733"/>
                  <a:gd name="connsiteX313" fmla="*/ 45384 w 345007"/>
                  <a:gd name="connsiteY313" fmla="*/ 427295 h 440733"/>
                  <a:gd name="connsiteX314" fmla="*/ 58823 w 345007"/>
                  <a:gd name="connsiteY314" fmla="*/ 440734 h 440733"/>
                  <a:gd name="connsiteX315" fmla="*/ 13439 w 345007"/>
                  <a:gd name="connsiteY315" fmla="*/ 26878 h 440733"/>
                  <a:gd name="connsiteX316" fmla="*/ 26877 w 345007"/>
                  <a:gd name="connsiteY316" fmla="*/ 13439 h 440733"/>
                  <a:gd name="connsiteX317" fmla="*/ 13439 w 345007"/>
                  <a:gd name="connsiteY317" fmla="*/ 0 h 440733"/>
                  <a:gd name="connsiteX318" fmla="*/ 0 w 345007"/>
                  <a:gd name="connsiteY318" fmla="*/ 13439 h 440733"/>
                  <a:gd name="connsiteX319" fmla="*/ 13439 w 345007"/>
                  <a:gd name="connsiteY319" fmla="*/ 26878 h 440733"/>
                  <a:gd name="connsiteX320" fmla="*/ 13439 w 345007"/>
                  <a:gd name="connsiteY320" fmla="*/ 78651 h 440733"/>
                  <a:gd name="connsiteX321" fmla="*/ 26877 w 345007"/>
                  <a:gd name="connsiteY321" fmla="*/ 65212 h 440733"/>
                  <a:gd name="connsiteX322" fmla="*/ 13439 w 345007"/>
                  <a:gd name="connsiteY322" fmla="*/ 51773 h 440733"/>
                  <a:gd name="connsiteX323" fmla="*/ 0 w 345007"/>
                  <a:gd name="connsiteY323" fmla="*/ 65212 h 440733"/>
                  <a:gd name="connsiteX324" fmla="*/ 13439 w 345007"/>
                  <a:gd name="connsiteY324" fmla="*/ 78651 h 440733"/>
                  <a:gd name="connsiteX325" fmla="*/ 13439 w 345007"/>
                  <a:gd name="connsiteY325" fmla="*/ 130315 h 440733"/>
                  <a:gd name="connsiteX326" fmla="*/ 26877 w 345007"/>
                  <a:gd name="connsiteY326" fmla="*/ 116876 h 440733"/>
                  <a:gd name="connsiteX327" fmla="*/ 13439 w 345007"/>
                  <a:gd name="connsiteY327" fmla="*/ 103436 h 440733"/>
                  <a:gd name="connsiteX328" fmla="*/ 0 w 345007"/>
                  <a:gd name="connsiteY328" fmla="*/ 116876 h 440733"/>
                  <a:gd name="connsiteX329" fmla="*/ 13439 w 345007"/>
                  <a:gd name="connsiteY329" fmla="*/ 130315 h 440733"/>
                  <a:gd name="connsiteX330" fmla="*/ 13439 w 345007"/>
                  <a:gd name="connsiteY330" fmla="*/ 182088 h 440733"/>
                  <a:gd name="connsiteX331" fmla="*/ 26877 w 345007"/>
                  <a:gd name="connsiteY331" fmla="*/ 168649 h 440733"/>
                  <a:gd name="connsiteX332" fmla="*/ 13439 w 345007"/>
                  <a:gd name="connsiteY332" fmla="*/ 155210 h 440733"/>
                  <a:gd name="connsiteX333" fmla="*/ 0 w 345007"/>
                  <a:gd name="connsiteY333" fmla="*/ 168649 h 440733"/>
                  <a:gd name="connsiteX334" fmla="*/ 13439 w 345007"/>
                  <a:gd name="connsiteY334" fmla="*/ 182088 h 440733"/>
                  <a:gd name="connsiteX335" fmla="*/ 13439 w 345007"/>
                  <a:gd name="connsiteY335" fmla="*/ 233751 h 440733"/>
                  <a:gd name="connsiteX336" fmla="*/ 26877 w 345007"/>
                  <a:gd name="connsiteY336" fmla="*/ 220312 h 440733"/>
                  <a:gd name="connsiteX337" fmla="*/ 13439 w 345007"/>
                  <a:gd name="connsiteY337" fmla="*/ 206873 h 440733"/>
                  <a:gd name="connsiteX338" fmla="*/ 0 w 345007"/>
                  <a:gd name="connsiteY338" fmla="*/ 220312 h 440733"/>
                  <a:gd name="connsiteX339" fmla="*/ 13439 w 345007"/>
                  <a:gd name="connsiteY339" fmla="*/ 233751 h 440733"/>
                  <a:gd name="connsiteX340" fmla="*/ 13439 w 345007"/>
                  <a:gd name="connsiteY340" fmla="*/ 285524 h 440733"/>
                  <a:gd name="connsiteX341" fmla="*/ 26877 w 345007"/>
                  <a:gd name="connsiteY341" fmla="*/ 272085 h 440733"/>
                  <a:gd name="connsiteX342" fmla="*/ 13439 w 345007"/>
                  <a:gd name="connsiteY342" fmla="*/ 258646 h 440733"/>
                  <a:gd name="connsiteX343" fmla="*/ 0 w 345007"/>
                  <a:gd name="connsiteY343" fmla="*/ 272085 h 440733"/>
                  <a:gd name="connsiteX344" fmla="*/ 13439 w 345007"/>
                  <a:gd name="connsiteY344" fmla="*/ 285524 h 440733"/>
                  <a:gd name="connsiteX345" fmla="*/ 13439 w 345007"/>
                  <a:gd name="connsiteY345" fmla="*/ 337187 h 440733"/>
                  <a:gd name="connsiteX346" fmla="*/ 26877 w 345007"/>
                  <a:gd name="connsiteY346" fmla="*/ 323748 h 440733"/>
                  <a:gd name="connsiteX347" fmla="*/ 13439 w 345007"/>
                  <a:gd name="connsiteY347" fmla="*/ 310309 h 440733"/>
                  <a:gd name="connsiteX348" fmla="*/ 0 w 345007"/>
                  <a:gd name="connsiteY348" fmla="*/ 323748 h 440733"/>
                  <a:gd name="connsiteX349" fmla="*/ 13439 w 345007"/>
                  <a:gd name="connsiteY349" fmla="*/ 337187 h 440733"/>
                  <a:gd name="connsiteX350" fmla="*/ 13439 w 345007"/>
                  <a:gd name="connsiteY350" fmla="*/ 388960 h 440733"/>
                  <a:gd name="connsiteX351" fmla="*/ 26877 w 345007"/>
                  <a:gd name="connsiteY351" fmla="*/ 375521 h 440733"/>
                  <a:gd name="connsiteX352" fmla="*/ 13439 w 345007"/>
                  <a:gd name="connsiteY352" fmla="*/ 362082 h 440733"/>
                  <a:gd name="connsiteX353" fmla="*/ 0 w 345007"/>
                  <a:gd name="connsiteY353" fmla="*/ 375521 h 440733"/>
                  <a:gd name="connsiteX354" fmla="*/ 13439 w 345007"/>
                  <a:gd name="connsiteY354" fmla="*/ 388960 h 440733"/>
                  <a:gd name="connsiteX355" fmla="*/ 13439 w 345007"/>
                  <a:gd name="connsiteY355" fmla="*/ 440734 h 440733"/>
                  <a:gd name="connsiteX356" fmla="*/ 26877 w 345007"/>
                  <a:gd name="connsiteY356" fmla="*/ 427295 h 440733"/>
                  <a:gd name="connsiteX357" fmla="*/ 13439 w 345007"/>
                  <a:gd name="connsiteY357" fmla="*/ 413855 h 440733"/>
                  <a:gd name="connsiteX358" fmla="*/ 0 w 345007"/>
                  <a:gd name="connsiteY358" fmla="*/ 427295 h 440733"/>
                  <a:gd name="connsiteX359" fmla="*/ 13439 w 345007"/>
                  <a:gd name="connsiteY359" fmla="*/ 440734 h 4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73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651"/>
                    </a:moveTo>
                    <a:cubicBezTo>
                      <a:pt x="338991" y="78651"/>
                      <a:pt x="345007" y="72635"/>
                      <a:pt x="345007" y="65212"/>
                    </a:cubicBezTo>
                    <a:cubicBezTo>
                      <a:pt x="345007" y="57790"/>
                      <a:pt x="338991" y="51773"/>
                      <a:pt x="331569" y="51773"/>
                    </a:cubicBezTo>
                    <a:cubicBezTo>
                      <a:pt x="324147" y="51773"/>
                      <a:pt x="318130" y="57790"/>
                      <a:pt x="318130" y="65212"/>
                    </a:cubicBezTo>
                    <a:cubicBezTo>
                      <a:pt x="318130" y="72635"/>
                      <a:pt x="324147" y="78651"/>
                      <a:pt x="331569" y="78651"/>
                    </a:cubicBezTo>
                    <a:close/>
                    <a:moveTo>
                      <a:pt x="331569" y="130315"/>
                    </a:moveTo>
                    <a:cubicBezTo>
                      <a:pt x="338991" y="130315"/>
                      <a:pt x="345007" y="124298"/>
                      <a:pt x="345007" y="116876"/>
                    </a:cubicBezTo>
                    <a:cubicBezTo>
                      <a:pt x="345007" y="109453"/>
                      <a:pt x="338991" y="103436"/>
                      <a:pt x="331569" y="103436"/>
                    </a:cubicBezTo>
                    <a:cubicBezTo>
                      <a:pt x="324147" y="103436"/>
                      <a:pt x="318130" y="109453"/>
                      <a:pt x="318130" y="116876"/>
                    </a:cubicBezTo>
                    <a:cubicBezTo>
                      <a:pt x="318130" y="124298"/>
                      <a:pt x="324147" y="130315"/>
                      <a:pt x="331569" y="130315"/>
                    </a:cubicBezTo>
                    <a:close/>
                    <a:moveTo>
                      <a:pt x="331569" y="182088"/>
                    </a:moveTo>
                    <a:cubicBezTo>
                      <a:pt x="338991" y="182088"/>
                      <a:pt x="345007" y="176071"/>
                      <a:pt x="345007" y="168649"/>
                    </a:cubicBezTo>
                    <a:cubicBezTo>
                      <a:pt x="345007" y="161226"/>
                      <a:pt x="338991" y="155210"/>
                      <a:pt x="331569" y="155210"/>
                    </a:cubicBezTo>
                    <a:cubicBezTo>
                      <a:pt x="324147" y="155210"/>
                      <a:pt x="318130" y="161226"/>
                      <a:pt x="318130" y="168649"/>
                    </a:cubicBezTo>
                    <a:cubicBezTo>
                      <a:pt x="318130" y="176071"/>
                      <a:pt x="324147" y="182088"/>
                      <a:pt x="331569" y="182088"/>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524"/>
                    </a:moveTo>
                    <a:cubicBezTo>
                      <a:pt x="338991" y="285524"/>
                      <a:pt x="345007" y="279507"/>
                      <a:pt x="345007" y="272085"/>
                    </a:cubicBezTo>
                    <a:cubicBezTo>
                      <a:pt x="345007" y="264663"/>
                      <a:pt x="338991" y="258646"/>
                      <a:pt x="331569" y="258646"/>
                    </a:cubicBezTo>
                    <a:cubicBezTo>
                      <a:pt x="324147" y="258646"/>
                      <a:pt x="318130" y="264663"/>
                      <a:pt x="318130" y="272085"/>
                    </a:cubicBezTo>
                    <a:cubicBezTo>
                      <a:pt x="318130" y="279507"/>
                      <a:pt x="324147" y="285524"/>
                      <a:pt x="331569" y="285524"/>
                    </a:cubicBezTo>
                    <a:close/>
                    <a:moveTo>
                      <a:pt x="331569" y="337187"/>
                    </a:moveTo>
                    <a:cubicBezTo>
                      <a:pt x="338991" y="337187"/>
                      <a:pt x="345007" y="331170"/>
                      <a:pt x="345007" y="323748"/>
                    </a:cubicBezTo>
                    <a:cubicBezTo>
                      <a:pt x="345007"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734"/>
                    </a:moveTo>
                    <a:cubicBezTo>
                      <a:pt x="338991" y="440734"/>
                      <a:pt x="345007" y="434717"/>
                      <a:pt x="345007" y="427295"/>
                    </a:cubicBezTo>
                    <a:cubicBezTo>
                      <a:pt x="345007" y="419872"/>
                      <a:pt x="338991" y="413855"/>
                      <a:pt x="331569" y="413855"/>
                    </a:cubicBezTo>
                    <a:cubicBezTo>
                      <a:pt x="324147" y="413855"/>
                      <a:pt x="318130" y="419872"/>
                      <a:pt x="318130" y="427295"/>
                    </a:cubicBezTo>
                    <a:cubicBezTo>
                      <a:pt x="318130" y="434717"/>
                      <a:pt x="324147" y="440734"/>
                      <a:pt x="331569" y="440734"/>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651"/>
                    </a:moveTo>
                    <a:cubicBezTo>
                      <a:pt x="293607" y="78651"/>
                      <a:pt x="299623" y="72635"/>
                      <a:pt x="299623" y="65212"/>
                    </a:cubicBezTo>
                    <a:cubicBezTo>
                      <a:pt x="299623" y="57790"/>
                      <a:pt x="293607" y="51773"/>
                      <a:pt x="286185" y="51773"/>
                    </a:cubicBezTo>
                    <a:cubicBezTo>
                      <a:pt x="278763" y="51773"/>
                      <a:pt x="272746" y="57790"/>
                      <a:pt x="272746" y="65212"/>
                    </a:cubicBezTo>
                    <a:cubicBezTo>
                      <a:pt x="272746" y="72635"/>
                      <a:pt x="278763" y="78651"/>
                      <a:pt x="286185" y="78651"/>
                    </a:cubicBezTo>
                    <a:close/>
                    <a:moveTo>
                      <a:pt x="286185" y="130315"/>
                    </a:moveTo>
                    <a:cubicBezTo>
                      <a:pt x="293607" y="130315"/>
                      <a:pt x="299623" y="124298"/>
                      <a:pt x="299623" y="116876"/>
                    </a:cubicBezTo>
                    <a:cubicBezTo>
                      <a:pt x="299623" y="109453"/>
                      <a:pt x="293607" y="103436"/>
                      <a:pt x="286185" y="103436"/>
                    </a:cubicBezTo>
                    <a:cubicBezTo>
                      <a:pt x="278763" y="103436"/>
                      <a:pt x="272746" y="109453"/>
                      <a:pt x="272746" y="116876"/>
                    </a:cubicBezTo>
                    <a:cubicBezTo>
                      <a:pt x="272746" y="124298"/>
                      <a:pt x="278763" y="130315"/>
                      <a:pt x="286185" y="130315"/>
                    </a:cubicBezTo>
                    <a:close/>
                    <a:moveTo>
                      <a:pt x="286185" y="182088"/>
                    </a:moveTo>
                    <a:cubicBezTo>
                      <a:pt x="293607" y="182088"/>
                      <a:pt x="299623" y="176071"/>
                      <a:pt x="299623" y="168649"/>
                    </a:cubicBezTo>
                    <a:cubicBezTo>
                      <a:pt x="299623" y="161226"/>
                      <a:pt x="293607" y="155210"/>
                      <a:pt x="286185" y="155210"/>
                    </a:cubicBezTo>
                    <a:cubicBezTo>
                      <a:pt x="278763" y="155210"/>
                      <a:pt x="272746" y="161226"/>
                      <a:pt x="272746" y="168649"/>
                    </a:cubicBezTo>
                    <a:cubicBezTo>
                      <a:pt x="272746" y="176071"/>
                      <a:pt x="278763" y="182088"/>
                      <a:pt x="286185" y="18208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524"/>
                    </a:moveTo>
                    <a:cubicBezTo>
                      <a:pt x="293607" y="285524"/>
                      <a:pt x="299623" y="279507"/>
                      <a:pt x="299623" y="272085"/>
                    </a:cubicBezTo>
                    <a:cubicBezTo>
                      <a:pt x="299623" y="264663"/>
                      <a:pt x="293607" y="258646"/>
                      <a:pt x="286185" y="258646"/>
                    </a:cubicBezTo>
                    <a:cubicBezTo>
                      <a:pt x="278763" y="258646"/>
                      <a:pt x="272746" y="264663"/>
                      <a:pt x="272746" y="272085"/>
                    </a:cubicBezTo>
                    <a:cubicBezTo>
                      <a:pt x="272746" y="279507"/>
                      <a:pt x="278763" y="285524"/>
                      <a:pt x="286185" y="285524"/>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734"/>
                    </a:moveTo>
                    <a:cubicBezTo>
                      <a:pt x="293607" y="440734"/>
                      <a:pt x="299623" y="434717"/>
                      <a:pt x="299623" y="427295"/>
                    </a:cubicBezTo>
                    <a:cubicBezTo>
                      <a:pt x="299623" y="419872"/>
                      <a:pt x="293607" y="413855"/>
                      <a:pt x="286185" y="413855"/>
                    </a:cubicBezTo>
                    <a:cubicBezTo>
                      <a:pt x="278763" y="413855"/>
                      <a:pt x="272746" y="419872"/>
                      <a:pt x="272746" y="427295"/>
                    </a:cubicBezTo>
                    <a:cubicBezTo>
                      <a:pt x="272746" y="434717"/>
                      <a:pt x="278763" y="440734"/>
                      <a:pt x="286185" y="440734"/>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651"/>
                    </a:moveTo>
                    <a:cubicBezTo>
                      <a:pt x="248112" y="78651"/>
                      <a:pt x="254129" y="72635"/>
                      <a:pt x="254129" y="65212"/>
                    </a:cubicBezTo>
                    <a:cubicBezTo>
                      <a:pt x="254129" y="57790"/>
                      <a:pt x="248112" y="51773"/>
                      <a:pt x="240690" y="51773"/>
                    </a:cubicBezTo>
                    <a:cubicBezTo>
                      <a:pt x="233268" y="51773"/>
                      <a:pt x="227252" y="57790"/>
                      <a:pt x="227252" y="65212"/>
                    </a:cubicBezTo>
                    <a:cubicBezTo>
                      <a:pt x="227252" y="72635"/>
                      <a:pt x="233268" y="78651"/>
                      <a:pt x="240690" y="78651"/>
                    </a:cubicBezTo>
                    <a:close/>
                    <a:moveTo>
                      <a:pt x="240690" y="130315"/>
                    </a:moveTo>
                    <a:cubicBezTo>
                      <a:pt x="248112" y="130315"/>
                      <a:pt x="254129" y="124298"/>
                      <a:pt x="254129" y="116876"/>
                    </a:cubicBezTo>
                    <a:cubicBezTo>
                      <a:pt x="254129" y="109453"/>
                      <a:pt x="248112" y="103436"/>
                      <a:pt x="240690" y="103436"/>
                    </a:cubicBezTo>
                    <a:cubicBezTo>
                      <a:pt x="233268" y="103436"/>
                      <a:pt x="227252" y="109453"/>
                      <a:pt x="227252" y="116876"/>
                    </a:cubicBezTo>
                    <a:cubicBezTo>
                      <a:pt x="227252" y="124298"/>
                      <a:pt x="233268" y="130315"/>
                      <a:pt x="240690" y="130315"/>
                    </a:cubicBezTo>
                    <a:close/>
                    <a:moveTo>
                      <a:pt x="240690" y="182088"/>
                    </a:moveTo>
                    <a:cubicBezTo>
                      <a:pt x="248112" y="182088"/>
                      <a:pt x="254129" y="176071"/>
                      <a:pt x="254129" y="168649"/>
                    </a:cubicBezTo>
                    <a:cubicBezTo>
                      <a:pt x="254129" y="161226"/>
                      <a:pt x="248112" y="155210"/>
                      <a:pt x="240690" y="155210"/>
                    </a:cubicBezTo>
                    <a:cubicBezTo>
                      <a:pt x="233268" y="155210"/>
                      <a:pt x="227252" y="161226"/>
                      <a:pt x="227252" y="168649"/>
                    </a:cubicBezTo>
                    <a:cubicBezTo>
                      <a:pt x="227252" y="176071"/>
                      <a:pt x="233268" y="182088"/>
                      <a:pt x="240690" y="18208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524"/>
                    </a:moveTo>
                    <a:cubicBezTo>
                      <a:pt x="248112" y="285524"/>
                      <a:pt x="254129" y="279507"/>
                      <a:pt x="254129" y="272085"/>
                    </a:cubicBezTo>
                    <a:cubicBezTo>
                      <a:pt x="254129" y="264663"/>
                      <a:pt x="248112" y="258646"/>
                      <a:pt x="240690" y="258646"/>
                    </a:cubicBezTo>
                    <a:cubicBezTo>
                      <a:pt x="233268" y="258646"/>
                      <a:pt x="227252" y="264663"/>
                      <a:pt x="227252" y="272085"/>
                    </a:cubicBezTo>
                    <a:cubicBezTo>
                      <a:pt x="227252" y="279507"/>
                      <a:pt x="233268" y="285524"/>
                      <a:pt x="240690" y="285524"/>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734"/>
                    </a:moveTo>
                    <a:cubicBezTo>
                      <a:pt x="248112" y="440734"/>
                      <a:pt x="254129" y="434717"/>
                      <a:pt x="254129" y="427295"/>
                    </a:cubicBezTo>
                    <a:cubicBezTo>
                      <a:pt x="254129" y="419872"/>
                      <a:pt x="248112" y="413855"/>
                      <a:pt x="240690" y="413855"/>
                    </a:cubicBezTo>
                    <a:cubicBezTo>
                      <a:pt x="233268" y="413855"/>
                      <a:pt x="227252" y="419872"/>
                      <a:pt x="227252" y="427295"/>
                    </a:cubicBezTo>
                    <a:cubicBezTo>
                      <a:pt x="227252" y="434717"/>
                      <a:pt x="233268" y="440734"/>
                      <a:pt x="240690" y="440734"/>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651"/>
                    </a:moveTo>
                    <a:cubicBezTo>
                      <a:pt x="202618" y="78651"/>
                      <a:pt x="208634" y="72635"/>
                      <a:pt x="208634" y="65212"/>
                    </a:cubicBezTo>
                    <a:cubicBezTo>
                      <a:pt x="208634" y="57790"/>
                      <a:pt x="202618" y="51773"/>
                      <a:pt x="195196" y="51773"/>
                    </a:cubicBezTo>
                    <a:cubicBezTo>
                      <a:pt x="187774" y="51773"/>
                      <a:pt x="181757" y="57790"/>
                      <a:pt x="181757" y="65212"/>
                    </a:cubicBezTo>
                    <a:cubicBezTo>
                      <a:pt x="181757" y="72635"/>
                      <a:pt x="187774" y="78651"/>
                      <a:pt x="195196" y="78651"/>
                    </a:cubicBezTo>
                    <a:close/>
                    <a:moveTo>
                      <a:pt x="195196" y="130315"/>
                    </a:moveTo>
                    <a:cubicBezTo>
                      <a:pt x="202618" y="130315"/>
                      <a:pt x="208634" y="124298"/>
                      <a:pt x="208634" y="116876"/>
                    </a:cubicBezTo>
                    <a:cubicBezTo>
                      <a:pt x="208634" y="109453"/>
                      <a:pt x="202618" y="103436"/>
                      <a:pt x="195196" y="103436"/>
                    </a:cubicBezTo>
                    <a:cubicBezTo>
                      <a:pt x="187774" y="103436"/>
                      <a:pt x="181757" y="109453"/>
                      <a:pt x="181757" y="116876"/>
                    </a:cubicBezTo>
                    <a:cubicBezTo>
                      <a:pt x="181757" y="124298"/>
                      <a:pt x="187774" y="130315"/>
                      <a:pt x="195196" y="130315"/>
                    </a:cubicBezTo>
                    <a:close/>
                    <a:moveTo>
                      <a:pt x="195196" y="182088"/>
                    </a:moveTo>
                    <a:cubicBezTo>
                      <a:pt x="202618" y="182088"/>
                      <a:pt x="208634" y="176071"/>
                      <a:pt x="208634" y="168649"/>
                    </a:cubicBezTo>
                    <a:cubicBezTo>
                      <a:pt x="208634" y="161226"/>
                      <a:pt x="202618" y="155210"/>
                      <a:pt x="195196" y="155210"/>
                    </a:cubicBezTo>
                    <a:cubicBezTo>
                      <a:pt x="187774" y="155210"/>
                      <a:pt x="181757" y="161226"/>
                      <a:pt x="181757" y="168649"/>
                    </a:cubicBezTo>
                    <a:cubicBezTo>
                      <a:pt x="181757" y="176071"/>
                      <a:pt x="187774" y="182088"/>
                      <a:pt x="195196" y="182088"/>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524"/>
                    </a:moveTo>
                    <a:cubicBezTo>
                      <a:pt x="202618" y="285524"/>
                      <a:pt x="208634" y="279507"/>
                      <a:pt x="208634" y="272085"/>
                    </a:cubicBezTo>
                    <a:cubicBezTo>
                      <a:pt x="208634" y="264663"/>
                      <a:pt x="202618" y="258646"/>
                      <a:pt x="195196" y="258646"/>
                    </a:cubicBezTo>
                    <a:cubicBezTo>
                      <a:pt x="187774" y="258646"/>
                      <a:pt x="181757" y="264663"/>
                      <a:pt x="181757" y="272085"/>
                    </a:cubicBezTo>
                    <a:cubicBezTo>
                      <a:pt x="181757" y="279507"/>
                      <a:pt x="187774" y="285524"/>
                      <a:pt x="195196" y="285524"/>
                    </a:cubicBezTo>
                    <a:close/>
                    <a:moveTo>
                      <a:pt x="195196" y="337187"/>
                    </a:moveTo>
                    <a:cubicBezTo>
                      <a:pt x="202618" y="337187"/>
                      <a:pt x="208634" y="331170"/>
                      <a:pt x="208634" y="323748"/>
                    </a:cubicBezTo>
                    <a:cubicBezTo>
                      <a:pt x="208634"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734"/>
                    </a:moveTo>
                    <a:cubicBezTo>
                      <a:pt x="202618" y="440734"/>
                      <a:pt x="208634" y="434717"/>
                      <a:pt x="208634" y="427295"/>
                    </a:cubicBezTo>
                    <a:cubicBezTo>
                      <a:pt x="208634" y="419872"/>
                      <a:pt x="202618" y="413855"/>
                      <a:pt x="195196" y="413855"/>
                    </a:cubicBezTo>
                    <a:cubicBezTo>
                      <a:pt x="187774" y="413855"/>
                      <a:pt x="181757" y="419872"/>
                      <a:pt x="181757" y="427295"/>
                    </a:cubicBezTo>
                    <a:cubicBezTo>
                      <a:pt x="181757" y="434717"/>
                      <a:pt x="187774" y="440734"/>
                      <a:pt x="195196" y="440734"/>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651"/>
                    </a:moveTo>
                    <a:cubicBezTo>
                      <a:pt x="157234" y="78651"/>
                      <a:pt x="163250" y="72635"/>
                      <a:pt x="163250" y="65212"/>
                    </a:cubicBezTo>
                    <a:cubicBezTo>
                      <a:pt x="163250" y="57790"/>
                      <a:pt x="157234" y="51773"/>
                      <a:pt x="149812" y="51773"/>
                    </a:cubicBezTo>
                    <a:cubicBezTo>
                      <a:pt x="142390" y="51773"/>
                      <a:pt x="136373" y="57790"/>
                      <a:pt x="136373" y="65212"/>
                    </a:cubicBezTo>
                    <a:cubicBezTo>
                      <a:pt x="136373" y="72635"/>
                      <a:pt x="142390" y="78651"/>
                      <a:pt x="149812" y="78651"/>
                    </a:cubicBezTo>
                    <a:close/>
                    <a:moveTo>
                      <a:pt x="149812" y="130315"/>
                    </a:moveTo>
                    <a:cubicBezTo>
                      <a:pt x="157234" y="130315"/>
                      <a:pt x="163250" y="124298"/>
                      <a:pt x="163250" y="116876"/>
                    </a:cubicBezTo>
                    <a:cubicBezTo>
                      <a:pt x="163250" y="109453"/>
                      <a:pt x="157234" y="103436"/>
                      <a:pt x="149812" y="103436"/>
                    </a:cubicBezTo>
                    <a:cubicBezTo>
                      <a:pt x="142390" y="103436"/>
                      <a:pt x="136373" y="109453"/>
                      <a:pt x="136373" y="116876"/>
                    </a:cubicBezTo>
                    <a:cubicBezTo>
                      <a:pt x="136373" y="124298"/>
                      <a:pt x="142390" y="130315"/>
                      <a:pt x="149812" y="130315"/>
                    </a:cubicBezTo>
                    <a:close/>
                    <a:moveTo>
                      <a:pt x="149812" y="182088"/>
                    </a:moveTo>
                    <a:cubicBezTo>
                      <a:pt x="157234" y="182088"/>
                      <a:pt x="163250" y="176071"/>
                      <a:pt x="163250" y="168649"/>
                    </a:cubicBezTo>
                    <a:cubicBezTo>
                      <a:pt x="163250" y="161226"/>
                      <a:pt x="157234" y="155210"/>
                      <a:pt x="149812" y="155210"/>
                    </a:cubicBezTo>
                    <a:cubicBezTo>
                      <a:pt x="142390" y="155210"/>
                      <a:pt x="136373" y="161226"/>
                      <a:pt x="136373" y="168649"/>
                    </a:cubicBezTo>
                    <a:cubicBezTo>
                      <a:pt x="136373" y="176071"/>
                      <a:pt x="142390" y="182088"/>
                      <a:pt x="149812" y="18208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524"/>
                    </a:moveTo>
                    <a:cubicBezTo>
                      <a:pt x="157234" y="285524"/>
                      <a:pt x="163250" y="279507"/>
                      <a:pt x="163250" y="272085"/>
                    </a:cubicBezTo>
                    <a:cubicBezTo>
                      <a:pt x="163250" y="264663"/>
                      <a:pt x="157234" y="258646"/>
                      <a:pt x="149812" y="258646"/>
                    </a:cubicBezTo>
                    <a:cubicBezTo>
                      <a:pt x="142390" y="258646"/>
                      <a:pt x="136373" y="264663"/>
                      <a:pt x="136373" y="272085"/>
                    </a:cubicBezTo>
                    <a:cubicBezTo>
                      <a:pt x="136373" y="279507"/>
                      <a:pt x="142390" y="285524"/>
                      <a:pt x="149812" y="285524"/>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734"/>
                    </a:moveTo>
                    <a:cubicBezTo>
                      <a:pt x="157234" y="440734"/>
                      <a:pt x="163250" y="434717"/>
                      <a:pt x="163250" y="427295"/>
                    </a:cubicBezTo>
                    <a:cubicBezTo>
                      <a:pt x="163250" y="419872"/>
                      <a:pt x="157234" y="413855"/>
                      <a:pt x="149812" y="413855"/>
                    </a:cubicBezTo>
                    <a:cubicBezTo>
                      <a:pt x="142390" y="413855"/>
                      <a:pt x="136373" y="419872"/>
                      <a:pt x="136373" y="427295"/>
                    </a:cubicBezTo>
                    <a:cubicBezTo>
                      <a:pt x="136373" y="434717"/>
                      <a:pt x="142390" y="440734"/>
                      <a:pt x="149812" y="440734"/>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651"/>
                    </a:moveTo>
                    <a:cubicBezTo>
                      <a:pt x="111739" y="78651"/>
                      <a:pt x="117756" y="72635"/>
                      <a:pt x="117756" y="65212"/>
                    </a:cubicBezTo>
                    <a:cubicBezTo>
                      <a:pt x="117756" y="57790"/>
                      <a:pt x="111739" y="51773"/>
                      <a:pt x="104317" y="51773"/>
                    </a:cubicBezTo>
                    <a:cubicBezTo>
                      <a:pt x="96895" y="51773"/>
                      <a:pt x="90879" y="57790"/>
                      <a:pt x="90879" y="65212"/>
                    </a:cubicBezTo>
                    <a:cubicBezTo>
                      <a:pt x="90879" y="72635"/>
                      <a:pt x="96895" y="78651"/>
                      <a:pt x="104317" y="78651"/>
                    </a:cubicBezTo>
                    <a:close/>
                    <a:moveTo>
                      <a:pt x="104317" y="130315"/>
                    </a:moveTo>
                    <a:cubicBezTo>
                      <a:pt x="111739" y="130315"/>
                      <a:pt x="117756" y="124298"/>
                      <a:pt x="117756" y="116876"/>
                    </a:cubicBezTo>
                    <a:cubicBezTo>
                      <a:pt x="117756" y="109453"/>
                      <a:pt x="111739" y="103436"/>
                      <a:pt x="104317" y="103436"/>
                    </a:cubicBezTo>
                    <a:cubicBezTo>
                      <a:pt x="96895" y="103436"/>
                      <a:pt x="90879" y="109453"/>
                      <a:pt x="90879" y="116876"/>
                    </a:cubicBezTo>
                    <a:cubicBezTo>
                      <a:pt x="90879" y="124298"/>
                      <a:pt x="96895" y="130315"/>
                      <a:pt x="104317" y="130315"/>
                    </a:cubicBezTo>
                    <a:close/>
                    <a:moveTo>
                      <a:pt x="104317" y="182088"/>
                    </a:moveTo>
                    <a:cubicBezTo>
                      <a:pt x="111739" y="182088"/>
                      <a:pt x="117756" y="176071"/>
                      <a:pt x="117756" y="168649"/>
                    </a:cubicBezTo>
                    <a:cubicBezTo>
                      <a:pt x="117756" y="161226"/>
                      <a:pt x="111739" y="155210"/>
                      <a:pt x="104317" y="155210"/>
                    </a:cubicBezTo>
                    <a:cubicBezTo>
                      <a:pt x="96895" y="155210"/>
                      <a:pt x="90879" y="161226"/>
                      <a:pt x="90879" y="168649"/>
                    </a:cubicBezTo>
                    <a:cubicBezTo>
                      <a:pt x="90879" y="176071"/>
                      <a:pt x="96895" y="182088"/>
                      <a:pt x="104317" y="182088"/>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524"/>
                    </a:moveTo>
                    <a:cubicBezTo>
                      <a:pt x="111739" y="285524"/>
                      <a:pt x="117756" y="279507"/>
                      <a:pt x="117756" y="272085"/>
                    </a:cubicBezTo>
                    <a:cubicBezTo>
                      <a:pt x="117756" y="264663"/>
                      <a:pt x="111739" y="258646"/>
                      <a:pt x="104317" y="258646"/>
                    </a:cubicBezTo>
                    <a:cubicBezTo>
                      <a:pt x="96895" y="258646"/>
                      <a:pt x="90879" y="264663"/>
                      <a:pt x="90879" y="272085"/>
                    </a:cubicBezTo>
                    <a:cubicBezTo>
                      <a:pt x="90879" y="279507"/>
                      <a:pt x="96895" y="285524"/>
                      <a:pt x="104317" y="285524"/>
                    </a:cubicBezTo>
                    <a:close/>
                    <a:moveTo>
                      <a:pt x="104317" y="337187"/>
                    </a:moveTo>
                    <a:cubicBezTo>
                      <a:pt x="111739" y="337187"/>
                      <a:pt x="117756" y="331170"/>
                      <a:pt x="117756" y="323748"/>
                    </a:cubicBezTo>
                    <a:cubicBezTo>
                      <a:pt x="117756" y="316326"/>
                      <a:pt x="111739" y="310309"/>
                      <a:pt x="104317" y="310309"/>
                    </a:cubicBezTo>
                    <a:cubicBezTo>
                      <a:pt x="96895" y="310309"/>
                      <a:pt x="90879" y="316326"/>
                      <a:pt x="90879" y="323748"/>
                    </a:cubicBezTo>
                    <a:cubicBezTo>
                      <a:pt x="90879" y="331170"/>
                      <a:pt x="96895" y="337187"/>
                      <a:pt x="104317" y="33718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734"/>
                    </a:moveTo>
                    <a:cubicBezTo>
                      <a:pt x="111739" y="440734"/>
                      <a:pt x="117756" y="434717"/>
                      <a:pt x="117756" y="427295"/>
                    </a:cubicBezTo>
                    <a:cubicBezTo>
                      <a:pt x="117756" y="419872"/>
                      <a:pt x="111739" y="413855"/>
                      <a:pt x="104317" y="413855"/>
                    </a:cubicBezTo>
                    <a:cubicBezTo>
                      <a:pt x="96895" y="413855"/>
                      <a:pt x="90879" y="419872"/>
                      <a:pt x="90879" y="427295"/>
                    </a:cubicBezTo>
                    <a:cubicBezTo>
                      <a:pt x="90879" y="434717"/>
                      <a:pt x="96895" y="440734"/>
                      <a:pt x="104317" y="440734"/>
                    </a:cubicBezTo>
                    <a:close/>
                    <a:moveTo>
                      <a:pt x="58823" y="26878"/>
                    </a:moveTo>
                    <a:cubicBezTo>
                      <a:pt x="66245" y="26878"/>
                      <a:pt x="72262" y="20861"/>
                      <a:pt x="72262" y="13439"/>
                    </a:cubicBezTo>
                    <a:cubicBezTo>
                      <a:pt x="72262" y="6017"/>
                      <a:pt x="66245" y="0"/>
                      <a:pt x="58823" y="0"/>
                    </a:cubicBezTo>
                    <a:cubicBezTo>
                      <a:pt x="51401" y="0"/>
                      <a:pt x="45384" y="6017"/>
                      <a:pt x="45384" y="13439"/>
                    </a:cubicBezTo>
                    <a:cubicBezTo>
                      <a:pt x="45384" y="20861"/>
                      <a:pt x="51401" y="26878"/>
                      <a:pt x="58823" y="26878"/>
                    </a:cubicBezTo>
                    <a:close/>
                    <a:moveTo>
                      <a:pt x="58823" y="78651"/>
                    </a:moveTo>
                    <a:cubicBezTo>
                      <a:pt x="66245" y="78651"/>
                      <a:pt x="72262" y="72635"/>
                      <a:pt x="72262" y="65212"/>
                    </a:cubicBezTo>
                    <a:cubicBezTo>
                      <a:pt x="72262" y="57790"/>
                      <a:pt x="66245" y="51773"/>
                      <a:pt x="58823" y="51773"/>
                    </a:cubicBezTo>
                    <a:cubicBezTo>
                      <a:pt x="51401" y="51773"/>
                      <a:pt x="45384" y="57790"/>
                      <a:pt x="45384" y="65212"/>
                    </a:cubicBezTo>
                    <a:cubicBezTo>
                      <a:pt x="45384" y="72635"/>
                      <a:pt x="51401" y="78651"/>
                      <a:pt x="58823" y="78651"/>
                    </a:cubicBezTo>
                    <a:close/>
                    <a:moveTo>
                      <a:pt x="58823" y="130315"/>
                    </a:moveTo>
                    <a:cubicBezTo>
                      <a:pt x="66245" y="130315"/>
                      <a:pt x="72262" y="124298"/>
                      <a:pt x="72262" y="116876"/>
                    </a:cubicBezTo>
                    <a:cubicBezTo>
                      <a:pt x="72262" y="109453"/>
                      <a:pt x="66245" y="103436"/>
                      <a:pt x="58823" y="103436"/>
                    </a:cubicBezTo>
                    <a:cubicBezTo>
                      <a:pt x="51401" y="103436"/>
                      <a:pt x="45384" y="109453"/>
                      <a:pt x="45384" y="116876"/>
                    </a:cubicBezTo>
                    <a:cubicBezTo>
                      <a:pt x="45384" y="124298"/>
                      <a:pt x="51401" y="130315"/>
                      <a:pt x="58823" y="130315"/>
                    </a:cubicBezTo>
                    <a:close/>
                    <a:moveTo>
                      <a:pt x="58823" y="182088"/>
                    </a:moveTo>
                    <a:cubicBezTo>
                      <a:pt x="66245" y="182088"/>
                      <a:pt x="72262" y="176071"/>
                      <a:pt x="72262" y="168649"/>
                    </a:cubicBezTo>
                    <a:cubicBezTo>
                      <a:pt x="72262" y="161226"/>
                      <a:pt x="66245" y="155210"/>
                      <a:pt x="58823" y="155210"/>
                    </a:cubicBezTo>
                    <a:cubicBezTo>
                      <a:pt x="51401" y="155210"/>
                      <a:pt x="45384" y="161226"/>
                      <a:pt x="45384" y="168649"/>
                    </a:cubicBezTo>
                    <a:cubicBezTo>
                      <a:pt x="45384" y="176071"/>
                      <a:pt x="51401" y="182088"/>
                      <a:pt x="58823" y="182088"/>
                    </a:cubicBezTo>
                    <a:close/>
                    <a:moveTo>
                      <a:pt x="58823" y="233751"/>
                    </a:moveTo>
                    <a:cubicBezTo>
                      <a:pt x="66245" y="233751"/>
                      <a:pt x="72262" y="227734"/>
                      <a:pt x="72262" y="220312"/>
                    </a:cubicBezTo>
                    <a:cubicBezTo>
                      <a:pt x="72262" y="212889"/>
                      <a:pt x="66245" y="206873"/>
                      <a:pt x="58823" y="206873"/>
                    </a:cubicBezTo>
                    <a:cubicBezTo>
                      <a:pt x="51401" y="206873"/>
                      <a:pt x="45384" y="212889"/>
                      <a:pt x="45384" y="220312"/>
                    </a:cubicBezTo>
                    <a:cubicBezTo>
                      <a:pt x="45384" y="227734"/>
                      <a:pt x="51401" y="233751"/>
                      <a:pt x="58823" y="233751"/>
                    </a:cubicBezTo>
                    <a:close/>
                    <a:moveTo>
                      <a:pt x="58823" y="285524"/>
                    </a:moveTo>
                    <a:cubicBezTo>
                      <a:pt x="66245" y="285524"/>
                      <a:pt x="72262" y="279507"/>
                      <a:pt x="72262" y="272085"/>
                    </a:cubicBezTo>
                    <a:cubicBezTo>
                      <a:pt x="72262" y="264663"/>
                      <a:pt x="66245" y="258646"/>
                      <a:pt x="58823" y="258646"/>
                    </a:cubicBezTo>
                    <a:cubicBezTo>
                      <a:pt x="51401" y="258646"/>
                      <a:pt x="45384" y="264663"/>
                      <a:pt x="45384" y="272085"/>
                    </a:cubicBezTo>
                    <a:cubicBezTo>
                      <a:pt x="45384" y="279507"/>
                      <a:pt x="51401" y="285524"/>
                      <a:pt x="58823" y="285524"/>
                    </a:cubicBezTo>
                    <a:close/>
                    <a:moveTo>
                      <a:pt x="58823" y="337187"/>
                    </a:moveTo>
                    <a:cubicBezTo>
                      <a:pt x="66245" y="337187"/>
                      <a:pt x="72262" y="331170"/>
                      <a:pt x="72262" y="323748"/>
                    </a:cubicBezTo>
                    <a:cubicBezTo>
                      <a:pt x="72262" y="316326"/>
                      <a:pt x="66245" y="310309"/>
                      <a:pt x="58823" y="310309"/>
                    </a:cubicBezTo>
                    <a:cubicBezTo>
                      <a:pt x="51401" y="310309"/>
                      <a:pt x="45384" y="316326"/>
                      <a:pt x="45384" y="323748"/>
                    </a:cubicBezTo>
                    <a:cubicBezTo>
                      <a:pt x="45384" y="331170"/>
                      <a:pt x="51401" y="337187"/>
                      <a:pt x="58823" y="337187"/>
                    </a:cubicBezTo>
                    <a:close/>
                    <a:moveTo>
                      <a:pt x="58823" y="388960"/>
                    </a:moveTo>
                    <a:cubicBezTo>
                      <a:pt x="66245" y="388960"/>
                      <a:pt x="72262" y="382943"/>
                      <a:pt x="72262" y="375521"/>
                    </a:cubicBezTo>
                    <a:cubicBezTo>
                      <a:pt x="72262" y="368099"/>
                      <a:pt x="66245" y="362082"/>
                      <a:pt x="58823" y="362082"/>
                    </a:cubicBezTo>
                    <a:cubicBezTo>
                      <a:pt x="51401" y="362082"/>
                      <a:pt x="45384" y="368099"/>
                      <a:pt x="45384" y="375521"/>
                    </a:cubicBezTo>
                    <a:cubicBezTo>
                      <a:pt x="45384" y="382943"/>
                      <a:pt x="51401" y="388960"/>
                      <a:pt x="58823" y="388960"/>
                    </a:cubicBezTo>
                    <a:close/>
                    <a:moveTo>
                      <a:pt x="58823" y="440734"/>
                    </a:moveTo>
                    <a:cubicBezTo>
                      <a:pt x="66245" y="440734"/>
                      <a:pt x="72262" y="434717"/>
                      <a:pt x="72262" y="427295"/>
                    </a:cubicBezTo>
                    <a:cubicBezTo>
                      <a:pt x="72262" y="419872"/>
                      <a:pt x="66245" y="413855"/>
                      <a:pt x="58823" y="413855"/>
                    </a:cubicBezTo>
                    <a:cubicBezTo>
                      <a:pt x="51401" y="413855"/>
                      <a:pt x="45384" y="419872"/>
                      <a:pt x="45384" y="427295"/>
                    </a:cubicBezTo>
                    <a:cubicBezTo>
                      <a:pt x="45384" y="434717"/>
                      <a:pt x="51401" y="440734"/>
                      <a:pt x="58823" y="440734"/>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651"/>
                    </a:moveTo>
                    <a:cubicBezTo>
                      <a:pt x="20861" y="78651"/>
                      <a:pt x="26877" y="72635"/>
                      <a:pt x="26877" y="65212"/>
                    </a:cubicBezTo>
                    <a:cubicBezTo>
                      <a:pt x="26877" y="57790"/>
                      <a:pt x="20861" y="51773"/>
                      <a:pt x="13439" y="51773"/>
                    </a:cubicBezTo>
                    <a:cubicBezTo>
                      <a:pt x="6017" y="51773"/>
                      <a:pt x="0" y="57790"/>
                      <a:pt x="0" y="65212"/>
                    </a:cubicBezTo>
                    <a:cubicBezTo>
                      <a:pt x="0" y="72635"/>
                      <a:pt x="6017" y="78651"/>
                      <a:pt x="13439" y="78651"/>
                    </a:cubicBezTo>
                    <a:close/>
                    <a:moveTo>
                      <a:pt x="13439" y="130315"/>
                    </a:moveTo>
                    <a:cubicBezTo>
                      <a:pt x="20861" y="130315"/>
                      <a:pt x="26877" y="124298"/>
                      <a:pt x="26877" y="116876"/>
                    </a:cubicBezTo>
                    <a:cubicBezTo>
                      <a:pt x="26877" y="109453"/>
                      <a:pt x="20861" y="103436"/>
                      <a:pt x="13439" y="103436"/>
                    </a:cubicBezTo>
                    <a:cubicBezTo>
                      <a:pt x="6017" y="103436"/>
                      <a:pt x="0" y="109453"/>
                      <a:pt x="0" y="116876"/>
                    </a:cubicBezTo>
                    <a:cubicBezTo>
                      <a:pt x="0" y="124298"/>
                      <a:pt x="6017" y="130315"/>
                      <a:pt x="13439" y="130315"/>
                    </a:cubicBezTo>
                    <a:close/>
                    <a:moveTo>
                      <a:pt x="13439" y="182088"/>
                    </a:moveTo>
                    <a:cubicBezTo>
                      <a:pt x="20861" y="182088"/>
                      <a:pt x="26877" y="176071"/>
                      <a:pt x="26877" y="168649"/>
                    </a:cubicBezTo>
                    <a:cubicBezTo>
                      <a:pt x="26877" y="161226"/>
                      <a:pt x="20861" y="155210"/>
                      <a:pt x="13439" y="155210"/>
                    </a:cubicBezTo>
                    <a:cubicBezTo>
                      <a:pt x="6017" y="155210"/>
                      <a:pt x="0" y="161226"/>
                      <a:pt x="0" y="168649"/>
                    </a:cubicBezTo>
                    <a:cubicBezTo>
                      <a:pt x="0" y="176071"/>
                      <a:pt x="6017" y="182088"/>
                      <a:pt x="13439" y="18208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524"/>
                    </a:moveTo>
                    <a:cubicBezTo>
                      <a:pt x="20861" y="285524"/>
                      <a:pt x="26877" y="279507"/>
                      <a:pt x="26877" y="272085"/>
                    </a:cubicBezTo>
                    <a:cubicBezTo>
                      <a:pt x="26877" y="264663"/>
                      <a:pt x="20861" y="258646"/>
                      <a:pt x="13439" y="258646"/>
                    </a:cubicBezTo>
                    <a:cubicBezTo>
                      <a:pt x="6017" y="258646"/>
                      <a:pt x="0" y="264663"/>
                      <a:pt x="0" y="272085"/>
                    </a:cubicBezTo>
                    <a:cubicBezTo>
                      <a:pt x="0" y="279507"/>
                      <a:pt x="6017" y="285524"/>
                      <a:pt x="13439" y="285524"/>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734"/>
                    </a:moveTo>
                    <a:cubicBezTo>
                      <a:pt x="20861" y="440734"/>
                      <a:pt x="26877" y="434717"/>
                      <a:pt x="26877" y="427295"/>
                    </a:cubicBezTo>
                    <a:cubicBezTo>
                      <a:pt x="26877" y="419872"/>
                      <a:pt x="20861" y="413855"/>
                      <a:pt x="13439" y="413855"/>
                    </a:cubicBezTo>
                    <a:cubicBezTo>
                      <a:pt x="6017" y="413855"/>
                      <a:pt x="0" y="419872"/>
                      <a:pt x="0" y="427295"/>
                    </a:cubicBezTo>
                    <a:cubicBezTo>
                      <a:pt x="0" y="434717"/>
                      <a:pt x="6017" y="440734"/>
                      <a:pt x="13439" y="440734"/>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169" name="图形 4">
              <a:extLst>
                <a:ext uri="{FF2B5EF4-FFF2-40B4-BE49-F238E27FC236}">
                  <a16:creationId xmlns:a16="http://schemas.microsoft.com/office/drawing/2014/main" id="{DFFF8D32-D809-8C5F-3910-EE562FFE50AE}"/>
                </a:ext>
              </a:extLst>
            </p:cNvPr>
            <p:cNvGrpSpPr/>
            <p:nvPr/>
          </p:nvGrpSpPr>
          <p:grpSpPr>
            <a:xfrm>
              <a:off x="8047611" y="4584730"/>
              <a:ext cx="1460665" cy="440623"/>
              <a:chOff x="8047611" y="4584730"/>
              <a:chExt cx="1460665" cy="440623"/>
            </a:xfrm>
            <a:solidFill>
              <a:srgbClr val="C9CACA">
                <a:alpha val="59000"/>
              </a:srgbClr>
            </a:solidFill>
          </p:grpSpPr>
          <p:sp>
            <p:nvSpPr>
              <p:cNvPr id="170" name="任意多边形: 形状 169">
                <a:extLst>
                  <a:ext uri="{FF2B5EF4-FFF2-40B4-BE49-F238E27FC236}">
                    <a16:creationId xmlns:a16="http://schemas.microsoft.com/office/drawing/2014/main" id="{C980355E-3660-D7E0-9266-1769A63EE422}"/>
                  </a:ext>
                </a:extLst>
              </p:cNvPr>
              <p:cNvSpPr/>
              <p:nvPr/>
            </p:nvSpPr>
            <p:spPr>
              <a:xfrm>
                <a:off x="9163269" y="4584730"/>
                <a:ext cx="345007" cy="440623"/>
              </a:xfrm>
              <a:custGeom>
                <a:avLst/>
                <a:gdLst>
                  <a:gd name="connsiteX0" fmla="*/ 331569 w 345007"/>
                  <a:gd name="connsiteY0" fmla="*/ 26878 h 440623"/>
                  <a:gd name="connsiteX1" fmla="*/ 345007 w 345007"/>
                  <a:gd name="connsiteY1" fmla="*/ 13439 h 440623"/>
                  <a:gd name="connsiteX2" fmla="*/ 331569 w 345007"/>
                  <a:gd name="connsiteY2" fmla="*/ 0 h 440623"/>
                  <a:gd name="connsiteX3" fmla="*/ 318130 w 345007"/>
                  <a:gd name="connsiteY3" fmla="*/ 13439 h 440623"/>
                  <a:gd name="connsiteX4" fmla="*/ 331569 w 345007"/>
                  <a:gd name="connsiteY4" fmla="*/ 26878 h 440623"/>
                  <a:gd name="connsiteX5" fmla="*/ 331569 w 345007"/>
                  <a:gd name="connsiteY5" fmla="*/ 78541 h 440623"/>
                  <a:gd name="connsiteX6" fmla="*/ 345007 w 345007"/>
                  <a:gd name="connsiteY6" fmla="*/ 65102 h 440623"/>
                  <a:gd name="connsiteX7" fmla="*/ 331569 w 345007"/>
                  <a:gd name="connsiteY7" fmla="*/ 51663 h 440623"/>
                  <a:gd name="connsiteX8" fmla="*/ 318130 w 345007"/>
                  <a:gd name="connsiteY8" fmla="*/ 65102 h 440623"/>
                  <a:gd name="connsiteX9" fmla="*/ 331569 w 345007"/>
                  <a:gd name="connsiteY9" fmla="*/ 78541 h 440623"/>
                  <a:gd name="connsiteX10" fmla="*/ 331569 w 345007"/>
                  <a:gd name="connsiteY10" fmla="*/ 130314 h 440623"/>
                  <a:gd name="connsiteX11" fmla="*/ 345007 w 345007"/>
                  <a:gd name="connsiteY11" fmla="*/ 116875 h 440623"/>
                  <a:gd name="connsiteX12" fmla="*/ 331569 w 345007"/>
                  <a:gd name="connsiteY12" fmla="*/ 103436 h 440623"/>
                  <a:gd name="connsiteX13" fmla="*/ 318130 w 345007"/>
                  <a:gd name="connsiteY13" fmla="*/ 116875 h 440623"/>
                  <a:gd name="connsiteX14" fmla="*/ 331569 w 345007"/>
                  <a:gd name="connsiteY14" fmla="*/ 130314 h 440623"/>
                  <a:gd name="connsiteX15" fmla="*/ 331569 w 345007"/>
                  <a:gd name="connsiteY15" fmla="*/ 181977 h 440623"/>
                  <a:gd name="connsiteX16" fmla="*/ 345007 w 345007"/>
                  <a:gd name="connsiteY16" fmla="*/ 168538 h 440623"/>
                  <a:gd name="connsiteX17" fmla="*/ 331569 w 345007"/>
                  <a:gd name="connsiteY17" fmla="*/ 155099 h 440623"/>
                  <a:gd name="connsiteX18" fmla="*/ 318130 w 345007"/>
                  <a:gd name="connsiteY18" fmla="*/ 168538 h 440623"/>
                  <a:gd name="connsiteX19" fmla="*/ 331569 w 345007"/>
                  <a:gd name="connsiteY19" fmla="*/ 181977 h 440623"/>
                  <a:gd name="connsiteX20" fmla="*/ 331569 w 345007"/>
                  <a:gd name="connsiteY20" fmla="*/ 233751 h 440623"/>
                  <a:gd name="connsiteX21" fmla="*/ 345007 w 345007"/>
                  <a:gd name="connsiteY21" fmla="*/ 220312 h 440623"/>
                  <a:gd name="connsiteX22" fmla="*/ 331569 w 345007"/>
                  <a:gd name="connsiteY22" fmla="*/ 206873 h 440623"/>
                  <a:gd name="connsiteX23" fmla="*/ 318130 w 345007"/>
                  <a:gd name="connsiteY23" fmla="*/ 220312 h 440623"/>
                  <a:gd name="connsiteX24" fmla="*/ 331569 w 345007"/>
                  <a:gd name="connsiteY24" fmla="*/ 233751 h 440623"/>
                  <a:gd name="connsiteX25" fmla="*/ 331569 w 345007"/>
                  <a:gd name="connsiteY25" fmla="*/ 285413 h 440623"/>
                  <a:gd name="connsiteX26" fmla="*/ 345007 w 345007"/>
                  <a:gd name="connsiteY26" fmla="*/ 271974 h 440623"/>
                  <a:gd name="connsiteX27" fmla="*/ 331569 w 345007"/>
                  <a:gd name="connsiteY27" fmla="*/ 258535 h 440623"/>
                  <a:gd name="connsiteX28" fmla="*/ 318130 w 345007"/>
                  <a:gd name="connsiteY28" fmla="*/ 271974 h 440623"/>
                  <a:gd name="connsiteX29" fmla="*/ 331569 w 345007"/>
                  <a:gd name="connsiteY29" fmla="*/ 285413 h 440623"/>
                  <a:gd name="connsiteX30" fmla="*/ 331569 w 345007"/>
                  <a:gd name="connsiteY30" fmla="*/ 337187 h 440623"/>
                  <a:gd name="connsiteX31" fmla="*/ 345007 w 345007"/>
                  <a:gd name="connsiteY31" fmla="*/ 323748 h 440623"/>
                  <a:gd name="connsiteX32" fmla="*/ 331569 w 345007"/>
                  <a:gd name="connsiteY32" fmla="*/ 310309 h 440623"/>
                  <a:gd name="connsiteX33" fmla="*/ 318130 w 345007"/>
                  <a:gd name="connsiteY33" fmla="*/ 323748 h 440623"/>
                  <a:gd name="connsiteX34" fmla="*/ 331569 w 345007"/>
                  <a:gd name="connsiteY34" fmla="*/ 337187 h 440623"/>
                  <a:gd name="connsiteX35" fmla="*/ 331569 w 345007"/>
                  <a:gd name="connsiteY35" fmla="*/ 388960 h 440623"/>
                  <a:gd name="connsiteX36" fmla="*/ 345007 w 345007"/>
                  <a:gd name="connsiteY36" fmla="*/ 375521 h 440623"/>
                  <a:gd name="connsiteX37" fmla="*/ 331569 w 345007"/>
                  <a:gd name="connsiteY37" fmla="*/ 362082 h 440623"/>
                  <a:gd name="connsiteX38" fmla="*/ 318130 w 345007"/>
                  <a:gd name="connsiteY38" fmla="*/ 375521 h 440623"/>
                  <a:gd name="connsiteX39" fmla="*/ 331569 w 345007"/>
                  <a:gd name="connsiteY39" fmla="*/ 388960 h 440623"/>
                  <a:gd name="connsiteX40" fmla="*/ 331569 w 345007"/>
                  <a:gd name="connsiteY40" fmla="*/ 440623 h 440623"/>
                  <a:gd name="connsiteX41" fmla="*/ 345007 w 345007"/>
                  <a:gd name="connsiteY41" fmla="*/ 427184 h 440623"/>
                  <a:gd name="connsiteX42" fmla="*/ 331569 w 345007"/>
                  <a:gd name="connsiteY42" fmla="*/ 413745 h 440623"/>
                  <a:gd name="connsiteX43" fmla="*/ 318130 w 345007"/>
                  <a:gd name="connsiteY43" fmla="*/ 427184 h 440623"/>
                  <a:gd name="connsiteX44" fmla="*/ 331569 w 345007"/>
                  <a:gd name="connsiteY44" fmla="*/ 440623 h 440623"/>
                  <a:gd name="connsiteX45" fmla="*/ 286185 w 345007"/>
                  <a:gd name="connsiteY45" fmla="*/ 26878 h 440623"/>
                  <a:gd name="connsiteX46" fmla="*/ 299623 w 345007"/>
                  <a:gd name="connsiteY46" fmla="*/ 13439 h 440623"/>
                  <a:gd name="connsiteX47" fmla="*/ 286185 w 345007"/>
                  <a:gd name="connsiteY47" fmla="*/ 0 h 440623"/>
                  <a:gd name="connsiteX48" fmla="*/ 272746 w 345007"/>
                  <a:gd name="connsiteY48" fmla="*/ 13439 h 440623"/>
                  <a:gd name="connsiteX49" fmla="*/ 286185 w 345007"/>
                  <a:gd name="connsiteY49" fmla="*/ 26878 h 440623"/>
                  <a:gd name="connsiteX50" fmla="*/ 286185 w 345007"/>
                  <a:gd name="connsiteY50" fmla="*/ 78541 h 440623"/>
                  <a:gd name="connsiteX51" fmla="*/ 299623 w 345007"/>
                  <a:gd name="connsiteY51" fmla="*/ 65102 h 440623"/>
                  <a:gd name="connsiteX52" fmla="*/ 286185 w 345007"/>
                  <a:gd name="connsiteY52" fmla="*/ 51663 h 440623"/>
                  <a:gd name="connsiteX53" fmla="*/ 272746 w 345007"/>
                  <a:gd name="connsiteY53" fmla="*/ 65102 h 440623"/>
                  <a:gd name="connsiteX54" fmla="*/ 286185 w 345007"/>
                  <a:gd name="connsiteY54" fmla="*/ 78541 h 440623"/>
                  <a:gd name="connsiteX55" fmla="*/ 286185 w 345007"/>
                  <a:gd name="connsiteY55" fmla="*/ 130314 h 440623"/>
                  <a:gd name="connsiteX56" fmla="*/ 299623 w 345007"/>
                  <a:gd name="connsiteY56" fmla="*/ 116875 h 440623"/>
                  <a:gd name="connsiteX57" fmla="*/ 286185 w 345007"/>
                  <a:gd name="connsiteY57" fmla="*/ 103436 h 440623"/>
                  <a:gd name="connsiteX58" fmla="*/ 272746 w 345007"/>
                  <a:gd name="connsiteY58" fmla="*/ 116875 h 440623"/>
                  <a:gd name="connsiteX59" fmla="*/ 286185 w 345007"/>
                  <a:gd name="connsiteY59" fmla="*/ 130314 h 440623"/>
                  <a:gd name="connsiteX60" fmla="*/ 286185 w 345007"/>
                  <a:gd name="connsiteY60" fmla="*/ 181977 h 440623"/>
                  <a:gd name="connsiteX61" fmla="*/ 299623 w 345007"/>
                  <a:gd name="connsiteY61" fmla="*/ 168538 h 440623"/>
                  <a:gd name="connsiteX62" fmla="*/ 286185 w 345007"/>
                  <a:gd name="connsiteY62" fmla="*/ 155099 h 440623"/>
                  <a:gd name="connsiteX63" fmla="*/ 272746 w 345007"/>
                  <a:gd name="connsiteY63" fmla="*/ 168538 h 440623"/>
                  <a:gd name="connsiteX64" fmla="*/ 286185 w 345007"/>
                  <a:gd name="connsiteY64" fmla="*/ 181977 h 440623"/>
                  <a:gd name="connsiteX65" fmla="*/ 286185 w 345007"/>
                  <a:gd name="connsiteY65" fmla="*/ 233751 h 440623"/>
                  <a:gd name="connsiteX66" fmla="*/ 299623 w 345007"/>
                  <a:gd name="connsiteY66" fmla="*/ 220312 h 440623"/>
                  <a:gd name="connsiteX67" fmla="*/ 286185 w 345007"/>
                  <a:gd name="connsiteY67" fmla="*/ 206873 h 440623"/>
                  <a:gd name="connsiteX68" fmla="*/ 272746 w 345007"/>
                  <a:gd name="connsiteY68" fmla="*/ 220312 h 440623"/>
                  <a:gd name="connsiteX69" fmla="*/ 286185 w 345007"/>
                  <a:gd name="connsiteY69" fmla="*/ 233751 h 440623"/>
                  <a:gd name="connsiteX70" fmla="*/ 286185 w 345007"/>
                  <a:gd name="connsiteY70" fmla="*/ 285413 h 440623"/>
                  <a:gd name="connsiteX71" fmla="*/ 299623 w 345007"/>
                  <a:gd name="connsiteY71" fmla="*/ 271974 h 440623"/>
                  <a:gd name="connsiteX72" fmla="*/ 286185 w 345007"/>
                  <a:gd name="connsiteY72" fmla="*/ 258535 h 440623"/>
                  <a:gd name="connsiteX73" fmla="*/ 272746 w 345007"/>
                  <a:gd name="connsiteY73" fmla="*/ 271974 h 440623"/>
                  <a:gd name="connsiteX74" fmla="*/ 286185 w 345007"/>
                  <a:gd name="connsiteY74" fmla="*/ 285413 h 440623"/>
                  <a:gd name="connsiteX75" fmla="*/ 286185 w 345007"/>
                  <a:gd name="connsiteY75" fmla="*/ 337187 h 440623"/>
                  <a:gd name="connsiteX76" fmla="*/ 299623 w 345007"/>
                  <a:gd name="connsiteY76" fmla="*/ 323748 h 440623"/>
                  <a:gd name="connsiteX77" fmla="*/ 286185 w 345007"/>
                  <a:gd name="connsiteY77" fmla="*/ 310309 h 440623"/>
                  <a:gd name="connsiteX78" fmla="*/ 272746 w 345007"/>
                  <a:gd name="connsiteY78" fmla="*/ 323748 h 440623"/>
                  <a:gd name="connsiteX79" fmla="*/ 286185 w 345007"/>
                  <a:gd name="connsiteY79" fmla="*/ 337187 h 440623"/>
                  <a:gd name="connsiteX80" fmla="*/ 286185 w 345007"/>
                  <a:gd name="connsiteY80" fmla="*/ 388960 h 440623"/>
                  <a:gd name="connsiteX81" fmla="*/ 299623 w 345007"/>
                  <a:gd name="connsiteY81" fmla="*/ 375521 h 440623"/>
                  <a:gd name="connsiteX82" fmla="*/ 286185 w 345007"/>
                  <a:gd name="connsiteY82" fmla="*/ 362082 h 440623"/>
                  <a:gd name="connsiteX83" fmla="*/ 272746 w 345007"/>
                  <a:gd name="connsiteY83" fmla="*/ 375521 h 440623"/>
                  <a:gd name="connsiteX84" fmla="*/ 286185 w 345007"/>
                  <a:gd name="connsiteY84" fmla="*/ 388960 h 440623"/>
                  <a:gd name="connsiteX85" fmla="*/ 286185 w 345007"/>
                  <a:gd name="connsiteY85" fmla="*/ 440623 h 440623"/>
                  <a:gd name="connsiteX86" fmla="*/ 299623 w 345007"/>
                  <a:gd name="connsiteY86" fmla="*/ 427184 h 440623"/>
                  <a:gd name="connsiteX87" fmla="*/ 286185 w 345007"/>
                  <a:gd name="connsiteY87" fmla="*/ 413745 h 440623"/>
                  <a:gd name="connsiteX88" fmla="*/ 272746 w 345007"/>
                  <a:gd name="connsiteY88" fmla="*/ 427184 h 440623"/>
                  <a:gd name="connsiteX89" fmla="*/ 286185 w 345007"/>
                  <a:gd name="connsiteY89" fmla="*/ 440623 h 440623"/>
                  <a:gd name="connsiteX90" fmla="*/ 240690 w 345007"/>
                  <a:gd name="connsiteY90" fmla="*/ 26878 h 440623"/>
                  <a:gd name="connsiteX91" fmla="*/ 254129 w 345007"/>
                  <a:gd name="connsiteY91" fmla="*/ 13439 h 440623"/>
                  <a:gd name="connsiteX92" fmla="*/ 240690 w 345007"/>
                  <a:gd name="connsiteY92" fmla="*/ 0 h 440623"/>
                  <a:gd name="connsiteX93" fmla="*/ 227252 w 345007"/>
                  <a:gd name="connsiteY93" fmla="*/ 13439 h 440623"/>
                  <a:gd name="connsiteX94" fmla="*/ 240690 w 345007"/>
                  <a:gd name="connsiteY94" fmla="*/ 26878 h 440623"/>
                  <a:gd name="connsiteX95" fmla="*/ 240690 w 345007"/>
                  <a:gd name="connsiteY95" fmla="*/ 78541 h 440623"/>
                  <a:gd name="connsiteX96" fmla="*/ 254129 w 345007"/>
                  <a:gd name="connsiteY96" fmla="*/ 65102 h 440623"/>
                  <a:gd name="connsiteX97" fmla="*/ 240690 w 345007"/>
                  <a:gd name="connsiteY97" fmla="*/ 51663 h 440623"/>
                  <a:gd name="connsiteX98" fmla="*/ 227252 w 345007"/>
                  <a:gd name="connsiteY98" fmla="*/ 65102 h 440623"/>
                  <a:gd name="connsiteX99" fmla="*/ 240690 w 345007"/>
                  <a:gd name="connsiteY99" fmla="*/ 78541 h 440623"/>
                  <a:gd name="connsiteX100" fmla="*/ 240690 w 345007"/>
                  <a:gd name="connsiteY100" fmla="*/ 130314 h 440623"/>
                  <a:gd name="connsiteX101" fmla="*/ 254129 w 345007"/>
                  <a:gd name="connsiteY101" fmla="*/ 116875 h 440623"/>
                  <a:gd name="connsiteX102" fmla="*/ 240690 w 345007"/>
                  <a:gd name="connsiteY102" fmla="*/ 103436 h 440623"/>
                  <a:gd name="connsiteX103" fmla="*/ 227252 w 345007"/>
                  <a:gd name="connsiteY103" fmla="*/ 116875 h 440623"/>
                  <a:gd name="connsiteX104" fmla="*/ 240690 w 345007"/>
                  <a:gd name="connsiteY104" fmla="*/ 130314 h 440623"/>
                  <a:gd name="connsiteX105" fmla="*/ 240690 w 345007"/>
                  <a:gd name="connsiteY105" fmla="*/ 181977 h 440623"/>
                  <a:gd name="connsiteX106" fmla="*/ 254129 w 345007"/>
                  <a:gd name="connsiteY106" fmla="*/ 168538 h 440623"/>
                  <a:gd name="connsiteX107" fmla="*/ 240690 w 345007"/>
                  <a:gd name="connsiteY107" fmla="*/ 155099 h 440623"/>
                  <a:gd name="connsiteX108" fmla="*/ 227252 w 345007"/>
                  <a:gd name="connsiteY108" fmla="*/ 168538 h 440623"/>
                  <a:gd name="connsiteX109" fmla="*/ 240690 w 345007"/>
                  <a:gd name="connsiteY109" fmla="*/ 181977 h 440623"/>
                  <a:gd name="connsiteX110" fmla="*/ 240690 w 345007"/>
                  <a:gd name="connsiteY110" fmla="*/ 233751 h 440623"/>
                  <a:gd name="connsiteX111" fmla="*/ 254129 w 345007"/>
                  <a:gd name="connsiteY111" fmla="*/ 220312 h 440623"/>
                  <a:gd name="connsiteX112" fmla="*/ 240690 w 345007"/>
                  <a:gd name="connsiteY112" fmla="*/ 206873 h 440623"/>
                  <a:gd name="connsiteX113" fmla="*/ 227252 w 345007"/>
                  <a:gd name="connsiteY113" fmla="*/ 220312 h 440623"/>
                  <a:gd name="connsiteX114" fmla="*/ 240690 w 345007"/>
                  <a:gd name="connsiteY114" fmla="*/ 233751 h 440623"/>
                  <a:gd name="connsiteX115" fmla="*/ 240690 w 345007"/>
                  <a:gd name="connsiteY115" fmla="*/ 285413 h 440623"/>
                  <a:gd name="connsiteX116" fmla="*/ 254129 w 345007"/>
                  <a:gd name="connsiteY116" fmla="*/ 271974 h 440623"/>
                  <a:gd name="connsiteX117" fmla="*/ 240690 w 345007"/>
                  <a:gd name="connsiteY117" fmla="*/ 258535 h 440623"/>
                  <a:gd name="connsiteX118" fmla="*/ 227252 w 345007"/>
                  <a:gd name="connsiteY118" fmla="*/ 271974 h 440623"/>
                  <a:gd name="connsiteX119" fmla="*/ 240690 w 345007"/>
                  <a:gd name="connsiteY119" fmla="*/ 285413 h 440623"/>
                  <a:gd name="connsiteX120" fmla="*/ 240690 w 345007"/>
                  <a:gd name="connsiteY120" fmla="*/ 337187 h 440623"/>
                  <a:gd name="connsiteX121" fmla="*/ 254129 w 345007"/>
                  <a:gd name="connsiteY121" fmla="*/ 323748 h 440623"/>
                  <a:gd name="connsiteX122" fmla="*/ 240690 w 345007"/>
                  <a:gd name="connsiteY122" fmla="*/ 310309 h 440623"/>
                  <a:gd name="connsiteX123" fmla="*/ 227252 w 345007"/>
                  <a:gd name="connsiteY123" fmla="*/ 323748 h 440623"/>
                  <a:gd name="connsiteX124" fmla="*/ 240690 w 345007"/>
                  <a:gd name="connsiteY124" fmla="*/ 337187 h 440623"/>
                  <a:gd name="connsiteX125" fmla="*/ 240690 w 345007"/>
                  <a:gd name="connsiteY125" fmla="*/ 388960 h 440623"/>
                  <a:gd name="connsiteX126" fmla="*/ 254129 w 345007"/>
                  <a:gd name="connsiteY126" fmla="*/ 375521 h 440623"/>
                  <a:gd name="connsiteX127" fmla="*/ 240690 w 345007"/>
                  <a:gd name="connsiteY127" fmla="*/ 362082 h 440623"/>
                  <a:gd name="connsiteX128" fmla="*/ 227252 w 345007"/>
                  <a:gd name="connsiteY128" fmla="*/ 375521 h 440623"/>
                  <a:gd name="connsiteX129" fmla="*/ 240690 w 345007"/>
                  <a:gd name="connsiteY129" fmla="*/ 388960 h 440623"/>
                  <a:gd name="connsiteX130" fmla="*/ 240690 w 345007"/>
                  <a:gd name="connsiteY130" fmla="*/ 440623 h 440623"/>
                  <a:gd name="connsiteX131" fmla="*/ 254129 w 345007"/>
                  <a:gd name="connsiteY131" fmla="*/ 427184 h 440623"/>
                  <a:gd name="connsiteX132" fmla="*/ 240690 w 345007"/>
                  <a:gd name="connsiteY132" fmla="*/ 413745 h 440623"/>
                  <a:gd name="connsiteX133" fmla="*/ 227252 w 345007"/>
                  <a:gd name="connsiteY133" fmla="*/ 427184 h 440623"/>
                  <a:gd name="connsiteX134" fmla="*/ 240690 w 345007"/>
                  <a:gd name="connsiteY134" fmla="*/ 440623 h 440623"/>
                  <a:gd name="connsiteX135" fmla="*/ 195196 w 345007"/>
                  <a:gd name="connsiteY135" fmla="*/ 26878 h 440623"/>
                  <a:gd name="connsiteX136" fmla="*/ 208634 w 345007"/>
                  <a:gd name="connsiteY136" fmla="*/ 13439 h 440623"/>
                  <a:gd name="connsiteX137" fmla="*/ 195196 w 345007"/>
                  <a:gd name="connsiteY137" fmla="*/ 0 h 440623"/>
                  <a:gd name="connsiteX138" fmla="*/ 181757 w 345007"/>
                  <a:gd name="connsiteY138" fmla="*/ 13439 h 440623"/>
                  <a:gd name="connsiteX139" fmla="*/ 195196 w 345007"/>
                  <a:gd name="connsiteY139" fmla="*/ 26878 h 440623"/>
                  <a:gd name="connsiteX140" fmla="*/ 195196 w 345007"/>
                  <a:gd name="connsiteY140" fmla="*/ 78541 h 440623"/>
                  <a:gd name="connsiteX141" fmla="*/ 208634 w 345007"/>
                  <a:gd name="connsiteY141" fmla="*/ 65102 h 440623"/>
                  <a:gd name="connsiteX142" fmla="*/ 195196 w 345007"/>
                  <a:gd name="connsiteY142" fmla="*/ 51663 h 440623"/>
                  <a:gd name="connsiteX143" fmla="*/ 181757 w 345007"/>
                  <a:gd name="connsiteY143" fmla="*/ 65102 h 440623"/>
                  <a:gd name="connsiteX144" fmla="*/ 195196 w 345007"/>
                  <a:gd name="connsiteY144" fmla="*/ 78541 h 440623"/>
                  <a:gd name="connsiteX145" fmla="*/ 195196 w 345007"/>
                  <a:gd name="connsiteY145" fmla="*/ 130314 h 440623"/>
                  <a:gd name="connsiteX146" fmla="*/ 208634 w 345007"/>
                  <a:gd name="connsiteY146" fmla="*/ 116875 h 440623"/>
                  <a:gd name="connsiteX147" fmla="*/ 195196 w 345007"/>
                  <a:gd name="connsiteY147" fmla="*/ 103436 h 440623"/>
                  <a:gd name="connsiteX148" fmla="*/ 181757 w 345007"/>
                  <a:gd name="connsiteY148" fmla="*/ 116875 h 440623"/>
                  <a:gd name="connsiteX149" fmla="*/ 195196 w 345007"/>
                  <a:gd name="connsiteY149" fmla="*/ 130314 h 440623"/>
                  <a:gd name="connsiteX150" fmla="*/ 195196 w 345007"/>
                  <a:gd name="connsiteY150" fmla="*/ 181977 h 440623"/>
                  <a:gd name="connsiteX151" fmla="*/ 208634 w 345007"/>
                  <a:gd name="connsiteY151" fmla="*/ 168538 h 440623"/>
                  <a:gd name="connsiteX152" fmla="*/ 195196 w 345007"/>
                  <a:gd name="connsiteY152" fmla="*/ 155099 h 440623"/>
                  <a:gd name="connsiteX153" fmla="*/ 181757 w 345007"/>
                  <a:gd name="connsiteY153" fmla="*/ 168538 h 440623"/>
                  <a:gd name="connsiteX154" fmla="*/ 195196 w 345007"/>
                  <a:gd name="connsiteY154" fmla="*/ 181977 h 440623"/>
                  <a:gd name="connsiteX155" fmla="*/ 195196 w 345007"/>
                  <a:gd name="connsiteY155" fmla="*/ 233751 h 440623"/>
                  <a:gd name="connsiteX156" fmla="*/ 208634 w 345007"/>
                  <a:gd name="connsiteY156" fmla="*/ 220312 h 440623"/>
                  <a:gd name="connsiteX157" fmla="*/ 195196 w 345007"/>
                  <a:gd name="connsiteY157" fmla="*/ 206873 h 440623"/>
                  <a:gd name="connsiteX158" fmla="*/ 181757 w 345007"/>
                  <a:gd name="connsiteY158" fmla="*/ 220312 h 440623"/>
                  <a:gd name="connsiteX159" fmla="*/ 195196 w 345007"/>
                  <a:gd name="connsiteY159" fmla="*/ 233751 h 440623"/>
                  <a:gd name="connsiteX160" fmla="*/ 195196 w 345007"/>
                  <a:gd name="connsiteY160" fmla="*/ 285413 h 440623"/>
                  <a:gd name="connsiteX161" fmla="*/ 208634 w 345007"/>
                  <a:gd name="connsiteY161" fmla="*/ 271974 h 440623"/>
                  <a:gd name="connsiteX162" fmla="*/ 195196 w 345007"/>
                  <a:gd name="connsiteY162" fmla="*/ 258535 h 440623"/>
                  <a:gd name="connsiteX163" fmla="*/ 181757 w 345007"/>
                  <a:gd name="connsiteY163" fmla="*/ 271974 h 440623"/>
                  <a:gd name="connsiteX164" fmla="*/ 195196 w 345007"/>
                  <a:gd name="connsiteY164" fmla="*/ 285413 h 440623"/>
                  <a:gd name="connsiteX165" fmla="*/ 195196 w 345007"/>
                  <a:gd name="connsiteY165" fmla="*/ 337187 h 440623"/>
                  <a:gd name="connsiteX166" fmla="*/ 208634 w 345007"/>
                  <a:gd name="connsiteY166" fmla="*/ 323748 h 440623"/>
                  <a:gd name="connsiteX167" fmla="*/ 195196 w 345007"/>
                  <a:gd name="connsiteY167" fmla="*/ 310309 h 440623"/>
                  <a:gd name="connsiteX168" fmla="*/ 181757 w 345007"/>
                  <a:gd name="connsiteY168" fmla="*/ 323748 h 440623"/>
                  <a:gd name="connsiteX169" fmla="*/ 195196 w 345007"/>
                  <a:gd name="connsiteY169" fmla="*/ 337187 h 440623"/>
                  <a:gd name="connsiteX170" fmla="*/ 195196 w 345007"/>
                  <a:gd name="connsiteY170" fmla="*/ 388960 h 440623"/>
                  <a:gd name="connsiteX171" fmla="*/ 208634 w 345007"/>
                  <a:gd name="connsiteY171" fmla="*/ 375521 h 440623"/>
                  <a:gd name="connsiteX172" fmla="*/ 195196 w 345007"/>
                  <a:gd name="connsiteY172" fmla="*/ 362082 h 440623"/>
                  <a:gd name="connsiteX173" fmla="*/ 181757 w 345007"/>
                  <a:gd name="connsiteY173" fmla="*/ 375521 h 440623"/>
                  <a:gd name="connsiteX174" fmla="*/ 195196 w 345007"/>
                  <a:gd name="connsiteY174" fmla="*/ 388960 h 440623"/>
                  <a:gd name="connsiteX175" fmla="*/ 195196 w 345007"/>
                  <a:gd name="connsiteY175" fmla="*/ 440623 h 440623"/>
                  <a:gd name="connsiteX176" fmla="*/ 208634 w 345007"/>
                  <a:gd name="connsiteY176" fmla="*/ 427184 h 440623"/>
                  <a:gd name="connsiteX177" fmla="*/ 195196 w 345007"/>
                  <a:gd name="connsiteY177" fmla="*/ 413745 h 440623"/>
                  <a:gd name="connsiteX178" fmla="*/ 181757 w 345007"/>
                  <a:gd name="connsiteY178" fmla="*/ 427184 h 440623"/>
                  <a:gd name="connsiteX179" fmla="*/ 195196 w 345007"/>
                  <a:gd name="connsiteY179" fmla="*/ 440623 h 440623"/>
                  <a:gd name="connsiteX180" fmla="*/ 149812 w 345007"/>
                  <a:gd name="connsiteY180" fmla="*/ 26878 h 440623"/>
                  <a:gd name="connsiteX181" fmla="*/ 163250 w 345007"/>
                  <a:gd name="connsiteY181" fmla="*/ 13439 h 440623"/>
                  <a:gd name="connsiteX182" fmla="*/ 149812 w 345007"/>
                  <a:gd name="connsiteY182" fmla="*/ 0 h 440623"/>
                  <a:gd name="connsiteX183" fmla="*/ 136373 w 345007"/>
                  <a:gd name="connsiteY183" fmla="*/ 13439 h 440623"/>
                  <a:gd name="connsiteX184" fmla="*/ 149812 w 345007"/>
                  <a:gd name="connsiteY184" fmla="*/ 26878 h 440623"/>
                  <a:gd name="connsiteX185" fmla="*/ 149812 w 345007"/>
                  <a:gd name="connsiteY185" fmla="*/ 78541 h 440623"/>
                  <a:gd name="connsiteX186" fmla="*/ 163250 w 345007"/>
                  <a:gd name="connsiteY186" fmla="*/ 65102 h 440623"/>
                  <a:gd name="connsiteX187" fmla="*/ 149812 w 345007"/>
                  <a:gd name="connsiteY187" fmla="*/ 51663 h 440623"/>
                  <a:gd name="connsiteX188" fmla="*/ 136373 w 345007"/>
                  <a:gd name="connsiteY188" fmla="*/ 65102 h 440623"/>
                  <a:gd name="connsiteX189" fmla="*/ 149812 w 345007"/>
                  <a:gd name="connsiteY189" fmla="*/ 78541 h 440623"/>
                  <a:gd name="connsiteX190" fmla="*/ 149812 w 345007"/>
                  <a:gd name="connsiteY190" fmla="*/ 130314 h 440623"/>
                  <a:gd name="connsiteX191" fmla="*/ 163250 w 345007"/>
                  <a:gd name="connsiteY191" fmla="*/ 116875 h 440623"/>
                  <a:gd name="connsiteX192" fmla="*/ 149812 w 345007"/>
                  <a:gd name="connsiteY192" fmla="*/ 103436 h 440623"/>
                  <a:gd name="connsiteX193" fmla="*/ 136373 w 345007"/>
                  <a:gd name="connsiteY193" fmla="*/ 116875 h 440623"/>
                  <a:gd name="connsiteX194" fmla="*/ 149812 w 345007"/>
                  <a:gd name="connsiteY194" fmla="*/ 130314 h 440623"/>
                  <a:gd name="connsiteX195" fmla="*/ 149812 w 345007"/>
                  <a:gd name="connsiteY195" fmla="*/ 181977 h 440623"/>
                  <a:gd name="connsiteX196" fmla="*/ 163250 w 345007"/>
                  <a:gd name="connsiteY196" fmla="*/ 168538 h 440623"/>
                  <a:gd name="connsiteX197" fmla="*/ 149812 w 345007"/>
                  <a:gd name="connsiteY197" fmla="*/ 155099 h 440623"/>
                  <a:gd name="connsiteX198" fmla="*/ 136373 w 345007"/>
                  <a:gd name="connsiteY198" fmla="*/ 168538 h 440623"/>
                  <a:gd name="connsiteX199" fmla="*/ 149812 w 345007"/>
                  <a:gd name="connsiteY199" fmla="*/ 181977 h 440623"/>
                  <a:gd name="connsiteX200" fmla="*/ 149812 w 345007"/>
                  <a:gd name="connsiteY200" fmla="*/ 233751 h 440623"/>
                  <a:gd name="connsiteX201" fmla="*/ 163250 w 345007"/>
                  <a:gd name="connsiteY201" fmla="*/ 220312 h 440623"/>
                  <a:gd name="connsiteX202" fmla="*/ 149812 w 345007"/>
                  <a:gd name="connsiteY202" fmla="*/ 206873 h 440623"/>
                  <a:gd name="connsiteX203" fmla="*/ 136373 w 345007"/>
                  <a:gd name="connsiteY203" fmla="*/ 220312 h 440623"/>
                  <a:gd name="connsiteX204" fmla="*/ 149812 w 345007"/>
                  <a:gd name="connsiteY204" fmla="*/ 233751 h 440623"/>
                  <a:gd name="connsiteX205" fmla="*/ 149812 w 345007"/>
                  <a:gd name="connsiteY205" fmla="*/ 285413 h 440623"/>
                  <a:gd name="connsiteX206" fmla="*/ 163250 w 345007"/>
                  <a:gd name="connsiteY206" fmla="*/ 271974 h 440623"/>
                  <a:gd name="connsiteX207" fmla="*/ 149812 w 345007"/>
                  <a:gd name="connsiteY207" fmla="*/ 258535 h 440623"/>
                  <a:gd name="connsiteX208" fmla="*/ 136373 w 345007"/>
                  <a:gd name="connsiteY208" fmla="*/ 271974 h 440623"/>
                  <a:gd name="connsiteX209" fmla="*/ 149812 w 345007"/>
                  <a:gd name="connsiteY209" fmla="*/ 285413 h 440623"/>
                  <a:gd name="connsiteX210" fmla="*/ 149812 w 345007"/>
                  <a:gd name="connsiteY210" fmla="*/ 337187 h 440623"/>
                  <a:gd name="connsiteX211" fmla="*/ 163250 w 345007"/>
                  <a:gd name="connsiteY211" fmla="*/ 323748 h 440623"/>
                  <a:gd name="connsiteX212" fmla="*/ 149812 w 345007"/>
                  <a:gd name="connsiteY212" fmla="*/ 310309 h 440623"/>
                  <a:gd name="connsiteX213" fmla="*/ 136373 w 345007"/>
                  <a:gd name="connsiteY213" fmla="*/ 323748 h 440623"/>
                  <a:gd name="connsiteX214" fmla="*/ 149812 w 345007"/>
                  <a:gd name="connsiteY214" fmla="*/ 337187 h 440623"/>
                  <a:gd name="connsiteX215" fmla="*/ 149812 w 345007"/>
                  <a:gd name="connsiteY215" fmla="*/ 388960 h 440623"/>
                  <a:gd name="connsiteX216" fmla="*/ 163250 w 345007"/>
                  <a:gd name="connsiteY216" fmla="*/ 375521 h 440623"/>
                  <a:gd name="connsiteX217" fmla="*/ 149812 w 345007"/>
                  <a:gd name="connsiteY217" fmla="*/ 362082 h 440623"/>
                  <a:gd name="connsiteX218" fmla="*/ 136373 w 345007"/>
                  <a:gd name="connsiteY218" fmla="*/ 375521 h 440623"/>
                  <a:gd name="connsiteX219" fmla="*/ 149812 w 345007"/>
                  <a:gd name="connsiteY219" fmla="*/ 388960 h 440623"/>
                  <a:gd name="connsiteX220" fmla="*/ 149812 w 345007"/>
                  <a:gd name="connsiteY220" fmla="*/ 440623 h 440623"/>
                  <a:gd name="connsiteX221" fmla="*/ 163250 w 345007"/>
                  <a:gd name="connsiteY221" fmla="*/ 427184 h 440623"/>
                  <a:gd name="connsiteX222" fmla="*/ 149812 w 345007"/>
                  <a:gd name="connsiteY222" fmla="*/ 413745 h 440623"/>
                  <a:gd name="connsiteX223" fmla="*/ 136373 w 345007"/>
                  <a:gd name="connsiteY223" fmla="*/ 427184 h 440623"/>
                  <a:gd name="connsiteX224" fmla="*/ 149812 w 345007"/>
                  <a:gd name="connsiteY224" fmla="*/ 440623 h 440623"/>
                  <a:gd name="connsiteX225" fmla="*/ 104317 w 345007"/>
                  <a:gd name="connsiteY225" fmla="*/ 26878 h 440623"/>
                  <a:gd name="connsiteX226" fmla="*/ 117756 w 345007"/>
                  <a:gd name="connsiteY226" fmla="*/ 13439 h 440623"/>
                  <a:gd name="connsiteX227" fmla="*/ 104317 w 345007"/>
                  <a:gd name="connsiteY227" fmla="*/ 0 h 440623"/>
                  <a:gd name="connsiteX228" fmla="*/ 90879 w 345007"/>
                  <a:gd name="connsiteY228" fmla="*/ 13439 h 440623"/>
                  <a:gd name="connsiteX229" fmla="*/ 104317 w 345007"/>
                  <a:gd name="connsiteY229" fmla="*/ 26878 h 440623"/>
                  <a:gd name="connsiteX230" fmla="*/ 104317 w 345007"/>
                  <a:gd name="connsiteY230" fmla="*/ 78541 h 440623"/>
                  <a:gd name="connsiteX231" fmla="*/ 117756 w 345007"/>
                  <a:gd name="connsiteY231" fmla="*/ 65102 h 440623"/>
                  <a:gd name="connsiteX232" fmla="*/ 104317 w 345007"/>
                  <a:gd name="connsiteY232" fmla="*/ 51663 h 440623"/>
                  <a:gd name="connsiteX233" fmla="*/ 90879 w 345007"/>
                  <a:gd name="connsiteY233" fmla="*/ 65102 h 440623"/>
                  <a:gd name="connsiteX234" fmla="*/ 104317 w 345007"/>
                  <a:gd name="connsiteY234" fmla="*/ 78541 h 440623"/>
                  <a:gd name="connsiteX235" fmla="*/ 104317 w 345007"/>
                  <a:gd name="connsiteY235" fmla="*/ 130314 h 440623"/>
                  <a:gd name="connsiteX236" fmla="*/ 117756 w 345007"/>
                  <a:gd name="connsiteY236" fmla="*/ 116875 h 440623"/>
                  <a:gd name="connsiteX237" fmla="*/ 104317 w 345007"/>
                  <a:gd name="connsiteY237" fmla="*/ 103436 h 440623"/>
                  <a:gd name="connsiteX238" fmla="*/ 90879 w 345007"/>
                  <a:gd name="connsiteY238" fmla="*/ 116875 h 440623"/>
                  <a:gd name="connsiteX239" fmla="*/ 104317 w 345007"/>
                  <a:gd name="connsiteY239" fmla="*/ 130314 h 440623"/>
                  <a:gd name="connsiteX240" fmla="*/ 104317 w 345007"/>
                  <a:gd name="connsiteY240" fmla="*/ 181977 h 440623"/>
                  <a:gd name="connsiteX241" fmla="*/ 117756 w 345007"/>
                  <a:gd name="connsiteY241" fmla="*/ 168538 h 440623"/>
                  <a:gd name="connsiteX242" fmla="*/ 104317 w 345007"/>
                  <a:gd name="connsiteY242" fmla="*/ 155099 h 440623"/>
                  <a:gd name="connsiteX243" fmla="*/ 90879 w 345007"/>
                  <a:gd name="connsiteY243" fmla="*/ 168538 h 440623"/>
                  <a:gd name="connsiteX244" fmla="*/ 104317 w 345007"/>
                  <a:gd name="connsiteY244" fmla="*/ 181977 h 440623"/>
                  <a:gd name="connsiteX245" fmla="*/ 104317 w 345007"/>
                  <a:gd name="connsiteY245" fmla="*/ 233751 h 440623"/>
                  <a:gd name="connsiteX246" fmla="*/ 117756 w 345007"/>
                  <a:gd name="connsiteY246" fmla="*/ 220312 h 440623"/>
                  <a:gd name="connsiteX247" fmla="*/ 104317 w 345007"/>
                  <a:gd name="connsiteY247" fmla="*/ 206873 h 440623"/>
                  <a:gd name="connsiteX248" fmla="*/ 90879 w 345007"/>
                  <a:gd name="connsiteY248" fmla="*/ 220312 h 440623"/>
                  <a:gd name="connsiteX249" fmla="*/ 104317 w 345007"/>
                  <a:gd name="connsiteY249" fmla="*/ 233751 h 440623"/>
                  <a:gd name="connsiteX250" fmla="*/ 104317 w 345007"/>
                  <a:gd name="connsiteY250" fmla="*/ 285413 h 440623"/>
                  <a:gd name="connsiteX251" fmla="*/ 117756 w 345007"/>
                  <a:gd name="connsiteY251" fmla="*/ 271974 h 440623"/>
                  <a:gd name="connsiteX252" fmla="*/ 104317 w 345007"/>
                  <a:gd name="connsiteY252" fmla="*/ 258535 h 440623"/>
                  <a:gd name="connsiteX253" fmla="*/ 90879 w 345007"/>
                  <a:gd name="connsiteY253" fmla="*/ 271974 h 440623"/>
                  <a:gd name="connsiteX254" fmla="*/ 104317 w 345007"/>
                  <a:gd name="connsiteY254" fmla="*/ 285413 h 440623"/>
                  <a:gd name="connsiteX255" fmla="*/ 104317 w 345007"/>
                  <a:gd name="connsiteY255" fmla="*/ 337187 h 440623"/>
                  <a:gd name="connsiteX256" fmla="*/ 117756 w 345007"/>
                  <a:gd name="connsiteY256" fmla="*/ 323748 h 440623"/>
                  <a:gd name="connsiteX257" fmla="*/ 104317 w 345007"/>
                  <a:gd name="connsiteY257" fmla="*/ 310309 h 440623"/>
                  <a:gd name="connsiteX258" fmla="*/ 90879 w 345007"/>
                  <a:gd name="connsiteY258" fmla="*/ 323748 h 440623"/>
                  <a:gd name="connsiteX259" fmla="*/ 104317 w 345007"/>
                  <a:gd name="connsiteY259" fmla="*/ 337187 h 440623"/>
                  <a:gd name="connsiteX260" fmla="*/ 104317 w 345007"/>
                  <a:gd name="connsiteY260" fmla="*/ 388960 h 440623"/>
                  <a:gd name="connsiteX261" fmla="*/ 117756 w 345007"/>
                  <a:gd name="connsiteY261" fmla="*/ 375521 h 440623"/>
                  <a:gd name="connsiteX262" fmla="*/ 104317 w 345007"/>
                  <a:gd name="connsiteY262" fmla="*/ 362082 h 440623"/>
                  <a:gd name="connsiteX263" fmla="*/ 90879 w 345007"/>
                  <a:gd name="connsiteY263" fmla="*/ 375521 h 440623"/>
                  <a:gd name="connsiteX264" fmla="*/ 104317 w 345007"/>
                  <a:gd name="connsiteY264" fmla="*/ 388960 h 440623"/>
                  <a:gd name="connsiteX265" fmla="*/ 104317 w 345007"/>
                  <a:gd name="connsiteY265" fmla="*/ 440623 h 440623"/>
                  <a:gd name="connsiteX266" fmla="*/ 117756 w 345007"/>
                  <a:gd name="connsiteY266" fmla="*/ 427184 h 440623"/>
                  <a:gd name="connsiteX267" fmla="*/ 104317 w 345007"/>
                  <a:gd name="connsiteY267" fmla="*/ 413745 h 440623"/>
                  <a:gd name="connsiteX268" fmla="*/ 90879 w 345007"/>
                  <a:gd name="connsiteY268" fmla="*/ 427184 h 440623"/>
                  <a:gd name="connsiteX269" fmla="*/ 104317 w 345007"/>
                  <a:gd name="connsiteY269" fmla="*/ 440623 h 440623"/>
                  <a:gd name="connsiteX270" fmla="*/ 58823 w 345007"/>
                  <a:gd name="connsiteY270" fmla="*/ 26878 h 440623"/>
                  <a:gd name="connsiteX271" fmla="*/ 72262 w 345007"/>
                  <a:gd name="connsiteY271" fmla="*/ 13439 h 440623"/>
                  <a:gd name="connsiteX272" fmla="*/ 58823 w 345007"/>
                  <a:gd name="connsiteY272" fmla="*/ 0 h 440623"/>
                  <a:gd name="connsiteX273" fmla="*/ 45384 w 345007"/>
                  <a:gd name="connsiteY273" fmla="*/ 13439 h 440623"/>
                  <a:gd name="connsiteX274" fmla="*/ 58823 w 345007"/>
                  <a:gd name="connsiteY274" fmla="*/ 26878 h 440623"/>
                  <a:gd name="connsiteX275" fmla="*/ 58823 w 345007"/>
                  <a:gd name="connsiteY275" fmla="*/ 78541 h 440623"/>
                  <a:gd name="connsiteX276" fmla="*/ 72262 w 345007"/>
                  <a:gd name="connsiteY276" fmla="*/ 65102 h 440623"/>
                  <a:gd name="connsiteX277" fmla="*/ 58823 w 345007"/>
                  <a:gd name="connsiteY277" fmla="*/ 51663 h 440623"/>
                  <a:gd name="connsiteX278" fmla="*/ 45384 w 345007"/>
                  <a:gd name="connsiteY278" fmla="*/ 65102 h 440623"/>
                  <a:gd name="connsiteX279" fmla="*/ 58823 w 345007"/>
                  <a:gd name="connsiteY279" fmla="*/ 78541 h 440623"/>
                  <a:gd name="connsiteX280" fmla="*/ 58823 w 345007"/>
                  <a:gd name="connsiteY280" fmla="*/ 130314 h 440623"/>
                  <a:gd name="connsiteX281" fmla="*/ 72262 w 345007"/>
                  <a:gd name="connsiteY281" fmla="*/ 116875 h 440623"/>
                  <a:gd name="connsiteX282" fmla="*/ 58823 w 345007"/>
                  <a:gd name="connsiteY282" fmla="*/ 103436 h 440623"/>
                  <a:gd name="connsiteX283" fmla="*/ 45384 w 345007"/>
                  <a:gd name="connsiteY283" fmla="*/ 116875 h 440623"/>
                  <a:gd name="connsiteX284" fmla="*/ 58823 w 345007"/>
                  <a:gd name="connsiteY284" fmla="*/ 130314 h 440623"/>
                  <a:gd name="connsiteX285" fmla="*/ 58823 w 345007"/>
                  <a:gd name="connsiteY285" fmla="*/ 181977 h 440623"/>
                  <a:gd name="connsiteX286" fmla="*/ 72262 w 345007"/>
                  <a:gd name="connsiteY286" fmla="*/ 168538 h 440623"/>
                  <a:gd name="connsiteX287" fmla="*/ 58823 w 345007"/>
                  <a:gd name="connsiteY287" fmla="*/ 155099 h 440623"/>
                  <a:gd name="connsiteX288" fmla="*/ 45384 w 345007"/>
                  <a:gd name="connsiteY288" fmla="*/ 168538 h 440623"/>
                  <a:gd name="connsiteX289" fmla="*/ 58823 w 345007"/>
                  <a:gd name="connsiteY289" fmla="*/ 181977 h 440623"/>
                  <a:gd name="connsiteX290" fmla="*/ 58823 w 345007"/>
                  <a:gd name="connsiteY290" fmla="*/ 233751 h 440623"/>
                  <a:gd name="connsiteX291" fmla="*/ 72262 w 345007"/>
                  <a:gd name="connsiteY291" fmla="*/ 220312 h 440623"/>
                  <a:gd name="connsiteX292" fmla="*/ 58823 w 345007"/>
                  <a:gd name="connsiteY292" fmla="*/ 206873 h 440623"/>
                  <a:gd name="connsiteX293" fmla="*/ 45384 w 345007"/>
                  <a:gd name="connsiteY293" fmla="*/ 220312 h 440623"/>
                  <a:gd name="connsiteX294" fmla="*/ 58823 w 345007"/>
                  <a:gd name="connsiteY294" fmla="*/ 233751 h 440623"/>
                  <a:gd name="connsiteX295" fmla="*/ 58823 w 345007"/>
                  <a:gd name="connsiteY295" fmla="*/ 285413 h 440623"/>
                  <a:gd name="connsiteX296" fmla="*/ 72262 w 345007"/>
                  <a:gd name="connsiteY296" fmla="*/ 271974 h 440623"/>
                  <a:gd name="connsiteX297" fmla="*/ 58823 w 345007"/>
                  <a:gd name="connsiteY297" fmla="*/ 258535 h 440623"/>
                  <a:gd name="connsiteX298" fmla="*/ 45384 w 345007"/>
                  <a:gd name="connsiteY298" fmla="*/ 271974 h 440623"/>
                  <a:gd name="connsiteX299" fmla="*/ 58823 w 345007"/>
                  <a:gd name="connsiteY299" fmla="*/ 285413 h 440623"/>
                  <a:gd name="connsiteX300" fmla="*/ 58823 w 345007"/>
                  <a:gd name="connsiteY300" fmla="*/ 337187 h 440623"/>
                  <a:gd name="connsiteX301" fmla="*/ 72262 w 345007"/>
                  <a:gd name="connsiteY301" fmla="*/ 323748 h 440623"/>
                  <a:gd name="connsiteX302" fmla="*/ 58823 w 345007"/>
                  <a:gd name="connsiteY302" fmla="*/ 310309 h 440623"/>
                  <a:gd name="connsiteX303" fmla="*/ 45384 w 345007"/>
                  <a:gd name="connsiteY303" fmla="*/ 323748 h 440623"/>
                  <a:gd name="connsiteX304" fmla="*/ 58823 w 345007"/>
                  <a:gd name="connsiteY304" fmla="*/ 337187 h 440623"/>
                  <a:gd name="connsiteX305" fmla="*/ 58823 w 345007"/>
                  <a:gd name="connsiteY305" fmla="*/ 388960 h 440623"/>
                  <a:gd name="connsiteX306" fmla="*/ 72262 w 345007"/>
                  <a:gd name="connsiteY306" fmla="*/ 375521 h 440623"/>
                  <a:gd name="connsiteX307" fmla="*/ 58823 w 345007"/>
                  <a:gd name="connsiteY307" fmla="*/ 362082 h 440623"/>
                  <a:gd name="connsiteX308" fmla="*/ 45384 w 345007"/>
                  <a:gd name="connsiteY308" fmla="*/ 375521 h 440623"/>
                  <a:gd name="connsiteX309" fmla="*/ 58823 w 345007"/>
                  <a:gd name="connsiteY309" fmla="*/ 388960 h 440623"/>
                  <a:gd name="connsiteX310" fmla="*/ 58823 w 345007"/>
                  <a:gd name="connsiteY310" fmla="*/ 440623 h 440623"/>
                  <a:gd name="connsiteX311" fmla="*/ 72262 w 345007"/>
                  <a:gd name="connsiteY311" fmla="*/ 427184 h 440623"/>
                  <a:gd name="connsiteX312" fmla="*/ 58823 w 345007"/>
                  <a:gd name="connsiteY312" fmla="*/ 413745 h 440623"/>
                  <a:gd name="connsiteX313" fmla="*/ 45384 w 345007"/>
                  <a:gd name="connsiteY313" fmla="*/ 427184 h 440623"/>
                  <a:gd name="connsiteX314" fmla="*/ 58823 w 345007"/>
                  <a:gd name="connsiteY314" fmla="*/ 440623 h 440623"/>
                  <a:gd name="connsiteX315" fmla="*/ 13439 w 345007"/>
                  <a:gd name="connsiteY315" fmla="*/ 26878 h 440623"/>
                  <a:gd name="connsiteX316" fmla="*/ 26877 w 345007"/>
                  <a:gd name="connsiteY316" fmla="*/ 13439 h 440623"/>
                  <a:gd name="connsiteX317" fmla="*/ 13439 w 345007"/>
                  <a:gd name="connsiteY317" fmla="*/ 0 h 440623"/>
                  <a:gd name="connsiteX318" fmla="*/ 0 w 345007"/>
                  <a:gd name="connsiteY318" fmla="*/ 13439 h 440623"/>
                  <a:gd name="connsiteX319" fmla="*/ 13439 w 345007"/>
                  <a:gd name="connsiteY319" fmla="*/ 26878 h 440623"/>
                  <a:gd name="connsiteX320" fmla="*/ 13439 w 345007"/>
                  <a:gd name="connsiteY320" fmla="*/ 78541 h 440623"/>
                  <a:gd name="connsiteX321" fmla="*/ 26877 w 345007"/>
                  <a:gd name="connsiteY321" fmla="*/ 65102 h 440623"/>
                  <a:gd name="connsiteX322" fmla="*/ 13439 w 345007"/>
                  <a:gd name="connsiteY322" fmla="*/ 51663 h 440623"/>
                  <a:gd name="connsiteX323" fmla="*/ 0 w 345007"/>
                  <a:gd name="connsiteY323" fmla="*/ 65102 h 440623"/>
                  <a:gd name="connsiteX324" fmla="*/ 13439 w 345007"/>
                  <a:gd name="connsiteY324" fmla="*/ 78541 h 440623"/>
                  <a:gd name="connsiteX325" fmla="*/ 13439 w 345007"/>
                  <a:gd name="connsiteY325" fmla="*/ 130314 h 440623"/>
                  <a:gd name="connsiteX326" fmla="*/ 26877 w 345007"/>
                  <a:gd name="connsiteY326" fmla="*/ 116875 h 440623"/>
                  <a:gd name="connsiteX327" fmla="*/ 13439 w 345007"/>
                  <a:gd name="connsiteY327" fmla="*/ 103436 h 440623"/>
                  <a:gd name="connsiteX328" fmla="*/ 0 w 345007"/>
                  <a:gd name="connsiteY328" fmla="*/ 116875 h 440623"/>
                  <a:gd name="connsiteX329" fmla="*/ 13439 w 345007"/>
                  <a:gd name="connsiteY329" fmla="*/ 130314 h 440623"/>
                  <a:gd name="connsiteX330" fmla="*/ 13439 w 345007"/>
                  <a:gd name="connsiteY330" fmla="*/ 181977 h 440623"/>
                  <a:gd name="connsiteX331" fmla="*/ 26877 w 345007"/>
                  <a:gd name="connsiteY331" fmla="*/ 168538 h 440623"/>
                  <a:gd name="connsiteX332" fmla="*/ 13439 w 345007"/>
                  <a:gd name="connsiteY332" fmla="*/ 155099 h 440623"/>
                  <a:gd name="connsiteX333" fmla="*/ 0 w 345007"/>
                  <a:gd name="connsiteY333" fmla="*/ 168538 h 440623"/>
                  <a:gd name="connsiteX334" fmla="*/ 13439 w 345007"/>
                  <a:gd name="connsiteY334" fmla="*/ 181977 h 440623"/>
                  <a:gd name="connsiteX335" fmla="*/ 13439 w 345007"/>
                  <a:gd name="connsiteY335" fmla="*/ 233751 h 440623"/>
                  <a:gd name="connsiteX336" fmla="*/ 26877 w 345007"/>
                  <a:gd name="connsiteY336" fmla="*/ 220312 h 440623"/>
                  <a:gd name="connsiteX337" fmla="*/ 13439 w 345007"/>
                  <a:gd name="connsiteY337" fmla="*/ 206873 h 440623"/>
                  <a:gd name="connsiteX338" fmla="*/ 0 w 345007"/>
                  <a:gd name="connsiteY338" fmla="*/ 220312 h 440623"/>
                  <a:gd name="connsiteX339" fmla="*/ 13439 w 345007"/>
                  <a:gd name="connsiteY339" fmla="*/ 233751 h 440623"/>
                  <a:gd name="connsiteX340" fmla="*/ 13439 w 345007"/>
                  <a:gd name="connsiteY340" fmla="*/ 285413 h 440623"/>
                  <a:gd name="connsiteX341" fmla="*/ 26877 w 345007"/>
                  <a:gd name="connsiteY341" fmla="*/ 271974 h 440623"/>
                  <a:gd name="connsiteX342" fmla="*/ 13439 w 345007"/>
                  <a:gd name="connsiteY342" fmla="*/ 258535 h 440623"/>
                  <a:gd name="connsiteX343" fmla="*/ 0 w 345007"/>
                  <a:gd name="connsiteY343" fmla="*/ 271974 h 440623"/>
                  <a:gd name="connsiteX344" fmla="*/ 13439 w 345007"/>
                  <a:gd name="connsiteY344" fmla="*/ 285413 h 440623"/>
                  <a:gd name="connsiteX345" fmla="*/ 13439 w 345007"/>
                  <a:gd name="connsiteY345" fmla="*/ 337187 h 440623"/>
                  <a:gd name="connsiteX346" fmla="*/ 26877 w 345007"/>
                  <a:gd name="connsiteY346" fmla="*/ 323748 h 440623"/>
                  <a:gd name="connsiteX347" fmla="*/ 13439 w 345007"/>
                  <a:gd name="connsiteY347" fmla="*/ 310309 h 440623"/>
                  <a:gd name="connsiteX348" fmla="*/ 0 w 345007"/>
                  <a:gd name="connsiteY348" fmla="*/ 323748 h 440623"/>
                  <a:gd name="connsiteX349" fmla="*/ 13439 w 345007"/>
                  <a:gd name="connsiteY349" fmla="*/ 337187 h 440623"/>
                  <a:gd name="connsiteX350" fmla="*/ 13439 w 345007"/>
                  <a:gd name="connsiteY350" fmla="*/ 388960 h 440623"/>
                  <a:gd name="connsiteX351" fmla="*/ 26877 w 345007"/>
                  <a:gd name="connsiteY351" fmla="*/ 375521 h 440623"/>
                  <a:gd name="connsiteX352" fmla="*/ 13439 w 345007"/>
                  <a:gd name="connsiteY352" fmla="*/ 362082 h 440623"/>
                  <a:gd name="connsiteX353" fmla="*/ 0 w 345007"/>
                  <a:gd name="connsiteY353" fmla="*/ 375521 h 440623"/>
                  <a:gd name="connsiteX354" fmla="*/ 13439 w 345007"/>
                  <a:gd name="connsiteY354" fmla="*/ 388960 h 440623"/>
                  <a:gd name="connsiteX355" fmla="*/ 13439 w 345007"/>
                  <a:gd name="connsiteY355" fmla="*/ 440623 h 440623"/>
                  <a:gd name="connsiteX356" fmla="*/ 26877 w 345007"/>
                  <a:gd name="connsiteY356" fmla="*/ 427184 h 440623"/>
                  <a:gd name="connsiteX357" fmla="*/ 13439 w 345007"/>
                  <a:gd name="connsiteY357" fmla="*/ 413745 h 440623"/>
                  <a:gd name="connsiteX358" fmla="*/ 0 w 345007"/>
                  <a:gd name="connsiteY358" fmla="*/ 427184 h 440623"/>
                  <a:gd name="connsiteX359" fmla="*/ 13439 w 34500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62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541"/>
                    </a:moveTo>
                    <a:cubicBezTo>
                      <a:pt x="338991" y="78541"/>
                      <a:pt x="345007" y="72524"/>
                      <a:pt x="345007" y="65102"/>
                    </a:cubicBezTo>
                    <a:cubicBezTo>
                      <a:pt x="345007" y="57680"/>
                      <a:pt x="338991" y="51663"/>
                      <a:pt x="331569" y="51663"/>
                    </a:cubicBezTo>
                    <a:cubicBezTo>
                      <a:pt x="324147" y="51663"/>
                      <a:pt x="318130" y="57680"/>
                      <a:pt x="318130" y="65102"/>
                    </a:cubicBezTo>
                    <a:cubicBezTo>
                      <a:pt x="318130" y="72524"/>
                      <a:pt x="324147" y="78541"/>
                      <a:pt x="331569" y="78541"/>
                    </a:cubicBezTo>
                    <a:close/>
                    <a:moveTo>
                      <a:pt x="331569" y="130314"/>
                    </a:moveTo>
                    <a:cubicBezTo>
                      <a:pt x="338991" y="130314"/>
                      <a:pt x="345007" y="124297"/>
                      <a:pt x="345007" y="116875"/>
                    </a:cubicBezTo>
                    <a:cubicBezTo>
                      <a:pt x="345007" y="109453"/>
                      <a:pt x="338991" y="103436"/>
                      <a:pt x="331569" y="103436"/>
                    </a:cubicBezTo>
                    <a:cubicBezTo>
                      <a:pt x="324147" y="103436"/>
                      <a:pt x="318130" y="109453"/>
                      <a:pt x="318130" y="116875"/>
                    </a:cubicBezTo>
                    <a:cubicBezTo>
                      <a:pt x="318130" y="124297"/>
                      <a:pt x="324147" y="130314"/>
                      <a:pt x="331569" y="130314"/>
                    </a:cubicBezTo>
                    <a:close/>
                    <a:moveTo>
                      <a:pt x="331569" y="181977"/>
                    </a:moveTo>
                    <a:cubicBezTo>
                      <a:pt x="338991" y="181977"/>
                      <a:pt x="345007" y="175961"/>
                      <a:pt x="345007" y="168538"/>
                    </a:cubicBezTo>
                    <a:cubicBezTo>
                      <a:pt x="345007" y="161116"/>
                      <a:pt x="338991" y="155099"/>
                      <a:pt x="331569" y="155099"/>
                    </a:cubicBezTo>
                    <a:cubicBezTo>
                      <a:pt x="324147" y="155099"/>
                      <a:pt x="318130" y="161116"/>
                      <a:pt x="318130" y="168538"/>
                    </a:cubicBezTo>
                    <a:cubicBezTo>
                      <a:pt x="318130" y="175961"/>
                      <a:pt x="324147" y="181977"/>
                      <a:pt x="331569" y="181977"/>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413"/>
                    </a:moveTo>
                    <a:cubicBezTo>
                      <a:pt x="338991" y="285413"/>
                      <a:pt x="345007" y="279397"/>
                      <a:pt x="345007" y="271974"/>
                    </a:cubicBezTo>
                    <a:cubicBezTo>
                      <a:pt x="345007" y="264552"/>
                      <a:pt x="338991" y="258535"/>
                      <a:pt x="331569" y="258535"/>
                    </a:cubicBezTo>
                    <a:cubicBezTo>
                      <a:pt x="324147" y="258535"/>
                      <a:pt x="318130" y="264552"/>
                      <a:pt x="318130" y="271974"/>
                    </a:cubicBezTo>
                    <a:cubicBezTo>
                      <a:pt x="318130" y="279397"/>
                      <a:pt x="324147" y="285413"/>
                      <a:pt x="331569" y="285413"/>
                    </a:cubicBezTo>
                    <a:close/>
                    <a:moveTo>
                      <a:pt x="331569" y="337187"/>
                    </a:moveTo>
                    <a:cubicBezTo>
                      <a:pt x="338991" y="337187"/>
                      <a:pt x="345007" y="331170"/>
                      <a:pt x="345007" y="323748"/>
                    </a:cubicBezTo>
                    <a:cubicBezTo>
                      <a:pt x="345007"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623"/>
                    </a:moveTo>
                    <a:cubicBezTo>
                      <a:pt x="338991" y="440623"/>
                      <a:pt x="345007" y="434607"/>
                      <a:pt x="345007" y="427184"/>
                    </a:cubicBezTo>
                    <a:cubicBezTo>
                      <a:pt x="345007" y="419762"/>
                      <a:pt x="338991" y="413745"/>
                      <a:pt x="331569" y="413745"/>
                    </a:cubicBezTo>
                    <a:cubicBezTo>
                      <a:pt x="324147" y="413745"/>
                      <a:pt x="318130" y="419762"/>
                      <a:pt x="318130" y="427184"/>
                    </a:cubicBezTo>
                    <a:cubicBezTo>
                      <a:pt x="318130" y="434607"/>
                      <a:pt x="324147" y="440623"/>
                      <a:pt x="33156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4"/>
                    </a:moveTo>
                    <a:cubicBezTo>
                      <a:pt x="293607" y="130314"/>
                      <a:pt x="299623" y="124297"/>
                      <a:pt x="299623" y="116875"/>
                    </a:cubicBezTo>
                    <a:cubicBezTo>
                      <a:pt x="299623" y="109453"/>
                      <a:pt x="293607" y="103436"/>
                      <a:pt x="286185" y="103436"/>
                    </a:cubicBezTo>
                    <a:cubicBezTo>
                      <a:pt x="278763" y="103436"/>
                      <a:pt x="272746" y="109453"/>
                      <a:pt x="272746" y="116875"/>
                    </a:cubicBezTo>
                    <a:cubicBezTo>
                      <a:pt x="272746" y="124297"/>
                      <a:pt x="278763" y="130314"/>
                      <a:pt x="286185" y="130314"/>
                    </a:cubicBezTo>
                    <a:close/>
                    <a:moveTo>
                      <a:pt x="286185" y="181977"/>
                    </a:moveTo>
                    <a:cubicBezTo>
                      <a:pt x="293607" y="181977"/>
                      <a:pt x="299623" y="175961"/>
                      <a:pt x="299623" y="168538"/>
                    </a:cubicBezTo>
                    <a:cubicBezTo>
                      <a:pt x="299623" y="161116"/>
                      <a:pt x="293607" y="155099"/>
                      <a:pt x="286185" y="155099"/>
                    </a:cubicBezTo>
                    <a:cubicBezTo>
                      <a:pt x="278763" y="155099"/>
                      <a:pt x="272746" y="161116"/>
                      <a:pt x="272746" y="168538"/>
                    </a:cubicBezTo>
                    <a:cubicBezTo>
                      <a:pt x="272746" y="175961"/>
                      <a:pt x="278763" y="181977"/>
                      <a:pt x="286185" y="181977"/>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3"/>
                    </a:moveTo>
                    <a:cubicBezTo>
                      <a:pt x="293607" y="285413"/>
                      <a:pt x="299623" y="279397"/>
                      <a:pt x="299623" y="271974"/>
                    </a:cubicBezTo>
                    <a:cubicBezTo>
                      <a:pt x="299623" y="264552"/>
                      <a:pt x="293607" y="258535"/>
                      <a:pt x="286185" y="258535"/>
                    </a:cubicBezTo>
                    <a:cubicBezTo>
                      <a:pt x="278763" y="258535"/>
                      <a:pt x="272746" y="264552"/>
                      <a:pt x="272746" y="271974"/>
                    </a:cubicBezTo>
                    <a:cubicBezTo>
                      <a:pt x="272746" y="279397"/>
                      <a:pt x="278763" y="285413"/>
                      <a:pt x="286185" y="285413"/>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1977"/>
                    </a:moveTo>
                    <a:cubicBezTo>
                      <a:pt x="248112" y="181977"/>
                      <a:pt x="254129" y="175961"/>
                      <a:pt x="254129" y="168538"/>
                    </a:cubicBezTo>
                    <a:cubicBezTo>
                      <a:pt x="254129" y="161116"/>
                      <a:pt x="248112" y="155099"/>
                      <a:pt x="240690" y="155099"/>
                    </a:cubicBezTo>
                    <a:cubicBezTo>
                      <a:pt x="233268" y="155099"/>
                      <a:pt x="227252" y="161116"/>
                      <a:pt x="227252" y="168538"/>
                    </a:cubicBezTo>
                    <a:cubicBezTo>
                      <a:pt x="227252" y="175961"/>
                      <a:pt x="233268" y="181977"/>
                      <a:pt x="240690" y="181977"/>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3"/>
                    </a:moveTo>
                    <a:cubicBezTo>
                      <a:pt x="248112" y="285413"/>
                      <a:pt x="254129" y="279397"/>
                      <a:pt x="254129" y="271974"/>
                    </a:cubicBezTo>
                    <a:cubicBezTo>
                      <a:pt x="254129" y="264552"/>
                      <a:pt x="248112" y="258535"/>
                      <a:pt x="240690" y="258535"/>
                    </a:cubicBezTo>
                    <a:cubicBezTo>
                      <a:pt x="233268" y="258535"/>
                      <a:pt x="227252" y="264552"/>
                      <a:pt x="227252" y="271974"/>
                    </a:cubicBezTo>
                    <a:cubicBezTo>
                      <a:pt x="227252" y="279397"/>
                      <a:pt x="233268" y="285413"/>
                      <a:pt x="240690" y="285413"/>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4" y="72524"/>
                      <a:pt x="208634" y="65102"/>
                    </a:cubicBezTo>
                    <a:cubicBezTo>
                      <a:pt x="208634" y="57680"/>
                      <a:pt x="202618" y="51663"/>
                      <a:pt x="195196" y="51663"/>
                    </a:cubicBezTo>
                    <a:cubicBezTo>
                      <a:pt x="187774" y="51663"/>
                      <a:pt x="181757" y="57680"/>
                      <a:pt x="181757" y="65102"/>
                    </a:cubicBezTo>
                    <a:cubicBezTo>
                      <a:pt x="181757" y="72524"/>
                      <a:pt x="187774" y="78541"/>
                      <a:pt x="195196" y="78541"/>
                    </a:cubicBezTo>
                    <a:close/>
                    <a:moveTo>
                      <a:pt x="195196" y="130314"/>
                    </a:moveTo>
                    <a:cubicBezTo>
                      <a:pt x="202618" y="130314"/>
                      <a:pt x="208634" y="124297"/>
                      <a:pt x="208634" y="116875"/>
                    </a:cubicBezTo>
                    <a:cubicBezTo>
                      <a:pt x="208634" y="109453"/>
                      <a:pt x="202618" y="103436"/>
                      <a:pt x="195196" y="103436"/>
                    </a:cubicBezTo>
                    <a:cubicBezTo>
                      <a:pt x="187774" y="103436"/>
                      <a:pt x="181757" y="109453"/>
                      <a:pt x="181757" y="116875"/>
                    </a:cubicBezTo>
                    <a:cubicBezTo>
                      <a:pt x="181757" y="124297"/>
                      <a:pt x="187774" y="130314"/>
                      <a:pt x="195196" y="130314"/>
                    </a:cubicBezTo>
                    <a:close/>
                    <a:moveTo>
                      <a:pt x="195196" y="181977"/>
                    </a:moveTo>
                    <a:cubicBezTo>
                      <a:pt x="202618" y="181977"/>
                      <a:pt x="208634" y="175961"/>
                      <a:pt x="208634" y="168538"/>
                    </a:cubicBezTo>
                    <a:cubicBezTo>
                      <a:pt x="208634" y="161116"/>
                      <a:pt x="202618" y="155099"/>
                      <a:pt x="195196" y="155099"/>
                    </a:cubicBezTo>
                    <a:cubicBezTo>
                      <a:pt x="187774" y="155099"/>
                      <a:pt x="181757" y="161116"/>
                      <a:pt x="181757" y="168538"/>
                    </a:cubicBezTo>
                    <a:cubicBezTo>
                      <a:pt x="181757" y="175961"/>
                      <a:pt x="187774" y="181977"/>
                      <a:pt x="195196" y="181977"/>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413"/>
                    </a:moveTo>
                    <a:cubicBezTo>
                      <a:pt x="202618" y="285413"/>
                      <a:pt x="208634" y="279397"/>
                      <a:pt x="208634" y="271974"/>
                    </a:cubicBezTo>
                    <a:cubicBezTo>
                      <a:pt x="208634" y="264552"/>
                      <a:pt x="202618" y="258535"/>
                      <a:pt x="195196" y="258535"/>
                    </a:cubicBezTo>
                    <a:cubicBezTo>
                      <a:pt x="187774" y="258535"/>
                      <a:pt x="181757" y="264552"/>
                      <a:pt x="181757" y="271974"/>
                    </a:cubicBezTo>
                    <a:cubicBezTo>
                      <a:pt x="181757" y="279397"/>
                      <a:pt x="187774" y="285413"/>
                      <a:pt x="195196" y="285413"/>
                    </a:cubicBezTo>
                    <a:close/>
                    <a:moveTo>
                      <a:pt x="195196" y="337187"/>
                    </a:moveTo>
                    <a:cubicBezTo>
                      <a:pt x="202618" y="337187"/>
                      <a:pt x="208634" y="331170"/>
                      <a:pt x="208634" y="323748"/>
                    </a:cubicBezTo>
                    <a:cubicBezTo>
                      <a:pt x="208634"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4" y="434607"/>
                      <a:pt x="208634" y="427184"/>
                    </a:cubicBezTo>
                    <a:cubicBezTo>
                      <a:pt x="208634" y="419762"/>
                      <a:pt x="202618" y="413745"/>
                      <a:pt x="195196" y="413745"/>
                    </a:cubicBezTo>
                    <a:cubicBezTo>
                      <a:pt x="187774" y="413745"/>
                      <a:pt x="181757" y="419762"/>
                      <a:pt x="181757" y="427184"/>
                    </a:cubicBezTo>
                    <a:cubicBezTo>
                      <a:pt x="181757" y="434607"/>
                      <a:pt x="187774" y="440623"/>
                      <a:pt x="19519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0" y="175961"/>
                      <a:pt x="163250" y="168538"/>
                    </a:cubicBezTo>
                    <a:cubicBezTo>
                      <a:pt x="163250"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0" y="279397"/>
                      <a:pt x="163250" y="271974"/>
                    </a:cubicBezTo>
                    <a:cubicBezTo>
                      <a:pt x="163250"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541"/>
                    </a:moveTo>
                    <a:cubicBezTo>
                      <a:pt x="111739" y="78541"/>
                      <a:pt x="117756" y="72524"/>
                      <a:pt x="117756" y="65102"/>
                    </a:cubicBezTo>
                    <a:cubicBezTo>
                      <a:pt x="117756" y="57680"/>
                      <a:pt x="111739" y="51663"/>
                      <a:pt x="104317" y="51663"/>
                    </a:cubicBezTo>
                    <a:cubicBezTo>
                      <a:pt x="96895" y="51663"/>
                      <a:pt x="90879" y="57680"/>
                      <a:pt x="90879" y="65102"/>
                    </a:cubicBezTo>
                    <a:cubicBezTo>
                      <a:pt x="90879" y="72524"/>
                      <a:pt x="96895" y="78541"/>
                      <a:pt x="104317" y="7854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1977"/>
                    </a:moveTo>
                    <a:cubicBezTo>
                      <a:pt x="111739" y="181977"/>
                      <a:pt x="117756" y="175961"/>
                      <a:pt x="117756" y="168538"/>
                    </a:cubicBezTo>
                    <a:cubicBezTo>
                      <a:pt x="117756" y="161116"/>
                      <a:pt x="111739" y="155099"/>
                      <a:pt x="104317" y="155099"/>
                    </a:cubicBezTo>
                    <a:cubicBezTo>
                      <a:pt x="96895" y="155099"/>
                      <a:pt x="90879" y="161116"/>
                      <a:pt x="90879" y="168538"/>
                    </a:cubicBezTo>
                    <a:cubicBezTo>
                      <a:pt x="90879" y="175961"/>
                      <a:pt x="96895" y="181977"/>
                      <a:pt x="104317" y="181977"/>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413"/>
                    </a:moveTo>
                    <a:cubicBezTo>
                      <a:pt x="111739" y="285413"/>
                      <a:pt x="117756" y="279397"/>
                      <a:pt x="117756" y="271974"/>
                    </a:cubicBezTo>
                    <a:cubicBezTo>
                      <a:pt x="117756" y="264552"/>
                      <a:pt x="111739" y="258535"/>
                      <a:pt x="104317" y="258535"/>
                    </a:cubicBezTo>
                    <a:cubicBezTo>
                      <a:pt x="96895" y="258535"/>
                      <a:pt x="90879" y="264552"/>
                      <a:pt x="90879" y="271974"/>
                    </a:cubicBezTo>
                    <a:cubicBezTo>
                      <a:pt x="90879" y="279397"/>
                      <a:pt x="96895" y="285413"/>
                      <a:pt x="104317" y="285413"/>
                    </a:cubicBezTo>
                    <a:close/>
                    <a:moveTo>
                      <a:pt x="104317" y="337187"/>
                    </a:moveTo>
                    <a:cubicBezTo>
                      <a:pt x="111739" y="337187"/>
                      <a:pt x="117756" y="331170"/>
                      <a:pt x="117756" y="323748"/>
                    </a:cubicBezTo>
                    <a:cubicBezTo>
                      <a:pt x="117756" y="316326"/>
                      <a:pt x="111739" y="310309"/>
                      <a:pt x="104317" y="310309"/>
                    </a:cubicBezTo>
                    <a:cubicBezTo>
                      <a:pt x="96895" y="310309"/>
                      <a:pt x="90879" y="316326"/>
                      <a:pt x="90879" y="323748"/>
                    </a:cubicBezTo>
                    <a:cubicBezTo>
                      <a:pt x="90879" y="331170"/>
                      <a:pt x="96895" y="337187"/>
                      <a:pt x="104317" y="33718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623"/>
                    </a:moveTo>
                    <a:cubicBezTo>
                      <a:pt x="111739" y="440623"/>
                      <a:pt x="117756" y="434607"/>
                      <a:pt x="117756" y="427184"/>
                    </a:cubicBezTo>
                    <a:cubicBezTo>
                      <a:pt x="117756" y="419762"/>
                      <a:pt x="111739" y="413745"/>
                      <a:pt x="104317" y="413745"/>
                    </a:cubicBezTo>
                    <a:cubicBezTo>
                      <a:pt x="96895" y="413745"/>
                      <a:pt x="90879" y="419762"/>
                      <a:pt x="90879" y="427184"/>
                    </a:cubicBezTo>
                    <a:cubicBezTo>
                      <a:pt x="90879" y="434607"/>
                      <a:pt x="96895" y="440623"/>
                      <a:pt x="104317" y="440623"/>
                    </a:cubicBezTo>
                    <a:close/>
                    <a:moveTo>
                      <a:pt x="58823" y="26878"/>
                    </a:moveTo>
                    <a:cubicBezTo>
                      <a:pt x="66245" y="26878"/>
                      <a:pt x="72262" y="20861"/>
                      <a:pt x="72262" y="13439"/>
                    </a:cubicBezTo>
                    <a:cubicBezTo>
                      <a:pt x="72262" y="6017"/>
                      <a:pt x="66245" y="0"/>
                      <a:pt x="58823" y="0"/>
                    </a:cubicBezTo>
                    <a:cubicBezTo>
                      <a:pt x="51401" y="0"/>
                      <a:pt x="45384" y="6017"/>
                      <a:pt x="45384" y="13439"/>
                    </a:cubicBezTo>
                    <a:cubicBezTo>
                      <a:pt x="45384" y="20861"/>
                      <a:pt x="51401" y="26878"/>
                      <a:pt x="58823" y="26878"/>
                    </a:cubicBezTo>
                    <a:close/>
                    <a:moveTo>
                      <a:pt x="58823" y="78541"/>
                    </a:moveTo>
                    <a:cubicBezTo>
                      <a:pt x="66245" y="78541"/>
                      <a:pt x="72262" y="72524"/>
                      <a:pt x="72262" y="65102"/>
                    </a:cubicBezTo>
                    <a:cubicBezTo>
                      <a:pt x="72262" y="57680"/>
                      <a:pt x="66245" y="51663"/>
                      <a:pt x="58823" y="51663"/>
                    </a:cubicBezTo>
                    <a:cubicBezTo>
                      <a:pt x="51401" y="51663"/>
                      <a:pt x="45384" y="57680"/>
                      <a:pt x="45384" y="65102"/>
                    </a:cubicBezTo>
                    <a:cubicBezTo>
                      <a:pt x="45384" y="72524"/>
                      <a:pt x="51401" y="78541"/>
                      <a:pt x="58823" y="78541"/>
                    </a:cubicBezTo>
                    <a:close/>
                    <a:moveTo>
                      <a:pt x="58823" y="130314"/>
                    </a:moveTo>
                    <a:cubicBezTo>
                      <a:pt x="66245" y="130314"/>
                      <a:pt x="72262" y="124297"/>
                      <a:pt x="72262" y="116875"/>
                    </a:cubicBezTo>
                    <a:cubicBezTo>
                      <a:pt x="72262" y="109453"/>
                      <a:pt x="66245" y="103436"/>
                      <a:pt x="58823" y="103436"/>
                    </a:cubicBezTo>
                    <a:cubicBezTo>
                      <a:pt x="51401" y="103436"/>
                      <a:pt x="45384" y="109453"/>
                      <a:pt x="45384" y="116875"/>
                    </a:cubicBezTo>
                    <a:cubicBezTo>
                      <a:pt x="45384" y="124297"/>
                      <a:pt x="51401" y="130314"/>
                      <a:pt x="58823" y="130314"/>
                    </a:cubicBezTo>
                    <a:close/>
                    <a:moveTo>
                      <a:pt x="58823" y="181977"/>
                    </a:moveTo>
                    <a:cubicBezTo>
                      <a:pt x="66245" y="181977"/>
                      <a:pt x="72262" y="175961"/>
                      <a:pt x="72262" y="168538"/>
                    </a:cubicBezTo>
                    <a:cubicBezTo>
                      <a:pt x="72262" y="161116"/>
                      <a:pt x="66245" y="155099"/>
                      <a:pt x="58823" y="155099"/>
                    </a:cubicBezTo>
                    <a:cubicBezTo>
                      <a:pt x="51401" y="155099"/>
                      <a:pt x="45384" y="161116"/>
                      <a:pt x="45384" y="168538"/>
                    </a:cubicBezTo>
                    <a:cubicBezTo>
                      <a:pt x="45384" y="175961"/>
                      <a:pt x="51401" y="181977"/>
                      <a:pt x="58823" y="181977"/>
                    </a:cubicBezTo>
                    <a:close/>
                    <a:moveTo>
                      <a:pt x="58823" y="233751"/>
                    </a:moveTo>
                    <a:cubicBezTo>
                      <a:pt x="66245" y="233751"/>
                      <a:pt x="72262" y="227734"/>
                      <a:pt x="72262" y="220312"/>
                    </a:cubicBezTo>
                    <a:cubicBezTo>
                      <a:pt x="72262" y="212889"/>
                      <a:pt x="66245" y="206873"/>
                      <a:pt x="58823" y="206873"/>
                    </a:cubicBezTo>
                    <a:cubicBezTo>
                      <a:pt x="51401" y="206873"/>
                      <a:pt x="45384" y="212889"/>
                      <a:pt x="45384" y="220312"/>
                    </a:cubicBezTo>
                    <a:cubicBezTo>
                      <a:pt x="45384" y="227734"/>
                      <a:pt x="51401" y="233751"/>
                      <a:pt x="58823" y="233751"/>
                    </a:cubicBezTo>
                    <a:close/>
                    <a:moveTo>
                      <a:pt x="58823" y="285413"/>
                    </a:moveTo>
                    <a:cubicBezTo>
                      <a:pt x="66245" y="285413"/>
                      <a:pt x="72262" y="279397"/>
                      <a:pt x="72262" y="271974"/>
                    </a:cubicBezTo>
                    <a:cubicBezTo>
                      <a:pt x="72262" y="264552"/>
                      <a:pt x="66245" y="258535"/>
                      <a:pt x="58823" y="258535"/>
                    </a:cubicBezTo>
                    <a:cubicBezTo>
                      <a:pt x="51401" y="258535"/>
                      <a:pt x="45384" y="264552"/>
                      <a:pt x="45384" y="271974"/>
                    </a:cubicBezTo>
                    <a:cubicBezTo>
                      <a:pt x="45384" y="279397"/>
                      <a:pt x="51401" y="285413"/>
                      <a:pt x="58823" y="285413"/>
                    </a:cubicBezTo>
                    <a:close/>
                    <a:moveTo>
                      <a:pt x="58823" y="337187"/>
                    </a:moveTo>
                    <a:cubicBezTo>
                      <a:pt x="66245" y="337187"/>
                      <a:pt x="72262" y="331170"/>
                      <a:pt x="72262" y="323748"/>
                    </a:cubicBezTo>
                    <a:cubicBezTo>
                      <a:pt x="72262" y="316326"/>
                      <a:pt x="66245" y="310309"/>
                      <a:pt x="58823" y="310309"/>
                    </a:cubicBezTo>
                    <a:cubicBezTo>
                      <a:pt x="51401" y="310309"/>
                      <a:pt x="45384" y="316326"/>
                      <a:pt x="45384" y="323748"/>
                    </a:cubicBezTo>
                    <a:cubicBezTo>
                      <a:pt x="45384" y="331170"/>
                      <a:pt x="51401" y="337187"/>
                      <a:pt x="58823" y="337187"/>
                    </a:cubicBezTo>
                    <a:close/>
                    <a:moveTo>
                      <a:pt x="58823" y="388960"/>
                    </a:moveTo>
                    <a:cubicBezTo>
                      <a:pt x="66245" y="388960"/>
                      <a:pt x="72262" y="382943"/>
                      <a:pt x="72262" y="375521"/>
                    </a:cubicBezTo>
                    <a:cubicBezTo>
                      <a:pt x="72262" y="368099"/>
                      <a:pt x="66245" y="362082"/>
                      <a:pt x="58823" y="362082"/>
                    </a:cubicBezTo>
                    <a:cubicBezTo>
                      <a:pt x="51401" y="362082"/>
                      <a:pt x="45384" y="368099"/>
                      <a:pt x="45384" y="375521"/>
                    </a:cubicBezTo>
                    <a:cubicBezTo>
                      <a:pt x="45384" y="382943"/>
                      <a:pt x="51401" y="388960"/>
                      <a:pt x="58823" y="388960"/>
                    </a:cubicBezTo>
                    <a:close/>
                    <a:moveTo>
                      <a:pt x="58823" y="440623"/>
                    </a:moveTo>
                    <a:cubicBezTo>
                      <a:pt x="66245" y="440623"/>
                      <a:pt x="72262" y="434607"/>
                      <a:pt x="72262" y="427184"/>
                    </a:cubicBezTo>
                    <a:cubicBezTo>
                      <a:pt x="72262" y="419762"/>
                      <a:pt x="66245" y="413745"/>
                      <a:pt x="58823" y="413745"/>
                    </a:cubicBezTo>
                    <a:cubicBezTo>
                      <a:pt x="51401" y="413745"/>
                      <a:pt x="45384" y="419762"/>
                      <a:pt x="45384" y="427184"/>
                    </a:cubicBezTo>
                    <a:cubicBezTo>
                      <a:pt x="45384" y="434607"/>
                      <a:pt x="51401" y="440623"/>
                      <a:pt x="5882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7" y="175961"/>
                      <a:pt x="26877" y="168538"/>
                    </a:cubicBezTo>
                    <a:cubicBezTo>
                      <a:pt x="26877"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7" y="279397"/>
                      <a:pt x="26877" y="271974"/>
                    </a:cubicBezTo>
                    <a:cubicBezTo>
                      <a:pt x="26877"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71" name="任意多边形: 形状 170">
                <a:extLst>
                  <a:ext uri="{FF2B5EF4-FFF2-40B4-BE49-F238E27FC236}">
                    <a16:creationId xmlns:a16="http://schemas.microsoft.com/office/drawing/2014/main" id="{1FF640F5-BAFC-7021-B951-4E1FA98879F2}"/>
                  </a:ext>
                </a:extLst>
              </p:cNvPr>
              <p:cNvSpPr/>
              <p:nvPr/>
            </p:nvSpPr>
            <p:spPr>
              <a:xfrm>
                <a:off x="8788739" y="4584730"/>
                <a:ext cx="345118" cy="440623"/>
              </a:xfrm>
              <a:custGeom>
                <a:avLst/>
                <a:gdLst>
                  <a:gd name="connsiteX0" fmla="*/ 331679 w 345118"/>
                  <a:gd name="connsiteY0" fmla="*/ 26878 h 440623"/>
                  <a:gd name="connsiteX1" fmla="*/ 345118 w 345118"/>
                  <a:gd name="connsiteY1" fmla="*/ 13439 h 440623"/>
                  <a:gd name="connsiteX2" fmla="*/ 331679 w 345118"/>
                  <a:gd name="connsiteY2" fmla="*/ 0 h 440623"/>
                  <a:gd name="connsiteX3" fmla="*/ 318241 w 345118"/>
                  <a:gd name="connsiteY3" fmla="*/ 13439 h 440623"/>
                  <a:gd name="connsiteX4" fmla="*/ 331679 w 345118"/>
                  <a:gd name="connsiteY4" fmla="*/ 26878 h 440623"/>
                  <a:gd name="connsiteX5" fmla="*/ 331679 w 345118"/>
                  <a:gd name="connsiteY5" fmla="*/ 78541 h 440623"/>
                  <a:gd name="connsiteX6" fmla="*/ 345118 w 345118"/>
                  <a:gd name="connsiteY6" fmla="*/ 65102 h 440623"/>
                  <a:gd name="connsiteX7" fmla="*/ 331679 w 345118"/>
                  <a:gd name="connsiteY7" fmla="*/ 51663 h 440623"/>
                  <a:gd name="connsiteX8" fmla="*/ 318241 w 345118"/>
                  <a:gd name="connsiteY8" fmla="*/ 65102 h 440623"/>
                  <a:gd name="connsiteX9" fmla="*/ 331679 w 345118"/>
                  <a:gd name="connsiteY9" fmla="*/ 78541 h 440623"/>
                  <a:gd name="connsiteX10" fmla="*/ 331679 w 345118"/>
                  <a:gd name="connsiteY10" fmla="*/ 130314 h 440623"/>
                  <a:gd name="connsiteX11" fmla="*/ 345118 w 345118"/>
                  <a:gd name="connsiteY11" fmla="*/ 116875 h 440623"/>
                  <a:gd name="connsiteX12" fmla="*/ 331679 w 345118"/>
                  <a:gd name="connsiteY12" fmla="*/ 103436 h 440623"/>
                  <a:gd name="connsiteX13" fmla="*/ 318241 w 345118"/>
                  <a:gd name="connsiteY13" fmla="*/ 116875 h 440623"/>
                  <a:gd name="connsiteX14" fmla="*/ 331679 w 345118"/>
                  <a:gd name="connsiteY14" fmla="*/ 130314 h 440623"/>
                  <a:gd name="connsiteX15" fmla="*/ 331679 w 345118"/>
                  <a:gd name="connsiteY15" fmla="*/ 181977 h 440623"/>
                  <a:gd name="connsiteX16" fmla="*/ 345118 w 345118"/>
                  <a:gd name="connsiteY16" fmla="*/ 168538 h 440623"/>
                  <a:gd name="connsiteX17" fmla="*/ 331679 w 345118"/>
                  <a:gd name="connsiteY17" fmla="*/ 155099 h 440623"/>
                  <a:gd name="connsiteX18" fmla="*/ 318241 w 345118"/>
                  <a:gd name="connsiteY18" fmla="*/ 168538 h 440623"/>
                  <a:gd name="connsiteX19" fmla="*/ 331679 w 345118"/>
                  <a:gd name="connsiteY19" fmla="*/ 181977 h 440623"/>
                  <a:gd name="connsiteX20" fmla="*/ 331679 w 345118"/>
                  <a:gd name="connsiteY20" fmla="*/ 233751 h 440623"/>
                  <a:gd name="connsiteX21" fmla="*/ 345118 w 345118"/>
                  <a:gd name="connsiteY21" fmla="*/ 220312 h 440623"/>
                  <a:gd name="connsiteX22" fmla="*/ 331679 w 345118"/>
                  <a:gd name="connsiteY22" fmla="*/ 206873 h 440623"/>
                  <a:gd name="connsiteX23" fmla="*/ 318241 w 345118"/>
                  <a:gd name="connsiteY23" fmla="*/ 220312 h 440623"/>
                  <a:gd name="connsiteX24" fmla="*/ 331679 w 345118"/>
                  <a:gd name="connsiteY24" fmla="*/ 233751 h 440623"/>
                  <a:gd name="connsiteX25" fmla="*/ 331679 w 345118"/>
                  <a:gd name="connsiteY25" fmla="*/ 285413 h 440623"/>
                  <a:gd name="connsiteX26" fmla="*/ 345118 w 345118"/>
                  <a:gd name="connsiteY26" fmla="*/ 271974 h 440623"/>
                  <a:gd name="connsiteX27" fmla="*/ 331679 w 345118"/>
                  <a:gd name="connsiteY27" fmla="*/ 258535 h 440623"/>
                  <a:gd name="connsiteX28" fmla="*/ 318241 w 345118"/>
                  <a:gd name="connsiteY28" fmla="*/ 271974 h 440623"/>
                  <a:gd name="connsiteX29" fmla="*/ 331679 w 345118"/>
                  <a:gd name="connsiteY29" fmla="*/ 285413 h 440623"/>
                  <a:gd name="connsiteX30" fmla="*/ 331679 w 345118"/>
                  <a:gd name="connsiteY30" fmla="*/ 337187 h 440623"/>
                  <a:gd name="connsiteX31" fmla="*/ 345118 w 345118"/>
                  <a:gd name="connsiteY31" fmla="*/ 323748 h 440623"/>
                  <a:gd name="connsiteX32" fmla="*/ 331679 w 345118"/>
                  <a:gd name="connsiteY32" fmla="*/ 310309 h 440623"/>
                  <a:gd name="connsiteX33" fmla="*/ 318241 w 345118"/>
                  <a:gd name="connsiteY33" fmla="*/ 323748 h 440623"/>
                  <a:gd name="connsiteX34" fmla="*/ 331679 w 345118"/>
                  <a:gd name="connsiteY34" fmla="*/ 337187 h 440623"/>
                  <a:gd name="connsiteX35" fmla="*/ 331679 w 345118"/>
                  <a:gd name="connsiteY35" fmla="*/ 388960 h 440623"/>
                  <a:gd name="connsiteX36" fmla="*/ 345118 w 345118"/>
                  <a:gd name="connsiteY36" fmla="*/ 375521 h 440623"/>
                  <a:gd name="connsiteX37" fmla="*/ 331679 w 345118"/>
                  <a:gd name="connsiteY37" fmla="*/ 362082 h 440623"/>
                  <a:gd name="connsiteX38" fmla="*/ 318241 w 345118"/>
                  <a:gd name="connsiteY38" fmla="*/ 375521 h 440623"/>
                  <a:gd name="connsiteX39" fmla="*/ 331679 w 345118"/>
                  <a:gd name="connsiteY39" fmla="*/ 388960 h 440623"/>
                  <a:gd name="connsiteX40" fmla="*/ 331679 w 345118"/>
                  <a:gd name="connsiteY40" fmla="*/ 440623 h 440623"/>
                  <a:gd name="connsiteX41" fmla="*/ 345118 w 345118"/>
                  <a:gd name="connsiteY41" fmla="*/ 427184 h 440623"/>
                  <a:gd name="connsiteX42" fmla="*/ 331679 w 345118"/>
                  <a:gd name="connsiteY42" fmla="*/ 413745 h 440623"/>
                  <a:gd name="connsiteX43" fmla="*/ 318241 w 345118"/>
                  <a:gd name="connsiteY43" fmla="*/ 427184 h 440623"/>
                  <a:gd name="connsiteX44" fmla="*/ 331679 w 345118"/>
                  <a:gd name="connsiteY44" fmla="*/ 440623 h 440623"/>
                  <a:gd name="connsiteX45" fmla="*/ 286185 w 345118"/>
                  <a:gd name="connsiteY45" fmla="*/ 26878 h 440623"/>
                  <a:gd name="connsiteX46" fmla="*/ 299624 w 345118"/>
                  <a:gd name="connsiteY46" fmla="*/ 13439 h 440623"/>
                  <a:gd name="connsiteX47" fmla="*/ 286185 w 345118"/>
                  <a:gd name="connsiteY47" fmla="*/ 0 h 440623"/>
                  <a:gd name="connsiteX48" fmla="*/ 272746 w 345118"/>
                  <a:gd name="connsiteY48" fmla="*/ 13439 h 440623"/>
                  <a:gd name="connsiteX49" fmla="*/ 286185 w 345118"/>
                  <a:gd name="connsiteY49" fmla="*/ 26878 h 440623"/>
                  <a:gd name="connsiteX50" fmla="*/ 286185 w 345118"/>
                  <a:gd name="connsiteY50" fmla="*/ 78541 h 440623"/>
                  <a:gd name="connsiteX51" fmla="*/ 299624 w 345118"/>
                  <a:gd name="connsiteY51" fmla="*/ 65102 h 440623"/>
                  <a:gd name="connsiteX52" fmla="*/ 286185 w 345118"/>
                  <a:gd name="connsiteY52" fmla="*/ 51663 h 440623"/>
                  <a:gd name="connsiteX53" fmla="*/ 272746 w 345118"/>
                  <a:gd name="connsiteY53" fmla="*/ 65102 h 440623"/>
                  <a:gd name="connsiteX54" fmla="*/ 286185 w 345118"/>
                  <a:gd name="connsiteY54" fmla="*/ 78541 h 440623"/>
                  <a:gd name="connsiteX55" fmla="*/ 286185 w 345118"/>
                  <a:gd name="connsiteY55" fmla="*/ 130314 h 440623"/>
                  <a:gd name="connsiteX56" fmla="*/ 299624 w 345118"/>
                  <a:gd name="connsiteY56" fmla="*/ 116875 h 440623"/>
                  <a:gd name="connsiteX57" fmla="*/ 286185 w 345118"/>
                  <a:gd name="connsiteY57" fmla="*/ 103436 h 440623"/>
                  <a:gd name="connsiteX58" fmla="*/ 272746 w 345118"/>
                  <a:gd name="connsiteY58" fmla="*/ 116875 h 440623"/>
                  <a:gd name="connsiteX59" fmla="*/ 286185 w 345118"/>
                  <a:gd name="connsiteY59" fmla="*/ 130314 h 440623"/>
                  <a:gd name="connsiteX60" fmla="*/ 286185 w 345118"/>
                  <a:gd name="connsiteY60" fmla="*/ 181977 h 440623"/>
                  <a:gd name="connsiteX61" fmla="*/ 299624 w 345118"/>
                  <a:gd name="connsiteY61" fmla="*/ 168538 h 440623"/>
                  <a:gd name="connsiteX62" fmla="*/ 286185 w 345118"/>
                  <a:gd name="connsiteY62" fmla="*/ 155099 h 440623"/>
                  <a:gd name="connsiteX63" fmla="*/ 272746 w 345118"/>
                  <a:gd name="connsiteY63" fmla="*/ 168538 h 440623"/>
                  <a:gd name="connsiteX64" fmla="*/ 286185 w 345118"/>
                  <a:gd name="connsiteY64" fmla="*/ 181977 h 440623"/>
                  <a:gd name="connsiteX65" fmla="*/ 286185 w 345118"/>
                  <a:gd name="connsiteY65" fmla="*/ 233751 h 440623"/>
                  <a:gd name="connsiteX66" fmla="*/ 299624 w 345118"/>
                  <a:gd name="connsiteY66" fmla="*/ 220312 h 440623"/>
                  <a:gd name="connsiteX67" fmla="*/ 286185 w 345118"/>
                  <a:gd name="connsiteY67" fmla="*/ 206873 h 440623"/>
                  <a:gd name="connsiteX68" fmla="*/ 272746 w 345118"/>
                  <a:gd name="connsiteY68" fmla="*/ 220312 h 440623"/>
                  <a:gd name="connsiteX69" fmla="*/ 286185 w 345118"/>
                  <a:gd name="connsiteY69" fmla="*/ 233751 h 440623"/>
                  <a:gd name="connsiteX70" fmla="*/ 286185 w 345118"/>
                  <a:gd name="connsiteY70" fmla="*/ 285413 h 440623"/>
                  <a:gd name="connsiteX71" fmla="*/ 299624 w 345118"/>
                  <a:gd name="connsiteY71" fmla="*/ 271974 h 440623"/>
                  <a:gd name="connsiteX72" fmla="*/ 286185 w 345118"/>
                  <a:gd name="connsiteY72" fmla="*/ 258535 h 440623"/>
                  <a:gd name="connsiteX73" fmla="*/ 272746 w 345118"/>
                  <a:gd name="connsiteY73" fmla="*/ 271974 h 440623"/>
                  <a:gd name="connsiteX74" fmla="*/ 286185 w 345118"/>
                  <a:gd name="connsiteY74" fmla="*/ 285413 h 440623"/>
                  <a:gd name="connsiteX75" fmla="*/ 286185 w 345118"/>
                  <a:gd name="connsiteY75" fmla="*/ 337187 h 440623"/>
                  <a:gd name="connsiteX76" fmla="*/ 299624 w 345118"/>
                  <a:gd name="connsiteY76" fmla="*/ 323748 h 440623"/>
                  <a:gd name="connsiteX77" fmla="*/ 286185 w 345118"/>
                  <a:gd name="connsiteY77" fmla="*/ 310309 h 440623"/>
                  <a:gd name="connsiteX78" fmla="*/ 272746 w 345118"/>
                  <a:gd name="connsiteY78" fmla="*/ 323748 h 440623"/>
                  <a:gd name="connsiteX79" fmla="*/ 286185 w 345118"/>
                  <a:gd name="connsiteY79" fmla="*/ 337187 h 440623"/>
                  <a:gd name="connsiteX80" fmla="*/ 286185 w 345118"/>
                  <a:gd name="connsiteY80" fmla="*/ 388960 h 440623"/>
                  <a:gd name="connsiteX81" fmla="*/ 299624 w 345118"/>
                  <a:gd name="connsiteY81" fmla="*/ 375521 h 440623"/>
                  <a:gd name="connsiteX82" fmla="*/ 286185 w 345118"/>
                  <a:gd name="connsiteY82" fmla="*/ 362082 h 440623"/>
                  <a:gd name="connsiteX83" fmla="*/ 272746 w 345118"/>
                  <a:gd name="connsiteY83" fmla="*/ 375521 h 440623"/>
                  <a:gd name="connsiteX84" fmla="*/ 286185 w 345118"/>
                  <a:gd name="connsiteY84" fmla="*/ 388960 h 440623"/>
                  <a:gd name="connsiteX85" fmla="*/ 286185 w 345118"/>
                  <a:gd name="connsiteY85" fmla="*/ 440623 h 440623"/>
                  <a:gd name="connsiteX86" fmla="*/ 299624 w 345118"/>
                  <a:gd name="connsiteY86" fmla="*/ 427184 h 440623"/>
                  <a:gd name="connsiteX87" fmla="*/ 286185 w 345118"/>
                  <a:gd name="connsiteY87" fmla="*/ 413745 h 440623"/>
                  <a:gd name="connsiteX88" fmla="*/ 272746 w 345118"/>
                  <a:gd name="connsiteY88" fmla="*/ 427184 h 440623"/>
                  <a:gd name="connsiteX89" fmla="*/ 286185 w 345118"/>
                  <a:gd name="connsiteY89" fmla="*/ 440623 h 440623"/>
                  <a:gd name="connsiteX90" fmla="*/ 240691 w 345118"/>
                  <a:gd name="connsiteY90" fmla="*/ 26878 h 440623"/>
                  <a:gd name="connsiteX91" fmla="*/ 254130 w 345118"/>
                  <a:gd name="connsiteY91" fmla="*/ 13439 h 440623"/>
                  <a:gd name="connsiteX92" fmla="*/ 240691 w 345118"/>
                  <a:gd name="connsiteY92" fmla="*/ 0 h 440623"/>
                  <a:gd name="connsiteX93" fmla="*/ 227252 w 345118"/>
                  <a:gd name="connsiteY93" fmla="*/ 13439 h 440623"/>
                  <a:gd name="connsiteX94" fmla="*/ 240691 w 345118"/>
                  <a:gd name="connsiteY94" fmla="*/ 26878 h 440623"/>
                  <a:gd name="connsiteX95" fmla="*/ 240691 w 345118"/>
                  <a:gd name="connsiteY95" fmla="*/ 78541 h 440623"/>
                  <a:gd name="connsiteX96" fmla="*/ 254130 w 345118"/>
                  <a:gd name="connsiteY96" fmla="*/ 65102 h 440623"/>
                  <a:gd name="connsiteX97" fmla="*/ 240691 w 345118"/>
                  <a:gd name="connsiteY97" fmla="*/ 51663 h 440623"/>
                  <a:gd name="connsiteX98" fmla="*/ 227252 w 345118"/>
                  <a:gd name="connsiteY98" fmla="*/ 65102 h 440623"/>
                  <a:gd name="connsiteX99" fmla="*/ 240691 w 345118"/>
                  <a:gd name="connsiteY99" fmla="*/ 78541 h 440623"/>
                  <a:gd name="connsiteX100" fmla="*/ 240691 w 345118"/>
                  <a:gd name="connsiteY100" fmla="*/ 130314 h 440623"/>
                  <a:gd name="connsiteX101" fmla="*/ 254130 w 345118"/>
                  <a:gd name="connsiteY101" fmla="*/ 116875 h 440623"/>
                  <a:gd name="connsiteX102" fmla="*/ 240691 w 345118"/>
                  <a:gd name="connsiteY102" fmla="*/ 103436 h 440623"/>
                  <a:gd name="connsiteX103" fmla="*/ 227252 w 345118"/>
                  <a:gd name="connsiteY103" fmla="*/ 116875 h 440623"/>
                  <a:gd name="connsiteX104" fmla="*/ 240691 w 345118"/>
                  <a:gd name="connsiteY104" fmla="*/ 130314 h 440623"/>
                  <a:gd name="connsiteX105" fmla="*/ 240691 w 345118"/>
                  <a:gd name="connsiteY105" fmla="*/ 181977 h 440623"/>
                  <a:gd name="connsiteX106" fmla="*/ 254130 w 345118"/>
                  <a:gd name="connsiteY106" fmla="*/ 168538 h 440623"/>
                  <a:gd name="connsiteX107" fmla="*/ 240691 w 345118"/>
                  <a:gd name="connsiteY107" fmla="*/ 155099 h 440623"/>
                  <a:gd name="connsiteX108" fmla="*/ 227252 w 345118"/>
                  <a:gd name="connsiteY108" fmla="*/ 168538 h 440623"/>
                  <a:gd name="connsiteX109" fmla="*/ 240691 w 345118"/>
                  <a:gd name="connsiteY109" fmla="*/ 181977 h 440623"/>
                  <a:gd name="connsiteX110" fmla="*/ 240691 w 345118"/>
                  <a:gd name="connsiteY110" fmla="*/ 233751 h 440623"/>
                  <a:gd name="connsiteX111" fmla="*/ 254130 w 345118"/>
                  <a:gd name="connsiteY111" fmla="*/ 220312 h 440623"/>
                  <a:gd name="connsiteX112" fmla="*/ 240691 w 345118"/>
                  <a:gd name="connsiteY112" fmla="*/ 206873 h 440623"/>
                  <a:gd name="connsiteX113" fmla="*/ 227252 w 345118"/>
                  <a:gd name="connsiteY113" fmla="*/ 220312 h 440623"/>
                  <a:gd name="connsiteX114" fmla="*/ 240691 w 345118"/>
                  <a:gd name="connsiteY114" fmla="*/ 233751 h 440623"/>
                  <a:gd name="connsiteX115" fmla="*/ 240691 w 345118"/>
                  <a:gd name="connsiteY115" fmla="*/ 285413 h 440623"/>
                  <a:gd name="connsiteX116" fmla="*/ 254130 w 345118"/>
                  <a:gd name="connsiteY116" fmla="*/ 271974 h 440623"/>
                  <a:gd name="connsiteX117" fmla="*/ 240691 w 345118"/>
                  <a:gd name="connsiteY117" fmla="*/ 258535 h 440623"/>
                  <a:gd name="connsiteX118" fmla="*/ 227252 w 345118"/>
                  <a:gd name="connsiteY118" fmla="*/ 271974 h 440623"/>
                  <a:gd name="connsiteX119" fmla="*/ 240691 w 345118"/>
                  <a:gd name="connsiteY119" fmla="*/ 285413 h 440623"/>
                  <a:gd name="connsiteX120" fmla="*/ 240691 w 345118"/>
                  <a:gd name="connsiteY120" fmla="*/ 337187 h 440623"/>
                  <a:gd name="connsiteX121" fmla="*/ 254130 w 345118"/>
                  <a:gd name="connsiteY121" fmla="*/ 323748 h 440623"/>
                  <a:gd name="connsiteX122" fmla="*/ 240691 w 345118"/>
                  <a:gd name="connsiteY122" fmla="*/ 310309 h 440623"/>
                  <a:gd name="connsiteX123" fmla="*/ 227252 w 345118"/>
                  <a:gd name="connsiteY123" fmla="*/ 323748 h 440623"/>
                  <a:gd name="connsiteX124" fmla="*/ 240691 w 345118"/>
                  <a:gd name="connsiteY124" fmla="*/ 337187 h 440623"/>
                  <a:gd name="connsiteX125" fmla="*/ 240691 w 345118"/>
                  <a:gd name="connsiteY125" fmla="*/ 388960 h 440623"/>
                  <a:gd name="connsiteX126" fmla="*/ 254130 w 345118"/>
                  <a:gd name="connsiteY126" fmla="*/ 375521 h 440623"/>
                  <a:gd name="connsiteX127" fmla="*/ 240691 w 345118"/>
                  <a:gd name="connsiteY127" fmla="*/ 362082 h 440623"/>
                  <a:gd name="connsiteX128" fmla="*/ 227252 w 345118"/>
                  <a:gd name="connsiteY128" fmla="*/ 375521 h 440623"/>
                  <a:gd name="connsiteX129" fmla="*/ 240691 w 345118"/>
                  <a:gd name="connsiteY129" fmla="*/ 388960 h 440623"/>
                  <a:gd name="connsiteX130" fmla="*/ 240691 w 345118"/>
                  <a:gd name="connsiteY130" fmla="*/ 440623 h 440623"/>
                  <a:gd name="connsiteX131" fmla="*/ 254130 w 345118"/>
                  <a:gd name="connsiteY131" fmla="*/ 427184 h 440623"/>
                  <a:gd name="connsiteX132" fmla="*/ 240691 w 345118"/>
                  <a:gd name="connsiteY132" fmla="*/ 413745 h 440623"/>
                  <a:gd name="connsiteX133" fmla="*/ 227252 w 345118"/>
                  <a:gd name="connsiteY133" fmla="*/ 427184 h 440623"/>
                  <a:gd name="connsiteX134" fmla="*/ 240691 w 345118"/>
                  <a:gd name="connsiteY134" fmla="*/ 440623 h 440623"/>
                  <a:gd name="connsiteX135" fmla="*/ 195306 w 345118"/>
                  <a:gd name="connsiteY135" fmla="*/ 26878 h 440623"/>
                  <a:gd name="connsiteX136" fmla="*/ 208745 w 345118"/>
                  <a:gd name="connsiteY136" fmla="*/ 13439 h 440623"/>
                  <a:gd name="connsiteX137" fmla="*/ 195306 w 345118"/>
                  <a:gd name="connsiteY137" fmla="*/ 0 h 440623"/>
                  <a:gd name="connsiteX138" fmla="*/ 181867 w 345118"/>
                  <a:gd name="connsiteY138" fmla="*/ 13439 h 440623"/>
                  <a:gd name="connsiteX139" fmla="*/ 195306 w 345118"/>
                  <a:gd name="connsiteY139" fmla="*/ 26878 h 440623"/>
                  <a:gd name="connsiteX140" fmla="*/ 195306 w 345118"/>
                  <a:gd name="connsiteY140" fmla="*/ 78541 h 440623"/>
                  <a:gd name="connsiteX141" fmla="*/ 208745 w 345118"/>
                  <a:gd name="connsiteY141" fmla="*/ 65102 h 440623"/>
                  <a:gd name="connsiteX142" fmla="*/ 195306 w 345118"/>
                  <a:gd name="connsiteY142" fmla="*/ 51663 h 440623"/>
                  <a:gd name="connsiteX143" fmla="*/ 181867 w 345118"/>
                  <a:gd name="connsiteY143" fmla="*/ 65102 h 440623"/>
                  <a:gd name="connsiteX144" fmla="*/ 195306 w 345118"/>
                  <a:gd name="connsiteY144" fmla="*/ 78541 h 440623"/>
                  <a:gd name="connsiteX145" fmla="*/ 195306 w 345118"/>
                  <a:gd name="connsiteY145" fmla="*/ 130314 h 440623"/>
                  <a:gd name="connsiteX146" fmla="*/ 208745 w 345118"/>
                  <a:gd name="connsiteY146" fmla="*/ 116875 h 440623"/>
                  <a:gd name="connsiteX147" fmla="*/ 195306 w 345118"/>
                  <a:gd name="connsiteY147" fmla="*/ 103436 h 440623"/>
                  <a:gd name="connsiteX148" fmla="*/ 181867 w 345118"/>
                  <a:gd name="connsiteY148" fmla="*/ 116875 h 440623"/>
                  <a:gd name="connsiteX149" fmla="*/ 195306 w 345118"/>
                  <a:gd name="connsiteY149" fmla="*/ 130314 h 440623"/>
                  <a:gd name="connsiteX150" fmla="*/ 195306 w 345118"/>
                  <a:gd name="connsiteY150" fmla="*/ 181977 h 440623"/>
                  <a:gd name="connsiteX151" fmla="*/ 208745 w 345118"/>
                  <a:gd name="connsiteY151" fmla="*/ 168538 h 440623"/>
                  <a:gd name="connsiteX152" fmla="*/ 195306 w 345118"/>
                  <a:gd name="connsiteY152" fmla="*/ 155099 h 440623"/>
                  <a:gd name="connsiteX153" fmla="*/ 181867 w 345118"/>
                  <a:gd name="connsiteY153" fmla="*/ 168538 h 440623"/>
                  <a:gd name="connsiteX154" fmla="*/ 195306 w 345118"/>
                  <a:gd name="connsiteY154" fmla="*/ 181977 h 440623"/>
                  <a:gd name="connsiteX155" fmla="*/ 195306 w 345118"/>
                  <a:gd name="connsiteY155" fmla="*/ 233751 h 440623"/>
                  <a:gd name="connsiteX156" fmla="*/ 208745 w 345118"/>
                  <a:gd name="connsiteY156" fmla="*/ 220312 h 440623"/>
                  <a:gd name="connsiteX157" fmla="*/ 195306 w 345118"/>
                  <a:gd name="connsiteY157" fmla="*/ 206873 h 440623"/>
                  <a:gd name="connsiteX158" fmla="*/ 181867 w 345118"/>
                  <a:gd name="connsiteY158" fmla="*/ 220312 h 440623"/>
                  <a:gd name="connsiteX159" fmla="*/ 195306 w 345118"/>
                  <a:gd name="connsiteY159" fmla="*/ 233751 h 440623"/>
                  <a:gd name="connsiteX160" fmla="*/ 195306 w 345118"/>
                  <a:gd name="connsiteY160" fmla="*/ 285413 h 440623"/>
                  <a:gd name="connsiteX161" fmla="*/ 208745 w 345118"/>
                  <a:gd name="connsiteY161" fmla="*/ 271974 h 440623"/>
                  <a:gd name="connsiteX162" fmla="*/ 195306 w 345118"/>
                  <a:gd name="connsiteY162" fmla="*/ 258535 h 440623"/>
                  <a:gd name="connsiteX163" fmla="*/ 181867 w 345118"/>
                  <a:gd name="connsiteY163" fmla="*/ 271974 h 440623"/>
                  <a:gd name="connsiteX164" fmla="*/ 195306 w 345118"/>
                  <a:gd name="connsiteY164" fmla="*/ 285413 h 440623"/>
                  <a:gd name="connsiteX165" fmla="*/ 195306 w 345118"/>
                  <a:gd name="connsiteY165" fmla="*/ 337187 h 440623"/>
                  <a:gd name="connsiteX166" fmla="*/ 208745 w 345118"/>
                  <a:gd name="connsiteY166" fmla="*/ 323748 h 440623"/>
                  <a:gd name="connsiteX167" fmla="*/ 195306 w 345118"/>
                  <a:gd name="connsiteY167" fmla="*/ 310309 h 440623"/>
                  <a:gd name="connsiteX168" fmla="*/ 181867 w 345118"/>
                  <a:gd name="connsiteY168" fmla="*/ 323748 h 440623"/>
                  <a:gd name="connsiteX169" fmla="*/ 195306 w 345118"/>
                  <a:gd name="connsiteY169" fmla="*/ 337187 h 440623"/>
                  <a:gd name="connsiteX170" fmla="*/ 195306 w 345118"/>
                  <a:gd name="connsiteY170" fmla="*/ 388960 h 440623"/>
                  <a:gd name="connsiteX171" fmla="*/ 208745 w 345118"/>
                  <a:gd name="connsiteY171" fmla="*/ 375521 h 440623"/>
                  <a:gd name="connsiteX172" fmla="*/ 195306 w 345118"/>
                  <a:gd name="connsiteY172" fmla="*/ 362082 h 440623"/>
                  <a:gd name="connsiteX173" fmla="*/ 181867 w 345118"/>
                  <a:gd name="connsiteY173" fmla="*/ 375521 h 440623"/>
                  <a:gd name="connsiteX174" fmla="*/ 195306 w 345118"/>
                  <a:gd name="connsiteY174" fmla="*/ 388960 h 440623"/>
                  <a:gd name="connsiteX175" fmla="*/ 195306 w 345118"/>
                  <a:gd name="connsiteY175" fmla="*/ 440623 h 440623"/>
                  <a:gd name="connsiteX176" fmla="*/ 208745 w 345118"/>
                  <a:gd name="connsiteY176" fmla="*/ 427184 h 440623"/>
                  <a:gd name="connsiteX177" fmla="*/ 195306 w 345118"/>
                  <a:gd name="connsiteY177" fmla="*/ 413745 h 440623"/>
                  <a:gd name="connsiteX178" fmla="*/ 181867 w 345118"/>
                  <a:gd name="connsiteY178" fmla="*/ 427184 h 440623"/>
                  <a:gd name="connsiteX179" fmla="*/ 195306 w 345118"/>
                  <a:gd name="connsiteY179" fmla="*/ 440623 h 440623"/>
                  <a:gd name="connsiteX180" fmla="*/ 149812 w 345118"/>
                  <a:gd name="connsiteY180" fmla="*/ 26878 h 440623"/>
                  <a:gd name="connsiteX181" fmla="*/ 163251 w 345118"/>
                  <a:gd name="connsiteY181" fmla="*/ 13439 h 440623"/>
                  <a:gd name="connsiteX182" fmla="*/ 149812 w 345118"/>
                  <a:gd name="connsiteY182" fmla="*/ 0 h 440623"/>
                  <a:gd name="connsiteX183" fmla="*/ 136373 w 345118"/>
                  <a:gd name="connsiteY183" fmla="*/ 13439 h 440623"/>
                  <a:gd name="connsiteX184" fmla="*/ 149812 w 345118"/>
                  <a:gd name="connsiteY184" fmla="*/ 26878 h 440623"/>
                  <a:gd name="connsiteX185" fmla="*/ 149812 w 345118"/>
                  <a:gd name="connsiteY185" fmla="*/ 78541 h 440623"/>
                  <a:gd name="connsiteX186" fmla="*/ 163251 w 345118"/>
                  <a:gd name="connsiteY186" fmla="*/ 65102 h 440623"/>
                  <a:gd name="connsiteX187" fmla="*/ 149812 w 345118"/>
                  <a:gd name="connsiteY187" fmla="*/ 51663 h 440623"/>
                  <a:gd name="connsiteX188" fmla="*/ 136373 w 345118"/>
                  <a:gd name="connsiteY188" fmla="*/ 65102 h 440623"/>
                  <a:gd name="connsiteX189" fmla="*/ 149812 w 345118"/>
                  <a:gd name="connsiteY189" fmla="*/ 78541 h 440623"/>
                  <a:gd name="connsiteX190" fmla="*/ 149812 w 345118"/>
                  <a:gd name="connsiteY190" fmla="*/ 130314 h 440623"/>
                  <a:gd name="connsiteX191" fmla="*/ 163251 w 345118"/>
                  <a:gd name="connsiteY191" fmla="*/ 116875 h 440623"/>
                  <a:gd name="connsiteX192" fmla="*/ 149812 w 345118"/>
                  <a:gd name="connsiteY192" fmla="*/ 103436 h 440623"/>
                  <a:gd name="connsiteX193" fmla="*/ 136373 w 345118"/>
                  <a:gd name="connsiteY193" fmla="*/ 116875 h 440623"/>
                  <a:gd name="connsiteX194" fmla="*/ 149812 w 345118"/>
                  <a:gd name="connsiteY194" fmla="*/ 130314 h 440623"/>
                  <a:gd name="connsiteX195" fmla="*/ 149812 w 345118"/>
                  <a:gd name="connsiteY195" fmla="*/ 181977 h 440623"/>
                  <a:gd name="connsiteX196" fmla="*/ 163251 w 345118"/>
                  <a:gd name="connsiteY196" fmla="*/ 168538 h 440623"/>
                  <a:gd name="connsiteX197" fmla="*/ 149812 w 345118"/>
                  <a:gd name="connsiteY197" fmla="*/ 155099 h 440623"/>
                  <a:gd name="connsiteX198" fmla="*/ 136373 w 345118"/>
                  <a:gd name="connsiteY198" fmla="*/ 168538 h 440623"/>
                  <a:gd name="connsiteX199" fmla="*/ 149812 w 345118"/>
                  <a:gd name="connsiteY199" fmla="*/ 181977 h 440623"/>
                  <a:gd name="connsiteX200" fmla="*/ 149812 w 345118"/>
                  <a:gd name="connsiteY200" fmla="*/ 233751 h 440623"/>
                  <a:gd name="connsiteX201" fmla="*/ 163251 w 345118"/>
                  <a:gd name="connsiteY201" fmla="*/ 220312 h 440623"/>
                  <a:gd name="connsiteX202" fmla="*/ 149812 w 345118"/>
                  <a:gd name="connsiteY202" fmla="*/ 206873 h 440623"/>
                  <a:gd name="connsiteX203" fmla="*/ 136373 w 345118"/>
                  <a:gd name="connsiteY203" fmla="*/ 220312 h 440623"/>
                  <a:gd name="connsiteX204" fmla="*/ 149812 w 345118"/>
                  <a:gd name="connsiteY204" fmla="*/ 233751 h 440623"/>
                  <a:gd name="connsiteX205" fmla="*/ 149812 w 345118"/>
                  <a:gd name="connsiteY205" fmla="*/ 285413 h 440623"/>
                  <a:gd name="connsiteX206" fmla="*/ 163251 w 345118"/>
                  <a:gd name="connsiteY206" fmla="*/ 271974 h 440623"/>
                  <a:gd name="connsiteX207" fmla="*/ 149812 w 345118"/>
                  <a:gd name="connsiteY207" fmla="*/ 258535 h 440623"/>
                  <a:gd name="connsiteX208" fmla="*/ 136373 w 345118"/>
                  <a:gd name="connsiteY208" fmla="*/ 271974 h 440623"/>
                  <a:gd name="connsiteX209" fmla="*/ 149812 w 345118"/>
                  <a:gd name="connsiteY209" fmla="*/ 285413 h 440623"/>
                  <a:gd name="connsiteX210" fmla="*/ 149812 w 345118"/>
                  <a:gd name="connsiteY210" fmla="*/ 337187 h 440623"/>
                  <a:gd name="connsiteX211" fmla="*/ 163251 w 345118"/>
                  <a:gd name="connsiteY211" fmla="*/ 323748 h 440623"/>
                  <a:gd name="connsiteX212" fmla="*/ 149812 w 345118"/>
                  <a:gd name="connsiteY212" fmla="*/ 310309 h 440623"/>
                  <a:gd name="connsiteX213" fmla="*/ 136373 w 345118"/>
                  <a:gd name="connsiteY213" fmla="*/ 323748 h 440623"/>
                  <a:gd name="connsiteX214" fmla="*/ 149812 w 345118"/>
                  <a:gd name="connsiteY214" fmla="*/ 337187 h 440623"/>
                  <a:gd name="connsiteX215" fmla="*/ 149812 w 345118"/>
                  <a:gd name="connsiteY215" fmla="*/ 388960 h 440623"/>
                  <a:gd name="connsiteX216" fmla="*/ 163251 w 345118"/>
                  <a:gd name="connsiteY216" fmla="*/ 375521 h 440623"/>
                  <a:gd name="connsiteX217" fmla="*/ 149812 w 345118"/>
                  <a:gd name="connsiteY217" fmla="*/ 362082 h 440623"/>
                  <a:gd name="connsiteX218" fmla="*/ 136373 w 345118"/>
                  <a:gd name="connsiteY218" fmla="*/ 375521 h 440623"/>
                  <a:gd name="connsiteX219" fmla="*/ 149812 w 345118"/>
                  <a:gd name="connsiteY219" fmla="*/ 388960 h 440623"/>
                  <a:gd name="connsiteX220" fmla="*/ 149812 w 345118"/>
                  <a:gd name="connsiteY220" fmla="*/ 440623 h 440623"/>
                  <a:gd name="connsiteX221" fmla="*/ 163251 w 345118"/>
                  <a:gd name="connsiteY221" fmla="*/ 427184 h 440623"/>
                  <a:gd name="connsiteX222" fmla="*/ 149812 w 345118"/>
                  <a:gd name="connsiteY222" fmla="*/ 413745 h 440623"/>
                  <a:gd name="connsiteX223" fmla="*/ 136373 w 345118"/>
                  <a:gd name="connsiteY223" fmla="*/ 427184 h 440623"/>
                  <a:gd name="connsiteX224" fmla="*/ 149812 w 345118"/>
                  <a:gd name="connsiteY224" fmla="*/ 440623 h 440623"/>
                  <a:gd name="connsiteX225" fmla="*/ 104318 w 345118"/>
                  <a:gd name="connsiteY225" fmla="*/ 26878 h 440623"/>
                  <a:gd name="connsiteX226" fmla="*/ 117757 w 345118"/>
                  <a:gd name="connsiteY226" fmla="*/ 13439 h 440623"/>
                  <a:gd name="connsiteX227" fmla="*/ 104318 w 345118"/>
                  <a:gd name="connsiteY227" fmla="*/ 0 h 440623"/>
                  <a:gd name="connsiteX228" fmla="*/ 90879 w 345118"/>
                  <a:gd name="connsiteY228" fmla="*/ 13439 h 440623"/>
                  <a:gd name="connsiteX229" fmla="*/ 104318 w 345118"/>
                  <a:gd name="connsiteY229" fmla="*/ 26878 h 440623"/>
                  <a:gd name="connsiteX230" fmla="*/ 104318 w 345118"/>
                  <a:gd name="connsiteY230" fmla="*/ 78541 h 440623"/>
                  <a:gd name="connsiteX231" fmla="*/ 117757 w 345118"/>
                  <a:gd name="connsiteY231" fmla="*/ 65102 h 440623"/>
                  <a:gd name="connsiteX232" fmla="*/ 104318 w 345118"/>
                  <a:gd name="connsiteY232" fmla="*/ 51663 h 440623"/>
                  <a:gd name="connsiteX233" fmla="*/ 90879 w 345118"/>
                  <a:gd name="connsiteY233" fmla="*/ 65102 h 440623"/>
                  <a:gd name="connsiteX234" fmla="*/ 104318 w 345118"/>
                  <a:gd name="connsiteY234" fmla="*/ 78541 h 440623"/>
                  <a:gd name="connsiteX235" fmla="*/ 104318 w 345118"/>
                  <a:gd name="connsiteY235" fmla="*/ 130314 h 440623"/>
                  <a:gd name="connsiteX236" fmla="*/ 117757 w 345118"/>
                  <a:gd name="connsiteY236" fmla="*/ 116875 h 440623"/>
                  <a:gd name="connsiteX237" fmla="*/ 104318 w 345118"/>
                  <a:gd name="connsiteY237" fmla="*/ 103436 h 440623"/>
                  <a:gd name="connsiteX238" fmla="*/ 90879 w 345118"/>
                  <a:gd name="connsiteY238" fmla="*/ 116875 h 440623"/>
                  <a:gd name="connsiteX239" fmla="*/ 104318 w 345118"/>
                  <a:gd name="connsiteY239" fmla="*/ 130314 h 440623"/>
                  <a:gd name="connsiteX240" fmla="*/ 104318 w 345118"/>
                  <a:gd name="connsiteY240" fmla="*/ 181977 h 440623"/>
                  <a:gd name="connsiteX241" fmla="*/ 117757 w 345118"/>
                  <a:gd name="connsiteY241" fmla="*/ 168538 h 440623"/>
                  <a:gd name="connsiteX242" fmla="*/ 104318 w 345118"/>
                  <a:gd name="connsiteY242" fmla="*/ 155099 h 440623"/>
                  <a:gd name="connsiteX243" fmla="*/ 90879 w 345118"/>
                  <a:gd name="connsiteY243" fmla="*/ 168538 h 440623"/>
                  <a:gd name="connsiteX244" fmla="*/ 104318 w 345118"/>
                  <a:gd name="connsiteY244" fmla="*/ 181977 h 440623"/>
                  <a:gd name="connsiteX245" fmla="*/ 104318 w 345118"/>
                  <a:gd name="connsiteY245" fmla="*/ 233751 h 440623"/>
                  <a:gd name="connsiteX246" fmla="*/ 117757 w 345118"/>
                  <a:gd name="connsiteY246" fmla="*/ 220312 h 440623"/>
                  <a:gd name="connsiteX247" fmla="*/ 104318 w 345118"/>
                  <a:gd name="connsiteY247" fmla="*/ 206873 h 440623"/>
                  <a:gd name="connsiteX248" fmla="*/ 90879 w 345118"/>
                  <a:gd name="connsiteY248" fmla="*/ 220312 h 440623"/>
                  <a:gd name="connsiteX249" fmla="*/ 104318 w 345118"/>
                  <a:gd name="connsiteY249" fmla="*/ 233751 h 440623"/>
                  <a:gd name="connsiteX250" fmla="*/ 104318 w 345118"/>
                  <a:gd name="connsiteY250" fmla="*/ 285413 h 440623"/>
                  <a:gd name="connsiteX251" fmla="*/ 117757 w 345118"/>
                  <a:gd name="connsiteY251" fmla="*/ 271974 h 440623"/>
                  <a:gd name="connsiteX252" fmla="*/ 104318 w 345118"/>
                  <a:gd name="connsiteY252" fmla="*/ 258535 h 440623"/>
                  <a:gd name="connsiteX253" fmla="*/ 90879 w 345118"/>
                  <a:gd name="connsiteY253" fmla="*/ 271974 h 440623"/>
                  <a:gd name="connsiteX254" fmla="*/ 104318 w 345118"/>
                  <a:gd name="connsiteY254" fmla="*/ 285413 h 440623"/>
                  <a:gd name="connsiteX255" fmla="*/ 104318 w 345118"/>
                  <a:gd name="connsiteY255" fmla="*/ 337187 h 440623"/>
                  <a:gd name="connsiteX256" fmla="*/ 117757 w 345118"/>
                  <a:gd name="connsiteY256" fmla="*/ 323748 h 440623"/>
                  <a:gd name="connsiteX257" fmla="*/ 104318 w 345118"/>
                  <a:gd name="connsiteY257" fmla="*/ 310309 h 440623"/>
                  <a:gd name="connsiteX258" fmla="*/ 90879 w 345118"/>
                  <a:gd name="connsiteY258" fmla="*/ 323748 h 440623"/>
                  <a:gd name="connsiteX259" fmla="*/ 104318 w 345118"/>
                  <a:gd name="connsiteY259" fmla="*/ 337187 h 440623"/>
                  <a:gd name="connsiteX260" fmla="*/ 104318 w 345118"/>
                  <a:gd name="connsiteY260" fmla="*/ 388960 h 440623"/>
                  <a:gd name="connsiteX261" fmla="*/ 117757 w 345118"/>
                  <a:gd name="connsiteY261" fmla="*/ 375521 h 440623"/>
                  <a:gd name="connsiteX262" fmla="*/ 104318 w 345118"/>
                  <a:gd name="connsiteY262" fmla="*/ 362082 h 440623"/>
                  <a:gd name="connsiteX263" fmla="*/ 90879 w 345118"/>
                  <a:gd name="connsiteY263" fmla="*/ 375521 h 440623"/>
                  <a:gd name="connsiteX264" fmla="*/ 104318 w 345118"/>
                  <a:gd name="connsiteY264" fmla="*/ 388960 h 440623"/>
                  <a:gd name="connsiteX265" fmla="*/ 104318 w 345118"/>
                  <a:gd name="connsiteY265" fmla="*/ 440623 h 440623"/>
                  <a:gd name="connsiteX266" fmla="*/ 117757 w 345118"/>
                  <a:gd name="connsiteY266" fmla="*/ 427184 h 440623"/>
                  <a:gd name="connsiteX267" fmla="*/ 104318 w 345118"/>
                  <a:gd name="connsiteY267" fmla="*/ 413745 h 440623"/>
                  <a:gd name="connsiteX268" fmla="*/ 90879 w 345118"/>
                  <a:gd name="connsiteY268" fmla="*/ 427184 h 440623"/>
                  <a:gd name="connsiteX269" fmla="*/ 104318 w 345118"/>
                  <a:gd name="connsiteY269" fmla="*/ 440623 h 440623"/>
                  <a:gd name="connsiteX270" fmla="*/ 58933 w 345118"/>
                  <a:gd name="connsiteY270" fmla="*/ 26878 h 440623"/>
                  <a:gd name="connsiteX271" fmla="*/ 72372 w 345118"/>
                  <a:gd name="connsiteY271" fmla="*/ 13439 h 440623"/>
                  <a:gd name="connsiteX272" fmla="*/ 58933 w 345118"/>
                  <a:gd name="connsiteY272" fmla="*/ 0 h 440623"/>
                  <a:gd name="connsiteX273" fmla="*/ 45494 w 345118"/>
                  <a:gd name="connsiteY273" fmla="*/ 13439 h 440623"/>
                  <a:gd name="connsiteX274" fmla="*/ 58933 w 345118"/>
                  <a:gd name="connsiteY274" fmla="*/ 26878 h 440623"/>
                  <a:gd name="connsiteX275" fmla="*/ 58933 w 345118"/>
                  <a:gd name="connsiteY275" fmla="*/ 78541 h 440623"/>
                  <a:gd name="connsiteX276" fmla="*/ 72372 w 345118"/>
                  <a:gd name="connsiteY276" fmla="*/ 65102 h 440623"/>
                  <a:gd name="connsiteX277" fmla="*/ 58933 w 345118"/>
                  <a:gd name="connsiteY277" fmla="*/ 51663 h 440623"/>
                  <a:gd name="connsiteX278" fmla="*/ 45494 w 345118"/>
                  <a:gd name="connsiteY278" fmla="*/ 65102 h 440623"/>
                  <a:gd name="connsiteX279" fmla="*/ 58933 w 345118"/>
                  <a:gd name="connsiteY279" fmla="*/ 78541 h 440623"/>
                  <a:gd name="connsiteX280" fmla="*/ 58933 w 345118"/>
                  <a:gd name="connsiteY280" fmla="*/ 130314 h 440623"/>
                  <a:gd name="connsiteX281" fmla="*/ 72372 w 345118"/>
                  <a:gd name="connsiteY281" fmla="*/ 116875 h 440623"/>
                  <a:gd name="connsiteX282" fmla="*/ 58933 w 345118"/>
                  <a:gd name="connsiteY282" fmla="*/ 103436 h 440623"/>
                  <a:gd name="connsiteX283" fmla="*/ 45494 w 345118"/>
                  <a:gd name="connsiteY283" fmla="*/ 116875 h 440623"/>
                  <a:gd name="connsiteX284" fmla="*/ 58933 w 345118"/>
                  <a:gd name="connsiteY284" fmla="*/ 130314 h 440623"/>
                  <a:gd name="connsiteX285" fmla="*/ 58933 w 345118"/>
                  <a:gd name="connsiteY285" fmla="*/ 181977 h 440623"/>
                  <a:gd name="connsiteX286" fmla="*/ 72372 w 345118"/>
                  <a:gd name="connsiteY286" fmla="*/ 168538 h 440623"/>
                  <a:gd name="connsiteX287" fmla="*/ 58933 w 345118"/>
                  <a:gd name="connsiteY287" fmla="*/ 155099 h 440623"/>
                  <a:gd name="connsiteX288" fmla="*/ 45494 w 345118"/>
                  <a:gd name="connsiteY288" fmla="*/ 168538 h 440623"/>
                  <a:gd name="connsiteX289" fmla="*/ 58933 w 345118"/>
                  <a:gd name="connsiteY289" fmla="*/ 181977 h 440623"/>
                  <a:gd name="connsiteX290" fmla="*/ 58933 w 345118"/>
                  <a:gd name="connsiteY290" fmla="*/ 233751 h 440623"/>
                  <a:gd name="connsiteX291" fmla="*/ 72372 w 345118"/>
                  <a:gd name="connsiteY291" fmla="*/ 220312 h 440623"/>
                  <a:gd name="connsiteX292" fmla="*/ 58933 w 345118"/>
                  <a:gd name="connsiteY292" fmla="*/ 206873 h 440623"/>
                  <a:gd name="connsiteX293" fmla="*/ 45494 w 345118"/>
                  <a:gd name="connsiteY293" fmla="*/ 220312 h 440623"/>
                  <a:gd name="connsiteX294" fmla="*/ 58933 w 345118"/>
                  <a:gd name="connsiteY294" fmla="*/ 233751 h 440623"/>
                  <a:gd name="connsiteX295" fmla="*/ 58933 w 345118"/>
                  <a:gd name="connsiteY295" fmla="*/ 285413 h 440623"/>
                  <a:gd name="connsiteX296" fmla="*/ 72372 w 345118"/>
                  <a:gd name="connsiteY296" fmla="*/ 271974 h 440623"/>
                  <a:gd name="connsiteX297" fmla="*/ 58933 w 345118"/>
                  <a:gd name="connsiteY297" fmla="*/ 258535 h 440623"/>
                  <a:gd name="connsiteX298" fmla="*/ 45494 w 345118"/>
                  <a:gd name="connsiteY298" fmla="*/ 271974 h 440623"/>
                  <a:gd name="connsiteX299" fmla="*/ 58933 w 345118"/>
                  <a:gd name="connsiteY299" fmla="*/ 285413 h 440623"/>
                  <a:gd name="connsiteX300" fmla="*/ 58933 w 345118"/>
                  <a:gd name="connsiteY300" fmla="*/ 337187 h 440623"/>
                  <a:gd name="connsiteX301" fmla="*/ 72372 w 345118"/>
                  <a:gd name="connsiteY301" fmla="*/ 323748 h 440623"/>
                  <a:gd name="connsiteX302" fmla="*/ 58933 w 345118"/>
                  <a:gd name="connsiteY302" fmla="*/ 310309 h 440623"/>
                  <a:gd name="connsiteX303" fmla="*/ 45494 w 345118"/>
                  <a:gd name="connsiteY303" fmla="*/ 323748 h 440623"/>
                  <a:gd name="connsiteX304" fmla="*/ 58933 w 345118"/>
                  <a:gd name="connsiteY304" fmla="*/ 337187 h 440623"/>
                  <a:gd name="connsiteX305" fmla="*/ 58933 w 345118"/>
                  <a:gd name="connsiteY305" fmla="*/ 388960 h 440623"/>
                  <a:gd name="connsiteX306" fmla="*/ 72372 w 345118"/>
                  <a:gd name="connsiteY306" fmla="*/ 375521 h 440623"/>
                  <a:gd name="connsiteX307" fmla="*/ 58933 w 345118"/>
                  <a:gd name="connsiteY307" fmla="*/ 362082 h 440623"/>
                  <a:gd name="connsiteX308" fmla="*/ 45494 w 345118"/>
                  <a:gd name="connsiteY308" fmla="*/ 375521 h 440623"/>
                  <a:gd name="connsiteX309" fmla="*/ 58933 w 345118"/>
                  <a:gd name="connsiteY309" fmla="*/ 388960 h 440623"/>
                  <a:gd name="connsiteX310" fmla="*/ 58933 w 345118"/>
                  <a:gd name="connsiteY310" fmla="*/ 440623 h 440623"/>
                  <a:gd name="connsiteX311" fmla="*/ 72372 w 345118"/>
                  <a:gd name="connsiteY311" fmla="*/ 427184 h 440623"/>
                  <a:gd name="connsiteX312" fmla="*/ 58933 w 345118"/>
                  <a:gd name="connsiteY312" fmla="*/ 413745 h 440623"/>
                  <a:gd name="connsiteX313" fmla="*/ 45494 w 345118"/>
                  <a:gd name="connsiteY313" fmla="*/ 427184 h 440623"/>
                  <a:gd name="connsiteX314" fmla="*/ 58933 w 345118"/>
                  <a:gd name="connsiteY314" fmla="*/ 440623 h 440623"/>
                  <a:gd name="connsiteX315" fmla="*/ 13439 w 345118"/>
                  <a:gd name="connsiteY315" fmla="*/ 26878 h 440623"/>
                  <a:gd name="connsiteX316" fmla="*/ 26878 w 345118"/>
                  <a:gd name="connsiteY316" fmla="*/ 13439 h 440623"/>
                  <a:gd name="connsiteX317" fmla="*/ 13439 w 345118"/>
                  <a:gd name="connsiteY317" fmla="*/ 0 h 440623"/>
                  <a:gd name="connsiteX318" fmla="*/ 0 w 345118"/>
                  <a:gd name="connsiteY318" fmla="*/ 13439 h 440623"/>
                  <a:gd name="connsiteX319" fmla="*/ 13439 w 345118"/>
                  <a:gd name="connsiteY319" fmla="*/ 26878 h 440623"/>
                  <a:gd name="connsiteX320" fmla="*/ 13439 w 345118"/>
                  <a:gd name="connsiteY320" fmla="*/ 78541 h 440623"/>
                  <a:gd name="connsiteX321" fmla="*/ 26878 w 345118"/>
                  <a:gd name="connsiteY321" fmla="*/ 65102 h 440623"/>
                  <a:gd name="connsiteX322" fmla="*/ 13439 w 345118"/>
                  <a:gd name="connsiteY322" fmla="*/ 51663 h 440623"/>
                  <a:gd name="connsiteX323" fmla="*/ 0 w 345118"/>
                  <a:gd name="connsiteY323" fmla="*/ 65102 h 440623"/>
                  <a:gd name="connsiteX324" fmla="*/ 13439 w 345118"/>
                  <a:gd name="connsiteY324" fmla="*/ 78541 h 440623"/>
                  <a:gd name="connsiteX325" fmla="*/ 13439 w 345118"/>
                  <a:gd name="connsiteY325" fmla="*/ 130314 h 440623"/>
                  <a:gd name="connsiteX326" fmla="*/ 26878 w 345118"/>
                  <a:gd name="connsiteY326" fmla="*/ 116875 h 440623"/>
                  <a:gd name="connsiteX327" fmla="*/ 13439 w 345118"/>
                  <a:gd name="connsiteY327" fmla="*/ 103436 h 440623"/>
                  <a:gd name="connsiteX328" fmla="*/ 0 w 345118"/>
                  <a:gd name="connsiteY328" fmla="*/ 116875 h 440623"/>
                  <a:gd name="connsiteX329" fmla="*/ 13439 w 345118"/>
                  <a:gd name="connsiteY329" fmla="*/ 130314 h 440623"/>
                  <a:gd name="connsiteX330" fmla="*/ 13439 w 345118"/>
                  <a:gd name="connsiteY330" fmla="*/ 181977 h 440623"/>
                  <a:gd name="connsiteX331" fmla="*/ 26878 w 345118"/>
                  <a:gd name="connsiteY331" fmla="*/ 168538 h 440623"/>
                  <a:gd name="connsiteX332" fmla="*/ 13439 w 345118"/>
                  <a:gd name="connsiteY332" fmla="*/ 155099 h 440623"/>
                  <a:gd name="connsiteX333" fmla="*/ 0 w 345118"/>
                  <a:gd name="connsiteY333" fmla="*/ 168538 h 440623"/>
                  <a:gd name="connsiteX334" fmla="*/ 13439 w 345118"/>
                  <a:gd name="connsiteY334" fmla="*/ 181977 h 440623"/>
                  <a:gd name="connsiteX335" fmla="*/ 13439 w 345118"/>
                  <a:gd name="connsiteY335" fmla="*/ 233751 h 440623"/>
                  <a:gd name="connsiteX336" fmla="*/ 26878 w 345118"/>
                  <a:gd name="connsiteY336" fmla="*/ 220312 h 440623"/>
                  <a:gd name="connsiteX337" fmla="*/ 13439 w 345118"/>
                  <a:gd name="connsiteY337" fmla="*/ 206873 h 440623"/>
                  <a:gd name="connsiteX338" fmla="*/ 0 w 345118"/>
                  <a:gd name="connsiteY338" fmla="*/ 220312 h 440623"/>
                  <a:gd name="connsiteX339" fmla="*/ 13439 w 345118"/>
                  <a:gd name="connsiteY339" fmla="*/ 233751 h 440623"/>
                  <a:gd name="connsiteX340" fmla="*/ 13439 w 345118"/>
                  <a:gd name="connsiteY340" fmla="*/ 285413 h 440623"/>
                  <a:gd name="connsiteX341" fmla="*/ 26878 w 345118"/>
                  <a:gd name="connsiteY341" fmla="*/ 271974 h 440623"/>
                  <a:gd name="connsiteX342" fmla="*/ 13439 w 345118"/>
                  <a:gd name="connsiteY342" fmla="*/ 258535 h 440623"/>
                  <a:gd name="connsiteX343" fmla="*/ 0 w 345118"/>
                  <a:gd name="connsiteY343" fmla="*/ 271974 h 440623"/>
                  <a:gd name="connsiteX344" fmla="*/ 13439 w 345118"/>
                  <a:gd name="connsiteY344" fmla="*/ 285413 h 440623"/>
                  <a:gd name="connsiteX345" fmla="*/ 13439 w 345118"/>
                  <a:gd name="connsiteY345" fmla="*/ 337187 h 440623"/>
                  <a:gd name="connsiteX346" fmla="*/ 26878 w 345118"/>
                  <a:gd name="connsiteY346" fmla="*/ 323748 h 440623"/>
                  <a:gd name="connsiteX347" fmla="*/ 13439 w 345118"/>
                  <a:gd name="connsiteY347" fmla="*/ 310309 h 440623"/>
                  <a:gd name="connsiteX348" fmla="*/ 0 w 345118"/>
                  <a:gd name="connsiteY348" fmla="*/ 323748 h 440623"/>
                  <a:gd name="connsiteX349" fmla="*/ 13439 w 345118"/>
                  <a:gd name="connsiteY349" fmla="*/ 337187 h 440623"/>
                  <a:gd name="connsiteX350" fmla="*/ 13439 w 345118"/>
                  <a:gd name="connsiteY350" fmla="*/ 388960 h 440623"/>
                  <a:gd name="connsiteX351" fmla="*/ 26878 w 345118"/>
                  <a:gd name="connsiteY351" fmla="*/ 375521 h 440623"/>
                  <a:gd name="connsiteX352" fmla="*/ 13439 w 345118"/>
                  <a:gd name="connsiteY352" fmla="*/ 362082 h 440623"/>
                  <a:gd name="connsiteX353" fmla="*/ 0 w 345118"/>
                  <a:gd name="connsiteY353" fmla="*/ 375521 h 440623"/>
                  <a:gd name="connsiteX354" fmla="*/ 13439 w 345118"/>
                  <a:gd name="connsiteY354" fmla="*/ 388960 h 440623"/>
                  <a:gd name="connsiteX355" fmla="*/ 13439 w 345118"/>
                  <a:gd name="connsiteY355" fmla="*/ 440623 h 440623"/>
                  <a:gd name="connsiteX356" fmla="*/ 26878 w 345118"/>
                  <a:gd name="connsiteY356" fmla="*/ 427184 h 440623"/>
                  <a:gd name="connsiteX357" fmla="*/ 13439 w 345118"/>
                  <a:gd name="connsiteY357" fmla="*/ 413745 h 440623"/>
                  <a:gd name="connsiteX358" fmla="*/ 0 w 345118"/>
                  <a:gd name="connsiteY358" fmla="*/ 427184 h 440623"/>
                  <a:gd name="connsiteX359" fmla="*/ 13439 w 345118"/>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8" h="440623">
                    <a:moveTo>
                      <a:pt x="331679" y="26878"/>
                    </a:moveTo>
                    <a:cubicBezTo>
                      <a:pt x="339101" y="26878"/>
                      <a:pt x="345118" y="20861"/>
                      <a:pt x="345118" y="13439"/>
                    </a:cubicBezTo>
                    <a:cubicBezTo>
                      <a:pt x="345118" y="6017"/>
                      <a:pt x="339101" y="0"/>
                      <a:pt x="331679" y="0"/>
                    </a:cubicBezTo>
                    <a:cubicBezTo>
                      <a:pt x="324257" y="0"/>
                      <a:pt x="318241" y="6017"/>
                      <a:pt x="318241" y="13439"/>
                    </a:cubicBezTo>
                    <a:cubicBezTo>
                      <a:pt x="318241" y="20861"/>
                      <a:pt x="324257" y="26878"/>
                      <a:pt x="331679" y="26878"/>
                    </a:cubicBezTo>
                    <a:close/>
                    <a:moveTo>
                      <a:pt x="331679" y="78541"/>
                    </a:moveTo>
                    <a:cubicBezTo>
                      <a:pt x="339101" y="78541"/>
                      <a:pt x="345118" y="72524"/>
                      <a:pt x="345118" y="65102"/>
                    </a:cubicBezTo>
                    <a:cubicBezTo>
                      <a:pt x="345118" y="57680"/>
                      <a:pt x="339101" y="51663"/>
                      <a:pt x="331679" y="51663"/>
                    </a:cubicBezTo>
                    <a:cubicBezTo>
                      <a:pt x="324257" y="51663"/>
                      <a:pt x="318241" y="57680"/>
                      <a:pt x="318241" y="65102"/>
                    </a:cubicBezTo>
                    <a:cubicBezTo>
                      <a:pt x="318241" y="72524"/>
                      <a:pt x="324257" y="78541"/>
                      <a:pt x="331679" y="78541"/>
                    </a:cubicBezTo>
                    <a:close/>
                    <a:moveTo>
                      <a:pt x="331679" y="130314"/>
                    </a:moveTo>
                    <a:cubicBezTo>
                      <a:pt x="339101" y="130314"/>
                      <a:pt x="345118" y="124297"/>
                      <a:pt x="345118" y="116875"/>
                    </a:cubicBezTo>
                    <a:cubicBezTo>
                      <a:pt x="345118" y="109453"/>
                      <a:pt x="339101" y="103436"/>
                      <a:pt x="331679" y="103436"/>
                    </a:cubicBezTo>
                    <a:cubicBezTo>
                      <a:pt x="324257" y="103436"/>
                      <a:pt x="318241" y="109453"/>
                      <a:pt x="318241" y="116875"/>
                    </a:cubicBezTo>
                    <a:cubicBezTo>
                      <a:pt x="318241" y="124297"/>
                      <a:pt x="324257" y="130314"/>
                      <a:pt x="331679" y="130314"/>
                    </a:cubicBezTo>
                    <a:close/>
                    <a:moveTo>
                      <a:pt x="331679" y="181977"/>
                    </a:moveTo>
                    <a:cubicBezTo>
                      <a:pt x="339101" y="181977"/>
                      <a:pt x="345118" y="175961"/>
                      <a:pt x="345118" y="168538"/>
                    </a:cubicBezTo>
                    <a:cubicBezTo>
                      <a:pt x="345118" y="161116"/>
                      <a:pt x="339101" y="155099"/>
                      <a:pt x="331679" y="155099"/>
                    </a:cubicBezTo>
                    <a:cubicBezTo>
                      <a:pt x="324257" y="155099"/>
                      <a:pt x="318241" y="161116"/>
                      <a:pt x="318241" y="168538"/>
                    </a:cubicBezTo>
                    <a:cubicBezTo>
                      <a:pt x="318241" y="175961"/>
                      <a:pt x="324257" y="181977"/>
                      <a:pt x="331679" y="181977"/>
                    </a:cubicBezTo>
                    <a:close/>
                    <a:moveTo>
                      <a:pt x="331679" y="233751"/>
                    </a:moveTo>
                    <a:cubicBezTo>
                      <a:pt x="339101" y="233751"/>
                      <a:pt x="345118" y="227734"/>
                      <a:pt x="345118" y="220312"/>
                    </a:cubicBezTo>
                    <a:cubicBezTo>
                      <a:pt x="345118" y="212889"/>
                      <a:pt x="339101" y="206873"/>
                      <a:pt x="331679" y="206873"/>
                    </a:cubicBezTo>
                    <a:cubicBezTo>
                      <a:pt x="324257" y="206873"/>
                      <a:pt x="318241" y="212889"/>
                      <a:pt x="318241" y="220312"/>
                    </a:cubicBezTo>
                    <a:cubicBezTo>
                      <a:pt x="318241" y="227734"/>
                      <a:pt x="324257" y="233751"/>
                      <a:pt x="331679" y="233751"/>
                    </a:cubicBezTo>
                    <a:close/>
                    <a:moveTo>
                      <a:pt x="331679" y="285413"/>
                    </a:moveTo>
                    <a:cubicBezTo>
                      <a:pt x="339101" y="285413"/>
                      <a:pt x="345118" y="279397"/>
                      <a:pt x="345118" y="271974"/>
                    </a:cubicBezTo>
                    <a:cubicBezTo>
                      <a:pt x="345118" y="264552"/>
                      <a:pt x="339101" y="258535"/>
                      <a:pt x="331679" y="258535"/>
                    </a:cubicBezTo>
                    <a:cubicBezTo>
                      <a:pt x="324257" y="258535"/>
                      <a:pt x="318241" y="264552"/>
                      <a:pt x="318241" y="271974"/>
                    </a:cubicBezTo>
                    <a:cubicBezTo>
                      <a:pt x="318241" y="279397"/>
                      <a:pt x="324257" y="285413"/>
                      <a:pt x="331679" y="285413"/>
                    </a:cubicBezTo>
                    <a:close/>
                    <a:moveTo>
                      <a:pt x="331679" y="337187"/>
                    </a:moveTo>
                    <a:cubicBezTo>
                      <a:pt x="339101" y="337187"/>
                      <a:pt x="345118" y="331170"/>
                      <a:pt x="345118" y="323748"/>
                    </a:cubicBezTo>
                    <a:cubicBezTo>
                      <a:pt x="345118" y="316326"/>
                      <a:pt x="339101" y="310309"/>
                      <a:pt x="331679" y="310309"/>
                    </a:cubicBezTo>
                    <a:cubicBezTo>
                      <a:pt x="324257" y="310309"/>
                      <a:pt x="318241" y="316326"/>
                      <a:pt x="318241" y="323748"/>
                    </a:cubicBezTo>
                    <a:cubicBezTo>
                      <a:pt x="318241" y="331170"/>
                      <a:pt x="324257" y="337187"/>
                      <a:pt x="331679" y="337187"/>
                    </a:cubicBezTo>
                    <a:close/>
                    <a:moveTo>
                      <a:pt x="331679" y="388960"/>
                    </a:moveTo>
                    <a:cubicBezTo>
                      <a:pt x="339101" y="388960"/>
                      <a:pt x="345118" y="382943"/>
                      <a:pt x="345118" y="375521"/>
                    </a:cubicBezTo>
                    <a:cubicBezTo>
                      <a:pt x="345118" y="368099"/>
                      <a:pt x="339101" y="362082"/>
                      <a:pt x="331679" y="362082"/>
                    </a:cubicBezTo>
                    <a:cubicBezTo>
                      <a:pt x="324257" y="362082"/>
                      <a:pt x="318241" y="368099"/>
                      <a:pt x="318241" y="375521"/>
                    </a:cubicBezTo>
                    <a:cubicBezTo>
                      <a:pt x="318241" y="382943"/>
                      <a:pt x="324257" y="388960"/>
                      <a:pt x="331679" y="388960"/>
                    </a:cubicBezTo>
                    <a:close/>
                    <a:moveTo>
                      <a:pt x="331679" y="440623"/>
                    </a:moveTo>
                    <a:cubicBezTo>
                      <a:pt x="339101" y="440623"/>
                      <a:pt x="345118" y="434607"/>
                      <a:pt x="345118" y="427184"/>
                    </a:cubicBezTo>
                    <a:cubicBezTo>
                      <a:pt x="345118" y="419762"/>
                      <a:pt x="339101" y="413745"/>
                      <a:pt x="331679" y="413745"/>
                    </a:cubicBezTo>
                    <a:cubicBezTo>
                      <a:pt x="324257" y="413745"/>
                      <a:pt x="318241" y="419762"/>
                      <a:pt x="318241" y="427184"/>
                    </a:cubicBezTo>
                    <a:cubicBezTo>
                      <a:pt x="318241" y="434607"/>
                      <a:pt x="324257" y="440623"/>
                      <a:pt x="331679" y="440623"/>
                    </a:cubicBezTo>
                    <a:close/>
                    <a:moveTo>
                      <a:pt x="286185" y="26878"/>
                    </a:moveTo>
                    <a:cubicBezTo>
                      <a:pt x="293607" y="26878"/>
                      <a:pt x="299624" y="20861"/>
                      <a:pt x="299624" y="13439"/>
                    </a:cubicBezTo>
                    <a:cubicBezTo>
                      <a:pt x="299624"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4" y="72524"/>
                      <a:pt x="299624" y="65102"/>
                    </a:cubicBezTo>
                    <a:cubicBezTo>
                      <a:pt x="299624" y="57680"/>
                      <a:pt x="293607" y="51663"/>
                      <a:pt x="286185" y="51663"/>
                    </a:cubicBezTo>
                    <a:cubicBezTo>
                      <a:pt x="278763" y="51663"/>
                      <a:pt x="272746" y="57680"/>
                      <a:pt x="272746" y="65102"/>
                    </a:cubicBezTo>
                    <a:cubicBezTo>
                      <a:pt x="272746" y="72524"/>
                      <a:pt x="278763" y="78541"/>
                      <a:pt x="286185" y="78541"/>
                    </a:cubicBezTo>
                    <a:close/>
                    <a:moveTo>
                      <a:pt x="286185" y="130314"/>
                    </a:moveTo>
                    <a:cubicBezTo>
                      <a:pt x="293607" y="130314"/>
                      <a:pt x="299624" y="124297"/>
                      <a:pt x="299624" y="116875"/>
                    </a:cubicBezTo>
                    <a:cubicBezTo>
                      <a:pt x="299624" y="109453"/>
                      <a:pt x="293607" y="103436"/>
                      <a:pt x="286185" y="103436"/>
                    </a:cubicBezTo>
                    <a:cubicBezTo>
                      <a:pt x="278763" y="103436"/>
                      <a:pt x="272746" y="109453"/>
                      <a:pt x="272746" y="116875"/>
                    </a:cubicBezTo>
                    <a:cubicBezTo>
                      <a:pt x="272746" y="124297"/>
                      <a:pt x="278763" y="130314"/>
                      <a:pt x="286185" y="130314"/>
                    </a:cubicBezTo>
                    <a:close/>
                    <a:moveTo>
                      <a:pt x="286185" y="181977"/>
                    </a:moveTo>
                    <a:cubicBezTo>
                      <a:pt x="293607" y="181977"/>
                      <a:pt x="299624" y="175961"/>
                      <a:pt x="299624" y="168538"/>
                    </a:cubicBezTo>
                    <a:cubicBezTo>
                      <a:pt x="299624" y="161116"/>
                      <a:pt x="293607" y="155099"/>
                      <a:pt x="286185" y="155099"/>
                    </a:cubicBezTo>
                    <a:cubicBezTo>
                      <a:pt x="278763" y="155099"/>
                      <a:pt x="272746" y="161116"/>
                      <a:pt x="272746" y="168538"/>
                    </a:cubicBezTo>
                    <a:cubicBezTo>
                      <a:pt x="272746" y="175961"/>
                      <a:pt x="278763" y="181977"/>
                      <a:pt x="286185" y="181977"/>
                    </a:cubicBezTo>
                    <a:close/>
                    <a:moveTo>
                      <a:pt x="286185" y="233751"/>
                    </a:moveTo>
                    <a:cubicBezTo>
                      <a:pt x="293607" y="233751"/>
                      <a:pt x="299624" y="227734"/>
                      <a:pt x="299624" y="220312"/>
                    </a:cubicBezTo>
                    <a:cubicBezTo>
                      <a:pt x="299624" y="212889"/>
                      <a:pt x="293607" y="206873"/>
                      <a:pt x="286185" y="206873"/>
                    </a:cubicBezTo>
                    <a:cubicBezTo>
                      <a:pt x="278763" y="206873"/>
                      <a:pt x="272746" y="212889"/>
                      <a:pt x="272746" y="220312"/>
                    </a:cubicBezTo>
                    <a:cubicBezTo>
                      <a:pt x="272746" y="227734"/>
                      <a:pt x="278763" y="233751"/>
                      <a:pt x="286185" y="233751"/>
                    </a:cubicBezTo>
                    <a:close/>
                    <a:moveTo>
                      <a:pt x="286185" y="285413"/>
                    </a:moveTo>
                    <a:cubicBezTo>
                      <a:pt x="293607" y="285413"/>
                      <a:pt x="299624" y="279397"/>
                      <a:pt x="299624" y="271974"/>
                    </a:cubicBezTo>
                    <a:cubicBezTo>
                      <a:pt x="299624" y="264552"/>
                      <a:pt x="293607" y="258535"/>
                      <a:pt x="286185" y="258535"/>
                    </a:cubicBezTo>
                    <a:cubicBezTo>
                      <a:pt x="278763" y="258535"/>
                      <a:pt x="272746" y="264552"/>
                      <a:pt x="272746" y="271974"/>
                    </a:cubicBezTo>
                    <a:cubicBezTo>
                      <a:pt x="272746" y="279397"/>
                      <a:pt x="278763" y="285413"/>
                      <a:pt x="286185" y="285413"/>
                    </a:cubicBezTo>
                    <a:close/>
                    <a:moveTo>
                      <a:pt x="286185" y="337187"/>
                    </a:moveTo>
                    <a:cubicBezTo>
                      <a:pt x="293607" y="337187"/>
                      <a:pt x="299624" y="331170"/>
                      <a:pt x="299624" y="323748"/>
                    </a:cubicBezTo>
                    <a:cubicBezTo>
                      <a:pt x="299624"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4" y="382943"/>
                      <a:pt x="299624" y="375521"/>
                    </a:cubicBezTo>
                    <a:cubicBezTo>
                      <a:pt x="299624"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4" y="434607"/>
                      <a:pt x="299624" y="427184"/>
                    </a:cubicBezTo>
                    <a:cubicBezTo>
                      <a:pt x="299624" y="419762"/>
                      <a:pt x="293607" y="413745"/>
                      <a:pt x="286185" y="413745"/>
                    </a:cubicBezTo>
                    <a:cubicBezTo>
                      <a:pt x="278763" y="413745"/>
                      <a:pt x="272746" y="419762"/>
                      <a:pt x="272746" y="427184"/>
                    </a:cubicBezTo>
                    <a:cubicBezTo>
                      <a:pt x="272746" y="434607"/>
                      <a:pt x="278763" y="440623"/>
                      <a:pt x="286185" y="440623"/>
                    </a:cubicBezTo>
                    <a:close/>
                    <a:moveTo>
                      <a:pt x="240691" y="26878"/>
                    </a:moveTo>
                    <a:cubicBezTo>
                      <a:pt x="248113" y="26878"/>
                      <a:pt x="254130" y="20861"/>
                      <a:pt x="254130" y="13439"/>
                    </a:cubicBezTo>
                    <a:cubicBezTo>
                      <a:pt x="254130" y="6017"/>
                      <a:pt x="248113" y="0"/>
                      <a:pt x="240691" y="0"/>
                    </a:cubicBezTo>
                    <a:cubicBezTo>
                      <a:pt x="233268" y="0"/>
                      <a:pt x="227252" y="6017"/>
                      <a:pt x="227252" y="13439"/>
                    </a:cubicBezTo>
                    <a:cubicBezTo>
                      <a:pt x="227252" y="20861"/>
                      <a:pt x="233268" y="26878"/>
                      <a:pt x="240691" y="26878"/>
                    </a:cubicBezTo>
                    <a:close/>
                    <a:moveTo>
                      <a:pt x="240691" y="78541"/>
                    </a:moveTo>
                    <a:cubicBezTo>
                      <a:pt x="248113" y="78541"/>
                      <a:pt x="254130" y="72524"/>
                      <a:pt x="254130" y="65102"/>
                    </a:cubicBezTo>
                    <a:cubicBezTo>
                      <a:pt x="254130" y="57680"/>
                      <a:pt x="248113" y="51663"/>
                      <a:pt x="240691" y="51663"/>
                    </a:cubicBezTo>
                    <a:cubicBezTo>
                      <a:pt x="233268" y="51663"/>
                      <a:pt x="227252" y="57680"/>
                      <a:pt x="227252" y="65102"/>
                    </a:cubicBezTo>
                    <a:cubicBezTo>
                      <a:pt x="227252" y="72524"/>
                      <a:pt x="233268" y="78541"/>
                      <a:pt x="240691" y="78541"/>
                    </a:cubicBezTo>
                    <a:close/>
                    <a:moveTo>
                      <a:pt x="240691" y="130314"/>
                    </a:moveTo>
                    <a:cubicBezTo>
                      <a:pt x="248113" y="130314"/>
                      <a:pt x="254130" y="124297"/>
                      <a:pt x="254130" y="116875"/>
                    </a:cubicBezTo>
                    <a:cubicBezTo>
                      <a:pt x="254130" y="109453"/>
                      <a:pt x="248113" y="103436"/>
                      <a:pt x="240691" y="103436"/>
                    </a:cubicBezTo>
                    <a:cubicBezTo>
                      <a:pt x="233268" y="103436"/>
                      <a:pt x="227252" y="109453"/>
                      <a:pt x="227252" y="116875"/>
                    </a:cubicBezTo>
                    <a:cubicBezTo>
                      <a:pt x="227252" y="124297"/>
                      <a:pt x="233268" y="130314"/>
                      <a:pt x="240691" y="130314"/>
                    </a:cubicBezTo>
                    <a:close/>
                    <a:moveTo>
                      <a:pt x="240691" y="181977"/>
                    </a:moveTo>
                    <a:cubicBezTo>
                      <a:pt x="248113" y="181977"/>
                      <a:pt x="254130" y="175961"/>
                      <a:pt x="254130" y="168538"/>
                    </a:cubicBezTo>
                    <a:cubicBezTo>
                      <a:pt x="254130" y="161116"/>
                      <a:pt x="248113" y="155099"/>
                      <a:pt x="240691" y="155099"/>
                    </a:cubicBezTo>
                    <a:cubicBezTo>
                      <a:pt x="233268" y="155099"/>
                      <a:pt x="227252" y="161116"/>
                      <a:pt x="227252" y="168538"/>
                    </a:cubicBezTo>
                    <a:cubicBezTo>
                      <a:pt x="227252" y="175961"/>
                      <a:pt x="233268" y="181977"/>
                      <a:pt x="240691" y="181977"/>
                    </a:cubicBezTo>
                    <a:close/>
                    <a:moveTo>
                      <a:pt x="240691" y="233751"/>
                    </a:moveTo>
                    <a:cubicBezTo>
                      <a:pt x="248113" y="233751"/>
                      <a:pt x="254130" y="227734"/>
                      <a:pt x="254130" y="220312"/>
                    </a:cubicBezTo>
                    <a:cubicBezTo>
                      <a:pt x="254130" y="212889"/>
                      <a:pt x="248113" y="206873"/>
                      <a:pt x="240691" y="206873"/>
                    </a:cubicBezTo>
                    <a:cubicBezTo>
                      <a:pt x="233268" y="206873"/>
                      <a:pt x="227252" y="212889"/>
                      <a:pt x="227252" y="220312"/>
                    </a:cubicBezTo>
                    <a:cubicBezTo>
                      <a:pt x="227252" y="227734"/>
                      <a:pt x="233268" y="233751"/>
                      <a:pt x="240691" y="233751"/>
                    </a:cubicBezTo>
                    <a:close/>
                    <a:moveTo>
                      <a:pt x="240691" y="285413"/>
                    </a:moveTo>
                    <a:cubicBezTo>
                      <a:pt x="248113" y="285413"/>
                      <a:pt x="254130" y="279397"/>
                      <a:pt x="254130" y="271974"/>
                    </a:cubicBezTo>
                    <a:cubicBezTo>
                      <a:pt x="254130" y="264552"/>
                      <a:pt x="248113" y="258535"/>
                      <a:pt x="240691" y="258535"/>
                    </a:cubicBezTo>
                    <a:cubicBezTo>
                      <a:pt x="233268" y="258535"/>
                      <a:pt x="227252" y="264552"/>
                      <a:pt x="227252" y="271974"/>
                    </a:cubicBezTo>
                    <a:cubicBezTo>
                      <a:pt x="227252" y="279397"/>
                      <a:pt x="233268" y="285413"/>
                      <a:pt x="240691" y="285413"/>
                    </a:cubicBezTo>
                    <a:close/>
                    <a:moveTo>
                      <a:pt x="240691" y="337187"/>
                    </a:moveTo>
                    <a:cubicBezTo>
                      <a:pt x="248113" y="337187"/>
                      <a:pt x="254130" y="331170"/>
                      <a:pt x="254130" y="323748"/>
                    </a:cubicBezTo>
                    <a:cubicBezTo>
                      <a:pt x="254130" y="316326"/>
                      <a:pt x="248113" y="310309"/>
                      <a:pt x="240691" y="310309"/>
                    </a:cubicBezTo>
                    <a:cubicBezTo>
                      <a:pt x="233268" y="310309"/>
                      <a:pt x="227252" y="316326"/>
                      <a:pt x="227252" y="323748"/>
                    </a:cubicBezTo>
                    <a:cubicBezTo>
                      <a:pt x="227252" y="331170"/>
                      <a:pt x="233268" y="337187"/>
                      <a:pt x="240691" y="337187"/>
                    </a:cubicBezTo>
                    <a:close/>
                    <a:moveTo>
                      <a:pt x="240691" y="388960"/>
                    </a:moveTo>
                    <a:cubicBezTo>
                      <a:pt x="248113" y="388960"/>
                      <a:pt x="254130" y="382943"/>
                      <a:pt x="254130" y="375521"/>
                    </a:cubicBezTo>
                    <a:cubicBezTo>
                      <a:pt x="254130" y="368099"/>
                      <a:pt x="248113" y="362082"/>
                      <a:pt x="240691" y="362082"/>
                    </a:cubicBezTo>
                    <a:cubicBezTo>
                      <a:pt x="233268" y="362082"/>
                      <a:pt x="227252" y="368099"/>
                      <a:pt x="227252" y="375521"/>
                    </a:cubicBezTo>
                    <a:cubicBezTo>
                      <a:pt x="227252" y="382943"/>
                      <a:pt x="233268" y="388960"/>
                      <a:pt x="240691" y="388960"/>
                    </a:cubicBezTo>
                    <a:close/>
                    <a:moveTo>
                      <a:pt x="240691" y="440623"/>
                    </a:moveTo>
                    <a:cubicBezTo>
                      <a:pt x="248113" y="440623"/>
                      <a:pt x="254130" y="434607"/>
                      <a:pt x="254130" y="427184"/>
                    </a:cubicBezTo>
                    <a:cubicBezTo>
                      <a:pt x="254130" y="419762"/>
                      <a:pt x="248113" y="413745"/>
                      <a:pt x="240691" y="413745"/>
                    </a:cubicBezTo>
                    <a:cubicBezTo>
                      <a:pt x="233268" y="413745"/>
                      <a:pt x="227252" y="419762"/>
                      <a:pt x="227252" y="427184"/>
                    </a:cubicBezTo>
                    <a:cubicBezTo>
                      <a:pt x="227252" y="434607"/>
                      <a:pt x="233268" y="440623"/>
                      <a:pt x="240691" y="440623"/>
                    </a:cubicBezTo>
                    <a:close/>
                    <a:moveTo>
                      <a:pt x="195306" y="26878"/>
                    </a:moveTo>
                    <a:cubicBezTo>
                      <a:pt x="202729" y="26878"/>
                      <a:pt x="208745" y="20861"/>
                      <a:pt x="208745" y="13439"/>
                    </a:cubicBezTo>
                    <a:cubicBezTo>
                      <a:pt x="208745" y="6017"/>
                      <a:pt x="202729" y="0"/>
                      <a:pt x="195306" y="0"/>
                    </a:cubicBezTo>
                    <a:cubicBezTo>
                      <a:pt x="187884" y="0"/>
                      <a:pt x="181867" y="6017"/>
                      <a:pt x="181867" y="13439"/>
                    </a:cubicBezTo>
                    <a:cubicBezTo>
                      <a:pt x="181867" y="20861"/>
                      <a:pt x="187884" y="26878"/>
                      <a:pt x="195306" y="26878"/>
                    </a:cubicBezTo>
                    <a:close/>
                    <a:moveTo>
                      <a:pt x="195306" y="78541"/>
                    </a:moveTo>
                    <a:cubicBezTo>
                      <a:pt x="202729" y="78541"/>
                      <a:pt x="208745" y="72524"/>
                      <a:pt x="208745" y="65102"/>
                    </a:cubicBezTo>
                    <a:cubicBezTo>
                      <a:pt x="208745" y="57680"/>
                      <a:pt x="202729" y="51663"/>
                      <a:pt x="195306" y="51663"/>
                    </a:cubicBezTo>
                    <a:cubicBezTo>
                      <a:pt x="187884" y="51663"/>
                      <a:pt x="181867" y="57680"/>
                      <a:pt x="181867" y="65102"/>
                    </a:cubicBezTo>
                    <a:cubicBezTo>
                      <a:pt x="181867" y="72524"/>
                      <a:pt x="187884" y="78541"/>
                      <a:pt x="195306" y="78541"/>
                    </a:cubicBezTo>
                    <a:close/>
                    <a:moveTo>
                      <a:pt x="195306" y="130314"/>
                    </a:moveTo>
                    <a:cubicBezTo>
                      <a:pt x="202729" y="130314"/>
                      <a:pt x="208745" y="124297"/>
                      <a:pt x="208745" y="116875"/>
                    </a:cubicBezTo>
                    <a:cubicBezTo>
                      <a:pt x="208745" y="109453"/>
                      <a:pt x="202729" y="103436"/>
                      <a:pt x="195306" y="103436"/>
                    </a:cubicBezTo>
                    <a:cubicBezTo>
                      <a:pt x="187884" y="103436"/>
                      <a:pt x="181867" y="109453"/>
                      <a:pt x="181867" y="116875"/>
                    </a:cubicBezTo>
                    <a:cubicBezTo>
                      <a:pt x="181867" y="124297"/>
                      <a:pt x="187884" y="130314"/>
                      <a:pt x="195306" y="130314"/>
                    </a:cubicBezTo>
                    <a:close/>
                    <a:moveTo>
                      <a:pt x="195306" y="181977"/>
                    </a:moveTo>
                    <a:cubicBezTo>
                      <a:pt x="202729" y="181977"/>
                      <a:pt x="208745" y="175961"/>
                      <a:pt x="208745" y="168538"/>
                    </a:cubicBezTo>
                    <a:cubicBezTo>
                      <a:pt x="208745" y="161116"/>
                      <a:pt x="202729" y="155099"/>
                      <a:pt x="195306" y="155099"/>
                    </a:cubicBezTo>
                    <a:cubicBezTo>
                      <a:pt x="187884" y="155099"/>
                      <a:pt x="181867" y="161116"/>
                      <a:pt x="181867" y="168538"/>
                    </a:cubicBezTo>
                    <a:cubicBezTo>
                      <a:pt x="181867" y="175961"/>
                      <a:pt x="187884" y="181977"/>
                      <a:pt x="195306" y="181977"/>
                    </a:cubicBezTo>
                    <a:close/>
                    <a:moveTo>
                      <a:pt x="195306" y="233751"/>
                    </a:moveTo>
                    <a:cubicBezTo>
                      <a:pt x="202729" y="233751"/>
                      <a:pt x="208745" y="227734"/>
                      <a:pt x="208745" y="220312"/>
                    </a:cubicBezTo>
                    <a:cubicBezTo>
                      <a:pt x="208745" y="212889"/>
                      <a:pt x="202729" y="206873"/>
                      <a:pt x="195306" y="206873"/>
                    </a:cubicBezTo>
                    <a:cubicBezTo>
                      <a:pt x="187884" y="206873"/>
                      <a:pt x="181867" y="212889"/>
                      <a:pt x="181867" y="220312"/>
                    </a:cubicBezTo>
                    <a:cubicBezTo>
                      <a:pt x="181867" y="227734"/>
                      <a:pt x="187884" y="233751"/>
                      <a:pt x="195306" y="233751"/>
                    </a:cubicBezTo>
                    <a:close/>
                    <a:moveTo>
                      <a:pt x="195306" y="285413"/>
                    </a:moveTo>
                    <a:cubicBezTo>
                      <a:pt x="202729" y="285413"/>
                      <a:pt x="208745" y="279397"/>
                      <a:pt x="208745" y="271974"/>
                    </a:cubicBezTo>
                    <a:cubicBezTo>
                      <a:pt x="208745" y="264552"/>
                      <a:pt x="202729" y="258535"/>
                      <a:pt x="195306" y="258535"/>
                    </a:cubicBezTo>
                    <a:cubicBezTo>
                      <a:pt x="187884" y="258535"/>
                      <a:pt x="181867" y="264552"/>
                      <a:pt x="181867" y="271974"/>
                    </a:cubicBezTo>
                    <a:cubicBezTo>
                      <a:pt x="181867" y="279397"/>
                      <a:pt x="187884" y="285413"/>
                      <a:pt x="195306" y="285413"/>
                    </a:cubicBezTo>
                    <a:close/>
                    <a:moveTo>
                      <a:pt x="195306" y="337187"/>
                    </a:moveTo>
                    <a:cubicBezTo>
                      <a:pt x="202729" y="337187"/>
                      <a:pt x="208745" y="331170"/>
                      <a:pt x="208745" y="323748"/>
                    </a:cubicBezTo>
                    <a:cubicBezTo>
                      <a:pt x="208745" y="316326"/>
                      <a:pt x="202729" y="310309"/>
                      <a:pt x="195306" y="310309"/>
                    </a:cubicBezTo>
                    <a:cubicBezTo>
                      <a:pt x="187884" y="310309"/>
                      <a:pt x="181867" y="316326"/>
                      <a:pt x="181867" y="323748"/>
                    </a:cubicBezTo>
                    <a:cubicBezTo>
                      <a:pt x="181867" y="331170"/>
                      <a:pt x="187884" y="337187"/>
                      <a:pt x="195306" y="337187"/>
                    </a:cubicBezTo>
                    <a:close/>
                    <a:moveTo>
                      <a:pt x="195306" y="388960"/>
                    </a:moveTo>
                    <a:cubicBezTo>
                      <a:pt x="202729" y="388960"/>
                      <a:pt x="208745" y="382943"/>
                      <a:pt x="208745" y="375521"/>
                    </a:cubicBezTo>
                    <a:cubicBezTo>
                      <a:pt x="208745" y="368099"/>
                      <a:pt x="202729" y="362082"/>
                      <a:pt x="195306" y="362082"/>
                    </a:cubicBezTo>
                    <a:cubicBezTo>
                      <a:pt x="187884" y="362082"/>
                      <a:pt x="181867" y="368099"/>
                      <a:pt x="181867" y="375521"/>
                    </a:cubicBezTo>
                    <a:cubicBezTo>
                      <a:pt x="181867" y="382943"/>
                      <a:pt x="187884" y="388960"/>
                      <a:pt x="195306" y="388960"/>
                    </a:cubicBezTo>
                    <a:close/>
                    <a:moveTo>
                      <a:pt x="195306" y="440623"/>
                    </a:moveTo>
                    <a:cubicBezTo>
                      <a:pt x="202729" y="440623"/>
                      <a:pt x="208745" y="434607"/>
                      <a:pt x="208745" y="427184"/>
                    </a:cubicBezTo>
                    <a:cubicBezTo>
                      <a:pt x="208745" y="419762"/>
                      <a:pt x="202729" y="413745"/>
                      <a:pt x="195306" y="413745"/>
                    </a:cubicBezTo>
                    <a:cubicBezTo>
                      <a:pt x="187884" y="413745"/>
                      <a:pt x="181867" y="419762"/>
                      <a:pt x="181867" y="427184"/>
                    </a:cubicBezTo>
                    <a:cubicBezTo>
                      <a:pt x="181867" y="434607"/>
                      <a:pt x="187884" y="440623"/>
                      <a:pt x="195306" y="440623"/>
                    </a:cubicBezTo>
                    <a:close/>
                    <a:moveTo>
                      <a:pt x="149812" y="26878"/>
                    </a:moveTo>
                    <a:cubicBezTo>
                      <a:pt x="157234" y="26878"/>
                      <a:pt x="163251" y="20861"/>
                      <a:pt x="163251" y="13439"/>
                    </a:cubicBezTo>
                    <a:cubicBezTo>
                      <a:pt x="163251"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1" y="72524"/>
                      <a:pt x="163251" y="65102"/>
                    </a:cubicBezTo>
                    <a:cubicBezTo>
                      <a:pt x="163251"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1" y="124297"/>
                      <a:pt x="163251" y="116875"/>
                    </a:cubicBezTo>
                    <a:cubicBezTo>
                      <a:pt x="163251"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1" y="175961"/>
                      <a:pt x="163251" y="168538"/>
                    </a:cubicBezTo>
                    <a:cubicBezTo>
                      <a:pt x="163251"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1" y="227734"/>
                      <a:pt x="163251" y="220312"/>
                    </a:cubicBezTo>
                    <a:cubicBezTo>
                      <a:pt x="163251"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1" y="279397"/>
                      <a:pt x="163251" y="271974"/>
                    </a:cubicBezTo>
                    <a:cubicBezTo>
                      <a:pt x="163251"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1" y="331170"/>
                      <a:pt x="163251" y="323748"/>
                    </a:cubicBezTo>
                    <a:cubicBezTo>
                      <a:pt x="163251"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1" y="382943"/>
                      <a:pt x="163251" y="375521"/>
                    </a:cubicBezTo>
                    <a:cubicBezTo>
                      <a:pt x="163251"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1" y="434607"/>
                      <a:pt x="163251" y="427184"/>
                    </a:cubicBezTo>
                    <a:cubicBezTo>
                      <a:pt x="163251" y="419762"/>
                      <a:pt x="157234" y="413745"/>
                      <a:pt x="149812" y="413745"/>
                    </a:cubicBezTo>
                    <a:cubicBezTo>
                      <a:pt x="142390" y="413745"/>
                      <a:pt x="136373" y="419762"/>
                      <a:pt x="136373" y="427184"/>
                    </a:cubicBezTo>
                    <a:cubicBezTo>
                      <a:pt x="136373" y="434607"/>
                      <a:pt x="142390" y="440623"/>
                      <a:pt x="149812" y="440623"/>
                    </a:cubicBezTo>
                    <a:close/>
                    <a:moveTo>
                      <a:pt x="104318" y="26878"/>
                    </a:moveTo>
                    <a:cubicBezTo>
                      <a:pt x="111740" y="26878"/>
                      <a:pt x="117757" y="20861"/>
                      <a:pt x="117757" y="13439"/>
                    </a:cubicBezTo>
                    <a:cubicBezTo>
                      <a:pt x="117757" y="6017"/>
                      <a:pt x="111740" y="0"/>
                      <a:pt x="104318" y="0"/>
                    </a:cubicBezTo>
                    <a:cubicBezTo>
                      <a:pt x="96895" y="0"/>
                      <a:pt x="90879" y="6017"/>
                      <a:pt x="90879" y="13439"/>
                    </a:cubicBezTo>
                    <a:cubicBezTo>
                      <a:pt x="90879" y="20861"/>
                      <a:pt x="96895" y="26878"/>
                      <a:pt x="104318" y="26878"/>
                    </a:cubicBezTo>
                    <a:close/>
                    <a:moveTo>
                      <a:pt x="104318" y="78541"/>
                    </a:moveTo>
                    <a:cubicBezTo>
                      <a:pt x="111740" y="78541"/>
                      <a:pt x="117757" y="72524"/>
                      <a:pt x="117757" y="65102"/>
                    </a:cubicBezTo>
                    <a:cubicBezTo>
                      <a:pt x="117757" y="57680"/>
                      <a:pt x="111740" y="51663"/>
                      <a:pt x="104318" y="51663"/>
                    </a:cubicBezTo>
                    <a:cubicBezTo>
                      <a:pt x="96895" y="51663"/>
                      <a:pt x="90879" y="57680"/>
                      <a:pt x="90879" y="65102"/>
                    </a:cubicBezTo>
                    <a:cubicBezTo>
                      <a:pt x="90879" y="72524"/>
                      <a:pt x="96895" y="78541"/>
                      <a:pt x="104318" y="78541"/>
                    </a:cubicBezTo>
                    <a:close/>
                    <a:moveTo>
                      <a:pt x="104318" y="130314"/>
                    </a:moveTo>
                    <a:cubicBezTo>
                      <a:pt x="111740" y="130314"/>
                      <a:pt x="117757" y="124297"/>
                      <a:pt x="117757" y="116875"/>
                    </a:cubicBezTo>
                    <a:cubicBezTo>
                      <a:pt x="117757" y="109453"/>
                      <a:pt x="111740" y="103436"/>
                      <a:pt x="104318" y="103436"/>
                    </a:cubicBezTo>
                    <a:cubicBezTo>
                      <a:pt x="96895" y="103436"/>
                      <a:pt x="90879" y="109453"/>
                      <a:pt x="90879" y="116875"/>
                    </a:cubicBezTo>
                    <a:cubicBezTo>
                      <a:pt x="90879" y="124297"/>
                      <a:pt x="96895" y="130314"/>
                      <a:pt x="104318" y="130314"/>
                    </a:cubicBezTo>
                    <a:close/>
                    <a:moveTo>
                      <a:pt x="104318" y="181977"/>
                    </a:moveTo>
                    <a:cubicBezTo>
                      <a:pt x="111740" y="181977"/>
                      <a:pt x="117757" y="175961"/>
                      <a:pt x="117757" y="168538"/>
                    </a:cubicBezTo>
                    <a:cubicBezTo>
                      <a:pt x="117757" y="161116"/>
                      <a:pt x="111740" y="155099"/>
                      <a:pt x="104318" y="155099"/>
                    </a:cubicBezTo>
                    <a:cubicBezTo>
                      <a:pt x="96895" y="155099"/>
                      <a:pt x="90879" y="161116"/>
                      <a:pt x="90879" y="168538"/>
                    </a:cubicBezTo>
                    <a:cubicBezTo>
                      <a:pt x="90879" y="175961"/>
                      <a:pt x="96895" y="181977"/>
                      <a:pt x="104318" y="181977"/>
                    </a:cubicBezTo>
                    <a:close/>
                    <a:moveTo>
                      <a:pt x="104318" y="233751"/>
                    </a:moveTo>
                    <a:cubicBezTo>
                      <a:pt x="111740" y="233751"/>
                      <a:pt x="117757" y="227734"/>
                      <a:pt x="117757" y="220312"/>
                    </a:cubicBezTo>
                    <a:cubicBezTo>
                      <a:pt x="117757" y="212889"/>
                      <a:pt x="111740" y="206873"/>
                      <a:pt x="104318" y="206873"/>
                    </a:cubicBezTo>
                    <a:cubicBezTo>
                      <a:pt x="96895" y="206873"/>
                      <a:pt x="90879" y="212889"/>
                      <a:pt x="90879" y="220312"/>
                    </a:cubicBezTo>
                    <a:cubicBezTo>
                      <a:pt x="90879" y="227734"/>
                      <a:pt x="96895" y="233751"/>
                      <a:pt x="104318" y="233751"/>
                    </a:cubicBezTo>
                    <a:close/>
                    <a:moveTo>
                      <a:pt x="104318" y="285413"/>
                    </a:moveTo>
                    <a:cubicBezTo>
                      <a:pt x="111740" y="285413"/>
                      <a:pt x="117757" y="279397"/>
                      <a:pt x="117757" y="271974"/>
                    </a:cubicBezTo>
                    <a:cubicBezTo>
                      <a:pt x="117757" y="264552"/>
                      <a:pt x="111740" y="258535"/>
                      <a:pt x="104318" y="258535"/>
                    </a:cubicBezTo>
                    <a:cubicBezTo>
                      <a:pt x="96895" y="258535"/>
                      <a:pt x="90879" y="264552"/>
                      <a:pt x="90879" y="271974"/>
                    </a:cubicBezTo>
                    <a:cubicBezTo>
                      <a:pt x="90879" y="279397"/>
                      <a:pt x="96895" y="285413"/>
                      <a:pt x="104318" y="285413"/>
                    </a:cubicBezTo>
                    <a:close/>
                    <a:moveTo>
                      <a:pt x="104318" y="337187"/>
                    </a:moveTo>
                    <a:cubicBezTo>
                      <a:pt x="111740" y="337187"/>
                      <a:pt x="117757" y="331170"/>
                      <a:pt x="117757" y="323748"/>
                    </a:cubicBezTo>
                    <a:cubicBezTo>
                      <a:pt x="117757" y="316326"/>
                      <a:pt x="111740" y="310309"/>
                      <a:pt x="104318" y="310309"/>
                    </a:cubicBezTo>
                    <a:cubicBezTo>
                      <a:pt x="96895" y="310309"/>
                      <a:pt x="90879" y="316326"/>
                      <a:pt x="90879" y="323748"/>
                    </a:cubicBezTo>
                    <a:cubicBezTo>
                      <a:pt x="90879" y="331170"/>
                      <a:pt x="96895" y="337187"/>
                      <a:pt x="104318" y="337187"/>
                    </a:cubicBezTo>
                    <a:close/>
                    <a:moveTo>
                      <a:pt x="104318" y="388960"/>
                    </a:moveTo>
                    <a:cubicBezTo>
                      <a:pt x="111740" y="388960"/>
                      <a:pt x="117757" y="382943"/>
                      <a:pt x="117757" y="375521"/>
                    </a:cubicBezTo>
                    <a:cubicBezTo>
                      <a:pt x="117757" y="368099"/>
                      <a:pt x="111740" y="362082"/>
                      <a:pt x="104318" y="362082"/>
                    </a:cubicBezTo>
                    <a:cubicBezTo>
                      <a:pt x="96895" y="362082"/>
                      <a:pt x="90879" y="368099"/>
                      <a:pt x="90879" y="375521"/>
                    </a:cubicBezTo>
                    <a:cubicBezTo>
                      <a:pt x="90879" y="382943"/>
                      <a:pt x="96895" y="388960"/>
                      <a:pt x="104318" y="388960"/>
                    </a:cubicBezTo>
                    <a:close/>
                    <a:moveTo>
                      <a:pt x="104318" y="440623"/>
                    </a:moveTo>
                    <a:cubicBezTo>
                      <a:pt x="111740" y="440623"/>
                      <a:pt x="117757" y="434607"/>
                      <a:pt x="117757" y="427184"/>
                    </a:cubicBezTo>
                    <a:cubicBezTo>
                      <a:pt x="117757" y="419762"/>
                      <a:pt x="111740" y="413745"/>
                      <a:pt x="104318" y="413745"/>
                    </a:cubicBezTo>
                    <a:cubicBezTo>
                      <a:pt x="96895" y="413745"/>
                      <a:pt x="90879" y="419762"/>
                      <a:pt x="90879" y="427184"/>
                    </a:cubicBezTo>
                    <a:cubicBezTo>
                      <a:pt x="90879" y="434607"/>
                      <a:pt x="96895" y="440623"/>
                      <a:pt x="104318" y="440623"/>
                    </a:cubicBezTo>
                    <a:close/>
                    <a:moveTo>
                      <a:pt x="58933" y="26878"/>
                    </a:moveTo>
                    <a:cubicBezTo>
                      <a:pt x="66356" y="26878"/>
                      <a:pt x="72372" y="20861"/>
                      <a:pt x="72372" y="13439"/>
                    </a:cubicBezTo>
                    <a:cubicBezTo>
                      <a:pt x="72372" y="6017"/>
                      <a:pt x="66356" y="0"/>
                      <a:pt x="58933" y="0"/>
                    </a:cubicBezTo>
                    <a:cubicBezTo>
                      <a:pt x="51511" y="0"/>
                      <a:pt x="45494" y="6017"/>
                      <a:pt x="45494" y="13439"/>
                    </a:cubicBezTo>
                    <a:cubicBezTo>
                      <a:pt x="45494" y="20861"/>
                      <a:pt x="51511" y="26878"/>
                      <a:pt x="58933" y="26878"/>
                    </a:cubicBezTo>
                    <a:close/>
                    <a:moveTo>
                      <a:pt x="58933" y="78541"/>
                    </a:moveTo>
                    <a:cubicBezTo>
                      <a:pt x="66356" y="78541"/>
                      <a:pt x="72372" y="72524"/>
                      <a:pt x="72372" y="65102"/>
                    </a:cubicBezTo>
                    <a:cubicBezTo>
                      <a:pt x="72372" y="57680"/>
                      <a:pt x="66356" y="51663"/>
                      <a:pt x="58933" y="51663"/>
                    </a:cubicBezTo>
                    <a:cubicBezTo>
                      <a:pt x="51511" y="51663"/>
                      <a:pt x="45494" y="57680"/>
                      <a:pt x="45494" y="65102"/>
                    </a:cubicBezTo>
                    <a:cubicBezTo>
                      <a:pt x="45494" y="72524"/>
                      <a:pt x="51511" y="78541"/>
                      <a:pt x="58933" y="78541"/>
                    </a:cubicBezTo>
                    <a:close/>
                    <a:moveTo>
                      <a:pt x="58933" y="130314"/>
                    </a:moveTo>
                    <a:cubicBezTo>
                      <a:pt x="66356" y="130314"/>
                      <a:pt x="72372" y="124297"/>
                      <a:pt x="72372" y="116875"/>
                    </a:cubicBezTo>
                    <a:cubicBezTo>
                      <a:pt x="72372" y="109453"/>
                      <a:pt x="66356" y="103436"/>
                      <a:pt x="58933" y="103436"/>
                    </a:cubicBezTo>
                    <a:cubicBezTo>
                      <a:pt x="51511" y="103436"/>
                      <a:pt x="45494" y="109453"/>
                      <a:pt x="45494" y="116875"/>
                    </a:cubicBezTo>
                    <a:cubicBezTo>
                      <a:pt x="45494" y="124297"/>
                      <a:pt x="51511" y="130314"/>
                      <a:pt x="58933" y="130314"/>
                    </a:cubicBezTo>
                    <a:close/>
                    <a:moveTo>
                      <a:pt x="58933" y="181977"/>
                    </a:moveTo>
                    <a:cubicBezTo>
                      <a:pt x="66356" y="181977"/>
                      <a:pt x="72372" y="175961"/>
                      <a:pt x="72372" y="168538"/>
                    </a:cubicBezTo>
                    <a:cubicBezTo>
                      <a:pt x="72372" y="161116"/>
                      <a:pt x="66356" y="155099"/>
                      <a:pt x="58933" y="155099"/>
                    </a:cubicBezTo>
                    <a:cubicBezTo>
                      <a:pt x="51511" y="155099"/>
                      <a:pt x="45494" y="161116"/>
                      <a:pt x="45494" y="168538"/>
                    </a:cubicBezTo>
                    <a:cubicBezTo>
                      <a:pt x="45494" y="175961"/>
                      <a:pt x="51511" y="181977"/>
                      <a:pt x="58933" y="181977"/>
                    </a:cubicBezTo>
                    <a:close/>
                    <a:moveTo>
                      <a:pt x="58933" y="233751"/>
                    </a:moveTo>
                    <a:cubicBezTo>
                      <a:pt x="66356" y="233751"/>
                      <a:pt x="72372" y="227734"/>
                      <a:pt x="72372" y="220312"/>
                    </a:cubicBezTo>
                    <a:cubicBezTo>
                      <a:pt x="72372" y="212889"/>
                      <a:pt x="66356" y="206873"/>
                      <a:pt x="58933" y="206873"/>
                    </a:cubicBezTo>
                    <a:cubicBezTo>
                      <a:pt x="51511" y="206873"/>
                      <a:pt x="45494" y="212889"/>
                      <a:pt x="45494" y="220312"/>
                    </a:cubicBezTo>
                    <a:cubicBezTo>
                      <a:pt x="45494" y="227734"/>
                      <a:pt x="51511" y="233751"/>
                      <a:pt x="58933" y="233751"/>
                    </a:cubicBezTo>
                    <a:close/>
                    <a:moveTo>
                      <a:pt x="58933" y="285413"/>
                    </a:moveTo>
                    <a:cubicBezTo>
                      <a:pt x="66356" y="285413"/>
                      <a:pt x="72372" y="279397"/>
                      <a:pt x="72372" y="271974"/>
                    </a:cubicBezTo>
                    <a:cubicBezTo>
                      <a:pt x="72372" y="264552"/>
                      <a:pt x="66356" y="258535"/>
                      <a:pt x="58933" y="258535"/>
                    </a:cubicBezTo>
                    <a:cubicBezTo>
                      <a:pt x="51511" y="258535"/>
                      <a:pt x="45494" y="264552"/>
                      <a:pt x="45494" y="271974"/>
                    </a:cubicBezTo>
                    <a:cubicBezTo>
                      <a:pt x="45494" y="279397"/>
                      <a:pt x="51511" y="285413"/>
                      <a:pt x="58933" y="285413"/>
                    </a:cubicBezTo>
                    <a:close/>
                    <a:moveTo>
                      <a:pt x="58933" y="337187"/>
                    </a:moveTo>
                    <a:cubicBezTo>
                      <a:pt x="66356" y="337187"/>
                      <a:pt x="72372" y="331170"/>
                      <a:pt x="72372" y="323748"/>
                    </a:cubicBezTo>
                    <a:cubicBezTo>
                      <a:pt x="72372" y="316326"/>
                      <a:pt x="66356" y="310309"/>
                      <a:pt x="58933" y="310309"/>
                    </a:cubicBezTo>
                    <a:cubicBezTo>
                      <a:pt x="51511" y="310309"/>
                      <a:pt x="45494" y="316326"/>
                      <a:pt x="45494" y="323748"/>
                    </a:cubicBezTo>
                    <a:cubicBezTo>
                      <a:pt x="45494" y="331170"/>
                      <a:pt x="51511" y="337187"/>
                      <a:pt x="58933" y="337187"/>
                    </a:cubicBezTo>
                    <a:close/>
                    <a:moveTo>
                      <a:pt x="58933" y="388960"/>
                    </a:moveTo>
                    <a:cubicBezTo>
                      <a:pt x="66356" y="388960"/>
                      <a:pt x="72372" y="382943"/>
                      <a:pt x="72372" y="375521"/>
                    </a:cubicBezTo>
                    <a:cubicBezTo>
                      <a:pt x="72372" y="368099"/>
                      <a:pt x="66356" y="362082"/>
                      <a:pt x="58933" y="362082"/>
                    </a:cubicBezTo>
                    <a:cubicBezTo>
                      <a:pt x="51511" y="362082"/>
                      <a:pt x="45494" y="368099"/>
                      <a:pt x="45494" y="375521"/>
                    </a:cubicBezTo>
                    <a:cubicBezTo>
                      <a:pt x="45494" y="382943"/>
                      <a:pt x="51511" y="388960"/>
                      <a:pt x="58933" y="388960"/>
                    </a:cubicBezTo>
                    <a:close/>
                    <a:moveTo>
                      <a:pt x="58933" y="440623"/>
                    </a:moveTo>
                    <a:cubicBezTo>
                      <a:pt x="66356" y="440623"/>
                      <a:pt x="72372" y="434607"/>
                      <a:pt x="72372" y="427184"/>
                    </a:cubicBezTo>
                    <a:cubicBezTo>
                      <a:pt x="72372" y="419762"/>
                      <a:pt x="66356"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13439" y="78541"/>
                    </a:moveTo>
                    <a:cubicBezTo>
                      <a:pt x="20861" y="78541"/>
                      <a:pt x="26878" y="72524"/>
                      <a:pt x="26878" y="65102"/>
                    </a:cubicBezTo>
                    <a:cubicBezTo>
                      <a:pt x="26878"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8" y="124297"/>
                      <a:pt x="26878" y="116875"/>
                    </a:cubicBezTo>
                    <a:cubicBezTo>
                      <a:pt x="26878"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8" y="175961"/>
                      <a:pt x="26878" y="168538"/>
                    </a:cubicBezTo>
                    <a:cubicBezTo>
                      <a:pt x="26878"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8" y="227734"/>
                      <a:pt x="26878" y="220312"/>
                    </a:cubicBezTo>
                    <a:cubicBezTo>
                      <a:pt x="26878"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8" y="279397"/>
                      <a:pt x="26878" y="271974"/>
                    </a:cubicBezTo>
                    <a:cubicBezTo>
                      <a:pt x="26878"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8" y="331170"/>
                      <a:pt x="26878" y="323748"/>
                    </a:cubicBezTo>
                    <a:cubicBezTo>
                      <a:pt x="26878"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8" y="382943"/>
                      <a:pt x="26878" y="375521"/>
                    </a:cubicBezTo>
                    <a:cubicBezTo>
                      <a:pt x="26878"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8" y="434607"/>
                      <a:pt x="26878" y="427184"/>
                    </a:cubicBezTo>
                    <a:cubicBezTo>
                      <a:pt x="26878"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72" name="任意多边形: 形状 171">
                <a:extLst>
                  <a:ext uri="{FF2B5EF4-FFF2-40B4-BE49-F238E27FC236}">
                    <a16:creationId xmlns:a16="http://schemas.microsoft.com/office/drawing/2014/main" id="{335560D5-936B-6F0D-5C86-21051142373F}"/>
                  </a:ext>
                </a:extLst>
              </p:cNvPr>
              <p:cNvSpPr/>
              <p:nvPr/>
            </p:nvSpPr>
            <p:spPr>
              <a:xfrm>
                <a:off x="8422030" y="4584730"/>
                <a:ext cx="345118" cy="440623"/>
              </a:xfrm>
              <a:custGeom>
                <a:avLst/>
                <a:gdLst>
                  <a:gd name="connsiteX0" fmla="*/ 331679 w 345118"/>
                  <a:gd name="connsiteY0" fmla="*/ 26878 h 440623"/>
                  <a:gd name="connsiteX1" fmla="*/ 345118 w 345118"/>
                  <a:gd name="connsiteY1" fmla="*/ 13439 h 440623"/>
                  <a:gd name="connsiteX2" fmla="*/ 331679 w 345118"/>
                  <a:gd name="connsiteY2" fmla="*/ 0 h 440623"/>
                  <a:gd name="connsiteX3" fmla="*/ 318240 w 345118"/>
                  <a:gd name="connsiteY3" fmla="*/ 13439 h 440623"/>
                  <a:gd name="connsiteX4" fmla="*/ 331679 w 345118"/>
                  <a:gd name="connsiteY4" fmla="*/ 26878 h 440623"/>
                  <a:gd name="connsiteX5" fmla="*/ 331679 w 345118"/>
                  <a:gd name="connsiteY5" fmla="*/ 78541 h 440623"/>
                  <a:gd name="connsiteX6" fmla="*/ 345118 w 345118"/>
                  <a:gd name="connsiteY6" fmla="*/ 65102 h 440623"/>
                  <a:gd name="connsiteX7" fmla="*/ 331679 w 345118"/>
                  <a:gd name="connsiteY7" fmla="*/ 51663 h 440623"/>
                  <a:gd name="connsiteX8" fmla="*/ 318240 w 345118"/>
                  <a:gd name="connsiteY8" fmla="*/ 65102 h 440623"/>
                  <a:gd name="connsiteX9" fmla="*/ 331679 w 345118"/>
                  <a:gd name="connsiteY9" fmla="*/ 78541 h 440623"/>
                  <a:gd name="connsiteX10" fmla="*/ 331679 w 345118"/>
                  <a:gd name="connsiteY10" fmla="*/ 130314 h 440623"/>
                  <a:gd name="connsiteX11" fmla="*/ 345118 w 345118"/>
                  <a:gd name="connsiteY11" fmla="*/ 116875 h 440623"/>
                  <a:gd name="connsiteX12" fmla="*/ 331679 w 345118"/>
                  <a:gd name="connsiteY12" fmla="*/ 103436 h 440623"/>
                  <a:gd name="connsiteX13" fmla="*/ 318240 w 345118"/>
                  <a:gd name="connsiteY13" fmla="*/ 116875 h 440623"/>
                  <a:gd name="connsiteX14" fmla="*/ 331679 w 345118"/>
                  <a:gd name="connsiteY14" fmla="*/ 130314 h 440623"/>
                  <a:gd name="connsiteX15" fmla="*/ 331679 w 345118"/>
                  <a:gd name="connsiteY15" fmla="*/ 181977 h 440623"/>
                  <a:gd name="connsiteX16" fmla="*/ 345118 w 345118"/>
                  <a:gd name="connsiteY16" fmla="*/ 168538 h 440623"/>
                  <a:gd name="connsiteX17" fmla="*/ 331679 w 345118"/>
                  <a:gd name="connsiteY17" fmla="*/ 155099 h 440623"/>
                  <a:gd name="connsiteX18" fmla="*/ 318240 w 345118"/>
                  <a:gd name="connsiteY18" fmla="*/ 168538 h 440623"/>
                  <a:gd name="connsiteX19" fmla="*/ 331679 w 345118"/>
                  <a:gd name="connsiteY19" fmla="*/ 181977 h 440623"/>
                  <a:gd name="connsiteX20" fmla="*/ 331679 w 345118"/>
                  <a:gd name="connsiteY20" fmla="*/ 233751 h 440623"/>
                  <a:gd name="connsiteX21" fmla="*/ 345118 w 345118"/>
                  <a:gd name="connsiteY21" fmla="*/ 220312 h 440623"/>
                  <a:gd name="connsiteX22" fmla="*/ 331679 w 345118"/>
                  <a:gd name="connsiteY22" fmla="*/ 206873 h 440623"/>
                  <a:gd name="connsiteX23" fmla="*/ 318240 w 345118"/>
                  <a:gd name="connsiteY23" fmla="*/ 220312 h 440623"/>
                  <a:gd name="connsiteX24" fmla="*/ 331679 w 345118"/>
                  <a:gd name="connsiteY24" fmla="*/ 233751 h 440623"/>
                  <a:gd name="connsiteX25" fmla="*/ 331679 w 345118"/>
                  <a:gd name="connsiteY25" fmla="*/ 285413 h 440623"/>
                  <a:gd name="connsiteX26" fmla="*/ 345118 w 345118"/>
                  <a:gd name="connsiteY26" fmla="*/ 271974 h 440623"/>
                  <a:gd name="connsiteX27" fmla="*/ 331679 w 345118"/>
                  <a:gd name="connsiteY27" fmla="*/ 258535 h 440623"/>
                  <a:gd name="connsiteX28" fmla="*/ 318240 w 345118"/>
                  <a:gd name="connsiteY28" fmla="*/ 271974 h 440623"/>
                  <a:gd name="connsiteX29" fmla="*/ 331679 w 345118"/>
                  <a:gd name="connsiteY29" fmla="*/ 285413 h 440623"/>
                  <a:gd name="connsiteX30" fmla="*/ 331679 w 345118"/>
                  <a:gd name="connsiteY30" fmla="*/ 337187 h 440623"/>
                  <a:gd name="connsiteX31" fmla="*/ 345118 w 345118"/>
                  <a:gd name="connsiteY31" fmla="*/ 323748 h 440623"/>
                  <a:gd name="connsiteX32" fmla="*/ 331679 w 345118"/>
                  <a:gd name="connsiteY32" fmla="*/ 310309 h 440623"/>
                  <a:gd name="connsiteX33" fmla="*/ 318240 w 345118"/>
                  <a:gd name="connsiteY33" fmla="*/ 323748 h 440623"/>
                  <a:gd name="connsiteX34" fmla="*/ 331679 w 345118"/>
                  <a:gd name="connsiteY34" fmla="*/ 337187 h 440623"/>
                  <a:gd name="connsiteX35" fmla="*/ 331679 w 345118"/>
                  <a:gd name="connsiteY35" fmla="*/ 388960 h 440623"/>
                  <a:gd name="connsiteX36" fmla="*/ 345118 w 345118"/>
                  <a:gd name="connsiteY36" fmla="*/ 375521 h 440623"/>
                  <a:gd name="connsiteX37" fmla="*/ 331679 w 345118"/>
                  <a:gd name="connsiteY37" fmla="*/ 362082 h 440623"/>
                  <a:gd name="connsiteX38" fmla="*/ 318240 w 345118"/>
                  <a:gd name="connsiteY38" fmla="*/ 375521 h 440623"/>
                  <a:gd name="connsiteX39" fmla="*/ 331679 w 345118"/>
                  <a:gd name="connsiteY39" fmla="*/ 388960 h 440623"/>
                  <a:gd name="connsiteX40" fmla="*/ 331679 w 345118"/>
                  <a:gd name="connsiteY40" fmla="*/ 440623 h 440623"/>
                  <a:gd name="connsiteX41" fmla="*/ 345118 w 345118"/>
                  <a:gd name="connsiteY41" fmla="*/ 427184 h 440623"/>
                  <a:gd name="connsiteX42" fmla="*/ 331679 w 345118"/>
                  <a:gd name="connsiteY42" fmla="*/ 413745 h 440623"/>
                  <a:gd name="connsiteX43" fmla="*/ 318240 w 345118"/>
                  <a:gd name="connsiteY43" fmla="*/ 427184 h 440623"/>
                  <a:gd name="connsiteX44" fmla="*/ 331679 w 345118"/>
                  <a:gd name="connsiteY44" fmla="*/ 440623 h 440623"/>
                  <a:gd name="connsiteX45" fmla="*/ 286185 w 345118"/>
                  <a:gd name="connsiteY45" fmla="*/ 26878 h 440623"/>
                  <a:gd name="connsiteX46" fmla="*/ 299624 w 345118"/>
                  <a:gd name="connsiteY46" fmla="*/ 13439 h 440623"/>
                  <a:gd name="connsiteX47" fmla="*/ 286185 w 345118"/>
                  <a:gd name="connsiteY47" fmla="*/ 0 h 440623"/>
                  <a:gd name="connsiteX48" fmla="*/ 272746 w 345118"/>
                  <a:gd name="connsiteY48" fmla="*/ 13439 h 440623"/>
                  <a:gd name="connsiteX49" fmla="*/ 286185 w 345118"/>
                  <a:gd name="connsiteY49" fmla="*/ 26878 h 440623"/>
                  <a:gd name="connsiteX50" fmla="*/ 286185 w 345118"/>
                  <a:gd name="connsiteY50" fmla="*/ 78541 h 440623"/>
                  <a:gd name="connsiteX51" fmla="*/ 299624 w 345118"/>
                  <a:gd name="connsiteY51" fmla="*/ 65102 h 440623"/>
                  <a:gd name="connsiteX52" fmla="*/ 286185 w 345118"/>
                  <a:gd name="connsiteY52" fmla="*/ 51663 h 440623"/>
                  <a:gd name="connsiteX53" fmla="*/ 272746 w 345118"/>
                  <a:gd name="connsiteY53" fmla="*/ 65102 h 440623"/>
                  <a:gd name="connsiteX54" fmla="*/ 286185 w 345118"/>
                  <a:gd name="connsiteY54" fmla="*/ 78541 h 440623"/>
                  <a:gd name="connsiteX55" fmla="*/ 286185 w 345118"/>
                  <a:gd name="connsiteY55" fmla="*/ 130314 h 440623"/>
                  <a:gd name="connsiteX56" fmla="*/ 299624 w 345118"/>
                  <a:gd name="connsiteY56" fmla="*/ 116875 h 440623"/>
                  <a:gd name="connsiteX57" fmla="*/ 286185 w 345118"/>
                  <a:gd name="connsiteY57" fmla="*/ 103436 h 440623"/>
                  <a:gd name="connsiteX58" fmla="*/ 272746 w 345118"/>
                  <a:gd name="connsiteY58" fmla="*/ 116875 h 440623"/>
                  <a:gd name="connsiteX59" fmla="*/ 286185 w 345118"/>
                  <a:gd name="connsiteY59" fmla="*/ 130314 h 440623"/>
                  <a:gd name="connsiteX60" fmla="*/ 286185 w 345118"/>
                  <a:gd name="connsiteY60" fmla="*/ 181977 h 440623"/>
                  <a:gd name="connsiteX61" fmla="*/ 299624 w 345118"/>
                  <a:gd name="connsiteY61" fmla="*/ 168538 h 440623"/>
                  <a:gd name="connsiteX62" fmla="*/ 286185 w 345118"/>
                  <a:gd name="connsiteY62" fmla="*/ 155099 h 440623"/>
                  <a:gd name="connsiteX63" fmla="*/ 272746 w 345118"/>
                  <a:gd name="connsiteY63" fmla="*/ 168538 h 440623"/>
                  <a:gd name="connsiteX64" fmla="*/ 286185 w 345118"/>
                  <a:gd name="connsiteY64" fmla="*/ 181977 h 440623"/>
                  <a:gd name="connsiteX65" fmla="*/ 286185 w 345118"/>
                  <a:gd name="connsiteY65" fmla="*/ 233751 h 440623"/>
                  <a:gd name="connsiteX66" fmla="*/ 299624 w 345118"/>
                  <a:gd name="connsiteY66" fmla="*/ 220312 h 440623"/>
                  <a:gd name="connsiteX67" fmla="*/ 286185 w 345118"/>
                  <a:gd name="connsiteY67" fmla="*/ 206873 h 440623"/>
                  <a:gd name="connsiteX68" fmla="*/ 272746 w 345118"/>
                  <a:gd name="connsiteY68" fmla="*/ 220312 h 440623"/>
                  <a:gd name="connsiteX69" fmla="*/ 286185 w 345118"/>
                  <a:gd name="connsiteY69" fmla="*/ 233751 h 440623"/>
                  <a:gd name="connsiteX70" fmla="*/ 286185 w 345118"/>
                  <a:gd name="connsiteY70" fmla="*/ 285413 h 440623"/>
                  <a:gd name="connsiteX71" fmla="*/ 299624 w 345118"/>
                  <a:gd name="connsiteY71" fmla="*/ 271974 h 440623"/>
                  <a:gd name="connsiteX72" fmla="*/ 286185 w 345118"/>
                  <a:gd name="connsiteY72" fmla="*/ 258535 h 440623"/>
                  <a:gd name="connsiteX73" fmla="*/ 272746 w 345118"/>
                  <a:gd name="connsiteY73" fmla="*/ 271974 h 440623"/>
                  <a:gd name="connsiteX74" fmla="*/ 286185 w 345118"/>
                  <a:gd name="connsiteY74" fmla="*/ 285413 h 440623"/>
                  <a:gd name="connsiteX75" fmla="*/ 286185 w 345118"/>
                  <a:gd name="connsiteY75" fmla="*/ 337187 h 440623"/>
                  <a:gd name="connsiteX76" fmla="*/ 299624 w 345118"/>
                  <a:gd name="connsiteY76" fmla="*/ 323748 h 440623"/>
                  <a:gd name="connsiteX77" fmla="*/ 286185 w 345118"/>
                  <a:gd name="connsiteY77" fmla="*/ 310309 h 440623"/>
                  <a:gd name="connsiteX78" fmla="*/ 272746 w 345118"/>
                  <a:gd name="connsiteY78" fmla="*/ 323748 h 440623"/>
                  <a:gd name="connsiteX79" fmla="*/ 286185 w 345118"/>
                  <a:gd name="connsiteY79" fmla="*/ 337187 h 440623"/>
                  <a:gd name="connsiteX80" fmla="*/ 286185 w 345118"/>
                  <a:gd name="connsiteY80" fmla="*/ 388960 h 440623"/>
                  <a:gd name="connsiteX81" fmla="*/ 299624 w 345118"/>
                  <a:gd name="connsiteY81" fmla="*/ 375521 h 440623"/>
                  <a:gd name="connsiteX82" fmla="*/ 286185 w 345118"/>
                  <a:gd name="connsiteY82" fmla="*/ 362082 h 440623"/>
                  <a:gd name="connsiteX83" fmla="*/ 272746 w 345118"/>
                  <a:gd name="connsiteY83" fmla="*/ 375521 h 440623"/>
                  <a:gd name="connsiteX84" fmla="*/ 286185 w 345118"/>
                  <a:gd name="connsiteY84" fmla="*/ 388960 h 440623"/>
                  <a:gd name="connsiteX85" fmla="*/ 286185 w 345118"/>
                  <a:gd name="connsiteY85" fmla="*/ 440623 h 440623"/>
                  <a:gd name="connsiteX86" fmla="*/ 299624 w 345118"/>
                  <a:gd name="connsiteY86" fmla="*/ 427184 h 440623"/>
                  <a:gd name="connsiteX87" fmla="*/ 286185 w 345118"/>
                  <a:gd name="connsiteY87" fmla="*/ 413745 h 440623"/>
                  <a:gd name="connsiteX88" fmla="*/ 272746 w 345118"/>
                  <a:gd name="connsiteY88" fmla="*/ 427184 h 440623"/>
                  <a:gd name="connsiteX89" fmla="*/ 286185 w 345118"/>
                  <a:gd name="connsiteY89" fmla="*/ 440623 h 440623"/>
                  <a:gd name="connsiteX90" fmla="*/ 240691 w 345118"/>
                  <a:gd name="connsiteY90" fmla="*/ 26878 h 440623"/>
                  <a:gd name="connsiteX91" fmla="*/ 254130 w 345118"/>
                  <a:gd name="connsiteY91" fmla="*/ 13439 h 440623"/>
                  <a:gd name="connsiteX92" fmla="*/ 240691 w 345118"/>
                  <a:gd name="connsiteY92" fmla="*/ 0 h 440623"/>
                  <a:gd name="connsiteX93" fmla="*/ 227252 w 345118"/>
                  <a:gd name="connsiteY93" fmla="*/ 13439 h 440623"/>
                  <a:gd name="connsiteX94" fmla="*/ 240691 w 345118"/>
                  <a:gd name="connsiteY94" fmla="*/ 26878 h 440623"/>
                  <a:gd name="connsiteX95" fmla="*/ 240691 w 345118"/>
                  <a:gd name="connsiteY95" fmla="*/ 78541 h 440623"/>
                  <a:gd name="connsiteX96" fmla="*/ 254130 w 345118"/>
                  <a:gd name="connsiteY96" fmla="*/ 65102 h 440623"/>
                  <a:gd name="connsiteX97" fmla="*/ 240691 w 345118"/>
                  <a:gd name="connsiteY97" fmla="*/ 51663 h 440623"/>
                  <a:gd name="connsiteX98" fmla="*/ 227252 w 345118"/>
                  <a:gd name="connsiteY98" fmla="*/ 65102 h 440623"/>
                  <a:gd name="connsiteX99" fmla="*/ 240691 w 345118"/>
                  <a:gd name="connsiteY99" fmla="*/ 78541 h 440623"/>
                  <a:gd name="connsiteX100" fmla="*/ 240691 w 345118"/>
                  <a:gd name="connsiteY100" fmla="*/ 130314 h 440623"/>
                  <a:gd name="connsiteX101" fmla="*/ 254130 w 345118"/>
                  <a:gd name="connsiteY101" fmla="*/ 116875 h 440623"/>
                  <a:gd name="connsiteX102" fmla="*/ 240691 w 345118"/>
                  <a:gd name="connsiteY102" fmla="*/ 103436 h 440623"/>
                  <a:gd name="connsiteX103" fmla="*/ 227252 w 345118"/>
                  <a:gd name="connsiteY103" fmla="*/ 116875 h 440623"/>
                  <a:gd name="connsiteX104" fmla="*/ 240691 w 345118"/>
                  <a:gd name="connsiteY104" fmla="*/ 130314 h 440623"/>
                  <a:gd name="connsiteX105" fmla="*/ 240691 w 345118"/>
                  <a:gd name="connsiteY105" fmla="*/ 181977 h 440623"/>
                  <a:gd name="connsiteX106" fmla="*/ 254130 w 345118"/>
                  <a:gd name="connsiteY106" fmla="*/ 168538 h 440623"/>
                  <a:gd name="connsiteX107" fmla="*/ 240691 w 345118"/>
                  <a:gd name="connsiteY107" fmla="*/ 155099 h 440623"/>
                  <a:gd name="connsiteX108" fmla="*/ 227252 w 345118"/>
                  <a:gd name="connsiteY108" fmla="*/ 168538 h 440623"/>
                  <a:gd name="connsiteX109" fmla="*/ 240691 w 345118"/>
                  <a:gd name="connsiteY109" fmla="*/ 181977 h 440623"/>
                  <a:gd name="connsiteX110" fmla="*/ 240691 w 345118"/>
                  <a:gd name="connsiteY110" fmla="*/ 233751 h 440623"/>
                  <a:gd name="connsiteX111" fmla="*/ 254130 w 345118"/>
                  <a:gd name="connsiteY111" fmla="*/ 220312 h 440623"/>
                  <a:gd name="connsiteX112" fmla="*/ 240691 w 345118"/>
                  <a:gd name="connsiteY112" fmla="*/ 206873 h 440623"/>
                  <a:gd name="connsiteX113" fmla="*/ 227252 w 345118"/>
                  <a:gd name="connsiteY113" fmla="*/ 220312 h 440623"/>
                  <a:gd name="connsiteX114" fmla="*/ 240691 w 345118"/>
                  <a:gd name="connsiteY114" fmla="*/ 233751 h 440623"/>
                  <a:gd name="connsiteX115" fmla="*/ 240691 w 345118"/>
                  <a:gd name="connsiteY115" fmla="*/ 285413 h 440623"/>
                  <a:gd name="connsiteX116" fmla="*/ 254130 w 345118"/>
                  <a:gd name="connsiteY116" fmla="*/ 271974 h 440623"/>
                  <a:gd name="connsiteX117" fmla="*/ 240691 w 345118"/>
                  <a:gd name="connsiteY117" fmla="*/ 258535 h 440623"/>
                  <a:gd name="connsiteX118" fmla="*/ 227252 w 345118"/>
                  <a:gd name="connsiteY118" fmla="*/ 271974 h 440623"/>
                  <a:gd name="connsiteX119" fmla="*/ 240691 w 345118"/>
                  <a:gd name="connsiteY119" fmla="*/ 285413 h 440623"/>
                  <a:gd name="connsiteX120" fmla="*/ 240691 w 345118"/>
                  <a:gd name="connsiteY120" fmla="*/ 337187 h 440623"/>
                  <a:gd name="connsiteX121" fmla="*/ 254130 w 345118"/>
                  <a:gd name="connsiteY121" fmla="*/ 323748 h 440623"/>
                  <a:gd name="connsiteX122" fmla="*/ 240691 w 345118"/>
                  <a:gd name="connsiteY122" fmla="*/ 310309 h 440623"/>
                  <a:gd name="connsiteX123" fmla="*/ 227252 w 345118"/>
                  <a:gd name="connsiteY123" fmla="*/ 323748 h 440623"/>
                  <a:gd name="connsiteX124" fmla="*/ 240691 w 345118"/>
                  <a:gd name="connsiteY124" fmla="*/ 337187 h 440623"/>
                  <a:gd name="connsiteX125" fmla="*/ 240691 w 345118"/>
                  <a:gd name="connsiteY125" fmla="*/ 388960 h 440623"/>
                  <a:gd name="connsiteX126" fmla="*/ 254130 w 345118"/>
                  <a:gd name="connsiteY126" fmla="*/ 375521 h 440623"/>
                  <a:gd name="connsiteX127" fmla="*/ 240691 w 345118"/>
                  <a:gd name="connsiteY127" fmla="*/ 362082 h 440623"/>
                  <a:gd name="connsiteX128" fmla="*/ 227252 w 345118"/>
                  <a:gd name="connsiteY128" fmla="*/ 375521 h 440623"/>
                  <a:gd name="connsiteX129" fmla="*/ 240691 w 345118"/>
                  <a:gd name="connsiteY129" fmla="*/ 388960 h 440623"/>
                  <a:gd name="connsiteX130" fmla="*/ 240691 w 345118"/>
                  <a:gd name="connsiteY130" fmla="*/ 440623 h 440623"/>
                  <a:gd name="connsiteX131" fmla="*/ 254130 w 345118"/>
                  <a:gd name="connsiteY131" fmla="*/ 427184 h 440623"/>
                  <a:gd name="connsiteX132" fmla="*/ 240691 w 345118"/>
                  <a:gd name="connsiteY132" fmla="*/ 413745 h 440623"/>
                  <a:gd name="connsiteX133" fmla="*/ 227252 w 345118"/>
                  <a:gd name="connsiteY133" fmla="*/ 427184 h 440623"/>
                  <a:gd name="connsiteX134" fmla="*/ 240691 w 345118"/>
                  <a:gd name="connsiteY134" fmla="*/ 440623 h 440623"/>
                  <a:gd name="connsiteX135" fmla="*/ 195306 w 345118"/>
                  <a:gd name="connsiteY135" fmla="*/ 26878 h 440623"/>
                  <a:gd name="connsiteX136" fmla="*/ 208745 w 345118"/>
                  <a:gd name="connsiteY136" fmla="*/ 13439 h 440623"/>
                  <a:gd name="connsiteX137" fmla="*/ 195306 w 345118"/>
                  <a:gd name="connsiteY137" fmla="*/ 0 h 440623"/>
                  <a:gd name="connsiteX138" fmla="*/ 181867 w 345118"/>
                  <a:gd name="connsiteY138" fmla="*/ 13439 h 440623"/>
                  <a:gd name="connsiteX139" fmla="*/ 195306 w 345118"/>
                  <a:gd name="connsiteY139" fmla="*/ 26878 h 440623"/>
                  <a:gd name="connsiteX140" fmla="*/ 195306 w 345118"/>
                  <a:gd name="connsiteY140" fmla="*/ 78541 h 440623"/>
                  <a:gd name="connsiteX141" fmla="*/ 208745 w 345118"/>
                  <a:gd name="connsiteY141" fmla="*/ 65102 h 440623"/>
                  <a:gd name="connsiteX142" fmla="*/ 195306 w 345118"/>
                  <a:gd name="connsiteY142" fmla="*/ 51663 h 440623"/>
                  <a:gd name="connsiteX143" fmla="*/ 181867 w 345118"/>
                  <a:gd name="connsiteY143" fmla="*/ 65102 h 440623"/>
                  <a:gd name="connsiteX144" fmla="*/ 195306 w 345118"/>
                  <a:gd name="connsiteY144" fmla="*/ 78541 h 440623"/>
                  <a:gd name="connsiteX145" fmla="*/ 195306 w 345118"/>
                  <a:gd name="connsiteY145" fmla="*/ 130314 h 440623"/>
                  <a:gd name="connsiteX146" fmla="*/ 208745 w 345118"/>
                  <a:gd name="connsiteY146" fmla="*/ 116875 h 440623"/>
                  <a:gd name="connsiteX147" fmla="*/ 195306 w 345118"/>
                  <a:gd name="connsiteY147" fmla="*/ 103436 h 440623"/>
                  <a:gd name="connsiteX148" fmla="*/ 181867 w 345118"/>
                  <a:gd name="connsiteY148" fmla="*/ 116875 h 440623"/>
                  <a:gd name="connsiteX149" fmla="*/ 195306 w 345118"/>
                  <a:gd name="connsiteY149" fmla="*/ 130314 h 440623"/>
                  <a:gd name="connsiteX150" fmla="*/ 195306 w 345118"/>
                  <a:gd name="connsiteY150" fmla="*/ 181977 h 440623"/>
                  <a:gd name="connsiteX151" fmla="*/ 208745 w 345118"/>
                  <a:gd name="connsiteY151" fmla="*/ 168538 h 440623"/>
                  <a:gd name="connsiteX152" fmla="*/ 195306 w 345118"/>
                  <a:gd name="connsiteY152" fmla="*/ 155099 h 440623"/>
                  <a:gd name="connsiteX153" fmla="*/ 181867 w 345118"/>
                  <a:gd name="connsiteY153" fmla="*/ 168538 h 440623"/>
                  <a:gd name="connsiteX154" fmla="*/ 195306 w 345118"/>
                  <a:gd name="connsiteY154" fmla="*/ 181977 h 440623"/>
                  <a:gd name="connsiteX155" fmla="*/ 195306 w 345118"/>
                  <a:gd name="connsiteY155" fmla="*/ 233751 h 440623"/>
                  <a:gd name="connsiteX156" fmla="*/ 208745 w 345118"/>
                  <a:gd name="connsiteY156" fmla="*/ 220312 h 440623"/>
                  <a:gd name="connsiteX157" fmla="*/ 195306 w 345118"/>
                  <a:gd name="connsiteY157" fmla="*/ 206873 h 440623"/>
                  <a:gd name="connsiteX158" fmla="*/ 181867 w 345118"/>
                  <a:gd name="connsiteY158" fmla="*/ 220312 h 440623"/>
                  <a:gd name="connsiteX159" fmla="*/ 195306 w 345118"/>
                  <a:gd name="connsiteY159" fmla="*/ 233751 h 440623"/>
                  <a:gd name="connsiteX160" fmla="*/ 195306 w 345118"/>
                  <a:gd name="connsiteY160" fmla="*/ 285413 h 440623"/>
                  <a:gd name="connsiteX161" fmla="*/ 208745 w 345118"/>
                  <a:gd name="connsiteY161" fmla="*/ 271974 h 440623"/>
                  <a:gd name="connsiteX162" fmla="*/ 195306 w 345118"/>
                  <a:gd name="connsiteY162" fmla="*/ 258535 h 440623"/>
                  <a:gd name="connsiteX163" fmla="*/ 181867 w 345118"/>
                  <a:gd name="connsiteY163" fmla="*/ 271974 h 440623"/>
                  <a:gd name="connsiteX164" fmla="*/ 195306 w 345118"/>
                  <a:gd name="connsiteY164" fmla="*/ 285413 h 440623"/>
                  <a:gd name="connsiteX165" fmla="*/ 195306 w 345118"/>
                  <a:gd name="connsiteY165" fmla="*/ 337187 h 440623"/>
                  <a:gd name="connsiteX166" fmla="*/ 208745 w 345118"/>
                  <a:gd name="connsiteY166" fmla="*/ 323748 h 440623"/>
                  <a:gd name="connsiteX167" fmla="*/ 195306 w 345118"/>
                  <a:gd name="connsiteY167" fmla="*/ 310309 h 440623"/>
                  <a:gd name="connsiteX168" fmla="*/ 181867 w 345118"/>
                  <a:gd name="connsiteY168" fmla="*/ 323748 h 440623"/>
                  <a:gd name="connsiteX169" fmla="*/ 195306 w 345118"/>
                  <a:gd name="connsiteY169" fmla="*/ 337187 h 440623"/>
                  <a:gd name="connsiteX170" fmla="*/ 195306 w 345118"/>
                  <a:gd name="connsiteY170" fmla="*/ 388960 h 440623"/>
                  <a:gd name="connsiteX171" fmla="*/ 208745 w 345118"/>
                  <a:gd name="connsiteY171" fmla="*/ 375521 h 440623"/>
                  <a:gd name="connsiteX172" fmla="*/ 195306 w 345118"/>
                  <a:gd name="connsiteY172" fmla="*/ 362082 h 440623"/>
                  <a:gd name="connsiteX173" fmla="*/ 181867 w 345118"/>
                  <a:gd name="connsiteY173" fmla="*/ 375521 h 440623"/>
                  <a:gd name="connsiteX174" fmla="*/ 195306 w 345118"/>
                  <a:gd name="connsiteY174" fmla="*/ 388960 h 440623"/>
                  <a:gd name="connsiteX175" fmla="*/ 195306 w 345118"/>
                  <a:gd name="connsiteY175" fmla="*/ 440623 h 440623"/>
                  <a:gd name="connsiteX176" fmla="*/ 208745 w 345118"/>
                  <a:gd name="connsiteY176" fmla="*/ 427184 h 440623"/>
                  <a:gd name="connsiteX177" fmla="*/ 195306 w 345118"/>
                  <a:gd name="connsiteY177" fmla="*/ 413745 h 440623"/>
                  <a:gd name="connsiteX178" fmla="*/ 181867 w 345118"/>
                  <a:gd name="connsiteY178" fmla="*/ 427184 h 440623"/>
                  <a:gd name="connsiteX179" fmla="*/ 195306 w 345118"/>
                  <a:gd name="connsiteY179" fmla="*/ 440623 h 440623"/>
                  <a:gd name="connsiteX180" fmla="*/ 149812 w 345118"/>
                  <a:gd name="connsiteY180" fmla="*/ 26878 h 440623"/>
                  <a:gd name="connsiteX181" fmla="*/ 163251 w 345118"/>
                  <a:gd name="connsiteY181" fmla="*/ 13439 h 440623"/>
                  <a:gd name="connsiteX182" fmla="*/ 149812 w 345118"/>
                  <a:gd name="connsiteY182" fmla="*/ 0 h 440623"/>
                  <a:gd name="connsiteX183" fmla="*/ 136373 w 345118"/>
                  <a:gd name="connsiteY183" fmla="*/ 13439 h 440623"/>
                  <a:gd name="connsiteX184" fmla="*/ 149812 w 345118"/>
                  <a:gd name="connsiteY184" fmla="*/ 26878 h 440623"/>
                  <a:gd name="connsiteX185" fmla="*/ 149812 w 345118"/>
                  <a:gd name="connsiteY185" fmla="*/ 78541 h 440623"/>
                  <a:gd name="connsiteX186" fmla="*/ 163251 w 345118"/>
                  <a:gd name="connsiteY186" fmla="*/ 65102 h 440623"/>
                  <a:gd name="connsiteX187" fmla="*/ 149812 w 345118"/>
                  <a:gd name="connsiteY187" fmla="*/ 51663 h 440623"/>
                  <a:gd name="connsiteX188" fmla="*/ 136373 w 345118"/>
                  <a:gd name="connsiteY188" fmla="*/ 65102 h 440623"/>
                  <a:gd name="connsiteX189" fmla="*/ 149812 w 345118"/>
                  <a:gd name="connsiteY189" fmla="*/ 78541 h 440623"/>
                  <a:gd name="connsiteX190" fmla="*/ 149812 w 345118"/>
                  <a:gd name="connsiteY190" fmla="*/ 130314 h 440623"/>
                  <a:gd name="connsiteX191" fmla="*/ 163251 w 345118"/>
                  <a:gd name="connsiteY191" fmla="*/ 116875 h 440623"/>
                  <a:gd name="connsiteX192" fmla="*/ 149812 w 345118"/>
                  <a:gd name="connsiteY192" fmla="*/ 103436 h 440623"/>
                  <a:gd name="connsiteX193" fmla="*/ 136373 w 345118"/>
                  <a:gd name="connsiteY193" fmla="*/ 116875 h 440623"/>
                  <a:gd name="connsiteX194" fmla="*/ 149812 w 345118"/>
                  <a:gd name="connsiteY194" fmla="*/ 130314 h 440623"/>
                  <a:gd name="connsiteX195" fmla="*/ 149812 w 345118"/>
                  <a:gd name="connsiteY195" fmla="*/ 181977 h 440623"/>
                  <a:gd name="connsiteX196" fmla="*/ 163251 w 345118"/>
                  <a:gd name="connsiteY196" fmla="*/ 168538 h 440623"/>
                  <a:gd name="connsiteX197" fmla="*/ 149812 w 345118"/>
                  <a:gd name="connsiteY197" fmla="*/ 155099 h 440623"/>
                  <a:gd name="connsiteX198" fmla="*/ 136373 w 345118"/>
                  <a:gd name="connsiteY198" fmla="*/ 168538 h 440623"/>
                  <a:gd name="connsiteX199" fmla="*/ 149812 w 345118"/>
                  <a:gd name="connsiteY199" fmla="*/ 181977 h 440623"/>
                  <a:gd name="connsiteX200" fmla="*/ 149812 w 345118"/>
                  <a:gd name="connsiteY200" fmla="*/ 233751 h 440623"/>
                  <a:gd name="connsiteX201" fmla="*/ 163251 w 345118"/>
                  <a:gd name="connsiteY201" fmla="*/ 220312 h 440623"/>
                  <a:gd name="connsiteX202" fmla="*/ 149812 w 345118"/>
                  <a:gd name="connsiteY202" fmla="*/ 206873 h 440623"/>
                  <a:gd name="connsiteX203" fmla="*/ 136373 w 345118"/>
                  <a:gd name="connsiteY203" fmla="*/ 220312 h 440623"/>
                  <a:gd name="connsiteX204" fmla="*/ 149812 w 345118"/>
                  <a:gd name="connsiteY204" fmla="*/ 233751 h 440623"/>
                  <a:gd name="connsiteX205" fmla="*/ 149812 w 345118"/>
                  <a:gd name="connsiteY205" fmla="*/ 285413 h 440623"/>
                  <a:gd name="connsiteX206" fmla="*/ 163251 w 345118"/>
                  <a:gd name="connsiteY206" fmla="*/ 271974 h 440623"/>
                  <a:gd name="connsiteX207" fmla="*/ 149812 w 345118"/>
                  <a:gd name="connsiteY207" fmla="*/ 258535 h 440623"/>
                  <a:gd name="connsiteX208" fmla="*/ 136373 w 345118"/>
                  <a:gd name="connsiteY208" fmla="*/ 271974 h 440623"/>
                  <a:gd name="connsiteX209" fmla="*/ 149812 w 345118"/>
                  <a:gd name="connsiteY209" fmla="*/ 285413 h 440623"/>
                  <a:gd name="connsiteX210" fmla="*/ 149812 w 345118"/>
                  <a:gd name="connsiteY210" fmla="*/ 337187 h 440623"/>
                  <a:gd name="connsiteX211" fmla="*/ 163251 w 345118"/>
                  <a:gd name="connsiteY211" fmla="*/ 323748 h 440623"/>
                  <a:gd name="connsiteX212" fmla="*/ 149812 w 345118"/>
                  <a:gd name="connsiteY212" fmla="*/ 310309 h 440623"/>
                  <a:gd name="connsiteX213" fmla="*/ 136373 w 345118"/>
                  <a:gd name="connsiteY213" fmla="*/ 323748 h 440623"/>
                  <a:gd name="connsiteX214" fmla="*/ 149812 w 345118"/>
                  <a:gd name="connsiteY214" fmla="*/ 337187 h 440623"/>
                  <a:gd name="connsiteX215" fmla="*/ 149812 w 345118"/>
                  <a:gd name="connsiteY215" fmla="*/ 388960 h 440623"/>
                  <a:gd name="connsiteX216" fmla="*/ 163251 w 345118"/>
                  <a:gd name="connsiteY216" fmla="*/ 375521 h 440623"/>
                  <a:gd name="connsiteX217" fmla="*/ 149812 w 345118"/>
                  <a:gd name="connsiteY217" fmla="*/ 362082 h 440623"/>
                  <a:gd name="connsiteX218" fmla="*/ 136373 w 345118"/>
                  <a:gd name="connsiteY218" fmla="*/ 375521 h 440623"/>
                  <a:gd name="connsiteX219" fmla="*/ 149812 w 345118"/>
                  <a:gd name="connsiteY219" fmla="*/ 388960 h 440623"/>
                  <a:gd name="connsiteX220" fmla="*/ 149812 w 345118"/>
                  <a:gd name="connsiteY220" fmla="*/ 440623 h 440623"/>
                  <a:gd name="connsiteX221" fmla="*/ 163251 w 345118"/>
                  <a:gd name="connsiteY221" fmla="*/ 427184 h 440623"/>
                  <a:gd name="connsiteX222" fmla="*/ 149812 w 345118"/>
                  <a:gd name="connsiteY222" fmla="*/ 413745 h 440623"/>
                  <a:gd name="connsiteX223" fmla="*/ 136373 w 345118"/>
                  <a:gd name="connsiteY223" fmla="*/ 427184 h 440623"/>
                  <a:gd name="connsiteX224" fmla="*/ 149812 w 345118"/>
                  <a:gd name="connsiteY224" fmla="*/ 440623 h 440623"/>
                  <a:gd name="connsiteX225" fmla="*/ 104428 w 345118"/>
                  <a:gd name="connsiteY225" fmla="*/ 26878 h 440623"/>
                  <a:gd name="connsiteX226" fmla="*/ 117867 w 345118"/>
                  <a:gd name="connsiteY226" fmla="*/ 13439 h 440623"/>
                  <a:gd name="connsiteX227" fmla="*/ 104428 w 345118"/>
                  <a:gd name="connsiteY227" fmla="*/ 0 h 440623"/>
                  <a:gd name="connsiteX228" fmla="*/ 90989 w 345118"/>
                  <a:gd name="connsiteY228" fmla="*/ 13439 h 440623"/>
                  <a:gd name="connsiteX229" fmla="*/ 104428 w 345118"/>
                  <a:gd name="connsiteY229" fmla="*/ 26878 h 440623"/>
                  <a:gd name="connsiteX230" fmla="*/ 104428 w 345118"/>
                  <a:gd name="connsiteY230" fmla="*/ 78541 h 440623"/>
                  <a:gd name="connsiteX231" fmla="*/ 117867 w 345118"/>
                  <a:gd name="connsiteY231" fmla="*/ 65102 h 440623"/>
                  <a:gd name="connsiteX232" fmla="*/ 104428 w 345118"/>
                  <a:gd name="connsiteY232" fmla="*/ 51663 h 440623"/>
                  <a:gd name="connsiteX233" fmla="*/ 90989 w 345118"/>
                  <a:gd name="connsiteY233" fmla="*/ 65102 h 440623"/>
                  <a:gd name="connsiteX234" fmla="*/ 104428 w 345118"/>
                  <a:gd name="connsiteY234" fmla="*/ 78541 h 440623"/>
                  <a:gd name="connsiteX235" fmla="*/ 104428 w 345118"/>
                  <a:gd name="connsiteY235" fmla="*/ 130314 h 440623"/>
                  <a:gd name="connsiteX236" fmla="*/ 117867 w 345118"/>
                  <a:gd name="connsiteY236" fmla="*/ 116875 h 440623"/>
                  <a:gd name="connsiteX237" fmla="*/ 104428 w 345118"/>
                  <a:gd name="connsiteY237" fmla="*/ 103436 h 440623"/>
                  <a:gd name="connsiteX238" fmla="*/ 90989 w 345118"/>
                  <a:gd name="connsiteY238" fmla="*/ 116875 h 440623"/>
                  <a:gd name="connsiteX239" fmla="*/ 104428 w 345118"/>
                  <a:gd name="connsiteY239" fmla="*/ 130314 h 440623"/>
                  <a:gd name="connsiteX240" fmla="*/ 104428 w 345118"/>
                  <a:gd name="connsiteY240" fmla="*/ 181977 h 440623"/>
                  <a:gd name="connsiteX241" fmla="*/ 117867 w 345118"/>
                  <a:gd name="connsiteY241" fmla="*/ 168538 h 440623"/>
                  <a:gd name="connsiteX242" fmla="*/ 104428 w 345118"/>
                  <a:gd name="connsiteY242" fmla="*/ 155099 h 440623"/>
                  <a:gd name="connsiteX243" fmla="*/ 90989 w 345118"/>
                  <a:gd name="connsiteY243" fmla="*/ 168538 h 440623"/>
                  <a:gd name="connsiteX244" fmla="*/ 104428 w 345118"/>
                  <a:gd name="connsiteY244" fmla="*/ 181977 h 440623"/>
                  <a:gd name="connsiteX245" fmla="*/ 104428 w 345118"/>
                  <a:gd name="connsiteY245" fmla="*/ 233751 h 440623"/>
                  <a:gd name="connsiteX246" fmla="*/ 117867 w 345118"/>
                  <a:gd name="connsiteY246" fmla="*/ 220312 h 440623"/>
                  <a:gd name="connsiteX247" fmla="*/ 104428 w 345118"/>
                  <a:gd name="connsiteY247" fmla="*/ 206873 h 440623"/>
                  <a:gd name="connsiteX248" fmla="*/ 90989 w 345118"/>
                  <a:gd name="connsiteY248" fmla="*/ 220312 h 440623"/>
                  <a:gd name="connsiteX249" fmla="*/ 104428 w 345118"/>
                  <a:gd name="connsiteY249" fmla="*/ 233751 h 440623"/>
                  <a:gd name="connsiteX250" fmla="*/ 104428 w 345118"/>
                  <a:gd name="connsiteY250" fmla="*/ 285413 h 440623"/>
                  <a:gd name="connsiteX251" fmla="*/ 117867 w 345118"/>
                  <a:gd name="connsiteY251" fmla="*/ 271974 h 440623"/>
                  <a:gd name="connsiteX252" fmla="*/ 104428 w 345118"/>
                  <a:gd name="connsiteY252" fmla="*/ 258535 h 440623"/>
                  <a:gd name="connsiteX253" fmla="*/ 90989 w 345118"/>
                  <a:gd name="connsiteY253" fmla="*/ 271974 h 440623"/>
                  <a:gd name="connsiteX254" fmla="*/ 104428 w 345118"/>
                  <a:gd name="connsiteY254" fmla="*/ 285413 h 440623"/>
                  <a:gd name="connsiteX255" fmla="*/ 104428 w 345118"/>
                  <a:gd name="connsiteY255" fmla="*/ 337187 h 440623"/>
                  <a:gd name="connsiteX256" fmla="*/ 117867 w 345118"/>
                  <a:gd name="connsiteY256" fmla="*/ 323748 h 440623"/>
                  <a:gd name="connsiteX257" fmla="*/ 104428 w 345118"/>
                  <a:gd name="connsiteY257" fmla="*/ 310309 h 440623"/>
                  <a:gd name="connsiteX258" fmla="*/ 90989 w 345118"/>
                  <a:gd name="connsiteY258" fmla="*/ 323748 h 440623"/>
                  <a:gd name="connsiteX259" fmla="*/ 104428 w 345118"/>
                  <a:gd name="connsiteY259" fmla="*/ 337187 h 440623"/>
                  <a:gd name="connsiteX260" fmla="*/ 104428 w 345118"/>
                  <a:gd name="connsiteY260" fmla="*/ 388960 h 440623"/>
                  <a:gd name="connsiteX261" fmla="*/ 117867 w 345118"/>
                  <a:gd name="connsiteY261" fmla="*/ 375521 h 440623"/>
                  <a:gd name="connsiteX262" fmla="*/ 104428 w 345118"/>
                  <a:gd name="connsiteY262" fmla="*/ 362082 h 440623"/>
                  <a:gd name="connsiteX263" fmla="*/ 90989 w 345118"/>
                  <a:gd name="connsiteY263" fmla="*/ 375521 h 440623"/>
                  <a:gd name="connsiteX264" fmla="*/ 104428 w 345118"/>
                  <a:gd name="connsiteY264" fmla="*/ 388960 h 440623"/>
                  <a:gd name="connsiteX265" fmla="*/ 104428 w 345118"/>
                  <a:gd name="connsiteY265" fmla="*/ 440623 h 440623"/>
                  <a:gd name="connsiteX266" fmla="*/ 117867 w 345118"/>
                  <a:gd name="connsiteY266" fmla="*/ 427184 h 440623"/>
                  <a:gd name="connsiteX267" fmla="*/ 104428 w 345118"/>
                  <a:gd name="connsiteY267" fmla="*/ 413745 h 440623"/>
                  <a:gd name="connsiteX268" fmla="*/ 90989 w 345118"/>
                  <a:gd name="connsiteY268" fmla="*/ 427184 h 440623"/>
                  <a:gd name="connsiteX269" fmla="*/ 104428 w 345118"/>
                  <a:gd name="connsiteY269" fmla="*/ 440623 h 440623"/>
                  <a:gd name="connsiteX270" fmla="*/ 58933 w 345118"/>
                  <a:gd name="connsiteY270" fmla="*/ 26878 h 440623"/>
                  <a:gd name="connsiteX271" fmla="*/ 72372 w 345118"/>
                  <a:gd name="connsiteY271" fmla="*/ 13439 h 440623"/>
                  <a:gd name="connsiteX272" fmla="*/ 58933 w 345118"/>
                  <a:gd name="connsiteY272" fmla="*/ 0 h 440623"/>
                  <a:gd name="connsiteX273" fmla="*/ 45494 w 345118"/>
                  <a:gd name="connsiteY273" fmla="*/ 13439 h 440623"/>
                  <a:gd name="connsiteX274" fmla="*/ 58933 w 345118"/>
                  <a:gd name="connsiteY274" fmla="*/ 26878 h 440623"/>
                  <a:gd name="connsiteX275" fmla="*/ 58933 w 345118"/>
                  <a:gd name="connsiteY275" fmla="*/ 78541 h 440623"/>
                  <a:gd name="connsiteX276" fmla="*/ 72372 w 345118"/>
                  <a:gd name="connsiteY276" fmla="*/ 65102 h 440623"/>
                  <a:gd name="connsiteX277" fmla="*/ 58933 w 345118"/>
                  <a:gd name="connsiteY277" fmla="*/ 51663 h 440623"/>
                  <a:gd name="connsiteX278" fmla="*/ 45494 w 345118"/>
                  <a:gd name="connsiteY278" fmla="*/ 65102 h 440623"/>
                  <a:gd name="connsiteX279" fmla="*/ 58933 w 345118"/>
                  <a:gd name="connsiteY279" fmla="*/ 78541 h 440623"/>
                  <a:gd name="connsiteX280" fmla="*/ 58933 w 345118"/>
                  <a:gd name="connsiteY280" fmla="*/ 130314 h 440623"/>
                  <a:gd name="connsiteX281" fmla="*/ 72372 w 345118"/>
                  <a:gd name="connsiteY281" fmla="*/ 116875 h 440623"/>
                  <a:gd name="connsiteX282" fmla="*/ 58933 w 345118"/>
                  <a:gd name="connsiteY282" fmla="*/ 103436 h 440623"/>
                  <a:gd name="connsiteX283" fmla="*/ 45494 w 345118"/>
                  <a:gd name="connsiteY283" fmla="*/ 116875 h 440623"/>
                  <a:gd name="connsiteX284" fmla="*/ 58933 w 345118"/>
                  <a:gd name="connsiteY284" fmla="*/ 130314 h 440623"/>
                  <a:gd name="connsiteX285" fmla="*/ 58933 w 345118"/>
                  <a:gd name="connsiteY285" fmla="*/ 181977 h 440623"/>
                  <a:gd name="connsiteX286" fmla="*/ 72372 w 345118"/>
                  <a:gd name="connsiteY286" fmla="*/ 168538 h 440623"/>
                  <a:gd name="connsiteX287" fmla="*/ 58933 w 345118"/>
                  <a:gd name="connsiteY287" fmla="*/ 155099 h 440623"/>
                  <a:gd name="connsiteX288" fmla="*/ 45494 w 345118"/>
                  <a:gd name="connsiteY288" fmla="*/ 168538 h 440623"/>
                  <a:gd name="connsiteX289" fmla="*/ 58933 w 345118"/>
                  <a:gd name="connsiteY289" fmla="*/ 181977 h 440623"/>
                  <a:gd name="connsiteX290" fmla="*/ 58933 w 345118"/>
                  <a:gd name="connsiteY290" fmla="*/ 233751 h 440623"/>
                  <a:gd name="connsiteX291" fmla="*/ 72372 w 345118"/>
                  <a:gd name="connsiteY291" fmla="*/ 220312 h 440623"/>
                  <a:gd name="connsiteX292" fmla="*/ 58933 w 345118"/>
                  <a:gd name="connsiteY292" fmla="*/ 206873 h 440623"/>
                  <a:gd name="connsiteX293" fmla="*/ 45494 w 345118"/>
                  <a:gd name="connsiteY293" fmla="*/ 220312 h 440623"/>
                  <a:gd name="connsiteX294" fmla="*/ 58933 w 345118"/>
                  <a:gd name="connsiteY294" fmla="*/ 233751 h 440623"/>
                  <a:gd name="connsiteX295" fmla="*/ 58933 w 345118"/>
                  <a:gd name="connsiteY295" fmla="*/ 285413 h 440623"/>
                  <a:gd name="connsiteX296" fmla="*/ 72372 w 345118"/>
                  <a:gd name="connsiteY296" fmla="*/ 271974 h 440623"/>
                  <a:gd name="connsiteX297" fmla="*/ 58933 w 345118"/>
                  <a:gd name="connsiteY297" fmla="*/ 258535 h 440623"/>
                  <a:gd name="connsiteX298" fmla="*/ 45494 w 345118"/>
                  <a:gd name="connsiteY298" fmla="*/ 271974 h 440623"/>
                  <a:gd name="connsiteX299" fmla="*/ 58933 w 345118"/>
                  <a:gd name="connsiteY299" fmla="*/ 285413 h 440623"/>
                  <a:gd name="connsiteX300" fmla="*/ 58933 w 345118"/>
                  <a:gd name="connsiteY300" fmla="*/ 337187 h 440623"/>
                  <a:gd name="connsiteX301" fmla="*/ 72372 w 345118"/>
                  <a:gd name="connsiteY301" fmla="*/ 323748 h 440623"/>
                  <a:gd name="connsiteX302" fmla="*/ 58933 w 345118"/>
                  <a:gd name="connsiteY302" fmla="*/ 310309 h 440623"/>
                  <a:gd name="connsiteX303" fmla="*/ 45494 w 345118"/>
                  <a:gd name="connsiteY303" fmla="*/ 323748 h 440623"/>
                  <a:gd name="connsiteX304" fmla="*/ 58933 w 345118"/>
                  <a:gd name="connsiteY304" fmla="*/ 337187 h 440623"/>
                  <a:gd name="connsiteX305" fmla="*/ 58933 w 345118"/>
                  <a:gd name="connsiteY305" fmla="*/ 388960 h 440623"/>
                  <a:gd name="connsiteX306" fmla="*/ 72372 w 345118"/>
                  <a:gd name="connsiteY306" fmla="*/ 375521 h 440623"/>
                  <a:gd name="connsiteX307" fmla="*/ 58933 w 345118"/>
                  <a:gd name="connsiteY307" fmla="*/ 362082 h 440623"/>
                  <a:gd name="connsiteX308" fmla="*/ 45494 w 345118"/>
                  <a:gd name="connsiteY308" fmla="*/ 375521 h 440623"/>
                  <a:gd name="connsiteX309" fmla="*/ 58933 w 345118"/>
                  <a:gd name="connsiteY309" fmla="*/ 388960 h 440623"/>
                  <a:gd name="connsiteX310" fmla="*/ 58933 w 345118"/>
                  <a:gd name="connsiteY310" fmla="*/ 440623 h 440623"/>
                  <a:gd name="connsiteX311" fmla="*/ 72372 w 345118"/>
                  <a:gd name="connsiteY311" fmla="*/ 427184 h 440623"/>
                  <a:gd name="connsiteX312" fmla="*/ 58933 w 345118"/>
                  <a:gd name="connsiteY312" fmla="*/ 413745 h 440623"/>
                  <a:gd name="connsiteX313" fmla="*/ 45494 w 345118"/>
                  <a:gd name="connsiteY313" fmla="*/ 427184 h 440623"/>
                  <a:gd name="connsiteX314" fmla="*/ 58933 w 345118"/>
                  <a:gd name="connsiteY314" fmla="*/ 440623 h 440623"/>
                  <a:gd name="connsiteX315" fmla="*/ 13439 w 345118"/>
                  <a:gd name="connsiteY315" fmla="*/ 26878 h 440623"/>
                  <a:gd name="connsiteX316" fmla="*/ 26878 w 345118"/>
                  <a:gd name="connsiteY316" fmla="*/ 13439 h 440623"/>
                  <a:gd name="connsiteX317" fmla="*/ 13439 w 345118"/>
                  <a:gd name="connsiteY317" fmla="*/ 0 h 440623"/>
                  <a:gd name="connsiteX318" fmla="*/ 0 w 345118"/>
                  <a:gd name="connsiteY318" fmla="*/ 13439 h 440623"/>
                  <a:gd name="connsiteX319" fmla="*/ 13439 w 345118"/>
                  <a:gd name="connsiteY319" fmla="*/ 26878 h 440623"/>
                  <a:gd name="connsiteX320" fmla="*/ 13439 w 345118"/>
                  <a:gd name="connsiteY320" fmla="*/ 78541 h 440623"/>
                  <a:gd name="connsiteX321" fmla="*/ 26878 w 345118"/>
                  <a:gd name="connsiteY321" fmla="*/ 65102 h 440623"/>
                  <a:gd name="connsiteX322" fmla="*/ 13439 w 345118"/>
                  <a:gd name="connsiteY322" fmla="*/ 51663 h 440623"/>
                  <a:gd name="connsiteX323" fmla="*/ 0 w 345118"/>
                  <a:gd name="connsiteY323" fmla="*/ 65102 h 440623"/>
                  <a:gd name="connsiteX324" fmla="*/ 13439 w 345118"/>
                  <a:gd name="connsiteY324" fmla="*/ 78541 h 440623"/>
                  <a:gd name="connsiteX325" fmla="*/ 13439 w 345118"/>
                  <a:gd name="connsiteY325" fmla="*/ 130314 h 440623"/>
                  <a:gd name="connsiteX326" fmla="*/ 26878 w 345118"/>
                  <a:gd name="connsiteY326" fmla="*/ 116875 h 440623"/>
                  <a:gd name="connsiteX327" fmla="*/ 13439 w 345118"/>
                  <a:gd name="connsiteY327" fmla="*/ 103436 h 440623"/>
                  <a:gd name="connsiteX328" fmla="*/ 0 w 345118"/>
                  <a:gd name="connsiteY328" fmla="*/ 116875 h 440623"/>
                  <a:gd name="connsiteX329" fmla="*/ 13439 w 345118"/>
                  <a:gd name="connsiteY329" fmla="*/ 130314 h 440623"/>
                  <a:gd name="connsiteX330" fmla="*/ 13439 w 345118"/>
                  <a:gd name="connsiteY330" fmla="*/ 181977 h 440623"/>
                  <a:gd name="connsiteX331" fmla="*/ 26878 w 345118"/>
                  <a:gd name="connsiteY331" fmla="*/ 168538 h 440623"/>
                  <a:gd name="connsiteX332" fmla="*/ 13439 w 345118"/>
                  <a:gd name="connsiteY332" fmla="*/ 155099 h 440623"/>
                  <a:gd name="connsiteX333" fmla="*/ 0 w 345118"/>
                  <a:gd name="connsiteY333" fmla="*/ 168538 h 440623"/>
                  <a:gd name="connsiteX334" fmla="*/ 13439 w 345118"/>
                  <a:gd name="connsiteY334" fmla="*/ 181977 h 440623"/>
                  <a:gd name="connsiteX335" fmla="*/ 13439 w 345118"/>
                  <a:gd name="connsiteY335" fmla="*/ 233751 h 440623"/>
                  <a:gd name="connsiteX336" fmla="*/ 26878 w 345118"/>
                  <a:gd name="connsiteY336" fmla="*/ 220312 h 440623"/>
                  <a:gd name="connsiteX337" fmla="*/ 13439 w 345118"/>
                  <a:gd name="connsiteY337" fmla="*/ 206873 h 440623"/>
                  <a:gd name="connsiteX338" fmla="*/ 0 w 345118"/>
                  <a:gd name="connsiteY338" fmla="*/ 220312 h 440623"/>
                  <a:gd name="connsiteX339" fmla="*/ 13439 w 345118"/>
                  <a:gd name="connsiteY339" fmla="*/ 233751 h 440623"/>
                  <a:gd name="connsiteX340" fmla="*/ 13439 w 345118"/>
                  <a:gd name="connsiteY340" fmla="*/ 285413 h 440623"/>
                  <a:gd name="connsiteX341" fmla="*/ 26878 w 345118"/>
                  <a:gd name="connsiteY341" fmla="*/ 271974 h 440623"/>
                  <a:gd name="connsiteX342" fmla="*/ 13439 w 345118"/>
                  <a:gd name="connsiteY342" fmla="*/ 258535 h 440623"/>
                  <a:gd name="connsiteX343" fmla="*/ 0 w 345118"/>
                  <a:gd name="connsiteY343" fmla="*/ 271974 h 440623"/>
                  <a:gd name="connsiteX344" fmla="*/ 13439 w 345118"/>
                  <a:gd name="connsiteY344" fmla="*/ 285413 h 440623"/>
                  <a:gd name="connsiteX345" fmla="*/ 13439 w 345118"/>
                  <a:gd name="connsiteY345" fmla="*/ 337187 h 440623"/>
                  <a:gd name="connsiteX346" fmla="*/ 26878 w 345118"/>
                  <a:gd name="connsiteY346" fmla="*/ 323748 h 440623"/>
                  <a:gd name="connsiteX347" fmla="*/ 13439 w 345118"/>
                  <a:gd name="connsiteY347" fmla="*/ 310309 h 440623"/>
                  <a:gd name="connsiteX348" fmla="*/ 0 w 345118"/>
                  <a:gd name="connsiteY348" fmla="*/ 323748 h 440623"/>
                  <a:gd name="connsiteX349" fmla="*/ 13439 w 345118"/>
                  <a:gd name="connsiteY349" fmla="*/ 337187 h 440623"/>
                  <a:gd name="connsiteX350" fmla="*/ 13439 w 345118"/>
                  <a:gd name="connsiteY350" fmla="*/ 388960 h 440623"/>
                  <a:gd name="connsiteX351" fmla="*/ 26878 w 345118"/>
                  <a:gd name="connsiteY351" fmla="*/ 375521 h 440623"/>
                  <a:gd name="connsiteX352" fmla="*/ 13439 w 345118"/>
                  <a:gd name="connsiteY352" fmla="*/ 362082 h 440623"/>
                  <a:gd name="connsiteX353" fmla="*/ 0 w 345118"/>
                  <a:gd name="connsiteY353" fmla="*/ 375521 h 440623"/>
                  <a:gd name="connsiteX354" fmla="*/ 13439 w 345118"/>
                  <a:gd name="connsiteY354" fmla="*/ 388960 h 440623"/>
                  <a:gd name="connsiteX355" fmla="*/ 13439 w 345118"/>
                  <a:gd name="connsiteY355" fmla="*/ 440623 h 440623"/>
                  <a:gd name="connsiteX356" fmla="*/ 26878 w 345118"/>
                  <a:gd name="connsiteY356" fmla="*/ 427184 h 440623"/>
                  <a:gd name="connsiteX357" fmla="*/ 13439 w 345118"/>
                  <a:gd name="connsiteY357" fmla="*/ 413745 h 440623"/>
                  <a:gd name="connsiteX358" fmla="*/ 0 w 345118"/>
                  <a:gd name="connsiteY358" fmla="*/ 427184 h 440623"/>
                  <a:gd name="connsiteX359" fmla="*/ 13439 w 345118"/>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8" h="440623">
                    <a:moveTo>
                      <a:pt x="331679" y="26878"/>
                    </a:moveTo>
                    <a:cubicBezTo>
                      <a:pt x="339102" y="26878"/>
                      <a:pt x="345118" y="20861"/>
                      <a:pt x="345118" y="13439"/>
                    </a:cubicBezTo>
                    <a:cubicBezTo>
                      <a:pt x="345118" y="6017"/>
                      <a:pt x="339102" y="0"/>
                      <a:pt x="331679" y="0"/>
                    </a:cubicBezTo>
                    <a:cubicBezTo>
                      <a:pt x="324257" y="0"/>
                      <a:pt x="318240" y="6017"/>
                      <a:pt x="318240" y="13439"/>
                    </a:cubicBezTo>
                    <a:cubicBezTo>
                      <a:pt x="318240" y="20861"/>
                      <a:pt x="324257" y="26878"/>
                      <a:pt x="331679" y="26878"/>
                    </a:cubicBezTo>
                    <a:close/>
                    <a:moveTo>
                      <a:pt x="331679" y="78541"/>
                    </a:moveTo>
                    <a:cubicBezTo>
                      <a:pt x="339102" y="78541"/>
                      <a:pt x="345118" y="72524"/>
                      <a:pt x="345118" y="65102"/>
                    </a:cubicBezTo>
                    <a:cubicBezTo>
                      <a:pt x="345118" y="57680"/>
                      <a:pt x="339102" y="51663"/>
                      <a:pt x="331679" y="51663"/>
                    </a:cubicBezTo>
                    <a:cubicBezTo>
                      <a:pt x="324257" y="51663"/>
                      <a:pt x="318240" y="57680"/>
                      <a:pt x="318240" y="65102"/>
                    </a:cubicBezTo>
                    <a:cubicBezTo>
                      <a:pt x="318240" y="72524"/>
                      <a:pt x="324257" y="78541"/>
                      <a:pt x="331679" y="78541"/>
                    </a:cubicBezTo>
                    <a:close/>
                    <a:moveTo>
                      <a:pt x="331679" y="130314"/>
                    </a:moveTo>
                    <a:cubicBezTo>
                      <a:pt x="339102" y="130314"/>
                      <a:pt x="345118" y="124297"/>
                      <a:pt x="345118" y="116875"/>
                    </a:cubicBezTo>
                    <a:cubicBezTo>
                      <a:pt x="345118" y="109453"/>
                      <a:pt x="339102" y="103436"/>
                      <a:pt x="331679" y="103436"/>
                    </a:cubicBezTo>
                    <a:cubicBezTo>
                      <a:pt x="324257" y="103436"/>
                      <a:pt x="318240" y="109453"/>
                      <a:pt x="318240" y="116875"/>
                    </a:cubicBezTo>
                    <a:cubicBezTo>
                      <a:pt x="318240" y="124297"/>
                      <a:pt x="324257" y="130314"/>
                      <a:pt x="331679" y="130314"/>
                    </a:cubicBezTo>
                    <a:close/>
                    <a:moveTo>
                      <a:pt x="331679" y="181977"/>
                    </a:moveTo>
                    <a:cubicBezTo>
                      <a:pt x="339102" y="181977"/>
                      <a:pt x="345118" y="175961"/>
                      <a:pt x="345118" y="168538"/>
                    </a:cubicBezTo>
                    <a:cubicBezTo>
                      <a:pt x="345118" y="161116"/>
                      <a:pt x="339102" y="155099"/>
                      <a:pt x="331679" y="155099"/>
                    </a:cubicBezTo>
                    <a:cubicBezTo>
                      <a:pt x="324257" y="155099"/>
                      <a:pt x="318240" y="161116"/>
                      <a:pt x="318240" y="168538"/>
                    </a:cubicBezTo>
                    <a:cubicBezTo>
                      <a:pt x="318240" y="175961"/>
                      <a:pt x="324257" y="181977"/>
                      <a:pt x="331679" y="181977"/>
                    </a:cubicBezTo>
                    <a:close/>
                    <a:moveTo>
                      <a:pt x="331679" y="233751"/>
                    </a:moveTo>
                    <a:cubicBezTo>
                      <a:pt x="339102" y="233751"/>
                      <a:pt x="345118" y="227734"/>
                      <a:pt x="345118" y="220312"/>
                    </a:cubicBezTo>
                    <a:cubicBezTo>
                      <a:pt x="345118" y="212889"/>
                      <a:pt x="339102" y="206873"/>
                      <a:pt x="331679" y="206873"/>
                    </a:cubicBezTo>
                    <a:cubicBezTo>
                      <a:pt x="324257" y="206873"/>
                      <a:pt x="318240" y="212889"/>
                      <a:pt x="318240" y="220312"/>
                    </a:cubicBezTo>
                    <a:cubicBezTo>
                      <a:pt x="318240" y="227734"/>
                      <a:pt x="324257" y="233751"/>
                      <a:pt x="331679" y="233751"/>
                    </a:cubicBezTo>
                    <a:close/>
                    <a:moveTo>
                      <a:pt x="331679" y="285413"/>
                    </a:moveTo>
                    <a:cubicBezTo>
                      <a:pt x="339102" y="285413"/>
                      <a:pt x="345118" y="279397"/>
                      <a:pt x="345118" y="271974"/>
                    </a:cubicBezTo>
                    <a:cubicBezTo>
                      <a:pt x="345118" y="264552"/>
                      <a:pt x="339102" y="258535"/>
                      <a:pt x="331679" y="258535"/>
                    </a:cubicBezTo>
                    <a:cubicBezTo>
                      <a:pt x="324257" y="258535"/>
                      <a:pt x="318240" y="264552"/>
                      <a:pt x="318240" y="271974"/>
                    </a:cubicBezTo>
                    <a:cubicBezTo>
                      <a:pt x="318240" y="279397"/>
                      <a:pt x="324257" y="285413"/>
                      <a:pt x="331679" y="285413"/>
                    </a:cubicBezTo>
                    <a:close/>
                    <a:moveTo>
                      <a:pt x="331679" y="337187"/>
                    </a:moveTo>
                    <a:cubicBezTo>
                      <a:pt x="339102" y="337187"/>
                      <a:pt x="345118" y="331170"/>
                      <a:pt x="345118" y="323748"/>
                    </a:cubicBezTo>
                    <a:cubicBezTo>
                      <a:pt x="345118" y="316326"/>
                      <a:pt x="339102" y="310309"/>
                      <a:pt x="331679" y="310309"/>
                    </a:cubicBezTo>
                    <a:cubicBezTo>
                      <a:pt x="324257" y="310309"/>
                      <a:pt x="318240" y="316326"/>
                      <a:pt x="318240" y="323748"/>
                    </a:cubicBezTo>
                    <a:cubicBezTo>
                      <a:pt x="318240" y="331170"/>
                      <a:pt x="324257" y="337187"/>
                      <a:pt x="331679" y="337187"/>
                    </a:cubicBezTo>
                    <a:close/>
                    <a:moveTo>
                      <a:pt x="331679" y="388960"/>
                    </a:moveTo>
                    <a:cubicBezTo>
                      <a:pt x="339102" y="388960"/>
                      <a:pt x="345118" y="382943"/>
                      <a:pt x="345118" y="375521"/>
                    </a:cubicBezTo>
                    <a:cubicBezTo>
                      <a:pt x="345118" y="368099"/>
                      <a:pt x="339102" y="362082"/>
                      <a:pt x="331679" y="362082"/>
                    </a:cubicBezTo>
                    <a:cubicBezTo>
                      <a:pt x="324257" y="362082"/>
                      <a:pt x="318240" y="368099"/>
                      <a:pt x="318240" y="375521"/>
                    </a:cubicBezTo>
                    <a:cubicBezTo>
                      <a:pt x="318240" y="382943"/>
                      <a:pt x="324257" y="388960"/>
                      <a:pt x="331679" y="388960"/>
                    </a:cubicBezTo>
                    <a:close/>
                    <a:moveTo>
                      <a:pt x="331679" y="440623"/>
                    </a:moveTo>
                    <a:cubicBezTo>
                      <a:pt x="339102" y="440623"/>
                      <a:pt x="345118" y="434607"/>
                      <a:pt x="345118" y="427184"/>
                    </a:cubicBezTo>
                    <a:cubicBezTo>
                      <a:pt x="345118" y="419762"/>
                      <a:pt x="339102" y="413745"/>
                      <a:pt x="331679" y="413745"/>
                    </a:cubicBezTo>
                    <a:cubicBezTo>
                      <a:pt x="324257" y="413745"/>
                      <a:pt x="318240" y="419762"/>
                      <a:pt x="318240" y="427184"/>
                    </a:cubicBezTo>
                    <a:cubicBezTo>
                      <a:pt x="318240" y="434607"/>
                      <a:pt x="324257" y="440623"/>
                      <a:pt x="331679" y="440623"/>
                    </a:cubicBezTo>
                    <a:close/>
                    <a:moveTo>
                      <a:pt x="286185" y="26878"/>
                    </a:moveTo>
                    <a:cubicBezTo>
                      <a:pt x="293607" y="26878"/>
                      <a:pt x="299624" y="20861"/>
                      <a:pt x="299624" y="13439"/>
                    </a:cubicBezTo>
                    <a:cubicBezTo>
                      <a:pt x="299624"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4" y="72524"/>
                      <a:pt x="299624" y="65102"/>
                    </a:cubicBezTo>
                    <a:cubicBezTo>
                      <a:pt x="299624" y="57680"/>
                      <a:pt x="293607" y="51663"/>
                      <a:pt x="286185" y="51663"/>
                    </a:cubicBezTo>
                    <a:cubicBezTo>
                      <a:pt x="278763" y="51663"/>
                      <a:pt x="272746" y="57680"/>
                      <a:pt x="272746" y="65102"/>
                    </a:cubicBezTo>
                    <a:cubicBezTo>
                      <a:pt x="272746" y="72524"/>
                      <a:pt x="278763" y="78541"/>
                      <a:pt x="286185" y="78541"/>
                    </a:cubicBezTo>
                    <a:close/>
                    <a:moveTo>
                      <a:pt x="286185" y="130314"/>
                    </a:moveTo>
                    <a:cubicBezTo>
                      <a:pt x="293607" y="130314"/>
                      <a:pt x="299624" y="124297"/>
                      <a:pt x="299624" y="116875"/>
                    </a:cubicBezTo>
                    <a:cubicBezTo>
                      <a:pt x="299624" y="109453"/>
                      <a:pt x="293607" y="103436"/>
                      <a:pt x="286185" y="103436"/>
                    </a:cubicBezTo>
                    <a:cubicBezTo>
                      <a:pt x="278763" y="103436"/>
                      <a:pt x="272746" y="109453"/>
                      <a:pt x="272746" y="116875"/>
                    </a:cubicBezTo>
                    <a:cubicBezTo>
                      <a:pt x="272746" y="124297"/>
                      <a:pt x="278763" y="130314"/>
                      <a:pt x="286185" y="130314"/>
                    </a:cubicBezTo>
                    <a:close/>
                    <a:moveTo>
                      <a:pt x="286185" y="181977"/>
                    </a:moveTo>
                    <a:cubicBezTo>
                      <a:pt x="293607" y="181977"/>
                      <a:pt x="299624" y="175961"/>
                      <a:pt x="299624" y="168538"/>
                    </a:cubicBezTo>
                    <a:cubicBezTo>
                      <a:pt x="299624" y="161116"/>
                      <a:pt x="293607" y="155099"/>
                      <a:pt x="286185" y="155099"/>
                    </a:cubicBezTo>
                    <a:cubicBezTo>
                      <a:pt x="278763" y="155099"/>
                      <a:pt x="272746" y="161116"/>
                      <a:pt x="272746" y="168538"/>
                    </a:cubicBezTo>
                    <a:cubicBezTo>
                      <a:pt x="272746" y="175961"/>
                      <a:pt x="278763" y="181977"/>
                      <a:pt x="286185" y="181977"/>
                    </a:cubicBezTo>
                    <a:close/>
                    <a:moveTo>
                      <a:pt x="286185" y="233751"/>
                    </a:moveTo>
                    <a:cubicBezTo>
                      <a:pt x="293607" y="233751"/>
                      <a:pt x="299624" y="227734"/>
                      <a:pt x="299624" y="220312"/>
                    </a:cubicBezTo>
                    <a:cubicBezTo>
                      <a:pt x="299624" y="212889"/>
                      <a:pt x="293607" y="206873"/>
                      <a:pt x="286185" y="206873"/>
                    </a:cubicBezTo>
                    <a:cubicBezTo>
                      <a:pt x="278763" y="206873"/>
                      <a:pt x="272746" y="212889"/>
                      <a:pt x="272746" y="220312"/>
                    </a:cubicBezTo>
                    <a:cubicBezTo>
                      <a:pt x="272746" y="227734"/>
                      <a:pt x="278763" y="233751"/>
                      <a:pt x="286185" y="233751"/>
                    </a:cubicBezTo>
                    <a:close/>
                    <a:moveTo>
                      <a:pt x="286185" y="285413"/>
                    </a:moveTo>
                    <a:cubicBezTo>
                      <a:pt x="293607" y="285413"/>
                      <a:pt x="299624" y="279397"/>
                      <a:pt x="299624" y="271974"/>
                    </a:cubicBezTo>
                    <a:cubicBezTo>
                      <a:pt x="299624" y="264552"/>
                      <a:pt x="293607" y="258535"/>
                      <a:pt x="286185" y="258535"/>
                    </a:cubicBezTo>
                    <a:cubicBezTo>
                      <a:pt x="278763" y="258535"/>
                      <a:pt x="272746" y="264552"/>
                      <a:pt x="272746" y="271974"/>
                    </a:cubicBezTo>
                    <a:cubicBezTo>
                      <a:pt x="272746" y="279397"/>
                      <a:pt x="278763" y="285413"/>
                      <a:pt x="286185" y="285413"/>
                    </a:cubicBezTo>
                    <a:close/>
                    <a:moveTo>
                      <a:pt x="286185" y="337187"/>
                    </a:moveTo>
                    <a:cubicBezTo>
                      <a:pt x="293607" y="337187"/>
                      <a:pt x="299624" y="331170"/>
                      <a:pt x="299624" y="323748"/>
                    </a:cubicBezTo>
                    <a:cubicBezTo>
                      <a:pt x="299624"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4" y="382943"/>
                      <a:pt x="299624" y="375521"/>
                    </a:cubicBezTo>
                    <a:cubicBezTo>
                      <a:pt x="299624"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4" y="434607"/>
                      <a:pt x="299624" y="427184"/>
                    </a:cubicBezTo>
                    <a:cubicBezTo>
                      <a:pt x="299624" y="419762"/>
                      <a:pt x="293607" y="413745"/>
                      <a:pt x="286185" y="413745"/>
                    </a:cubicBezTo>
                    <a:cubicBezTo>
                      <a:pt x="278763" y="413745"/>
                      <a:pt x="272746" y="419762"/>
                      <a:pt x="272746" y="427184"/>
                    </a:cubicBezTo>
                    <a:cubicBezTo>
                      <a:pt x="272746" y="434607"/>
                      <a:pt x="278763" y="440623"/>
                      <a:pt x="286185" y="440623"/>
                    </a:cubicBezTo>
                    <a:close/>
                    <a:moveTo>
                      <a:pt x="240691" y="26878"/>
                    </a:moveTo>
                    <a:cubicBezTo>
                      <a:pt x="248113" y="26878"/>
                      <a:pt x="254130" y="20861"/>
                      <a:pt x="254130" y="13439"/>
                    </a:cubicBezTo>
                    <a:cubicBezTo>
                      <a:pt x="254130" y="6017"/>
                      <a:pt x="248113" y="0"/>
                      <a:pt x="240691" y="0"/>
                    </a:cubicBezTo>
                    <a:cubicBezTo>
                      <a:pt x="233268" y="0"/>
                      <a:pt x="227252" y="6017"/>
                      <a:pt x="227252" y="13439"/>
                    </a:cubicBezTo>
                    <a:cubicBezTo>
                      <a:pt x="227252" y="20861"/>
                      <a:pt x="233268" y="26878"/>
                      <a:pt x="240691" y="26878"/>
                    </a:cubicBezTo>
                    <a:close/>
                    <a:moveTo>
                      <a:pt x="240691" y="78541"/>
                    </a:moveTo>
                    <a:cubicBezTo>
                      <a:pt x="248113" y="78541"/>
                      <a:pt x="254130" y="72524"/>
                      <a:pt x="254130" y="65102"/>
                    </a:cubicBezTo>
                    <a:cubicBezTo>
                      <a:pt x="254130" y="57680"/>
                      <a:pt x="248113" y="51663"/>
                      <a:pt x="240691" y="51663"/>
                    </a:cubicBezTo>
                    <a:cubicBezTo>
                      <a:pt x="233268" y="51663"/>
                      <a:pt x="227252" y="57680"/>
                      <a:pt x="227252" y="65102"/>
                    </a:cubicBezTo>
                    <a:cubicBezTo>
                      <a:pt x="227252" y="72524"/>
                      <a:pt x="233268" y="78541"/>
                      <a:pt x="240691" y="78541"/>
                    </a:cubicBezTo>
                    <a:close/>
                    <a:moveTo>
                      <a:pt x="240691" y="130314"/>
                    </a:moveTo>
                    <a:cubicBezTo>
                      <a:pt x="248113" y="130314"/>
                      <a:pt x="254130" y="124297"/>
                      <a:pt x="254130" y="116875"/>
                    </a:cubicBezTo>
                    <a:cubicBezTo>
                      <a:pt x="254130" y="109453"/>
                      <a:pt x="248113" y="103436"/>
                      <a:pt x="240691" y="103436"/>
                    </a:cubicBezTo>
                    <a:cubicBezTo>
                      <a:pt x="233268" y="103436"/>
                      <a:pt x="227252" y="109453"/>
                      <a:pt x="227252" y="116875"/>
                    </a:cubicBezTo>
                    <a:cubicBezTo>
                      <a:pt x="227252" y="124297"/>
                      <a:pt x="233268" y="130314"/>
                      <a:pt x="240691" y="130314"/>
                    </a:cubicBezTo>
                    <a:close/>
                    <a:moveTo>
                      <a:pt x="240691" y="181977"/>
                    </a:moveTo>
                    <a:cubicBezTo>
                      <a:pt x="248113" y="181977"/>
                      <a:pt x="254130" y="175961"/>
                      <a:pt x="254130" y="168538"/>
                    </a:cubicBezTo>
                    <a:cubicBezTo>
                      <a:pt x="254130" y="161116"/>
                      <a:pt x="248113" y="155099"/>
                      <a:pt x="240691" y="155099"/>
                    </a:cubicBezTo>
                    <a:cubicBezTo>
                      <a:pt x="233268" y="155099"/>
                      <a:pt x="227252" y="161116"/>
                      <a:pt x="227252" y="168538"/>
                    </a:cubicBezTo>
                    <a:cubicBezTo>
                      <a:pt x="227252" y="175961"/>
                      <a:pt x="233268" y="181977"/>
                      <a:pt x="240691" y="181977"/>
                    </a:cubicBezTo>
                    <a:close/>
                    <a:moveTo>
                      <a:pt x="240691" y="233751"/>
                    </a:moveTo>
                    <a:cubicBezTo>
                      <a:pt x="248113" y="233751"/>
                      <a:pt x="254130" y="227734"/>
                      <a:pt x="254130" y="220312"/>
                    </a:cubicBezTo>
                    <a:cubicBezTo>
                      <a:pt x="254130" y="212889"/>
                      <a:pt x="248113" y="206873"/>
                      <a:pt x="240691" y="206873"/>
                    </a:cubicBezTo>
                    <a:cubicBezTo>
                      <a:pt x="233268" y="206873"/>
                      <a:pt x="227252" y="212889"/>
                      <a:pt x="227252" y="220312"/>
                    </a:cubicBezTo>
                    <a:cubicBezTo>
                      <a:pt x="227252" y="227734"/>
                      <a:pt x="233268" y="233751"/>
                      <a:pt x="240691" y="233751"/>
                    </a:cubicBezTo>
                    <a:close/>
                    <a:moveTo>
                      <a:pt x="240691" y="285413"/>
                    </a:moveTo>
                    <a:cubicBezTo>
                      <a:pt x="248113" y="285413"/>
                      <a:pt x="254130" y="279397"/>
                      <a:pt x="254130" y="271974"/>
                    </a:cubicBezTo>
                    <a:cubicBezTo>
                      <a:pt x="254130" y="264552"/>
                      <a:pt x="248113" y="258535"/>
                      <a:pt x="240691" y="258535"/>
                    </a:cubicBezTo>
                    <a:cubicBezTo>
                      <a:pt x="233268" y="258535"/>
                      <a:pt x="227252" y="264552"/>
                      <a:pt x="227252" y="271974"/>
                    </a:cubicBezTo>
                    <a:cubicBezTo>
                      <a:pt x="227252" y="279397"/>
                      <a:pt x="233268" y="285413"/>
                      <a:pt x="240691" y="285413"/>
                    </a:cubicBezTo>
                    <a:close/>
                    <a:moveTo>
                      <a:pt x="240691" y="337187"/>
                    </a:moveTo>
                    <a:cubicBezTo>
                      <a:pt x="248113" y="337187"/>
                      <a:pt x="254130" y="331170"/>
                      <a:pt x="254130" y="323748"/>
                    </a:cubicBezTo>
                    <a:cubicBezTo>
                      <a:pt x="254130" y="316326"/>
                      <a:pt x="248113" y="310309"/>
                      <a:pt x="240691" y="310309"/>
                    </a:cubicBezTo>
                    <a:cubicBezTo>
                      <a:pt x="233268" y="310309"/>
                      <a:pt x="227252" y="316326"/>
                      <a:pt x="227252" y="323748"/>
                    </a:cubicBezTo>
                    <a:cubicBezTo>
                      <a:pt x="227252" y="331170"/>
                      <a:pt x="233268" y="337187"/>
                      <a:pt x="240691" y="337187"/>
                    </a:cubicBezTo>
                    <a:close/>
                    <a:moveTo>
                      <a:pt x="240691" y="388960"/>
                    </a:moveTo>
                    <a:cubicBezTo>
                      <a:pt x="248113" y="388960"/>
                      <a:pt x="254130" y="382943"/>
                      <a:pt x="254130" y="375521"/>
                    </a:cubicBezTo>
                    <a:cubicBezTo>
                      <a:pt x="254130" y="368099"/>
                      <a:pt x="248113" y="362082"/>
                      <a:pt x="240691" y="362082"/>
                    </a:cubicBezTo>
                    <a:cubicBezTo>
                      <a:pt x="233268" y="362082"/>
                      <a:pt x="227252" y="368099"/>
                      <a:pt x="227252" y="375521"/>
                    </a:cubicBezTo>
                    <a:cubicBezTo>
                      <a:pt x="227252" y="382943"/>
                      <a:pt x="233268" y="388960"/>
                      <a:pt x="240691" y="388960"/>
                    </a:cubicBezTo>
                    <a:close/>
                    <a:moveTo>
                      <a:pt x="240691" y="440623"/>
                    </a:moveTo>
                    <a:cubicBezTo>
                      <a:pt x="248113" y="440623"/>
                      <a:pt x="254130" y="434607"/>
                      <a:pt x="254130" y="427184"/>
                    </a:cubicBezTo>
                    <a:cubicBezTo>
                      <a:pt x="254130" y="419762"/>
                      <a:pt x="248113" y="413745"/>
                      <a:pt x="240691" y="413745"/>
                    </a:cubicBezTo>
                    <a:cubicBezTo>
                      <a:pt x="233268" y="413745"/>
                      <a:pt x="227252" y="419762"/>
                      <a:pt x="227252" y="427184"/>
                    </a:cubicBezTo>
                    <a:cubicBezTo>
                      <a:pt x="227252" y="434607"/>
                      <a:pt x="233268" y="440623"/>
                      <a:pt x="240691" y="440623"/>
                    </a:cubicBezTo>
                    <a:close/>
                    <a:moveTo>
                      <a:pt x="195306" y="26878"/>
                    </a:moveTo>
                    <a:cubicBezTo>
                      <a:pt x="202729" y="26878"/>
                      <a:pt x="208745" y="20861"/>
                      <a:pt x="208745" y="13439"/>
                    </a:cubicBezTo>
                    <a:cubicBezTo>
                      <a:pt x="208745" y="6017"/>
                      <a:pt x="202729" y="0"/>
                      <a:pt x="195306" y="0"/>
                    </a:cubicBezTo>
                    <a:cubicBezTo>
                      <a:pt x="187884" y="0"/>
                      <a:pt x="181867" y="6017"/>
                      <a:pt x="181867" y="13439"/>
                    </a:cubicBezTo>
                    <a:cubicBezTo>
                      <a:pt x="181867" y="20861"/>
                      <a:pt x="187884" y="26878"/>
                      <a:pt x="195306" y="26878"/>
                    </a:cubicBezTo>
                    <a:close/>
                    <a:moveTo>
                      <a:pt x="195306" y="78541"/>
                    </a:moveTo>
                    <a:cubicBezTo>
                      <a:pt x="202729" y="78541"/>
                      <a:pt x="208745" y="72524"/>
                      <a:pt x="208745" y="65102"/>
                    </a:cubicBezTo>
                    <a:cubicBezTo>
                      <a:pt x="208745" y="57680"/>
                      <a:pt x="202729" y="51663"/>
                      <a:pt x="195306" y="51663"/>
                    </a:cubicBezTo>
                    <a:cubicBezTo>
                      <a:pt x="187884" y="51663"/>
                      <a:pt x="181867" y="57680"/>
                      <a:pt x="181867" y="65102"/>
                    </a:cubicBezTo>
                    <a:cubicBezTo>
                      <a:pt x="181867" y="72524"/>
                      <a:pt x="187884" y="78541"/>
                      <a:pt x="195306" y="78541"/>
                    </a:cubicBezTo>
                    <a:close/>
                    <a:moveTo>
                      <a:pt x="195306" y="130314"/>
                    </a:moveTo>
                    <a:cubicBezTo>
                      <a:pt x="202729" y="130314"/>
                      <a:pt x="208745" y="124297"/>
                      <a:pt x="208745" y="116875"/>
                    </a:cubicBezTo>
                    <a:cubicBezTo>
                      <a:pt x="208745" y="109453"/>
                      <a:pt x="202729" y="103436"/>
                      <a:pt x="195306" y="103436"/>
                    </a:cubicBezTo>
                    <a:cubicBezTo>
                      <a:pt x="187884" y="103436"/>
                      <a:pt x="181867" y="109453"/>
                      <a:pt x="181867" y="116875"/>
                    </a:cubicBezTo>
                    <a:cubicBezTo>
                      <a:pt x="181867" y="124297"/>
                      <a:pt x="187884" y="130314"/>
                      <a:pt x="195306" y="130314"/>
                    </a:cubicBezTo>
                    <a:close/>
                    <a:moveTo>
                      <a:pt x="195306" y="181977"/>
                    </a:moveTo>
                    <a:cubicBezTo>
                      <a:pt x="202729" y="181977"/>
                      <a:pt x="208745" y="175961"/>
                      <a:pt x="208745" y="168538"/>
                    </a:cubicBezTo>
                    <a:cubicBezTo>
                      <a:pt x="208745" y="161116"/>
                      <a:pt x="202729" y="155099"/>
                      <a:pt x="195306" y="155099"/>
                    </a:cubicBezTo>
                    <a:cubicBezTo>
                      <a:pt x="187884" y="155099"/>
                      <a:pt x="181867" y="161116"/>
                      <a:pt x="181867" y="168538"/>
                    </a:cubicBezTo>
                    <a:cubicBezTo>
                      <a:pt x="181867" y="175961"/>
                      <a:pt x="187884" y="181977"/>
                      <a:pt x="195306" y="181977"/>
                    </a:cubicBezTo>
                    <a:close/>
                    <a:moveTo>
                      <a:pt x="195306" y="233751"/>
                    </a:moveTo>
                    <a:cubicBezTo>
                      <a:pt x="202729" y="233751"/>
                      <a:pt x="208745" y="227734"/>
                      <a:pt x="208745" y="220312"/>
                    </a:cubicBezTo>
                    <a:cubicBezTo>
                      <a:pt x="208745" y="212889"/>
                      <a:pt x="202729" y="206873"/>
                      <a:pt x="195306" y="206873"/>
                    </a:cubicBezTo>
                    <a:cubicBezTo>
                      <a:pt x="187884" y="206873"/>
                      <a:pt x="181867" y="212889"/>
                      <a:pt x="181867" y="220312"/>
                    </a:cubicBezTo>
                    <a:cubicBezTo>
                      <a:pt x="181867" y="227734"/>
                      <a:pt x="187884" y="233751"/>
                      <a:pt x="195306" y="233751"/>
                    </a:cubicBezTo>
                    <a:close/>
                    <a:moveTo>
                      <a:pt x="195306" y="285413"/>
                    </a:moveTo>
                    <a:cubicBezTo>
                      <a:pt x="202729" y="285413"/>
                      <a:pt x="208745" y="279397"/>
                      <a:pt x="208745" y="271974"/>
                    </a:cubicBezTo>
                    <a:cubicBezTo>
                      <a:pt x="208745" y="264552"/>
                      <a:pt x="202729" y="258535"/>
                      <a:pt x="195306" y="258535"/>
                    </a:cubicBezTo>
                    <a:cubicBezTo>
                      <a:pt x="187884" y="258535"/>
                      <a:pt x="181867" y="264552"/>
                      <a:pt x="181867" y="271974"/>
                    </a:cubicBezTo>
                    <a:cubicBezTo>
                      <a:pt x="181867" y="279397"/>
                      <a:pt x="187884" y="285413"/>
                      <a:pt x="195306" y="285413"/>
                    </a:cubicBezTo>
                    <a:close/>
                    <a:moveTo>
                      <a:pt x="195306" y="337187"/>
                    </a:moveTo>
                    <a:cubicBezTo>
                      <a:pt x="202729" y="337187"/>
                      <a:pt x="208745" y="331170"/>
                      <a:pt x="208745" y="323748"/>
                    </a:cubicBezTo>
                    <a:cubicBezTo>
                      <a:pt x="208745" y="316326"/>
                      <a:pt x="202729" y="310309"/>
                      <a:pt x="195306" y="310309"/>
                    </a:cubicBezTo>
                    <a:cubicBezTo>
                      <a:pt x="187884" y="310309"/>
                      <a:pt x="181867" y="316326"/>
                      <a:pt x="181867" y="323748"/>
                    </a:cubicBezTo>
                    <a:cubicBezTo>
                      <a:pt x="181867" y="331170"/>
                      <a:pt x="187884" y="337187"/>
                      <a:pt x="195306" y="337187"/>
                    </a:cubicBezTo>
                    <a:close/>
                    <a:moveTo>
                      <a:pt x="195306" y="388960"/>
                    </a:moveTo>
                    <a:cubicBezTo>
                      <a:pt x="202729" y="388960"/>
                      <a:pt x="208745" y="382943"/>
                      <a:pt x="208745" y="375521"/>
                    </a:cubicBezTo>
                    <a:cubicBezTo>
                      <a:pt x="208745" y="368099"/>
                      <a:pt x="202729" y="362082"/>
                      <a:pt x="195306" y="362082"/>
                    </a:cubicBezTo>
                    <a:cubicBezTo>
                      <a:pt x="187884" y="362082"/>
                      <a:pt x="181867" y="368099"/>
                      <a:pt x="181867" y="375521"/>
                    </a:cubicBezTo>
                    <a:cubicBezTo>
                      <a:pt x="181867" y="382943"/>
                      <a:pt x="187884" y="388960"/>
                      <a:pt x="195306" y="388960"/>
                    </a:cubicBezTo>
                    <a:close/>
                    <a:moveTo>
                      <a:pt x="195306" y="440623"/>
                    </a:moveTo>
                    <a:cubicBezTo>
                      <a:pt x="202729" y="440623"/>
                      <a:pt x="208745" y="434607"/>
                      <a:pt x="208745" y="427184"/>
                    </a:cubicBezTo>
                    <a:cubicBezTo>
                      <a:pt x="208745" y="419762"/>
                      <a:pt x="202729" y="413745"/>
                      <a:pt x="195306" y="413745"/>
                    </a:cubicBezTo>
                    <a:cubicBezTo>
                      <a:pt x="187884" y="413745"/>
                      <a:pt x="181867" y="419762"/>
                      <a:pt x="181867" y="427184"/>
                    </a:cubicBezTo>
                    <a:cubicBezTo>
                      <a:pt x="181867" y="434607"/>
                      <a:pt x="187884" y="440623"/>
                      <a:pt x="195306" y="440623"/>
                    </a:cubicBezTo>
                    <a:close/>
                    <a:moveTo>
                      <a:pt x="149812" y="26878"/>
                    </a:moveTo>
                    <a:cubicBezTo>
                      <a:pt x="157234" y="26878"/>
                      <a:pt x="163251" y="20861"/>
                      <a:pt x="163251" y="13439"/>
                    </a:cubicBezTo>
                    <a:cubicBezTo>
                      <a:pt x="163251"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1" y="72524"/>
                      <a:pt x="163251" y="65102"/>
                    </a:cubicBezTo>
                    <a:cubicBezTo>
                      <a:pt x="163251"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1" y="124297"/>
                      <a:pt x="163251" y="116875"/>
                    </a:cubicBezTo>
                    <a:cubicBezTo>
                      <a:pt x="163251"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1" y="175961"/>
                      <a:pt x="163251" y="168538"/>
                    </a:cubicBezTo>
                    <a:cubicBezTo>
                      <a:pt x="163251"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1" y="227734"/>
                      <a:pt x="163251" y="220312"/>
                    </a:cubicBezTo>
                    <a:cubicBezTo>
                      <a:pt x="163251"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1" y="279397"/>
                      <a:pt x="163251" y="271974"/>
                    </a:cubicBezTo>
                    <a:cubicBezTo>
                      <a:pt x="163251"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1" y="331170"/>
                      <a:pt x="163251" y="323748"/>
                    </a:cubicBezTo>
                    <a:cubicBezTo>
                      <a:pt x="163251"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1" y="382943"/>
                      <a:pt x="163251" y="375521"/>
                    </a:cubicBezTo>
                    <a:cubicBezTo>
                      <a:pt x="163251"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1" y="434607"/>
                      <a:pt x="163251" y="427184"/>
                    </a:cubicBezTo>
                    <a:cubicBezTo>
                      <a:pt x="163251" y="419762"/>
                      <a:pt x="157234" y="413745"/>
                      <a:pt x="149812" y="413745"/>
                    </a:cubicBezTo>
                    <a:cubicBezTo>
                      <a:pt x="142390" y="413745"/>
                      <a:pt x="136373" y="419762"/>
                      <a:pt x="136373" y="427184"/>
                    </a:cubicBezTo>
                    <a:cubicBezTo>
                      <a:pt x="136373" y="434607"/>
                      <a:pt x="142390" y="440623"/>
                      <a:pt x="149812" y="440623"/>
                    </a:cubicBezTo>
                    <a:close/>
                    <a:moveTo>
                      <a:pt x="104428" y="26878"/>
                    </a:moveTo>
                    <a:cubicBezTo>
                      <a:pt x="111850" y="26878"/>
                      <a:pt x="117867" y="20861"/>
                      <a:pt x="117867" y="13439"/>
                    </a:cubicBezTo>
                    <a:cubicBezTo>
                      <a:pt x="117867" y="6017"/>
                      <a:pt x="111850" y="0"/>
                      <a:pt x="104428" y="0"/>
                    </a:cubicBezTo>
                    <a:cubicBezTo>
                      <a:pt x="97006" y="0"/>
                      <a:pt x="90989" y="6017"/>
                      <a:pt x="90989" y="13439"/>
                    </a:cubicBezTo>
                    <a:cubicBezTo>
                      <a:pt x="90989" y="20861"/>
                      <a:pt x="97006" y="26878"/>
                      <a:pt x="104428" y="26878"/>
                    </a:cubicBezTo>
                    <a:close/>
                    <a:moveTo>
                      <a:pt x="104428" y="78541"/>
                    </a:moveTo>
                    <a:cubicBezTo>
                      <a:pt x="111850" y="78541"/>
                      <a:pt x="117867" y="72524"/>
                      <a:pt x="117867" y="65102"/>
                    </a:cubicBezTo>
                    <a:cubicBezTo>
                      <a:pt x="117867" y="57680"/>
                      <a:pt x="111850" y="51663"/>
                      <a:pt x="104428" y="51663"/>
                    </a:cubicBezTo>
                    <a:cubicBezTo>
                      <a:pt x="97006" y="51663"/>
                      <a:pt x="90989" y="57680"/>
                      <a:pt x="90989" y="65102"/>
                    </a:cubicBezTo>
                    <a:cubicBezTo>
                      <a:pt x="90989" y="72524"/>
                      <a:pt x="97006" y="78541"/>
                      <a:pt x="104428" y="78541"/>
                    </a:cubicBezTo>
                    <a:close/>
                    <a:moveTo>
                      <a:pt x="104428" y="130314"/>
                    </a:moveTo>
                    <a:cubicBezTo>
                      <a:pt x="111850" y="130314"/>
                      <a:pt x="117867" y="124297"/>
                      <a:pt x="117867" y="116875"/>
                    </a:cubicBezTo>
                    <a:cubicBezTo>
                      <a:pt x="117867" y="109453"/>
                      <a:pt x="111850" y="103436"/>
                      <a:pt x="104428" y="103436"/>
                    </a:cubicBezTo>
                    <a:cubicBezTo>
                      <a:pt x="97006" y="103436"/>
                      <a:pt x="90989" y="109453"/>
                      <a:pt x="90989" y="116875"/>
                    </a:cubicBezTo>
                    <a:cubicBezTo>
                      <a:pt x="90989" y="124297"/>
                      <a:pt x="97006" y="130314"/>
                      <a:pt x="104428" y="130314"/>
                    </a:cubicBezTo>
                    <a:close/>
                    <a:moveTo>
                      <a:pt x="104428" y="181977"/>
                    </a:moveTo>
                    <a:cubicBezTo>
                      <a:pt x="111850" y="181977"/>
                      <a:pt x="117867" y="175961"/>
                      <a:pt x="117867" y="168538"/>
                    </a:cubicBezTo>
                    <a:cubicBezTo>
                      <a:pt x="117867" y="161116"/>
                      <a:pt x="111850" y="155099"/>
                      <a:pt x="104428" y="155099"/>
                    </a:cubicBezTo>
                    <a:cubicBezTo>
                      <a:pt x="97006" y="155099"/>
                      <a:pt x="90989" y="161116"/>
                      <a:pt x="90989" y="168538"/>
                    </a:cubicBezTo>
                    <a:cubicBezTo>
                      <a:pt x="90989" y="175961"/>
                      <a:pt x="97006" y="181977"/>
                      <a:pt x="104428" y="181977"/>
                    </a:cubicBezTo>
                    <a:close/>
                    <a:moveTo>
                      <a:pt x="104428" y="233751"/>
                    </a:moveTo>
                    <a:cubicBezTo>
                      <a:pt x="111850" y="233751"/>
                      <a:pt x="117867" y="227734"/>
                      <a:pt x="117867" y="220312"/>
                    </a:cubicBezTo>
                    <a:cubicBezTo>
                      <a:pt x="117867" y="212889"/>
                      <a:pt x="111850" y="206873"/>
                      <a:pt x="104428" y="206873"/>
                    </a:cubicBezTo>
                    <a:cubicBezTo>
                      <a:pt x="97006" y="206873"/>
                      <a:pt x="90989" y="212889"/>
                      <a:pt x="90989" y="220312"/>
                    </a:cubicBezTo>
                    <a:cubicBezTo>
                      <a:pt x="90989" y="227734"/>
                      <a:pt x="97006" y="233751"/>
                      <a:pt x="104428" y="233751"/>
                    </a:cubicBezTo>
                    <a:close/>
                    <a:moveTo>
                      <a:pt x="104428" y="285413"/>
                    </a:moveTo>
                    <a:cubicBezTo>
                      <a:pt x="111850" y="285413"/>
                      <a:pt x="117867" y="279397"/>
                      <a:pt x="117867" y="271974"/>
                    </a:cubicBezTo>
                    <a:cubicBezTo>
                      <a:pt x="117867" y="264552"/>
                      <a:pt x="111850" y="258535"/>
                      <a:pt x="104428" y="258535"/>
                    </a:cubicBezTo>
                    <a:cubicBezTo>
                      <a:pt x="97006" y="258535"/>
                      <a:pt x="90989" y="264552"/>
                      <a:pt x="90989" y="271974"/>
                    </a:cubicBezTo>
                    <a:cubicBezTo>
                      <a:pt x="90989" y="279397"/>
                      <a:pt x="97006" y="285413"/>
                      <a:pt x="104428" y="285413"/>
                    </a:cubicBezTo>
                    <a:close/>
                    <a:moveTo>
                      <a:pt x="104428" y="337187"/>
                    </a:moveTo>
                    <a:cubicBezTo>
                      <a:pt x="111850" y="337187"/>
                      <a:pt x="117867" y="331170"/>
                      <a:pt x="117867" y="323748"/>
                    </a:cubicBezTo>
                    <a:cubicBezTo>
                      <a:pt x="117867" y="316326"/>
                      <a:pt x="111850" y="310309"/>
                      <a:pt x="104428" y="310309"/>
                    </a:cubicBezTo>
                    <a:cubicBezTo>
                      <a:pt x="97006" y="310309"/>
                      <a:pt x="90989" y="316326"/>
                      <a:pt x="90989" y="323748"/>
                    </a:cubicBezTo>
                    <a:cubicBezTo>
                      <a:pt x="90989" y="331170"/>
                      <a:pt x="97006" y="337187"/>
                      <a:pt x="104428" y="337187"/>
                    </a:cubicBezTo>
                    <a:close/>
                    <a:moveTo>
                      <a:pt x="104428" y="388960"/>
                    </a:moveTo>
                    <a:cubicBezTo>
                      <a:pt x="111850" y="388960"/>
                      <a:pt x="117867" y="382943"/>
                      <a:pt x="117867" y="375521"/>
                    </a:cubicBezTo>
                    <a:cubicBezTo>
                      <a:pt x="117867" y="368099"/>
                      <a:pt x="111850" y="362082"/>
                      <a:pt x="104428" y="362082"/>
                    </a:cubicBezTo>
                    <a:cubicBezTo>
                      <a:pt x="97006" y="362082"/>
                      <a:pt x="90989" y="368099"/>
                      <a:pt x="90989" y="375521"/>
                    </a:cubicBezTo>
                    <a:cubicBezTo>
                      <a:pt x="90989" y="382943"/>
                      <a:pt x="97006" y="388960"/>
                      <a:pt x="104428" y="388960"/>
                    </a:cubicBezTo>
                    <a:close/>
                    <a:moveTo>
                      <a:pt x="104428" y="440623"/>
                    </a:moveTo>
                    <a:cubicBezTo>
                      <a:pt x="111850" y="440623"/>
                      <a:pt x="117867" y="434607"/>
                      <a:pt x="117867" y="427184"/>
                    </a:cubicBezTo>
                    <a:cubicBezTo>
                      <a:pt x="117867" y="419762"/>
                      <a:pt x="111850" y="413745"/>
                      <a:pt x="104428" y="413745"/>
                    </a:cubicBezTo>
                    <a:cubicBezTo>
                      <a:pt x="97006" y="413745"/>
                      <a:pt x="90989" y="419762"/>
                      <a:pt x="90989" y="427184"/>
                    </a:cubicBezTo>
                    <a:cubicBezTo>
                      <a:pt x="90989" y="434607"/>
                      <a:pt x="97006" y="440623"/>
                      <a:pt x="104428" y="440623"/>
                    </a:cubicBezTo>
                    <a:close/>
                    <a:moveTo>
                      <a:pt x="58933" y="26878"/>
                    </a:moveTo>
                    <a:cubicBezTo>
                      <a:pt x="66356" y="26878"/>
                      <a:pt x="72372" y="20861"/>
                      <a:pt x="72372" y="13439"/>
                    </a:cubicBezTo>
                    <a:cubicBezTo>
                      <a:pt x="72372" y="6017"/>
                      <a:pt x="66356" y="0"/>
                      <a:pt x="58933" y="0"/>
                    </a:cubicBezTo>
                    <a:cubicBezTo>
                      <a:pt x="51511" y="0"/>
                      <a:pt x="45494" y="6017"/>
                      <a:pt x="45494" y="13439"/>
                    </a:cubicBezTo>
                    <a:cubicBezTo>
                      <a:pt x="45494" y="20861"/>
                      <a:pt x="51511" y="26878"/>
                      <a:pt x="58933" y="26878"/>
                    </a:cubicBezTo>
                    <a:close/>
                    <a:moveTo>
                      <a:pt x="58933" y="78541"/>
                    </a:moveTo>
                    <a:cubicBezTo>
                      <a:pt x="66356" y="78541"/>
                      <a:pt x="72372" y="72524"/>
                      <a:pt x="72372" y="65102"/>
                    </a:cubicBezTo>
                    <a:cubicBezTo>
                      <a:pt x="72372" y="57680"/>
                      <a:pt x="66356" y="51663"/>
                      <a:pt x="58933" y="51663"/>
                    </a:cubicBezTo>
                    <a:cubicBezTo>
                      <a:pt x="51511" y="51663"/>
                      <a:pt x="45494" y="57680"/>
                      <a:pt x="45494" y="65102"/>
                    </a:cubicBezTo>
                    <a:cubicBezTo>
                      <a:pt x="45494" y="72524"/>
                      <a:pt x="51511" y="78541"/>
                      <a:pt x="58933" y="78541"/>
                    </a:cubicBezTo>
                    <a:close/>
                    <a:moveTo>
                      <a:pt x="58933" y="130314"/>
                    </a:moveTo>
                    <a:cubicBezTo>
                      <a:pt x="66356" y="130314"/>
                      <a:pt x="72372" y="124297"/>
                      <a:pt x="72372" y="116875"/>
                    </a:cubicBezTo>
                    <a:cubicBezTo>
                      <a:pt x="72372" y="109453"/>
                      <a:pt x="66356" y="103436"/>
                      <a:pt x="58933" y="103436"/>
                    </a:cubicBezTo>
                    <a:cubicBezTo>
                      <a:pt x="51511" y="103436"/>
                      <a:pt x="45494" y="109453"/>
                      <a:pt x="45494" y="116875"/>
                    </a:cubicBezTo>
                    <a:cubicBezTo>
                      <a:pt x="45494" y="124297"/>
                      <a:pt x="51511" y="130314"/>
                      <a:pt x="58933" y="130314"/>
                    </a:cubicBezTo>
                    <a:close/>
                    <a:moveTo>
                      <a:pt x="58933" y="181977"/>
                    </a:moveTo>
                    <a:cubicBezTo>
                      <a:pt x="66356" y="181977"/>
                      <a:pt x="72372" y="175961"/>
                      <a:pt x="72372" y="168538"/>
                    </a:cubicBezTo>
                    <a:cubicBezTo>
                      <a:pt x="72372" y="161116"/>
                      <a:pt x="66356" y="155099"/>
                      <a:pt x="58933" y="155099"/>
                    </a:cubicBezTo>
                    <a:cubicBezTo>
                      <a:pt x="51511" y="155099"/>
                      <a:pt x="45494" y="161116"/>
                      <a:pt x="45494" y="168538"/>
                    </a:cubicBezTo>
                    <a:cubicBezTo>
                      <a:pt x="45494" y="175961"/>
                      <a:pt x="51511" y="181977"/>
                      <a:pt x="58933" y="181977"/>
                    </a:cubicBezTo>
                    <a:close/>
                    <a:moveTo>
                      <a:pt x="58933" y="233751"/>
                    </a:moveTo>
                    <a:cubicBezTo>
                      <a:pt x="66356" y="233751"/>
                      <a:pt x="72372" y="227734"/>
                      <a:pt x="72372" y="220312"/>
                    </a:cubicBezTo>
                    <a:cubicBezTo>
                      <a:pt x="72372" y="212889"/>
                      <a:pt x="66356" y="206873"/>
                      <a:pt x="58933" y="206873"/>
                    </a:cubicBezTo>
                    <a:cubicBezTo>
                      <a:pt x="51511" y="206873"/>
                      <a:pt x="45494" y="212889"/>
                      <a:pt x="45494" y="220312"/>
                    </a:cubicBezTo>
                    <a:cubicBezTo>
                      <a:pt x="45494" y="227734"/>
                      <a:pt x="51511" y="233751"/>
                      <a:pt x="58933" y="233751"/>
                    </a:cubicBezTo>
                    <a:close/>
                    <a:moveTo>
                      <a:pt x="58933" y="285413"/>
                    </a:moveTo>
                    <a:cubicBezTo>
                      <a:pt x="66356" y="285413"/>
                      <a:pt x="72372" y="279397"/>
                      <a:pt x="72372" y="271974"/>
                    </a:cubicBezTo>
                    <a:cubicBezTo>
                      <a:pt x="72372" y="264552"/>
                      <a:pt x="66356" y="258535"/>
                      <a:pt x="58933" y="258535"/>
                    </a:cubicBezTo>
                    <a:cubicBezTo>
                      <a:pt x="51511" y="258535"/>
                      <a:pt x="45494" y="264552"/>
                      <a:pt x="45494" y="271974"/>
                    </a:cubicBezTo>
                    <a:cubicBezTo>
                      <a:pt x="45494" y="279397"/>
                      <a:pt x="51511" y="285413"/>
                      <a:pt x="58933" y="285413"/>
                    </a:cubicBezTo>
                    <a:close/>
                    <a:moveTo>
                      <a:pt x="58933" y="337187"/>
                    </a:moveTo>
                    <a:cubicBezTo>
                      <a:pt x="66356" y="337187"/>
                      <a:pt x="72372" y="331170"/>
                      <a:pt x="72372" y="323748"/>
                    </a:cubicBezTo>
                    <a:cubicBezTo>
                      <a:pt x="72372" y="316326"/>
                      <a:pt x="66356" y="310309"/>
                      <a:pt x="58933" y="310309"/>
                    </a:cubicBezTo>
                    <a:cubicBezTo>
                      <a:pt x="51511" y="310309"/>
                      <a:pt x="45494" y="316326"/>
                      <a:pt x="45494" y="323748"/>
                    </a:cubicBezTo>
                    <a:cubicBezTo>
                      <a:pt x="45494" y="331170"/>
                      <a:pt x="51511" y="337187"/>
                      <a:pt x="58933" y="337187"/>
                    </a:cubicBezTo>
                    <a:close/>
                    <a:moveTo>
                      <a:pt x="58933" y="388960"/>
                    </a:moveTo>
                    <a:cubicBezTo>
                      <a:pt x="66356" y="388960"/>
                      <a:pt x="72372" y="382943"/>
                      <a:pt x="72372" y="375521"/>
                    </a:cubicBezTo>
                    <a:cubicBezTo>
                      <a:pt x="72372" y="368099"/>
                      <a:pt x="66356" y="362082"/>
                      <a:pt x="58933" y="362082"/>
                    </a:cubicBezTo>
                    <a:cubicBezTo>
                      <a:pt x="51511" y="362082"/>
                      <a:pt x="45494" y="368099"/>
                      <a:pt x="45494" y="375521"/>
                    </a:cubicBezTo>
                    <a:cubicBezTo>
                      <a:pt x="45494" y="382943"/>
                      <a:pt x="51511" y="388960"/>
                      <a:pt x="58933" y="388960"/>
                    </a:cubicBezTo>
                    <a:close/>
                    <a:moveTo>
                      <a:pt x="58933" y="440623"/>
                    </a:moveTo>
                    <a:cubicBezTo>
                      <a:pt x="66356" y="440623"/>
                      <a:pt x="72372" y="434607"/>
                      <a:pt x="72372" y="427184"/>
                    </a:cubicBezTo>
                    <a:cubicBezTo>
                      <a:pt x="72372" y="419762"/>
                      <a:pt x="66356"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13439" y="78541"/>
                    </a:moveTo>
                    <a:cubicBezTo>
                      <a:pt x="20861" y="78541"/>
                      <a:pt x="26878" y="72524"/>
                      <a:pt x="26878" y="65102"/>
                    </a:cubicBezTo>
                    <a:cubicBezTo>
                      <a:pt x="26878"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8" y="124297"/>
                      <a:pt x="26878" y="116875"/>
                    </a:cubicBezTo>
                    <a:cubicBezTo>
                      <a:pt x="26878"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8" y="175961"/>
                      <a:pt x="26878" y="168538"/>
                    </a:cubicBezTo>
                    <a:cubicBezTo>
                      <a:pt x="26878"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8" y="227734"/>
                      <a:pt x="26878" y="220312"/>
                    </a:cubicBezTo>
                    <a:cubicBezTo>
                      <a:pt x="26878"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8" y="279397"/>
                      <a:pt x="26878" y="271974"/>
                    </a:cubicBezTo>
                    <a:cubicBezTo>
                      <a:pt x="26878"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8" y="331170"/>
                      <a:pt x="26878" y="323748"/>
                    </a:cubicBezTo>
                    <a:cubicBezTo>
                      <a:pt x="26878"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8" y="382943"/>
                      <a:pt x="26878" y="375521"/>
                    </a:cubicBezTo>
                    <a:cubicBezTo>
                      <a:pt x="26878"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8" y="434607"/>
                      <a:pt x="26878" y="427184"/>
                    </a:cubicBezTo>
                    <a:cubicBezTo>
                      <a:pt x="26878"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73" name="任意多边形: 形状 172">
                <a:extLst>
                  <a:ext uri="{FF2B5EF4-FFF2-40B4-BE49-F238E27FC236}">
                    <a16:creationId xmlns:a16="http://schemas.microsoft.com/office/drawing/2014/main" id="{03ED1FE0-BD2C-C316-1648-9155482EF8B5}"/>
                  </a:ext>
                </a:extLst>
              </p:cNvPr>
              <p:cNvSpPr/>
              <p:nvPr/>
            </p:nvSpPr>
            <p:spPr>
              <a:xfrm>
                <a:off x="8047611" y="4584730"/>
                <a:ext cx="345008" cy="440623"/>
              </a:xfrm>
              <a:custGeom>
                <a:avLst/>
                <a:gdLst>
                  <a:gd name="connsiteX0" fmla="*/ 331569 w 345008"/>
                  <a:gd name="connsiteY0" fmla="*/ 26878 h 440623"/>
                  <a:gd name="connsiteX1" fmla="*/ 345008 w 345008"/>
                  <a:gd name="connsiteY1" fmla="*/ 13439 h 440623"/>
                  <a:gd name="connsiteX2" fmla="*/ 331569 w 345008"/>
                  <a:gd name="connsiteY2" fmla="*/ 0 h 440623"/>
                  <a:gd name="connsiteX3" fmla="*/ 318130 w 345008"/>
                  <a:gd name="connsiteY3" fmla="*/ 13439 h 440623"/>
                  <a:gd name="connsiteX4" fmla="*/ 331569 w 345008"/>
                  <a:gd name="connsiteY4" fmla="*/ 26878 h 440623"/>
                  <a:gd name="connsiteX5" fmla="*/ 331569 w 345008"/>
                  <a:gd name="connsiteY5" fmla="*/ 78541 h 440623"/>
                  <a:gd name="connsiteX6" fmla="*/ 345008 w 345008"/>
                  <a:gd name="connsiteY6" fmla="*/ 65102 h 440623"/>
                  <a:gd name="connsiteX7" fmla="*/ 331569 w 345008"/>
                  <a:gd name="connsiteY7" fmla="*/ 51663 h 440623"/>
                  <a:gd name="connsiteX8" fmla="*/ 318130 w 345008"/>
                  <a:gd name="connsiteY8" fmla="*/ 65102 h 440623"/>
                  <a:gd name="connsiteX9" fmla="*/ 331569 w 345008"/>
                  <a:gd name="connsiteY9" fmla="*/ 78541 h 440623"/>
                  <a:gd name="connsiteX10" fmla="*/ 331569 w 345008"/>
                  <a:gd name="connsiteY10" fmla="*/ 130314 h 440623"/>
                  <a:gd name="connsiteX11" fmla="*/ 345008 w 345008"/>
                  <a:gd name="connsiteY11" fmla="*/ 116875 h 440623"/>
                  <a:gd name="connsiteX12" fmla="*/ 331569 w 345008"/>
                  <a:gd name="connsiteY12" fmla="*/ 103436 h 440623"/>
                  <a:gd name="connsiteX13" fmla="*/ 318130 w 345008"/>
                  <a:gd name="connsiteY13" fmla="*/ 116875 h 440623"/>
                  <a:gd name="connsiteX14" fmla="*/ 331569 w 345008"/>
                  <a:gd name="connsiteY14" fmla="*/ 130314 h 440623"/>
                  <a:gd name="connsiteX15" fmla="*/ 331569 w 345008"/>
                  <a:gd name="connsiteY15" fmla="*/ 181977 h 440623"/>
                  <a:gd name="connsiteX16" fmla="*/ 345008 w 345008"/>
                  <a:gd name="connsiteY16" fmla="*/ 168538 h 440623"/>
                  <a:gd name="connsiteX17" fmla="*/ 331569 w 345008"/>
                  <a:gd name="connsiteY17" fmla="*/ 155099 h 440623"/>
                  <a:gd name="connsiteX18" fmla="*/ 318130 w 345008"/>
                  <a:gd name="connsiteY18" fmla="*/ 168538 h 440623"/>
                  <a:gd name="connsiteX19" fmla="*/ 331569 w 345008"/>
                  <a:gd name="connsiteY19" fmla="*/ 181977 h 440623"/>
                  <a:gd name="connsiteX20" fmla="*/ 331569 w 345008"/>
                  <a:gd name="connsiteY20" fmla="*/ 233751 h 440623"/>
                  <a:gd name="connsiteX21" fmla="*/ 345008 w 345008"/>
                  <a:gd name="connsiteY21" fmla="*/ 220312 h 440623"/>
                  <a:gd name="connsiteX22" fmla="*/ 331569 w 345008"/>
                  <a:gd name="connsiteY22" fmla="*/ 206873 h 440623"/>
                  <a:gd name="connsiteX23" fmla="*/ 318130 w 345008"/>
                  <a:gd name="connsiteY23" fmla="*/ 220312 h 440623"/>
                  <a:gd name="connsiteX24" fmla="*/ 331569 w 345008"/>
                  <a:gd name="connsiteY24" fmla="*/ 233751 h 440623"/>
                  <a:gd name="connsiteX25" fmla="*/ 331569 w 345008"/>
                  <a:gd name="connsiteY25" fmla="*/ 285413 h 440623"/>
                  <a:gd name="connsiteX26" fmla="*/ 345008 w 345008"/>
                  <a:gd name="connsiteY26" fmla="*/ 271974 h 440623"/>
                  <a:gd name="connsiteX27" fmla="*/ 331569 w 345008"/>
                  <a:gd name="connsiteY27" fmla="*/ 258535 h 440623"/>
                  <a:gd name="connsiteX28" fmla="*/ 318130 w 345008"/>
                  <a:gd name="connsiteY28" fmla="*/ 271974 h 440623"/>
                  <a:gd name="connsiteX29" fmla="*/ 331569 w 345008"/>
                  <a:gd name="connsiteY29" fmla="*/ 285413 h 440623"/>
                  <a:gd name="connsiteX30" fmla="*/ 331569 w 345008"/>
                  <a:gd name="connsiteY30" fmla="*/ 337187 h 440623"/>
                  <a:gd name="connsiteX31" fmla="*/ 345008 w 345008"/>
                  <a:gd name="connsiteY31" fmla="*/ 323748 h 440623"/>
                  <a:gd name="connsiteX32" fmla="*/ 331569 w 345008"/>
                  <a:gd name="connsiteY32" fmla="*/ 310309 h 440623"/>
                  <a:gd name="connsiteX33" fmla="*/ 318130 w 345008"/>
                  <a:gd name="connsiteY33" fmla="*/ 323748 h 440623"/>
                  <a:gd name="connsiteX34" fmla="*/ 331569 w 345008"/>
                  <a:gd name="connsiteY34" fmla="*/ 337187 h 440623"/>
                  <a:gd name="connsiteX35" fmla="*/ 331569 w 345008"/>
                  <a:gd name="connsiteY35" fmla="*/ 388960 h 440623"/>
                  <a:gd name="connsiteX36" fmla="*/ 345008 w 345008"/>
                  <a:gd name="connsiteY36" fmla="*/ 375521 h 440623"/>
                  <a:gd name="connsiteX37" fmla="*/ 331569 w 345008"/>
                  <a:gd name="connsiteY37" fmla="*/ 362082 h 440623"/>
                  <a:gd name="connsiteX38" fmla="*/ 318130 w 345008"/>
                  <a:gd name="connsiteY38" fmla="*/ 375521 h 440623"/>
                  <a:gd name="connsiteX39" fmla="*/ 331569 w 345008"/>
                  <a:gd name="connsiteY39" fmla="*/ 388960 h 440623"/>
                  <a:gd name="connsiteX40" fmla="*/ 331569 w 345008"/>
                  <a:gd name="connsiteY40" fmla="*/ 440623 h 440623"/>
                  <a:gd name="connsiteX41" fmla="*/ 345008 w 345008"/>
                  <a:gd name="connsiteY41" fmla="*/ 427184 h 440623"/>
                  <a:gd name="connsiteX42" fmla="*/ 331569 w 345008"/>
                  <a:gd name="connsiteY42" fmla="*/ 413745 h 440623"/>
                  <a:gd name="connsiteX43" fmla="*/ 318130 w 345008"/>
                  <a:gd name="connsiteY43" fmla="*/ 427184 h 440623"/>
                  <a:gd name="connsiteX44" fmla="*/ 331569 w 345008"/>
                  <a:gd name="connsiteY44" fmla="*/ 440623 h 440623"/>
                  <a:gd name="connsiteX45" fmla="*/ 286075 w 345008"/>
                  <a:gd name="connsiteY45" fmla="*/ 26878 h 440623"/>
                  <a:gd name="connsiteX46" fmla="*/ 299514 w 345008"/>
                  <a:gd name="connsiteY46" fmla="*/ 13439 h 440623"/>
                  <a:gd name="connsiteX47" fmla="*/ 286075 w 345008"/>
                  <a:gd name="connsiteY47" fmla="*/ 0 h 440623"/>
                  <a:gd name="connsiteX48" fmla="*/ 272636 w 345008"/>
                  <a:gd name="connsiteY48" fmla="*/ 13439 h 440623"/>
                  <a:gd name="connsiteX49" fmla="*/ 286075 w 345008"/>
                  <a:gd name="connsiteY49" fmla="*/ 26878 h 440623"/>
                  <a:gd name="connsiteX50" fmla="*/ 286075 w 345008"/>
                  <a:gd name="connsiteY50" fmla="*/ 78541 h 440623"/>
                  <a:gd name="connsiteX51" fmla="*/ 299514 w 345008"/>
                  <a:gd name="connsiteY51" fmla="*/ 65102 h 440623"/>
                  <a:gd name="connsiteX52" fmla="*/ 286075 w 345008"/>
                  <a:gd name="connsiteY52" fmla="*/ 51663 h 440623"/>
                  <a:gd name="connsiteX53" fmla="*/ 272636 w 345008"/>
                  <a:gd name="connsiteY53" fmla="*/ 65102 h 440623"/>
                  <a:gd name="connsiteX54" fmla="*/ 286075 w 345008"/>
                  <a:gd name="connsiteY54" fmla="*/ 78541 h 440623"/>
                  <a:gd name="connsiteX55" fmla="*/ 286075 w 345008"/>
                  <a:gd name="connsiteY55" fmla="*/ 130314 h 440623"/>
                  <a:gd name="connsiteX56" fmla="*/ 299514 w 345008"/>
                  <a:gd name="connsiteY56" fmla="*/ 116875 h 440623"/>
                  <a:gd name="connsiteX57" fmla="*/ 286075 w 345008"/>
                  <a:gd name="connsiteY57" fmla="*/ 103436 h 440623"/>
                  <a:gd name="connsiteX58" fmla="*/ 272636 w 345008"/>
                  <a:gd name="connsiteY58" fmla="*/ 116875 h 440623"/>
                  <a:gd name="connsiteX59" fmla="*/ 286075 w 345008"/>
                  <a:gd name="connsiteY59" fmla="*/ 130314 h 440623"/>
                  <a:gd name="connsiteX60" fmla="*/ 286075 w 345008"/>
                  <a:gd name="connsiteY60" fmla="*/ 181977 h 440623"/>
                  <a:gd name="connsiteX61" fmla="*/ 299514 w 345008"/>
                  <a:gd name="connsiteY61" fmla="*/ 168538 h 440623"/>
                  <a:gd name="connsiteX62" fmla="*/ 286075 w 345008"/>
                  <a:gd name="connsiteY62" fmla="*/ 155099 h 440623"/>
                  <a:gd name="connsiteX63" fmla="*/ 272636 w 345008"/>
                  <a:gd name="connsiteY63" fmla="*/ 168538 h 440623"/>
                  <a:gd name="connsiteX64" fmla="*/ 286075 w 345008"/>
                  <a:gd name="connsiteY64" fmla="*/ 181977 h 440623"/>
                  <a:gd name="connsiteX65" fmla="*/ 286075 w 345008"/>
                  <a:gd name="connsiteY65" fmla="*/ 233751 h 440623"/>
                  <a:gd name="connsiteX66" fmla="*/ 299514 w 345008"/>
                  <a:gd name="connsiteY66" fmla="*/ 220312 h 440623"/>
                  <a:gd name="connsiteX67" fmla="*/ 286075 w 345008"/>
                  <a:gd name="connsiteY67" fmla="*/ 206873 h 440623"/>
                  <a:gd name="connsiteX68" fmla="*/ 272636 w 345008"/>
                  <a:gd name="connsiteY68" fmla="*/ 220312 h 440623"/>
                  <a:gd name="connsiteX69" fmla="*/ 286075 w 345008"/>
                  <a:gd name="connsiteY69" fmla="*/ 233751 h 440623"/>
                  <a:gd name="connsiteX70" fmla="*/ 286075 w 345008"/>
                  <a:gd name="connsiteY70" fmla="*/ 285413 h 440623"/>
                  <a:gd name="connsiteX71" fmla="*/ 299514 w 345008"/>
                  <a:gd name="connsiteY71" fmla="*/ 271974 h 440623"/>
                  <a:gd name="connsiteX72" fmla="*/ 286075 w 345008"/>
                  <a:gd name="connsiteY72" fmla="*/ 258535 h 440623"/>
                  <a:gd name="connsiteX73" fmla="*/ 272636 w 345008"/>
                  <a:gd name="connsiteY73" fmla="*/ 271974 h 440623"/>
                  <a:gd name="connsiteX74" fmla="*/ 286075 w 345008"/>
                  <a:gd name="connsiteY74" fmla="*/ 285413 h 440623"/>
                  <a:gd name="connsiteX75" fmla="*/ 286075 w 345008"/>
                  <a:gd name="connsiteY75" fmla="*/ 337187 h 440623"/>
                  <a:gd name="connsiteX76" fmla="*/ 299514 w 345008"/>
                  <a:gd name="connsiteY76" fmla="*/ 323748 h 440623"/>
                  <a:gd name="connsiteX77" fmla="*/ 286075 w 345008"/>
                  <a:gd name="connsiteY77" fmla="*/ 310309 h 440623"/>
                  <a:gd name="connsiteX78" fmla="*/ 272636 w 345008"/>
                  <a:gd name="connsiteY78" fmla="*/ 323748 h 440623"/>
                  <a:gd name="connsiteX79" fmla="*/ 286075 w 345008"/>
                  <a:gd name="connsiteY79" fmla="*/ 337187 h 440623"/>
                  <a:gd name="connsiteX80" fmla="*/ 286075 w 345008"/>
                  <a:gd name="connsiteY80" fmla="*/ 388960 h 440623"/>
                  <a:gd name="connsiteX81" fmla="*/ 299514 w 345008"/>
                  <a:gd name="connsiteY81" fmla="*/ 375521 h 440623"/>
                  <a:gd name="connsiteX82" fmla="*/ 286075 w 345008"/>
                  <a:gd name="connsiteY82" fmla="*/ 362082 h 440623"/>
                  <a:gd name="connsiteX83" fmla="*/ 272636 w 345008"/>
                  <a:gd name="connsiteY83" fmla="*/ 375521 h 440623"/>
                  <a:gd name="connsiteX84" fmla="*/ 286075 w 345008"/>
                  <a:gd name="connsiteY84" fmla="*/ 388960 h 440623"/>
                  <a:gd name="connsiteX85" fmla="*/ 286075 w 345008"/>
                  <a:gd name="connsiteY85" fmla="*/ 440623 h 440623"/>
                  <a:gd name="connsiteX86" fmla="*/ 299514 w 345008"/>
                  <a:gd name="connsiteY86" fmla="*/ 427184 h 440623"/>
                  <a:gd name="connsiteX87" fmla="*/ 286075 w 345008"/>
                  <a:gd name="connsiteY87" fmla="*/ 413745 h 440623"/>
                  <a:gd name="connsiteX88" fmla="*/ 272636 w 345008"/>
                  <a:gd name="connsiteY88" fmla="*/ 427184 h 440623"/>
                  <a:gd name="connsiteX89" fmla="*/ 286075 w 345008"/>
                  <a:gd name="connsiteY89" fmla="*/ 440623 h 440623"/>
                  <a:gd name="connsiteX90" fmla="*/ 240691 w 345008"/>
                  <a:gd name="connsiteY90" fmla="*/ 26878 h 440623"/>
                  <a:gd name="connsiteX91" fmla="*/ 254130 w 345008"/>
                  <a:gd name="connsiteY91" fmla="*/ 13439 h 440623"/>
                  <a:gd name="connsiteX92" fmla="*/ 240691 w 345008"/>
                  <a:gd name="connsiteY92" fmla="*/ 0 h 440623"/>
                  <a:gd name="connsiteX93" fmla="*/ 227252 w 345008"/>
                  <a:gd name="connsiteY93" fmla="*/ 13439 h 440623"/>
                  <a:gd name="connsiteX94" fmla="*/ 240691 w 345008"/>
                  <a:gd name="connsiteY94" fmla="*/ 26878 h 440623"/>
                  <a:gd name="connsiteX95" fmla="*/ 240691 w 345008"/>
                  <a:gd name="connsiteY95" fmla="*/ 78541 h 440623"/>
                  <a:gd name="connsiteX96" fmla="*/ 254130 w 345008"/>
                  <a:gd name="connsiteY96" fmla="*/ 65102 h 440623"/>
                  <a:gd name="connsiteX97" fmla="*/ 240691 w 345008"/>
                  <a:gd name="connsiteY97" fmla="*/ 51663 h 440623"/>
                  <a:gd name="connsiteX98" fmla="*/ 227252 w 345008"/>
                  <a:gd name="connsiteY98" fmla="*/ 65102 h 440623"/>
                  <a:gd name="connsiteX99" fmla="*/ 240691 w 345008"/>
                  <a:gd name="connsiteY99" fmla="*/ 78541 h 440623"/>
                  <a:gd name="connsiteX100" fmla="*/ 240691 w 345008"/>
                  <a:gd name="connsiteY100" fmla="*/ 130314 h 440623"/>
                  <a:gd name="connsiteX101" fmla="*/ 254130 w 345008"/>
                  <a:gd name="connsiteY101" fmla="*/ 116875 h 440623"/>
                  <a:gd name="connsiteX102" fmla="*/ 240691 w 345008"/>
                  <a:gd name="connsiteY102" fmla="*/ 103436 h 440623"/>
                  <a:gd name="connsiteX103" fmla="*/ 227252 w 345008"/>
                  <a:gd name="connsiteY103" fmla="*/ 116875 h 440623"/>
                  <a:gd name="connsiteX104" fmla="*/ 240691 w 345008"/>
                  <a:gd name="connsiteY104" fmla="*/ 130314 h 440623"/>
                  <a:gd name="connsiteX105" fmla="*/ 240691 w 345008"/>
                  <a:gd name="connsiteY105" fmla="*/ 181977 h 440623"/>
                  <a:gd name="connsiteX106" fmla="*/ 254130 w 345008"/>
                  <a:gd name="connsiteY106" fmla="*/ 168538 h 440623"/>
                  <a:gd name="connsiteX107" fmla="*/ 240691 w 345008"/>
                  <a:gd name="connsiteY107" fmla="*/ 155099 h 440623"/>
                  <a:gd name="connsiteX108" fmla="*/ 227252 w 345008"/>
                  <a:gd name="connsiteY108" fmla="*/ 168538 h 440623"/>
                  <a:gd name="connsiteX109" fmla="*/ 240691 w 345008"/>
                  <a:gd name="connsiteY109" fmla="*/ 181977 h 440623"/>
                  <a:gd name="connsiteX110" fmla="*/ 240691 w 345008"/>
                  <a:gd name="connsiteY110" fmla="*/ 233751 h 440623"/>
                  <a:gd name="connsiteX111" fmla="*/ 254130 w 345008"/>
                  <a:gd name="connsiteY111" fmla="*/ 220312 h 440623"/>
                  <a:gd name="connsiteX112" fmla="*/ 240691 w 345008"/>
                  <a:gd name="connsiteY112" fmla="*/ 206873 h 440623"/>
                  <a:gd name="connsiteX113" fmla="*/ 227252 w 345008"/>
                  <a:gd name="connsiteY113" fmla="*/ 220312 h 440623"/>
                  <a:gd name="connsiteX114" fmla="*/ 240691 w 345008"/>
                  <a:gd name="connsiteY114" fmla="*/ 233751 h 440623"/>
                  <a:gd name="connsiteX115" fmla="*/ 240691 w 345008"/>
                  <a:gd name="connsiteY115" fmla="*/ 285413 h 440623"/>
                  <a:gd name="connsiteX116" fmla="*/ 254130 w 345008"/>
                  <a:gd name="connsiteY116" fmla="*/ 271974 h 440623"/>
                  <a:gd name="connsiteX117" fmla="*/ 240691 w 345008"/>
                  <a:gd name="connsiteY117" fmla="*/ 258535 h 440623"/>
                  <a:gd name="connsiteX118" fmla="*/ 227252 w 345008"/>
                  <a:gd name="connsiteY118" fmla="*/ 271974 h 440623"/>
                  <a:gd name="connsiteX119" fmla="*/ 240691 w 345008"/>
                  <a:gd name="connsiteY119" fmla="*/ 285413 h 440623"/>
                  <a:gd name="connsiteX120" fmla="*/ 240691 w 345008"/>
                  <a:gd name="connsiteY120" fmla="*/ 337187 h 440623"/>
                  <a:gd name="connsiteX121" fmla="*/ 254130 w 345008"/>
                  <a:gd name="connsiteY121" fmla="*/ 323748 h 440623"/>
                  <a:gd name="connsiteX122" fmla="*/ 240691 w 345008"/>
                  <a:gd name="connsiteY122" fmla="*/ 310309 h 440623"/>
                  <a:gd name="connsiteX123" fmla="*/ 227252 w 345008"/>
                  <a:gd name="connsiteY123" fmla="*/ 323748 h 440623"/>
                  <a:gd name="connsiteX124" fmla="*/ 240691 w 345008"/>
                  <a:gd name="connsiteY124" fmla="*/ 337187 h 440623"/>
                  <a:gd name="connsiteX125" fmla="*/ 240691 w 345008"/>
                  <a:gd name="connsiteY125" fmla="*/ 388960 h 440623"/>
                  <a:gd name="connsiteX126" fmla="*/ 254130 w 345008"/>
                  <a:gd name="connsiteY126" fmla="*/ 375521 h 440623"/>
                  <a:gd name="connsiteX127" fmla="*/ 240691 w 345008"/>
                  <a:gd name="connsiteY127" fmla="*/ 362082 h 440623"/>
                  <a:gd name="connsiteX128" fmla="*/ 227252 w 345008"/>
                  <a:gd name="connsiteY128" fmla="*/ 375521 h 440623"/>
                  <a:gd name="connsiteX129" fmla="*/ 240691 w 345008"/>
                  <a:gd name="connsiteY129" fmla="*/ 388960 h 440623"/>
                  <a:gd name="connsiteX130" fmla="*/ 240691 w 345008"/>
                  <a:gd name="connsiteY130" fmla="*/ 440623 h 440623"/>
                  <a:gd name="connsiteX131" fmla="*/ 254130 w 345008"/>
                  <a:gd name="connsiteY131" fmla="*/ 427184 h 440623"/>
                  <a:gd name="connsiteX132" fmla="*/ 240691 w 345008"/>
                  <a:gd name="connsiteY132" fmla="*/ 413745 h 440623"/>
                  <a:gd name="connsiteX133" fmla="*/ 227252 w 345008"/>
                  <a:gd name="connsiteY133" fmla="*/ 427184 h 440623"/>
                  <a:gd name="connsiteX134" fmla="*/ 240691 w 345008"/>
                  <a:gd name="connsiteY134" fmla="*/ 440623 h 440623"/>
                  <a:gd name="connsiteX135" fmla="*/ 195196 w 345008"/>
                  <a:gd name="connsiteY135" fmla="*/ 26878 h 440623"/>
                  <a:gd name="connsiteX136" fmla="*/ 208635 w 345008"/>
                  <a:gd name="connsiteY136" fmla="*/ 13439 h 440623"/>
                  <a:gd name="connsiteX137" fmla="*/ 195196 w 345008"/>
                  <a:gd name="connsiteY137" fmla="*/ 0 h 440623"/>
                  <a:gd name="connsiteX138" fmla="*/ 181757 w 345008"/>
                  <a:gd name="connsiteY138" fmla="*/ 13439 h 440623"/>
                  <a:gd name="connsiteX139" fmla="*/ 195196 w 345008"/>
                  <a:gd name="connsiteY139" fmla="*/ 26878 h 440623"/>
                  <a:gd name="connsiteX140" fmla="*/ 195196 w 345008"/>
                  <a:gd name="connsiteY140" fmla="*/ 78541 h 440623"/>
                  <a:gd name="connsiteX141" fmla="*/ 208635 w 345008"/>
                  <a:gd name="connsiteY141" fmla="*/ 65102 h 440623"/>
                  <a:gd name="connsiteX142" fmla="*/ 195196 w 345008"/>
                  <a:gd name="connsiteY142" fmla="*/ 51663 h 440623"/>
                  <a:gd name="connsiteX143" fmla="*/ 181757 w 345008"/>
                  <a:gd name="connsiteY143" fmla="*/ 65102 h 440623"/>
                  <a:gd name="connsiteX144" fmla="*/ 195196 w 345008"/>
                  <a:gd name="connsiteY144" fmla="*/ 78541 h 440623"/>
                  <a:gd name="connsiteX145" fmla="*/ 195196 w 345008"/>
                  <a:gd name="connsiteY145" fmla="*/ 130314 h 440623"/>
                  <a:gd name="connsiteX146" fmla="*/ 208635 w 345008"/>
                  <a:gd name="connsiteY146" fmla="*/ 116875 h 440623"/>
                  <a:gd name="connsiteX147" fmla="*/ 195196 w 345008"/>
                  <a:gd name="connsiteY147" fmla="*/ 103436 h 440623"/>
                  <a:gd name="connsiteX148" fmla="*/ 181757 w 345008"/>
                  <a:gd name="connsiteY148" fmla="*/ 116875 h 440623"/>
                  <a:gd name="connsiteX149" fmla="*/ 195196 w 345008"/>
                  <a:gd name="connsiteY149" fmla="*/ 130314 h 440623"/>
                  <a:gd name="connsiteX150" fmla="*/ 195196 w 345008"/>
                  <a:gd name="connsiteY150" fmla="*/ 181977 h 440623"/>
                  <a:gd name="connsiteX151" fmla="*/ 208635 w 345008"/>
                  <a:gd name="connsiteY151" fmla="*/ 168538 h 440623"/>
                  <a:gd name="connsiteX152" fmla="*/ 195196 w 345008"/>
                  <a:gd name="connsiteY152" fmla="*/ 155099 h 440623"/>
                  <a:gd name="connsiteX153" fmla="*/ 181757 w 345008"/>
                  <a:gd name="connsiteY153" fmla="*/ 168538 h 440623"/>
                  <a:gd name="connsiteX154" fmla="*/ 195196 w 345008"/>
                  <a:gd name="connsiteY154" fmla="*/ 181977 h 440623"/>
                  <a:gd name="connsiteX155" fmla="*/ 195196 w 345008"/>
                  <a:gd name="connsiteY155" fmla="*/ 233751 h 440623"/>
                  <a:gd name="connsiteX156" fmla="*/ 208635 w 345008"/>
                  <a:gd name="connsiteY156" fmla="*/ 220312 h 440623"/>
                  <a:gd name="connsiteX157" fmla="*/ 195196 w 345008"/>
                  <a:gd name="connsiteY157" fmla="*/ 206873 h 440623"/>
                  <a:gd name="connsiteX158" fmla="*/ 181757 w 345008"/>
                  <a:gd name="connsiteY158" fmla="*/ 220312 h 440623"/>
                  <a:gd name="connsiteX159" fmla="*/ 195196 w 345008"/>
                  <a:gd name="connsiteY159" fmla="*/ 233751 h 440623"/>
                  <a:gd name="connsiteX160" fmla="*/ 195196 w 345008"/>
                  <a:gd name="connsiteY160" fmla="*/ 285413 h 440623"/>
                  <a:gd name="connsiteX161" fmla="*/ 208635 w 345008"/>
                  <a:gd name="connsiteY161" fmla="*/ 271974 h 440623"/>
                  <a:gd name="connsiteX162" fmla="*/ 195196 w 345008"/>
                  <a:gd name="connsiteY162" fmla="*/ 258535 h 440623"/>
                  <a:gd name="connsiteX163" fmla="*/ 181757 w 345008"/>
                  <a:gd name="connsiteY163" fmla="*/ 271974 h 440623"/>
                  <a:gd name="connsiteX164" fmla="*/ 195196 w 345008"/>
                  <a:gd name="connsiteY164" fmla="*/ 285413 h 440623"/>
                  <a:gd name="connsiteX165" fmla="*/ 195196 w 345008"/>
                  <a:gd name="connsiteY165" fmla="*/ 337187 h 440623"/>
                  <a:gd name="connsiteX166" fmla="*/ 208635 w 345008"/>
                  <a:gd name="connsiteY166" fmla="*/ 323748 h 440623"/>
                  <a:gd name="connsiteX167" fmla="*/ 195196 w 345008"/>
                  <a:gd name="connsiteY167" fmla="*/ 310309 h 440623"/>
                  <a:gd name="connsiteX168" fmla="*/ 181757 w 345008"/>
                  <a:gd name="connsiteY168" fmla="*/ 323748 h 440623"/>
                  <a:gd name="connsiteX169" fmla="*/ 195196 w 345008"/>
                  <a:gd name="connsiteY169" fmla="*/ 337187 h 440623"/>
                  <a:gd name="connsiteX170" fmla="*/ 195196 w 345008"/>
                  <a:gd name="connsiteY170" fmla="*/ 388960 h 440623"/>
                  <a:gd name="connsiteX171" fmla="*/ 208635 w 345008"/>
                  <a:gd name="connsiteY171" fmla="*/ 375521 h 440623"/>
                  <a:gd name="connsiteX172" fmla="*/ 195196 w 345008"/>
                  <a:gd name="connsiteY172" fmla="*/ 362082 h 440623"/>
                  <a:gd name="connsiteX173" fmla="*/ 181757 w 345008"/>
                  <a:gd name="connsiteY173" fmla="*/ 375521 h 440623"/>
                  <a:gd name="connsiteX174" fmla="*/ 195196 w 345008"/>
                  <a:gd name="connsiteY174" fmla="*/ 388960 h 440623"/>
                  <a:gd name="connsiteX175" fmla="*/ 195196 w 345008"/>
                  <a:gd name="connsiteY175" fmla="*/ 440623 h 440623"/>
                  <a:gd name="connsiteX176" fmla="*/ 208635 w 345008"/>
                  <a:gd name="connsiteY176" fmla="*/ 427184 h 440623"/>
                  <a:gd name="connsiteX177" fmla="*/ 195196 w 345008"/>
                  <a:gd name="connsiteY177" fmla="*/ 413745 h 440623"/>
                  <a:gd name="connsiteX178" fmla="*/ 181757 w 345008"/>
                  <a:gd name="connsiteY178" fmla="*/ 427184 h 440623"/>
                  <a:gd name="connsiteX179" fmla="*/ 195196 w 345008"/>
                  <a:gd name="connsiteY179" fmla="*/ 440623 h 440623"/>
                  <a:gd name="connsiteX180" fmla="*/ 149812 w 345008"/>
                  <a:gd name="connsiteY180" fmla="*/ 26878 h 440623"/>
                  <a:gd name="connsiteX181" fmla="*/ 163251 w 345008"/>
                  <a:gd name="connsiteY181" fmla="*/ 13439 h 440623"/>
                  <a:gd name="connsiteX182" fmla="*/ 149812 w 345008"/>
                  <a:gd name="connsiteY182" fmla="*/ 0 h 440623"/>
                  <a:gd name="connsiteX183" fmla="*/ 136373 w 345008"/>
                  <a:gd name="connsiteY183" fmla="*/ 13439 h 440623"/>
                  <a:gd name="connsiteX184" fmla="*/ 149812 w 345008"/>
                  <a:gd name="connsiteY184" fmla="*/ 26878 h 440623"/>
                  <a:gd name="connsiteX185" fmla="*/ 149812 w 345008"/>
                  <a:gd name="connsiteY185" fmla="*/ 78541 h 440623"/>
                  <a:gd name="connsiteX186" fmla="*/ 163251 w 345008"/>
                  <a:gd name="connsiteY186" fmla="*/ 65102 h 440623"/>
                  <a:gd name="connsiteX187" fmla="*/ 149812 w 345008"/>
                  <a:gd name="connsiteY187" fmla="*/ 51663 h 440623"/>
                  <a:gd name="connsiteX188" fmla="*/ 136373 w 345008"/>
                  <a:gd name="connsiteY188" fmla="*/ 65102 h 440623"/>
                  <a:gd name="connsiteX189" fmla="*/ 149812 w 345008"/>
                  <a:gd name="connsiteY189" fmla="*/ 78541 h 440623"/>
                  <a:gd name="connsiteX190" fmla="*/ 149812 w 345008"/>
                  <a:gd name="connsiteY190" fmla="*/ 130314 h 440623"/>
                  <a:gd name="connsiteX191" fmla="*/ 163251 w 345008"/>
                  <a:gd name="connsiteY191" fmla="*/ 116875 h 440623"/>
                  <a:gd name="connsiteX192" fmla="*/ 149812 w 345008"/>
                  <a:gd name="connsiteY192" fmla="*/ 103436 h 440623"/>
                  <a:gd name="connsiteX193" fmla="*/ 136373 w 345008"/>
                  <a:gd name="connsiteY193" fmla="*/ 116875 h 440623"/>
                  <a:gd name="connsiteX194" fmla="*/ 149812 w 345008"/>
                  <a:gd name="connsiteY194" fmla="*/ 130314 h 440623"/>
                  <a:gd name="connsiteX195" fmla="*/ 149812 w 345008"/>
                  <a:gd name="connsiteY195" fmla="*/ 181977 h 440623"/>
                  <a:gd name="connsiteX196" fmla="*/ 163251 w 345008"/>
                  <a:gd name="connsiteY196" fmla="*/ 168538 h 440623"/>
                  <a:gd name="connsiteX197" fmla="*/ 149812 w 345008"/>
                  <a:gd name="connsiteY197" fmla="*/ 155099 h 440623"/>
                  <a:gd name="connsiteX198" fmla="*/ 136373 w 345008"/>
                  <a:gd name="connsiteY198" fmla="*/ 168538 h 440623"/>
                  <a:gd name="connsiteX199" fmla="*/ 149812 w 345008"/>
                  <a:gd name="connsiteY199" fmla="*/ 181977 h 440623"/>
                  <a:gd name="connsiteX200" fmla="*/ 149812 w 345008"/>
                  <a:gd name="connsiteY200" fmla="*/ 233751 h 440623"/>
                  <a:gd name="connsiteX201" fmla="*/ 163251 w 345008"/>
                  <a:gd name="connsiteY201" fmla="*/ 220312 h 440623"/>
                  <a:gd name="connsiteX202" fmla="*/ 149812 w 345008"/>
                  <a:gd name="connsiteY202" fmla="*/ 206873 h 440623"/>
                  <a:gd name="connsiteX203" fmla="*/ 136373 w 345008"/>
                  <a:gd name="connsiteY203" fmla="*/ 220312 h 440623"/>
                  <a:gd name="connsiteX204" fmla="*/ 149812 w 345008"/>
                  <a:gd name="connsiteY204" fmla="*/ 233751 h 440623"/>
                  <a:gd name="connsiteX205" fmla="*/ 149812 w 345008"/>
                  <a:gd name="connsiteY205" fmla="*/ 285413 h 440623"/>
                  <a:gd name="connsiteX206" fmla="*/ 163251 w 345008"/>
                  <a:gd name="connsiteY206" fmla="*/ 271974 h 440623"/>
                  <a:gd name="connsiteX207" fmla="*/ 149812 w 345008"/>
                  <a:gd name="connsiteY207" fmla="*/ 258535 h 440623"/>
                  <a:gd name="connsiteX208" fmla="*/ 136373 w 345008"/>
                  <a:gd name="connsiteY208" fmla="*/ 271974 h 440623"/>
                  <a:gd name="connsiteX209" fmla="*/ 149812 w 345008"/>
                  <a:gd name="connsiteY209" fmla="*/ 285413 h 440623"/>
                  <a:gd name="connsiteX210" fmla="*/ 149812 w 345008"/>
                  <a:gd name="connsiteY210" fmla="*/ 337187 h 440623"/>
                  <a:gd name="connsiteX211" fmla="*/ 163251 w 345008"/>
                  <a:gd name="connsiteY211" fmla="*/ 323748 h 440623"/>
                  <a:gd name="connsiteX212" fmla="*/ 149812 w 345008"/>
                  <a:gd name="connsiteY212" fmla="*/ 310309 h 440623"/>
                  <a:gd name="connsiteX213" fmla="*/ 136373 w 345008"/>
                  <a:gd name="connsiteY213" fmla="*/ 323748 h 440623"/>
                  <a:gd name="connsiteX214" fmla="*/ 149812 w 345008"/>
                  <a:gd name="connsiteY214" fmla="*/ 337187 h 440623"/>
                  <a:gd name="connsiteX215" fmla="*/ 149812 w 345008"/>
                  <a:gd name="connsiteY215" fmla="*/ 388960 h 440623"/>
                  <a:gd name="connsiteX216" fmla="*/ 163251 w 345008"/>
                  <a:gd name="connsiteY216" fmla="*/ 375521 h 440623"/>
                  <a:gd name="connsiteX217" fmla="*/ 149812 w 345008"/>
                  <a:gd name="connsiteY217" fmla="*/ 362082 h 440623"/>
                  <a:gd name="connsiteX218" fmla="*/ 136373 w 345008"/>
                  <a:gd name="connsiteY218" fmla="*/ 375521 h 440623"/>
                  <a:gd name="connsiteX219" fmla="*/ 149812 w 345008"/>
                  <a:gd name="connsiteY219" fmla="*/ 388960 h 440623"/>
                  <a:gd name="connsiteX220" fmla="*/ 149812 w 345008"/>
                  <a:gd name="connsiteY220" fmla="*/ 440623 h 440623"/>
                  <a:gd name="connsiteX221" fmla="*/ 163251 w 345008"/>
                  <a:gd name="connsiteY221" fmla="*/ 427184 h 440623"/>
                  <a:gd name="connsiteX222" fmla="*/ 149812 w 345008"/>
                  <a:gd name="connsiteY222" fmla="*/ 413745 h 440623"/>
                  <a:gd name="connsiteX223" fmla="*/ 136373 w 345008"/>
                  <a:gd name="connsiteY223" fmla="*/ 427184 h 440623"/>
                  <a:gd name="connsiteX224" fmla="*/ 149812 w 345008"/>
                  <a:gd name="connsiteY224" fmla="*/ 440623 h 440623"/>
                  <a:gd name="connsiteX225" fmla="*/ 104318 w 345008"/>
                  <a:gd name="connsiteY225" fmla="*/ 26878 h 440623"/>
                  <a:gd name="connsiteX226" fmla="*/ 117757 w 345008"/>
                  <a:gd name="connsiteY226" fmla="*/ 13439 h 440623"/>
                  <a:gd name="connsiteX227" fmla="*/ 104318 w 345008"/>
                  <a:gd name="connsiteY227" fmla="*/ 0 h 440623"/>
                  <a:gd name="connsiteX228" fmla="*/ 90879 w 345008"/>
                  <a:gd name="connsiteY228" fmla="*/ 13439 h 440623"/>
                  <a:gd name="connsiteX229" fmla="*/ 104318 w 345008"/>
                  <a:gd name="connsiteY229" fmla="*/ 26878 h 440623"/>
                  <a:gd name="connsiteX230" fmla="*/ 104318 w 345008"/>
                  <a:gd name="connsiteY230" fmla="*/ 78541 h 440623"/>
                  <a:gd name="connsiteX231" fmla="*/ 117757 w 345008"/>
                  <a:gd name="connsiteY231" fmla="*/ 65102 h 440623"/>
                  <a:gd name="connsiteX232" fmla="*/ 104318 w 345008"/>
                  <a:gd name="connsiteY232" fmla="*/ 51663 h 440623"/>
                  <a:gd name="connsiteX233" fmla="*/ 90879 w 345008"/>
                  <a:gd name="connsiteY233" fmla="*/ 65102 h 440623"/>
                  <a:gd name="connsiteX234" fmla="*/ 104318 w 345008"/>
                  <a:gd name="connsiteY234" fmla="*/ 78541 h 440623"/>
                  <a:gd name="connsiteX235" fmla="*/ 104318 w 345008"/>
                  <a:gd name="connsiteY235" fmla="*/ 130314 h 440623"/>
                  <a:gd name="connsiteX236" fmla="*/ 117757 w 345008"/>
                  <a:gd name="connsiteY236" fmla="*/ 116875 h 440623"/>
                  <a:gd name="connsiteX237" fmla="*/ 104318 w 345008"/>
                  <a:gd name="connsiteY237" fmla="*/ 103436 h 440623"/>
                  <a:gd name="connsiteX238" fmla="*/ 90879 w 345008"/>
                  <a:gd name="connsiteY238" fmla="*/ 116875 h 440623"/>
                  <a:gd name="connsiteX239" fmla="*/ 104318 w 345008"/>
                  <a:gd name="connsiteY239" fmla="*/ 130314 h 440623"/>
                  <a:gd name="connsiteX240" fmla="*/ 104318 w 345008"/>
                  <a:gd name="connsiteY240" fmla="*/ 181977 h 440623"/>
                  <a:gd name="connsiteX241" fmla="*/ 117757 w 345008"/>
                  <a:gd name="connsiteY241" fmla="*/ 168538 h 440623"/>
                  <a:gd name="connsiteX242" fmla="*/ 104318 w 345008"/>
                  <a:gd name="connsiteY242" fmla="*/ 155099 h 440623"/>
                  <a:gd name="connsiteX243" fmla="*/ 90879 w 345008"/>
                  <a:gd name="connsiteY243" fmla="*/ 168538 h 440623"/>
                  <a:gd name="connsiteX244" fmla="*/ 104318 w 345008"/>
                  <a:gd name="connsiteY244" fmla="*/ 181977 h 440623"/>
                  <a:gd name="connsiteX245" fmla="*/ 104318 w 345008"/>
                  <a:gd name="connsiteY245" fmla="*/ 233751 h 440623"/>
                  <a:gd name="connsiteX246" fmla="*/ 117757 w 345008"/>
                  <a:gd name="connsiteY246" fmla="*/ 220312 h 440623"/>
                  <a:gd name="connsiteX247" fmla="*/ 104318 w 345008"/>
                  <a:gd name="connsiteY247" fmla="*/ 206873 h 440623"/>
                  <a:gd name="connsiteX248" fmla="*/ 90879 w 345008"/>
                  <a:gd name="connsiteY248" fmla="*/ 220312 h 440623"/>
                  <a:gd name="connsiteX249" fmla="*/ 104318 w 345008"/>
                  <a:gd name="connsiteY249" fmla="*/ 233751 h 440623"/>
                  <a:gd name="connsiteX250" fmla="*/ 104318 w 345008"/>
                  <a:gd name="connsiteY250" fmla="*/ 285413 h 440623"/>
                  <a:gd name="connsiteX251" fmla="*/ 117757 w 345008"/>
                  <a:gd name="connsiteY251" fmla="*/ 271974 h 440623"/>
                  <a:gd name="connsiteX252" fmla="*/ 104318 w 345008"/>
                  <a:gd name="connsiteY252" fmla="*/ 258535 h 440623"/>
                  <a:gd name="connsiteX253" fmla="*/ 90879 w 345008"/>
                  <a:gd name="connsiteY253" fmla="*/ 271974 h 440623"/>
                  <a:gd name="connsiteX254" fmla="*/ 104318 w 345008"/>
                  <a:gd name="connsiteY254" fmla="*/ 285413 h 440623"/>
                  <a:gd name="connsiteX255" fmla="*/ 104318 w 345008"/>
                  <a:gd name="connsiteY255" fmla="*/ 337187 h 440623"/>
                  <a:gd name="connsiteX256" fmla="*/ 117757 w 345008"/>
                  <a:gd name="connsiteY256" fmla="*/ 323748 h 440623"/>
                  <a:gd name="connsiteX257" fmla="*/ 104318 w 345008"/>
                  <a:gd name="connsiteY257" fmla="*/ 310309 h 440623"/>
                  <a:gd name="connsiteX258" fmla="*/ 90879 w 345008"/>
                  <a:gd name="connsiteY258" fmla="*/ 323748 h 440623"/>
                  <a:gd name="connsiteX259" fmla="*/ 104318 w 345008"/>
                  <a:gd name="connsiteY259" fmla="*/ 337187 h 440623"/>
                  <a:gd name="connsiteX260" fmla="*/ 104318 w 345008"/>
                  <a:gd name="connsiteY260" fmla="*/ 388960 h 440623"/>
                  <a:gd name="connsiteX261" fmla="*/ 117757 w 345008"/>
                  <a:gd name="connsiteY261" fmla="*/ 375521 h 440623"/>
                  <a:gd name="connsiteX262" fmla="*/ 104318 w 345008"/>
                  <a:gd name="connsiteY262" fmla="*/ 362082 h 440623"/>
                  <a:gd name="connsiteX263" fmla="*/ 90879 w 345008"/>
                  <a:gd name="connsiteY263" fmla="*/ 375521 h 440623"/>
                  <a:gd name="connsiteX264" fmla="*/ 104318 w 345008"/>
                  <a:gd name="connsiteY264" fmla="*/ 388960 h 440623"/>
                  <a:gd name="connsiteX265" fmla="*/ 104318 w 345008"/>
                  <a:gd name="connsiteY265" fmla="*/ 440623 h 440623"/>
                  <a:gd name="connsiteX266" fmla="*/ 117757 w 345008"/>
                  <a:gd name="connsiteY266" fmla="*/ 427184 h 440623"/>
                  <a:gd name="connsiteX267" fmla="*/ 104318 w 345008"/>
                  <a:gd name="connsiteY267" fmla="*/ 413745 h 440623"/>
                  <a:gd name="connsiteX268" fmla="*/ 90879 w 345008"/>
                  <a:gd name="connsiteY268" fmla="*/ 427184 h 440623"/>
                  <a:gd name="connsiteX269" fmla="*/ 104318 w 345008"/>
                  <a:gd name="connsiteY269" fmla="*/ 440623 h 440623"/>
                  <a:gd name="connsiteX270" fmla="*/ 58823 w 345008"/>
                  <a:gd name="connsiteY270" fmla="*/ 26878 h 440623"/>
                  <a:gd name="connsiteX271" fmla="*/ 72262 w 345008"/>
                  <a:gd name="connsiteY271" fmla="*/ 13439 h 440623"/>
                  <a:gd name="connsiteX272" fmla="*/ 58823 w 345008"/>
                  <a:gd name="connsiteY272" fmla="*/ 0 h 440623"/>
                  <a:gd name="connsiteX273" fmla="*/ 45384 w 345008"/>
                  <a:gd name="connsiteY273" fmla="*/ 13439 h 440623"/>
                  <a:gd name="connsiteX274" fmla="*/ 58823 w 345008"/>
                  <a:gd name="connsiteY274" fmla="*/ 26878 h 440623"/>
                  <a:gd name="connsiteX275" fmla="*/ 58823 w 345008"/>
                  <a:gd name="connsiteY275" fmla="*/ 78541 h 440623"/>
                  <a:gd name="connsiteX276" fmla="*/ 72262 w 345008"/>
                  <a:gd name="connsiteY276" fmla="*/ 65102 h 440623"/>
                  <a:gd name="connsiteX277" fmla="*/ 58823 w 345008"/>
                  <a:gd name="connsiteY277" fmla="*/ 51663 h 440623"/>
                  <a:gd name="connsiteX278" fmla="*/ 45384 w 345008"/>
                  <a:gd name="connsiteY278" fmla="*/ 65102 h 440623"/>
                  <a:gd name="connsiteX279" fmla="*/ 58823 w 345008"/>
                  <a:gd name="connsiteY279" fmla="*/ 78541 h 440623"/>
                  <a:gd name="connsiteX280" fmla="*/ 58823 w 345008"/>
                  <a:gd name="connsiteY280" fmla="*/ 130314 h 440623"/>
                  <a:gd name="connsiteX281" fmla="*/ 72262 w 345008"/>
                  <a:gd name="connsiteY281" fmla="*/ 116875 h 440623"/>
                  <a:gd name="connsiteX282" fmla="*/ 58823 w 345008"/>
                  <a:gd name="connsiteY282" fmla="*/ 103436 h 440623"/>
                  <a:gd name="connsiteX283" fmla="*/ 45384 w 345008"/>
                  <a:gd name="connsiteY283" fmla="*/ 116875 h 440623"/>
                  <a:gd name="connsiteX284" fmla="*/ 58823 w 345008"/>
                  <a:gd name="connsiteY284" fmla="*/ 130314 h 440623"/>
                  <a:gd name="connsiteX285" fmla="*/ 58823 w 345008"/>
                  <a:gd name="connsiteY285" fmla="*/ 181977 h 440623"/>
                  <a:gd name="connsiteX286" fmla="*/ 72262 w 345008"/>
                  <a:gd name="connsiteY286" fmla="*/ 168538 h 440623"/>
                  <a:gd name="connsiteX287" fmla="*/ 58823 w 345008"/>
                  <a:gd name="connsiteY287" fmla="*/ 155099 h 440623"/>
                  <a:gd name="connsiteX288" fmla="*/ 45384 w 345008"/>
                  <a:gd name="connsiteY288" fmla="*/ 168538 h 440623"/>
                  <a:gd name="connsiteX289" fmla="*/ 58823 w 345008"/>
                  <a:gd name="connsiteY289" fmla="*/ 181977 h 440623"/>
                  <a:gd name="connsiteX290" fmla="*/ 58823 w 345008"/>
                  <a:gd name="connsiteY290" fmla="*/ 233751 h 440623"/>
                  <a:gd name="connsiteX291" fmla="*/ 72262 w 345008"/>
                  <a:gd name="connsiteY291" fmla="*/ 220312 h 440623"/>
                  <a:gd name="connsiteX292" fmla="*/ 58823 w 345008"/>
                  <a:gd name="connsiteY292" fmla="*/ 206873 h 440623"/>
                  <a:gd name="connsiteX293" fmla="*/ 45384 w 345008"/>
                  <a:gd name="connsiteY293" fmla="*/ 220312 h 440623"/>
                  <a:gd name="connsiteX294" fmla="*/ 58823 w 345008"/>
                  <a:gd name="connsiteY294" fmla="*/ 233751 h 440623"/>
                  <a:gd name="connsiteX295" fmla="*/ 58823 w 345008"/>
                  <a:gd name="connsiteY295" fmla="*/ 285413 h 440623"/>
                  <a:gd name="connsiteX296" fmla="*/ 72262 w 345008"/>
                  <a:gd name="connsiteY296" fmla="*/ 271974 h 440623"/>
                  <a:gd name="connsiteX297" fmla="*/ 58823 w 345008"/>
                  <a:gd name="connsiteY297" fmla="*/ 258535 h 440623"/>
                  <a:gd name="connsiteX298" fmla="*/ 45384 w 345008"/>
                  <a:gd name="connsiteY298" fmla="*/ 271974 h 440623"/>
                  <a:gd name="connsiteX299" fmla="*/ 58823 w 345008"/>
                  <a:gd name="connsiteY299" fmla="*/ 285413 h 440623"/>
                  <a:gd name="connsiteX300" fmla="*/ 58823 w 345008"/>
                  <a:gd name="connsiteY300" fmla="*/ 337187 h 440623"/>
                  <a:gd name="connsiteX301" fmla="*/ 72262 w 345008"/>
                  <a:gd name="connsiteY301" fmla="*/ 323748 h 440623"/>
                  <a:gd name="connsiteX302" fmla="*/ 58823 w 345008"/>
                  <a:gd name="connsiteY302" fmla="*/ 310309 h 440623"/>
                  <a:gd name="connsiteX303" fmla="*/ 45384 w 345008"/>
                  <a:gd name="connsiteY303" fmla="*/ 323748 h 440623"/>
                  <a:gd name="connsiteX304" fmla="*/ 58823 w 345008"/>
                  <a:gd name="connsiteY304" fmla="*/ 337187 h 440623"/>
                  <a:gd name="connsiteX305" fmla="*/ 58823 w 345008"/>
                  <a:gd name="connsiteY305" fmla="*/ 388960 h 440623"/>
                  <a:gd name="connsiteX306" fmla="*/ 72262 w 345008"/>
                  <a:gd name="connsiteY306" fmla="*/ 375521 h 440623"/>
                  <a:gd name="connsiteX307" fmla="*/ 58823 w 345008"/>
                  <a:gd name="connsiteY307" fmla="*/ 362082 h 440623"/>
                  <a:gd name="connsiteX308" fmla="*/ 45384 w 345008"/>
                  <a:gd name="connsiteY308" fmla="*/ 375521 h 440623"/>
                  <a:gd name="connsiteX309" fmla="*/ 58823 w 345008"/>
                  <a:gd name="connsiteY309" fmla="*/ 388960 h 440623"/>
                  <a:gd name="connsiteX310" fmla="*/ 58823 w 345008"/>
                  <a:gd name="connsiteY310" fmla="*/ 440623 h 440623"/>
                  <a:gd name="connsiteX311" fmla="*/ 72262 w 345008"/>
                  <a:gd name="connsiteY311" fmla="*/ 427184 h 440623"/>
                  <a:gd name="connsiteX312" fmla="*/ 58823 w 345008"/>
                  <a:gd name="connsiteY312" fmla="*/ 413745 h 440623"/>
                  <a:gd name="connsiteX313" fmla="*/ 45384 w 345008"/>
                  <a:gd name="connsiteY313" fmla="*/ 427184 h 440623"/>
                  <a:gd name="connsiteX314" fmla="*/ 58823 w 345008"/>
                  <a:gd name="connsiteY314" fmla="*/ 440623 h 440623"/>
                  <a:gd name="connsiteX315" fmla="*/ 13439 w 345008"/>
                  <a:gd name="connsiteY315" fmla="*/ 26878 h 440623"/>
                  <a:gd name="connsiteX316" fmla="*/ 26878 w 345008"/>
                  <a:gd name="connsiteY316" fmla="*/ 13439 h 440623"/>
                  <a:gd name="connsiteX317" fmla="*/ 13439 w 345008"/>
                  <a:gd name="connsiteY317" fmla="*/ 0 h 440623"/>
                  <a:gd name="connsiteX318" fmla="*/ 0 w 345008"/>
                  <a:gd name="connsiteY318" fmla="*/ 13439 h 440623"/>
                  <a:gd name="connsiteX319" fmla="*/ 13439 w 345008"/>
                  <a:gd name="connsiteY319" fmla="*/ 26878 h 440623"/>
                  <a:gd name="connsiteX320" fmla="*/ 13439 w 345008"/>
                  <a:gd name="connsiteY320" fmla="*/ 78541 h 440623"/>
                  <a:gd name="connsiteX321" fmla="*/ 26878 w 345008"/>
                  <a:gd name="connsiteY321" fmla="*/ 65102 h 440623"/>
                  <a:gd name="connsiteX322" fmla="*/ 13439 w 345008"/>
                  <a:gd name="connsiteY322" fmla="*/ 51663 h 440623"/>
                  <a:gd name="connsiteX323" fmla="*/ 0 w 345008"/>
                  <a:gd name="connsiteY323" fmla="*/ 65102 h 440623"/>
                  <a:gd name="connsiteX324" fmla="*/ 13439 w 345008"/>
                  <a:gd name="connsiteY324" fmla="*/ 78541 h 440623"/>
                  <a:gd name="connsiteX325" fmla="*/ 13439 w 345008"/>
                  <a:gd name="connsiteY325" fmla="*/ 130314 h 440623"/>
                  <a:gd name="connsiteX326" fmla="*/ 26878 w 345008"/>
                  <a:gd name="connsiteY326" fmla="*/ 116875 h 440623"/>
                  <a:gd name="connsiteX327" fmla="*/ 13439 w 345008"/>
                  <a:gd name="connsiteY327" fmla="*/ 103436 h 440623"/>
                  <a:gd name="connsiteX328" fmla="*/ 0 w 345008"/>
                  <a:gd name="connsiteY328" fmla="*/ 116875 h 440623"/>
                  <a:gd name="connsiteX329" fmla="*/ 13439 w 345008"/>
                  <a:gd name="connsiteY329" fmla="*/ 130314 h 440623"/>
                  <a:gd name="connsiteX330" fmla="*/ 13439 w 345008"/>
                  <a:gd name="connsiteY330" fmla="*/ 181977 h 440623"/>
                  <a:gd name="connsiteX331" fmla="*/ 26878 w 345008"/>
                  <a:gd name="connsiteY331" fmla="*/ 168538 h 440623"/>
                  <a:gd name="connsiteX332" fmla="*/ 13439 w 345008"/>
                  <a:gd name="connsiteY332" fmla="*/ 155099 h 440623"/>
                  <a:gd name="connsiteX333" fmla="*/ 0 w 345008"/>
                  <a:gd name="connsiteY333" fmla="*/ 168538 h 440623"/>
                  <a:gd name="connsiteX334" fmla="*/ 13439 w 345008"/>
                  <a:gd name="connsiteY334" fmla="*/ 181977 h 440623"/>
                  <a:gd name="connsiteX335" fmla="*/ 13439 w 345008"/>
                  <a:gd name="connsiteY335" fmla="*/ 233751 h 440623"/>
                  <a:gd name="connsiteX336" fmla="*/ 26878 w 345008"/>
                  <a:gd name="connsiteY336" fmla="*/ 220312 h 440623"/>
                  <a:gd name="connsiteX337" fmla="*/ 13439 w 345008"/>
                  <a:gd name="connsiteY337" fmla="*/ 206873 h 440623"/>
                  <a:gd name="connsiteX338" fmla="*/ 0 w 345008"/>
                  <a:gd name="connsiteY338" fmla="*/ 220312 h 440623"/>
                  <a:gd name="connsiteX339" fmla="*/ 13439 w 345008"/>
                  <a:gd name="connsiteY339" fmla="*/ 233751 h 440623"/>
                  <a:gd name="connsiteX340" fmla="*/ 13439 w 345008"/>
                  <a:gd name="connsiteY340" fmla="*/ 285413 h 440623"/>
                  <a:gd name="connsiteX341" fmla="*/ 26878 w 345008"/>
                  <a:gd name="connsiteY341" fmla="*/ 271974 h 440623"/>
                  <a:gd name="connsiteX342" fmla="*/ 13439 w 345008"/>
                  <a:gd name="connsiteY342" fmla="*/ 258535 h 440623"/>
                  <a:gd name="connsiteX343" fmla="*/ 0 w 345008"/>
                  <a:gd name="connsiteY343" fmla="*/ 271974 h 440623"/>
                  <a:gd name="connsiteX344" fmla="*/ 13439 w 345008"/>
                  <a:gd name="connsiteY344" fmla="*/ 285413 h 440623"/>
                  <a:gd name="connsiteX345" fmla="*/ 13439 w 345008"/>
                  <a:gd name="connsiteY345" fmla="*/ 337187 h 440623"/>
                  <a:gd name="connsiteX346" fmla="*/ 26878 w 345008"/>
                  <a:gd name="connsiteY346" fmla="*/ 323748 h 440623"/>
                  <a:gd name="connsiteX347" fmla="*/ 13439 w 345008"/>
                  <a:gd name="connsiteY347" fmla="*/ 310309 h 440623"/>
                  <a:gd name="connsiteX348" fmla="*/ 0 w 345008"/>
                  <a:gd name="connsiteY348" fmla="*/ 323748 h 440623"/>
                  <a:gd name="connsiteX349" fmla="*/ 13439 w 345008"/>
                  <a:gd name="connsiteY349" fmla="*/ 337187 h 440623"/>
                  <a:gd name="connsiteX350" fmla="*/ 13439 w 345008"/>
                  <a:gd name="connsiteY350" fmla="*/ 388960 h 440623"/>
                  <a:gd name="connsiteX351" fmla="*/ 26878 w 345008"/>
                  <a:gd name="connsiteY351" fmla="*/ 375521 h 440623"/>
                  <a:gd name="connsiteX352" fmla="*/ 13439 w 345008"/>
                  <a:gd name="connsiteY352" fmla="*/ 362082 h 440623"/>
                  <a:gd name="connsiteX353" fmla="*/ 0 w 345008"/>
                  <a:gd name="connsiteY353" fmla="*/ 375521 h 440623"/>
                  <a:gd name="connsiteX354" fmla="*/ 13439 w 345008"/>
                  <a:gd name="connsiteY354" fmla="*/ 388960 h 440623"/>
                  <a:gd name="connsiteX355" fmla="*/ 13439 w 345008"/>
                  <a:gd name="connsiteY355" fmla="*/ 440623 h 440623"/>
                  <a:gd name="connsiteX356" fmla="*/ 26878 w 345008"/>
                  <a:gd name="connsiteY356" fmla="*/ 427184 h 440623"/>
                  <a:gd name="connsiteX357" fmla="*/ 13439 w 345008"/>
                  <a:gd name="connsiteY357" fmla="*/ 413745 h 440623"/>
                  <a:gd name="connsiteX358" fmla="*/ 0 w 345008"/>
                  <a:gd name="connsiteY358" fmla="*/ 427184 h 440623"/>
                  <a:gd name="connsiteX359" fmla="*/ 13439 w 345008"/>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8" h="440623">
                    <a:moveTo>
                      <a:pt x="331569" y="26878"/>
                    </a:moveTo>
                    <a:cubicBezTo>
                      <a:pt x="338991" y="26878"/>
                      <a:pt x="345008" y="20861"/>
                      <a:pt x="345008" y="13439"/>
                    </a:cubicBezTo>
                    <a:cubicBezTo>
                      <a:pt x="345008" y="6017"/>
                      <a:pt x="338991" y="0"/>
                      <a:pt x="331569" y="0"/>
                    </a:cubicBezTo>
                    <a:cubicBezTo>
                      <a:pt x="324147" y="0"/>
                      <a:pt x="318130" y="6017"/>
                      <a:pt x="318130" y="13439"/>
                    </a:cubicBezTo>
                    <a:cubicBezTo>
                      <a:pt x="318130" y="20861"/>
                      <a:pt x="324147" y="26878"/>
                      <a:pt x="331569" y="26878"/>
                    </a:cubicBezTo>
                    <a:close/>
                    <a:moveTo>
                      <a:pt x="331569" y="78541"/>
                    </a:moveTo>
                    <a:cubicBezTo>
                      <a:pt x="338991" y="78541"/>
                      <a:pt x="345008" y="72524"/>
                      <a:pt x="345008" y="65102"/>
                    </a:cubicBezTo>
                    <a:cubicBezTo>
                      <a:pt x="345008" y="57680"/>
                      <a:pt x="338991" y="51663"/>
                      <a:pt x="331569" y="51663"/>
                    </a:cubicBezTo>
                    <a:cubicBezTo>
                      <a:pt x="324147" y="51663"/>
                      <a:pt x="318130" y="57680"/>
                      <a:pt x="318130" y="65102"/>
                    </a:cubicBezTo>
                    <a:cubicBezTo>
                      <a:pt x="318130" y="72524"/>
                      <a:pt x="324147" y="78541"/>
                      <a:pt x="331569" y="78541"/>
                    </a:cubicBezTo>
                    <a:close/>
                    <a:moveTo>
                      <a:pt x="331569" y="130314"/>
                    </a:moveTo>
                    <a:cubicBezTo>
                      <a:pt x="338991" y="130314"/>
                      <a:pt x="345008" y="124297"/>
                      <a:pt x="345008" y="116875"/>
                    </a:cubicBezTo>
                    <a:cubicBezTo>
                      <a:pt x="345008" y="109453"/>
                      <a:pt x="338991" y="103436"/>
                      <a:pt x="331569" y="103436"/>
                    </a:cubicBezTo>
                    <a:cubicBezTo>
                      <a:pt x="324147" y="103436"/>
                      <a:pt x="318130" y="109453"/>
                      <a:pt x="318130" y="116875"/>
                    </a:cubicBezTo>
                    <a:cubicBezTo>
                      <a:pt x="318130" y="124297"/>
                      <a:pt x="324147" y="130314"/>
                      <a:pt x="331569" y="130314"/>
                    </a:cubicBezTo>
                    <a:close/>
                    <a:moveTo>
                      <a:pt x="331569" y="181977"/>
                    </a:moveTo>
                    <a:cubicBezTo>
                      <a:pt x="338991" y="181977"/>
                      <a:pt x="345008" y="175961"/>
                      <a:pt x="345008" y="168538"/>
                    </a:cubicBezTo>
                    <a:cubicBezTo>
                      <a:pt x="345008" y="161116"/>
                      <a:pt x="338991" y="155099"/>
                      <a:pt x="331569" y="155099"/>
                    </a:cubicBezTo>
                    <a:cubicBezTo>
                      <a:pt x="324147" y="155099"/>
                      <a:pt x="318130" y="161116"/>
                      <a:pt x="318130" y="168538"/>
                    </a:cubicBezTo>
                    <a:cubicBezTo>
                      <a:pt x="318130" y="175961"/>
                      <a:pt x="324147" y="181977"/>
                      <a:pt x="331569" y="181977"/>
                    </a:cubicBezTo>
                    <a:close/>
                    <a:moveTo>
                      <a:pt x="331569" y="233751"/>
                    </a:moveTo>
                    <a:cubicBezTo>
                      <a:pt x="338991" y="233751"/>
                      <a:pt x="345008" y="227734"/>
                      <a:pt x="345008" y="220312"/>
                    </a:cubicBezTo>
                    <a:cubicBezTo>
                      <a:pt x="345008" y="212889"/>
                      <a:pt x="338991" y="206873"/>
                      <a:pt x="331569" y="206873"/>
                    </a:cubicBezTo>
                    <a:cubicBezTo>
                      <a:pt x="324147" y="206873"/>
                      <a:pt x="318130" y="212889"/>
                      <a:pt x="318130" y="220312"/>
                    </a:cubicBezTo>
                    <a:cubicBezTo>
                      <a:pt x="318130" y="227734"/>
                      <a:pt x="324147" y="233751"/>
                      <a:pt x="331569" y="233751"/>
                    </a:cubicBezTo>
                    <a:close/>
                    <a:moveTo>
                      <a:pt x="331569" y="285413"/>
                    </a:moveTo>
                    <a:cubicBezTo>
                      <a:pt x="338991" y="285413"/>
                      <a:pt x="345008" y="279397"/>
                      <a:pt x="345008" y="271974"/>
                    </a:cubicBezTo>
                    <a:cubicBezTo>
                      <a:pt x="345008" y="264552"/>
                      <a:pt x="338991" y="258535"/>
                      <a:pt x="331569" y="258535"/>
                    </a:cubicBezTo>
                    <a:cubicBezTo>
                      <a:pt x="324147" y="258535"/>
                      <a:pt x="318130" y="264552"/>
                      <a:pt x="318130" y="271974"/>
                    </a:cubicBezTo>
                    <a:cubicBezTo>
                      <a:pt x="318130" y="279397"/>
                      <a:pt x="324147" y="285413"/>
                      <a:pt x="331569" y="285413"/>
                    </a:cubicBezTo>
                    <a:close/>
                    <a:moveTo>
                      <a:pt x="331569" y="337187"/>
                    </a:moveTo>
                    <a:cubicBezTo>
                      <a:pt x="338991" y="337187"/>
                      <a:pt x="345008" y="331170"/>
                      <a:pt x="345008" y="323748"/>
                    </a:cubicBezTo>
                    <a:cubicBezTo>
                      <a:pt x="345008"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8" y="382943"/>
                      <a:pt x="345008" y="375521"/>
                    </a:cubicBezTo>
                    <a:cubicBezTo>
                      <a:pt x="345008" y="368099"/>
                      <a:pt x="338991" y="362082"/>
                      <a:pt x="331569" y="362082"/>
                    </a:cubicBezTo>
                    <a:cubicBezTo>
                      <a:pt x="324147" y="362082"/>
                      <a:pt x="318130" y="368099"/>
                      <a:pt x="318130" y="375521"/>
                    </a:cubicBezTo>
                    <a:cubicBezTo>
                      <a:pt x="318130" y="382943"/>
                      <a:pt x="324147" y="388960"/>
                      <a:pt x="331569" y="388960"/>
                    </a:cubicBezTo>
                    <a:close/>
                    <a:moveTo>
                      <a:pt x="331569" y="440623"/>
                    </a:moveTo>
                    <a:cubicBezTo>
                      <a:pt x="338991" y="440623"/>
                      <a:pt x="345008" y="434607"/>
                      <a:pt x="345008" y="427184"/>
                    </a:cubicBezTo>
                    <a:cubicBezTo>
                      <a:pt x="345008" y="419762"/>
                      <a:pt x="338991" y="413745"/>
                      <a:pt x="331569" y="413745"/>
                    </a:cubicBezTo>
                    <a:cubicBezTo>
                      <a:pt x="324147" y="413745"/>
                      <a:pt x="318130" y="419762"/>
                      <a:pt x="318130" y="427184"/>
                    </a:cubicBezTo>
                    <a:cubicBezTo>
                      <a:pt x="318130" y="434607"/>
                      <a:pt x="324147" y="440623"/>
                      <a:pt x="331569" y="440623"/>
                    </a:cubicBezTo>
                    <a:close/>
                    <a:moveTo>
                      <a:pt x="286075" y="26878"/>
                    </a:moveTo>
                    <a:cubicBezTo>
                      <a:pt x="293497" y="26878"/>
                      <a:pt x="299514" y="20861"/>
                      <a:pt x="299514" y="13439"/>
                    </a:cubicBezTo>
                    <a:cubicBezTo>
                      <a:pt x="299514" y="6017"/>
                      <a:pt x="293497" y="0"/>
                      <a:pt x="286075" y="0"/>
                    </a:cubicBezTo>
                    <a:cubicBezTo>
                      <a:pt x="278652" y="0"/>
                      <a:pt x="272636" y="6017"/>
                      <a:pt x="272636" y="13439"/>
                    </a:cubicBezTo>
                    <a:cubicBezTo>
                      <a:pt x="272636" y="20861"/>
                      <a:pt x="278652" y="26878"/>
                      <a:pt x="286075" y="26878"/>
                    </a:cubicBezTo>
                    <a:close/>
                    <a:moveTo>
                      <a:pt x="286075" y="78541"/>
                    </a:moveTo>
                    <a:cubicBezTo>
                      <a:pt x="293497" y="78541"/>
                      <a:pt x="299514" y="72524"/>
                      <a:pt x="299514" y="65102"/>
                    </a:cubicBezTo>
                    <a:cubicBezTo>
                      <a:pt x="299514" y="57680"/>
                      <a:pt x="293497" y="51663"/>
                      <a:pt x="286075" y="51663"/>
                    </a:cubicBezTo>
                    <a:cubicBezTo>
                      <a:pt x="278652" y="51663"/>
                      <a:pt x="272636" y="57680"/>
                      <a:pt x="272636" y="65102"/>
                    </a:cubicBezTo>
                    <a:cubicBezTo>
                      <a:pt x="272636" y="72524"/>
                      <a:pt x="278652" y="78541"/>
                      <a:pt x="286075" y="78541"/>
                    </a:cubicBezTo>
                    <a:close/>
                    <a:moveTo>
                      <a:pt x="286075" y="130314"/>
                    </a:moveTo>
                    <a:cubicBezTo>
                      <a:pt x="293497" y="130314"/>
                      <a:pt x="299514" y="124297"/>
                      <a:pt x="299514" y="116875"/>
                    </a:cubicBezTo>
                    <a:cubicBezTo>
                      <a:pt x="299514" y="109453"/>
                      <a:pt x="293497" y="103436"/>
                      <a:pt x="286075" y="103436"/>
                    </a:cubicBezTo>
                    <a:cubicBezTo>
                      <a:pt x="278652" y="103436"/>
                      <a:pt x="272636" y="109453"/>
                      <a:pt x="272636" y="116875"/>
                    </a:cubicBezTo>
                    <a:cubicBezTo>
                      <a:pt x="272636" y="124297"/>
                      <a:pt x="278652" y="130314"/>
                      <a:pt x="286075" y="130314"/>
                    </a:cubicBezTo>
                    <a:close/>
                    <a:moveTo>
                      <a:pt x="286075" y="181977"/>
                    </a:moveTo>
                    <a:cubicBezTo>
                      <a:pt x="293497" y="181977"/>
                      <a:pt x="299514" y="175961"/>
                      <a:pt x="299514" y="168538"/>
                    </a:cubicBezTo>
                    <a:cubicBezTo>
                      <a:pt x="299514" y="161116"/>
                      <a:pt x="293497" y="155099"/>
                      <a:pt x="286075" y="155099"/>
                    </a:cubicBezTo>
                    <a:cubicBezTo>
                      <a:pt x="278652" y="155099"/>
                      <a:pt x="272636" y="161116"/>
                      <a:pt x="272636" y="168538"/>
                    </a:cubicBezTo>
                    <a:cubicBezTo>
                      <a:pt x="272636" y="175961"/>
                      <a:pt x="278652" y="181977"/>
                      <a:pt x="286075" y="181977"/>
                    </a:cubicBezTo>
                    <a:close/>
                    <a:moveTo>
                      <a:pt x="286075" y="233751"/>
                    </a:moveTo>
                    <a:cubicBezTo>
                      <a:pt x="293497" y="233751"/>
                      <a:pt x="299514" y="227734"/>
                      <a:pt x="299514" y="220312"/>
                    </a:cubicBezTo>
                    <a:cubicBezTo>
                      <a:pt x="299514" y="212889"/>
                      <a:pt x="293497" y="206873"/>
                      <a:pt x="286075" y="206873"/>
                    </a:cubicBezTo>
                    <a:cubicBezTo>
                      <a:pt x="278652" y="206873"/>
                      <a:pt x="272636" y="212889"/>
                      <a:pt x="272636" y="220312"/>
                    </a:cubicBezTo>
                    <a:cubicBezTo>
                      <a:pt x="272636" y="227734"/>
                      <a:pt x="278652" y="233751"/>
                      <a:pt x="286075" y="233751"/>
                    </a:cubicBezTo>
                    <a:close/>
                    <a:moveTo>
                      <a:pt x="286075" y="285413"/>
                    </a:moveTo>
                    <a:cubicBezTo>
                      <a:pt x="293497" y="285413"/>
                      <a:pt x="299514" y="279397"/>
                      <a:pt x="299514" y="271974"/>
                    </a:cubicBezTo>
                    <a:cubicBezTo>
                      <a:pt x="299514" y="264552"/>
                      <a:pt x="293497" y="258535"/>
                      <a:pt x="286075" y="258535"/>
                    </a:cubicBezTo>
                    <a:cubicBezTo>
                      <a:pt x="278652" y="258535"/>
                      <a:pt x="272636" y="264552"/>
                      <a:pt x="272636" y="271974"/>
                    </a:cubicBezTo>
                    <a:cubicBezTo>
                      <a:pt x="272636" y="279397"/>
                      <a:pt x="278652" y="285413"/>
                      <a:pt x="286075" y="285413"/>
                    </a:cubicBezTo>
                    <a:close/>
                    <a:moveTo>
                      <a:pt x="286075" y="337187"/>
                    </a:moveTo>
                    <a:cubicBezTo>
                      <a:pt x="293497" y="337187"/>
                      <a:pt x="299514" y="331170"/>
                      <a:pt x="299514" y="323748"/>
                    </a:cubicBezTo>
                    <a:cubicBezTo>
                      <a:pt x="299514" y="316326"/>
                      <a:pt x="293497" y="310309"/>
                      <a:pt x="286075" y="310309"/>
                    </a:cubicBezTo>
                    <a:cubicBezTo>
                      <a:pt x="278652" y="310309"/>
                      <a:pt x="272636" y="316326"/>
                      <a:pt x="272636" y="323748"/>
                    </a:cubicBezTo>
                    <a:cubicBezTo>
                      <a:pt x="272636" y="331170"/>
                      <a:pt x="278652" y="337187"/>
                      <a:pt x="286075" y="337187"/>
                    </a:cubicBezTo>
                    <a:close/>
                    <a:moveTo>
                      <a:pt x="286075" y="388960"/>
                    </a:moveTo>
                    <a:cubicBezTo>
                      <a:pt x="293497" y="388960"/>
                      <a:pt x="299514" y="382943"/>
                      <a:pt x="299514" y="375521"/>
                    </a:cubicBezTo>
                    <a:cubicBezTo>
                      <a:pt x="299514" y="368099"/>
                      <a:pt x="293497" y="362082"/>
                      <a:pt x="286075" y="362082"/>
                    </a:cubicBezTo>
                    <a:cubicBezTo>
                      <a:pt x="278652" y="362082"/>
                      <a:pt x="272636" y="368099"/>
                      <a:pt x="272636" y="375521"/>
                    </a:cubicBezTo>
                    <a:cubicBezTo>
                      <a:pt x="272636" y="382943"/>
                      <a:pt x="278652" y="388960"/>
                      <a:pt x="286075" y="388960"/>
                    </a:cubicBezTo>
                    <a:close/>
                    <a:moveTo>
                      <a:pt x="286075" y="440623"/>
                    </a:moveTo>
                    <a:cubicBezTo>
                      <a:pt x="293497" y="440623"/>
                      <a:pt x="299514" y="434607"/>
                      <a:pt x="299514" y="427184"/>
                    </a:cubicBezTo>
                    <a:cubicBezTo>
                      <a:pt x="299514" y="419762"/>
                      <a:pt x="293497" y="413745"/>
                      <a:pt x="286075" y="413745"/>
                    </a:cubicBezTo>
                    <a:cubicBezTo>
                      <a:pt x="278652" y="413745"/>
                      <a:pt x="272636" y="419762"/>
                      <a:pt x="272636" y="427184"/>
                    </a:cubicBezTo>
                    <a:cubicBezTo>
                      <a:pt x="272636" y="434607"/>
                      <a:pt x="278652" y="440623"/>
                      <a:pt x="286075" y="440623"/>
                    </a:cubicBezTo>
                    <a:close/>
                    <a:moveTo>
                      <a:pt x="240691" y="26878"/>
                    </a:moveTo>
                    <a:cubicBezTo>
                      <a:pt x="248113" y="26878"/>
                      <a:pt x="254130" y="20861"/>
                      <a:pt x="254130" y="13439"/>
                    </a:cubicBezTo>
                    <a:cubicBezTo>
                      <a:pt x="254130" y="6017"/>
                      <a:pt x="248113" y="0"/>
                      <a:pt x="240691" y="0"/>
                    </a:cubicBezTo>
                    <a:cubicBezTo>
                      <a:pt x="233268" y="0"/>
                      <a:pt x="227252" y="6017"/>
                      <a:pt x="227252" y="13439"/>
                    </a:cubicBezTo>
                    <a:cubicBezTo>
                      <a:pt x="227252" y="20861"/>
                      <a:pt x="233268" y="26878"/>
                      <a:pt x="240691" y="26878"/>
                    </a:cubicBezTo>
                    <a:close/>
                    <a:moveTo>
                      <a:pt x="240691" y="78541"/>
                    </a:moveTo>
                    <a:cubicBezTo>
                      <a:pt x="248113" y="78541"/>
                      <a:pt x="254130" y="72524"/>
                      <a:pt x="254130" y="65102"/>
                    </a:cubicBezTo>
                    <a:cubicBezTo>
                      <a:pt x="254130" y="57680"/>
                      <a:pt x="248113" y="51663"/>
                      <a:pt x="240691" y="51663"/>
                    </a:cubicBezTo>
                    <a:cubicBezTo>
                      <a:pt x="233268" y="51663"/>
                      <a:pt x="227252" y="57680"/>
                      <a:pt x="227252" y="65102"/>
                    </a:cubicBezTo>
                    <a:cubicBezTo>
                      <a:pt x="227252" y="72524"/>
                      <a:pt x="233268" y="78541"/>
                      <a:pt x="240691" y="78541"/>
                    </a:cubicBezTo>
                    <a:close/>
                    <a:moveTo>
                      <a:pt x="240691" y="130314"/>
                    </a:moveTo>
                    <a:cubicBezTo>
                      <a:pt x="248113" y="130314"/>
                      <a:pt x="254130" y="124297"/>
                      <a:pt x="254130" y="116875"/>
                    </a:cubicBezTo>
                    <a:cubicBezTo>
                      <a:pt x="254130" y="109453"/>
                      <a:pt x="248113" y="103436"/>
                      <a:pt x="240691" y="103436"/>
                    </a:cubicBezTo>
                    <a:cubicBezTo>
                      <a:pt x="233268" y="103436"/>
                      <a:pt x="227252" y="109453"/>
                      <a:pt x="227252" y="116875"/>
                    </a:cubicBezTo>
                    <a:cubicBezTo>
                      <a:pt x="227252" y="124297"/>
                      <a:pt x="233268" y="130314"/>
                      <a:pt x="240691" y="130314"/>
                    </a:cubicBezTo>
                    <a:close/>
                    <a:moveTo>
                      <a:pt x="240691" y="181977"/>
                    </a:moveTo>
                    <a:cubicBezTo>
                      <a:pt x="248113" y="181977"/>
                      <a:pt x="254130" y="175961"/>
                      <a:pt x="254130" y="168538"/>
                    </a:cubicBezTo>
                    <a:cubicBezTo>
                      <a:pt x="254130" y="161116"/>
                      <a:pt x="248113" y="155099"/>
                      <a:pt x="240691" y="155099"/>
                    </a:cubicBezTo>
                    <a:cubicBezTo>
                      <a:pt x="233268" y="155099"/>
                      <a:pt x="227252" y="161116"/>
                      <a:pt x="227252" y="168538"/>
                    </a:cubicBezTo>
                    <a:cubicBezTo>
                      <a:pt x="227252" y="175961"/>
                      <a:pt x="233268" y="181977"/>
                      <a:pt x="240691" y="181977"/>
                    </a:cubicBezTo>
                    <a:close/>
                    <a:moveTo>
                      <a:pt x="240691" y="233751"/>
                    </a:moveTo>
                    <a:cubicBezTo>
                      <a:pt x="248113" y="233751"/>
                      <a:pt x="254130" y="227734"/>
                      <a:pt x="254130" y="220312"/>
                    </a:cubicBezTo>
                    <a:cubicBezTo>
                      <a:pt x="254130" y="212889"/>
                      <a:pt x="248113" y="206873"/>
                      <a:pt x="240691" y="206873"/>
                    </a:cubicBezTo>
                    <a:cubicBezTo>
                      <a:pt x="233268" y="206873"/>
                      <a:pt x="227252" y="212889"/>
                      <a:pt x="227252" y="220312"/>
                    </a:cubicBezTo>
                    <a:cubicBezTo>
                      <a:pt x="227252" y="227734"/>
                      <a:pt x="233268" y="233751"/>
                      <a:pt x="240691" y="233751"/>
                    </a:cubicBezTo>
                    <a:close/>
                    <a:moveTo>
                      <a:pt x="240691" y="285413"/>
                    </a:moveTo>
                    <a:cubicBezTo>
                      <a:pt x="248113" y="285413"/>
                      <a:pt x="254130" y="279397"/>
                      <a:pt x="254130" y="271974"/>
                    </a:cubicBezTo>
                    <a:cubicBezTo>
                      <a:pt x="254130" y="264552"/>
                      <a:pt x="248113" y="258535"/>
                      <a:pt x="240691" y="258535"/>
                    </a:cubicBezTo>
                    <a:cubicBezTo>
                      <a:pt x="233268" y="258535"/>
                      <a:pt x="227252" y="264552"/>
                      <a:pt x="227252" y="271974"/>
                    </a:cubicBezTo>
                    <a:cubicBezTo>
                      <a:pt x="227252" y="279397"/>
                      <a:pt x="233268" y="285413"/>
                      <a:pt x="240691" y="285413"/>
                    </a:cubicBezTo>
                    <a:close/>
                    <a:moveTo>
                      <a:pt x="240691" y="337187"/>
                    </a:moveTo>
                    <a:cubicBezTo>
                      <a:pt x="248113" y="337187"/>
                      <a:pt x="254130" y="331170"/>
                      <a:pt x="254130" y="323748"/>
                    </a:cubicBezTo>
                    <a:cubicBezTo>
                      <a:pt x="254130" y="316326"/>
                      <a:pt x="248113" y="310309"/>
                      <a:pt x="240691" y="310309"/>
                    </a:cubicBezTo>
                    <a:cubicBezTo>
                      <a:pt x="233268" y="310309"/>
                      <a:pt x="227252" y="316326"/>
                      <a:pt x="227252" y="323748"/>
                    </a:cubicBezTo>
                    <a:cubicBezTo>
                      <a:pt x="227252" y="331170"/>
                      <a:pt x="233268" y="337187"/>
                      <a:pt x="240691" y="337187"/>
                    </a:cubicBezTo>
                    <a:close/>
                    <a:moveTo>
                      <a:pt x="240691" y="388960"/>
                    </a:moveTo>
                    <a:cubicBezTo>
                      <a:pt x="248113" y="388960"/>
                      <a:pt x="254130" y="382943"/>
                      <a:pt x="254130" y="375521"/>
                    </a:cubicBezTo>
                    <a:cubicBezTo>
                      <a:pt x="254130" y="368099"/>
                      <a:pt x="248113" y="362082"/>
                      <a:pt x="240691" y="362082"/>
                    </a:cubicBezTo>
                    <a:cubicBezTo>
                      <a:pt x="233268" y="362082"/>
                      <a:pt x="227252" y="368099"/>
                      <a:pt x="227252" y="375521"/>
                    </a:cubicBezTo>
                    <a:cubicBezTo>
                      <a:pt x="227252" y="382943"/>
                      <a:pt x="233268" y="388960"/>
                      <a:pt x="240691" y="388960"/>
                    </a:cubicBezTo>
                    <a:close/>
                    <a:moveTo>
                      <a:pt x="240691" y="440623"/>
                    </a:moveTo>
                    <a:cubicBezTo>
                      <a:pt x="248113" y="440623"/>
                      <a:pt x="254130" y="434607"/>
                      <a:pt x="254130" y="427184"/>
                    </a:cubicBezTo>
                    <a:cubicBezTo>
                      <a:pt x="254130" y="419762"/>
                      <a:pt x="248113" y="413745"/>
                      <a:pt x="240691" y="413745"/>
                    </a:cubicBezTo>
                    <a:cubicBezTo>
                      <a:pt x="233268" y="413745"/>
                      <a:pt x="227252" y="419762"/>
                      <a:pt x="227252" y="427184"/>
                    </a:cubicBezTo>
                    <a:cubicBezTo>
                      <a:pt x="227252" y="434607"/>
                      <a:pt x="233268" y="440623"/>
                      <a:pt x="240691" y="440623"/>
                    </a:cubicBezTo>
                    <a:close/>
                    <a:moveTo>
                      <a:pt x="195196" y="26878"/>
                    </a:moveTo>
                    <a:cubicBezTo>
                      <a:pt x="202618" y="26878"/>
                      <a:pt x="208635" y="20861"/>
                      <a:pt x="208635" y="13439"/>
                    </a:cubicBezTo>
                    <a:cubicBezTo>
                      <a:pt x="208635"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5" y="72524"/>
                      <a:pt x="208635" y="65102"/>
                    </a:cubicBezTo>
                    <a:cubicBezTo>
                      <a:pt x="208635" y="57680"/>
                      <a:pt x="202618" y="51663"/>
                      <a:pt x="195196" y="51663"/>
                    </a:cubicBezTo>
                    <a:cubicBezTo>
                      <a:pt x="187774" y="51663"/>
                      <a:pt x="181757" y="57680"/>
                      <a:pt x="181757" y="65102"/>
                    </a:cubicBezTo>
                    <a:cubicBezTo>
                      <a:pt x="181757" y="72524"/>
                      <a:pt x="187774" y="78541"/>
                      <a:pt x="195196" y="78541"/>
                    </a:cubicBezTo>
                    <a:close/>
                    <a:moveTo>
                      <a:pt x="195196" y="130314"/>
                    </a:moveTo>
                    <a:cubicBezTo>
                      <a:pt x="202618" y="130314"/>
                      <a:pt x="208635" y="124297"/>
                      <a:pt x="208635" y="116875"/>
                    </a:cubicBezTo>
                    <a:cubicBezTo>
                      <a:pt x="208635" y="109453"/>
                      <a:pt x="202618" y="103436"/>
                      <a:pt x="195196" y="103436"/>
                    </a:cubicBezTo>
                    <a:cubicBezTo>
                      <a:pt x="187774" y="103436"/>
                      <a:pt x="181757" y="109453"/>
                      <a:pt x="181757" y="116875"/>
                    </a:cubicBezTo>
                    <a:cubicBezTo>
                      <a:pt x="181757" y="124297"/>
                      <a:pt x="187774" y="130314"/>
                      <a:pt x="195196" y="130314"/>
                    </a:cubicBezTo>
                    <a:close/>
                    <a:moveTo>
                      <a:pt x="195196" y="181977"/>
                    </a:moveTo>
                    <a:cubicBezTo>
                      <a:pt x="202618" y="181977"/>
                      <a:pt x="208635" y="175961"/>
                      <a:pt x="208635" y="168538"/>
                    </a:cubicBezTo>
                    <a:cubicBezTo>
                      <a:pt x="208635" y="161116"/>
                      <a:pt x="202618" y="155099"/>
                      <a:pt x="195196" y="155099"/>
                    </a:cubicBezTo>
                    <a:cubicBezTo>
                      <a:pt x="187774" y="155099"/>
                      <a:pt x="181757" y="161116"/>
                      <a:pt x="181757" y="168538"/>
                    </a:cubicBezTo>
                    <a:cubicBezTo>
                      <a:pt x="181757" y="175961"/>
                      <a:pt x="187774" y="181977"/>
                      <a:pt x="195196" y="181977"/>
                    </a:cubicBezTo>
                    <a:close/>
                    <a:moveTo>
                      <a:pt x="195196" y="233751"/>
                    </a:moveTo>
                    <a:cubicBezTo>
                      <a:pt x="202618" y="233751"/>
                      <a:pt x="208635" y="227734"/>
                      <a:pt x="208635" y="220312"/>
                    </a:cubicBezTo>
                    <a:cubicBezTo>
                      <a:pt x="208635" y="212889"/>
                      <a:pt x="202618" y="206873"/>
                      <a:pt x="195196" y="206873"/>
                    </a:cubicBezTo>
                    <a:cubicBezTo>
                      <a:pt x="187774" y="206873"/>
                      <a:pt x="181757" y="212889"/>
                      <a:pt x="181757" y="220312"/>
                    </a:cubicBezTo>
                    <a:cubicBezTo>
                      <a:pt x="181757" y="227734"/>
                      <a:pt x="187774" y="233751"/>
                      <a:pt x="195196" y="233751"/>
                    </a:cubicBezTo>
                    <a:close/>
                    <a:moveTo>
                      <a:pt x="195196" y="285413"/>
                    </a:moveTo>
                    <a:cubicBezTo>
                      <a:pt x="202618" y="285413"/>
                      <a:pt x="208635" y="279397"/>
                      <a:pt x="208635" y="271974"/>
                    </a:cubicBezTo>
                    <a:cubicBezTo>
                      <a:pt x="208635" y="264552"/>
                      <a:pt x="202618" y="258535"/>
                      <a:pt x="195196" y="258535"/>
                    </a:cubicBezTo>
                    <a:cubicBezTo>
                      <a:pt x="187774" y="258535"/>
                      <a:pt x="181757" y="264552"/>
                      <a:pt x="181757" y="271974"/>
                    </a:cubicBezTo>
                    <a:cubicBezTo>
                      <a:pt x="181757" y="279397"/>
                      <a:pt x="187774" y="285413"/>
                      <a:pt x="195196" y="285413"/>
                    </a:cubicBezTo>
                    <a:close/>
                    <a:moveTo>
                      <a:pt x="195196" y="337187"/>
                    </a:moveTo>
                    <a:cubicBezTo>
                      <a:pt x="202618" y="337187"/>
                      <a:pt x="208635" y="331170"/>
                      <a:pt x="208635" y="323748"/>
                    </a:cubicBezTo>
                    <a:cubicBezTo>
                      <a:pt x="208635"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5" y="382943"/>
                      <a:pt x="208635" y="375521"/>
                    </a:cubicBezTo>
                    <a:cubicBezTo>
                      <a:pt x="208635"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5" y="434607"/>
                      <a:pt x="208635" y="427184"/>
                    </a:cubicBezTo>
                    <a:cubicBezTo>
                      <a:pt x="208635" y="419762"/>
                      <a:pt x="202618" y="413745"/>
                      <a:pt x="195196" y="413745"/>
                    </a:cubicBezTo>
                    <a:cubicBezTo>
                      <a:pt x="187774" y="413745"/>
                      <a:pt x="181757" y="419762"/>
                      <a:pt x="181757" y="427184"/>
                    </a:cubicBezTo>
                    <a:cubicBezTo>
                      <a:pt x="181757" y="434607"/>
                      <a:pt x="187774" y="440623"/>
                      <a:pt x="195196" y="440623"/>
                    </a:cubicBezTo>
                    <a:close/>
                    <a:moveTo>
                      <a:pt x="149812" y="26878"/>
                    </a:moveTo>
                    <a:cubicBezTo>
                      <a:pt x="157234" y="26878"/>
                      <a:pt x="163251" y="20861"/>
                      <a:pt x="163251" y="13439"/>
                    </a:cubicBezTo>
                    <a:cubicBezTo>
                      <a:pt x="163251"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1" y="72524"/>
                      <a:pt x="163251" y="65102"/>
                    </a:cubicBezTo>
                    <a:cubicBezTo>
                      <a:pt x="163251"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1" y="124297"/>
                      <a:pt x="163251" y="116875"/>
                    </a:cubicBezTo>
                    <a:cubicBezTo>
                      <a:pt x="163251"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1" y="175961"/>
                      <a:pt x="163251" y="168538"/>
                    </a:cubicBezTo>
                    <a:cubicBezTo>
                      <a:pt x="163251"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1" y="227734"/>
                      <a:pt x="163251" y="220312"/>
                    </a:cubicBezTo>
                    <a:cubicBezTo>
                      <a:pt x="163251"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1" y="279397"/>
                      <a:pt x="163251" y="271974"/>
                    </a:cubicBezTo>
                    <a:cubicBezTo>
                      <a:pt x="163251"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1" y="331170"/>
                      <a:pt x="163251" y="323748"/>
                    </a:cubicBezTo>
                    <a:cubicBezTo>
                      <a:pt x="163251"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1" y="382943"/>
                      <a:pt x="163251" y="375521"/>
                    </a:cubicBezTo>
                    <a:cubicBezTo>
                      <a:pt x="163251"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1" y="434607"/>
                      <a:pt x="163251" y="427184"/>
                    </a:cubicBezTo>
                    <a:cubicBezTo>
                      <a:pt x="163251" y="419762"/>
                      <a:pt x="157234" y="413745"/>
                      <a:pt x="149812" y="413745"/>
                    </a:cubicBezTo>
                    <a:cubicBezTo>
                      <a:pt x="142390" y="413745"/>
                      <a:pt x="136373" y="419762"/>
                      <a:pt x="136373" y="427184"/>
                    </a:cubicBezTo>
                    <a:cubicBezTo>
                      <a:pt x="136373" y="434607"/>
                      <a:pt x="142390" y="440623"/>
                      <a:pt x="149812" y="440623"/>
                    </a:cubicBezTo>
                    <a:close/>
                    <a:moveTo>
                      <a:pt x="104318" y="26878"/>
                    </a:moveTo>
                    <a:cubicBezTo>
                      <a:pt x="111740" y="26878"/>
                      <a:pt x="117757" y="20861"/>
                      <a:pt x="117757" y="13439"/>
                    </a:cubicBezTo>
                    <a:cubicBezTo>
                      <a:pt x="117757" y="6017"/>
                      <a:pt x="111740" y="0"/>
                      <a:pt x="104318" y="0"/>
                    </a:cubicBezTo>
                    <a:cubicBezTo>
                      <a:pt x="96895" y="0"/>
                      <a:pt x="90879" y="6017"/>
                      <a:pt x="90879" y="13439"/>
                    </a:cubicBezTo>
                    <a:cubicBezTo>
                      <a:pt x="90879" y="20861"/>
                      <a:pt x="96895" y="26878"/>
                      <a:pt x="104318" y="26878"/>
                    </a:cubicBezTo>
                    <a:close/>
                    <a:moveTo>
                      <a:pt x="104318" y="78541"/>
                    </a:moveTo>
                    <a:cubicBezTo>
                      <a:pt x="111740" y="78541"/>
                      <a:pt x="117757" y="72524"/>
                      <a:pt x="117757" y="65102"/>
                    </a:cubicBezTo>
                    <a:cubicBezTo>
                      <a:pt x="117757" y="57680"/>
                      <a:pt x="111740" y="51663"/>
                      <a:pt x="104318" y="51663"/>
                    </a:cubicBezTo>
                    <a:cubicBezTo>
                      <a:pt x="96895" y="51663"/>
                      <a:pt x="90879" y="57680"/>
                      <a:pt x="90879" y="65102"/>
                    </a:cubicBezTo>
                    <a:cubicBezTo>
                      <a:pt x="90879" y="72524"/>
                      <a:pt x="96895" y="78541"/>
                      <a:pt x="104318" y="78541"/>
                    </a:cubicBezTo>
                    <a:close/>
                    <a:moveTo>
                      <a:pt x="104318" y="130314"/>
                    </a:moveTo>
                    <a:cubicBezTo>
                      <a:pt x="111740" y="130314"/>
                      <a:pt x="117757" y="124297"/>
                      <a:pt x="117757" y="116875"/>
                    </a:cubicBezTo>
                    <a:cubicBezTo>
                      <a:pt x="117757" y="109453"/>
                      <a:pt x="111740" y="103436"/>
                      <a:pt x="104318" y="103436"/>
                    </a:cubicBezTo>
                    <a:cubicBezTo>
                      <a:pt x="96895" y="103436"/>
                      <a:pt x="90879" y="109453"/>
                      <a:pt x="90879" y="116875"/>
                    </a:cubicBezTo>
                    <a:cubicBezTo>
                      <a:pt x="90879" y="124297"/>
                      <a:pt x="96895" y="130314"/>
                      <a:pt x="104318" y="130314"/>
                    </a:cubicBezTo>
                    <a:close/>
                    <a:moveTo>
                      <a:pt x="104318" y="181977"/>
                    </a:moveTo>
                    <a:cubicBezTo>
                      <a:pt x="111740" y="181977"/>
                      <a:pt x="117757" y="175961"/>
                      <a:pt x="117757" y="168538"/>
                    </a:cubicBezTo>
                    <a:cubicBezTo>
                      <a:pt x="117757" y="161116"/>
                      <a:pt x="111740" y="155099"/>
                      <a:pt x="104318" y="155099"/>
                    </a:cubicBezTo>
                    <a:cubicBezTo>
                      <a:pt x="96895" y="155099"/>
                      <a:pt x="90879" y="161116"/>
                      <a:pt x="90879" y="168538"/>
                    </a:cubicBezTo>
                    <a:cubicBezTo>
                      <a:pt x="90879" y="175961"/>
                      <a:pt x="96895" y="181977"/>
                      <a:pt x="104318" y="181977"/>
                    </a:cubicBezTo>
                    <a:close/>
                    <a:moveTo>
                      <a:pt x="104318" y="233751"/>
                    </a:moveTo>
                    <a:cubicBezTo>
                      <a:pt x="111740" y="233751"/>
                      <a:pt x="117757" y="227734"/>
                      <a:pt x="117757" y="220312"/>
                    </a:cubicBezTo>
                    <a:cubicBezTo>
                      <a:pt x="117757" y="212889"/>
                      <a:pt x="111740" y="206873"/>
                      <a:pt x="104318" y="206873"/>
                    </a:cubicBezTo>
                    <a:cubicBezTo>
                      <a:pt x="96895" y="206873"/>
                      <a:pt x="90879" y="212889"/>
                      <a:pt x="90879" y="220312"/>
                    </a:cubicBezTo>
                    <a:cubicBezTo>
                      <a:pt x="90879" y="227734"/>
                      <a:pt x="96895" y="233751"/>
                      <a:pt x="104318" y="233751"/>
                    </a:cubicBezTo>
                    <a:close/>
                    <a:moveTo>
                      <a:pt x="104318" y="285413"/>
                    </a:moveTo>
                    <a:cubicBezTo>
                      <a:pt x="111740" y="285413"/>
                      <a:pt x="117757" y="279397"/>
                      <a:pt x="117757" y="271974"/>
                    </a:cubicBezTo>
                    <a:cubicBezTo>
                      <a:pt x="117757" y="264552"/>
                      <a:pt x="111740" y="258535"/>
                      <a:pt x="104318" y="258535"/>
                    </a:cubicBezTo>
                    <a:cubicBezTo>
                      <a:pt x="96895" y="258535"/>
                      <a:pt x="90879" y="264552"/>
                      <a:pt x="90879" y="271974"/>
                    </a:cubicBezTo>
                    <a:cubicBezTo>
                      <a:pt x="90879" y="279397"/>
                      <a:pt x="96895" y="285413"/>
                      <a:pt x="104318" y="285413"/>
                    </a:cubicBezTo>
                    <a:close/>
                    <a:moveTo>
                      <a:pt x="104318" y="337187"/>
                    </a:moveTo>
                    <a:cubicBezTo>
                      <a:pt x="111740" y="337187"/>
                      <a:pt x="117757" y="331170"/>
                      <a:pt x="117757" y="323748"/>
                    </a:cubicBezTo>
                    <a:cubicBezTo>
                      <a:pt x="117757" y="316326"/>
                      <a:pt x="111740" y="310309"/>
                      <a:pt x="104318" y="310309"/>
                    </a:cubicBezTo>
                    <a:cubicBezTo>
                      <a:pt x="96895" y="310309"/>
                      <a:pt x="90879" y="316326"/>
                      <a:pt x="90879" y="323748"/>
                    </a:cubicBezTo>
                    <a:cubicBezTo>
                      <a:pt x="90879" y="331170"/>
                      <a:pt x="96895" y="337187"/>
                      <a:pt x="104318" y="337187"/>
                    </a:cubicBezTo>
                    <a:close/>
                    <a:moveTo>
                      <a:pt x="104318" y="388960"/>
                    </a:moveTo>
                    <a:cubicBezTo>
                      <a:pt x="111740" y="388960"/>
                      <a:pt x="117757" y="382943"/>
                      <a:pt x="117757" y="375521"/>
                    </a:cubicBezTo>
                    <a:cubicBezTo>
                      <a:pt x="117757" y="368099"/>
                      <a:pt x="111740" y="362082"/>
                      <a:pt x="104318" y="362082"/>
                    </a:cubicBezTo>
                    <a:cubicBezTo>
                      <a:pt x="96895" y="362082"/>
                      <a:pt x="90879" y="368099"/>
                      <a:pt x="90879" y="375521"/>
                    </a:cubicBezTo>
                    <a:cubicBezTo>
                      <a:pt x="90879" y="382943"/>
                      <a:pt x="96895" y="388960"/>
                      <a:pt x="104318" y="388960"/>
                    </a:cubicBezTo>
                    <a:close/>
                    <a:moveTo>
                      <a:pt x="104318" y="440623"/>
                    </a:moveTo>
                    <a:cubicBezTo>
                      <a:pt x="111740" y="440623"/>
                      <a:pt x="117757" y="434607"/>
                      <a:pt x="117757" y="427184"/>
                    </a:cubicBezTo>
                    <a:cubicBezTo>
                      <a:pt x="117757" y="419762"/>
                      <a:pt x="111740" y="413745"/>
                      <a:pt x="104318" y="413745"/>
                    </a:cubicBezTo>
                    <a:cubicBezTo>
                      <a:pt x="96895" y="413745"/>
                      <a:pt x="90879" y="419762"/>
                      <a:pt x="90879" y="427184"/>
                    </a:cubicBezTo>
                    <a:cubicBezTo>
                      <a:pt x="90879" y="434607"/>
                      <a:pt x="96895" y="440623"/>
                      <a:pt x="104318" y="440623"/>
                    </a:cubicBezTo>
                    <a:close/>
                    <a:moveTo>
                      <a:pt x="58823" y="26878"/>
                    </a:moveTo>
                    <a:cubicBezTo>
                      <a:pt x="66245" y="26878"/>
                      <a:pt x="72262" y="20861"/>
                      <a:pt x="72262" y="13439"/>
                    </a:cubicBezTo>
                    <a:cubicBezTo>
                      <a:pt x="72262" y="6017"/>
                      <a:pt x="66245" y="0"/>
                      <a:pt x="58823" y="0"/>
                    </a:cubicBezTo>
                    <a:cubicBezTo>
                      <a:pt x="51401" y="0"/>
                      <a:pt x="45384" y="6017"/>
                      <a:pt x="45384" y="13439"/>
                    </a:cubicBezTo>
                    <a:cubicBezTo>
                      <a:pt x="45384" y="20861"/>
                      <a:pt x="51401" y="26878"/>
                      <a:pt x="58823" y="26878"/>
                    </a:cubicBezTo>
                    <a:close/>
                    <a:moveTo>
                      <a:pt x="58823" y="78541"/>
                    </a:moveTo>
                    <a:cubicBezTo>
                      <a:pt x="66245" y="78541"/>
                      <a:pt x="72262" y="72524"/>
                      <a:pt x="72262" y="65102"/>
                    </a:cubicBezTo>
                    <a:cubicBezTo>
                      <a:pt x="72262" y="57680"/>
                      <a:pt x="66245" y="51663"/>
                      <a:pt x="58823" y="51663"/>
                    </a:cubicBezTo>
                    <a:cubicBezTo>
                      <a:pt x="51401" y="51663"/>
                      <a:pt x="45384" y="57680"/>
                      <a:pt x="45384" y="65102"/>
                    </a:cubicBezTo>
                    <a:cubicBezTo>
                      <a:pt x="45384" y="72524"/>
                      <a:pt x="51401" y="78541"/>
                      <a:pt x="58823" y="78541"/>
                    </a:cubicBezTo>
                    <a:close/>
                    <a:moveTo>
                      <a:pt x="58823" y="130314"/>
                    </a:moveTo>
                    <a:cubicBezTo>
                      <a:pt x="66245" y="130314"/>
                      <a:pt x="72262" y="124297"/>
                      <a:pt x="72262" y="116875"/>
                    </a:cubicBezTo>
                    <a:cubicBezTo>
                      <a:pt x="72262" y="109453"/>
                      <a:pt x="66245" y="103436"/>
                      <a:pt x="58823" y="103436"/>
                    </a:cubicBezTo>
                    <a:cubicBezTo>
                      <a:pt x="51401" y="103436"/>
                      <a:pt x="45384" y="109453"/>
                      <a:pt x="45384" y="116875"/>
                    </a:cubicBezTo>
                    <a:cubicBezTo>
                      <a:pt x="45384" y="124297"/>
                      <a:pt x="51401" y="130314"/>
                      <a:pt x="58823" y="130314"/>
                    </a:cubicBezTo>
                    <a:close/>
                    <a:moveTo>
                      <a:pt x="58823" y="181977"/>
                    </a:moveTo>
                    <a:cubicBezTo>
                      <a:pt x="66245" y="181977"/>
                      <a:pt x="72262" y="175961"/>
                      <a:pt x="72262" y="168538"/>
                    </a:cubicBezTo>
                    <a:cubicBezTo>
                      <a:pt x="72262" y="161116"/>
                      <a:pt x="66245" y="155099"/>
                      <a:pt x="58823" y="155099"/>
                    </a:cubicBezTo>
                    <a:cubicBezTo>
                      <a:pt x="51401" y="155099"/>
                      <a:pt x="45384" y="161116"/>
                      <a:pt x="45384" y="168538"/>
                    </a:cubicBezTo>
                    <a:cubicBezTo>
                      <a:pt x="45384" y="175961"/>
                      <a:pt x="51401" y="181977"/>
                      <a:pt x="58823" y="181977"/>
                    </a:cubicBezTo>
                    <a:close/>
                    <a:moveTo>
                      <a:pt x="58823" y="233751"/>
                    </a:moveTo>
                    <a:cubicBezTo>
                      <a:pt x="66245" y="233751"/>
                      <a:pt x="72262" y="227734"/>
                      <a:pt x="72262" y="220312"/>
                    </a:cubicBezTo>
                    <a:cubicBezTo>
                      <a:pt x="72262" y="212889"/>
                      <a:pt x="66245" y="206873"/>
                      <a:pt x="58823" y="206873"/>
                    </a:cubicBezTo>
                    <a:cubicBezTo>
                      <a:pt x="51401" y="206873"/>
                      <a:pt x="45384" y="212889"/>
                      <a:pt x="45384" y="220312"/>
                    </a:cubicBezTo>
                    <a:cubicBezTo>
                      <a:pt x="45384" y="227734"/>
                      <a:pt x="51401" y="233751"/>
                      <a:pt x="58823" y="233751"/>
                    </a:cubicBezTo>
                    <a:close/>
                    <a:moveTo>
                      <a:pt x="58823" y="285413"/>
                    </a:moveTo>
                    <a:cubicBezTo>
                      <a:pt x="66245" y="285413"/>
                      <a:pt x="72262" y="279397"/>
                      <a:pt x="72262" y="271974"/>
                    </a:cubicBezTo>
                    <a:cubicBezTo>
                      <a:pt x="72262" y="264552"/>
                      <a:pt x="66245" y="258535"/>
                      <a:pt x="58823" y="258535"/>
                    </a:cubicBezTo>
                    <a:cubicBezTo>
                      <a:pt x="51401" y="258535"/>
                      <a:pt x="45384" y="264552"/>
                      <a:pt x="45384" y="271974"/>
                    </a:cubicBezTo>
                    <a:cubicBezTo>
                      <a:pt x="45384" y="279397"/>
                      <a:pt x="51401" y="285413"/>
                      <a:pt x="58823" y="285413"/>
                    </a:cubicBezTo>
                    <a:close/>
                    <a:moveTo>
                      <a:pt x="58823" y="337187"/>
                    </a:moveTo>
                    <a:cubicBezTo>
                      <a:pt x="66245" y="337187"/>
                      <a:pt x="72262" y="331170"/>
                      <a:pt x="72262" y="323748"/>
                    </a:cubicBezTo>
                    <a:cubicBezTo>
                      <a:pt x="72262" y="316326"/>
                      <a:pt x="66245" y="310309"/>
                      <a:pt x="58823" y="310309"/>
                    </a:cubicBezTo>
                    <a:cubicBezTo>
                      <a:pt x="51401" y="310309"/>
                      <a:pt x="45384" y="316326"/>
                      <a:pt x="45384" y="323748"/>
                    </a:cubicBezTo>
                    <a:cubicBezTo>
                      <a:pt x="45384" y="331170"/>
                      <a:pt x="51401" y="337187"/>
                      <a:pt x="58823" y="337187"/>
                    </a:cubicBezTo>
                    <a:close/>
                    <a:moveTo>
                      <a:pt x="58823" y="388960"/>
                    </a:moveTo>
                    <a:cubicBezTo>
                      <a:pt x="66245" y="388960"/>
                      <a:pt x="72262" y="382943"/>
                      <a:pt x="72262" y="375521"/>
                    </a:cubicBezTo>
                    <a:cubicBezTo>
                      <a:pt x="72262" y="368099"/>
                      <a:pt x="66245" y="362082"/>
                      <a:pt x="58823" y="362082"/>
                    </a:cubicBezTo>
                    <a:cubicBezTo>
                      <a:pt x="51401" y="362082"/>
                      <a:pt x="45384" y="368099"/>
                      <a:pt x="45384" y="375521"/>
                    </a:cubicBezTo>
                    <a:cubicBezTo>
                      <a:pt x="45384" y="382943"/>
                      <a:pt x="51401" y="388960"/>
                      <a:pt x="58823" y="388960"/>
                    </a:cubicBezTo>
                    <a:close/>
                    <a:moveTo>
                      <a:pt x="58823" y="440623"/>
                    </a:moveTo>
                    <a:cubicBezTo>
                      <a:pt x="66245" y="440623"/>
                      <a:pt x="72262" y="434607"/>
                      <a:pt x="72262" y="427184"/>
                    </a:cubicBezTo>
                    <a:cubicBezTo>
                      <a:pt x="72262" y="419762"/>
                      <a:pt x="66245" y="413745"/>
                      <a:pt x="58823" y="413745"/>
                    </a:cubicBezTo>
                    <a:cubicBezTo>
                      <a:pt x="51401" y="413745"/>
                      <a:pt x="45384" y="419762"/>
                      <a:pt x="45384" y="427184"/>
                    </a:cubicBezTo>
                    <a:cubicBezTo>
                      <a:pt x="45384" y="434607"/>
                      <a:pt x="51401" y="440623"/>
                      <a:pt x="58823" y="440623"/>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13439" y="78541"/>
                    </a:moveTo>
                    <a:cubicBezTo>
                      <a:pt x="20861" y="78541"/>
                      <a:pt x="26878" y="72524"/>
                      <a:pt x="26878" y="65102"/>
                    </a:cubicBezTo>
                    <a:cubicBezTo>
                      <a:pt x="26878"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8" y="124297"/>
                      <a:pt x="26878" y="116875"/>
                    </a:cubicBezTo>
                    <a:cubicBezTo>
                      <a:pt x="26878"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8" y="175961"/>
                      <a:pt x="26878" y="168538"/>
                    </a:cubicBezTo>
                    <a:cubicBezTo>
                      <a:pt x="26878"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8" y="227734"/>
                      <a:pt x="26878" y="220312"/>
                    </a:cubicBezTo>
                    <a:cubicBezTo>
                      <a:pt x="26878"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8" y="279397"/>
                      <a:pt x="26878" y="271974"/>
                    </a:cubicBezTo>
                    <a:cubicBezTo>
                      <a:pt x="26878"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8" y="331170"/>
                      <a:pt x="26878" y="323748"/>
                    </a:cubicBezTo>
                    <a:cubicBezTo>
                      <a:pt x="26878"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8" y="382943"/>
                      <a:pt x="26878" y="375521"/>
                    </a:cubicBezTo>
                    <a:cubicBezTo>
                      <a:pt x="26878"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8" y="434607"/>
                      <a:pt x="26878" y="427184"/>
                    </a:cubicBezTo>
                    <a:cubicBezTo>
                      <a:pt x="26878"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174" name="图形 4">
              <a:extLst>
                <a:ext uri="{FF2B5EF4-FFF2-40B4-BE49-F238E27FC236}">
                  <a16:creationId xmlns:a16="http://schemas.microsoft.com/office/drawing/2014/main" id="{F132E345-9708-E715-4BB9-CDD6134D2435}"/>
                </a:ext>
              </a:extLst>
            </p:cNvPr>
            <p:cNvGrpSpPr/>
            <p:nvPr/>
          </p:nvGrpSpPr>
          <p:grpSpPr>
            <a:xfrm>
              <a:off x="9530749" y="4584730"/>
              <a:ext cx="1460776" cy="440623"/>
              <a:chOff x="9530749" y="4584730"/>
              <a:chExt cx="1460776" cy="440623"/>
            </a:xfrm>
            <a:solidFill>
              <a:srgbClr val="C9CACA">
                <a:alpha val="59000"/>
              </a:srgbClr>
            </a:solidFill>
          </p:grpSpPr>
          <p:sp>
            <p:nvSpPr>
              <p:cNvPr id="175" name="任意多边形: 形状 174">
                <a:extLst>
                  <a:ext uri="{FF2B5EF4-FFF2-40B4-BE49-F238E27FC236}">
                    <a16:creationId xmlns:a16="http://schemas.microsoft.com/office/drawing/2014/main" id="{B14333AC-633A-D95A-D037-C43263A16786}"/>
                  </a:ext>
                </a:extLst>
              </p:cNvPr>
              <p:cNvSpPr/>
              <p:nvPr/>
            </p:nvSpPr>
            <p:spPr>
              <a:xfrm>
                <a:off x="10646518" y="4584730"/>
                <a:ext cx="345007" cy="440623"/>
              </a:xfrm>
              <a:custGeom>
                <a:avLst/>
                <a:gdLst>
                  <a:gd name="connsiteX0" fmla="*/ 331569 w 345007"/>
                  <a:gd name="connsiteY0" fmla="*/ 26878 h 440623"/>
                  <a:gd name="connsiteX1" fmla="*/ 345007 w 345007"/>
                  <a:gd name="connsiteY1" fmla="*/ 13439 h 440623"/>
                  <a:gd name="connsiteX2" fmla="*/ 331569 w 345007"/>
                  <a:gd name="connsiteY2" fmla="*/ 0 h 440623"/>
                  <a:gd name="connsiteX3" fmla="*/ 318130 w 345007"/>
                  <a:gd name="connsiteY3" fmla="*/ 13439 h 440623"/>
                  <a:gd name="connsiteX4" fmla="*/ 331569 w 345007"/>
                  <a:gd name="connsiteY4" fmla="*/ 26878 h 440623"/>
                  <a:gd name="connsiteX5" fmla="*/ 331569 w 345007"/>
                  <a:gd name="connsiteY5" fmla="*/ 78541 h 440623"/>
                  <a:gd name="connsiteX6" fmla="*/ 345007 w 345007"/>
                  <a:gd name="connsiteY6" fmla="*/ 65102 h 440623"/>
                  <a:gd name="connsiteX7" fmla="*/ 331569 w 345007"/>
                  <a:gd name="connsiteY7" fmla="*/ 51663 h 440623"/>
                  <a:gd name="connsiteX8" fmla="*/ 318130 w 345007"/>
                  <a:gd name="connsiteY8" fmla="*/ 65102 h 440623"/>
                  <a:gd name="connsiteX9" fmla="*/ 331569 w 345007"/>
                  <a:gd name="connsiteY9" fmla="*/ 78541 h 440623"/>
                  <a:gd name="connsiteX10" fmla="*/ 331569 w 345007"/>
                  <a:gd name="connsiteY10" fmla="*/ 130314 h 440623"/>
                  <a:gd name="connsiteX11" fmla="*/ 345007 w 345007"/>
                  <a:gd name="connsiteY11" fmla="*/ 116875 h 440623"/>
                  <a:gd name="connsiteX12" fmla="*/ 331569 w 345007"/>
                  <a:gd name="connsiteY12" fmla="*/ 103436 h 440623"/>
                  <a:gd name="connsiteX13" fmla="*/ 318130 w 345007"/>
                  <a:gd name="connsiteY13" fmla="*/ 116875 h 440623"/>
                  <a:gd name="connsiteX14" fmla="*/ 331569 w 345007"/>
                  <a:gd name="connsiteY14" fmla="*/ 130314 h 440623"/>
                  <a:gd name="connsiteX15" fmla="*/ 331569 w 345007"/>
                  <a:gd name="connsiteY15" fmla="*/ 181977 h 440623"/>
                  <a:gd name="connsiteX16" fmla="*/ 345007 w 345007"/>
                  <a:gd name="connsiteY16" fmla="*/ 168538 h 440623"/>
                  <a:gd name="connsiteX17" fmla="*/ 331569 w 345007"/>
                  <a:gd name="connsiteY17" fmla="*/ 155099 h 440623"/>
                  <a:gd name="connsiteX18" fmla="*/ 318130 w 345007"/>
                  <a:gd name="connsiteY18" fmla="*/ 168538 h 440623"/>
                  <a:gd name="connsiteX19" fmla="*/ 331569 w 345007"/>
                  <a:gd name="connsiteY19" fmla="*/ 181977 h 440623"/>
                  <a:gd name="connsiteX20" fmla="*/ 331569 w 345007"/>
                  <a:gd name="connsiteY20" fmla="*/ 233751 h 440623"/>
                  <a:gd name="connsiteX21" fmla="*/ 345007 w 345007"/>
                  <a:gd name="connsiteY21" fmla="*/ 220312 h 440623"/>
                  <a:gd name="connsiteX22" fmla="*/ 331569 w 345007"/>
                  <a:gd name="connsiteY22" fmla="*/ 206873 h 440623"/>
                  <a:gd name="connsiteX23" fmla="*/ 318130 w 345007"/>
                  <a:gd name="connsiteY23" fmla="*/ 220312 h 440623"/>
                  <a:gd name="connsiteX24" fmla="*/ 331569 w 345007"/>
                  <a:gd name="connsiteY24" fmla="*/ 233751 h 440623"/>
                  <a:gd name="connsiteX25" fmla="*/ 331569 w 345007"/>
                  <a:gd name="connsiteY25" fmla="*/ 285413 h 440623"/>
                  <a:gd name="connsiteX26" fmla="*/ 345007 w 345007"/>
                  <a:gd name="connsiteY26" fmla="*/ 271974 h 440623"/>
                  <a:gd name="connsiteX27" fmla="*/ 331569 w 345007"/>
                  <a:gd name="connsiteY27" fmla="*/ 258535 h 440623"/>
                  <a:gd name="connsiteX28" fmla="*/ 318130 w 345007"/>
                  <a:gd name="connsiteY28" fmla="*/ 271974 h 440623"/>
                  <a:gd name="connsiteX29" fmla="*/ 331569 w 345007"/>
                  <a:gd name="connsiteY29" fmla="*/ 285413 h 440623"/>
                  <a:gd name="connsiteX30" fmla="*/ 331569 w 345007"/>
                  <a:gd name="connsiteY30" fmla="*/ 337187 h 440623"/>
                  <a:gd name="connsiteX31" fmla="*/ 345007 w 345007"/>
                  <a:gd name="connsiteY31" fmla="*/ 323748 h 440623"/>
                  <a:gd name="connsiteX32" fmla="*/ 331569 w 345007"/>
                  <a:gd name="connsiteY32" fmla="*/ 310309 h 440623"/>
                  <a:gd name="connsiteX33" fmla="*/ 318130 w 345007"/>
                  <a:gd name="connsiteY33" fmla="*/ 323748 h 440623"/>
                  <a:gd name="connsiteX34" fmla="*/ 331569 w 345007"/>
                  <a:gd name="connsiteY34" fmla="*/ 337187 h 440623"/>
                  <a:gd name="connsiteX35" fmla="*/ 331569 w 345007"/>
                  <a:gd name="connsiteY35" fmla="*/ 388960 h 440623"/>
                  <a:gd name="connsiteX36" fmla="*/ 345007 w 345007"/>
                  <a:gd name="connsiteY36" fmla="*/ 375521 h 440623"/>
                  <a:gd name="connsiteX37" fmla="*/ 331569 w 345007"/>
                  <a:gd name="connsiteY37" fmla="*/ 362082 h 440623"/>
                  <a:gd name="connsiteX38" fmla="*/ 318130 w 345007"/>
                  <a:gd name="connsiteY38" fmla="*/ 375521 h 440623"/>
                  <a:gd name="connsiteX39" fmla="*/ 331569 w 345007"/>
                  <a:gd name="connsiteY39" fmla="*/ 388960 h 440623"/>
                  <a:gd name="connsiteX40" fmla="*/ 331569 w 345007"/>
                  <a:gd name="connsiteY40" fmla="*/ 440623 h 440623"/>
                  <a:gd name="connsiteX41" fmla="*/ 345007 w 345007"/>
                  <a:gd name="connsiteY41" fmla="*/ 427184 h 440623"/>
                  <a:gd name="connsiteX42" fmla="*/ 331569 w 345007"/>
                  <a:gd name="connsiteY42" fmla="*/ 413745 h 440623"/>
                  <a:gd name="connsiteX43" fmla="*/ 318130 w 345007"/>
                  <a:gd name="connsiteY43" fmla="*/ 427184 h 440623"/>
                  <a:gd name="connsiteX44" fmla="*/ 331569 w 345007"/>
                  <a:gd name="connsiteY44" fmla="*/ 440623 h 440623"/>
                  <a:gd name="connsiteX45" fmla="*/ 286074 w 345007"/>
                  <a:gd name="connsiteY45" fmla="*/ 26878 h 440623"/>
                  <a:gd name="connsiteX46" fmla="*/ 299513 w 345007"/>
                  <a:gd name="connsiteY46" fmla="*/ 13439 h 440623"/>
                  <a:gd name="connsiteX47" fmla="*/ 286074 w 345007"/>
                  <a:gd name="connsiteY47" fmla="*/ 0 h 440623"/>
                  <a:gd name="connsiteX48" fmla="*/ 272636 w 345007"/>
                  <a:gd name="connsiteY48" fmla="*/ 13439 h 440623"/>
                  <a:gd name="connsiteX49" fmla="*/ 286074 w 345007"/>
                  <a:gd name="connsiteY49" fmla="*/ 26878 h 440623"/>
                  <a:gd name="connsiteX50" fmla="*/ 286074 w 345007"/>
                  <a:gd name="connsiteY50" fmla="*/ 78541 h 440623"/>
                  <a:gd name="connsiteX51" fmla="*/ 299513 w 345007"/>
                  <a:gd name="connsiteY51" fmla="*/ 65102 h 440623"/>
                  <a:gd name="connsiteX52" fmla="*/ 286074 w 345007"/>
                  <a:gd name="connsiteY52" fmla="*/ 51663 h 440623"/>
                  <a:gd name="connsiteX53" fmla="*/ 272636 w 345007"/>
                  <a:gd name="connsiteY53" fmla="*/ 65102 h 440623"/>
                  <a:gd name="connsiteX54" fmla="*/ 286074 w 345007"/>
                  <a:gd name="connsiteY54" fmla="*/ 78541 h 440623"/>
                  <a:gd name="connsiteX55" fmla="*/ 286074 w 345007"/>
                  <a:gd name="connsiteY55" fmla="*/ 130314 h 440623"/>
                  <a:gd name="connsiteX56" fmla="*/ 299513 w 345007"/>
                  <a:gd name="connsiteY56" fmla="*/ 116875 h 440623"/>
                  <a:gd name="connsiteX57" fmla="*/ 286074 w 345007"/>
                  <a:gd name="connsiteY57" fmla="*/ 103436 h 440623"/>
                  <a:gd name="connsiteX58" fmla="*/ 272636 w 345007"/>
                  <a:gd name="connsiteY58" fmla="*/ 116875 h 440623"/>
                  <a:gd name="connsiteX59" fmla="*/ 286074 w 345007"/>
                  <a:gd name="connsiteY59" fmla="*/ 130314 h 440623"/>
                  <a:gd name="connsiteX60" fmla="*/ 286074 w 345007"/>
                  <a:gd name="connsiteY60" fmla="*/ 181977 h 440623"/>
                  <a:gd name="connsiteX61" fmla="*/ 299513 w 345007"/>
                  <a:gd name="connsiteY61" fmla="*/ 168538 h 440623"/>
                  <a:gd name="connsiteX62" fmla="*/ 286074 w 345007"/>
                  <a:gd name="connsiteY62" fmla="*/ 155099 h 440623"/>
                  <a:gd name="connsiteX63" fmla="*/ 272636 w 345007"/>
                  <a:gd name="connsiteY63" fmla="*/ 168538 h 440623"/>
                  <a:gd name="connsiteX64" fmla="*/ 286074 w 345007"/>
                  <a:gd name="connsiteY64" fmla="*/ 181977 h 440623"/>
                  <a:gd name="connsiteX65" fmla="*/ 286074 w 345007"/>
                  <a:gd name="connsiteY65" fmla="*/ 233751 h 440623"/>
                  <a:gd name="connsiteX66" fmla="*/ 299513 w 345007"/>
                  <a:gd name="connsiteY66" fmla="*/ 220312 h 440623"/>
                  <a:gd name="connsiteX67" fmla="*/ 286074 w 345007"/>
                  <a:gd name="connsiteY67" fmla="*/ 206873 h 440623"/>
                  <a:gd name="connsiteX68" fmla="*/ 272636 w 345007"/>
                  <a:gd name="connsiteY68" fmla="*/ 220312 h 440623"/>
                  <a:gd name="connsiteX69" fmla="*/ 286074 w 345007"/>
                  <a:gd name="connsiteY69" fmla="*/ 233751 h 440623"/>
                  <a:gd name="connsiteX70" fmla="*/ 286074 w 345007"/>
                  <a:gd name="connsiteY70" fmla="*/ 285413 h 440623"/>
                  <a:gd name="connsiteX71" fmla="*/ 299513 w 345007"/>
                  <a:gd name="connsiteY71" fmla="*/ 271974 h 440623"/>
                  <a:gd name="connsiteX72" fmla="*/ 286074 w 345007"/>
                  <a:gd name="connsiteY72" fmla="*/ 258535 h 440623"/>
                  <a:gd name="connsiteX73" fmla="*/ 272636 w 345007"/>
                  <a:gd name="connsiteY73" fmla="*/ 271974 h 440623"/>
                  <a:gd name="connsiteX74" fmla="*/ 286074 w 345007"/>
                  <a:gd name="connsiteY74" fmla="*/ 285413 h 440623"/>
                  <a:gd name="connsiteX75" fmla="*/ 286074 w 345007"/>
                  <a:gd name="connsiteY75" fmla="*/ 337187 h 440623"/>
                  <a:gd name="connsiteX76" fmla="*/ 299513 w 345007"/>
                  <a:gd name="connsiteY76" fmla="*/ 323748 h 440623"/>
                  <a:gd name="connsiteX77" fmla="*/ 286074 w 345007"/>
                  <a:gd name="connsiteY77" fmla="*/ 310309 h 440623"/>
                  <a:gd name="connsiteX78" fmla="*/ 272636 w 345007"/>
                  <a:gd name="connsiteY78" fmla="*/ 323748 h 440623"/>
                  <a:gd name="connsiteX79" fmla="*/ 286074 w 345007"/>
                  <a:gd name="connsiteY79" fmla="*/ 337187 h 440623"/>
                  <a:gd name="connsiteX80" fmla="*/ 286074 w 345007"/>
                  <a:gd name="connsiteY80" fmla="*/ 388960 h 440623"/>
                  <a:gd name="connsiteX81" fmla="*/ 299513 w 345007"/>
                  <a:gd name="connsiteY81" fmla="*/ 375521 h 440623"/>
                  <a:gd name="connsiteX82" fmla="*/ 286074 w 345007"/>
                  <a:gd name="connsiteY82" fmla="*/ 362082 h 440623"/>
                  <a:gd name="connsiteX83" fmla="*/ 272636 w 345007"/>
                  <a:gd name="connsiteY83" fmla="*/ 375521 h 440623"/>
                  <a:gd name="connsiteX84" fmla="*/ 286074 w 345007"/>
                  <a:gd name="connsiteY84" fmla="*/ 388960 h 440623"/>
                  <a:gd name="connsiteX85" fmla="*/ 286074 w 345007"/>
                  <a:gd name="connsiteY85" fmla="*/ 440623 h 440623"/>
                  <a:gd name="connsiteX86" fmla="*/ 299513 w 345007"/>
                  <a:gd name="connsiteY86" fmla="*/ 427184 h 440623"/>
                  <a:gd name="connsiteX87" fmla="*/ 286074 w 345007"/>
                  <a:gd name="connsiteY87" fmla="*/ 413745 h 440623"/>
                  <a:gd name="connsiteX88" fmla="*/ 272636 w 345007"/>
                  <a:gd name="connsiteY88" fmla="*/ 427184 h 440623"/>
                  <a:gd name="connsiteX89" fmla="*/ 286074 w 345007"/>
                  <a:gd name="connsiteY89" fmla="*/ 440623 h 440623"/>
                  <a:gd name="connsiteX90" fmla="*/ 240690 w 345007"/>
                  <a:gd name="connsiteY90" fmla="*/ 26878 h 440623"/>
                  <a:gd name="connsiteX91" fmla="*/ 254129 w 345007"/>
                  <a:gd name="connsiteY91" fmla="*/ 13439 h 440623"/>
                  <a:gd name="connsiteX92" fmla="*/ 240690 w 345007"/>
                  <a:gd name="connsiteY92" fmla="*/ 0 h 440623"/>
                  <a:gd name="connsiteX93" fmla="*/ 227252 w 345007"/>
                  <a:gd name="connsiteY93" fmla="*/ 13439 h 440623"/>
                  <a:gd name="connsiteX94" fmla="*/ 240690 w 345007"/>
                  <a:gd name="connsiteY94" fmla="*/ 26878 h 440623"/>
                  <a:gd name="connsiteX95" fmla="*/ 240690 w 345007"/>
                  <a:gd name="connsiteY95" fmla="*/ 78541 h 440623"/>
                  <a:gd name="connsiteX96" fmla="*/ 254129 w 345007"/>
                  <a:gd name="connsiteY96" fmla="*/ 65102 h 440623"/>
                  <a:gd name="connsiteX97" fmla="*/ 240690 w 345007"/>
                  <a:gd name="connsiteY97" fmla="*/ 51663 h 440623"/>
                  <a:gd name="connsiteX98" fmla="*/ 227252 w 345007"/>
                  <a:gd name="connsiteY98" fmla="*/ 65102 h 440623"/>
                  <a:gd name="connsiteX99" fmla="*/ 240690 w 345007"/>
                  <a:gd name="connsiteY99" fmla="*/ 78541 h 440623"/>
                  <a:gd name="connsiteX100" fmla="*/ 240690 w 345007"/>
                  <a:gd name="connsiteY100" fmla="*/ 130314 h 440623"/>
                  <a:gd name="connsiteX101" fmla="*/ 254129 w 345007"/>
                  <a:gd name="connsiteY101" fmla="*/ 116875 h 440623"/>
                  <a:gd name="connsiteX102" fmla="*/ 240690 w 345007"/>
                  <a:gd name="connsiteY102" fmla="*/ 103436 h 440623"/>
                  <a:gd name="connsiteX103" fmla="*/ 227252 w 345007"/>
                  <a:gd name="connsiteY103" fmla="*/ 116875 h 440623"/>
                  <a:gd name="connsiteX104" fmla="*/ 240690 w 345007"/>
                  <a:gd name="connsiteY104" fmla="*/ 130314 h 440623"/>
                  <a:gd name="connsiteX105" fmla="*/ 240690 w 345007"/>
                  <a:gd name="connsiteY105" fmla="*/ 181977 h 440623"/>
                  <a:gd name="connsiteX106" fmla="*/ 254129 w 345007"/>
                  <a:gd name="connsiteY106" fmla="*/ 168538 h 440623"/>
                  <a:gd name="connsiteX107" fmla="*/ 240690 w 345007"/>
                  <a:gd name="connsiteY107" fmla="*/ 155099 h 440623"/>
                  <a:gd name="connsiteX108" fmla="*/ 227252 w 345007"/>
                  <a:gd name="connsiteY108" fmla="*/ 168538 h 440623"/>
                  <a:gd name="connsiteX109" fmla="*/ 240690 w 345007"/>
                  <a:gd name="connsiteY109" fmla="*/ 181977 h 440623"/>
                  <a:gd name="connsiteX110" fmla="*/ 240690 w 345007"/>
                  <a:gd name="connsiteY110" fmla="*/ 233751 h 440623"/>
                  <a:gd name="connsiteX111" fmla="*/ 254129 w 345007"/>
                  <a:gd name="connsiteY111" fmla="*/ 220312 h 440623"/>
                  <a:gd name="connsiteX112" fmla="*/ 240690 w 345007"/>
                  <a:gd name="connsiteY112" fmla="*/ 206873 h 440623"/>
                  <a:gd name="connsiteX113" fmla="*/ 227252 w 345007"/>
                  <a:gd name="connsiteY113" fmla="*/ 220312 h 440623"/>
                  <a:gd name="connsiteX114" fmla="*/ 240690 w 345007"/>
                  <a:gd name="connsiteY114" fmla="*/ 233751 h 440623"/>
                  <a:gd name="connsiteX115" fmla="*/ 240690 w 345007"/>
                  <a:gd name="connsiteY115" fmla="*/ 285413 h 440623"/>
                  <a:gd name="connsiteX116" fmla="*/ 254129 w 345007"/>
                  <a:gd name="connsiteY116" fmla="*/ 271974 h 440623"/>
                  <a:gd name="connsiteX117" fmla="*/ 240690 w 345007"/>
                  <a:gd name="connsiteY117" fmla="*/ 258535 h 440623"/>
                  <a:gd name="connsiteX118" fmla="*/ 227252 w 345007"/>
                  <a:gd name="connsiteY118" fmla="*/ 271974 h 440623"/>
                  <a:gd name="connsiteX119" fmla="*/ 240690 w 345007"/>
                  <a:gd name="connsiteY119" fmla="*/ 285413 h 440623"/>
                  <a:gd name="connsiteX120" fmla="*/ 240690 w 345007"/>
                  <a:gd name="connsiteY120" fmla="*/ 337187 h 440623"/>
                  <a:gd name="connsiteX121" fmla="*/ 254129 w 345007"/>
                  <a:gd name="connsiteY121" fmla="*/ 323748 h 440623"/>
                  <a:gd name="connsiteX122" fmla="*/ 240690 w 345007"/>
                  <a:gd name="connsiteY122" fmla="*/ 310309 h 440623"/>
                  <a:gd name="connsiteX123" fmla="*/ 227252 w 345007"/>
                  <a:gd name="connsiteY123" fmla="*/ 323748 h 440623"/>
                  <a:gd name="connsiteX124" fmla="*/ 240690 w 345007"/>
                  <a:gd name="connsiteY124" fmla="*/ 337187 h 440623"/>
                  <a:gd name="connsiteX125" fmla="*/ 240690 w 345007"/>
                  <a:gd name="connsiteY125" fmla="*/ 388960 h 440623"/>
                  <a:gd name="connsiteX126" fmla="*/ 254129 w 345007"/>
                  <a:gd name="connsiteY126" fmla="*/ 375521 h 440623"/>
                  <a:gd name="connsiteX127" fmla="*/ 240690 w 345007"/>
                  <a:gd name="connsiteY127" fmla="*/ 362082 h 440623"/>
                  <a:gd name="connsiteX128" fmla="*/ 227252 w 345007"/>
                  <a:gd name="connsiteY128" fmla="*/ 375521 h 440623"/>
                  <a:gd name="connsiteX129" fmla="*/ 240690 w 345007"/>
                  <a:gd name="connsiteY129" fmla="*/ 388960 h 440623"/>
                  <a:gd name="connsiteX130" fmla="*/ 240690 w 345007"/>
                  <a:gd name="connsiteY130" fmla="*/ 440623 h 440623"/>
                  <a:gd name="connsiteX131" fmla="*/ 254129 w 345007"/>
                  <a:gd name="connsiteY131" fmla="*/ 427184 h 440623"/>
                  <a:gd name="connsiteX132" fmla="*/ 240690 w 345007"/>
                  <a:gd name="connsiteY132" fmla="*/ 413745 h 440623"/>
                  <a:gd name="connsiteX133" fmla="*/ 227252 w 345007"/>
                  <a:gd name="connsiteY133" fmla="*/ 427184 h 440623"/>
                  <a:gd name="connsiteX134" fmla="*/ 240690 w 345007"/>
                  <a:gd name="connsiteY134" fmla="*/ 440623 h 440623"/>
                  <a:gd name="connsiteX135" fmla="*/ 195196 w 345007"/>
                  <a:gd name="connsiteY135" fmla="*/ 26878 h 440623"/>
                  <a:gd name="connsiteX136" fmla="*/ 208634 w 345007"/>
                  <a:gd name="connsiteY136" fmla="*/ 13439 h 440623"/>
                  <a:gd name="connsiteX137" fmla="*/ 195196 w 345007"/>
                  <a:gd name="connsiteY137" fmla="*/ 0 h 440623"/>
                  <a:gd name="connsiteX138" fmla="*/ 181757 w 345007"/>
                  <a:gd name="connsiteY138" fmla="*/ 13439 h 440623"/>
                  <a:gd name="connsiteX139" fmla="*/ 195196 w 345007"/>
                  <a:gd name="connsiteY139" fmla="*/ 26878 h 440623"/>
                  <a:gd name="connsiteX140" fmla="*/ 195196 w 345007"/>
                  <a:gd name="connsiteY140" fmla="*/ 78541 h 440623"/>
                  <a:gd name="connsiteX141" fmla="*/ 208634 w 345007"/>
                  <a:gd name="connsiteY141" fmla="*/ 65102 h 440623"/>
                  <a:gd name="connsiteX142" fmla="*/ 195196 w 345007"/>
                  <a:gd name="connsiteY142" fmla="*/ 51663 h 440623"/>
                  <a:gd name="connsiteX143" fmla="*/ 181757 w 345007"/>
                  <a:gd name="connsiteY143" fmla="*/ 65102 h 440623"/>
                  <a:gd name="connsiteX144" fmla="*/ 195196 w 345007"/>
                  <a:gd name="connsiteY144" fmla="*/ 78541 h 440623"/>
                  <a:gd name="connsiteX145" fmla="*/ 195196 w 345007"/>
                  <a:gd name="connsiteY145" fmla="*/ 130314 h 440623"/>
                  <a:gd name="connsiteX146" fmla="*/ 208634 w 345007"/>
                  <a:gd name="connsiteY146" fmla="*/ 116875 h 440623"/>
                  <a:gd name="connsiteX147" fmla="*/ 195196 w 345007"/>
                  <a:gd name="connsiteY147" fmla="*/ 103436 h 440623"/>
                  <a:gd name="connsiteX148" fmla="*/ 181757 w 345007"/>
                  <a:gd name="connsiteY148" fmla="*/ 116875 h 440623"/>
                  <a:gd name="connsiteX149" fmla="*/ 195196 w 345007"/>
                  <a:gd name="connsiteY149" fmla="*/ 130314 h 440623"/>
                  <a:gd name="connsiteX150" fmla="*/ 195196 w 345007"/>
                  <a:gd name="connsiteY150" fmla="*/ 181977 h 440623"/>
                  <a:gd name="connsiteX151" fmla="*/ 208634 w 345007"/>
                  <a:gd name="connsiteY151" fmla="*/ 168538 h 440623"/>
                  <a:gd name="connsiteX152" fmla="*/ 195196 w 345007"/>
                  <a:gd name="connsiteY152" fmla="*/ 155099 h 440623"/>
                  <a:gd name="connsiteX153" fmla="*/ 181757 w 345007"/>
                  <a:gd name="connsiteY153" fmla="*/ 168538 h 440623"/>
                  <a:gd name="connsiteX154" fmla="*/ 195196 w 345007"/>
                  <a:gd name="connsiteY154" fmla="*/ 181977 h 440623"/>
                  <a:gd name="connsiteX155" fmla="*/ 195196 w 345007"/>
                  <a:gd name="connsiteY155" fmla="*/ 233751 h 440623"/>
                  <a:gd name="connsiteX156" fmla="*/ 208634 w 345007"/>
                  <a:gd name="connsiteY156" fmla="*/ 220312 h 440623"/>
                  <a:gd name="connsiteX157" fmla="*/ 195196 w 345007"/>
                  <a:gd name="connsiteY157" fmla="*/ 206873 h 440623"/>
                  <a:gd name="connsiteX158" fmla="*/ 181757 w 345007"/>
                  <a:gd name="connsiteY158" fmla="*/ 220312 h 440623"/>
                  <a:gd name="connsiteX159" fmla="*/ 195196 w 345007"/>
                  <a:gd name="connsiteY159" fmla="*/ 233751 h 440623"/>
                  <a:gd name="connsiteX160" fmla="*/ 195196 w 345007"/>
                  <a:gd name="connsiteY160" fmla="*/ 285413 h 440623"/>
                  <a:gd name="connsiteX161" fmla="*/ 208634 w 345007"/>
                  <a:gd name="connsiteY161" fmla="*/ 271974 h 440623"/>
                  <a:gd name="connsiteX162" fmla="*/ 195196 w 345007"/>
                  <a:gd name="connsiteY162" fmla="*/ 258535 h 440623"/>
                  <a:gd name="connsiteX163" fmla="*/ 181757 w 345007"/>
                  <a:gd name="connsiteY163" fmla="*/ 271974 h 440623"/>
                  <a:gd name="connsiteX164" fmla="*/ 195196 w 345007"/>
                  <a:gd name="connsiteY164" fmla="*/ 285413 h 440623"/>
                  <a:gd name="connsiteX165" fmla="*/ 195196 w 345007"/>
                  <a:gd name="connsiteY165" fmla="*/ 337187 h 440623"/>
                  <a:gd name="connsiteX166" fmla="*/ 208634 w 345007"/>
                  <a:gd name="connsiteY166" fmla="*/ 323748 h 440623"/>
                  <a:gd name="connsiteX167" fmla="*/ 195196 w 345007"/>
                  <a:gd name="connsiteY167" fmla="*/ 310309 h 440623"/>
                  <a:gd name="connsiteX168" fmla="*/ 181757 w 345007"/>
                  <a:gd name="connsiteY168" fmla="*/ 323748 h 440623"/>
                  <a:gd name="connsiteX169" fmla="*/ 195196 w 345007"/>
                  <a:gd name="connsiteY169" fmla="*/ 337187 h 440623"/>
                  <a:gd name="connsiteX170" fmla="*/ 195196 w 345007"/>
                  <a:gd name="connsiteY170" fmla="*/ 388960 h 440623"/>
                  <a:gd name="connsiteX171" fmla="*/ 208634 w 345007"/>
                  <a:gd name="connsiteY171" fmla="*/ 375521 h 440623"/>
                  <a:gd name="connsiteX172" fmla="*/ 195196 w 345007"/>
                  <a:gd name="connsiteY172" fmla="*/ 362082 h 440623"/>
                  <a:gd name="connsiteX173" fmla="*/ 181757 w 345007"/>
                  <a:gd name="connsiteY173" fmla="*/ 375521 h 440623"/>
                  <a:gd name="connsiteX174" fmla="*/ 195196 w 345007"/>
                  <a:gd name="connsiteY174" fmla="*/ 388960 h 440623"/>
                  <a:gd name="connsiteX175" fmla="*/ 195196 w 345007"/>
                  <a:gd name="connsiteY175" fmla="*/ 440623 h 440623"/>
                  <a:gd name="connsiteX176" fmla="*/ 208634 w 345007"/>
                  <a:gd name="connsiteY176" fmla="*/ 427184 h 440623"/>
                  <a:gd name="connsiteX177" fmla="*/ 195196 w 345007"/>
                  <a:gd name="connsiteY177" fmla="*/ 413745 h 440623"/>
                  <a:gd name="connsiteX178" fmla="*/ 181757 w 345007"/>
                  <a:gd name="connsiteY178" fmla="*/ 427184 h 440623"/>
                  <a:gd name="connsiteX179" fmla="*/ 195196 w 345007"/>
                  <a:gd name="connsiteY179" fmla="*/ 440623 h 440623"/>
                  <a:gd name="connsiteX180" fmla="*/ 149701 w 345007"/>
                  <a:gd name="connsiteY180" fmla="*/ 26878 h 440623"/>
                  <a:gd name="connsiteX181" fmla="*/ 163140 w 345007"/>
                  <a:gd name="connsiteY181" fmla="*/ 13439 h 440623"/>
                  <a:gd name="connsiteX182" fmla="*/ 149701 w 345007"/>
                  <a:gd name="connsiteY182" fmla="*/ 0 h 440623"/>
                  <a:gd name="connsiteX183" fmla="*/ 136263 w 345007"/>
                  <a:gd name="connsiteY183" fmla="*/ 13439 h 440623"/>
                  <a:gd name="connsiteX184" fmla="*/ 149701 w 345007"/>
                  <a:gd name="connsiteY184" fmla="*/ 26878 h 440623"/>
                  <a:gd name="connsiteX185" fmla="*/ 149701 w 345007"/>
                  <a:gd name="connsiteY185" fmla="*/ 78541 h 440623"/>
                  <a:gd name="connsiteX186" fmla="*/ 163140 w 345007"/>
                  <a:gd name="connsiteY186" fmla="*/ 65102 h 440623"/>
                  <a:gd name="connsiteX187" fmla="*/ 149701 w 345007"/>
                  <a:gd name="connsiteY187" fmla="*/ 51663 h 440623"/>
                  <a:gd name="connsiteX188" fmla="*/ 136263 w 345007"/>
                  <a:gd name="connsiteY188" fmla="*/ 65102 h 440623"/>
                  <a:gd name="connsiteX189" fmla="*/ 149701 w 345007"/>
                  <a:gd name="connsiteY189" fmla="*/ 78541 h 440623"/>
                  <a:gd name="connsiteX190" fmla="*/ 149701 w 345007"/>
                  <a:gd name="connsiteY190" fmla="*/ 130314 h 440623"/>
                  <a:gd name="connsiteX191" fmla="*/ 163140 w 345007"/>
                  <a:gd name="connsiteY191" fmla="*/ 116875 h 440623"/>
                  <a:gd name="connsiteX192" fmla="*/ 149701 w 345007"/>
                  <a:gd name="connsiteY192" fmla="*/ 103436 h 440623"/>
                  <a:gd name="connsiteX193" fmla="*/ 136263 w 345007"/>
                  <a:gd name="connsiteY193" fmla="*/ 116875 h 440623"/>
                  <a:gd name="connsiteX194" fmla="*/ 149701 w 345007"/>
                  <a:gd name="connsiteY194" fmla="*/ 130314 h 440623"/>
                  <a:gd name="connsiteX195" fmla="*/ 149701 w 345007"/>
                  <a:gd name="connsiteY195" fmla="*/ 181977 h 440623"/>
                  <a:gd name="connsiteX196" fmla="*/ 163140 w 345007"/>
                  <a:gd name="connsiteY196" fmla="*/ 168538 h 440623"/>
                  <a:gd name="connsiteX197" fmla="*/ 149701 w 345007"/>
                  <a:gd name="connsiteY197" fmla="*/ 155099 h 440623"/>
                  <a:gd name="connsiteX198" fmla="*/ 136263 w 345007"/>
                  <a:gd name="connsiteY198" fmla="*/ 168538 h 440623"/>
                  <a:gd name="connsiteX199" fmla="*/ 149701 w 345007"/>
                  <a:gd name="connsiteY199" fmla="*/ 181977 h 440623"/>
                  <a:gd name="connsiteX200" fmla="*/ 149701 w 345007"/>
                  <a:gd name="connsiteY200" fmla="*/ 233751 h 440623"/>
                  <a:gd name="connsiteX201" fmla="*/ 163140 w 345007"/>
                  <a:gd name="connsiteY201" fmla="*/ 220312 h 440623"/>
                  <a:gd name="connsiteX202" fmla="*/ 149701 w 345007"/>
                  <a:gd name="connsiteY202" fmla="*/ 206873 h 440623"/>
                  <a:gd name="connsiteX203" fmla="*/ 136263 w 345007"/>
                  <a:gd name="connsiteY203" fmla="*/ 220312 h 440623"/>
                  <a:gd name="connsiteX204" fmla="*/ 149701 w 345007"/>
                  <a:gd name="connsiteY204" fmla="*/ 233751 h 440623"/>
                  <a:gd name="connsiteX205" fmla="*/ 149701 w 345007"/>
                  <a:gd name="connsiteY205" fmla="*/ 285413 h 440623"/>
                  <a:gd name="connsiteX206" fmla="*/ 163140 w 345007"/>
                  <a:gd name="connsiteY206" fmla="*/ 271974 h 440623"/>
                  <a:gd name="connsiteX207" fmla="*/ 149701 w 345007"/>
                  <a:gd name="connsiteY207" fmla="*/ 258535 h 440623"/>
                  <a:gd name="connsiteX208" fmla="*/ 136263 w 345007"/>
                  <a:gd name="connsiteY208" fmla="*/ 271974 h 440623"/>
                  <a:gd name="connsiteX209" fmla="*/ 149701 w 345007"/>
                  <a:gd name="connsiteY209" fmla="*/ 285413 h 440623"/>
                  <a:gd name="connsiteX210" fmla="*/ 149701 w 345007"/>
                  <a:gd name="connsiteY210" fmla="*/ 337187 h 440623"/>
                  <a:gd name="connsiteX211" fmla="*/ 163140 w 345007"/>
                  <a:gd name="connsiteY211" fmla="*/ 323748 h 440623"/>
                  <a:gd name="connsiteX212" fmla="*/ 149701 w 345007"/>
                  <a:gd name="connsiteY212" fmla="*/ 310309 h 440623"/>
                  <a:gd name="connsiteX213" fmla="*/ 136263 w 345007"/>
                  <a:gd name="connsiteY213" fmla="*/ 323748 h 440623"/>
                  <a:gd name="connsiteX214" fmla="*/ 149701 w 345007"/>
                  <a:gd name="connsiteY214" fmla="*/ 337187 h 440623"/>
                  <a:gd name="connsiteX215" fmla="*/ 149701 w 345007"/>
                  <a:gd name="connsiteY215" fmla="*/ 388960 h 440623"/>
                  <a:gd name="connsiteX216" fmla="*/ 163140 w 345007"/>
                  <a:gd name="connsiteY216" fmla="*/ 375521 h 440623"/>
                  <a:gd name="connsiteX217" fmla="*/ 149701 w 345007"/>
                  <a:gd name="connsiteY217" fmla="*/ 362082 h 440623"/>
                  <a:gd name="connsiteX218" fmla="*/ 136263 w 345007"/>
                  <a:gd name="connsiteY218" fmla="*/ 375521 h 440623"/>
                  <a:gd name="connsiteX219" fmla="*/ 149701 w 345007"/>
                  <a:gd name="connsiteY219" fmla="*/ 388960 h 440623"/>
                  <a:gd name="connsiteX220" fmla="*/ 149701 w 345007"/>
                  <a:gd name="connsiteY220" fmla="*/ 440623 h 440623"/>
                  <a:gd name="connsiteX221" fmla="*/ 163140 w 345007"/>
                  <a:gd name="connsiteY221" fmla="*/ 427184 h 440623"/>
                  <a:gd name="connsiteX222" fmla="*/ 149701 w 345007"/>
                  <a:gd name="connsiteY222" fmla="*/ 413745 h 440623"/>
                  <a:gd name="connsiteX223" fmla="*/ 136263 w 345007"/>
                  <a:gd name="connsiteY223" fmla="*/ 427184 h 440623"/>
                  <a:gd name="connsiteX224" fmla="*/ 149701 w 345007"/>
                  <a:gd name="connsiteY224" fmla="*/ 440623 h 440623"/>
                  <a:gd name="connsiteX225" fmla="*/ 104317 w 345007"/>
                  <a:gd name="connsiteY225" fmla="*/ 26878 h 440623"/>
                  <a:gd name="connsiteX226" fmla="*/ 117756 w 345007"/>
                  <a:gd name="connsiteY226" fmla="*/ 13439 h 440623"/>
                  <a:gd name="connsiteX227" fmla="*/ 104317 w 345007"/>
                  <a:gd name="connsiteY227" fmla="*/ 0 h 440623"/>
                  <a:gd name="connsiteX228" fmla="*/ 90879 w 345007"/>
                  <a:gd name="connsiteY228" fmla="*/ 13439 h 440623"/>
                  <a:gd name="connsiteX229" fmla="*/ 104317 w 345007"/>
                  <a:gd name="connsiteY229" fmla="*/ 26878 h 440623"/>
                  <a:gd name="connsiteX230" fmla="*/ 104317 w 345007"/>
                  <a:gd name="connsiteY230" fmla="*/ 78541 h 440623"/>
                  <a:gd name="connsiteX231" fmla="*/ 117756 w 345007"/>
                  <a:gd name="connsiteY231" fmla="*/ 65102 h 440623"/>
                  <a:gd name="connsiteX232" fmla="*/ 104317 w 345007"/>
                  <a:gd name="connsiteY232" fmla="*/ 51663 h 440623"/>
                  <a:gd name="connsiteX233" fmla="*/ 90879 w 345007"/>
                  <a:gd name="connsiteY233" fmla="*/ 65102 h 440623"/>
                  <a:gd name="connsiteX234" fmla="*/ 104317 w 345007"/>
                  <a:gd name="connsiteY234" fmla="*/ 78541 h 440623"/>
                  <a:gd name="connsiteX235" fmla="*/ 104317 w 345007"/>
                  <a:gd name="connsiteY235" fmla="*/ 130314 h 440623"/>
                  <a:gd name="connsiteX236" fmla="*/ 117756 w 345007"/>
                  <a:gd name="connsiteY236" fmla="*/ 116875 h 440623"/>
                  <a:gd name="connsiteX237" fmla="*/ 104317 w 345007"/>
                  <a:gd name="connsiteY237" fmla="*/ 103436 h 440623"/>
                  <a:gd name="connsiteX238" fmla="*/ 90879 w 345007"/>
                  <a:gd name="connsiteY238" fmla="*/ 116875 h 440623"/>
                  <a:gd name="connsiteX239" fmla="*/ 104317 w 345007"/>
                  <a:gd name="connsiteY239" fmla="*/ 130314 h 440623"/>
                  <a:gd name="connsiteX240" fmla="*/ 104317 w 345007"/>
                  <a:gd name="connsiteY240" fmla="*/ 181977 h 440623"/>
                  <a:gd name="connsiteX241" fmla="*/ 117756 w 345007"/>
                  <a:gd name="connsiteY241" fmla="*/ 168538 h 440623"/>
                  <a:gd name="connsiteX242" fmla="*/ 104317 w 345007"/>
                  <a:gd name="connsiteY242" fmla="*/ 155099 h 440623"/>
                  <a:gd name="connsiteX243" fmla="*/ 90879 w 345007"/>
                  <a:gd name="connsiteY243" fmla="*/ 168538 h 440623"/>
                  <a:gd name="connsiteX244" fmla="*/ 104317 w 345007"/>
                  <a:gd name="connsiteY244" fmla="*/ 181977 h 440623"/>
                  <a:gd name="connsiteX245" fmla="*/ 104317 w 345007"/>
                  <a:gd name="connsiteY245" fmla="*/ 233751 h 440623"/>
                  <a:gd name="connsiteX246" fmla="*/ 117756 w 345007"/>
                  <a:gd name="connsiteY246" fmla="*/ 220312 h 440623"/>
                  <a:gd name="connsiteX247" fmla="*/ 104317 w 345007"/>
                  <a:gd name="connsiteY247" fmla="*/ 206873 h 440623"/>
                  <a:gd name="connsiteX248" fmla="*/ 90879 w 345007"/>
                  <a:gd name="connsiteY248" fmla="*/ 220312 h 440623"/>
                  <a:gd name="connsiteX249" fmla="*/ 104317 w 345007"/>
                  <a:gd name="connsiteY249" fmla="*/ 233751 h 440623"/>
                  <a:gd name="connsiteX250" fmla="*/ 104317 w 345007"/>
                  <a:gd name="connsiteY250" fmla="*/ 285413 h 440623"/>
                  <a:gd name="connsiteX251" fmla="*/ 117756 w 345007"/>
                  <a:gd name="connsiteY251" fmla="*/ 271974 h 440623"/>
                  <a:gd name="connsiteX252" fmla="*/ 104317 w 345007"/>
                  <a:gd name="connsiteY252" fmla="*/ 258535 h 440623"/>
                  <a:gd name="connsiteX253" fmla="*/ 90879 w 345007"/>
                  <a:gd name="connsiteY253" fmla="*/ 271974 h 440623"/>
                  <a:gd name="connsiteX254" fmla="*/ 104317 w 345007"/>
                  <a:gd name="connsiteY254" fmla="*/ 285413 h 440623"/>
                  <a:gd name="connsiteX255" fmla="*/ 104317 w 345007"/>
                  <a:gd name="connsiteY255" fmla="*/ 337187 h 440623"/>
                  <a:gd name="connsiteX256" fmla="*/ 117756 w 345007"/>
                  <a:gd name="connsiteY256" fmla="*/ 323748 h 440623"/>
                  <a:gd name="connsiteX257" fmla="*/ 104317 w 345007"/>
                  <a:gd name="connsiteY257" fmla="*/ 310309 h 440623"/>
                  <a:gd name="connsiteX258" fmla="*/ 90879 w 345007"/>
                  <a:gd name="connsiteY258" fmla="*/ 323748 h 440623"/>
                  <a:gd name="connsiteX259" fmla="*/ 104317 w 345007"/>
                  <a:gd name="connsiteY259" fmla="*/ 337187 h 440623"/>
                  <a:gd name="connsiteX260" fmla="*/ 104317 w 345007"/>
                  <a:gd name="connsiteY260" fmla="*/ 388960 h 440623"/>
                  <a:gd name="connsiteX261" fmla="*/ 117756 w 345007"/>
                  <a:gd name="connsiteY261" fmla="*/ 375521 h 440623"/>
                  <a:gd name="connsiteX262" fmla="*/ 104317 w 345007"/>
                  <a:gd name="connsiteY262" fmla="*/ 362082 h 440623"/>
                  <a:gd name="connsiteX263" fmla="*/ 90879 w 345007"/>
                  <a:gd name="connsiteY263" fmla="*/ 375521 h 440623"/>
                  <a:gd name="connsiteX264" fmla="*/ 104317 w 345007"/>
                  <a:gd name="connsiteY264" fmla="*/ 388960 h 440623"/>
                  <a:gd name="connsiteX265" fmla="*/ 104317 w 345007"/>
                  <a:gd name="connsiteY265" fmla="*/ 440623 h 440623"/>
                  <a:gd name="connsiteX266" fmla="*/ 117756 w 345007"/>
                  <a:gd name="connsiteY266" fmla="*/ 427184 h 440623"/>
                  <a:gd name="connsiteX267" fmla="*/ 104317 w 345007"/>
                  <a:gd name="connsiteY267" fmla="*/ 413745 h 440623"/>
                  <a:gd name="connsiteX268" fmla="*/ 90879 w 345007"/>
                  <a:gd name="connsiteY268" fmla="*/ 427184 h 440623"/>
                  <a:gd name="connsiteX269" fmla="*/ 104317 w 345007"/>
                  <a:gd name="connsiteY269" fmla="*/ 440623 h 440623"/>
                  <a:gd name="connsiteX270" fmla="*/ 58823 w 345007"/>
                  <a:gd name="connsiteY270" fmla="*/ 26878 h 440623"/>
                  <a:gd name="connsiteX271" fmla="*/ 72262 w 345007"/>
                  <a:gd name="connsiteY271" fmla="*/ 13439 h 440623"/>
                  <a:gd name="connsiteX272" fmla="*/ 58823 w 345007"/>
                  <a:gd name="connsiteY272" fmla="*/ 0 h 440623"/>
                  <a:gd name="connsiteX273" fmla="*/ 45384 w 345007"/>
                  <a:gd name="connsiteY273" fmla="*/ 13439 h 440623"/>
                  <a:gd name="connsiteX274" fmla="*/ 58823 w 345007"/>
                  <a:gd name="connsiteY274" fmla="*/ 26878 h 440623"/>
                  <a:gd name="connsiteX275" fmla="*/ 58823 w 345007"/>
                  <a:gd name="connsiteY275" fmla="*/ 78541 h 440623"/>
                  <a:gd name="connsiteX276" fmla="*/ 72262 w 345007"/>
                  <a:gd name="connsiteY276" fmla="*/ 65102 h 440623"/>
                  <a:gd name="connsiteX277" fmla="*/ 58823 w 345007"/>
                  <a:gd name="connsiteY277" fmla="*/ 51663 h 440623"/>
                  <a:gd name="connsiteX278" fmla="*/ 45384 w 345007"/>
                  <a:gd name="connsiteY278" fmla="*/ 65102 h 440623"/>
                  <a:gd name="connsiteX279" fmla="*/ 58823 w 345007"/>
                  <a:gd name="connsiteY279" fmla="*/ 78541 h 440623"/>
                  <a:gd name="connsiteX280" fmla="*/ 58823 w 345007"/>
                  <a:gd name="connsiteY280" fmla="*/ 130314 h 440623"/>
                  <a:gd name="connsiteX281" fmla="*/ 72262 w 345007"/>
                  <a:gd name="connsiteY281" fmla="*/ 116875 h 440623"/>
                  <a:gd name="connsiteX282" fmla="*/ 58823 w 345007"/>
                  <a:gd name="connsiteY282" fmla="*/ 103436 h 440623"/>
                  <a:gd name="connsiteX283" fmla="*/ 45384 w 345007"/>
                  <a:gd name="connsiteY283" fmla="*/ 116875 h 440623"/>
                  <a:gd name="connsiteX284" fmla="*/ 58823 w 345007"/>
                  <a:gd name="connsiteY284" fmla="*/ 130314 h 440623"/>
                  <a:gd name="connsiteX285" fmla="*/ 58823 w 345007"/>
                  <a:gd name="connsiteY285" fmla="*/ 181977 h 440623"/>
                  <a:gd name="connsiteX286" fmla="*/ 72262 w 345007"/>
                  <a:gd name="connsiteY286" fmla="*/ 168538 h 440623"/>
                  <a:gd name="connsiteX287" fmla="*/ 58823 w 345007"/>
                  <a:gd name="connsiteY287" fmla="*/ 155099 h 440623"/>
                  <a:gd name="connsiteX288" fmla="*/ 45384 w 345007"/>
                  <a:gd name="connsiteY288" fmla="*/ 168538 h 440623"/>
                  <a:gd name="connsiteX289" fmla="*/ 58823 w 345007"/>
                  <a:gd name="connsiteY289" fmla="*/ 181977 h 440623"/>
                  <a:gd name="connsiteX290" fmla="*/ 58823 w 345007"/>
                  <a:gd name="connsiteY290" fmla="*/ 233751 h 440623"/>
                  <a:gd name="connsiteX291" fmla="*/ 72262 w 345007"/>
                  <a:gd name="connsiteY291" fmla="*/ 220312 h 440623"/>
                  <a:gd name="connsiteX292" fmla="*/ 58823 w 345007"/>
                  <a:gd name="connsiteY292" fmla="*/ 206873 h 440623"/>
                  <a:gd name="connsiteX293" fmla="*/ 45384 w 345007"/>
                  <a:gd name="connsiteY293" fmla="*/ 220312 h 440623"/>
                  <a:gd name="connsiteX294" fmla="*/ 58823 w 345007"/>
                  <a:gd name="connsiteY294" fmla="*/ 233751 h 440623"/>
                  <a:gd name="connsiteX295" fmla="*/ 58823 w 345007"/>
                  <a:gd name="connsiteY295" fmla="*/ 285413 h 440623"/>
                  <a:gd name="connsiteX296" fmla="*/ 72262 w 345007"/>
                  <a:gd name="connsiteY296" fmla="*/ 271974 h 440623"/>
                  <a:gd name="connsiteX297" fmla="*/ 58823 w 345007"/>
                  <a:gd name="connsiteY297" fmla="*/ 258535 h 440623"/>
                  <a:gd name="connsiteX298" fmla="*/ 45384 w 345007"/>
                  <a:gd name="connsiteY298" fmla="*/ 271974 h 440623"/>
                  <a:gd name="connsiteX299" fmla="*/ 58823 w 345007"/>
                  <a:gd name="connsiteY299" fmla="*/ 285413 h 440623"/>
                  <a:gd name="connsiteX300" fmla="*/ 58823 w 345007"/>
                  <a:gd name="connsiteY300" fmla="*/ 337187 h 440623"/>
                  <a:gd name="connsiteX301" fmla="*/ 72262 w 345007"/>
                  <a:gd name="connsiteY301" fmla="*/ 323748 h 440623"/>
                  <a:gd name="connsiteX302" fmla="*/ 58823 w 345007"/>
                  <a:gd name="connsiteY302" fmla="*/ 310309 h 440623"/>
                  <a:gd name="connsiteX303" fmla="*/ 45384 w 345007"/>
                  <a:gd name="connsiteY303" fmla="*/ 323748 h 440623"/>
                  <a:gd name="connsiteX304" fmla="*/ 58823 w 345007"/>
                  <a:gd name="connsiteY304" fmla="*/ 337187 h 440623"/>
                  <a:gd name="connsiteX305" fmla="*/ 58823 w 345007"/>
                  <a:gd name="connsiteY305" fmla="*/ 388960 h 440623"/>
                  <a:gd name="connsiteX306" fmla="*/ 72262 w 345007"/>
                  <a:gd name="connsiteY306" fmla="*/ 375521 h 440623"/>
                  <a:gd name="connsiteX307" fmla="*/ 58823 w 345007"/>
                  <a:gd name="connsiteY307" fmla="*/ 362082 h 440623"/>
                  <a:gd name="connsiteX308" fmla="*/ 45384 w 345007"/>
                  <a:gd name="connsiteY308" fmla="*/ 375521 h 440623"/>
                  <a:gd name="connsiteX309" fmla="*/ 58823 w 345007"/>
                  <a:gd name="connsiteY309" fmla="*/ 388960 h 440623"/>
                  <a:gd name="connsiteX310" fmla="*/ 58823 w 345007"/>
                  <a:gd name="connsiteY310" fmla="*/ 440623 h 440623"/>
                  <a:gd name="connsiteX311" fmla="*/ 72262 w 345007"/>
                  <a:gd name="connsiteY311" fmla="*/ 427184 h 440623"/>
                  <a:gd name="connsiteX312" fmla="*/ 58823 w 345007"/>
                  <a:gd name="connsiteY312" fmla="*/ 413745 h 440623"/>
                  <a:gd name="connsiteX313" fmla="*/ 45384 w 345007"/>
                  <a:gd name="connsiteY313" fmla="*/ 427184 h 440623"/>
                  <a:gd name="connsiteX314" fmla="*/ 58823 w 345007"/>
                  <a:gd name="connsiteY314" fmla="*/ 440623 h 440623"/>
                  <a:gd name="connsiteX315" fmla="*/ 13439 w 345007"/>
                  <a:gd name="connsiteY315" fmla="*/ 26878 h 440623"/>
                  <a:gd name="connsiteX316" fmla="*/ 26877 w 345007"/>
                  <a:gd name="connsiteY316" fmla="*/ 13439 h 440623"/>
                  <a:gd name="connsiteX317" fmla="*/ 13439 w 345007"/>
                  <a:gd name="connsiteY317" fmla="*/ 0 h 440623"/>
                  <a:gd name="connsiteX318" fmla="*/ 0 w 345007"/>
                  <a:gd name="connsiteY318" fmla="*/ 13439 h 440623"/>
                  <a:gd name="connsiteX319" fmla="*/ 13439 w 345007"/>
                  <a:gd name="connsiteY319" fmla="*/ 26878 h 440623"/>
                  <a:gd name="connsiteX320" fmla="*/ 13439 w 345007"/>
                  <a:gd name="connsiteY320" fmla="*/ 78541 h 440623"/>
                  <a:gd name="connsiteX321" fmla="*/ 26877 w 345007"/>
                  <a:gd name="connsiteY321" fmla="*/ 65102 h 440623"/>
                  <a:gd name="connsiteX322" fmla="*/ 13439 w 345007"/>
                  <a:gd name="connsiteY322" fmla="*/ 51663 h 440623"/>
                  <a:gd name="connsiteX323" fmla="*/ 0 w 345007"/>
                  <a:gd name="connsiteY323" fmla="*/ 65102 h 440623"/>
                  <a:gd name="connsiteX324" fmla="*/ 13439 w 345007"/>
                  <a:gd name="connsiteY324" fmla="*/ 78541 h 440623"/>
                  <a:gd name="connsiteX325" fmla="*/ 13439 w 345007"/>
                  <a:gd name="connsiteY325" fmla="*/ 130314 h 440623"/>
                  <a:gd name="connsiteX326" fmla="*/ 26877 w 345007"/>
                  <a:gd name="connsiteY326" fmla="*/ 116875 h 440623"/>
                  <a:gd name="connsiteX327" fmla="*/ 13439 w 345007"/>
                  <a:gd name="connsiteY327" fmla="*/ 103436 h 440623"/>
                  <a:gd name="connsiteX328" fmla="*/ 0 w 345007"/>
                  <a:gd name="connsiteY328" fmla="*/ 116875 h 440623"/>
                  <a:gd name="connsiteX329" fmla="*/ 13439 w 345007"/>
                  <a:gd name="connsiteY329" fmla="*/ 130314 h 440623"/>
                  <a:gd name="connsiteX330" fmla="*/ 13439 w 345007"/>
                  <a:gd name="connsiteY330" fmla="*/ 181977 h 440623"/>
                  <a:gd name="connsiteX331" fmla="*/ 26877 w 345007"/>
                  <a:gd name="connsiteY331" fmla="*/ 168538 h 440623"/>
                  <a:gd name="connsiteX332" fmla="*/ 13439 w 345007"/>
                  <a:gd name="connsiteY332" fmla="*/ 155099 h 440623"/>
                  <a:gd name="connsiteX333" fmla="*/ 0 w 345007"/>
                  <a:gd name="connsiteY333" fmla="*/ 168538 h 440623"/>
                  <a:gd name="connsiteX334" fmla="*/ 13439 w 345007"/>
                  <a:gd name="connsiteY334" fmla="*/ 181977 h 440623"/>
                  <a:gd name="connsiteX335" fmla="*/ 13439 w 345007"/>
                  <a:gd name="connsiteY335" fmla="*/ 233751 h 440623"/>
                  <a:gd name="connsiteX336" fmla="*/ 26877 w 345007"/>
                  <a:gd name="connsiteY336" fmla="*/ 220312 h 440623"/>
                  <a:gd name="connsiteX337" fmla="*/ 13439 w 345007"/>
                  <a:gd name="connsiteY337" fmla="*/ 206873 h 440623"/>
                  <a:gd name="connsiteX338" fmla="*/ 0 w 345007"/>
                  <a:gd name="connsiteY338" fmla="*/ 220312 h 440623"/>
                  <a:gd name="connsiteX339" fmla="*/ 13439 w 345007"/>
                  <a:gd name="connsiteY339" fmla="*/ 233751 h 440623"/>
                  <a:gd name="connsiteX340" fmla="*/ 13439 w 345007"/>
                  <a:gd name="connsiteY340" fmla="*/ 285413 h 440623"/>
                  <a:gd name="connsiteX341" fmla="*/ 26877 w 345007"/>
                  <a:gd name="connsiteY341" fmla="*/ 271974 h 440623"/>
                  <a:gd name="connsiteX342" fmla="*/ 13439 w 345007"/>
                  <a:gd name="connsiteY342" fmla="*/ 258535 h 440623"/>
                  <a:gd name="connsiteX343" fmla="*/ 0 w 345007"/>
                  <a:gd name="connsiteY343" fmla="*/ 271974 h 440623"/>
                  <a:gd name="connsiteX344" fmla="*/ 13439 w 345007"/>
                  <a:gd name="connsiteY344" fmla="*/ 285413 h 440623"/>
                  <a:gd name="connsiteX345" fmla="*/ 13439 w 345007"/>
                  <a:gd name="connsiteY345" fmla="*/ 337187 h 440623"/>
                  <a:gd name="connsiteX346" fmla="*/ 26877 w 345007"/>
                  <a:gd name="connsiteY346" fmla="*/ 323748 h 440623"/>
                  <a:gd name="connsiteX347" fmla="*/ 13439 w 345007"/>
                  <a:gd name="connsiteY347" fmla="*/ 310309 h 440623"/>
                  <a:gd name="connsiteX348" fmla="*/ 0 w 345007"/>
                  <a:gd name="connsiteY348" fmla="*/ 323748 h 440623"/>
                  <a:gd name="connsiteX349" fmla="*/ 13439 w 345007"/>
                  <a:gd name="connsiteY349" fmla="*/ 337187 h 440623"/>
                  <a:gd name="connsiteX350" fmla="*/ 13439 w 345007"/>
                  <a:gd name="connsiteY350" fmla="*/ 388960 h 440623"/>
                  <a:gd name="connsiteX351" fmla="*/ 26877 w 345007"/>
                  <a:gd name="connsiteY351" fmla="*/ 375521 h 440623"/>
                  <a:gd name="connsiteX352" fmla="*/ 13439 w 345007"/>
                  <a:gd name="connsiteY352" fmla="*/ 362082 h 440623"/>
                  <a:gd name="connsiteX353" fmla="*/ 0 w 345007"/>
                  <a:gd name="connsiteY353" fmla="*/ 375521 h 440623"/>
                  <a:gd name="connsiteX354" fmla="*/ 13439 w 345007"/>
                  <a:gd name="connsiteY354" fmla="*/ 388960 h 440623"/>
                  <a:gd name="connsiteX355" fmla="*/ 13439 w 345007"/>
                  <a:gd name="connsiteY355" fmla="*/ 440623 h 440623"/>
                  <a:gd name="connsiteX356" fmla="*/ 26877 w 345007"/>
                  <a:gd name="connsiteY356" fmla="*/ 427184 h 440623"/>
                  <a:gd name="connsiteX357" fmla="*/ 13439 w 345007"/>
                  <a:gd name="connsiteY357" fmla="*/ 413745 h 440623"/>
                  <a:gd name="connsiteX358" fmla="*/ 0 w 345007"/>
                  <a:gd name="connsiteY358" fmla="*/ 427184 h 440623"/>
                  <a:gd name="connsiteX359" fmla="*/ 13439 w 34500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62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541"/>
                    </a:moveTo>
                    <a:cubicBezTo>
                      <a:pt x="338991" y="78541"/>
                      <a:pt x="345007" y="72524"/>
                      <a:pt x="345007" y="65102"/>
                    </a:cubicBezTo>
                    <a:cubicBezTo>
                      <a:pt x="345007" y="57680"/>
                      <a:pt x="338991" y="51663"/>
                      <a:pt x="331569" y="51663"/>
                    </a:cubicBezTo>
                    <a:cubicBezTo>
                      <a:pt x="324147" y="51663"/>
                      <a:pt x="318130" y="57680"/>
                      <a:pt x="318130" y="65102"/>
                    </a:cubicBezTo>
                    <a:cubicBezTo>
                      <a:pt x="318130" y="72524"/>
                      <a:pt x="324147" y="78541"/>
                      <a:pt x="331569" y="78541"/>
                    </a:cubicBezTo>
                    <a:close/>
                    <a:moveTo>
                      <a:pt x="331569" y="130314"/>
                    </a:moveTo>
                    <a:cubicBezTo>
                      <a:pt x="338991" y="130314"/>
                      <a:pt x="345007" y="124297"/>
                      <a:pt x="345007" y="116875"/>
                    </a:cubicBezTo>
                    <a:cubicBezTo>
                      <a:pt x="345007" y="109453"/>
                      <a:pt x="338991" y="103436"/>
                      <a:pt x="331569" y="103436"/>
                    </a:cubicBezTo>
                    <a:cubicBezTo>
                      <a:pt x="324147" y="103436"/>
                      <a:pt x="318130" y="109453"/>
                      <a:pt x="318130" y="116875"/>
                    </a:cubicBezTo>
                    <a:cubicBezTo>
                      <a:pt x="318130" y="124297"/>
                      <a:pt x="324147" y="130314"/>
                      <a:pt x="331569" y="130314"/>
                    </a:cubicBezTo>
                    <a:close/>
                    <a:moveTo>
                      <a:pt x="331569" y="181977"/>
                    </a:moveTo>
                    <a:cubicBezTo>
                      <a:pt x="338991" y="181977"/>
                      <a:pt x="345007" y="175961"/>
                      <a:pt x="345007" y="168538"/>
                    </a:cubicBezTo>
                    <a:cubicBezTo>
                      <a:pt x="345007" y="161116"/>
                      <a:pt x="338991" y="155099"/>
                      <a:pt x="331569" y="155099"/>
                    </a:cubicBezTo>
                    <a:cubicBezTo>
                      <a:pt x="324147" y="155099"/>
                      <a:pt x="318130" y="161116"/>
                      <a:pt x="318130" y="168538"/>
                    </a:cubicBezTo>
                    <a:cubicBezTo>
                      <a:pt x="318130" y="175961"/>
                      <a:pt x="324147" y="181977"/>
                      <a:pt x="331569" y="181977"/>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413"/>
                    </a:moveTo>
                    <a:cubicBezTo>
                      <a:pt x="338991" y="285413"/>
                      <a:pt x="345007" y="279397"/>
                      <a:pt x="345007" y="271974"/>
                    </a:cubicBezTo>
                    <a:cubicBezTo>
                      <a:pt x="345007" y="264552"/>
                      <a:pt x="338991" y="258535"/>
                      <a:pt x="331569" y="258535"/>
                    </a:cubicBezTo>
                    <a:cubicBezTo>
                      <a:pt x="324147" y="258535"/>
                      <a:pt x="318130" y="264552"/>
                      <a:pt x="318130" y="271974"/>
                    </a:cubicBezTo>
                    <a:cubicBezTo>
                      <a:pt x="318130" y="279397"/>
                      <a:pt x="324147" y="285413"/>
                      <a:pt x="331569" y="285413"/>
                    </a:cubicBezTo>
                    <a:close/>
                    <a:moveTo>
                      <a:pt x="331569" y="337187"/>
                    </a:moveTo>
                    <a:cubicBezTo>
                      <a:pt x="338991" y="337187"/>
                      <a:pt x="345007" y="331170"/>
                      <a:pt x="345007" y="323748"/>
                    </a:cubicBezTo>
                    <a:cubicBezTo>
                      <a:pt x="345007"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623"/>
                    </a:moveTo>
                    <a:cubicBezTo>
                      <a:pt x="338991" y="440623"/>
                      <a:pt x="345007" y="434607"/>
                      <a:pt x="345007" y="427184"/>
                    </a:cubicBezTo>
                    <a:cubicBezTo>
                      <a:pt x="345007" y="419762"/>
                      <a:pt x="338991" y="413745"/>
                      <a:pt x="331569" y="413745"/>
                    </a:cubicBezTo>
                    <a:cubicBezTo>
                      <a:pt x="324147" y="413745"/>
                      <a:pt x="318130" y="419762"/>
                      <a:pt x="318130" y="427184"/>
                    </a:cubicBezTo>
                    <a:cubicBezTo>
                      <a:pt x="318130" y="434607"/>
                      <a:pt x="324147" y="440623"/>
                      <a:pt x="331569" y="440623"/>
                    </a:cubicBezTo>
                    <a:close/>
                    <a:moveTo>
                      <a:pt x="286074" y="26878"/>
                    </a:moveTo>
                    <a:cubicBezTo>
                      <a:pt x="293496" y="26878"/>
                      <a:pt x="299513" y="20861"/>
                      <a:pt x="299513" y="13439"/>
                    </a:cubicBezTo>
                    <a:cubicBezTo>
                      <a:pt x="299513" y="6017"/>
                      <a:pt x="293496" y="0"/>
                      <a:pt x="286074" y="0"/>
                    </a:cubicBezTo>
                    <a:cubicBezTo>
                      <a:pt x="278652" y="0"/>
                      <a:pt x="272636" y="6017"/>
                      <a:pt x="272636" y="13439"/>
                    </a:cubicBezTo>
                    <a:cubicBezTo>
                      <a:pt x="272636" y="20861"/>
                      <a:pt x="278652" y="26878"/>
                      <a:pt x="286074" y="26878"/>
                    </a:cubicBezTo>
                    <a:close/>
                    <a:moveTo>
                      <a:pt x="286074" y="78541"/>
                    </a:moveTo>
                    <a:cubicBezTo>
                      <a:pt x="293496" y="78541"/>
                      <a:pt x="299513" y="72524"/>
                      <a:pt x="299513" y="65102"/>
                    </a:cubicBezTo>
                    <a:cubicBezTo>
                      <a:pt x="299513" y="57680"/>
                      <a:pt x="293496" y="51663"/>
                      <a:pt x="286074" y="51663"/>
                    </a:cubicBezTo>
                    <a:cubicBezTo>
                      <a:pt x="278652" y="51663"/>
                      <a:pt x="272636" y="57680"/>
                      <a:pt x="272636" y="65102"/>
                    </a:cubicBezTo>
                    <a:cubicBezTo>
                      <a:pt x="272636" y="72524"/>
                      <a:pt x="278652" y="78541"/>
                      <a:pt x="286074" y="78541"/>
                    </a:cubicBezTo>
                    <a:close/>
                    <a:moveTo>
                      <a:pt x="286074" y="130314"/>
                    </a:moveTo>
                    <a:cubicBezTo>
                      <a:pt x="293496" y="130314"/>
                      <a:pt x="299513" y="124297"/>
                      <a:pt x="299513" y="116875"/>
                    </a:cubicBezTo>
                    <a:cubicBezTo>
                      <a:pt x="299513" y="109453"/>
                      <a:pt x="293496" y="103436"/>
                      <a:pt x="286074" y="103436"/>
                    </a:cubicBezTo>
                    <a:cubicBezTo>
                      <a:pt x="278652" y="103436"/>
                      <a:pt x="272636" y="109453"/>
                      <a:pt x="272636" y="116875"/>
                    </a:cubicBezTo>
                    <a:cubicBezTo>
                      <a:pt x="272636" y="124297"/>
                      <a:pt x="278652" y="130314"/>
                      <a:pt x="286074" y="130314"/>
                    </a:cubicBezTo>
                    <a:close/>
                    <a:moveTo>
                      <a:pt x="286074" y="181977"/>
                    </a:moveTo>
                    <a:cubicBezTo>
                      <a:pt x="293496" y="181977"/>
                      <a:pt x="299513" y="175961"/>
                      <a:pt x="299513" y="168538"/>
                    </a:cubicBezTo>
                    <a:cubicBezTo>
                      <a:pt x="299513" y="161116"/>
                      <a:pt x="293496" y="155099"/>
                      <a:pt x="286074" y="155099"/>
                    </a:cubicBezTo>
                    <a:cubicBezTo>
                      <a:pt x="278652" y="155099"/>
                      <a:pt x="272636" y="161116"/>
                      <a:pt x="272636" y="168538"/>
                    </a:cubicBezTo>
                    <a:cubicBezTo>
                      <a:pt x="272636" y="175961"/>
                      <a:pt x="278652" y="181977"/>
                      <a:pt x="286074" y="181977"/>
                    </a:cubicBezTo>
                    <a:close/>
                    <a:moveTo>
                      <a:pt x="286074" y="233751"/>
                    </a:moveTo>
                    <a:cubicBezTo>
                      <a:pt x="293496" y="233751"/>
                      <a:pt x="299513" y="227734"/>
                      <a:pt x="299513" y="220312"/>
                    </a:cubicBezTo>
                    <a:cubicBezTo>
                      <a:pt x="299513" y="212889"/>
                      <a:pt x="293496" y="206873"/>
                      <a:pt x="286074" y="206873"/>
                    </a:cubicBezTo>
                    <a:cubicBezTo>
                      <a:pt x="278652" y="206873"/>
                      <a:pt x="272636" y="212889"/>
                      <a:pt x="272636" y="220312"/>
                    </a:cubicBezTo>
                    <a:cubicBezTo>
                      <a:pt x="272636" y="227734"/>
                      <a:pt x="278652" y="233751"/>
                      <a:pt x="286074" y="233751"/>
                    </a:cubicBezTo>
                    <a:close/>
                    <a:moveTo>
                      <a:pt x="286074" y="285413"/>
                    </a:moveTo>
                    <a:cubicBezTo>
                      <a:pt x="293496" y="285413"/>
                      <a:pt x="299513" y="279397"/>
                      <a:pt x="299513" y="271974"/>
                    </a:cubicBezTo>
                    <a:cubicBezTo>
                      <a:pt x="299513" y="264552"/>
                      <a:pt x="293496" y="258535"/>
                      <a:pt x="286074" y="258535"/>
                    </a:cubicBezTo>
                    <a:cubicBezTo>
                      <a:pt x="278652" y="258535"/>
                      <a:pt x="272636" y="264552"/>
                      <a:pt x="272636" y="271974"/>
                    </a:cubicBezTo>
                    <a:cubicBezTo>
                      <a:pt x="272636" y="279397"/>
                      <a:pt x="278652" y="285413"/>
                      <a:pt x="286074" y="285413"/>
                    </a:cubicBezTo>
                    <a:close/>
                    <a:moveTo>
                      <a:pt x="286074" y="337187"/>
                    </a:moveTo>
                    <a:cubicBezTo>
                      <a:pt x="293496" y="337187"/>
                      <a:pt x="299513" y="331170"/>
                      <a:pt x="299513" y="323748"/>
                    </a:cubicBezTo>
                    <a:cubicBezTo>
                      <a:pt x="299513" y="316326"/>
                      <a:pt x="293496" y="310309"/>
                      <a:pt x="286074" y="310309"/>
                    </a:cubicBezTo>
                    <a:cubicBezTo>
                      <a:pt x="278652" y="310309"/>
                      <a:pt x="272636" y="316326"/>
                      <a:pt x="272636" y="323748"/>
                    </a:cubicBezTo>
                    <a:cubicBezTo>
                      <a:pt x="272636" y="331170"/>
                      <a:pt x="278652" y="337187"/>
                      <a:pt x="286074" y="337187"/>
                    </a:cubicBezTo>
                    <a:close/>
                    <a:moveTo>
                      <a:pt x="286074" y="388960"/>
                    </a:moveTo>
                    <a:cubicBezTo>
                      <a:pt x="293496" y="388960"/>
                      <a:pt x="299513" y="382943"/>
                      <a:pt x="299513" y="375521"/>
                    </a:cubicBezTo>
                    <a:cubicBezTo>
                      <a:pt x="299513" y="368099"/>
                      <a:pt x="293496" y="362082"/>
                      <a:pt x="286074" y="362082"/>
                    </a:cubicBezTo>
                    <a:cubicBezTo>
                      <a:pt x="278652" y="362082"/>
                      <a:pt x="272636" y="368099"/>
                      <a:pt x="272636" y="375521"/>
                    </a:cubicBezTo>
                    <a:cubicBezTo>
                      <a:pt x="272636" y="382943"/>
                      <a:pt x="278652" y="388960"/>
                      <a:pt x="286074" y="388960"/>
                    </a:cubicBezTo>
                    <a:close/>
                    <a:moveTo>
                      <a:pt x="286074" y="440623"/>
                    </a:moveTo>
                    <a:cubicBezTo>
                      <a:pt x="293496" y="440623"/>
                      <a:pt x="299513" y="434607"/>
                      <a:pt x="299513" y="427184"/>
                    </a:cubicBezTo>
                    <a:cubicBezTo>
                      <a:pt x="299513" y="419762"/>
                      <a:pt x="293496" y="413745"/>
                      <a:pt x="286074" y="413745"/>
                    </a:cubicBezTo>
                    <a:cubicBezTo>
                      <a:pt x="278652" y="413745"/>
                      <a:pt x="272636" y="419762"/>
                      <a:pt x="272636" y="427184"/>
                    </a:cubicBezTo>
                    <a:cubicBezTo>
                      <a:pt x="272636" y="434607"/>
                      <a:pt x="278652" y="440623"/>
                      <a:pt x="286074"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1977"/>
                    </a:moveTo>
                    <a:cubicBezTo>
                      <a:pt x="248112" y="181977"/>
                      <a:pt x="254129" y="175961"/>
                      <a:pt x="254129" y="168538"/>
                    </a:cubicBezTo>
                    <a:cubicBezTo>
                      <a:pt x="254129" y="161116"/>
                      <a:pt x="248112" y="155099"/>
                      <a:pt x="240690" y="155099"/>
                    </a:cubicBezTo>
                    <a:cubicBezTo>
                      <a:pt x="233268" y="155099"/>
                      <a:pt x="227252" y="161116"/>
                      <a:pt x="227252" y="168538"/>
                    </a:cubicBezTo>
                    <a:cubicBezTo>
                      <a:pt x="227252" y="175961"/>
                      <a:pt x="233268" y="181977"/>
                      <a:pt x="240690" y="181977"/>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3"/>
                    </a:moveTo>
                    <a:cubicBezTo>
                      <a:pt x="248112" y="285413"/>
                      <a:pt x="254129" y="279397"/>
                      <a:pt x="254129" y="271974"/>
                    </a:cubicBezTo>
                    <a:cubicBezTo>
                      <a:pt x="254129" y="264552"/>
                      <a:pt x="248112" y="258535"/>
                      <a:pt x="240690" y="258535"/>
                    </a:cubicBezTo>
                    <a:cubicBezTo>
                      <a:pt x="233268" y="258535"/>
                      <a:pt x="227252" y="264552"/>
                      <a:pt x="227252" y="271974"/>
                    </a:cubicBezTo>
                    <a:cubicBezTo>
                      <a:pt x="227252" y="279397"/>
                      <a:pt x="233268" y="285413"/>
                      <a:pt x="240690" y="285413"/>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4" y="72524"/>
                      <a:pt x="208634" y="65102"/>
                    </a:cubicBezTo>
                    <a:cubicBezTo>
                      <a:pt x="208634" y="57680"/>
                      <a:pt x="202618" y="51663"/>
                      <a:pt x="195196" y="51663"/>
                    </a:cubicBezTo>
                    <a:cubicBezTo>
                      <a:pt x="187774" y="51663"/>
                      <a:pt x="181757" y="57680"/>
                      <a:pt x="181757" y="65102"/>
                    </a:cubicBezTo>
                    <a:cubicBezTo>
                      <a:pt x="181757" y="72524"/>
                      <a:pt x="187774" y="78541"/>
                      <a:pt x="195196" y="78541"/>
                    </a:cubicBezTo>
                    <a:close/>
                    <a:moveTo>
                      <a:pt x="195196" y="130314"/>
                    </a:moveTo>
                    <a:cubicBezTo>
                      <a:pt x="202618" y="130314"/>
                      <a:pt x="208634" y="124297"/>
                      <a:pt x="208634" y="116875"/>
                    </a:cubicBezTo>
                    <a:cubicBezTo>
                      <a:pt x="208634" y="109453"/>
                      <a:pt x="202618" y="103436"/>
                      <a:pt x="195196" y="103436"/>
                    </a:cubicBezTo>
                    <a:cubicBezTo>
                      <a:pt x="187774" y="103436"/>
                      <a:pt x="181757" y="109453"/>
                      <a:pt x="181757" y="116875"/>
                    </a:cubicBezTo>
                    <a:cubicBezTo>
                      <a:pt x="181757" y="124297"/>
                      <a:pt x="187774" y="130314"/>
                      <a:pt x="195196" y="130314"/>
                    </a:cubicBezTo>
                    <a:close/>
                    <a:moveTo>
                      <a:pt x="195196" y="181977"/>
                    </a:moveTo>
                    <a:cubicBezTo>
                      <a:pt x="202618" y="181977"/>
                      <a:pt x="208634" y="175961"/>
                      <a:pt x="208634" y="168538"/>
                    </a:cubicBezTo>
                    <a:cubicBezTo>
                      <a:pt x="208634" y="161116"/>
                      <a:pt x="202618" y="155099"/>
                      <a:pt x="195196" y="155099"/>
                    </a:cubicBezTo>
                    <a:cubicBezTo>
                      <a:pt x="187774" y="155099"/>
                      <a:pt x="181757" y="161116"/>
                      <a:pt x="181757" y="168538"/>
                    </a:cubicBezTo>
                    <a:cubicBezTo>
                      <a:pt x="181757" y="175961"/>
                      <a:pt x="187774" y="181977"/>
                      <a:pt x="195196" y="181977"/>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413"/>
                    </a:moveTo>
                    <a:cubicBezTo>
                      <a:pt x="202618" y="285413"/>
                      <a:pt x="208634" y="279397"/>
                      <a:pt x="208634" y="271974"/>
                    </a:cubicBezTo>
                    <a:cubicBezTo>
                      <a:pt x="208634" y="264552"/>
                      <a:pt x="202618" y="258535"/>
                      <a:pt x="195196" y="258535"/>
                    </a:cubicBezTo>
                    <a:cubicBezTo>
                      <a:pt x="187774" y="258535"/>
                      <a:pt x="181757" y="264552"/>
                      <a:pt x="181757" y="271974"/>
                    </a:cubicBezTo>
                    <a:cubicBezTo>
                      <a:pt x="181757" y="279397"/>
                      <a:pt x="187774" y="285413"/>
                      <a:pt x="195196" y="285413"/>
                    </a:cubicBezTo>
                    <a:close/>
                    <a:moveTo>
                      <a:pt x="195196" y="337187"/>
                    </a:moveTo>
                    <a:cubicBezTo>
                      <a:pt x="202618" y="337187"/>
                      <a:pt x="208634" y="331170"/>
                      <a:pt x="208634" y="323748"/>
                    </a:cubicBezTo>
                    <a:cubicBezTo>
                      <a:pt x="208634"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4" y="434607"/>
                      <a:pt x="208634" y="427184"/>
                    </a:cubicBezTo>
                    <a:cubicBezTo>
                      <a:pt x="208634" y="419762"/>
                      <a:pt x="202618" y="413745"/>
                      <a:pt x="195196" y="413745"/>
                    </a:cubicBezTo>
                    <a:cubicBezTo>
                      <a:pt x="187774" y="413745"/>
                      <a:pt x="181757" y="419762"/>
                      <a:pt x="181757" y="427184"/>
                    </a:cubicBezTo>
                    <a:cubicBezTo>
                      <a:pt x="181757" y="434607"/>
                      <a:pt x="187774" y="440623"/>
                      <a:pt x="195196" y="440623"/>
                    </a:cubicBezTo>
                    <a:close/>
                    <a:moveTo>
                      <a:pt x="149701" y="26878"/>
                    </a:moveTo>
                    <a:cubicBezTo>
                      <a:pt x="157123" y="26878"/>
                      <a:pt x="163140" y="20861"/>
                      <a:pt x="163140" y="13439"/>
                    </a:cubicBezTo>
                    <a:cubicBezTo>
                      <a:pt x="163140" y="6017"/>
                      <a:pt x="157123" y="0"/>
                      <a:pt x="149701" y="0"/>
                    </a:cubicBezTo>
                    <a:cubicBezTo>
                      <a:pt x="142279" y="0"/>
                      <a:pt x="136263" y="6017"/>
                      <a:pt x="136263" y="13439"/>
                    </a:cubicBezTo>
                    <a:cubicBezTo>
                      <a:pt x="136263" y="20861"/>
                      <a:pt x="142279" y="26878"/>
                      <a:pt x="149701" y="26878"/>
                    </a:cubicBezTo>
                    <a:close/>
                    <a:moveTo>
                      <a:pt x="149701" y="78541"/>
                    </a:moveTo>
                    <a:cubicBezTo>
                      <a:pt x="157123" y="78541"/>
                      <a:pt x="163140" y="72524"/>
                      <a:pt x="163140" y="65102"/>
                    </a:cubicBezTo>
                    <a:cubicBezTo>
                      <a:pt x="163140" y="57680"/>
                      <a:pt x="157123" y="51663"/>
                      <a:pt x="149701" y="51663"/>
                    </a:cubicBezTo>
                    <a:cubicBezTo>
                      <a:pt x="142279" y="51663"/>
                      <a:pt x="136263" y="57680"/>
                      <a:pt x="136263" y="65102"/>
                    </a:cubicBezTo>
                    <a:cubicBezTo>
                      <a:pt x="136263" y="72524"/>
                      <a:pt x="142279" y="78541"/>
                      <a:pt x="149701" y="78541"/>
                    </a:cubicBezTo>
                    <a:close/>
                    <a:moveTo>
                      <a:pt x="149701" y="130314"/>
                    </a:moveTo>
                    <a:cubicBezTo>
                      <a:pt x="157123" y="130314"/>
                      <a:pt x="163140" y="124297"/>
                      <a:pt x="163140" y="116875"/>
                    </a:cubicBezTo>
                    <a:cubicBezTo>
                      <a:pt x="163140" y="109453"/>
                      <a:pt x="157123" y="103436"/>
                      <a:pt x="149701" y="103436"/>
                    </a:cubicBezTo>
                    <a:cubicBezTo>
                      <a:pt x="142279" y="103436"/>
                      <a:pt x="136263" y="109453"/>
                      <a:pt x="136263" y="116875"/>
                    </a:cubicBezTo>
                    <a:cubicBezTo>
                      <a:pt x="136263" y="124297"/>
                      <a:pt x="142279" y="130314"/>
                      <a:pt x="149701" y="130314"/>
                    </a:cubicBezTo>
                    <a:close/>
                    <a:moveTo>
                      <a:pt x="149701" y="181977"/>
                    </a:moveTo>
                    <a:cubicBezTo>
                      <a:pt x="157123" y="181977"/>
                      <a:pt x="163140" y="175961"/>
                      <a:pt x="163140" y="168538"/>
                    </a:cubicBezTo>
                    <a:cubicBezTo>
                      <a:pt x="163140" y="161116"/>
                      <a:pt x="157123" y="155099"/>
                      <a:pt x="149701" y="155099"/>
                    </a:cubicBezTo>
                    <a:cubicBezTo>
                      <a:pt x="142279" y="155099"/>
                      <a:pt x="136263" y="161116"/>
                      <a:pt x="136263" y="168538"/>
                    </a:cubicBezTo>
                    <a:cubicBezTo>
                      <a:pt x="136263" y="175961"/>
                      <a:pt x="142279" y="181977"/>
                      <a:pt x="149701" y="181977"/>
                    </a:cubicBezTo>
                    <a:close/>
                    <a:moveTo>
                      <a:pt x="149701" y="233751"/>
                    </a:moveTo>
                    <a:cubicBezTo>
                      <a:pt x="157123" y="233751"/>
                      <a:pt x="163140" y="227734"/>
                      <a:pt x="163140" y="220312"/>
                    </a:cubicBezTo>
                    <a:cubicBezTo>
                      <a:pt x="163140" y="212889"/>
                      <a:pt x="157123" y="206873"/>
                      <a:pt x="149701" y="206873"/>
                    </a:cubicBezTo>
                    <a:cubicBezTo>
                      <a:pt x="142279" y="206873"/>
                      <a:pt x="136263" y="212889"/>
                      <a:pt x="136263" y="220312"/>
                    </a:cubicBezTo>
                    <a:cubicBezTo>
                      <a:pt x="136263" y="227734"/>
                      <a:pt x="142279" y="233751"/>
                      <a:pt x="149701" y="233751"/>
                    </a:cubicBezTo>
                    <a:close/>
                    <a:moveTo>
                      <a:pt x="149701" y="285413"/>
                    </a:moveTo>
                    <a:cubicBezTo>
                      <a:pt x="157123" y="285413"/>
                      <a:pt x="163140" y="279397"/>
                      <a:pt x="163140" y="271974"/>
                    </a:cubicBezTo>
                    <a:cubicBezTo>
                      <a:pt x="163140" y="264552"/>
                      <a:pt x="157123" y="258535"/>
                      <a:pt x="149701" y="258535"/>
                    </a:cubicBezTo>
                    <a:cubicBezTo>
                      <a:pt x="142279" y="258535"/>
                      <a:pt x="136263" y="264552"/>
                      <a:pt x="136263" y="271974"/>
                    </a:cubicBezTo>
                    <a:cubicBezTo>
                      <a:pt x="136263" y="279397"/>
                      <a:pt x="142279" y="285413"/>
                      <a:pt x="149701" y="285413"/>
                    </a:cubicBezTo>
                    <a:close/>
                    <a:moveTo>
                      <a:pt x="149701" y="337187"/>
                    </a:moveTo>
                    <a:cubicBezTo>
                      <a:pt x="157123" y="337187"/>
                      <a:pt x="163140" y="331170"/>
                      <a:pt x="163140" y="323748"/>
                    </a:cubicBezTo>
                    <a:cubicBezTo>
                      <a:pt x="163140" y="316326"/>
                      <a:pt x="157123" y="310309"/>
                      <a:pt x="149701" y="310309"/>
                    </a:cubicBezTo>
                    <a:cubicBezTo>
                      <a:pt x="142279" y="310309"/>
                      <a:pt x="136263" y="316326"/>
                      <a:pt x="136263" y="323748"/>
                    </a:cubicBezTo>
                    <a:cubicBezTo>
                      <a:pt x="136263" y="331170"/>
                      <a:pt x="142279" y="337187"/>
                      <a:pt x="149701" y="337187"/>
                    </a:cubicBezTo>
                    <a:close/>
                    <a:moveTo>
                      <a:pt x="149701" y="388960"/>
                    </a:moveTo>
                    <a:cubicBezTo>
                      <a:pt x="157123" y="388960"/>
                      <a:pt x="163140" y="382943"/>
                      <a:pt x="163140" y="375521"/>
                    </a:cubicBezTo>
                    <a:cubicBezTo>
                      <a:pt x="163140" y="368099"/>
                      <a:pt x="157123" y="362082"/>
                      <a:pt x="149701" y="362082"/>
                    </a:cubicBezTo>
                    <a:cubicBezTo>
                      <a:pt x="142279" y="362082"/>
                      <a:pt x="136263" y="368099"/>
                      <a:pt x="136263" y="375521"/>
                    </a:cubicBezTo>
                    <a:cubicBezTo>
                      <a:pt x="136263" y="382943"/>
                      <a:pt x="142279" y="388960"/>
                      <a:pt x="149701" y="388960"/>
                    </a:cubicBezTo>
                    <a:close/>
                    <a:moveTo>
                      <a:pt x="149701" y="440623"/>
                    </a:moveTo>
                    <a:cubicBezTo>
                      <a:pt x="157123" y="440623"/>
                      <a:pt x="163140" y="434607"/>
                      <a:pt x="163140" y="427184"/>
                    </a:cubicBezTo>
                    <a:cubicBezTo>
                      <a:pt x="163140" y="419762"/>
                      <a:pt x="157123" y="413745"/>
                      <a:pt x="149701" y="413745"/>
                    </a:cubicBezTo>
                    <a:cubicBezTo>
                      <a:pt x="142279" y="413745"/>
                      <a:pt x="136263" y="419762"/>
                      <a:pt x="136263" y="427184"/>
                    </a:cubicBezTo>
                    <a:cubicBezTo>
                      <a:pt x="136263" y="434607"/>
                      <a:pt x="142279" y="440623"/>
                      <a:pt x="149701" y="440623"/>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541"/>
                    </a:moveTo>
                    <a:cubicBezTo>
                      <a:pt x="111739" y="78541"/>
                      <a:pt x="117756" y="72524"/>
                      <a:pt x="117756" y="65102"/>
                    </a:cubicBezTo>
                    <a:cubicBezTo>
                      <a:pt x="117756" y="57680"/>
                      <a:pt x="111739" y="51663"/>
                      <a:pt x="104317" y="51663"/>
                    </a:cubicBezTo>
                    <a:cubicBezTo>
                      <a:pt x="96895" y="51663"/>
                      <a:pt x="90879" y="57680"/>
                      <a:pt x="90879" y="65102"/>
                    </a:cubicBezTo>
                    <a:cubicBezTo>
                      <a:pt x="90879" y="72524"/>
                      <a:pt x="96895" y="78541"/>
                      <a:pt x="104317" y="7854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1977"/>
                    </a:moveTo>
                    <a:cubicBezTo>
                      <a:pt x="111739" y="181977"/>
                      <a:pt x="117756" y="175961"/>
                      <a:pt x="117756" y="168538"/>
                    </a:cubicBezTo>
                    <a:cubicBezTo>
                      <a:pt x="117756" y="161116"/>
                      <a:pt x="111739" y="155099"/>
                      <a:pt x="104317" y="155099"/>
                    </a:cubicBezTo>
                    <a:cubicBezTo>
                      <a:pt x="96895" y="155099"/>
                      <a:pt x="90879" y="161116"/>
                      <a:pt x="90879" y="168538"/>
                    </a:cubicBezTo>
                    <a:cubicBezTo>
                      <a:pt x="90879" y="175961"/>
                      <a:pt x="96895" y="181977"/>
                      <a:pt x="104317" y="181977"/>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413"/>
                    </a:moveTo>
                    <a:cubicBezTo>
                      <a:pt x="111739" y="285413"/>
                      <a:pt x="117756" y="279397"/>
                      <a:pt x="117756" y="271974"/>
                    </a:cubicBezTo>
                    <a:cubicBezTo>
                      <a:pt x="117756" y="264552"/>
                      <a:pt x="111739" y="258535"/>
                      <a:pt x="104317" y="258535"/>
                    </a:cubicBezTo>
                    <a:cubicBezTo>
                      <a:pt x="96895" y="258535"/>
                      <a:pt x="90879" y="264552"/>
                      <a:pt x="90879" y="271974"/>
                    </a:cubicBezTo>
                    <a:cubicBezTo>
                      <a:pt x="90879" y="279397"/>
                      <a:pt x="96895" y="285413"/>
                      <a:pt x="104317" y="285413"/>
                    </a:cubicBezTo>
                    <a:close/>
                    <a:moveTo>
                      <a:pt x="104317" y="337187"/>
                    </a:moveTo>
                    <a:cubicBezTo>
                      <a:pt x="111739" y="337187"/>
                      <a:pt x="117756" y="331170"/>
                      <a:pt x="117756" y="323748"/>
                    </a:cubicBezTo>
                    <a:cubicBezTo>
                      <a:pt x="117756" y="316326"/>
                      <a:pt x="111739" y="310309"/>
                      <a:pt x="104317" y="310309"/>
                    </a:cubicBezTo>
                    <a:cubicBezTo>
                      <a:pt x="96895" y="310309"/>
                      <a:pt x="90879" y="316326"/>
                      <a:pt x="90879" y="323748"/>
                    </a:cubicBezTo>
                    <a:cubicBezTo>
                      <a:pt x="90879" y="331170"/>
                      <a:pt x="96895" y="337187"/>
                      <a:pt x="104317" y="33718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623"/>
                    </a:moveTo>
                    <a:cubicBezTo>
                      <a:pt x="111739" y="440623"/>
                      <a:pt x="117756" y="434607"/>
                      <a:pt x="117756" y="427184"/>
                    </a:cubicBezTo>
                    <a:cubicBezTo>
                      <a:pt x="117756" y="419762"/>
                      <a:pt x="111739" y="413745"/>
                      <a:pt x="104317" y="413745"/>
                    </a:cubicBezTo>
                    <a:cubicBezTo>
                      <a:pt x="96895" y="413745"/>
                      <a:pt x="90879" y="419762"/>
                      <a:pt x="90879" y="427184"/>
                    </a:cubicBezTo>
                    <a:cubicBezTo>
                      <a:pt x="90879" y="434607"/>
                      <a:pt x="96895" y="440623"/>
                      <a:pt x="104317" y="440623"/>
                    </a:cubicBezTo>
                    <a:close/>
                    <a:moveTo>
                      <a:pt x="58823" y="26878"/>
                    </a:moveTo>
                    <a:cubicBezTo>
                      <a:pt x="66245" y="26878"/>
                      <a:pt x="72262" y="20861"/>
                      <a:pt x="72262" y="13439"/>
                    </a:cubicBezTo>
                    <a:cubicBezTo>
                      <a:pt x="72262" y="6017"/>
                      <a:pt x="66245" y="0"/>
                      <a:pt x="58823" y="0"/>
                    </a:cubicBezTo>
                    <a:cubicBezTo>
                      <a:pt x="51401" y="0"/>
                      <a:pt x="45384" y="6017"/>
                      <a:pt x="45384" y="13439"/>
                    </a:cubicBezTo>
                    <a:cubicBezTo>
                      <a:pt x="45384" y="20861"/>
                      <a:pt x="51401" y="26878"/>
                      <a:pt x="58823" y="26878"/>
                    </a:cubicBezTo>
                    <a:close/>
                    <a:moveTo>
                      <a:pt x="58823" y="78541"/>
                    </a:moveTo>
                    <a:cubicBezTo>
                      <a:pt x="66245" y="78541"/>
                      <a:pt x="72262" y="72524"/>
                      <a:pt x="72262" y="65102"/>
                    </a:cubicBezTo>
                    <a:cubicBezTo>
                      <a:pt x="72262" y="57680"/>
                      <a:pt x="66245" y="51663"/>
                      <a:pt x="58823" y="51663"/>
                    </a:cubicBezTo>
                    <a:cubicBezTo>
                      <a:pt x="51401" y="51663"/>
                      <a:pt x="45384" y="57680"/>
                      <a:pt x="45384" y="65102"/>
                    </a:cubicBezTo>
                    <a:cubicBezTo>
                      <a:pt x="45384" y="72524"/>
                      <a:pt x="51401" y="78541"/>
                      <a:pt x="58823" y="78541"/>
                    </a:cubicBezTo>
                    <a:close/>
                    <a:moveTo>
                      <a:pt x="58823" y="130314"/>
                    </a:moveTo>
                    <a:cubicBezTo>
                      <a:pt x="66245" y="130314"/>
                      <a:pt x="72262" y="124297"/>
                      <a:pt x="72262" y="116875"/>
                    </a:cubicBezTo>
                    <a:cubicBezTo>
                      <a:pt x="72262" y="109453"/>
                      <a:pt x="66245" y="103436"/>
                      <a:pt x="58823" y="103436"/>
                    </a:cubicBezTo>
                    <a:cubicBezTo>
                      <a:pt x="51401" y="103436"/>
                      <a:pt x="45384" y="109453"/>
                      <a:pt x="45384" y="116875"/>
                    </a:cubicBezTo>
                    <a:cubicBezTo>
                      <a:pt x="45384" y="124297"/>
                      <a:pt x="51401" y="130314"/>
                      <a:pt x="58823" y="130314"/>
                    </a:cubicBezTo>
                    <a:close/>
                    <a:moveTo>
                      <a:pt x="58823" y="181977"/>
                    </a:moveTo>
                    <a:cubicBezTo>
                      <a:pt x="66245" y="181977"/>
                      <a:pt x="72262" y="175961"/>
                      <a:pt x="72262" y="168538"/>
                    </a:cubicBezTo>
                    <a:cubicBezTo>
                      <a:pt x="72262" y="161116"/>
                      <a:pt x="66245" y="155099"/>
                      <a:pt x="58823" y="155099"/>
                    </a:cubicBezTo>
                    <a:cubicBezTo>
                      <a:pt x="51401" y="155099"/>
                      <a:pt x="45384" y="161116"/>
                      <a:pt x="45384" y="168538"/>
                    </a:cubicBezTo>
                    <a:cubicBezTo>
                      <a:pt x="45384" y="175961"/>
                      <a:pt x="51401" y="181977"/>
                      <a:pt x="58823" y="181977"/>
                    </a:cubicBezTo>
                    <a:close/>
                    <a:moveTo>
                      <a:pt x="58823" y="233751"/>
                    </a:moveTo>
                    <a:cubicBezTo>
                      <a:pt x="66245" y="233751"/>
                      <a:pt x="72262" y="227734"/>
                      <a:pt x="72262" y="220312"/>
                    </a:cubicBezTo>
                    <a:cubicBezTo>
                      <a:pt x="72262" y="212889"/>
                      <a:pt x="66245" y="206873"/>
                      <a:pt x="58823" y="206873"/>
                    </a:cubicBezTo>
                    <a:cubicBezTo>
                      <a:pt x="51401" y="206873"/>
                      <a:pt x="45384" y="212889"/>
                      <a:pt x="45384" y="220312"/>
                    </a:cubicBezTo>
                    <a:cubicBezTo>
                      <a:pt x="45384" y="227734"/>
                      <a:pt x="51401" y="233751"/>
                      <a:pt x="58823" y="233751"/>
                    </a:cubicBezTo>
                    <a:close/>
                    <a:moveTo>
                      <a:pt x="58823" y="285413"/>
                    </a:moveTo>
                    <a:cubicBezTo>
                      <a:pt x="66245" y="285413"/>
                      <a:pt x="72262" y="279397"/>
                      <a:pt x="72262" y="271974"/>
                    </a:cubicBezTo>
                    <a:cubicBezTo>
                      <a:pt x="72262" y="264552"/>
                      <a:pt x="66245" y="258535"/>
                      <a:pt x="58823" y="258535"/>
                    </a:cubicBezTo>
                    <a:cubicBezTo>
                      <a:pt x="51401" y="258535"/>
                      <a:pt x="45384" y="264552"/>
                      <a:pt x="45384" y="271974"/>
                    </a:cubicBezTo>
                    <a:cubicBezTo>
                      <a:pt x="45384" y="279397"/>
                      <a:pt x="51401" y="285413"/>
                      <a:pt x="58823" y="285413"/>
                    </a:cubicBezTo>
                    <a:close/>
                    <a:moveTo>
                      <a:pt x="58823" y="337187"/>
                    </a:moveTo>
                    <a:cubicBezTo>
                      <a:pt x="66245" y="337187"/>
                      <a:pt x="72262" y="331170"/>
                      <a:pt x="72262" y="323748"/>
                    </a:cubicBezTo>
                    <a:cubicBezTo>
                      <a:pt x="72262" y="316326"/>
                      <a:pt x="66245" y="310309"/>
                      <a:pt x="58823" y="310309"/>
                    </a:cubicBezTo>
                    <a:cubicBezTo>
                      <a:pt x="51401" y="310309"/>
                      <a:pt x="45384" y="316326"/>
                      <a:pt x="45384" y="323748"/>
                    </a:cubicBezTo>
                    <a:cubicBezTo>
                      <a:pt x="45384" y="331170"/>
                      <a:pt x="51401" y="337187"/>
                      <a:pt x="58823" y="337187"/>
                    </a:cubicBezTo>
                    <a:close/>
                    <a:moveTo>
                      <a:pt x="58823" y="388960"/>
                    </a:moveTo>
                    <a:cubicBezTo>
                      <a:pt x="66245" y="388960"/>
                      <a:pt x="72262" y="382943"/>
                      <a:pt x="72262" y="375521"/>
                    </a:cubicBezTo>
                    <a:cubicBezTo>
                      <a:pt x="72262" y="368099"/>
                      <a:pt x="66245" y="362082"/>
                      <a:pt x="58823" y="362082"/>
                    </a:cubicBezTo>
                    <a:cubicBezTo>
                      <a:pt x="51401" y="362082"/>
                      <a:pt x="45384" y="368099"/>
                      <a:pt x="45384" y="375521"/>
                    </a:cubicBezTo>
                    <a:cubicBezTo>
                      <a:pt x="45384" y="382943"/>
                      <a:pt x="51401" y="388960"/>
                      <a:pt x="58823" y="388960"/>
                    </a:cubicBezTo>
                    <a:close/>
                    <a:moveTo>
                      <a:pt x="58823" y="440623"/>
                    </a:moveTo>
                    <a:cubicBezTo>
                      <a:pt x="66245" y="440623"/>
                      <a:pt x="72262" y="434607"/>
                      <a:pt x="72262" y="427184"/>
                    </a:cubicBezTo>
                    <a:cubicBezTo>
                      <a:pt x="72262" y="419762"/>
                      <a:pt x="66245" y="413745"/>
                      <a:pt x="58823" y="413745"/>
                    </a:cubicBezTo>
                    <a:cubicBezTo>
                      <a:pt x="51401" y="413745"/>
                      <a:pt x="45384" y="419762"/>
                      <a:pt x="45384" y="427184"/>
                    </a:cubicBezTo>
                    <a:cubicBezTo>
                      <a:pt x="45384" y="434607"/>
                      <a:pt x="51401" y="440623"/>
                      <a:pt x="5882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7" y="175961"/>
                      <a:pt x="26877" y="168538"/>
                    </a:cubicBezTo>
                    <a:cubicBezTo>
                      <a:pt x="26877"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7" y="279397"/>
                      <a:pt x="26877" y="271974"/>
                    </a:cubicBezTo>
                    <a:cubicBezTo>
                      <a:pt x="26877"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76" name="任意多边形: 形状 175">
                <a:extLst>
                  <a:ext uri="{FF2B5EF4-FFF2-40B4-BE49-F238E27FC236}">
                    <a16:creationId xmlns:a16="http://schemas.microsoft.com/office/drawing/2014/main" id="{C83E4484-5181-964B-5881-5673DED9A7A0}"/>
                  </a:ext>
                </a:extLst>
              </p:cNvPr>
              <p:cNvSpPr/>
              <p:nvPr/>
            </p:nvSpPr>
            <p:spPr>
              <a:xfrm>
                <a:off x="10271988" y="4584730"/>
                <a:ext cx="345007" cy="440623"/>
              </a:xfrm>
              <a:custGeom>
                <a:avLst/>
                <a:gdLst>
                  <a:gd name="connsiteX0" fmla="*/ 331569 w 345007"/>
                  <a:gd name="connsiteY0" fmla="*/ 26878 h 440623"/>
                  <a:gd name="connsiteX1" fmla="*/ 345007 w 345007"/>
                  <a:gd name="connsiteY1" fmla="*/ 13439 h 440623"/>
                  <a:gd name="connsiteX2" fmla="*/ 331569 w 345007"/>
                  <a:gd name="connsiteY2" fmla="*/ 0 h 440623"/>
                  <a:gd name="connsiteX3" fmla="*/ 318130 w 345007"/>
                  <a:gd name="connsiteY3" fmla="*/ 13439 h 440623"/>
                  <a:gd name="connsiteX4" fmla="*/ 331569 w 345007"/>
                  <a:gd name="connsiteY4" fmla="*/ 26878 h 440623"/>
                  <a:gd name="connsiteX5" fmla="*/ 331569 w 345007"/>
                  <a:gd name="connsiteY5" fmla="*/ 78541 h 440623"/>
                  <a:gd name="connsiteX6" fmla="*/ 345007 w 345007"/>
                  <a:gd name="connsiteY6" fmla="*/ 65102 h 440623"/>
                  <a:gd name="connsiteX7" fmla="*/ 331569 w 345007"/>
                  <a:gd name="connsiteY7" fmla="*/ 51663 h 440623"/>
                  <a:gd name="connsiteX8" fmla="*/ 318130 w 345007"/>
                  <a:gd name="connsiteY8" fmla="*/ 65102 h 440623"/>
                  <a:gd name="connsiteX9" fmla="*/ 331569 w 345007"/>
                  <a:gd name="connsiteY9" fmla="*/ 78541 h 440623"/>
                  <a:gd name="connsiteX10" fmla="*/ 331569 w 345007"/>
                  <a:gd name="connsiteY10" fmla="*/ 130314 h 440623"/>
                  <a:gd name="connsiteX11" fmla="*/ 345007 w 345007"/>
                  <a:gd name="connsiteY11" fmla="*/ 116875 h 440623"/>
                  <a:gd name="connsiteX12" fmla="*/ 331569 w 345007"/>
                  <a:gd name="connsiteY12" fmla="*/ 103436 h 440623"/>
                  <a:gd name="connsiteX13" fmla="*/ 318130 w 345007"/>
                  <a:gd name="connsiteY13" fmla="*/ 116875 h 440623"/>
                  <a:gd name="connsiteX14" fmla="*/ 331569 w 345007"/>
                  <a:gd name="connsiteY14" fmla="*/ 130314 h 440623"/>
                  <a:gd name="connsiteX15" fmla="*/ 331569 w 345007"/>
                  <a:gd name="connsiteY15" fmla="*/ 181977 h 440623"/>
                  <a:gd name="connsiteX16" fmla="*/ 345007 w 345007"/>
                  <a:gd name="connsiteY16" fmla="*/ 168538 h 440623"/>
                  <a:gd name="connsiteX17" fmla="*/ 331569 w 345007"/>
                  <a:gd name="connsiteY17" fmla="*/ 155099 h 440623"/>
                  <a:gd name="connsiteX18" fmla="*/ 318130 w 345007"/>
                  <a:gd name="connsiteY18" fmla="*/ 168538 h 440623"/>
                  <a:gd name="connsiteX19" fmla="*/ 331569 w 345007"/>
                  <a:gd name="connsiteY19" fmla="*/ 181977 h 440623"/>
                  <a:gd name="connsiteX20" fmla="*/ 331569 w 345007"/>
                  <a:gd name="connsiteY20" fmla="*/ 233751 h 440623"/>
                  <a:gd name="connsiteX21" fmla="*/ 345007 w 345007"/>
                  <a:gd name="connsiteY21" fmla="*/ 220312 h 440623"/>
                  <a:gd name="connsiteX22" fmla="*/ 331569 w 345007"/>
                  <a:gd name="connsiteY22" fmla="*/ 206873 h 440623"/>
                  <a:gd name="connsiteX23" fmla="*/ 318130 w 345007"/>
                  <a:gd name="connsiteY23" fmla="*/ 220312 h 440623"/>
                  <a:gd name="connsiteX24" fmla="*/ 331569 w 345007"/>
                  <a:gd name="connsiteY24" fmla="*/ 233751 h 440623"/>
                  <a:gd name="connsiteX25" fmla="*/ 331569 w 345007"/>
                  <a:gd name="connsiteY25" fmla="*/ 285413 h 440623"/>
                  <a:gd name="connsiteX26" fmla="*/ 345007 w 345007"/>
                  <a:gd name="connsiteY26" fmla="*/ 271974 h 440623"/>
                  <a:gd name="connsiteX27" fmla="*/ 331569 w 345007"/>
                  <a:gd name="connsiteY27" fmla="*/ 258535 h 440623"/>
                  <a:gd name="connsiteX28" fmla="*/ 318130 w 345007"/>
                  <a:gd name="connsiteY28" fmla="*/ 271974 h 440623"/>
                  <a:gd name="connsiteX29" fmla="*/ 331569 w 345007"/>
                  <a:gd name="connsiteY29" fmla="*/ 285413 h 440623"/>
                  <a:gd name="connsiteX30" fmla="*/ 331569 w 345007"/>
                  <a:gd name="connsiteY30" fmla="*/ 337187 h 440623"/>
                  <a:gd name="connsiteX31" fmla="*/ 345007 w 345007"/>
                  <a:gd name="connsiteY31" fmla="*/ 323748 h 440623"/>
                  <a:gd name="connsiteX32" fmla="*/ 331569 w 345007"/>
                  <a:gd name="connsiteY32" fmla="*/ 310309 h 440623"/>
                  <a:gd name="connsiteX33" fmla="*/ 318130 w 345007"/>
                  <a:gd name="connsiteY33" fmla="*/ 323748 h 440623"/>
                  <a:gd name="connsiteX34" fmla="*/ 331569 w 345007"/>
                  <a:gd name="connsiteY34" fmla="*/ 337187 h 440623"/>
                  <a:gd name="connsiteX35" fmla="*/ 331569 w 345007"/>
                  <a:gd name="connsiteY35" fmla="*/ 388960 h 440623"/>
                  <a:gd name="connsiteX36" fmla="*/ 345007 w 345007"/>
                  <a:gd name="connsiteY36" fmla="*/ 375521 h 440623"/>
                  <a:gd name="connsiteX37" fmla="*/ 331569 w 345007"/>
                  <a:gd name="connsiteY37" fmla="*/ 362082 h 440623"/>
                  <a:gd name="connsiteX38" fmla="*/ 318130 w 345007"/>
                  <a:gd name="connsiteY38" fmla="*/ 375521 h 440623"/>
                  <a:gd name="connsiteX39" fmla="*/ 331569 w 345007"/>
                  <a:gd name="connsiteY39" fmla="*/ 388960 h 440623"/>
                  <a:gd name="connsiteX40" fmla="*/ 331569 w 345007"/>
                  <a:gd name="connsiteY40" fmla="*/ 440623 h 440623"/>
                  <a:gd name="connsiteX41" fmla="*/ 345007 w 345007"/>
                  <a:gd name="connsiteY41" fmla="*/ 427184 h 440623"/>
                  <a:gd name="connsiteX42" fmla="*/ 331569 w 345007"/>
                  <a:gd name="connsiteY42" fmla="*/ 413745 h 440623"/>
                  <a:gd name="connsiteX43" fmla="*/ 318130 w 345007"/>
                  <a:gd name="connsiteY43" fmla="*/ 427184 h 440623"/>
                  <a:gd name="connsiteX44" fmla="*/ 331569 w 345007"/>
                  <a:gd name="connsiteY44" fmla="*/ 440623 h 440623"/>
                  <a:gd name="connsiteX45" fmla="*/ 286184 w 345007"/>
                  <a:gd name="connsiteY45" fmla="*/ 26878 h 440623"/>
                  <a:gd name="connsiteX46" fmla="*/ 299623 w 345007"/>
                  <a:gd name="connsiteY46" fmla="*/ 13439 h 440623"/>
                  <a:gd name="connsiteX47" fmla="*/ 286184 w 345007"/>
                  <a:gd name="connsiteY47" fmla="*/ 0 h 440623"/>
                  <a:gd name="connsiteX48" fmla="*/ 272745 w 345007"/>
                  <a:gd name="connsiteY48" fmla="*/ 13439 h 440623"/>
                  <a:gd name="connsiteX49" fmla="*/ 286184 w 345007"/>
                  <a:gd name="connsiteY49" fmla="*/ 26878 h 440623"/>
                  <a:gd name="connsiteX50" fmla="*/ 286184 w 345007"/>
                  <a:gd name="connsiteY50" fmla="*/ 78541 h 440623"/>
                  <a:gd name="connsiteX51" fmla="*/ 299623 w 345007"/>
                  <a:gd name="connsiteY51" fmla="*/ 65102 h 440623"/>
                  <a:gd name="connsiteX52" fmla="*/ 286184 w 345007"/>
                  <a:gd name="connsiteY52" fmla="*/ 51663 h 440623"/>
                  <a:gd name="connsiteX53" fmla="*/ 272745 w 345007"/>
                  <a:gd name="connsiteY53" fmla="*/ 65102 h 440623"/>
                  <a:gd name="connsiteX54" fmla="*/ 286184 w 345007"/>
                  <a:gd name="connsiteY54" fmla="*/ 78541 h 440623"/>
                  <a:gd name="connsiteX55" fmla="*/ 286184 w 345007"/>
                  <a:gd name="connsiteY55" fmla="*/ 130314 h 440623"/>
                  <a:gd name="connsiteX56" fmla="*/ 299623 w 345007"/>
                  <a:gd name="connsiteY56" fmla="*/ 116875 h 440623"/>
                  <a:gd name="connsiteX57" fmla="*/ 286184 w 345007"/>
                  <a:gd name="connsiteY57" fmla="*/ 103436 h 440623"/>
                  <a:gd name="connsiteX58" fmla="*/ 272745 w 345007"/>
                  <a:gd name="connsiteY58" fmla="*/ 116875 h 440623"/>
                  <a:gd name="connsiteX59" fmla="*/ 286184 w 345007"/>
                  <a:gd name="connsiteY59" fmla="*/ 130314 h 440623"/>
                  <a:gd name="connsiteX60" fmla="*/ 286184 w 345007"/>
                  <a:gd name="connsiteY60" fmla="*/ 181977 h 440623"/>
                  <a:gd name="connsiteX61" fmla="*/ 299623 w 345007"/>
                  <a:gd name="connsiteY61" fmla="*/ 168538 h 440623"/>
                  <a:gd name="connsiteX62" fmla="*/ 286184 w 345007"/>
                  <a:gd name="connsiteY62" fmla="*/ 155099 h 440623"/>
                  <a:gd name="connsiteX63" fmla="*/ 272745 w 345007"/>
                  <a:gd name="connsiteY63" fmla="*/ 168538 h 440623"/>
                  <a:gd name="connsiteX64" fmla="*/ 286184 w 345007"/>
                  <a:gd name="connsiteY64" fmla="*/ 181977 h 440623"/>
                  <a:gd name="connsiteX65" fmla="*/ 286184 w 345007"/>
                  <a:gd name="connsiteY65" fmla="*/ 233751 h 440623"/>
                  <a:gd name="connsiteX66" fmla="*/ 299623 w 345007"/>
                  <a:gd name="connsiteY66" fmla="*/ 220312 h 440623"/>
                  <a:gd name="connsiteX67" fmla="*/ 286184 w 345007"/>
                  <a:gd name="connsiteY67" fmla="*/ 206873 h 440623"/>
                  <a:gd name="connsiteX68" fmla="*/ 272745 w 345007"/>
                  <a:gd name="connsiteY68" fmla="*/ 220312 h 440623"/>
                  <a:gd name="connsiteX69" fmla="*/ 286184 w 345007"/>
                  <a:gd name="connsiteY69" fmla="*/ 233751 h 440623"/>
                  <a:gd name="connsiteX70" fmla="*/ 286184 w 345007"/>
                  <a:gd name="connsiteY70" fmla="*/ 285413 h 440623"/>
                  <a:gd name="connsiteX71" fmla="*/ 299623 w 345007"/>
                  <a:gd name="connsiteY71" fmla="*/ 271974 h 440623"/>
                  <a:gd name="connsiteX72" fmla="*/ 286184 w 345007"/>
                  <a:gd name="connsiteY72" fmla="*/ 258535 h 440623"/>
                  <a:gd name="connsiteX73" fmla="*/ 272745 w 345007"/>
                  <a:gd name="connsiteY73" fmla="*/ 271974 h 440623"/>
                  <a:gd name="connsiteX74" fmla="*/ 286184 w 345007"/>
                  <a:gd name="connsiteY74" fmla="*/ 285413 h 440623"/>
                  <a:gd name="connsiteX75" fmla="*/ 286184 w 345007"/>
                  <a:gd name="connsiteY75" fmla="*/ 337187 h 440623"/>
                  <a:gd name="connsiteX76" fmla="*/ 299623 w 345007"/>
                  <a:gd name="connsiteY76" fmla="*/ 323748 h 440623"/>
                  <a:gd name="connsiteX77" fmla="*/ 286184 w 345007"/>
                  <a:gd name="connsiteY77" fmla="*/ 310309 h 440623"/>
                  <a:gd name="connsiteX78" fmla="*/ 272745 w 345007"/>
                  <a:gd name="connsiteY78" fmla="*/ 323748 h 440623"/>
                  <a:gd name="connsiteX79" fmla="*/ 286184 w 345007"/>
                  <a:gd name="connsiteY79" fmla="*/ 337187 h 440623"/>
                  <a:gd name="connsiteX80" fmla="*/ 286184 w 345007"/>
                  <a:gd name="connsiteY80" fmla="*/ 388960 h 440623"/>
                  <a:gd name="connsiteX81" fmla="*/ 299623 w 345007"/>
                  <a:gd name="connsiteY81" fmla="*/ 375521 h 440623"/>
                  <a:gd name="connsiteX82" fmla="*/ 286184 w 345007"/>
                  <a:gd name="connsiteY82" fmla="*/ 362082 h 440623"/>
                  <a:gd name="connsiteX83" fmla="*/ 272745 w 345007"/>
                  <a:gd name="connsiteY83" fmla="*/ 375521 h 440623"/>
                  <a:gd name="connsiteX84" fmla="*/ 286184 w 345007"/>
                  <a:gd name="connsiteY84" fmla="*/ 388960 h 440623"/>
                  <a:gd name="connsiteX85" fmla="*/ 286184 w 345007"/>
                  <a:gd name="connsiteY85" fmla="*/ 440623 h 440623"/>
                  <a:gd name="connsiteX86" fmla="*/ 299623 w 345007"/>
                  <a:gd name="connsiteY86" fmla="*/ 427184 h 440623"/>
                  <a:gd name="connsiteX87" fmla="*/ 286184 w 345007"/>
                  <a:gd name="connsiteY87" fmla="*/ 413745 h 440623"/>
                  <a:gd name="connsiteX88" fmla="*/ 272745 w 345007"/>
                  <a:gd name="connsiteY88" fmla="*/ 427184 h 440623"/>
                  <a:gd name="connsiteX89" fmla="*/ 286184 w 345007"/>
                  <a:gd name="connsiteY89" fmla="*/ 440623 h 440623"/>
                  <a:gd name="connsiteX90" fmla="*/ 240690 w 345007"/>
                  <a:gd name="connsiteY90" fmla="*/ 26878 h 440623"/>
                  <a:gd name="connsiteX91" fmla="*/ 254129 w 345007"/>
                  <a:gd name="connsiteY91" fmla="*/ 13439 h 440623"/>
                  <a:gd name="connsiteX92" fmla="*/ 240690 w 345007"/>
                  <a:gd name="connsiteY92" fmla="*/ 0 h 440623"/>
                  <a:gd name="connsiteX93" fmla="*/ 227252 w 345007"/>
                  <a:gd name="connsiteY93" fmla="*/ 13439 h 440623"/>
                  <a:gd name="connsiteX94" fmla="*/ 240690 w 345007"/>
                  <a:gd name="connsiteY94" fmla="*/ 26878 h 440623"/>
                  <a:gd name="connsiteX95" fmla="*/ 240690 w 345007"/>
                  <a:gd name="connsiteY95" fmla="*/ 78541 h 440623"/>
                  <a:gd name="connsiteX96" fmla="*/ 254129 w 345007"/>
                  <a:gd name="connsiteY96" fmla="*/ 65102 h 440623"/>
                  <a:gd name="connsiteX97" fmla="*/ 240690 w 345007"/>
                  <a:gd name="connsiteY97" fmla="*/ 51663 h 440623"/>
                  <a:gd name="connsiteX98" fmla="*/ 227252 w 345007"/>
                  <a:gd name="connsiteY98" fmla="*/ 65102 h 440623"/>
                  <a:gd name="connsiteX99" fmla="*/ 240690 w 345007"/>
                  <a:gd name="connsiteY99" fmla="*/ 78541 h 440623"/>
                  <a:gd name="connsiteX100" fmla="*/ 240690 w 345007"/>
                  <a:gd name="connsiteY100" fmla="*/ 130314 h 440623"/>
                  <a:gd name="connsiteX101" fmla="*/ 254129 w 345007"/>
                  <a:gd name="connsiteY101" fmla="*/ 116875 h 440623"/>
                  <a:gd name="connsiteX102" fmla="*/ 240690 w 345007"/>
                  <a:gd name="connsiteY102" fmla="*/ 103436 h 440623"/>
                  <a:gd name="connsiteX103" fmla="*/ 227252 w 345007"/>
                  <a:gd name="connsiteY103" fmla="*/ 116875 h 440623"/>
                  <a:gd name="connsiteX104" fmla="*/ 240690 w 345007"/>
                  <a:gd name="connsiteY104" fmla="*/ 130314 h 440623"/>
                  <a:gd name="connsiteX105" fmla="*/ 240690 w 345007"/>
                  <a:gd name="connsiteY105" fmla="*/ 181977 h 440623"/>
                  <a:gd name="connsiteX106" fmla="*/ 254129 w 345007"/>
                  <a:gd name="connsiteY106" fmla="*/ 168538 h 440623"/>
                  <a:gd name="connsiteX107" fmla="*/ 240690 w 345007"/>
                  <a:gd name="connsiteY107" fmla="*/ 155099 h 440623"/>
                  <a:gd name="connsiteX108" fmla="*/ 227252 w 345007"/>
                  <a:gd name="connsiteY108" fmla="*/ 168538 h 440623"/>
                  <a:gd name="connsiteX109" fmla="*/ 240690 w 345007"/>
                  <a:gd name="connsiteY109" fmla="*/ 181977 h 440623"/>
                  <a:gd name="connsiteX110" fmla="*/ 240690 w 345007"/>
                  <a:gd name="connsiteY110" fmla="*/ 233751 h 440623"/>
                  <a:gd name="connsiteX111" fmla="*/ 254129 w 345007"/>
                  <a:gd name="connsiteY111" fmla="*/ 220312 h 440623"/>
                  <a:gd name="connsiteX112" fmla="*/ 240690 w 345007"/>
                  <a:gd name="connsiteY112" fmla="*/ 206873 h 440623"/>
                  <a:gd name="connsiteX113" fmla="*/ 227252 w 345007"/>
                  <a:gd name="connsiteY113" fmla="*/ 220312 h 440623"/>
                  <a:gd name="connsiteX114" fmla="*/ 240690 w 345007"/>
                  <a:gd name="connsiteY114" fmla="*/ 233751 h 440623"/>
                  <a:gd name="connsiteX115" fmla="*/ 240690 w 345007"/>
                  <a:gd name="connsiteY115" fmla="*/ 285413 h 440623"/>
                  <a:gd name="connsiteX116" fmla="*/ 254129 w 345007"/>
                  <a:gd name="connsiteY116" fmla="*/ 271974 h 440623"/>
                  <a:gd name="connsiteX117" fmla="*/ 240690 w 345007"/>
                  <a:gd name="connsiteY117" fmla="*/ 258535 h 440623"/>
                  <a:gd name="connsiteX118" fmla="*/ 227252 w 345007"/>
                  <a:gd name="connsiteY118" fmla="*/ 271974 h 440623"/>
                  <a:gd name="connsiteX119" fmla="*/ 240690 w 345007"/>
                  <a:gd name="connsiteY119" fmla="*/ 285413 h 440623"/>
                  <a:gd name="connsiteX120" fmla="*/ 240690 w 345007"/>
                  <a:gd name="connsiteY120" fmla="*/ 337187 h 440623"/>
                  <a:gd name="connsiteX121" fmla="*/ 254129 w 345007"/>
                  <a:gd name="connsiteY121" fmla="*/ 323748 h 440623"/>
                  <a:gd name="connsiteX122" fmla="*/ 240690 w 345007"/>
                  <a:gd name="connsiteY122" fmla="*/ 310309 h 440623"/>
                  <a:gd name="connsiteX123" fmla="*/ 227252 w 345007"/>
                  <a:gd name="connsiteY123" fmla="*/ 323748 h 440623"/>
                  <a:gd name="connsiteX124" fmla="*/ 240690 w 345007"/>
                  <a:gd name="connsiteY124" fmla="*/ 337187 h 440623"/>
                  <a:gd name="connsiteX125" fmla="*/ 240690 w 345007"/>
                  <a:gd name="connsiteY125" fmla="*/ 388960 h 440623"/>
                  <a:gd name="connsiteX126" fmla="*/ 254129 w 345007"/>
                  <a:gd name="connsiteY126" fmla="*/ 375521 h 440623"/>
                  <a:gd name="connsiteX127" fmla="*/ 240690 w 345007"/>
                  <a:gd name="connsiteY127" fmla="*/ 362082 h 440623"/>
                  <a:gd name="connsiteX128" fmla="*/ 227252 w 345007"/>
                  <a:gd name="connsiteY128" fmla="*/ 375521 h 440623"/>
                  <a:gd name="connsiteX129" fmla="*/ 240690 w 345007"/>
                  <a:gd name="connsiteY129" fmla="*/ 388960 h 440623"/>
                  <a:gd name="connsiteX130" fmla="*/ 240690 w 345007"/>
                  <a:gd name="connsiteY130" fmla="*/ 440623 h 440623"/>
                  <a:gd name="connsiteX131" fmla="*/ 254129 w 345007"/>
                  <a:gd name="connsiteY131" fmla="*/ 427184 h 440623"/>
                  <a:gd name="connsiteX132" fmla="*/ 240690 w 345007"/>
                  <a:gd name="connsiteY132" fmla="*/ 413745 h 440623"/>
                  <a:gd name="connsiteX133" fmla="*/ 227252 w 345007"/>
                  <a:gd name="connsiteY133" fmla="*/ 427184 h 440623"/>
                  <a:gd name="connsiteX134" fmla="*/ 240690 w 345007"/>
                  <a:gd name="connsiteY134" fmla="*/ 440623 h 440623"/>
                  <a:gd name="connsiteX135" fmla="*/ 195196 w 345007"/>
                  <a:gd name="connsiteY135" fmla="*/ 26878 h 440623"/>
                  <a:gd name="connsiteX136" fmla="*/ 208634 w 345007"/>
                  <a:gd name="connsiteY136" fmla="*/ 13439 h 440623"/>
                  <a:gd name="connsiteX137" fmla="*/ 195196 w 345007"/>
                  <a:gd name="connsiteY137" fmla="*/ 0 h 440623"/>
                  <a:gd name="connsiteX138" fmla="*/ 181757 w 345007"/>
                  <a:gd name="connsiteY138" fmla="*/ 13439 h 440623"/>
                  <a:gd name="connsiteX139" fmla="*/ 195196 w 345007"/>
                  <a:gd name="connsiteY139" fmla="*/ 26878 h 440623"/>
                  <a:gd name="connsiteX140" fmla="*/ 195196 w 345007"/>
                  <a:gd name="connsiteY140" fmla="*/ 78541 h 440623"/>
                  <a:gd name="connsiteX141" fmla="*/ 208634 w 345007"/>
                  <a:gd name="connsiteY141" fmla="*/ 65102 h 440623"/>
                  <a:gd name="connsiteX142" fmla="*/ 195196 w 345007"/>
                  <a:gd name="connsiteY142" fmla="*/ 51663 h 440623"/>
                  <a:gd name="connsiteX143" fmla="*/ 181757 w 345007"/>
                  <a:gd name="connsiteY143" fmla="*/ 65102 h 440623"/>
                  <a:gd name="connsiteX144" fmla="*/ 195196 w 345007"/>
                  <a:gd name="connsiteY144" fmla="*/ 78541 h 440623"/>
                  <a:gd name="connsiteX145" fmla="*/ 195196 w 345007"/>
                  <a:gd name="connsiteY145" fmla="*/ 130314 h 440623"/>
                  <a:gd name="connsiteX146" fmla="*/ 208634 w 345007"/>
                  <a:gd name="connsiteY146" fmla="*/ 116875 h 440623"/>
                  <a:gd name="connsiteX147" fmla="*/ 195196 w 345007"/>
                  <a:gd name="connsiteY147" fmla="*/ 103436 h 440623"/>
                  <a:gd name="connsiteX148" fmla="*/ 181757 w 345007"/>
                  <a:gd name="connsiteY148" fmla="*/ 116875 h 440623"/>
                  <a:gd name="connsiteX149" fmla="*/ 195196 w 345007"/>
                  <a:gd name="connsiteY149" fmla="*/ 130314 h 440623"/>
                  <a:gd name="connsiteX150" fmla="*/ 195196 w 345007"/>
                  <a:gd name="connsiteY150" fmla="*/ 181977 h 440623"/>
                  <a:gd name="connsiteX151" fmla="*/ 208634 w 345007"/>
                  <a:gd name="connsiteY151" fmla="*/ 168538 h 440623"/>
                  <a:gd name="connsiteX152" fmla="*/ 195196 w 345007"/>
                  <a:gd name="connsiteY152" fmla="*/ 155099 h 440623"/>
                  <a:gd name="connsiteX153" fmla="*/ 181757 w 345007"/>
                  <a:gd name="connsiteY153" fmla="*/ 168538 h 440623"/>
                  <a:gd name="connsiteX154" fmla="*/ 195196 w 345007"/>
                  <a:gd name="connsiteY154" fmla="*/ 181977 h 440623"/>
                  <a:gd name="connsiteX155" fmla="*/ 195196 w 345007"/>
                  <a:gd name="connsiteY155" fmla="*/ 233751 h 440623"/>
                  <a:gd name="connsiteX156" fmla="*/ 208634 w 345007"/>
                  <a:gd name="connsiteY156" fmla="*/ 220312 h 440623"/>
                  <a:gd name="connsiteX157" fmla="*/ 195196 w 345007"/>
                  <a:gd name="connsiteY157" fmla="*/ 206873 h 440623"/>
                  <a:gd name="connsiteX158" fmla="*/ 181757 w 345007"/>
                  <a:gd name="connsiteY158" fmla="*/ 220312 h 440623"/>
                  <a:gd name="connsiteX159" fmla="*/ 195196 w 345007"/>
                  <a:gd name="connsiteY159" fmla="*/ 233751 h 440623"/>
                  <a:gd name="connsiteX160" fmla="*/ 195196 w 345007"/>
                  <a:gd name="connsiteY160" fmla="*/ 285413 h 440623"/>
                  <a:gd name="connsiteX161" fmla="*/ 208634 w 345007"/>
                  <a:gd name="connsiteY161" fmla="*/ 271974 h 440623"/>
                  <a:gd name="connsiteX162" fmla="*/ 195196 w 345007"/>
                  <a:gd name="connsiteY162" fmla="*/ 258535 h 440623"/>
                  <a:gd name="connsiteX163" fmla="*/ 181757 w 345007"/>
                  <a:gd name="connsiteY163" fmla="*/ 271974 h 440623"/>
                  <a:gd name="connsiteX164" fmla="*/ 195196 w 345007"/>
                  <a:gd name="connsiteY164" fmla="*/ 285413 h 440623"/>
                  <a:gd name="connsiteX165" fmla="*/ 195196 w 345007"/>
                  <a:gd name="connsiteY165" fmla="*/ 337187 h 440623"/>
                  <a:gd name="connsiteX166" fmla="*/ 208634 w 345007"/>
                  <a:gd name="connsiteY166" fmla="*/ 323748 h 440623"/>
                  <a:gd name="connsiteX167" fmla="*/ 195196 w 345007"/>
                  <a:gd name="connsiteY167" fmla="*/ 310309 h 440623"/>
                  <a:gd name="connsiteX168" fmla="*/ 181757 w 345007"/>
                  <a:gd name="connsiteY168" fmla="*/ 323748 h 440623"/>
                  <a:gd name="connsiteX169" fmla="*/ 195196 w 345007"/>
                  <a:gd name="connsiteY169" fmla="*/ 337187 h 440623"/>
                  <a:gd name="connsiteX170" fmla="*/ 195196 w 345007"/>
                  <a:gd name="connsiteY170" fmla="*/ 388960 h 440623"/>
                  <a:gd name="connsiteX171" fmla="*/ 208634 w 345007"/>
                  <a:gd name="connsiteY171" fmla="*/ 375521 h 440623"/>
                  <a:gd name="connsiteX172" fmla="*/ 195196 w 345007"/>
                  <a:gd name="connsiteY172" fmla="*/ 362082 h 440623"/>
                  <a:gd name="connsiteX173" fmla="*/ 181757 w 345007"/>
                  <a:gd name="connsiteY173" fmla="*/ 375521 h 440623"/>
                  <a:gd name="connsiteX174" fmla="*/ 195196 w 345007"/>
                  <a:gd name="connsiteY174" fmla="*/ 388960 h 440623"/>
                  <a:gd name="connsiteX175" fmla="*/ 195196 w 345007"/>
                  <a:gd name="connsiteY175" fmla="*/ 440623 h 440623"/>
                  <a:gd name="connsiteX176" fmla="*/ 208634 w 345007"/>
                  <a:gd name="connsiteY176" fmla="*/ 427184 h 440623"/>
                  <a:gd name="connsiteX177" fmla="*/ 195196 w 345007"/>
                  <a:gd name="connsiteY177" fmla="*/ 413745 h 440623"/>
                  <a:gd name="connsiteX178" fmla="*/ 181757 w 345007"/>
                  <a:gd name="connsiteY178" fmla="*/ 427184 h 440623"/>
                  <a:gd name="connsiteX179" fmla="*/ 195196 w 345007"/>
                  <a:gd name="connsiteY179" fmla="*/ 440623 h 440623"/>
                  <a:gd name="connsiteX180" fmla="*/ 149812 w 345007"/>
                  <a:gd name="connsiteY180" fmla="*/ 26878 h 440623"/>
                  <a:gd name="connsiteX181" fmla="*/ 163250 w 345007"/>
                  <a:gd name="connsiteY181" fmla="*/ 13439 h 440623"/>
                  <a:gd name="connsiteX182" fmla="*/ 149812 w 345007"/>
                  <a:gd name="connsiteY182" fmla="*/ 0 h 440623"/>
                  <a:gd name="connsiteX183" fmla="*/ 136373 w 345007"/>
                  <a:gd name="connsiteY183" fmla="*/ 13439 h 440623"/>
                  <a:gd name="connsiteX184" fmla="*/ 149812 w 345007"/>
                  <a:gd name="connsiteY184" fmla="*/ 26878 h 440623"/>
                  <a:gd name="connsiteX185" fmla="*/ 149812 w 345007"/>
                  <a:gd name="connsiteY185" fmla="*/ 78541 h 440623"/>
                  <a:gd name="connsiteX186" fmla="*/ 163250 w 345007"/>
                  <a:gd name="connsiteY186" fmla="*/ 65102 h 440623"/>
                  <a:gd name="connsiteX187" fmla="*/ 149812 w 345007"/>
                  <a:gd name="connsiteY187" fmla="*/ 51663 h 440623"/>
                  <a:gd name="connsiteX188" fmla="*/ 136373 w 345007"/>
                  <a:gd name="connsiteY188" fmla="*/ 65102 h 440623"/>
                  <a:gd name="connsiteX189" fmla="*/ 149812 w 345007"/>
                  <a:gd name="connsiteY189" fmla="*/ 78541 h 440623"/>
                  <a:gd name="connsiteX190" fmla="*/ 149812 w 345007"/>
                  <a:gd name="connsiteY190" fmla="*/ 130314 h 440623"/>
                  <a:gd name="connsiteX191" fmla="*/ 163250 w 345007"/>
                  <a:gd name="connsiteY191" fmla="*/ 116875 h 440623"/>
                  <a:gd name="connsiteX192" fmla="*/ 149812 w 345007"/>
                  <a:gd name="connsiteY192" fmla="*/ 103436 h 440623"/>
                  <a:gd name="connsiteX193" fmla="*/ 136373 w 345007"/>
                  <a:gd name="connsiteY193" fmla="*/ 116875 h 440623"/>
                  <a:gd name="connsiteX194" fmla="*/ 149812 w 345007"/>
                  <a:gd name="connsiteY194" fmla="*/ 130314 h 440623"/>
                  <a:gd name="connsiteX195" fmla="*/ 149812 w 345007"/>
                  <a:gd name="connsiteY195" fmla="*/ 181977 h 440623"/>
                  <a:gd name="connsiteX196" fmla="*/ 163250 w 345007"/>
                  <a:gd name="connsiteY196" fmla="*/ 168538 h 440623"/>
                  <a:gd name="connsiteX197" fmla="*/ 149812 w 345007"/>
                  <a:gd name="connsiteY197" fmla="*/ 155099 h 440623"/>
                  <a:gd name="connsiteX198" fmla="*/ 136373 w 345007"/>
                  <a:gd name="connsiteY198" fmla="*/ 168538 h 440623"/>
                  <a:gd name="connsiteX199" fmla="*/ 149812 w 345007"/>
                  <a:gd name="connsiteY199" fmla="*/ 181977 h 440623"/>
                  <a:gd name="connsiteX200" fmla="*/ 149812 w 345007"/>
                  <a:gd name="connsiteY200" fmla="*/ 233751 h 440623"/>
                  <a:gd name="connsiteX201" fmla="*/ 163250 w 345007"/>
                  <a:gd name="connsiteY201" fmla="*/ 220312 h 440623"/>
                  <a:gd name="connsiteX202" fmla="*/ 149812 w 345007"/>
                  <a:gd name="connsiteY202" fmla="*/ 206873 h 440623"/>
                  <a:gd name="connsiteX203" fmla="*/ 136373 w 345007"/>
                  <a:gd name="connsiteY203" fmla="*/ 220312 h 440623"/>
                  <a:gd name="connsiteX204" fmla="*/ 149812 w 345007"/>
                  <a:gd name="connsiteY204" fmla="*/ 233751 h 440623"/>
                  <a:gd name="connsiteX205" fmla="*/ 149812 w 345007"/>
                  <a:gd name="connsiteY205" fmla="*/ 285413 h 440623"/>
                  <a:gd name="connsiteX206" fmla="*/ 163250 w 345007"/>
                  <a:gd name="connsiteY206" fmla="*/ 271974 h 440623"/>
                  <a:gd name="connsiteX207" fmla="*/ 149812 w 345007"/>
                  <a:gd name="connsiteY207" fmla="*/ 258535 h 440623"/>
                  <a:gd name="connsiteX208" fmla="*/ 136373 w 345007"/>
                  <a:gd name="connsiteY208" fmla="*/ 271974 h 440623"/>
                  <a:gd name="connsiteX209" fmla="*/ 149812 w 345007"/>
                  <a:gd name="connsiteY209" fmla="*/ 285413 h 440623"/>
                  <a:gd name="connsiteX210" fmla="*/ 149812 w 345007"/>
                  <a:gd name="connsiteY210" fmla="*/ 337187 h 440623"/>
                  <a:gd name="connsiteX211" fmla="*/ 163250 w 345007"/>
                  <a:gd name="connsiteY211" fmla="*/ 323748 h 440623"/>
                  <a:gd name="connsiteX212" fmla="*/ 149812 w 345007"/>
                  <a:gd name="connsiteY212" fmla="*/ 310309 h 440623"/>
                  <a:gd name="connsiteX213" fmla="*/ 136373 w 345007"/>
                  <a:gd name="connsiteY213" fmla="*/ 323748 h 440623"/>
                  <a:gd name="connsiteX214" fmla="*/ 149812 w 345007"/>
                  <a:gd name="connsiteY214" fmla="*/ 337187 h 440623"/>
                  <a:gd name="connsiteX215" fmla="*/ 149812 w 345007"/>
                  <a:gd name="connsiteY215" fmla="*/ 388960 h 440623"/>
                  <a:gd name="connsiteX216" fmla="*/ 163250 w 345007"/>
                  <a:gd name="connsiteY216" fmla="*/ 375521 h 440623"/>
                  <a:gd name="connsiteX217" fmla="*/ 149812 w 345007"/>
                  <a:gd name="connsiteY217" fmla="*/ 362082 h 440623"/>
                  <a:gd name="connsiteX218" fmla="*/ 136373 w 345007"/>
                  <a:gd name="connsiteY218" fmla="*/ 375521 h 440623"/>
                  <a:gd name="connsiteX219" fmla="*/ 149812 w 345007"/>
                  <a:gd name="connsiteY219" fmla="*/ 388960 h 440623"/>
                  <a:gd name="connsiteX220" fmla="*/ 149812 w 345007"/>
                  <a:gd name="connsiteY220" fmla="*/ 440623 h 440623"/>
                  <a:gd name="connsiteX221" fmla="*/ 163250 w 345007"/>
                  <a:gd name="connsiteY221" fmla="*/ 427184 h 440623"/>
                  <a:gd name="connsiteX222" fmla="*/ 149812 w 345007"/>
                  <a:gd name="connsiteY222" fmla="*/ 413745 h 440623"/>
                  <a:gd name="connsiteX223" fmla="*/ 136373 w 345007"/>
                  <a:gd name="connsiteY223" fmla="*/ 427184 h 440623"/>
                  <a:gd name="connsiteX224" fmla="*/ 149812 w 345007"/>
                  <a:gd name="connsiteY224" fmla="*/ 440623 h 440623"/>
                  <a:gd name="connsiteX225" fmla="*/ 104317 w 345007"/>
                  <a:gd name="connsiteY225" fmla="*/ 26878 h 440623"/>
                  <a:gd name="connsiteX226" fmla="*/ 117756 w 345007"/>
                  <a:gd name="connsiteY226" fmla="*/ 13439 h 440623"/>
                  <a:gd name="connsiteX227" fmla="*/ 104317 w 345007"/>
                  <a:gd name="connsiteY227" fmla="*/ 0 h 440623"/>
                  <a:gd name="connsiteX228" fmla="*/ 90879 w 345007"/>
                  <a:gd name="connsiteY228" fmla="*/ 13439 h 440623"/>
                  <a:gd name="connsiteX229" fmla="*/ 104317 w 345007"/>
                  <a:gd name="connsiteY229" fmla="*/ 26878 h 440623"/>
                  <a:gd name="connsiteX230" fmla="*/ 104317 w 345007"/>
                  <a:gd name="connsiteY230" fmla="*/ 78541 h 440623"/>
                  <a:gd name="connsiteX231" fmla="*/ 117756 w 345007"/>
                  <a:gd name="connsiteY231" fmla="*/ 65102 h 440623"/>
                  <a:gd name="connsiteX232" fmla="*/ 104317 w 345007"/>
                  <a:gd name="connsiteY232" fmla="*/ 51663 h 440623"/>
                  <a:gd name="connsiteX233" fmla="*/ 90879 w 345007"/>
                  <a:gd name="connsiteY233" fmla="*/ 65102 h 440623"/>
                  <a:gd name="connsiteX234" fmla="*/ 104317 w 345007"/>
                  <a:gd name="connsiteY234" fmla="*/ 78541 h 440623"/>
                  <a:gd name="connsiteX235" fmla="*/ 104317 w 345007"/>
                  <a:gd name="connsiteY235" fmla="*/ 130314 h 440623"/>
                  <a:gd name="connsiteX236" fmla="*/ 117756 w 345007"/>
                  <a:gd name="connsiteY236" fmla="*/ 116875 h 440623"/>
                  <a:gd name="connsiteX237" fmla="*/ 104317 w 345007"/>
                  <a:gd name="connsiteY237" fmla="*/ 103436 h 440623"/>
                  <a:gd name="connsiteX238" fmla="*/ 90879 w 345007"/>
                  <a:gd name="connsiteY238" fmla="*/ 116875 h 440623"/>
                  <a:gd name="connsiteX239" fmla="*/ 104317 w 345007"/>
                  <a:gd name="connsiteY239" fmla="*/ 130314 h 440623"/>
                  <a:gd name="connsiteX240" fmla="*/ 104317 w 345007"/>
                  <a:gd name="connsiteY240" fmla="*/ 181977 h 440623"/>
                  <a:gd name="connsiteX241" fmla="*/ 117756 w 345007"/>
                  <a:gd name="connsiteY241" fmla="*/ 168538 h 440623"/>
                  <a:gd name="connsiteX242" fmla="*/ 104317 w 345007"/>
                  <a:gd name="connsiteY242" fmla="*/ 155099 h 440623"/>
                  <a:gd name="connsiteX243" fmla="*/ 90879 w 345007"/>
                  <a:gd name="connsiteY243" fmla="*/ 168538 h 440623"/>
                  <a:gd name="connsiteX244" fmla="*/ 104317 w 345007"/>
                  <a:gd name="connsiteY244" fmla="*/ 181977 h 440623"/>
                  <a:gd name="connsiteX245" fmla="*/ 104317 w 345007"/>
                  <a:gd name="connsiteY245" fmla="*/ 233751 h 440623"/>
                  <a:gd name="connsiteX246" fmla="*/ 117756 w 345007"/>
                  <a:gd name="connsiteY246" fmla="*/ 220312 h 440623"/>
                  <a:gd name="connsiteX247" fmla="*/ 104317 w 345007"/>
                  <a:gd name="connsiteY247" fmla="*/ 206873 h 440623"/>
                  <a:gd name="connsiteX248" fmla="*/ 90879 w 345007"/>
                  <a:gd name="connsiteY248" fmla="*/ 220312 h 440623"/>
                  <a:gd name="connsiteX249" fmla="*/ 104317 w 345007"/>
                  <a:gd name="connsiteY249" fmla="*/ 233751 h 440623"/>
                  <a:gd name="connsiteX250" fmla="*/ 104317 w 345007"/>
                  <a:gd name="connsiteY250" fmla="*/ 285413 h 440623"/>
                  <a:gd name="connsiteX251" fmla="*/ 117756 w 345007"/>
                  <a:gd name="connsiteY251" fmla="*/ 271974 h 440623"/>
                  <a:gd name="connsiteX252" fmla="*/ 104317 w 345007"/>
                  <a:gd name="connsiteY252" fmla="*/ 258535 h 440623"/>
                  <a:gd name="connsiteX253" fmla="*/ 90879 w 345007"/>
                  <a:gd name="connsiteY253" fmla="*/ 271974 h 440623"/>
                  <a:gd name="connsiteX254" fmla="*/ 104317 w 345007"/>
                  <a:gd name="connsiteY254" fmla="*/ 285413 h 440623"/>
                  <a:gd name="connsiteX255" fmla="*/ 104317 w 345007"/>
                  <a:gd name="connsiteY255" fmla="*/ 337187 h 440623"/>
                  <a:gd name="connsiteX256" fmla="*/ 117756 w 345007"/>
                  <a:gd name="connsiteY256" fmla="*/ 323748 h 440623"/>
                  <a:gd name="connsiteX257" fmla="*/ 104317 w 345007"/>
                  <a:gd name="connsiteY257" fmla="*/ 310309 h 440623"/>
                  <a:gd name="connsiteX258" fmla="*/ 90879 w 345007"/>
                  <a:gd name="connsiteY258" fmla="*/ 323748 h 440623"/>
                  <a:gd name="connsiteX259" fmla="*/ 104317 w 345007"/>
                  <a:gd name="connsiteY259" fmla="*/ 337187 h 440623"/>
                  <a:gd name="connsiteX260" fmla="*/ 104317 w 345007"/>
                  <a:gd name="connsiteY260" fmla="*/ 388960 h 440623"/>
                  <a:gd name="connsiteX261" fmla="*/ 117756 w 345007"/>
                  <a:gd name="connsiteY261" fmla="*/ 375521 h 440623"/>
                  <a:gd name="connsiteX262" fmla="*/ 104317 w 345007"/>
                  <a:gd name="connsiteY262" fmla="*/ 362082 h 440623"/>
                  <a:gd name="connsiteX263" fmla="*/ 90879 w 345007"/>
                  <a:gd name="connsiteY263" fmla="*/ 375521 h 440623"/>
                  <a:gd name="connsiteX264" fmla="*/ 104317 w 345007"/>
                  <a:gd name="connsiteY264" fmla="*/ 388960 h 440623"/>
                  <a:gd name="connsiteX265" fmla="*/ 104317 w 345007"/>
                  <a:gd name="connsiteY265" fmla="*/ 440623 h 440623"/>
                  <a:gd name="connsiteX266" fmla="*/ 117756 w 345007"/>
                  <a:gd name="connsiteY266" fmla="*/ 427184 h 440623"/>
                  <a:gd name="connsiteX267" fmla="*/ 104317 w 345007"/>
                  <a:gd name="connsiteY267" fmla="*/ 413745 h 440623"/>
                  <a:gd name="connsiteX268" fmla="*/ 90879 w 345007"/>
                  <a:gd name="connsiteY268" fmla="*/ 427184 h 440623"/>
                  <a:gd name="connsiteX269" fmla="*/ 104317 w 345007"/>
                  <a:gd name="connsiteY269" fmla="*/ 440623 h 440623"/>
                  <a:gd name="connsiteX270" fmla="*/ 58933 w 345007"/>
                  <a:gd name="connsiteY270" fmla="*/ 26878 h 440623"/>
                  <a:gd name="connsiteX271" fmla="*/ 72372 w 345007"/>
                  <a:gd name="connsiteY271" fmla="*/ 13439 h 440623"/>
                  <a:gd name="connsiteX272" fmla="*/ 58933 w 345007"/>
                  <a:gd name="connsiteY272" fmla="*/ 0 h 440623"/>
                  <a:gd name="connsiteX273" fmla="*/ 45494 w 345007"/>
                  <a:gd name="connsiteY273" fmla="*/ 13439 h 440623"/>
                  <a:gd name="connsiteX274" fmla="*/ 58933 w 345007"/>
                  <a:gd name="connsiteY274" fmla="*/ 26878 h 440623"/>
                  <a:gd name="connsiteX275" fmla="*/ 58933 w 345007"/>
                  <a:gd name="connsiteY275" fmla="*/ 78541 h 440623"/>
                  <a:gd name="connsiteX276" fmla="*/ 72372 w 345007"/>
                  <a:gd name="connsiteY276" fmla="*/ 65102 h 440623"/>
                  <a:gd name="connsiteX277" fmla="*/ 58933 w 345007"/>
                  <a:gd name="connsiteY277" fmla="*/ 51663 h 440623"/>
                  <a:gd name="connsiteX278" fmla="*/ 45494 w 345007"/>
                  <a:gd name="connsiteY278" fmla="*/ 65102 h 440623"/>
                  <a:gd name="connsiteX279" fmla="*/ 58933 w 345007"/>
                  <a:gd name="connsiteY279" fmla="*/ 78541 h 440623"/>
                  <a:gd name="connsiteX280" fmla="*/ 58933 w 345007"/>
                  <a:gd name="connsiteY280" fmla="*/ 130314 h 440623"/>
                  <a:gd name="connsiteX281" fmla="*/ 72372 w 345007"/>
                  <a:gd name="connsiteY281" fmla="*/ 116875 h 440623"/>
                  <a:gd name="connsiteX282" fmla="*/ 58933 w 345007"/>
                  <a:gd name="connsiteY282" fmla="*/ 103436 h 440623"/>
                  <a:gd name="connsiteX283" fmla="*/ 45494 w 345007"/>
                  <a:gd name="connsiteY283" fmla="*/ 116875 h 440623"/>
                  <a:gd name="connsiteX284" fmla="*/ 58933 w 345007"/>
                  <a:gd name="connsiteY284" fmla="*/ 130314 h 440623"/>
                  <a:gd name="connsiteX285" fmla="*/ 58933 w 345007"/>
                  <a:gd name="connsiteY285" fmla="*/ 181977 h 440623"/>
                  <a:gd name="connsiteX286" fmla="*/ 72372 w 345007"/>
                  <a:gd name="connsiteY286" fmla="*/ 168538 h 440623"/>
                  <a:gd name="connsiteX287" fmla="*/ 58933 w 345007"/>
                  <a:gd name="connsiteY287" fmla="*/ 155099 h 440623"/>
                  <a:gd name="connsiteX288" fmla="*/ 45494 w 345007"/>
                  <a:gd name="connsiteY288" fmla="*/ 168538 h 440623"/>
                  <a:gd name="connsiteX289" fmla="*/ 58933 w 345007"/>
                  <a:gd name="connsiteY289" fmla="*/ 181977 h 440623"/>
                  <a:gd name="connsiteX290" fmla="*/ 58933 w 345007"/>
                  <a:gd name="connsiteY290" fmla="*/ 233751 h 440623"/>
                  <a:gd name="connsiteX291" fmla="*/ 72372 w 345007"/>
                  <a:gd name="connsiteY291" fmla="*/ 220312 h 440623"/>
                  <a:gd name="connsiteX292" fmla="*/ 58933 w 345007"/>
                  <a:gd name="connsiteY292" fmla="*/ 206873 h 440623"/>
                  <a:gd name="connsiteX293" fmla="*/ 45494 w 345007"/>
                  <a:gd name="connsiteY293" fmla="*/ 220312 h 440623"/>
                  <a:gd name="connsiteX294" fmla="*/ 58933 w 345007"/>
                  <a:gd name="connsiteY294" fmla="*/ 233751 h 440623"/>
                  <a:gd name="connsiteX295" fmla="*/ 58933 w 345007"/>
                  <a:gd name="connsiteY295" fmla="*/ 285413 h 440623"/>
                  <a:gd name="connsiteX296" fmla="*/ 72372 w 345007"/>
                  <a:gd name="connsiteY296" fmla="*/ 271974 h 440623"/>
                  <a:gd name="connsiteX297" fmla="*/ 58933 w 345007"/>
                  <a:gd name="connsiteY297" fmla="*/ 258535 h 440623"/>
                  <a:gd name="connsiteX298" fmla="*/ 45494 w 345007"/>
                  <a:gd name="connsiteY298" fmla="*/ 271974 h 440623"/>
                  <a:gd name="connsiteX299" fmla="*/ 58933 w 345007"/>
                  <a:gd name="connsiteY299" fmla="*/ 285413 h 440623"/>
                  <a:gd name="connsiteX300" fmla="*/ 58933 w 345007"/>
                  <a:gd name="connsiteY300" fmla="*/ 337187 h 440623"/>
                  <a:gd name="connsiteX301" fmla="*/ 72372 w 345007"/>
                  <a:gd name="connsiteY301" fmla="*/ 323748 h 440623"/>
                  <a:gd name="connsiteX302" fmla="*/ 58933 w 345007"/>
                  <a:gd name="connsiteY302" fmla="*/ 310309 h 440623"/>
                  <a:gd name="connsiteX303" fmla="*/ 45494 w 345007"/>
                  <a:gd name="connsiteY303" fmla="*/ 323748 h 440623"/>
                  <a:gd name="connsiteX304" fmla="*/ 58933 w 345007"/>
                  <a:gd name="connsiteY304" fmla="*/ 337187 h 440623"/>
                  <a:gd name="connsiteX305" fmla="*/ 58933 w 345007"/>
                  <a:gd name="connsiteY305" fmla="*/ 388960 h 440623"/>
                  <a:gd name="connsiteX306" fmla="*/ 72372 w 345007"/>
                  <a:gd name="connsiteY306" fmla="*/ 375521 h 440623"/>
                  <a:gd name="connsiteX307" fmla="*/ 58933 w 345007"/>
                  <a:gd name="connsiteY307" fmla="*/ 362082 h 440623"/>
                  <a:gd name="connsiteX308" fmla="*/ 45494 w 345007"/>
                  <a:gd name="connsiteY308" fmla="*/ 375521 h 440623"/>
                  <a:gd name="connsiteX309" fmla="*/ 58933 w 345007"/>
                  <a:gd name="connsiteY309" fmla="*/ 388960 h 440623"/>
                  <a:gd name="connsiteX310" fmla="*/ 58933 w 345007"/>
                  <a:gd name="connsiteY310" fmla="*/ 440623 h 440623"/>
                  <a:gd name="connsiteX311" fmla="*/ 72372 w 345007"/>
                  <a:gd name="connsiteY311" fmla="*/ 427184 h 440623"/>
                  <a:gd name="connsiteX312" fmla="*/ 58933 w 345007"/>
                  <a:gd name="connsiteY312" fmla="*/ 413745 h 440623"/>
                  <a:gd name="connsiteX313" fmla="*/ 45494 w 345007"/>
                  <a:gd name="connsiteY313" fmla="*/ 427184 h 440623"/>
                  <a:gd name="connsiteX314" fmla="*/ 58933 w 345007"/>
                  <a:gd name="connsiteY314" fmla="*/ 440623 h 440623"/>
                  <a:gd name="connsiteX315" fmla="*/ 13439 w 345007"/>
                  <a:gd name="connsiteY315" fmla="*/ 26878 h 440623"/>
                  <a:gd name="connsiteX316" fmla="*/ 26877 w 345007"/>
                  <a:gd name="connsiteY316" fmla="*/ 13439 h 440623"/>
                  <a:gd name="connsiteX317" fmla="*/ 13439 w 345007"/>
                  <a:gd name="connsiteY317" fmla="*/ 0 h 440623"/>
                  <a:gd name="connsiteX318" fmla="*/ 0 w 345007"/>
                  <a:gd name="connsiteY318" fmla="*/ 13439 h 440623"/>
                  <a:gd name="connsiteX319" fmla="*/ 13439 w 345007"/>
                  <a:gd name="connsiteY319" fmla="*/ 26878 h 440623"/>
                  <a:gd name="connsiteX320" fmla="*/ 13439 w 345007"/>
                  <a:gd name="connsiteY320" fmla="*/ 78541 h 440623"/>
                  <a:gd name="connsiteX321" fmla="*/ 26877 w 345007"/>
                  <a:gd name="connsiteY321" fmla="*/ 65102 h 440623"/>
                  <a:gd name="connsiteX322" fmla="*/ 13439 w 345007"/>
                  <a:gd name="connsiteY322" fmla="*/ 51663 h 440623"/>
                  <a:gd name="connsiteX323" fmla="*/ 0 w 345007"/>
                  <a:gd name="connsiteY323" fmla="*/ 65102 h 440623"/>
                  <a:gd name="connsiteX324" fmla="*/ 13439 w 345007"/>
                  <a:gd name="connsiteY324" fmla="*/ 78541 h 440623"/>
                  <a:gd name="connsiteX325" fmla="*/ 13439 w 345007"/>
                  <a:gd name="connsiteY325" fmla="*/ 130314 h 440623"/>
                  <a:gd name="connsiteX326" fmla="*/ 26877 w 345007"/>
                  <a:gd name="connsiteY326" fmla="*/ 116875 h 440623"/>
                  <a:gd name="connsiteX327" fmla="*/ 13439 w 345007"/>
                  <a:gd name="connsiteY327" fmla="*/ 103436 h 440623"/>
                  <a:gd name="connsiteX328" fmla="*/ 0 w 345007"/>
                  <a:gd name="connsiteY328" fmla="*/ 116875 h 440623"/>
                  <a:gd name="connsiteX329" fmla="*/ 13439 w 345007"/>
                  <a:gd name="connsiteY329" fmla="*/ 130314 h 440623"/>
                  <a:gd name="connsiteX330" fmla="*/ 13439 w 345007"/>
                  <a:gd name="connsiteY330" fmla="*/ 181977 h 440623"/>
                  <a:gd name="connsiteX331" fmla="*/ 26877 w 345007"/>
                  <a:gd name="connsiteY331" fmla="*/ 168538 h 440623"/>
                  <a:gd name="connsiteX332" fmla="*/ 13439 w 345007"/>
                  <a:gd name="connsiteY332" fmla="*/ 155099 h 440623"/>
                  <a:gd name="connsiteX333" fmla="*/ 0 w 345007"/>
                  <a:gd name="connsiteY333" fmla="*/ 168538 h 440623"/>
                  <a:gd name="connsiteX334" fmla="*/ 13439 w 345007"/>
                  <a:gd name="connsiteY334" fmla="*/ 181977 h 440623"/>
                  <a:gd name="connsiteX335" fmla="*/ 13439 w 345007"/>
                  <a:gd name="connsiteY335" fmla="*/ 233751 h 440623"/>
                  <a:gd name="connsiteX336" fmla="*/ 26877 w 345007"/>
                  <a:gd name="connsiteY336" fmla="*/ 220312 h 440623"/>
                  <a:gd name="connsiteX337" fmla="*/ 13439 w 345007"/>
                  <a:gd name="connsiteY337" fmla="*/ 206873 h 440623"/>
                  <a:gd name="connsiteX338" fmla="*/ 0 w 345007"/>
                  <a:gd name="connsiteY338" fmla="*/ 220312 h 440623"/>
                  <a:gd name="connsiteX339" fmla="*/ 13439 w 345007"/>
                  <a:gd name="connsiteY339" fmla="*/ 233751 h 440623"/>
                  <a:gd name="connsiteX340" fmla="*/ 13439 w 345007"/>
                  <a:gd name="connsiteY340" fmla="*/ 285413 h 440623"/>
                  <a:gd name="connsiteX341" fmla="*/ 26877 w 345007"/>
                  <a:gd name="connsiteY341" fmla="*/ 271974 h 440623"/>
                  <a:gd name="connsiteX342" fmla="*/ 13439 w 345007"/>
                  <a:gd name="connsiteY342" fmla="*/ 258535 h 440623"/>
                  <a:gd name="connsiteX343" fmla="*/ 0 w 345007"/>
                  <a:gd name="connsiteY343" fmla="*/ 271974 h 440623"/>
                  <a:gd name="connsiteX344" fmla="*/ 13439 w 345007"/>
                  <a:gd name="connsiteY344" fmla="*/ 285413 h 440623"/>
                  <a:gd name="connsiteX345" fmla="*/ 13439 w 345007"/>
                  <a:gd name="connsiteY345" fmla="*/ 337187 h 440623"/>
                  <a:gd name="connsiteX346" fmla="*/ 26877 w 345007"/>
                  <a:gd name="connsiteY346" fmla="*/ 323748 h 440623"/>
                  <a:gd name="connsiteX347" fmla="*/ 13439 w 345007"/>
                  <a:gd name="connsiteY347" fmla="*/ 310309 h 440623"/>
                  <a:gd name="connsiteX348" fmla="*/ 0 w 345007"/>
                  <a:gd name="connsiteY348" fmla="*/ 323748 h 440623"/>
                  <a:gd name="connsiteX349" fmla="*/ 13439 w 345007"/>
                  <a:gd name="connsiteY349" fmla="*/ 337187 h 440623"/>
                  <a:gd name="connsiteX350" fmla="*/ 13439 w 345007"/>
                  <a:gd name="connsiteY350" fmla="*/ 388960 h 440623"/>
                  <a:gd name="connsiteX351" fmla="*/ 26877 w 345007"/>
                  <a:gd name="connsiteY351" fmla="*/ 375521 h 440623"/>
                  <a:gd name="connsiteX352" fmla="*/ 13439 w 345007"/>
                  <a:gd name="connsiteY352" fmla="*/ 362082 h 440623"/>
                  <a:gd name="connsiteX353" fmla="*/ 0 w 345007"/>
                  <a:gd name="connsiteY353" fmla="*/ 375521 h 440623"/>
                  <a:gd name="connsiteX354" fmla="*/ 13439 w 345007"/>
                  <a:gd name="connsiteY354" fmla="*/ 388960 h 440623"/>
                  <a:gd name="connsiteX355" fmla="*/ 13439 w 345007"/>
                  <a:gd name="connsiteY355" fmla="*/ 440623 h 440623"/>
                  <a:gd name="connsiteX356" fmla="*/ 26877 w 345007"/>
                  <a:gd name="connsiteY356" fmla="*/ 427184 h 440623"/>
                  <a:gd name="connsiteX357" fmla="*/ 13439 w 345007"/>
                  <a:gd name="connsiteY357" fmla="*/ 413745 h 440623"/>
                  <a:gd name="connsiteX358" fmla="*/ 0 w 345007"/>
                  <a:gd name="connsiteY358" fmla="*/ 427184 h 440623"/>
                  <a:gd name="connsiteX359" fmla="*/ 13439 w 34500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62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541"/>
                    </a:moveTo>
                    <a:cubicBezTo>
                      <a:pt x="338991" y="78541"/>
                      <a:pt x="345007" y="72524"/>
                      <a:pt x="345007" y="65102"/>
                    </a:cubicBezTo>
                    <a:cubicBezTo>
                      <a:pt x="345007" y="57680"/>
                      <a:pt x="338991" y="51663"/>
                      <a:pt x="331569" y="51663"/>
                    </a:cubicBezTo>
                    <a:cubicBezTo>
                      <a:pt x="324147" y="51663"/>
                      <a:pt x="318130" y="57680"/>
                      <a:pt x="318130" y="65102"/>
                    </a:cubicBezTo>
                    <a:cubicBezTo>
                      <a:pt x="318130" y="72524"/>
                      <a:pt x="324147" y="78541"/>
                      <a:pt x="331569" y="78541"/>
                    </a:cubicBezTo>
                    <a:close/>
                    <a:moveTo>
                      <a:pt x="331569" y="130314"/>
                    </a:moveTo>
                    <a:cubicBezTo>
                      <a:pt x="338991" y="130314"/>
                      <a:pt x="345007" y="124297"/>
                      <a:pt x="345007" y="116875"/>
                    </a:cubicBezTo>
                    <a:cubicBezTo>
                      <a:pt x="345007" y="109453"/>
                      <a:pt x="338991" y="103436"/>
                      <a:pt x="331569" y="103436"/>
                    </a:cubicBezTo>
                    <a:cubicBezTo>
                      <a:pt x="324147" y="103436"/>
                      <a:pt x="318130" y="109453"/>
                      <a:pt x="318130" y="116875"/>
                    </a:cubicBezTo>
                    <a:cubicBezTo>
                      <a:pt x="318130" y="124297"/>
                      <a:pt x="324147" y="130314"/>
                      <a:pt x="331569" y="130314"/>
                    </a:cubicBezTo>
                    <a:close/>
                    <a:moveTo>
                      <a:pt x="331569" y="181977"/>
                    </a:moveTo>
                    <a:cubicBezTo>
                      <a:pt x="338991" y="181977"/>
                      <a:pt x="345007" y="175961"/>
                      <a:pt x="345007" y="168538"/>
                    </a:cubicBezTo>
                    <a:cubicBezTo>
                      <a:pt x="345007" y="161116"/>
                      <a:pt x="338991" y="155099"/>
                      <a:pt x="331569" y="155099"/>
                    </a:cubicBezTo>
                    <a:cubicBezTo>
                      <a:pt x="324147" y="155099"/>
                      <a:pt x="318130" y="161116"/>
                      <a:pt x="318130" y="168538"/>
                    </a:cubicBezTo>
                    <a:cubicBezTo>
                      <a:pt x="318130" y="175961"/>
                      <a:pt x="324147" y="181977"/>
                      <a:pt x="331569" y="181977"/>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413"/>
                    </a:moveTo>
                    <a:cubicBezTo>
                      <a:pt x="338991" y="285413"/>
                      <a:pt x="345007" y="279397"/>
                      <a:pt x="345007" y="271974"/>
                    </a:cubicBezTo>
                    <a:cubicBezTo>
                      <a:pt x="345007" y="264552"/>
                      <a:pt x="338991" y="258535"/>
                      <a:pt x="331569" y="258535"/>
                    </a:cubicBezTo>
                    <a:cubicBezTo>
                      <a:pt x="324147" y="258535"/>
                      <a:pt x="318130" y="264552"/>
                      <a:pt x="318130" y="271974"/>
                    </a:cubicBezTo>
                    <a:cubicBezTo>
                      <a:pt x="318130" y="279397"/>
                      <a:pt x="324147" y="285413"/>
                      <a:pt x="331569" y="285413"/>
                    </a:cubicBezTo>
                    <a:close/>
                    <a:moveTo>
                      <a:pt x="331569" y="337187"/>
                    </a:moveTo>
                    <a:cubicBezTo>
                      <a:pt x="338991" y="337187"/>
                      <a:pt x="345007" y="331170"/>
                      <a:pt x="345007" y="323748"/>
                    </a:cubicBezTo>
                    <a:cubicBezTo>
                      <a:pt x="345007"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623"/>
                    </a:moveTo>
                    <a:cubicBezTo>
                      <a:pt x="338991" y="440623"/>
                      <a:pt x="345007" y="434607"/>
                      <a:pt x="345007" y="427184"/>
                    </a:cubicBezTo>
                    <a:cubicBezTo>
                      <a:pt x="345007" y="419762"/>
                      <a:pt x="338991" y="413745"/>
                      <a:pt x="331569" y="413745"/>
                    </a:cubicBezTo>
                    <a:cubicBezTo>
                      <a:pt x="324147" y="413745"/>
                      <a:pt x="318130" y="419762"/>
                      <a:pt x="318130" y="427184"/>
                    </a:cubicBezTo>
                    <a:cubicBezTo>
                      <a:pt x="318130" y="434607"/>
                      <a:pt x="324147" y="440623"/>
                      <a:pt x="331569" y="440623"/>
                    </a:cubicBezTo>
                    <a:close/>
                    <a:moveTo>
                      <a:pt x="286184" y="26878"/>
                    </a:moveTo>
                    <a:cubicBezTo>
                      <a:pt x="293606" y="26878"/>
                      <a:pt x="299623" y="20861"/>
                      <a:pt x="299623" y="13439"/>
                    </a:cubicBezTo>
                    <a:cubicBezTo>
                      <a:pt x="299623" y="6017"/>
                      <a:pt x="293606" y="0"/>
                      <a:pt x="286184" y="0"/>
                    </a:cubicBezTo>
                    <a:cubicBezTo>
                      <a:pt x="278762" y="0"/>
                      <a:pt x="272745" y="6017"/>
                      <a:pt x="272745" y="13439"/>
                    </a:cubicBezTo>
                    <a:cubicBezTo>
                      <a:pt x="272745" y="20861"/>
                      <a:pt x="278762" y="26878"/>
                      <a:pt x="286184" y="26878"/>
                    </a:cubicBezTo>
                    <a:close/>
                    <a:moveTo>
                      <a:pt x="286184" y="78541"/>
                    </a:moveTo>
                    <a:cubicBezTo>
                      <a:pt x="293606" y="78541"/>
                      <a:pt x="299623" y="72524"/>
                      <a:pt x="299623" y="65102"/>
                    </a:cubicBezTo>
                    <a:cubicBezTo>
                      <a:pt x="299623" y="57680"/>
                      <a:pt x="293606" y="51663"/>
                      <a:pt x="286184" y="51663"/>
                    </a:cubicBezTo>
                    <a:cubicBezTo>
                      <a:pt x="278762" y="51663"/>
                      <a:pt x="272745" y="57680"/>
                      <a:pt x="272745" y="65102"/>
                    </a:cubicBezTo>
                    <a:cubicBezTo>
                      <a:pt x="272745" y="72524"/>
                      <a:pt x="278762" y="78541"/>
                      <a:pt x="286184" y="78541"/>
                    </a:cubicBezTo>
                    <a:close/>
                    <a:moveTo>
                      <a:pt x="286184" y="130314"/>
                    </a:moveTo>
                    <a:cubicBezTo>
                      <a:pt x="293606" y="130314"/>
                      <a:pt x="299623" y="124297"/>
                      <a:pt x="299623" y="116875"/>
                    </a:cubicBezTo>
                    <a:cubicBezTo>
                      <a:pt x="299623" y="109453"/>
                      <a:pt x="293606" y="103436"/>
                      <a:pt x="286184" y="103436"/>
                    </a:cubicBezTo>
                    <a:cubicBezTo>
                      <a:pt x="278762" y="103436"/>
                      <a:pt x="272745" y="109453"/>
                      <a:pt x="272745" y="116875"/>
                    </a:cubicBezTo>
                    <a:cubicBezTo>
                      <a:pt x="272745" y="124297"/>
                      <a:pt x="278762" y="130314"/>
                      <a:pt x="286184" y="130314"/>
                    </a:cubicBezTo>
                    <a:close/>
                    <a:moveTo>
                      <a:pt x="286184" y="181977"/>
                    </a:moveTo>
                    <a:cubicBezTo>
                      <a:pt x="293606" y="181977"/>
                      <a:pt x="299623" y="175961"/>
                      <a:pt x="299623" y="168538"/>
                    </a:cubicBezTo>
                    <a:cubicBezTo>
                      <a:pt x="299623" y="161116"/>
                      <a:pt x="293606" y="155099"/>
                      <a:pt x="286184" y="155099"/>
                    </a:cubicBezTo>
                    <a:cubicBezTo>
                      <a:pt x="278762" y="155099"/>
                      <a:pt x="272745" y="161116"/>
                      <a:pt x="272745" y="168538"/>
                    </a:cubicBezTo>
                    <a:cubicBezTo>
                      <a:pt x="272745" y="175961"/>
                      <a:pt x="278762" y="181977"/>
                      <a:pt x="286184" y="181977"/>
                    </a:cubicBezTo>
                    <a:close/>
                    <a:moveTo>
                      <a:pt x="286184" y="233751"/>
                    </a:moveTo>
                    <a:cubicBezTo>
                      <a:pt x="293606" y="233751"/>
                      <a:pt x="299623" y="227734"/>
                      <a:pt x="299623" y="220312"/>
                    </a:cubicBezTo>
                    <a:cubicBezTo>
                      <a:pt x="299623" y="212889"/>
                      <a:pt x="293606" y="206873"/>
                      <a:pt x="286184" y="206873"/>
                    </a:cubicBezTo>
                    <a:cubicBezTo>
                      <a:pt x="278762" y="206873"/>
                      <a:pt x="272745" y="212889"/>
                      <a:pt x="272745" y="220312"/>
                    </a:cubicBezTo>
                    <a:cubicBezTo>
                      <a:pt x="272745" y="227734"/>
                      <a:pt x="278762" y="233751"/>
                      <a:pt x="286184" y="233751"/>
                    </a:cubicBezTo>
                    <a:close/>
                    <a:moveTo>
                      <a:pt x="286184" y="285413"/>
                    </a:moveTo>
                    <a:cubicBezTo>
                      <a:pt x="293606" y="285413"/>
                      <a:pt x="299623" y="279397"/>
                      <a:pt x="299623" y="271974"/>
                    </a:cubicBezTo>
                    <a:cubicBezTo>
                      <a:pt x="299623" y="264552"/>
                      <a:pt x="293606" y="258535"/>
                      <a:pt x="286184" y="258535"/>
                    </a:cubicBezTo>
                    <a:cubicBezTo>
                      <a:pt x="278762" y="258535"/>
                      <a:pt x="272745" y="264552"/>
                      <a:pt x="272745" y="271974"/>
                    </a:cubicBezTo>
                    <a:cubicBezTo>
                      <a:pt x="272745" y="279397"/>
                      <a:pt x="278762" y="285413"/>
                      <a:pt x="286184" y="285413"/>
                    </a:cubicBezTo>
                    <a:close/>
                    <a:moveTo>
                      <a:pt x="286184" y="337187"/>
                    </a:moveTo>
                    <a:cubicBezTo>
                      <a:pt x="293606" y="337187"/>
                      <a:pt x="299623" y="331170"/>
                      <a:pt x="299623" y="323748"/>
                    </a:cubicBezTo>
                    <a:cubicBezTo>
                      <a:pt x="299623" y="316326"/>
                      <a:pt x="293606" y="310309"/>
                      <a:pt x="286184" y="310309"/>
                    </a:cubicBezTo>
                    <a:cubicBezTo>
                      <a:pt x="278762" y="310309"/>
                      <a:pt x="272745" y="316326"/>
                      <a:pt x="272745" y="323748"/>
                    </a:cubicBezTo>
                    <a:cubicBezTo>
                      <a:pt x="272745" y="331170"/>
                      <a:pt x="278762" y="337187"/>
                      <a:pt x="286184" y="337187"/>
                    </a:cubicBezTo>
                    <a:close/>
                    <a:moveTo>
                      <a:pt x="286184" y="388960"/>
                    </a:moveTo>
                    <a:cubicBezTo>
                      <a:pt x="293606" y="388960"/>
                      <a:pt x="299623" y="382943"/>
                      <a:pt x="299623" y="375521"/>
                    </a:cubicBezTo>
                    <a:cubicBezTo>
                      <a:pt x="299623" y="368099"/>
                      <a:pt x="293606" y="362082"/>
                      <a:pt x="286184" y="362082"/>
                    </a:cubicBezTo>
                    <a:cubicBezTo>
                      <a:pt x="278762" y="362082"/>
                      <a:pt x="272745" y="368099"/>
                      <a:pt x="272745" y="375521"/>
                    </a:cubicBezTo>
                    <a:cubicBezTo>
                      <a:pt x="272745" y="382943"/>
                      <a:pt x="278762" y="388960"/>
                      <a:pt x="286184" y="388960"/>
                    </a:cubicBezTo>
                    <a:close/>
                    <a:moveTo>
                      <a:pt x="286184" y="440623"/>
                    </a:moveTo>
                    <a:cubicBezTo>
                      <a:pt x="293606" y="440623"/>
                      <a:pt x="299623" y="434607"/>
                      <a:pt x="299623" y="427184"/>
                    </a:cubicBezTo>
                    <a:cubicBezTo>
                      <a:pt x="299623" y="419762"/>
                      <a:pt x="293606" y="413745"/>
                      <a:pt x="286184" y="413745"/>
                    </a:cubicBezTo>
                    <a:cubicBezTo>
                      <a:pt x="278762" y="413745"/>
                      <a:pt x="272745" y="419762"/>
                      <a:pt x="272745" y="427184"/>
                    </a:cubicBezTo>
                    <a:cubicBezTo>
                      <a:pt x="272745" y="434607"/>
                      <a:pt x="278762" y="440623"/>
                      <a:pt x="286184"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1977"/>
                    </a:moveTo>
                    <a:cubicBezTo>
                      <a:pt x="248112" y="181977"/>
                      <a:pt x="254129" y="175961"/>
                      <a:pt x="254129" y="168538"/>
                    </a:cubicBezTo>
                    <a:cubicBezTo>
                      <a:pt x="254129" y="161116"/>
                      <a:pt x="248112" y="155099"/>
                      <a:pt x="240690" y="155099"/>
                    </a:cubicBezTo>
                    <a:cubicBezTo>
                      <a:pt x="233268" y="155099"/>
                      <a:pt x="227252" y="161116"/>
                      <a:pt x="227252" y="168538"/>
                    </a:cubicBezTo>
                    <a:cubicBezTo>
                      <a:pt x="227252" y="175961"/>
                      <a:pt x="233268" y="181977"/>
                      <a:pt x="240690" y="181977"/>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3"/>
                    </a:moveTo>
                    <a:cubicBezTo>
                      <a:pt x="248112" y="285413"/>
                      <a:pt x="254129" y="279397"/>
                      <a:pt x="254129" y="271974"/>
                    </a:cubicBezTo>
                    <a:cubicBezTo>
                      <a:pt x="254129" y="264552"/>
                      <a:pt x="248112" y="258535"/>
                      <a:pt x="240690" y="258535"/>
                    </a:cubicBezTo>
                    <a:cubicBezTo>
                      <a:pt x="233268" y="258535"/>
                      <a:pt x="227252" y="264552"/>
                      <a:pt x="227252" y="271974"/>
                    </a:cubicBezTo>
                    <a:cubicBezTo>
                      <a:pt x="227252" y="279397"/>
                      <a:pt x="233268" y="285413"/>
                      <a:pt x="240690" y="285413"/>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4" y="72524"/>
                      <a:pt x="208634" y="65102"/>
                    </a:cubicBezTo>
                    <a:cubicBezTo>
                      <a:pt x="208634" y="57680"/>
                      <a:pt x="202618" y="51663"/>
                      <a:pt x="195196" y="51663"/>
                    </a:cubicBezTo>
                    <a:cubicBezTo>
                      <a:pt x="187774" y="51663"/>
                      <a:pt x="181757" y="57680"/>
                      <a:pt x="181757" y="65102"/>
                    </a:cubicBezTo>
                    <a:cubicBezTo>
                      <a:pt x="181757" y="72524"/>
                      <a:pt x="187774" y="78541"/>
                      <a:pt x="195196" y="78541"/>
                    </a:cubicBezTo>
                    <a:close/>
                    <a:moveTo>
                      <a:pt x="195196" y="130314"/>
                    </a:moveTo>
                    <a:cubicBezTo>
                      <a:pt x="202618" y="130314"/>
                      <a:pt x="208634" y="124297"/>
                      <a:pt x="208634" y="116875"/>
                    </a:cubicBezTo>
                    <a:cubicBezTo>
                      <a:pt x="208634" y="109453"/>
                      <a:pt x="202618" y="103436"/>
                      <a:pt x="195196" y="103436"/>
                    </a:cubicBezTo>
                    <a:cubicBezTo>
                      <a:pt x="187774" y="103436"/>
                      <a:pt x="181757" y="109453"/>
                      <a:pt x="181757" y="116875"/>
                    </a:cubicBezTo>
                    <a:cubicBezTo>
                      <a:pt x="181757" y="124297"/>
                      <a:pt x="187774" y="130314"/>
                      <a:pt x="195196" y="130314"/>
                    </a:cubicBezTo>
                    <a:close/>
                    <a:moveTo>
                      <a:pt x="195196" y="181977"/>
                    </a:moveTo>
                    <a:cubicBezTo>
                      <a:pt x="202618" y="181977"/>
                      <a:pt x="208634" y="175961"/>
                      <a:pt x="208634" y="168538"/>
                    </a:cubicBezTo>
                    <a:cubicBezTo>
                      <a:pt x="208634" y="161116"/>
                      <a:pt x="202618" y="155099"/>
                      <a:pt x="195196" y="155099"/>
                    </a:cubicBezTo>
                    <a:cubicBezTo>
                      <a:pt x="187774" y="155099"/>
                      <a:pt x="181757" y="161116"/>
                      <a:pt x="181757" y="168538"/>
                    </a:cubicBezTo>
                    <a:cubicBezTo>
                      <a:pt x="181757" y="175961"/>
                      <a:pt x="187774" y="181977"/>
                      <a:pt x="195196" y="181977"/>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413"/>
                    </a:moveTo>
                    <a:cubicBezTo>
                      <a:pt x="202618" y="285413"/>
                      <a:pt x="208634" y="279397"/>
                      <a:pt x="208634" y="271974"/>
                    </a:cubicBezTo>
                    <a:cubicBezTo>
                      <a:pt x="208634" y="264552"/>
                      <a:pt x="202618" y="258535"/>
                      <a:pt x="195196" y="258535"/>
                    </a:cubicBezTo>
                    <a:cubicBezTo>
                      <a:pt x="187774" y="258535"/>
                      <a:pt x="181757" y="264552"/>
                      <a:pt x="181757" y="271974"/>
                    </a:cubicBezTo>
                    <a:cubicBezTo>
                      <a:pt x="181757" y="279397"/>
                      <a:pt x="187774" y="285413"/>
                      <a:pt x="195196" y="285413"/>
                    </a:cubicBezTo>
                    <a:close/>
                    <a:moveTo>
                      <a:pt x="195196" y="337187"/>
                    </a:moveTo>
                    <a:cubicBezTo>
                      <a:pt x="202618" y="337187"/>
                      <a:pt x="208634" y="331170"/>
                      <a:pt x="208634" y="323748"/>
                    </a:cubicBezTo>
                    <a:cubicBezTo>
                      <a:pt x="208634"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4" y="434607"/>
                      <a:pt x="208634" y="427184"/>
                    </a:cubicBezTo>
                    <a:cubicBezTo>
                      <a:pt x="208634" y="419762"/>
                      <a:pt x="202618" y="413745"/>
                      <a:pt x="195196" y="413745"/>
                    </a:cubicBezTo>
                    <a:cubicBezTo>
                      <a:pt x="187774" y="413745"/>
                      <a:pt x="181757" y="419762"/>
                      <a:pt x="181757" y="427184"/>
                    </a:cubicBezTo>
                    <a:cubicBezTo>
                      <a:pt x="181757" y="434607"/>
                      <a:pt x="187774" y="440623"/>
                      <a:pt x="19519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0" y="175961"/>
                      <a:pt x="163250" y="168538"/>
                    </a:cubicBezTo>
                    <a:cubicBezTo>
                      <a:pt x="163250"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0" y="279397"/>
                      <a:pt x="163250" y="271974"/>
                    </a:cubicBezTo>
                    <a:cubicBezTo>
                      <a:pt x="163250"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541"/>
                    </a:moveTo>
                    <a:cubicBezTo>
                      <a:pt x="111739" y="78541"/>
                      <a:pt x="117756" y="72524"/>
                      <a:pt x="117756" y="65102"/>
                    </a:cubicBezTo>
                    <a:cubicBezTo>
                      <a:pt x="117756" y="57680"/>
                      <a:pt x="111739" y="51663"/>
                      <a:pt x="104317" y="51663"/>
                    </a:cubicBezTo>
                    <a:cubicBezTo>
                      <a:pt x="96895" y="51663"/>
                      <a:pt x="90879" y="57680"/>
                      <a:pt x="90879" y="65102"/>
                    </a:cubicBezTo>
                    <a:cubicBezTo>
                      <a:pt x="90879" y="72524"/>
                      <a:pt x="96895" y="78541"/>
                      <a:pt x="104317" y="7854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1977"/>
                    </a:moveTo>
                    <a:cubicBezTo>
                      <a:pt x="111739" y="181977"/>
                      <a:pt x="117756" y="175961"/>
                      <a:pt x="117756" y="168538"/>
                    </a:cubicBezTo>
                    <a:cubicBezTo>
                      <a:pt x="117756" y="161116"/>
                      <a:pt x="111739" y="155099"/>
                      <a:pt x="104317" y="155099"/>
                    </a:cubicBezTo>
                    <a:cubicBezTo>
                      <a:pt x="96895" y="155099"/>
                      <a:pt x="90879" y="161116"/>
                      <a:pt x="90879" y="168538"/>
                    </a:cubicBezTo>
                    <a:cubicBezTo>
                      <a:pt x="90879" y="175961"/>
                      <a:pt x="96895" y="181977"/>
                      <a:pt x="104317" y="181977"/>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413"/>
                    </a:moveTo>
                    <a:cubicBezTo>
                      <a:pt x="111739" y="285413"/>
                      <a:pt x="117756" y="279397"/>
                      <a:pt x="117756" y="271974"/>
                    </a:cubicBezTo>
                    <a:cubicBezTo>
                      <a:pt x="117756" y="264552"/>
                      <a:pt x="111739" y="258535"/>
                      <a:pt x="104317" y="258535"/>
                    </a:cubicBezTo>
                    <a:cubicBezTo>
                      <a:pt x="96895" y="258535"/>
                      <a:pt x="90879" y="264552"/>
                      <a:pt x="90879" y="271974"/>
                    </a:cubicBezTo>
                    <a:cubicBezTo>
                      <a:pt x="90879" y="279397"/>
                      <a:pt x="96895" y="285413"/>
                      <a:pt x="104317" y="285413"/>
                    </a:cubicBezTo>
                    <a:close/>
                    <a:moveTo>
                      <a:pt x="104317" y="337187"/>
                    </a:moveTo>
                    <a:cubicBezTo>
                      <a:pt x="111739" y="337187"/>
                      <a:pt x="117756" y="331170"/>
                      <a:pt x="117756" y="323748"/>
                    </a:cubicBezTo>
                    <a:cubicBezTo>
                      <a:pt x="117756" y="316326"/>
                      <a:pt x="111739" y="310309"/>
                      <a:pt x="104317" y="310309"/>
                    </a:cubicBezTo>
                    <a:cubicBezTo>
                      <a:pt x="96895" y="310309"/>
                      <a:pt x="90879" y="316326"/>
                      <a:pt x="90879" y="323748"/>
                    </a:cubicBezTo>
                    <a:cubicBezTo>
                      <a:pt x="90879" y="331170"/>
                      <a:pt x="96895" y="337187"/>
                      <a:pt x="104317" y="33718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623"/>
                    </a:moveTo>
                    <a:cubicBezTo>
                      <a:pt x="111739" y="440623"/>
                      <a:pt x="117756" y="434607"/>
                      <a:pt x="117756" y="427184"/>
                    </a:cubicBezTo>
                    <a:cubicBezTo>
                      <a:pt x="117756" y="419762"/>
                      <a:pt x="111739" y="413745"/>
                      <a:pt x="104317" y="413745"/>
                    </a:cubicBezTo>
                    <a:cubicBezTo>
                      <a:pt x="96895" y="413745"/>
                      <a:pt x="90879" y="419762"/>
                      <a:pt x="90879" y="427184"/>
                    </a:cubicBezTo>
                    <a:cubicBezTo>
                      <a:pt x="90879" y="434607"/>
                      <a:pt x="96895" y="440623"/>
                      <a:pt x="10431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4"/>
                    </a:moveTo>
                    <a:cubicBezTo>
                      <a:pt x="66355" y="130314"/>
                      <a:pt x="72372" y="124297"/>
                      <a:pt x="72372" y="116875"/>
                    </a:cubicBezTo>
                    <a:cubicBezTo>
                      <a:pt x="72372" y="109453"/>
                      <a:pt x="66355" y="103436"/>
                      <a:pt x="58933" y="103436"/>
                    </a:cubicBezTo>
                    <a:cubicBezTo>
                      <a:pt x="51511" y="103436"/>
                      <a:pt x="45494" y="109453"/>
                      <a:pt x="45494" y="116875"/>
                    </a:cubicBezTo>
                    <a:cubicBezTo>
                      <a:pt x="45494" y="124297"/>
                      <a:pt x="51511" y="130314"/>
                      <a:pt x="58933" y="130314"/>
                    </a:cubicBezTo>
                    <a:close/>
                    <a:moveTo>
                      <a:pt x="58933" y="181977"/>
                    </a:moveTo>
                    <a:cubicBezTo>
                      <a:pt x="66355" y="181977"/>
                      <a:pt x="72372" y="175961"/>
                      <a:pt x="72372" y="168538"/>
                    </a:cubicBezTo>
                    <a:cubicBezTo>
                      <a:pt x="72372" y="161116"/>
                      <a:pt x="66355" y="155099"/>
                      <a:pt x="58933" y="155099"/>
                    </a:cubicBezTo>
                    <a:cubicBezTo>
                      <a:pt x="51511" y="155099"/>
                      <a:pt x="45494" y="161116"/>
                      <a:pt x="45494" y="168538"/>
                    </a:cubicBezTo>
                    <a:cubicBezTo>
                      <a:pt x="45494" y="175961"/>
                      <a:pt x="51511" y="181977"/>
                      <a:pt x="58933" y="181977"/>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3"/>
                    </a:moveTo>
                    <a:cubicBezTo>
                      <a:pt x="66355" y="285413"/>
                      <a:pt x="72372" y="279397"/>
                      <a:pt x="72372" y="271974"/>
                    </a:cubicBezTo>
                    <a:cubicBezTo>
                      <a:pt x="72372" y="264552"/>
                      <a:pt x="66355" y="258535"/>
                      <a:pt x="58933" y="258535"/>
                    </a:cubicBezTo>
                    <a:cubicBezTo>
                      <a:pt x="51511" y="258535"/>
                      <a:pt x="45494" y="264552"/>
                      <a:pt x="45494" y="271974"/>
                    </a:cubicBezTo>
                    <a:cubicBezTo>
                      <a:pt x="45494" y="279397"/>
                      <a:pt x="51511" y="285413"/>
                      <a:pt x="58933" y="285413"/>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7" y="175961"/>
                      <a:pt x="26877" y="168538"/>
                    </a:cubicBezTo>
                    <a:cubicBezTo>
                      <a:pt x="26877"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7" y="279397"/>
                      <a:pt x="26877" y="271974"/>
                    </a:cubicBezTo>
                    <a:cubicBezTo>
                      <a:pt x="26877"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77" name="任意多边形: 形状 176">
                <a:extLst>
                  <a:ext uri="{FF2B5EF4-FFF2-40B4-BE49-F238E27FC236}">
                    <a16:creationId xmlns:a16="http://schemas.microsoft.com/office/drawing/2014/main" id="{3C60DDDE-AA86-3BED-19DC-840A67A00CD4}"/>
                  </a:ext>
                </a:extLst>
              </p:cNvPr>
              <p:cNvSpPr/>
              <p:nvPr/>
            </p:nvSpPr>
            <p:spPr>
              <a:xfrm>
                <a:off x="9905279" y="4584730"/>
                <a:ext cx="345007" cy="440623"/>
              </a:xfrm>
              <a:custGeom>
                <a:avLst/>
                <a:gdLst>
                  <a:gd name="connsiteX0" fmla="*/ 331569 w 345007"/>
                  <a:gd name="connsiteY0" fmla="*/ 26878 h 440623"/>
                  <a:gd name="connsiteX1" fmla="*/ 345007 w 345007"/>
                  <a:gd name="connsiteY1" fmla="*/ 13439 h 440623"/>
                  <a:gd name="connsiteX2" fmla="*/ 331569 w 345007"/>
                  <a:gd name="connsiteY2" fmla="*/ 0 h 440623"/>
                  <a:gd name="connsiteX3" fmla="*/ 318130 w 345007"/>
                  <a:gd name="connsiteY3" fmla="*/ 13439 h 440623"/>
                  <a:gd name="connsiteX4" fmla="*/ 331569 w 345007"/>
                  <a:gd name="connsiteY4" fmla="*/ 26878 h 440623"/>
                  <a:gd name="connsiteX5" fmla="*/ 331569 w 345007"/>
                  <a:gd name="connsiteY5" fmla="*/ 78541 h 440623"/>
                  <a:gd name="connsiteX6" fmla="*/ 345007 w 345007"/>
                  <a:gd name="connsiteY6" fmla="*/ 65102 h 440623"/>
                  <a:gd name="connsiteX7" fmla="*/ 331569 w 345007"/>
                  <a:gd name="connsiteY7" fmla="*/ 51663 h 440623"/>
                  <a:gd name="connsiteX8" fmla="*/ 318130 w 345007"/>
                  <a:gd name="connsiteY8" fmla="*/ 65102 h 440623"/>
                  <a:gd name="connsiteX9" fmla="*/ 331569 w 345007"/>
                  <a:gd name="connsiteY9" fmla="*/ 78541 h 440623"/>
                  <a:gd name="connsiteX10" fmla="*/ 331569 w 345007"/>
                  <a:gd name="connsiteY10" fmla="*/ 130314 h 440623"/>
                  <a:gd name="connsiteX11" fmla="*/ 345007 w 345007"/>
                  <a:gd name="connsiteY11" fmla="*/ 116875 h 440623"/>
                  <a:gd name="connsiteX12" fmla="*/ 331569 w 345007"/>
                  <a:gd name="connsiteY12" fmla="*/ 103436 h 440623"/>
                  <a:gd name="connsiteX13" fmla="*/ 318130 w 345007"/>
                  <a:gd name="connsiteY13" fmla="*/ 116875 h 440623"/>
                  <a:gd name="connsiteX14" fmla="*/ 331569 w 345007"/>
                  <a:gd name="connsiteY14" fmla="*/ 130314 h 440623"/>
                  <a:gd name="connsiteX15" fmla="*/ 331569 w 345007"/>
                  <a:gd name="connsiteY15" fmla="*/ 181977 h 440623"/>
                  <a:gd name="connsiteX16" fmla="*/ 345007 w 345007"/>
                  <a:gd name="connsiteY16" fmla="*/ 168538 h 440623"/>
                  <a:gd name="connsiteX17" fmla="*/ 331569 w 345007"/>
                  <a:gd name="connsiteY17" fmla="*/ 155099 h 440623"/>
                  <a:gd name="connsiteX18" fmla="*/ 318130 w 345007"/>
                  <a:gd name="connsiteY18" fmla="*/ 168538 h 440623"/>
                  <a:gd name="connsiteX19" fmla="*/ 331569 w 345007"/>
                  <a:gd name="connsiteY19" fmla="*/ 181977 h 440623"/>
                  <a:gd name="connsiteX20" fmla="*/ 331569 w 345007"/>
                  <a:gd name="connsiteY20" fmla="*/ 233751 h 440623"/>
                  <a:gd name="connsiteX21" fmla="*/ 345007 w 345007"/>
                  <a:gd name="connsiteY21" fmla="*/ 220312 h 440623"/>
                  <a:gd name="connsiteX22" fmla="*/ 331569 w 345007"/>
                  <a:gd name="connsiteY22" fmla="*/ 206873 h 440623"/>
                  <a:gd name="connsiteX23" fmla="*/ 318130 w 345007"/>
                  <a:gd name="connsiteY23" fmla="*/ 220312 h 440623"/>
                  <a:gd name="connsiteX24" fmla="*/ 331569 w 345007"/>
                  <a:gd name="connsiteY24" fmla="*/ 233751 h 440623"/>
                  <a:gd name="connsiteX25" fmla="*/ 331569 w 345007"/>
                  <a:gd name="connsiteY25" fmla="*/ 285413 h 440623"/>
                  <a:gd name="connsiteX26" fmla="*/ 345007 w 345007"/>
                  <a:gd name="connsiteY26" fmla="*/ 271974 h 440623"/>
                  <a:gd name="connsiteX27" fmla="*/ 331569 w 345007"/>
                  <a:gd name="connsiteY27" fmla="*/ 258535 h 440623"/>
                  <a:gd name="connsiteX28" fmla="*/ 318130 w 345007"/>
                  <a:gd name="connsiteY28" fmla="*/ 271974 h 440623"/>
                  <a:gd name="connsiteX29" fmla="*/ 331569 w 345007"/>
                  <a:gd name="connsiteY29" fmla="*/ 285413 h 440623"/>
                  <a:gd name="connsiteX30" fmla="*/ 331569 w 345007"/>
                  <a:gd name="connsiteY30" fmla="*/ 337187 h 440623"/>
                  <a:gd name="connsiteX31" fmla="*/ 345007 w 345007"/>
                  <a:gd name="connsiteY31" fmla="*/ 323748 h 440623"/>
                  <a:gd name="connsiteX32" fmla="*/ 331569 w 345007"/>
                  <a:gd name="connsiteY32" fmla="*/ 310309 h 440623"/>
                  <a:gd name="connsiteX33" fmla="*/ 318130 w 345007"/>
                  <a:gd name="connsiteY33" fmla="*/ 323748 h 440623"/>
                  <a:gd name="connsiteX34" fmla="*/ 331569 w 345007"/>
                  <a:gd name="connsiteY34" fmla="*/ 337187 h 440623"/>
                  <a:gd name="connsiteX35" fmla="*/ 331569 w 345007"/>
                  <a:gd name="connsiteY35" fmla="*/ 388960 h 440623"/>
                  <a:gd name="connsiteX36" fmla="*/ 345007 w 345007"/>
                  <a:gd name="connsiteY36" fmla="*/ 375521 h 440623"/>
                  <a:gd name="connsiteX37" fmla="*/ 331569 w 345007"/>
                  <a:gd name="connsiteY37" fmla="*/ 362082 h 440623"/>
                  <a:gd name="connsiteX38" fmla="*/ 318130 w 345007"/>
                  <a:gd name="connsiteY38" fmla="*/ 375521 h 440623"/>
                  <a:gd name="connsiteX39" fmla="*/ 331569 w 345007"/>
                  <a:gd name="connsiteY39" fmla="*/ 388960 h 440623"/>
                  <a:gd name="connsiteX40" fmla="*/ 331569 w 345007"/>
                  <a:gd name="connsiteY40" fmla="*/ 440623 h 440623"/>
                  <a:gd name="connsiteX41" fmla="*/ 345007 w 345007"/>
                  <a:gd name="connsiteY41" fmla="*/ 427184 h 440623"/>
                  <a:gd name="connsiteX42" fmla="*/ 331569 w 345007"/>
                  <a:gd name="connsiteY42" fmla="*/ 413745 h 440623"/>
                  <a:gd name="connsiteX43" fmla="*/ 318130 w 345007"/>
                  <a:gd name="connsiteY43" fmla="*/ 427184 h 440623"/>
                  <a:gd name="connsiteX44" fmla="*/ 331569 w 345007"/>
                  <a:gd name="connsiteY44" fmla="*/ 440623 h 440623"/>
                  <a:gd name="connsiteX45" fmla="*/ 286185 w 345007"/>
                  <a:gd name="connsiteY45" fmla="*/ 26878 h 440623"/>
                  <a:gd name="connsiteX46" fmla="*/ 299623 w 345007"/>
                  <a:gd name="connsiteY46" fmla="*/ 13439 h 440623"/>
                  <a:gd name="connsiteX47" fmla="*/ 286185 w 345007"/>
                  <a:gd name="connsiteY47" fmla="*/ 0 h 440623"/>
                  <a:gd name="connsiteX48" fmla="*/ 272746 w 345007"/>
                  <a:gd name="connsiteY48" fmla="*/ 13439 h 440623"/>
                  <a:gd name="connsiteX49" fmla="*/ 286185 w 345007"/>
                  <a:gd name="connsiteY49" fmla="*/ 26878 h 440623"/>
                  <a:gd name="connsiteX50" fmla="*/ 286185 w 345007"/>
                  <a:gd name="connsiteY50" fmla="*/ 78541 h 440623"/>
                  <a:gd name="connsiteX51" fmla="*/ 299623 w 345007"/>
                  <a:gd name="connsiteY51" fmla="*/ 65102 h 440623"/>
                  <a:gd name="connsiteX52" fmla="*/ 286185 w 345007"/>
                  <a:gd name="connsiteY52" fmla="*/ 51663 h 440623"/>
                  <a:gd name="connsiteX53" fmla="*/ 272746 w 345007"/>
                  <a:gd name="connsiteY53" fmla="*/ 65102 h 440623"/>
                  <a:gd name="connsiteX54" fmla="*/ 286185 w 345007"/>
                  <a:gd name="connsiteY54" fmla="*/ 78541 h 440623"/>
                  <a:gd name="connsiteX55" fmla="*/ 286185 w 345007"/>
                  <a:gd name="connsiteY55" fmla="*/ 130314 h 440623"/>
                  <a:gd name="connsiteX56" fmla="*/ 299623 w 345007"/>
                  <a:gd name="connsiteY56" fmla="*/ 116875 h 440623"/>
                  <a:gd name="connsiteX57" fmla="*/ 286185 w 345007"/>
                  <a:gd name="connsiteY57" fmla="*/ 103436 h 440623"/>
                  <a:gd name="connsiteX58" fmla="*/ 272746 w 345007"/>
                  <a:gd name="connsiteY58" fmla="*/ 116875 h 440623"/>
                  <a:gd name="connsiteX59" fmla="*/ 286185 w 345007"/>
                  <a:gd name="connsiteY59" fmla="*/ 130314 h 440623"/>
                  <a:gd name="connsiteX60" fmla="*/ 286185 w 345007"/>
                  <a:gd name="connsiteY60" fmla="*/ 181977 h 440623"/>
                  <a:gd name="connsiteX61" fmla="*/ 299623 w 345007"/>
                  <a:gd name="connsiteY61" fmla="*/ 168538 h 440623"/>
                  <a:gd name="connsiteX62" fmla="*/ 286185 w 345007"/>
                  <a:gd name="connsiteY62" fmla="*/ 155099 h 440623"/>
                  <a:gd name="connsiteX63" fmla="*/ 272746 w 345007"/>
                  <a:gd name="connsiteY63" fmla="*/ 168538 h 440623"/>
                  <a:gd name="connsiteX64" fmla="*/ 286185 w 345007"/>
                  <a:gd name="connsiteY64" fmla="*/ 181977 h 440623"/>
                  <a:gd name="connsiteX65" fmla="*/ 286185 w 345007"/>
                  <a:gd name="connsiteY65" fmla="*/ 233751 h 440623"/>
                  <a:gd name="connsiteX66" fmla="*/ 299623 w 345007"/>
                  <a:gd name="connsiteY66" fmla="*/ 220312 h 440623"/>
                  <a:gd name="connsiteX67" fmla="*/ 286185 w 345007"/>
                  <a:gd name="connsiteY67" fmla="*/ 206873 h 440623"/>
                  <a:gd name="connsiteX68" fmla="*/ 272746 w 345007"/>
                  <a:gd name="connsiteY68" fmla="*/ 220312 h 440623"/>
                  <a:gd name="connsiteX69" fmla="*/ 286185 w 345007"/>
                  <a:gd name="connsiteY69" fmla="*/ 233751 h 440623"/>
                  <a:gd name="connsiteX70" fmla="*/ 286185 w 345007"/>
                  <a:gd name="connsiteY70" fmla="*/ 285413 h 440623"/>
                  <a:gd name="connsiteX71" fmla="*/ 299623 w 345007"/>
                  <a:gd name="connsiteY71" fmla="*/ 271974 h 440623"/>
                  <a:gd name="connsiteX72" fmla="*/ 286185 w 345007"/>
                  <a:gd name="connsiteY72" fmla="*/ 258535 h 440623"/>
                  <a:gd name="connsiteX73" fmla="*/ 272746 w 345007"/>
                  <a:gd name="connsiteY73" fmla="*/ 271974 h 440623"/>
                  <a:gd name="connsiteX74" fmla="*/ 286185 w 345007"/>
                  <a:gd name="connsiteY74" fmla="*/ 285413 h 440623"/>
                  <a:gd name="connsiteX75" fmla="*/ 286185 w 345007"/>
                  <a:gd name="connsiteY75" fmla="*/ 337187 h 440623"/>
                  <a:gd name="connsiteX76" fmla="*/ 299623 w 345007"/>
                  <a:gd name="connsiteY76" fmla="*/ 323748 h 440623"/>
                  <a:gd name="connsiteX77" fmla="*/ 286185 w 345007"/>
                  <a:gd name="connsiteY77" fmla="*/ 310309 h 440623"/>
                  <a:gd name="connsiteX78" fmla="*/ 272746 w 345007"/>
                  <a:gd name="connsiteY78" fmla="*/ 323748 h 440623"/>
                  <a:gd name="connsiteX79" fmla="*/ 286185 w 345007"/>
                  <a:gd name="connsiteY79" fmla="*/ 337187 h 440623"/>
                  <a:gd name="connsiteX80" fmla="*/ 286185 w 345007"/>
                  <a:gd name="connsiteY80" fmla="*/ 388960 h 440623"/>
                  <a:gd name="connsiteX81" fmla="*/ 299623 w 345007"/>
                  <a:gd name="connsiteY81" fmla="*/ 375521 h 440623"/>
                  <a:gd name="connsiteX82" fmla="*/ 286185 w 345007"/>
                  <a:gd name="connsiteY82" fmla="*/ 362082 h 440623"/>
                  <a:gd name="connsiteX83" fmla="*/ 272746 w 345007"/>
                  <a:gd name="connsiteY83" fmla="*/ 375521 h 440623"/>
                  <a:gd name="connsiteX84" fmla="*/ 286185 w 345007"/>
                  <a:gd name="connsiteY84" fmla="*/ 388960 h 440623"/>
                  <a:gd name="connsiteX85" fmla="*/ 286185 w 345007"/>
                  <a:gd name="connsiteY85" fmla="*/ 440623 h 440623"/>
                  <a:gd name="connsiteX86" fmla="*/ 299623 w 345007"/>
                  <a:gd name="connsiteY86" fmla="*/ 427184 h 440623"/>
                  <a:gd name="connsiteX87" fmla="*/ 286185 w 345007"/>
                  <a:gd name="connsiteY87" fmla="*/ 413745 h 440623"/>
                  <a:gd name="connsiteX88" fmla="*/ 272746 w 345007"/>
                  <a:gd name="connsiteY88" fmla="*/ 427184 h 440623"/>
                  <a:gd name="connsiteX89" fmla="*/ 286185 w 345007"/>
                  <a:gd name="connsiteY89" fmla="*/ 440623 h 440623"/>
                  <a:gd name="connsiteX90" fmla="*/ 240690 w 345007"/>
                  <a:gd name="connsiteY90" fmla="*/ 26878 h 440623"/>
                  <a:gd name="connsiteX91" fmla="*/ 254129 w 345007"/>
                  <a:gd name="connsiteY91" fmla="*/ 13439 h 440623"/>
                  <a:gd name="connsiteX92" fmla="*/ 240690 w 345007"/>
                  <a:gd name="connsiteY92" fmla="*/ 0 h 440623"/>
                  <a:gd name="connsiteX93" fmla="*/ 227252 w 345007"/>
                  <a:gd name="connsiteY93" fmla="*/ 13439 h 440623"/>
                  <a:gd name="connsiteX94" fmla="*/ 240690 w 345007"/>
                  <a:gd name="connsiteY94" fmla="*/ 26878 h 440623"/>
                  <a:gd name="connsiteX95" fmla="*/ 240690 w 345007"/>
                  <a:gd name="connsiteY95" fmla="*/ 78541 h 440623"/>
                  <a:gd name="connsiteX96" fmla="*/ 254129 w 345007"/>
                  <a:gd name="connsiteY96" fmla="*/ 65102 h 440623"/>
                  <a:gd name="connsiteX97" fmla="*/ 240690 w 345007"/>
                  <a:gd name="connsiteY97" fmla="*/ 51663 h 440623"/>
                  <a:gd name="connsiteX98" fmla="*/ 227252 w 345007"/>
                  <a:gd name="connsiteY98" fmla="*/ 65102 h 440623"/>
                  <a:gd name="connsiteX99" fmla="*/ 240690 w 345007"/>
                  <a:gd name="connsiteY99" fmla="*/ 78541 h 440623"/>
                  <a:gd name="connsiteX100" fmla="*/ 240690 w 345007"/>
                  <a:gd name="connsiteY100" fmla="*/ 130314 h 440623"/>
                  <a:gd name="connsiteX101" fmla="*/ 254129 w 345007"/>
                  <a:gd name="connsiteY101" fmla="*/ 116875 h 440623"/>
                  <a:gd name="connsiteX102" fmla="*/ 240690 w 345007"/>
                  <a:gd name="connsiteY102" fmla="*/ 103436 h 440623"/>
                  <a:gd name="connsiteX103" fmla="*/ 227252 w 345007"/>
                  <a:gd name="connsiteY103" fmla="*/ 116875 h 440623"/>
                  <a:gd name="connsiteX104" fmla="*/ 240690 w 345007"/>
                  <a:gd name="connsiteY104" fmla="*/ 130314 h 440623"/>
                  <a:gd name="connsiteX105" fmla="*/ 240690 w 345007"/>
                  <a:gd name="connsiteY105" fmla="*/ 181977 h 440623"/>
                  <a:gd name="connsiteX106" fmla="*/ 254129 w 345007"/>
                  <a:gd name="connsiteY106" fmla="*/ 168538 h 440623"/>
                  <a:gd name="connsiteX107" fmla="*/ 240690 w 345007"/>
                  <a:gd name="connsiteY107" fmla="*/ 155099 h 440623"/>
                  <a:gd name="connsiteX108" fmla="*/ 227252 w 345007"/>
                  <a:gd name="connsiteY108" fmla="*/ 168538 h 440623"/>
                  <a:gd name="connsiteX109" fmla="*/ 240690 w 345007"/>
                  <a:gd name="connsiteY109" fmla="*/ 181977 h 440623"/>
                  <a:gd name="connsiteX110" fmla="*/ 240690 w 345007"/>
                  <a:gd name="connsiteY110" fmla="*/ 233751 h 440623"/>
                  <a:gd name="connsiteX111" fmla="*/ 254129 w 345007"/>
                  <a:gd name="connsiteY111" fmla="*/ 220312 h 440623"/>
                  <a:gd name="connsiteX112" fmla="*/ 240690 w 345007"/>
                  <a:gd name="connsiteY112" fmla="*/ 206873 h 440623"/>
                  <a:gd name="connsiteX113" fmla="*/ 227252 w 345007"/>
                  <a:gd name="connsiteY113" fmla="*/ 220312 h 440623"/>
                  <a:gd name="connsiteX114" fmla="*/ 240690 w 345007"/>
                  <a:gd name="connsiteY114" fmla="*/ 233751 h 440623"/>
                  <a:gd name="connsiteX115" fmla="*/ 240690 w 345007"/>
                  <a:gd name="connsiteY115" fmla="*/ 285413 h 440623"/>
                  <a:gd name="connsiteX116" fmla="*/ 254129 w 345007"/>
                  <a:gd name="connsiteY116" fmla="*/ 271974 h 440623"/>
                  <a:gd name="connsiteX117" fmla="*/ 240690 w 345007"/>
                  <a:gd name="connsiteY117" fmla="*/ 258535 h 440623"/>
                  <a:gd name="connsiteX118" fmla="*/ 227252 w 345007"/>
                  <a:gd name="connsiteY118" fmla="*/ 271974 h 440623"/>
                  <a:gd name="connsiteX119" fmla="*/ 240690 w 345007"/>
                  <a:gd name="connsiteY119" fmla="*/ 285413 h 440623"/>
                  <a:gd name="connsiteX120" fmla="*/ 240690 w 345007"/>
                  <a:gd name="connsiteY120" fmla="*/ 337187 h 440623"/>
                  <a:gd name="connsiteX121" fmla="*/ 254129 w 345007"/>
                  <a:gd name="connsiteY121" fmla="*/ 323748 h 440623"/>
                  <a:gd name="connsiteX122" fmla="*/ 240690 w 345007"/>
                  <a:gd name="connsiteY122" fmla="*/ 310309 h 440623"/>
                  <a:gd name="connsiteX123" fmla="*/ 227252 w 345007"/>
                  <a:gd name="connsiteY123" fmla="*/ 323748 h 440623"/>
                  <a:gd name="connsiteX124" fmla="*/ 240690 w 345007"/>
                  <a:gd name="connsiteY124" fmla="*/ 337187 h 440623"/>
                  <a:gd name="connsiteX125" fmla="*/ 240690 w 345007"/>
                  <a:gd name="connsiteY125" fmla="*/ 388960 h 440623"/>
                  <a:gd name="connsiteX126" fmla="*/ 254129 w 345007"/>
                  <a:gd name="connsiteY126" fmla="*/ 375521 h 440623"/>
                  <a:gd name="connsiteX127" fmla="*/ 240690 w 345007"/>
                  <a:gd name="connsiteY127" fmla="*/ 362082 h 440623"/>
                  <a:gd name="connsiteX128" fmla="*/ 227252 w 345007"/>
                  <a:gd name="connsiteY128" fmla="*/ 375521 h 440623"/>
                  <a:gd name="connsiteX129" fmla="*/ 240690 w 345007"/>
                  <a:gd name="connsiteY129" fmla="*/ 388960 h 440623"/>
                  <a:gd name="connsiteX130" fmla="*/ 240690 w 345007"/>
                  <a:gd name="connsiteY130" fmla="*/ 440623 h 440623"/>
                  <a:gd name="connsiteX131" fmla="*/ 254129 w 345007"/>
                  <a:gd name="connsiteY131" fmla="*/ 427184 h 440623"/>
                  <a:gd name="connsiteX132" fmla="*/ 240690 w 345007"/>
                  <a:gd name="connsiteY132" fmla="*/ 413745 h 440623"/>
                  <a:gd name="connsiteX133" fmla="*/ 227252 w 345007"/>
                  <a:gd name="connsiteY133" fmla="*/ 427184 h 440623"/>
                  <a:gd name="connsiteX134" fmla="*/ 240690 w 345007"/>
                  <a:gd name="connsiteY134" fmla="*/ 440623 h 440623"/>
                  <a:gd name="connsiteX135" fmla="*/ 195196 w 345007"/>
                  <a:gd name="connsiteY135" fmla="*/ 26878 h 440623"/>
                  <a:gd name="connsiteX136" fmla="*/ 208634 w 345007"/>
                  <a:gd name="connsiteY136" fmla="*/ 13439 h 440623"/>
                  <a:gd name="connsiteX137" fmla="*/ 195196 w 345007"/>
                  <a:gd name="connsiteY137" fmla="*/ 0 h 440623"/>
                  <a:gd name="connsiteX138" fmla="*/ 181757 w 345007"/>
                  <a:gd name="connsiteY138" fmla="*/ 13439 h 440623"/>
                  <a:gd name="connsiteX139" fmla="*/ 195196 w 345007"/>
                  <a:gd name="connsiteY139" fmla="*/ 26878 h 440623"/>
                  <a:gd name="connsiteX140" fmla="*/ 195196 w 345007"/>
                  <a:gd name="connsiteY140" fmla="*/ 78541 h 440623"/>
                  <a:gd name="connsiteX141" fmla="*/ 208634 w 345007"/>
                  <a:gd name="connsiteY141" fmla="*/ 65102 h 440623"/>
                  <a:gd name="connsiteX142" fmla="*/ 195196 w 345007"/>
                  <a:gd name="connsiteY142" fmla="*/ 51663 h 440623"/>
                  <a:gd name="connsiteX143" fmla="*/ 181757 w 345007"/>
                  <a:gd name="connsiteY143" fmla="*/ 65102 h 440623"/>
                  <a:gd name="connsiteX144" fmla="*/ 195196 w 345007"/>
                  <a:gd name="connsiteY144" fmla="*/ 78541 h 440623"/>
                  <a:gd name="connsiteX145" fmla="*/ 195196 w 345007"/>
                  <a:gd name="connsiteY145" fmla="*/ 130314 h 440623"/>
                  <a:gd name="connsiteX146" fmla="*/ 208634 w 345007"/>
                  <a:gd name="connsiteY146" fmla="*/ 116875 h 440623"/>
                  <a:gd name="connsiteX147" fmla="*/ 195196 w 345007"/>
                  <a:gd name="connsiteY147" fmla="*/ 103436 h 440623"/>
                  <a:gd name="connsiteX148" fmla="*/ 181757 w 345007"/>
                  <a:gd name="connsiteY148" fmla="*/ 116875 h 440623"/>
                  <a:gd name="connsiteX149" fmla="*/ 195196 w 345007"/>
                  <a:gd name="connsiteY149" fmla="*/ 130314 h 440623"/>
                  <a:gd name="connsiteX150" fmla="*/ 195196 w 345007"/>
                  <a:gd name="connsiteY150" fmla="*/ 181977 h 440623"/>
                  <a:gd name="connsiteX151" fmla="*/ 208634 w 345007"/>
                  <a:gd name="connsiteY151" fmla="*/ 168538 h 440623"/>
                  <a:gd name="connsiteX152" fmla="*/ 195196 w 345007"/>
                  <a:gd name="connsiteY152" fmla="*/ 155099 h 440623"/>
                  <a:gd name="connsiteX153" fmla="*/ 181757 w 345007"/>
                  <a:gd name="connsiteY153" fmla="*/ 168538 h 440623"/>
                  <a:gd name="connsiteX154" fmla="*/ 195196 w 345007"/>
                  <a:gd name="connsiteY154" fmla="*/ 181977 h 440623"/>
                  <a:gd name="connsiteX155" fmla="*/ 195196 w 345007"/>
                  <a:gd name="connsiteY155" fmla="*/ 233751 h 440623"/>
                  <a:gd name="connsiteX156" fmla="*/ 208634 w 345007"/>
                  <a:gd name="connsiteY156" fmla="*/ 220312 h 440623"/>
                  <a:gd name="connsiteX157" fmla="*/ 195196 w 345007"/>
                  <a:gd name="connsiteY157" fmla="*/ 206873 h 440623"/>
                  <a:gd name="connsiteX158" fmla="*/ 181757 w 345007"/>
                  <a:gd name="connsiteY158" fmla="*/ 220312 h 440623"/>
                  <a:gd name="connsiteX159" fmla="*/ 195196 w 345007"/>
                  <a:gd name="connsiteY159" fmla="*/ 233751 h 440623"/>
                  <a:gd name="connsiteX160" fmla="*/ 195196 w 345007"/>
                  <a:gd name="connsiteY160" fmla="*/ 285413 h 440623"/>
                  <a:gd name="connsiteX161" fmla="*/ 208634 w 345007"/>
                  <a:gd name="connsiteY161" fmla="*/ 271974 h 440623"/>
                  <a:gd name="connsiteX162" fmla="*/ 195196 w 345007"/>
                  <a:gd name="connsiteY162" fmla="*/ 258535 h 440623"/>
                  <a:gd name="connsiteX163" fmla="*/ 181757 w 345007"/>
                  <a:gd name="connsiteY163" fmla="*/ 271974 h 440623"/>
                  <a:gd name="connsiteX164" fmla="*/ 195196 w 345007"/>
                  <a:gd name="connsiteY164" fmla="*/ 285413 h 440623"/>
                  <a:gd name="connsiteX165" fmla="*/ 195196 w 345007"/>
                  <a:gd name="connsiteY165" fmla="*/ 337187 h 440623"/>
                  <a:gd name="connsiteX166" fmla="*/ 208634 w 345007"/>
                  <a:gd name="connsiteY166" fmla="*/ 323748 h 440623"/>
                  <a:gd name="connsiteX167" fmla="*/ 195196 w 345007"/>
                  <a:gd name="connsiteY167" fmla="*/ 310309 h 440623"/>
                  <a:gd name="connsiteX168" fmla="*/ 181757 w 345007"/>
                  <a:gd name="connsiteY168" fmla="*/ 323748 h 440623"/>
                  <a:gd name="connsiteX169" fmla="*/ 195196 w 345007"/>
                  <a:gd name="connsiteY169" fmla="*/ 337187 h 440623"/>
                  <a:gd name="connsiteX170" fmla="*/ 195196 w 345007"/>
                  <a:gd name="connsiteY170" fmla="*/ 388960 h 440623"/>
                  <a:gd name="connsiteX171" fmla="*/ 208634 w 345007"/>
                  <a:gd name="connsiteY171" fmla="*/ 375521 h 440623"/>
                  <a:gd name="connsiteX172" fmla="*/ 195196 w 345007"/>
                  <a:gd name="connsiteY172" fmla="*/ 362082 h 440623"/>
                  <a:gd name="connsiteX173" fmla="*/ 181757 w 345007"/>
                  <a:gd name="connsiteY173" fmla="*/ 375521 h 440623"/>
                  <a:gd name="connsiteX174" fmla="*/ 195196 w 345007"/>
                  <a:gd name="connsiteY174" fmla="*/ 388960 h 440623"/>
                  <a:gd name="connsiteX175" fmla="*/ 195196 w 345007"/>
                  <a:gd name="connsiteY175" fmla="*/ 440623 h 440623"/>
                  <a:gd name="connsiteX176" fmla="*/ 208634 w 345007"/>
                  <a:gd name="connsiteY176" fmla="*/ 427184 h 440623"/>
                  <a:gd name="connsiteX177" fmla="*/ 195196 w 345007"/>
                  <a:gd name="connsiteY177" fmla="*/ 413745 h 440623"/>
                  <a:gd name="connsiteX178" fmla="*/ 181757 w 345007"/>
                  <a:gd name="connsiteY178" fmla="*/ 427184 h 440623"/>
                  <a:gd name="connsiteX179" fmla="*/ 195196 w 345007"/>
                  <a:gd name="connsiteY179" fmla="*/ 440623 h 440623"/>
                  <a:gd name="connsiteX180" fmla="*/ 149812 w 345007"/>
                  <a:gd name="connsiteY180" fmla="*/ 26878 h 440623"/>
                  <a:gd name="connsiteX181" fmla="*/ 163250 w 345007"/>
                  <a:gd name="connsiteY181" fmla="*/ 13439 h 440623"/>
                  <a:gd name="connsiteX182" fmla="*/ 149812 w 345007"/>
                  <a:gd name="connsiteY182" fmla="*/ 0 h 440623"/>
                  <a:gd name="connsiteX183" fmla="*/ 136373 w 345007"/>
                  <a:gd name="connsiteY183" fmla="*/ 13439 h 440623"/>
                  <a:gd name="connsiteX184" fmla="*/ 149812 w 345007"/>
                  <a:gd name="connsiteY184" fmla="*/ 26878 h 440623"/>
                  <a:gd name="connsiteX185" fmla="*/ 149812 w 345007"/>
                  <a:gd name="connsiteY185" fmla="*/ 78541 h 440623"/>
                  <a:gd name="connsiteX186" fmla="*/ 163250 w 345007"/>
                  <a:gd name="connsiteY186" fmla="*/ 65102 h 440623"/>
                  <a:gd name="connsiteX187" fmla="*/ 149812 w 345007"/>
                  <a:gd name="connsiteY187" fmla="*/ 51663 h 440623"/>
                  <a:gd name="connsiteX188" fmla="*/ 136373 w 345007"/>
                  <a:gd name="connsiteY188" fmla="*/ 65102 h 440623"/>
                  <a:gd name="connsiteX189" fmla="*/ 149812 w 345007"/>
                  <a:gd name="connsiteY189" fmla="*/ 78541 h 440623"/>
                  <a:gd name="connsiteX190" fmla="*/ 149812 w 345007"/>
                  <a:gd name="connsiteY190" fmla="*/ 130314 h 440623"/>
                  <a:gd name="connsiteX191" fmla="*/ 163250 w 345007"/>
                  <a:gd name="connsiteY191" fmla="*/ 116875 h 440623"/>
                  <a:gd name="connsiteX192" fmla="*/ 149812 w 345007"/>
                  <a:gd name="connsiteY192" fmla="*/ 103436 h 440623"/>
                  <a:gd name="connsiteX193" fmla="*/ 136373 w 345007"/>
                  <a:gd name="connsiteY193" fmla="*/ 116875 h 440623"/>
                  <a:gd name="connsiteX194" fmla="*/ 149812 w 345007"/>
                  <a:gd name="connsiteY194" fmla="*/ 130314 h 440623"/>
                  <a:gd name="connsiteX195" fmla="*/ 149812 w 345007"/>
                  <a:gd name="connsiteY195" fmla="*/ 181977 h 440623"/>
                  <a:gd name="connsiteX196" fmla="*/ 163250 w 345007"/>
                  <a:gd name="connsiteY196" fmla="*/ 168538 h 440623"/>
                  <a:gd name="connsiteX197" fmla="*/ 149812 w 345007"/>
                  <a:gd name="connsiteY197" fmla="*/ 155099 h 440623"/>
                  <a:gd name="connsiteX198" fmla="*/ 136373 w 345007"/>
                  <a:gd name="connsiteY198" fmla="*/ 168538 h 440623"/>
                  <a:gd name="connsiteX199" fmla="*/ 149812 w 345007"/>
                  <a:gd name="connsiteY199" fmla="*/ 181977 h 440623"/>
                  <a:gd name="connsiteX200" fmla="*/ 149812 w 345007"/>
                  <a:gd name="connsiteY200" fmla="*/ 233751 h 440623"/>
                  <a:gd name="connsiteX201" fmla="*/ 163250 w 345007"/>
                  <a:gd name="connsiteY201" fmla="*/ 220312 h 440623"/>
                  <a:gd name="connsiteX202" fmla="*/ 149812 w 345007"/>
                  <a:gd name="connsiteY202" fmla="*/ 206873 h 440623"/>
                  <a:gd name="connsiteX203" fmla="*/ 136373 w 345007"/>
                  <a:gd name="connsiteY203" fmla="*/ 220312 h 440623"/>
                  <a:gd name="connsiteX204" fmla="*/ 149812 w 345007"/>
                  <a:gd name="connsiteY204" fmla="*/ 233751 h 440623"/>
                  <a:gd name="connsiteX205" fmla="*/ 149812 w 345007"/>
                  <a:gd name="connsiteY205" fmla="*/ 285413 h 440623"/>
                  <a:gd name="connsiteX206" fmla="*/ 163250 w 345007"/>
                  <a:gd name="connsiteY206" fmla="*/ 271974 h 440623"/>
                  <a:gd name="connsiteX207" fmla="*/ 149812 w 345007"/>
                  <a:gd name="connsiteY207" fmla="*/ 258535 h 440623"/>
                  <a:gd name="connsiteX208" fmla="*/ 136373 w 345007"/>
                  <a:gd name="connsiteY208" fmla="*/ 271974 h 440623"/>
                  <a:gd name="connsiteX209" fmla="*/ 149812 w 345007"/>
                  <a:gd name="connsiteY209" fmla="*/ 285413 h 440623"/>
                  <a:gd name="connsiteX210" fmla="*/ 149812 w 345007"/>
                  <a:gd name="connsiteY210" fmla="*/ 337187 h 440623"/>
                  <a:gd name="connsiteX211" fmla="*/ 163250 w 345007"/>
                  <a:gd name="connsiteY211" fmla="*/ 323748 h 440623"/>
                  <a:gd name="connsiteX212" fmla="*/ 149812 w 345007"/>
                  <a:gd name="connsiteY212" fmla="*/ 310309 h 440623"/>
                  <a:gd name="connsiteX213" fmla="*/ 136373 w 345007"/>
                  <a:gd name="connsiteY213" fmla="*/ 323748 h 440623"/>
                  <a:gd name="connsiteX214" fmla="*/ 149812 w 345007"/>
                  <a:gd name="connsiteY214" fmla="*/ 337187 h 440623"/>
                  <a:gd name="connsiteX215" fmla="*/ 149812 w 345007"/>
                  <a:gd name="connsiteY215" fmla="*/ 388960 h 440623"/>
                  <a:gd name="connsiteX216" fmla="*/ 163250 w 345007"/>
                  <a:gd name="connsiteY216" fmla="*/ 375521 h 440623"/>
                  <a:gd name="connsiteX217" fmla="*/ 149812 w 345007"/>
                  <a:gd name="connsiteY217" fmla="*/ 362082 h 440623"/>
                  <a:gd name="connsiteX218" fmla="*/ 136373 w 345007"/>
                  <a:gd name="connsiteY218" fmla="*/ 375521 h 440623"/>
                  <a:gd name="connsiteX219" fmla="*/ 149812 w 345007"/>
                  <a:gd name="connsiteY219" fmla="*/ 388960 h 440623"/>
                  <a:gd name="connsiteX220" fmla="*/ 149812 w 345007"/>
                  <a:gd name="connsiteY220" fmla="*/ 440623 h 440623"/>
                  <a:gd name="connsiteX221" fmla="*/ 163250 w 345007"/>
                  <a:gd name="connsiteY221" fmla="*/ 427184 h 440623"/>
                  <a:gd name="connsiteX222" fmla="*/ 149812 w 345007"/>
                  <a:gd name="connsiteY222" fmla="*/ 413745 h 440623"/>
                  <a:gd name="connsiteX223" fmla="*/ 136373 w 345007"/>
                  <a:gd name="connsiteY223" fmla="*/ 427184 h 440623"/>
                  <a:gd name="connsiteX224" fmla="*/ 149812 w 345007"/>
                  <a:gd name="connsiteY224" fmla="*/ 440623 h 440623"/>
                  <a:gd name="connsiteX225" fmla="*/ 104317 w 345007"/>
                  <a:gd name="connsiteY225" fmla="*/ 26878 h 440623"/>
                  <a:gd name="connsiteX226" fmla="*/ 117756 w 345007"/>
                  <a:gd name="connsiteY226" fmla="*/ 13439 h 440623"/>
                  <a:gd name="connsiteX227" fmla="*/ 104317 w 345007"/>
                  <a:gd name="connsiteY227" fmla="*/ 0 h 440623"/>
                  <a:gd name="connsiteX228" fmla="*/ 90879 w 345007"/>
                  <a:gd name="connsiteY228" fmla="*/ 13439 h 440623"/>
                  <a:gd name="connsiteX229" fmla="*/ 104317 w 345007"/>
                  <a:gd name="connsiteY229" fmla="*/ 26878 h 440623"/>
                  <a:gd name="connsiteX230" fmla="*/ 104317 w 345007"/>
                  <a:gd name="connsiteY230" fmla="*/ 78541 h 440623"/>
                  <a:gd name="connsiteX231" fmla="*/ 117756 w 345007"/>
                  <a:gd name="connsiteY231" fmla="*/ 65102 h 440623"/>
                  <a:gd name="connsiteX232" fmla="*/ 104317 w 345007"/>
                  <a:gd name="connsiteY232" fmla="*/ 51663 h 440623"/>
                  <a:gd name="connsiteX233" fmla="*/ 90879 w 345007"/>
                  <a:gd name="connsiteY233" fmla="*/ 65102 h 440623"/>
                  <a:gd name="connsiteX234" fmla="*/ 104317 w 345007"/>
                  <a:gd name="connsiteY234" fmla="*/ 78541 h 440623"/>
                  <a:gd name="connsiteX235" fmla="*/ 104317 w 345007"/>
                  <a:gd name="connsiteY235" fmla="*/ 130314 h 440623"/>
                  <a:gd name="connsiteX236" fmla="*/ 117756 w 345007"/>
                  <a:gd name="connsiteY236" fmla="*/ 116875 h 440623"/>
                  <a:gd name="connsiteX237" fmla="*/ 104317 w 345007"/>
                  <a:gd name="connsiteY237" fmla="*/ 103436 h 440623"/>
                  <a:gd name="connsiteX238" fmla="*/ 90879 w 345007"/>
                  <a:gd name="connsiteY238" fmla="*/ 116875 h 440623"/>
                  <a:gd name="connsiteX239" fmla="*/ 104317 w 345007"/>
                  <a:gd name="connsiteY239" fmla="*/ 130314 h 440623"/>
                  <a:gd name="connsiteX240" fmla="*/ 104317 w 345007"/>
                  <a:gd name="connsiteY240" fmla="*/ 181977 h 440623"/>
                  <a:gd name="connsiteX241" fmla="*/ 117756 w 345007"/>
                  <a:gd name="connsiteY241" fmla="*/ 168538 h 440623"/>
                  <a:gd name="connsiteX242" fmla="*/ 104317 w 345007"/>
                  <a:gd name="connsiteY242" fmla="*/ 155099 h 440623"/>
                  <a:gd name="connsiteX243" fmla="*/ 90879 w 345007"/>
                  <a:gd name="connsiteY243" fmla="*/ 168538 h 440623"/>
                  <a:gd name="connsiteX244" fmla="*/ 104317 w 345007"/>
                  <a:gd name="connsiteY244" fmla="*/ 181977 h 440623"/>
                  <a:gd name="connsiteX245" fmla="*/ 104317 w 345007"/>
                  <a:gd name="connsiteY245" fmla="*/ 233751 h 440623"/>
                  <a:gd name="connsiteX246" fmla="*/ 117756 w 345007"/>
                  <a:gd name="connsiteY246" fmla="*/ 220312 h 440623"/>
                  <a:gd name="connsiteX247" fmla="*/ 104317 w 345007"/>
                  <a:gd name="connsiteY247" fmla="*/ 206873 h 440623"/>
                  <a:gd name="connsiteX248" fmla="*/ 90879 w 345007"/>
                  <a:gd name="connsiteY248" fmla="*/ 220312 h 440623"/>
                  <a:gd name="connsiteX249" fmla="*/ 104317 w 345007"/>
                  <a:gd name="connsiteY249" fmla="*/ 233751 h 440623"/>
                  <a:gd name="connsiteX250" fmla="*/ 104317 w 345007"/>
                  <a:gd name="connsiteY250" fmla="*/ 285413 h 440623"/>
                  <a:gd name="connsiteX251" fmla="*/ 117756 w 345007"/>
                  <a:gd name="connsiteY251" fmla="*/ 271974 h 440623"/>
                  <a:gd name="connsiteX252" fmla="*/ 104317 w 345007"/>
                  <a:gd name="connsiteY252" fmla="*/ 258535 h 440623"/>
                  <a:gd name="connsiteX253" fmla="*/ 90879 w 345007"/>
                  <a:gd name="connsiteY253" fmla="*/ 271974 h 440623"/>
                  <a:gd name="connsiteX254" fmla="*/ 104317 w 345007"/>
                  <a:gd name="connsiteY254" fmla="*/ 285413 h 440623"/>
                  <a:gd name="connsiteX255" fmla="*/ 104317 w 345007"/>
                  <a:gd name="connsiteY255" fmla="*/ 337187 h 440623"/>
                  <a:gd name="connsiteX256" fmla="*/ 117756 w 345007"/>
                  <a:gd name="connsiteY256" fmla="*/ 323748 h 440623"/>
                  <a:gd name="connsiteX257" fmla="*/ 104317 w 345007"/>
                  <a:gd name="connsiteY257" fmla="*/ 310309 h 440623"/>
                  <a:gd name="connsiteX258" fmla="*/ 90879 w 345007"/>
                  <a:gd name="connsiteY258" fmla="*/ 323748 h 440623"/>
                  <a:gd name="connsiteX259" fmla="*/ 104317 w 345007"/>
                  <a:gd name="connsiteY259" fmla="*/ 337187 h 440623"/>
                  <a:gd name="connsiteX260" fmla="*/ 104317 w 345007"/>
                  <a:gd name="connsiteY260" fmla="*/ 388960 h 440623"/>
                  <a:gd name="connsiteX261" fmla="*/ 117756 w 345007"/>
                  <a:gd name="connsiteY261" fmla="*/ 375521 h 440623"/>
                  <a:gd name="connsiteX262" fmla="*/ 104317 w 345007"/>
                  <a:gd name="connsiteY262" fmla="*/ 362082 h 440623"/>
                  <a:gd name="connsiteX263" fmla="*/ 90879 w 345007"/>
                  <a:gd name="connsiteY263" fmla="*/ 375521 h 440623"/>
                  <a:gd name="connsiteX264" fmla="*/ 104317 w 345007"/>
                  <a:gd name="connsiteY264" fmla="*/ 388960 h 440623"/>
                  <a:gd name="connsiteX265" fmla="*/ 104317 w 345007"/>
                  <a:gd name="connsiteY265" fmla="*/ 440623 h 440623"/>
                  <a:gd name="connsiteX266" fmla="*/ 117756 w 345007"/>
                  <a:gd name="connsiteY266" fmla="*/ 427184 h 440623"/>
                  <a:gd name="connsiteX267" fmla="*/ 104317 w 345007"/>
                  <a:gd name="connsiteY267" fmla="*/ 413745 h 440623"/>
                  <a:gd name="connsiteX268" fmla="*/ 90879 w 345007"/>
                  <a:gd name="connsiteY268" fmla="*/ 427184 h 440623"/>
                  <a:gd name="connsiteX269" fmla="*/ 104317 w 345007"/>
                  <a:gd name="connsiteY269" fmla="*/ 440623 h 440623"/>
                  <a:gd name="connsiteX270" fmla="*/ 58933 w 345007"/>
                  <a:gd name="connsiteY270" fmla="*/ 26878 h 440623"/>
                  <a:gd name="connsiteX271" fmla="*/ 72372 w 345007"/>
                  <a:gd name="connsiteY271" fmla="*/ 13439 h 440623"/>
                  <a:gd name="connsiteX272" fmla="*/ 58933 w 345007"/>
                  <a:gd name="connsiteY272" fmla="*/ 0 h 440623"/>
                  <a:gd name="connsiteX273" fmla="*/ 45494 w 345007"/>
                  <a:gd name="connsiteY273" fmla="*/ 13439 h 440623"/>
                  <a:gd name="connsiteX274" fmla="*/ 58933 w 345007"/>
                  <a:gd name="connsiteY274" fmla="*/ 26878 h 440623"/>
                  <a:gd name="connsiteX275" fmla="*/ 58933 w 345007"/>
                  <a:gd name="connsiteY275" fmla="*/ 78541 h 440623"/>
                  <a:gd name="connsiteX276" fmla="*/ 72372 w 345007"/>
                  <a:gd name="connsiteY276" fmla="*/ 65102 h 440623"/>
                  <a:gd name="connsiteX277" fmla="*/ 58933 w 345007"/>
                  <a:gd name="connsiteY277" fmla="*/ 51663 h 440623"/>
                  <a:gd name="connsiteX278" fmla="*/ 45494 w 345007"/>
                  <a:gd name="connsiteY278" fmla="*/ 65102 h 440623"/>
                  <a:gd name="connsiteX279" fmla="*/ 58933 w 345007"/>
                  <a:gd name="connsiteY279" fmla="*/ 78541 h 440623"/>
                  <a:gd name="connsiteX280" fmla="*/ 58933 w 345007"/>
                  <a:gd name="connsiteY280" fmla="*/ 130314 h 440623"/>
                  <a:gd name="connsiteX281" fmla="*/ 72372 w 345007"/>
                  <a:gd name="connsiteY281" fmla="*/ 116875 h 440623"/>
                  <a:gd name="connsiteX282" fmla="*/ 58933 w 345007"/>
                  <a:gd name="connsiteY282" fmla="*/ 103436 h 440623"/>
                  <a:gd name="connsiteX283" fmla="*/ 45494 w 345007"/>
                  <a:gd name="connsiteY283" fmla="*/ 116875 h 440623"/>
                  <a:gd name="connsiteX284" fmla="*/ 58933 w 345007"/>
                  <a:gd name="connsiteY284" fmla="*/ 130314 h 440623"/>
                  <a:gd name="connsiteX285" fmla="*/ 58933 w 345007"/>
                  <a:gd name="connsiteY285" fmla="*/ 181977 h 440623"/>
                  <a:gd name="connsiteX286" fmla="*/ 72372 w 345007"/>
                  <a:gd name="connsiteY286" fmla="*/ 168538 h 440623"/>
                  <a:gd name="connsiteX287" fmla="*/ 58933 w 345007"/>
                  <a:gd name="connsiteY287" fmla="*/ 155099 h 440623"/>
                  <a:gd name="connsiteX288" fmla="*/ 45494 w 345007"/>
                  <a:gd name="connsiteY288" fmla="*/ 168538 h 440623"/>
                  <a:gd name="connsiteX289" fmla="*/ 58933 w 345007"/>
                  <a:gd name="connsiteY289" fmla="*/ 181977 h 440623"/>
                  <a:gd name="connsiteX290" fmla="*/ 58933 w 345007"/>
                  <a:gd name="connsiteY290" fmla="*/ 233751 h 440623"/>
                  <a:gd name="connsiteX291" fmla="*/ 72372 w 345007"/>
                  <a:gd name="connsiteY291" fmla="*/ 220312 h 440623"/>
                  <a:gd name="connsiteX292" fmla="*/ 58933 w 345007"/>
                  <a:gd name="connsiteY292" fmla="*/ 206873 h 440623"/>
                  <a:gd name="connsiteX293" fmla="*/ 45494 w 345007"/>
                  <a:gd name="connsiteY293" fmla="*/ 220312 h 440623"/>
                  <a:gd name="connsiteX294" fmla="*/ 58933 w 345007"/>
                  <a:gd name="connsiteY294" fmla="*/ 233751 h 440623"/>
                  <a:gd name="connsiteX295" fmla="*/ 58933 w 345007"/>
                  <a:gd name="connsiteY295" fmla="*/ 285413 h 440623"/>
                  <a:gd name="connsiteX296" fmla="*/ 72372 w 345007"/>
                  <a:gd name="connsiteY296" fmla="*/ 271974 h 440623"/>
                  <a:gd name="connsiteX297" fmla="*/ 58933 w 345007"/>
                  <a:gd name="connsiteY297" fmla="*/ 258535 h 440623"/>
                  <a:gd name="connsiteX298" fmla="*/ 45494 w 345007"/>
                  <a:gd name="connsiteY298" fmla="*/ 271974 h 440623"/>
                  <a:gd name="connsiteX299" fmla="*/ 58933 w 345007"/>
                  <a:gd name="connsiteY299" fmla="*/ 285413 h 440623"/>
                  <a:gd name="connsiteX300" fmla="*/ 58933 w 345007"/>
                  <a:gd name="connsiteY300" fmla="*/ 337187 h 440623"/>
                  <a:gd name="connsiteX301" fmla="*/ 72372 w 345007"/>
                  <a:gd name="connsiteY301" fmla="*/ 323748 h 440623"/>
                  <a:gd name="connsiteX302" fmla="*/ 58933 w 345007"/>
                  <a:gd name="connsiteY302" fmla="*/ 310309 h 440623"/>
                  <a:gd name="connsiteX303" fmla="*/ 45494 w 345007"/>
                  <a:gd name="connsiteY303" fmla="*/ 323748 h 440623"/>
                  <a:gd name="connsiteX304" fmla="*/ 58933 w 345007"/>
                  <a:gd name="connsiteY304" fmla="*/ 337187 h 440623"/>
                  <a:gd name="connsiteX305" fmla="*/ 58933 w 345007"/>
                  <a:gd name="connsiteY305" fmla="*/ 388960 h 440623"/>
                  <a:gd name="connsiteX306" fmla="*/ 72372 w 345007"/>
                  <a:gd name="connsiteY306" fmla="*/ 375521 h 440623"/>
                  <a:gd name="connsiteX307" fmla="*/ 58933 w 345007"/>
                  <a:gd name="connsiteY307" fmla="*/ 362082 h 440623"/>
                  <a:gd name="connsiteX308" fmla="*/ 45494 w 345007"/>
                  <a:gd name="connsiteY308" fmla="*/ 375521 h 440623"/>
                  <a:gd name="connsiteX309" fmla="*/ 58933 w 345007"/>
                  <a:gd name="connsiteY309" fmla="*/ 388960 h 440623"/>
                  <a:gd name="connsiteX310" fmla="*/ 58933 w 345007"/>
                  <a:gd name="connsiteY310" fmla="*/ 440623 h 440623"/>
                  <a:gd name="connsiteX311" fmla="*/ 72372 w 345007"/>
                  <a:gd name="connsiteY311" fmla="*/ 427184 h 440623"/>
                  <a:gd name="connsiteX312" fmla="*/ 58933 w 345007"/>
                  <a:gd name="connsiteY312" fmla="*/ 413745 h 440623"/>
                  <a:gd name="connsiteX313" fmla="*/ 45494 w 345007"/>
                  <a:gd name="connsiteY313" fmla="*/ 427184 h 440623"/>
                  <a:gd name="connsiteX314" fmla="*/ 58933 w 345007"/>
                  <a:gd name="connsiteY314" fmla="*/ 440623 h 440623"/>
                  <a:gd name="connsiteX315" fmla="*/ 13439 w 345007"/>
                  <a:gd name="connsiteY315" fmla="*/ 26878 h 440623"/>
                  <a:gd name="connsiteX316" fmla="*/ 26877 w 345007"/>
                  <a:gd name="connsiteY316" fmla="*/ 13439 h 440623"/>
                  <a:gd name="connsiteX317" fmla="*/ 13439 w 345007"/>
                  <a:gd name="connsiteY317" fmla="*/ 0 h 440623"/>
                  <a:gd name="connsiteX318" fmla="*/ 0 w 345007"/>
                  <a:gd name="connsiteY318" fmla="*/ 13439 h 440623"/>
                  <a:gd name="connsiteX319" fmla="*/ 13439 w 345007"/>
                  <a:gd name="connsiteY319" fmla="*/ 26878 h 440623"/>
                  <a:gd name="connsiteX320" fmla="*/ 13439 w 345007"/>
                  <a:gd name="connsiteY320" fmla="*/ 78541 h 440623"/>
                  <a:gd name="connsiteX321" fmla="*/ 26877 w 345007"/>
                  <a:gd name="connsiteY321" fmla="*/ 65102 h 440623"/>
                  <a:gd name="connsiteX322" fmla="*/ 13439 w 345007"/>
                  <a:gd name="connsiteY322" fmla="*/ 51663 h 440623"/>
                  <a:gd name="connsiteX323" fmla="*/ 0 w 345007"/>
                  <a:gd name="connsiteY323" fmla="*/ 65102 h 440623"/>
                  <a:gd name="connsiteX324" fmla="*/ 13439 w 345007"/>
                  <a:gd name="connsiteY324" fmla="*/ 78541 h 440623"/>
                  <a:gd name="connsiteX325" fmla="*/ 13439 w 345007"/>
                  <a:gd name="connsiteY325" fmla="*/ 130314 h 440623"/>
                  <a:gd name="connsiteX326" fmla="*/ 26877 w 345007"/>
                  <a:gd name="connsiteY326" fmla="*/ 116875 h 440623"/>
                  <a:gd name="connsiteX327" fmla="*/ 13439 w 345007"/>
                  <a:gd name="connsiteY327" fmla="*/ 103436 h 440623"/>
                  <a:gd name="connsiteX328" fmla="*/ 0 w 345007"/>
                  <a:gd name="connsiteY328" fmla="*/ 116875 h 440623"/>
                  <a:gd name="connsiteX329" fmla="*/ 13439 w 345007"/>
                  <a:gd name="connsiteY329" fmla="*/ 130314 h 440623"/>
                  <a:gd name="connsiteX330" fmla="*/ 13439 w 345007"/>
                  <a:gd name="connsiteY330" fmla="*/ 181977 h 440623"/>
                  <a:gd name="connsiteX331" fmla="*/ 26877 w 345007"/>
                  <a:gd name="connsiteY331" fmla="*/ 168538 h 440623"/>
                  <a:gd name="connsiteX332" fmla="*/ 13439 w 345007"/>
                  <a:gd name="connsiteY332" fmla="*/ 155099 h 440623"/>
                  <a:gd name="connsiteX333" fmla="*/ 0 w 345007"/>
                  <a:gd name="connsiteY333" fmla="*/ 168538 h 440623"/>
                  <a:gd name="connsiteX334" fmla="*/ 13439 w 345007"/>
                  <a:gd name="connsiteY334" fmla="*/ 181977 h 440623"/>
                  <a:gd name="connsiteX335" fmla="*/ 13439 w 345007"/>
                  <a:gd name="connsiteY335" fmla="*/ 233751 h 440623"/>
                  <a:gd name="connsiteX336" fmla="*/ 26877 w 345007"/>
                  <a:gd name="connsiteY336" fmla="*/ 220312 h 440623"/>
                  <a:gd name="connsiteX337" fmla="*/ 13439 w 345007"/>
                  <a:gd name="connsiteY337" fmla="*/ 206873 h 440623"/>
                  <a:gd name="connsiteX338" fmla="*/ 0 w 345007"/>
                  <a:gd name="connsiteY338" fmla="*/ 220312 h 440623"/>
                  <a:gd name="connsiteX339" fmla="*/ 13439 w 345007"/>
                  <a:gd name="connsiteY339" fmla="*/ 233751 h 440623"/>
                  <a:gd name="connsiteX340" fmla="*/ 13439 w 345007"/>
                  <a:gd name="connsiteY340" fmla="*/ 285413 h 440623"/>
                  <a:gd name="connsiteX341" fmla="*/ 26877 w 345007"/>
                  <a:gd name="connsiteY341" fmla="*/ 271974 h 440623"/>
                  <a:gd name="connsiteX342" fmla="*/ 13439 w 345007"/>
                  <a:gd name="connsiteY342" fmla="*/ 258535 h 440623"/>
                  <a:gd name="connsiteX343" fmla="*/ 0 w 345007"/>
                  <a:gd name="connsiteY343" fmla="*/ 271974 h 440623"/>
                  <a:gd name="connsiteX344" fmla="*/ 13439 w 345007"/>
                  <a:gd name="connsiteY344" fmla="*/ 285413 h 440623"/>
                  <a:gd name="connsiteX345" fmla="*/ 13439 w 345007"/>
                  <a:gd name="connsiteY345" fmla="*/ 337187 h 440623"/>
                  <a:gd name="connsiteX346" fmla="*/ 26877 w 345007"/>
                  <a:gd name="connsiteY346" fmla="*/ 323748 h 440623"/>
                  <a:gd name="connsiteX347" fmla="*/ 13439 w 345007"/>
                  <a:gd name="connsiteY347" fmla="*/ 310309 h 440623"/>
                  <a:gd name="connsiteX348" fmla="*/ 0 w 345007"/>
                  <a:gd name="connsiteY348" fmla="*/ 323748 h 440623"/>
                  <a:gd name="connsiteX349" fmla="*/ 13439 w 345007"/>
                  <a:gd name="connsiteY349" fmla="*/ 337187 h 440623"/>
                  <a:gd name="connsiteX350" fmla="*/ 13439 w 345007"/>
                  <a:gd name="connsiteY350" fmla="*/ 388960 h 440623"/>
                  <a:gd name="connsiteX351" fmla="*/ 26877 w 345007"/>
                  <a:gd name="connsiteY351" fmla="*/ 375521 h 440623"/>
                  <a:gd name="connsiteX352" fmla="*/ 13439 w 345007"/>
                  <a:gd name="connsiteY352" fmla="*/ 362082 h 440623"/>
                  <a:gd name="connsiteX353" fmla="*/ 0 w 345007"/>
                  <a:gd name="connsiteY353" fmla="*/ 375521 h 440623"/>
                  <a:gd name="connsiteX354" fmla="*/ 13439 w 345007"/>
                  <a:gd name="connsiteY354" fmla="*/ 388960 h 440623"/>
                  <a:gd name="connsiteX355" fmla="*/ 13439 w 345007"/>
                  <a:gd name="connsiteY355" fmla="*/ 440623 h 440623"/>
                  <a:gd name="connsiteX356" fmla="*/ 26877 w 345007"/>
                  <a:gd name="connsiteY356" fmla="*/ 427184 h 440623"/>
                  <a:gd name="connsiteX357" fmla="*/ 13439 w 345007"/>
                  <a:gd name="connsiteY357" fmla="*/ 413745 h 440623"/>
                  <a:gd name="connsiteX358" fmla="*/ 0 w 345007"/>
                  <a:gd name="connsiteY358" fmla="*/ 427184 h 440623"/>
                  <a:gd name="connsiteX359" fmla="*/ 13439 w 34500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62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541"/>
                    </a:moveTo>
                    <a:cubicBezTo>
                      <a:pt x="338991" y="78541"/>
                      <a:pt x="345007" y="72524"/>
                      <a:pt x="345007" y="65102"/>
                    </a:cubicBezTo>
                    <a:cubicBezTo>
                      <a:pt x="345007" y="57680"/>
                      <a:pt x="338991" y="51663"/>
                      <a:pt x="331569" y="51663"/>
                    </a:cubicBezTo>
                    <a:cubicBezTo>
                      <a:pt x="324147" y="51663"/>
                      <a:pt x="318130" y="57680"/>
                      <a:pt x="318130" y="65102"/>
                    </a:cubicBezTo>
                    <a:cubicBezTo>
                      <a:pt x="318130" y="72524"/>
                      <a:pt x="324147" y="78541"/>
                      <a:pt x="331569" y="78541"/>
                    </a:cubicBezTo>
                    <a:close/>
                    <a:moveTo>
                      <a:pt x="331569" y="130314"/>
                    </a:moveTo>
                    <a:cubicBezTo>
                      <a:pt x="338991" y="130314"/>
                      <a:pt x="345007" y="124297"/>
                      <a:pt x="345007" y="116875"/>
                    </a:cubicBezTo>
                    <a:cubicBezTo>
                      <a:pt x="345007" y="109453"/>
                      <a:pt x="338991" y="103436"/>
                      <a:pt x="331569" y="103436"/>
                    </a:cubicBezTo>
                    <a:cubicBezTo>
                      <a:pt x="324147" y="103436"/>
                      <a:pt x="318130" y="109453"/>
                      <a:pt x="318130" y="116875"/>
                    </a:cubicBezTo>
                    <a:cubicBezTo>
                      <a:pt x="318130" y="124297"/>
                      <a:pt x="324147" y="130314"/>
                      <a:pt x="331569" y="130314"/>
                    </a:cubicBezTo>
                    <a:close/>
                    <a:moveTo>
                      <a:pt x="331569" y="181977"/>
                    </a:moveTo>
                    <a:cubicBezTo>
                      <a:pt x="338991" y="181977"/>
                      <a:pt x="345007" y="175961"/>
                      <a:pt x="345007" y="168538"/>
                    </a:cubicBezTo>
                    <a:cubicBezTo>
                      <a:pt x="345007" y="161116"/>
                      <a:pt x="338991" y="155099"/>
                      <a:pt x="331569" y="155099"/>
                    </a:cubicBezTo>
                    <a:cubicBezTo>
                      <a:pt x="324147" y="155099"/>
                      <a:pt x="318130" y="161116"/>
                      <a:pt x="318130" y="168538"/>
                    </a:cubicBezTo>
                    <a:cubicBezTo>
                      <a:pt x="318130" y="175961"/>
                      <a:pt x="324147" y="181977"/>
                      <a:pt x="331569" y="181977"/>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413"/>
                    </a:moveTo>
                    <a:cubicBezTo>
                      <a:pt x="338991" y="285413"/>
                      <a:pt x="345007" y="279397"/>
                      <a:pt x="345007" y="271974"/>
                    </a:cubicBezTo>
                    <a:cubicBezTo>
                      <a:pt x="345007" y="264552"/>
                      <a:pt x="338991" y="258535"/>
                      <a:pt x="331569" y="258535"/>
                    </a:cubicBezTo>
                    <a:cubicBezTo>
                      <a:pt x="324147" y="258535"/>
                      <a:pt x="318130" y="264552"/>
                      <a:pt x="318130" y="271974"/>
                    </a:cubicBezTo>
                    <a:cubicBezTo>
                      <a:pt x="318130" y="279397"/>
                      <a:pt x="324147" y="285413"/>
                      <a:pt x="331569" y="285413"/>
                    </a:cubicBezTo>
                    <a:close/>
                    <a:moveTo>
                      <a:pt x="331569" y="337187"/>
                    </a:moveTo>
                    <a:cubicBezTo>
                      <a:pt x="338991" y="337187"/>
                      <a:pt x="345007" y="331170"/>
                      <a:pt x="345007" y="323748"/>
                    </a:cubicBezTo>
                    <a:cubicBezTo>
                      <a:pt x="345007"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623"/>
                    </a:moveTo>
                    <a:cubicBezTo>
                      <a:pt x="338991" y="440623"/>
                      <a:pt x="345007" y="434607"/>
                      <a:pt x="345007" y="427184"/>
                    </a:cubicBezTo>
                    <a:cubicBezTo>
                      <a:pt x="345007" y="419762"/>
                      <a:pt x="338991" y="413745"/>
                      <a:pt x="331569" y="413745"/>
                    </a:cubicBezTo>
                    <a:cubicBezTo>
                      <a:pt x="324147" y="413745"/>
                      <a:pt x="318130" y="419762"/>
                      <a:pt x="318130" y="427184"/>
                    </a:cubicBezTo>
                    <a:cubicBezTo>
                      <a:pt x="318130" y="434607"/>
                      <a:pt x="324147" y="440623"/>
                      <a:pt x="33156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4"/>
                    </a:moveTo>
                    <a:cubicBezTo>
                      <a:pt x="293607" y="130314"/>
                      <a:pt x="299623" y="124297"/>
                      <a:pt x="299623" y="116875"/>
                    </a:cubicBezTo>
                    <a:cubicBezTo>
                      <a:pt x="299623" y="109453"/>
                      <a:pt x="293607" y="103436"/>
                      <a:pt x="286185" y="103436"/>
                    </a:cubicBezTo>
                    <a:cubicBezTo>
                      <a:pt x="278763" y="103436"/>
                      <a:pt x="272746" y="109453"/>
                      <a:pt x="272746" y="116875"/>
                    </a:cubicBezTo>
                    <a:cubicBezTo>
                      <a:pt x="272746" y="124297"/>
                      <a:pt x="278763" y="130314"/>
                      <a:pt x="286185" y="130314"/>
                    </a:cubicBezTo>
                    <a:close/>
                    <a:moveTo>
                      <a:pt x="286185" y="181977"/>
                    </a:moveTo>
                    <a:cubicBezTo>
                      <a:pt x="293607" y="181977"/>
                      <a:pt x="299623" y="175961"/>
                      <a:pt x="299623" y="168538"/>
                    </a:cubicBezTo>
                    <a:cubicBezTo>
                      <a:pt x="299623" y="161116"/>
                      <a:pt x="293607" y="155099"/>
                      <a:pt x="286185" y="155099"/>
                    </a:cubicBezTo>
                    <a:cubicBezTo>
                      <a:pt x="278763" y="155099"/>
                      <a:pt x="272746" y="161116"/>
                      <a:pt x="272746" y="168538"/>
                    </a:cubicBezTo>
                    <a:cubicBezTo>
                      <a:pt x="272746" y="175961"/>
                      <a:pt x="278763" y="181977"/>
                      <a:pt x="286185" y="181977"/>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3"/>
                    </a:moveTo>
                    <a:cubicBezTo>
                      <a:pt x="293607" y="285413"/>
                      <a:pt x="299623" y="279397"/>
                      <a:pt x="299623" y="271974"/>
                    </a:cubicBezTo>
                    <a:cubicBezTo>
                      <a:pt x="299623" y="264552"/>
                      <a:pt x="293607" y="258535"/>
                      <a:pt x="286185" y="258535"/>
                    </a:cubicBezTo>
                    <a:cubicBezTo>
                      <a:pt x="278763" y="258535"/>
                      <a:pt x="272746" y="264552"/>
                      <a:pt x="272746" y="271974"/>
                    </a:cubicBezTo>
                    <a:cubicBezTo>
                      <a:pt x="272746" y="279397"/>
                      <a:pt x="278763" y="285413"/>
                      <a:pt x="286185" y="285413"/>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4"/>
                    </a:moveTo>
                    <a:cubicBezTo>
                      <a:pt x="248112" y="130314"/>
                      <a:pt x="254129" y="124297"/>
                      <a:pt x="254129" y="116875"/>
                    </a:cubicBezTo>
                    <a:cubicBezTo>
                      <a:pt x="254129" y="109453"/>
                      <a:pt x="248112" y="103436"/>
                      <a:pt x="240690" y="103436"/>
                    </a:cubicBezTo>
                    <a:cubicBezTo>
                      <a:pt x="233268" y="103436"/>
                      <a:pt x="227252" y="109453"/>
                      <a:pt x="227252" y="116875"/>
                    </a:cubicBezTo>
                    <a:cubicBezTo>
                      <a:pt x="227252" y="124297"/>
                      <a:pt x="233268" y="130314"/>
                      <a:pt x="240690" y="130314"/>
                    </a:cubicBezTo>
                    <a:close/>
                    <a:moveTo>
                      <a:pt x="240690" y="181977"/>
                    </a:moveTo>
                    <a:cubicBezTo>
                      <a:pt x="248112" y="181977"/>
                      <a:pt x="254129" y="175961"/>
                      <a:pt x="254129" y="168538"/>
                    </a:cubicBezTo>
                    <a:cubicBezTo>
                      <a:pt x="254129" y="161116"/>
                      <a:pt x="248112" y="155099"/>
                      <a:pt x="240690" y="155099"/>
                    </a:cubicBezTo>
                    <a:cubicBezTo>
                      <a:pt x="233268" y="155099"/>
                      <a:pt x="227252" y="161116"/>
                      <a:pt x="227252" y="168538"/>
                    </a:cubicBezTo>
                    <a:cubicBezTo>
                      <a:pt x="227252" y="175961"/>
                      <a:pt x="233268" y="181977"/>
                      <a:pt x="240690" y="181977"/>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3"/>
                    </a:moveTo>
                    <a:cubicBezTo>
                      <a:pt x="248112" y="285413"/>
                      <a:pt x="254129" y="279397"/>
                      <a:pt x="254129" y="271974"/>
                    </a:cubicBezTo>
                    <a:cubicBezTo>
                      <a:pt x="254129" y="264552"/>
                      <a:pt x="248112" y="258535"/>
                      <a:pt x="240690" y="258535"/>
                    </a:cubicBezTo>
                    <a:cubicBezTo>
                      <a:pt x="233268" y="258535"/>
                      <a:pt x="227252" y="264552"/>
                      <a:pt x="227252" y="271974"/>
                    </a:cubicBezTo>
                    <a:cubicBezTo>
                      <a:pt x="227252" y="279397"/>
                      <a:pt x="233268" y="285413"/>
                      <a:pt x="240690" y="285413"/>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4" y="72524"/>
                      <a:pt x="208634" y="65102"/>
                    </a:cubicBezTo>
                    <a:cubicBezTo>
                      <a:pt x="208634" y="57680"/>
                      <a:pt x="202618" y="51663"/>
                      <a:pt x="195196" y="51663"/>
                    </a:cubicBezTo>
                    <a:cubicBezTo>
                      <a:pt x="187774" y="51663"/>
                      <a:pt x="181757" y="57680"/>
                      <a:pt x="181757" y="65102"/>
                    </a:cubicBezTo>
                    <a:cubicBezTo>
                      <a:pt x="181757" y="72524"/>
                      <a:pt x="187774" y="78541"/>
                      <a:pt x="195196" y="78541"/>
                    </a:cubicBezTo>
                    <a:close/>
                    <a:moveTo>
                      <a:pt x="195196" y="130314"/>
                    </a:moveTo>
                    <a:cubicBezTo>
                      <a:pt x="202618" y="130314"/>
                      <a:pt x="208634" y="124297"/>
                      <a:pt x="208634" y="116875"/>
                    </a:cubicBezTo>
                    <a:cubicBezTo>
                      <a:pt x="208634" y="109453"/>
                      <a:pt x="202618" y="103436"/>
                      <a:pt x="195196" y="103436"/>
                    </a:cubicBezTo>
                    <a:cubicBezTo>
                      <a:pt x="187774" y="103436"/>
                      <a:pt x="181757" y="109453"/>
                      <a:pt x="181757" y="116875"/>
                    </a:cubicBezTo>
                    <a:cubicBezTo>
                      <a:pt x="181757" y="124297"/>
                      <a:pt x="187774" y="130314"/>
                      <a:pt x="195196" y="130314"/>
                    </a:cubicBezTo>
                    <a:close/>
                    <a:moveTo>
                      <a:pt x="195196" y="181977"/>
                    </a:moveTo>
                    <a:cubicBezTo>
                      <a:pt x="202618" y="181977"/>
                      <a:pt x="208634" y="175961"/>
                      <a:pt x="208634" y="168538"/>
                    </a:cubicBezTo>
                    <a:cubicBezTo>
                      <a:pt x="208634" y="161116"/>
                      <a:pt x="202618" y="155099"/>
                      <a:pt x="195196" y="155099"/>
                    </a:cubicBezTo>
                    <a:cubicBezTo>
                      <a:pt x="187774" y="155099"/>
                      <a:pt x="181757" y="161116"/>
                      <a:pt x="181757" y="168538"/>
                    </a:cubicBezTo>
                    <a:cubicBezTo>
                      <a:pt x="181757" y="175961"/>
                      <a:pt x="187774" y="181977"/>
                      <a:pt x="195196" y="181977"/>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413"/>
                    </a:moveTo>
                    <a:cubicBezTo>
                      <a:pt x="202618" y="285413"/>
                      <a:pt x="208634" y="279397"/>
                      <a:pt x="208634" y="271974"/>
                    </a:cubicBezTo>
                    <a:cubicBezTo>
                      <a:pt x="208634" y="264552"/>
                      <a:pt x="202618" y="258535"/>
                      <a:pt x="195196" y="258535"/>
                    </a:cubicBezTo>
                    <a:cubicBezTo>
                      <a:pt x="187774" y="258535"/>
                      <a:pt x="181757" y="264552"/>
                      <a:pt x="181757" y="271974"/>
                    </a:cubicBezTo>
                    <a:cubicBezTo>
                      <a:pt x="181757" y="279397"/>
                      <a:pt x="187774" y="285413"/>
                      <a:pt x="195196" y="285413"/>
                    </a:cubicBezTo>
                    <a:close/>
                    <a:moveTo>
                      <a:pt x="195196" y="337187"/>
                    </a:moveTo>
                    <a:cubicBezTo>
                      <a:pt x="202618" y="337187"/>
                      <a:pt x="208634" y="331170"/>
                      <a:pt x="208634" y="323748"/>
                    </a:cubicBezTo>
                    <a:cubicBezTo>
                      <a:pt x="208634"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4" y="434607"/>
                      <a:pt x="208634" y="427184"/>
                    </a:cubicBezTo>
                    <a:cubicBezTo>
                      <a:pt x="208634" y="419762"/>
                      <a:pt x="202618" y="413745"/>
                      <a:pt x="195196" y="413745"/>
                    </a:cubicBezTo>
                    <a:cubicBezTo>
                      <a:pt x="187774" y="413745"/>
                      <a:pt x="181757" y="419762"/>
                      <a:pt x="181757" y="427184"/>
                    </a:cubicBezTo>
                    <a:cubicBezTo>
                      <a:pt x="181757" y="434607"/>
                      <a:pt x="187774" y="440623"/>
                      <a:pt x="19519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0" y="175961"/>
                      <a:pt x="163250" y="168538"/>
                    </a:cubicBezTo>
                    <a:cubicBezTo>
                      <a:pt x="163250"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0" y="279397"/>
                      <a:pt x="163250" y="271974"/>
                    </a:cubicBezTo>
                    <a:cubicBezTo>
                      <a:pt x="163250"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541"/>
                    </a:moveTo>
                    <a:cubicBezTo>
                      <a:pt x="111739" y="78541"/>
                      <a:pt x="117756" y="72524"/>
                      <a:pt x="117756" y="65102"/>
                    </a:cubicBezTo>
                    <a:cubicBezTo>
                      <a:pt x="117756" y="57680"/>
                      <a:pt x="111739" y="51663"/>
                      <a:pt x="104317" y="51663"/>
                    </a:cubicBezTo>
                    <a:cubicBezTo>
                      <a:pt x="96895" y="51663"/>
                      <a:pt x="90879" y="57680"/>
                      <a:pt x="90879" y="65102"/>
                    </a:cubicBezTo>
                    <a:cubicBezTo>
                      <a:pt x="90879" y="72524"/>
                      <a:pt x="96895" y="78541"/>
                      <a:pt x="104317" y="78541"/>
                    </a:cubicBezTo>
                    <a:close/>
                    <a:moveTo>
                      <a:pt x="104317" y="130314"/>
                    </a:moveTo>
                    <a:cubicBezTo>
                      <a:pt x="111739" y="130314"/>
                      <a:pt x="117756" y="124297"/>
                      <a:pt x="117756" y="116875"/>
                    </a:cubicBezTo>
                    <a:cubicBezTo>
                      <a:pt x="117756" y="109453"/>
                      <a:pt x="111739" y="103436"/>
                      <a:pt x="104317" y="103436"/>
                    </a:cubicBezTo>
                    <a:cubicBezTo>
                      <a:pt x="96895" y="103436"/>
                      <a:pt x="90879" y="109453"/>
                      <a:pt x="90879" y="116875"/>
                    </a:cubicBezTo>
                    <a:cubicBezTo>
                      <a:pt x="90879" y="124297"/>
                      <a:pt x="96895" y="130314"/>
                      <a:pt x="104317" y="130314"/>
                    </a:cubicBezTo>
                    <a:close/>
                    <a:moveTo>
                      <a:pt x="104317" y="181977"/>
                    </a:moveTo>
                    <a:cubicBezTo>
                      <a:pt x="111739" y="181977"/>
                      <a:pt x="117756" y="175961"/>
                      <a:pt x="117756" y="168538"/>
                    </a:cubicBezTo>
                    <a:cubicBezTo>
                      <a:pt x="117756" y="161116"/>
                      <a:pt x="111739" y="155099"/>
                      <a:pt x="104317" y="155099"/>
                    </a:cubicBezTo>
                    <a:cubicBezTo>
                      <a:pt x="96895" y="155099"/>
                      <a:pt x="90879" y="161116"/>
                      <a:pt x="90879" y="168538"/>
                    </a:cubicBezTo>
                    <a:cubicBezTo>
                      <a:pt x="90879" y="175961"/>
                      <a:pt x="96895" y="181977"/>
                      <a:pt x="104317" y="181977"/>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413"/>
                    </a:moveTo>
                    <a:cubicBezTo>
                      <a:pt x="111739" y="285413"/>
                      <a:pt x="117756" y="279397"/>
                      <a:pt x="117756" y="271974"/>
                    </a:cubicBezTo>
                    <a:cubicBezTo>
                      <a:pt x="117756" y="264552"/>
                      <a:pt x="111739" y="258535"/>
                      <a:pt x="104317" y="258535"/>
                    </a:cubicBezTo>
                    <a:cubicBezTo>
                      <a:pt x="96895" y="258535"/>
                      <a:pt x="90879" y="264552"/>
                      <a:pt x="90879" y="271974"/>
                    </a:cubicBezTo>
                    <a:cubicBezTo>
                      <a:pt x="90879" y="279397"/>
                      <a:pt x="96895" y="285413"/>
                      <a:pt x="104317" y="285413"/>
                    </a:cubicBezTo>
                    <a:close/>
                    <a:moveTo>
                      <a:pt x="104317" y="337187"/>
                    </a:moveTo>
                    <a:cubicBezTo>
                      <a:pt x="111739" y="337187"/>
                      <a:pt x="117756" y="331170"/>
                      <a:pt x="117756" y="323748"/>
                    </a:cubicBezTo>
                    <a:cubicBezTo>
                      <a:pt x="117756" y="316326"/>
                      <a:pt x="111739" y="310309"/>
                      <a:pt x="104317" y="310309"/>
                    </a:cubicBezTo>
                    <a:cubicBezTo>
                      <a:pt x="96895" y="310309"/>
                      <a:pt x="90879" y="316326"/>
                      <a:pt x="90879" y="323748"/>
                    </a:cubicBezTo>
                    <a:cubicBezTo>
                      <a:pt x="90879" y="331170"/>
                      <a:pt x="96895" y="337187"/>
                      <a:pt x="104317" y="33718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623"/>
                    </a:moveTo>
                    <a:cubicBezTo>
                      <a:pt x="111739" y="440623"/>
                      <a:pt x="117756" y="434607"/>
                      <a:pt x="117756" y="427184"/>
                    </a:cubicBezTo>
                    <a:cubicBezTo>
                      <a:pt x="117756" y="419762"/>
                      <a:pt x="111739" y="413745"/>
                      <a:pt x="104317" y="413745"/>
                    </a:cubicBezTo>
                    <a:cubicBezTo>
                      <a:pt x="96895" y="413745"/>
                      <a:pt x="90879" y="419762"/>
                      <a:pt x="90879" y="427184"/>
                    </a:cubicBezTo>
                    <a:cubicBezTo>
                      <a:pt x="90879" y="434607"/>
                      <a:pt x="96895" y="440623"/>
                      <a:pt x="10431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4"/>
                    </a:moveTo>
                    <a:cubicBezTo>
                      <a:pt x="66355" y="130314"/>
                      <a:pt x="72372" y="124297"/>
                      <a:pt x="72372" y="116875"/>
                    </a:cubicBezTo>
                    <a:cubicBezTo>
                      <a:pt x="72372" y="109453"/>
                      <a:pt x="66355" y="103436"/>
                      <a:pt x="58933" y="103436"/>
                    </a:cubicBezTo>
                    <a:cubicBezTo>
                      <a:pt x="51511" y="103436"/>
                      <a:pt x="45494" y="109453"/>
                      <a:pt x="45494" y="116875"/>
                    </a:cubicBezTo>
                    <a:cubicBezTo>
                      <a:pt x="45494" y="124297"/>
                      <a:pt x="51511" y="130314"/>
                      <a:pt x="58933" y="130314"/>
                    </a:cubicBezTo>
                    <a:close/>
                    <a:moveTo>
                      <a:pt x="58933" y="181977"/>
                    </a:moveTo>
                    <a:cubicBezTo>
                      <a:pt x="66355" y="181977"/>
                      <a:pt x="72372" y="175961"/>
                      <a:pt x="72372" y="168538"/>
                    </a:cubicBezTo>
                    <a:cubicBezTo>
                      <a:pt x="72372" y="161116"/>
                      <a:pt x="66355" y="155099"/>
                      <a:pt x="58933" y="155099"/>
                    </a:cubicBezTo>
                    <a:cubicBezTo>
                      <a:pt x="51511" y="155099"/>
                      <a:pt x="45494" y="161116"/>
                      <a:pt x="45494" y="168538"/>
                    </a:cubicBezTo>
                    <a:cubicBezTo>
                      <a:pt x="45494" y="175961"/>
                      <a:pt x="51511" y="181977"/>
                      <a:pt x="58933" y="181977"/>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3"/>
                    </a:moveTo>
                    <a:cubicBezTo>
                      <a:pt x="66355" y="285413"/>
                      <a:pt x="72372" y="279397"/>
                      <a:pt x="72372" y="271974"/>
                    </a:cubicBezTo>
                    <a:cubicBezTo>
                      <a:pt x="72372" y="264552"/>
                      <a:pt x="66355" y="258535"/>
                      <a:pt x="58933" y="258535"/>
                    </a:cubicBezTo>
                    <a:cubicBezTo>
                      <a:pt x="51511" y="258535"/>
                      <a:pt x="45494" y="264552"/>
                      <a:pt x="45494" y="271974"/>
                    </a:cubicBezTo>
                    <a:cubicBezTo>
                      <a:pt x="45494" y="279397"/>
                      <a:pt x="51511" y="285413"/>
                      <a:pt x="58933" y="285413"/>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7" y="175961"/>
                      <a:pt x="26877" y="168538"/>
                    </a:cubicBezTo>
                    <a:cubicBezTo>
                      <a:pt x="26877"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7" y="279397"/>
                      <a:pt x="26877" y="271974"/>
                    </a:cubicBezTo>
                    <a:cubicBezTo>
                      <a:pt x="26877"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78" name="任意多边形: 形状 177">
                <a:extLst>
                  <a:ext uri="{FF2B5EF4-FFF2-40B4-BE49-F238E27FC236}">
                    <a16:creationId xmlns:a16="http://schemas.microsoft.com/office/drawing/2014/main" id="{C8BFB068-919A-B419-7A9B-29DFEFCB1A91}"/>
                  </a:ext>
                </a:extLst>
              </p:cNvPr>
              <p:cNvSpPr/>
              <p:nvPr/>
            </p:nvSpPr>
            <p:spPr>
              <a:xfrm>
                <a:off x="9530749" y="4584730"/>
                <a:ext cx="345117" cy="440623"/>
              </a:xfrm>
              <a:custGeom>
                <a:avLst/>
                <a:gdLst>
                  <a:gd name="connsiteX0" fmla="*/ 331679 w 345117"/>
                  <a:gd name="connsiteY0" fmla="*/ 26878 h 440623"/>
                  <a:gd name="connsiteX1" fmla="*/ 345118 w 345117"/>
                  <a:gd name="connsiteY1" fmla="*/ 13439 h 440623"/>
                  <a:gd name="connsiteX2" fmla="*/ 331679 w 345117"/>
                  <a:gd name="connsiteY2" fmla="*/ 0 h 440623"/>
                  <a:gd name="connsiteX3" fmla="*/ 318240 w 345117"/>
                  <a:gd name="connsiteY3" fmla="*/ 13439 h 440623"/>
                  <a:gd name="connsiteX4" fmla="*/ 331679 w 345117"/>
                  <a:gd name="connsiteY4" fmla="*/ 26878 h 440623"/>
                  <a:gd name="connsiteX5" fmla="*/ 331679 w 345117"/>
                  <a:gd name="connsiteY5" fmla="*/ 78541 h 440623"/>
                  <a:gd name="connsiteX6" fmla="*/ 345118 w 345117"/>
                  <a:gd name="connsiteY6" fmla="*/ 65102 h 440623"/>
                  <a:gd name="connsiteX7" fmla="*/ 331679 w 345117"/>
                  <a:gd name="connsiteY7" fmla="*/ 51663 h 440623"/>
                  <a:gd name="connsiteX8" fmla="*/ 318240 w 345117"/>
                  <a:gd name="connsiteY8" fmla="*/ 65102 h 440623"/>
                  <a:gd name="connsiteX9" fmla="*/ 331679 w 345117"/>
                  <a:gd name="connsiteY9" fmla="*/ 78541 h 440623"/>
                  <a:gd name="connsiteX10" fmla="*/ 331679 w 345117"/>
                  <a:gd name="connsiteY10" fmla="*/ 130314 h 440623"/>
                  <a:gd name="connsiteX11" fmla="*/ 345118 w 345117"/>
                  <a:gd name="connsiteY11" fmla="*/ 116875 h 440623"/>
                  <a:gd name="connsiteX12" fmla="*/ 331679 w 345117"/>
                  <a:gd name="connsiteY12" fmla="*/ 103436 h 440623"/>
                  <a:gd name="connsiteX13" fmla="*/ 318240 w 345117"/>
                  <a:gd name="connsiteY13" fmla="*/ 116875 h 440623"/>
                  <a:gd name="connsiteX14" fmla="*/ 331679 w 345117"/>
                  <a:gd name="connsiteY14" fmla="*/ 130314 h 440623"/>
                  <a:gd name="connsiteX15" fmla="*/ 331679 w 345117"/>
                  <a:gd name="connsiteY15" fmla="*/ 181977 h 440623"/>
                  <a:gd name="connsiteX16" fmla="*/ 345118 w 345117"/>
                  <a:gd name="connsiteY16" fmla="*/ 168538 h 440623"/>
                  <a:gd name="connsiteX17" fmla="*/ 331679 w 345117"/>
                  <a:gd name="connsiteY17" fmla="*/ 155099 h 440623"/>
                  <a:gd name="connsiteX18" fmla="*/ 318240 w 345117"/>
                  <a:gd name="connsiteY18" fmla="*/ 168538 h 440623"/>
                  <a:gd name="connsiteX19" fmla="*/ 331679 w 345117"/>
                  <a:gd name="connsiteY19" fmla="*/ 181977 h 440623"/>
                  <a:gd name="connsiteX20" fmla="*/ 331679 w 345117"/>
                  <a:gd name="connsiteY20" fmla="*/ 233751 h 440623"/>
                  <a:gd name="connsiteX21" fmla="*/ 345118 w 345117"/>
                  <a:gd name="connsiteY21" fmla="*/ 220312 h 440623"/>
                  <a:gd name="connsiteX22" fmla="*/ 331679 w 345117"/>
                  <a:gd name="connsiteY22" fmla="*/ 206873 h 440623"/>
                  <a:gd name="connsiteX23" fmla="*/ 318240 w 345117"/>
                  <a:gd name="connsiteY23" fmla="*/ 220312 h 440623"/>
                  <a:gd name="connsiteX24" fmla="*/ 331679 w 345117"/>
                  <a:gd name="connsiteY24" fmla="*/ 233751 h 440623"/>
                  <a:gd name="connsiteX25" fmla="*/ 331679 w 345117"/>
                  <a:gd name="connsiteY25" fmla="*/ 285413 h 440623"/>
                  <a:gd name="connsiteX26" fmla="*/ 345118 w 345117"/>
                  <a:gd name="connsiteY26" fmla="*/ 271974 h 440623"/>
                  <a:gd name="connsiteX27" fmla="*/ 331679 w 345117"/>
                  <a:gd name="connsiteY27" fmla="*/ 258535 h 440623"/>
                  <a:gd name="connsiteX28" fmla="*/ 318240 w 345117"/>
                  <a:gd name="connsiteY28" fmla="*/ 271974 h 440623"/>
                  <a:gd name="connsiteX29" fmla="*/ 331679 w 345117"/>
                  <a:gd name="connsiteY29" fmla="*/ 285413 h 440623"/>
                  <a:gd name="connsiteX30" fmla="*/ 331679 w 345117"/>
                  <a:gd name="connsiteY30" fmla="*/ 337187 h 440623"/>
                  <a:gd name="connsiteX31" fmla="*/ 345118 w 345117"/>
                  <a:gd name="connsiteY31" fmla="*/ 323748 h 440623"/>
                  <a:gd name="connsiteX32" fmla="*/ 331679 w 345117"/>
                  <a:gd name="connsiteY32" fmla="*/ 310309 h 440623"/>
                  <a:gd name="connsiteX33" fmla="*/ 318240 w 345117"/>
                  <a:gd name="connsiteY33" fmla="*/ 323748 h 440623"/>
                  <a:gd name="connsiteX34" fmla="*/ 331679 w 345117"/>
                  <a:gd name="connsiteY34" fmla="*/ 337187 h 440623"/>
                  <a:gd name="connsiteX35" fmla="*/ 331679 w 345117"/>
                  <a:gd name="connsiteY35" fmla="*/ 388960 h 440623"/>
                  <a:gd name="connsiteX36" fmla="*/ 345118 w 345117"/>
                  <a:gd name="connsiteY36" fmla="*/ 375521 h 440623"/>
                  <a:gd name="connsiteX37" fmla="*/ 331679 w 345117"/>
                  <a:gd name="connsiteY37" fmla="*/ 362082 h 440623"/>
                  <a:gd name="connsiteX38" fmla="*/ 318240 w 345117"/>
                  <a:gd name="connsiteY38" fmla="*/ 375521 h 440623"/>
                  <a:gd name="connsiteX39" fmla="*/ 331679 w 345117"/>
                  <a:gd name="connsiteY39" fmla="*/ 388960 h 440623"/>
                  <a:gd name="connsiteX40" fmla="*/ 331679 w 345117"/>
                  <a:gd name="connsiteY40" fmla="*/ 440623 h 440623"/>
                  <a:gd name="connsiteX41" fmla="*/ 345118 w 345117"/>
                  <a:gd name="connsiteY41" fmla="*/ 427184 h 440623"/>
                  <a:gd name="connsiteX42" fmla="*/ 331679 w 345117"/>
                  <a:gd name="connsiteY42" fmla="*/ 413745 h 440623"/>
                  <a:gd name="connsiteX43" fmla="*/ 318240 w 345117"/>
                  <a:gd name="connsiteY43" fmla="*/ 427184 h 440623"/>
                  <a:gd name="connsiteX44" fmla="*/ 331679 w 345117"/>
                  <a:gd name="connsiteY44" fmla="*/ 440623 h 440623"/>
                  <a:gd name="connsiteX45" fmla="*/ 286185 w 345117"/>
                  <a:gd name="connsiteY45" fmla="*/ 26878 h 440623"/>
                  <a:gd name="connsiteX46" fmla="*/ 299623 w 345117"/>
                  <a:gd name="connsiteY46" fmla="*/ 13439 h 440623"/>
                  <a:gd name="connsiteX47" fmla="*/ 286185 w 345117"/>
                  <a:gd name="connsiteY47" fmla="*/ 0 h 440623"/>
                  <a:gd name="connsiteX48" fmla="*/ 272746 w 345117"/>
                  <a:gd name="connsiteY48" fmla="*/ 13439 h 440623"/>
                  <a:gd name="connsiteX49" fmla="*/ 286185 w 345117"/>
                  <a:gd name="connsiteY49" fmla="*/ 26878 h 440623"/>
                  <a:gd name="connsiteX50" fmla="*/ 286185 w 345117"/>
                  <a:gd name="connsiteY50" fmla="*/ 78541 h 440623"/>
                  <a:gd name="connsiteX51" fmla="*/ 299623 w 345117"/>
                  <a:gd name="connsiteY51" fmla="*/ 65102 h 440623"/>
                  <a:gd name="connsiteX52" fmla="*/ 286185 w 345117"/>
                  <a:gd name="connsiteY52" fmla="*/ 51663 h 440623"/>
                  <a:gd name="connsiteX53" fmla="*/ 272746 w 345117"/>
                  <a:gd name="connsiteY53" fmla="*/ 65102 h 440623"/>
                  <a:gd name="connsiteX54" fmla="*/ 286185 w 345117"/>
                  <a:gd name="connsiteY54" fmla="*/ 78541 h 440623"/>
                  <a:gd name="connsiteX55" fmla="*/ 286185 w 345117"/>
                  <a:gd name="connsiteY55" fmla="*/ 130314 h 440623"/>
                  <a:gd name="connsiteX56" fmla="*/ 299623 w 345117"/>
                  <a:gd name="connsiteY56" fmla="*/ 116875 h 440623"/>
                  <a:gd name="connsiteX57" fmla="*/ 286185 w 345117"/>
                  <a:gd name="connsiteY57" fmla="*/ 103436 h 440623"/>
                  <a:gd name="connsiteX58" fmla="*/ 272746 w 345117"/>
                  <a:gd name="connsiteY58" fmla="*/ 116875 h 440623"/>
                  <a:gd name="connsiteX59" fmla="*/ 286185 w 345117"/>
                  <a:gd name="connsiteY59" fmla="*/ 130314 h 440623"/>
                  <a:gd name="connsiteX60" fmla="*/ 286185 w 345117"/>
                  <a:gd name="connsiteY60" fmla="*/ 181977 h 440623"/>
                  <a:gd name="connsiteX61" fmla="*/ 299623 w 345117"/>
                  <a:gd name="connsiteY61" fmla="*/ 168538 h 440623"/>
                  <a:gd name="connsiteX62" fmla="*/ 286185 w 345117"/>
                  <a:gd name="connsiteY62" fmla="*/ 155099 h 440623"/>
                  <a:gd name="connsiteX63" fmla="*/ 272746 w 345117"/>
                  <a:gd name="connsiteY63" fmla="*/ 168538 h 440623"/>
                  <a:gd name="connsiteX64" fmla="*/ 286185 w 345117"/>
                  <a:gd name="connsiteY64" fmla="*/ 181977 h 440623"/>
                  <a:gd name="connsiteX65" fmla="*/ 286185 w 345117"/>
                  <a:gd name="connsiteY65" fmla="*/ 233751 h 440623"/>
                  <a:gd name="connsiteX66" fmla="*/ 299623 w 345117"/>
                  <a:gd name="connsiteY66" fmla="*/ 220312 h 440623"/>
                  <a:gd name="connsiteX67" fmla="*/ 286185 w 345117"/>
                  <a:gd name="connsiteY67" fmla="*/ 206873 h 440623"/>
                  <a:gd name="connsiteX68" fmla="*/ 272746 w 345117"/>
                  <a:gd name="connsiteY68" fmla="*/ 220312 h 440623"/>
                  <a:gd name="connsiteX69" fmla="*/ 286185 w 345117"/>
                  <a:gd name="connsiteY69" fmla="*/ 233751 h 440623"/>
                  <a:gd name="connsiteX70" fmla="*/ 286185 w 345117"/>
                  <a:gd name="connsiteY70" fmla="*/ 285413 h 440623"/>
                  <a:gd name="connsiteX71" fmla="*/ 299623 w 345117"/>
                  <a:gd name="connsiteY71" fmla="*/ 271974 h 440623"/>
                  <a:gd name="connsiteX72" fmla="*/ 286185 w 345117"/>
                  <a:gd name="connsiteY72" fmla="*/ 258535 h 440623"/>
                  <a:gd name="connsiteX73" fmla="*/ 272746 w 345117"/>
                  <a:gd name="connsiteY73" fmla="*/ 271974 h 440623"/>
                  <a:gd name="connsiteX74" fmla="*/ 286185 w 345117"/>
                  <a:gd name="connsiteY74" fmla="*/ 285413 h 440623"/>
                  <a:gd name="connsiteX75" fmla="*/ 286185 w 345117"/>
                  <a:gd name="connsiteY75" fmla="*/ 337187 h 440623"/>
                  <a:gd name="connsiteX76" fmla="*/ 299623 w 345117"/>
                  <a:gd name="connsiteY76" fmla="*/ 323748 h 440623"/>
                  <a:gd name="connsiteX77" fmla="*/ 286185 w 345117"/>
                  <a:gd name="connsiteY77" fmla="*/ 310309 h 440623"/>
                  <a:gd name="connsiteX78" fmla="*/ 272746 w 345117"/>
                  <a:gd name="connsiteY78" fmla="*/ 323748 h 440623"/>
                  <a:gd name="connsiteX79" fmla="*/ 286185 w 345117"/>
                  <a:gd name="connsiteY79" fmla="*/ 337187 h 440623"/>
                  <a:gd name="connsiteX80" fmla="*/ 286185 w 345117"/>
                  <a:gd name="connsiteY80" fmla="*/ 388960 h 440623"/>
                  <a:gd name="connsiteX81" fmla="*/ 299623 w 345117"/>
                  <a:gd name="connsiteY81" fmla="*/ 375521 h 440623"/>
                  <a:gd name="connsiteX82" fmla="*/ 286185 w 345117"/>
                  <a:gd name="connsiteY82" fmla="*/ 362082 h 440623"/>
                  <a:gd name="connsiteX83" fmla="*/ 272746 w 345117"/>
                  <a:gd name="connsiteY83" fmla="*/ 375521 h 440623"/>
                  <a:gd name="connsiteX84" fmla="*/ 286185 w 345117"/>
                  <a:gd name="connsiteY84" fmla="*/ 388960 h 440623"/>
                  <a:gd name="connsiteX85" fmla="*/ 286185 w 345117"/>
                  <a:gd name="connsiteY85" fmla="*/ 440623 h 440623"/>
                  <a:gd name="connsiteX86" fmla="*/ 299623 w 345117"/>
                  <a:gd name="connsiteY86" fmla="*/ 427184 h 440623"/>
                  <a:gd name="connsiteX87" fmla="*/ 286185 w 345117"/>
                  <a:gd name="connsiteY87" fmla="*/ 413745 h 440623"/>
                  <a:gd name="connsiteX88" fmla="*/ 272746 w 345117"/>
                  <a:gd name="connsiteY88" fmla="*/ 427184 h 440623"/>
                  <a:gd name="connsiteX89" fmla="*/ 286185 w 345117"/>
                  <a:gd name="connsiteY89" fmla="*/ 440623 h 440623"/>
                  <a:gd name="connsiteX90" fmla="*/ 240800 w 345117"/>
                  <a:gd name="connsiteY90" fmla="*/ 26878 h 440623"/>
                  <a:gd name="connsiteX91" fmla="*/ 254239 w 345117"/>
                  <a:gd name="connsiteY91" fmla="*/ 13439 h 440623"/>
                  <a:gd name="connsiteX92" fmla="*/ 240800 w 345117"/>
                  <a:gd name="connsiteY92" fmla="*/ 0 h 440623"/>
                  <a:gd name="connsiteX93" fmla="*/ 227362 w 345117"/>
                  <a:gd name="connsiteY93" fmla="*/ 13439 h 440623"/>
                  <a:gd name="connsiteX94" fmla="*/ 240800 w 345117"/>
                  <a:gd name="connsiteY94" fmla="*/ 26878 h 440623"/>
                  <a:gd name="connsiteX95" fmla="*/ 240800 w 345117"/>
                  <a:gd name="connsiteY95" fmla="*/ 78541 h 440623"/>
                  <a:gd name="connsiteX96" fmla="*/ 254239 w 345117"/>
                  <a:gd name="connsiteY96" fmla="*/ 65102 h 440623"/>
                  <a:gd name="connsiteX97" fmla="*/ 240800 w 345117"/>
                  <a:gd name="connsiteY97" fmla="*/ 51663 h 440623"/>
                  <a:gd name="connsiteX98" fmla="*/ 227362 w 345117"/>
                  <a:gd name="connsiteY98" fmla="*/ 65102 h 440623"/>
                  <a:gd name="connsiteX99" fmla="*/ 240800 w 345117"/>
                  <a:gd name="connsiteY99" fmla="*/ 78541 h 440623"/>
                  <a:gd name="connsiteX100" fmla="*/ 240800 w 345117"/>
                  <a:gd name="connsiteY100" fmla="*/ 130314 h 440623"/>
                  <a:gd name="connsiteX101" fmla="*/ 254239 w 345117"/>
                  <a:gd name="connsiteY101" fmla="*/ 116875 h 440623"/>
                  <a:gd name="connsiteX102" fmla="*/ 240800 w 345117"/>
                  <a:gd name="connsiteY102" fmla="*/ 103436 h 440623"/>
                  <a:gd name="connsiteX103" fmla="*/ 227362 w 345117"/>
                  <a:gd name="connsiteY103" fmla="*/ 116875 h 440623"/>
                  <a:gd name="connsiteX104" fmla="*/ 240800 w 345117"/>
                  <a:gd name="connsiteY104" fmla="*/ 130314 h 440623"/>
                  <a:gd name="connsiteX105" fmla="*/ 240800 w 345117"/>
                  <a:gd name="connsiteY105" fmla="*/ 181977 h 440623"/>
                  <a:gd name="connsiteX106" fmla="*/ 254239 w 345117"/>
                  <a:gd name="connsiteY106" fmla="*/ 168538 h 440623"/>
                  <a:gd name="connsiteX107" fmla="*/ 240800 w 345117"/>
                  <a:gd name="connsiteY107" fmla="*/ 155099 h 440623"/>
                  <a:gd name="connsiteX108" fmla="*/ 227362 w 345117"/>
                  <a:gd name="connsiteY108" fmla="*/ 168538 h 440623"/>
                  <a:gd name="connsiteX109" fmla="*/ 240800 w 345117"/>
                  <a:gd name="connsiteY109" fmla="*/ 181977 h 440623"/>
                  <a:gd name="connsiteX110" fmla="*/ 240800 w 345117"/>
                  <a:gd name="connsiteY110" fmla="*/ 233751 h 440623"/>
                  <a:gd name="connsiteX111" fmla="*/ 254239 w 345117"/>
                  <a:gd name="connsiteY111" fmla="*/ 220312 h 440623"/>
                  <a:gd name="connsiteX112" fmla="*/ 240800 w 345117"/>
                  <a:gd name="connsiteY112" fmla="*/ 206873 h 440623"/>
                  <a:gd name="connsiteX113" fmla="*/ 227362 w 345117"/>
                  <a:gd name="connsiteY113" fmla="*/ 220312 h 440623"/>
                  <a:gd name="connsiteX114" fmla="*/ 240800 w 345117"/>
                  <a:gd name="connsiteY114" fmla="*/ 233751 h 440623"/>
                  <a:gd name="connsiteX115" fmla="*/ 240800 w 345117"/>
                  <a:gd name="connsiteY115" fmla="*/ 285413 h 440623"/>
                  <a:gd name="connsiteX116" fmla="*/ 254239 w 345117"/>
                  <a:gd name="connsiteY116" fmla="*/ 271974 h 440623"/>
                  <a:gd name="connsiteX117" fmla="*/ 240800 w 345117"/>
                  <a:gd name="connsiteY117" fmla="*/ 258535 h 440623"/>
                  <a:gd name="connsiteX118" fmla="*/ 227362 w 345117"/>
                  <a:gd name="connsiteY118" fmla="*/ 271974 h 440623"/>
                  <a:gd name="connsiteX119" fmla="*/ 240800 w 345117"/>
                  <a:gd name="connsiteY119" fmla="*/ 285413 h 440623"/>
                  <a:gd name="connsiteX120" fmla="*/ 240800 w 345117"/>
                  <a:gd name="connsiteY120" fmla="*/ 337187 h 440623"/>
                  <a:gd name="connsiteX121" fmla="*/ 254239 w 345117"/>
                  <a:gd name="connsiteY121" fmla="*/ 323748 h 440623"/>
                  <a:gd name="connsiteX122" fmla="*/ 240800 w 345117"/>
                  <a:gd name="connsiteY122" fmla="*/ 310309 h 440623"/>
                  <a:gd name="connsiteX123" fmla="*/ 227362 w 345117"/>
                  <a:gd name="connsiteY123" fmla="*/ 323748 h 440623"/>
                  <a:gd name="connsiteX124" fmla="*/ 240800 w 345117"/>
                  <a:gd name="connsiteY124" fmla="*/ 337187 h 440623"/>
                  <a:gd name="connsiteX125" fmla="*/ 240800 w 345117"/>
                  <a:gd name="connsiteY125" fmla="*/ 388960 h 440623"/>
                  <a:gd name="connsiteX126" fmla="*/ 254239 w 345117"/>
                  <a:gd name="connsiteY126" fmla="*/ 375521 h 440623"/>
                  <a:gd name="connsiteX127" fmla="*/ 240800 w 345117"/>
                  <a:gd name="connsiteY127" fmla="*/ 362082 h 440623"/>
                  <a:gd name="connsiteX128" fmla="*/ 227362 w 345117"/>
                  <a:gd name="connsiteY128" fmla="*/ 375521 h 440623"/>
                  <a:gd name="connsiteX129" fmla="*/ 240800 w 345117"/>
                  <a:gd name="connsiteY129" fmla="*/ 388960 h 440623"/>
                  <a:gd name="connsiteX130" fmla="*/ 240800 w 345117"/>
                  <a:gd name="connsiteY130" fmla="*/ 440623 h 440623"/>
                  <a:gd name="connsiteX131" fmla="*/ 254239 w 345117"/>
                  <a:gd name="connsiteY131" fmla="*/ 427184 h 440623"/>
                  <a:gd name="connsiteX132" fmla="*/ 240800 w 345117"/>
                  <a:gd name="connsiteY132" fmla="*/ 413745 h 440623"/>
                  <a:gd name="connsiteX133" fmla="*/ 227362 w 345117"/>
                  <a:gd name="connsiteY133" fmla="*/ 427184 h 440623"/>
                  <a:gd name="connsiteX134" fmla="*/ 240800 w 345117"/>
                  <a:gd name="connsiteY134" fmla="*/ 440623 h 440623"/>
                  <a:gd name="connsiteX135" fmla="*/ 195306 w 345117"/>
                  <a:gd name="connsiteY135" fmla="*/ 26878 h 440623"/>
                  <a:gd name="connsiteX136" fmla="*/ 208745 w 345117"/>
                  <a:gd name="connsiteY136" fmla="*/ 13439 h 440623"/>
                  <a:gd name="connsiteX137" fmla="*/ 195306 w 345117"/>
                  <a:gd name="connsiteY137" fmla="*/ 0 h 440623"/>
                  <a:gd name="connsiteX138" fmla="*/ 181867 w 345117"/>
                  <a:gd name="connsiteY138" fmla="*/ 13439 h 440623"/>
                  <a:gd name="connsiteX139" fmla="*/ 195306 w 345117"/>
                  <a:gd name="connsiteY139" fmla="*/ 26878 h 440623"/>
                  <a:gd name="connsiteX140" fmla="*/ 195306 w 345117"/>
                  <a:gd name="connsiteY140" fmla="*/ 78541 h 440623"/>
                  <a:gd name="connsiteX141" fmla="*/ 208745 w 345117"/>
                  <a:gd name="connsiteY141" fmla="*/ 65102 h 440623"/>
                  <a:gd name="connsiteX142" fmla="*/ 195306 w 345117"/>
                  <a:gd name="connsiteY142" fmla="*/ 51663 h 440623"/>
                  <a:gd name="connsiteX143" fmla="*/ 181867 w 345117"/>
                  <a:gd name="connsiteY143" fmla="*/ 65102 h 440623"/>
                  <a:gd name="connsiteX144" fmla="*/ 195306 w 345117"/>
                  <a:gd name="connsiteY144" fmla="*/ 78541 h 440623"/>
                  <a:gd name="connsiteX145" fmla="*/ 195306 w 345117"/>
                  <a:gd name="connsiteY145" fmla="*/ 130314 h 440623"/>
                  <a:gd name="connsiteX146" fmla="*/ 208745 w 345117"/>
                  <a:gd name="connsiteY146" fmla="*/ 116875 h 440623"/>
                  <a:gd name="connsiteX147" fmla="*/ 195306 w 345117"/>
                  <a:gd name="connsiteY147" fmla="*/ 103436 h 440623"/>
                  <a:gd name="connsiteX148" fmla="*/ 181867 w 345117"/>
                  <a:gd name="connsiteY148" fmla="*/ 116875 h 440623"/>
                  <a:gd name="connsiteX149" fmla="*/ 195306 w 345117"/>
                  <a:gd name="connsiteY149" fmla="*/ 130314 h 440623"/>
                  <a:gd name="connsiteX150" fmla="*/ 195306 w 345117"/>
                  <a:gd name="connsiteY150" fmla="*/ 181977 h 440623"/>
                  <a:gd name="connsiteX151" fmla="*/ 208745 w 345117"/>
                  <a:gd name="connsiteY151" fmla="*/ 168538 h 440623"/>
                  <a:gd name="connsiteX152" fmla="*/ 195306 w 345117"/>
                  <a:gd name="connsiteY152" fmla="*/ 155099 h 440623"/>
                  <a:gd name="connsiteX153" fmla="*/ 181867 w 345117"/>
                  <a:gd name="connsiteY153" fmla="*/ 168538 h 440623"/>
                  <a:gd name="connsiteX154" fmla="*/ 195306 w 345117"/>
                  <a:gd name="connsiteY154" fmla="*/ 181977 h 440623"/>
                  <a:gd name="connsiteX155" fmla="*/ 195306 w 345117"/>
                  <a:gd name="connsiteY155" fmla="*/ 233751 h 440623"/>
                  <a:gd name="connsiteX156" fmla="*/ 208745 w 345117"/>
                  <a:gd name="connsiteY156" fmla="*/ 220312 h 440623"/>
                  <a:gd name="connsiteX157" fmla="*/ 195306 w 345117"/>
                  <a:gd name="connsiteY157" fmla="*/ 206873 h 440623"/>
                  <a:gd name="connsiteX158" fmla="*/ 181867 w 345117"/>
                  <a:gd name="connsiteY158" fmla="*/ 220312 h 440623"/>
                  <a:gd name="connsiteX159" fmla="*/ 195306 w 345117"/>
                  <a:gd name="connsiteY159" fmla="*/ 233751 h 440623"/>
                  <a:gd name="connsiteX160" fmla="*/ 195306 w 345117"/>
                  <a:gd name="connsiteY160" fmla="*/ 285413 h 440623"/>
                  <a:gd name="connsiteX161" fmla="*/ 208745 w 345117"/>
                  <a:gd name="connsiteY161" fmla="*/ 271974 h 440623"/>
                  <a:gd name="connsiteX162" fmla="*/ 195306 w 345117"/>
                  <a:gd name="connsiteY162" fmla="*/ 258535 h 440623"/>
                  <a:gd name="connsiteX163" fmla="*/ 181867 w 345117"/>
                  <a:gd name="connsiteY163" fmla="*/ 271974 h 440623"/>
                  <a:gd name="connsiteX164" fmla="*/ 195306 w 345117"/>
                  <a:gd name="connsiteY164" fmla="*/ 285413 h 440623"/>
                  <a:gd name="connsiteX165" fmla="*/ 195306 w 345117"/>
                  <a:gd name="connsiteY165" fmla="*/ 337187 h 440623"/>
                  <a:gd name="connsiteX166" fmla="*/ 208745 w 345117"/>
                  <a:gd name="connsiteY166" fmla="*/ 323748 h 440623"/>
                  <a:gd name="connsiteX167" fmla="*/ 195306 w 345117"/>
                  <a:gd name="connsiteY167" fmla="*/ 310309 h 440623"/>
                  <a:gd name="connsiteX168" fmla="*/ 181867 w 345117"/>
                  <a:gd name="connsiteY168" fmla="*/ 323748 h 440623"/>
                  <a:gd name="connsiteX169" fmla="*/ 195306 w 345117"/>
                  <a:gd name="connsiteY169" fmla="*/ 337187 h 440623"/>
                  <a:gd name="connsiteX170" fmla="*/ 195306 w 345117"/>
                  <a:gd name="connsiteY170" fmla="*/ 388960 h 440623"/>
                  <a:gd name="connsiteX171" fmla="*/ 208745 w 345117"/>
                  <a:gd name="connsiteY171" fmla="*/ 375521 h 440623"/>
                  <a:gd name="connsiteX172" fmla="*/ 195306 w 345117"/>
                  <a:gd name="connsiteY172" fmla="*/ 362082 h 440623"/>
                  <a:gd name="connsiteX173" fmla="*/ 181867 w 345117"/>
                  <a:gd name="connsiteY173" fmla="*/ 375521 h 440623"/>
                  <a:gd name="connsiteX174" fmla="*/ 195306 w 345117"/>
                  <a:gd name="connsiteY174" fmla="*/ 388960 h 440623"/>
                  <a:gd name="connsiteX175" fmla="*/ 195306 w 345117"/>
                  <a:gd name="connsiteY175" fmla="*/ 440623 h 440623"/>
                  <a:gd name="connsiteX176" fmla="*/ 208745 w 345117"/>
                  <a:gd name="connsiteY176" fmla="*/ 427184 h 440623"/>
                  <a:gd name="connsiteX177" fmla="*/ 195306 w 345117"/>
                  <a:gd name="connsiteY177" fmla="*/ 413745 h 440623"/>
                  <a:gd name="connsiteX178" fmla="*/ 181867 w 345117"/>
                  <a:gd name="connsiteY178" fmla="*/ 427184 h 440623"/>
                  <a:gd name="connsiteX179" fmla="*/ 195306 w 345117"/>
                  <a:gd name="connsiteY179" fmla="*/ 440623 h 440623"/>
                  <a:gd name="connsiteX180" fmla="*/ 149812 w 345117"/>
                  <a:gd name="connsiteY180" fmla="*/ 26878 h 440623"/>
                  <a:gd name="connsiteX181" fmla="*/ 163250 w 345117"/>
                  <a:gd name="connsiteY181" fmla="*/ 13439 h 440623"/>
                  <a:gd name="connsiteX182" fmla="*/ 149812 w 345117"/>
                  <a:gd name="connsiteY182" fmla="*/ 0 h 440623"/>
                  <a:gd name="connsiteX183" fmla="*/ 136373 w 345117"/>
                  <a:gd name="connsiteY183" fmla="*/ 13439 h 440623"/>
                  <a:gd name="connsiteX184" fmla="*/ 149812 w 345117"/>
                  <a:gd name="connsiteY184" fmla="*/ 26878 h 440623"/>
                  <a:gd name="connsiteX185" fmla="*/ 149812 w 345117"/>
                  <a:gd name="connsiteY185" fmla="*/ 78541 h 440623"/>
                  <a:gd name="connsiteX186" fmla="*/ 163250 w 345117"/>
                  <a:gd name="connsiteY186" fmla="*/ 65102 h 440623"/>
                  <a:gd name="connsiteX187" fmla="*/ 149812 w 345117"/>
                  <a:gd name="connsiteY187" fmla="*/ 51663 h 440623"/>
                  <a:gd name="connsiteX188" fmla="*/ 136373 w 345117"/>
                  <a:gd name="connsiteY188" fmla="*/ 65102 h 440623"/>
                  <a:gd name="connsiteX189" fmla="*/ 149812 w 345117"/>
                  <a:gd name="connsiteY189" fmla="*/ 78541 h 440623"/>
                  <a:gd name="connsiteX190" fmla="*/ 149812 w 345117"/>
                  <a:gd name="connsiteY190" fmla="*/ 130314 h 440623"/>
                  <a:gd name="connsiteX191" fmla="*/ 163250 w 345117"/>
                  <a:gd name="connsiteY191" fmla="*/ 116875 h 440623"/>
                  <a:gd name="connsiteX192" fmla="*/ 149812 w 345117"/>
                  <a:gd name="connsiteY192" fmla="*/ 103436 h 440623"/>
                  <a:gd name="connsiteX193" fmla="*/ 136373 w 345117"/>
                  <a:gd name="connsiteY193" fmla="*/ 116875 h 440623"/>
                  <a:gd name="connsiteX194" fmla="*/ 149812 w 345117"/>
                  <a:gd name="connsiteY194" fmla="*/ 130314 h 440623"/>
                  <a:gd name="connsiteX195" fmla="*/ 149812 w 345117"/>
                  <a:gd name="connsiteY195" fmla="*/ 181977 h 440623"/>
                  <a:gd name="connsiteX196" fmla="*/ 163250 w 345117"/>
                  <a:gd name="connsiteY196" fmla="*/ 168538 h 440623"/>
                  <a:gd name="connsiteX197" fmla="*/ 149812 w 345117"/>
                  <a:gd name="connsiteY197" fmla="*/ 155099 h 440623"/>
                  <a:gd name="connsiteX198" fmla="*/ 136373 w 345117"/>
                  <a:gd name="connsiteY198" fmla="*/ 168538 h 440623"/>
                  <a:gd name="connsiteX199" fmla="*/ 149812 w 345117"/>
                  <a:gd name="connsiteY199" fmla="*/ 181977 h 440623"/>
                  <a:gd name="connsiteX200" fmla="*/ 149812 w 345117"/>
                  <a:gd name="connsiteY200" fmla="*/ 233751 h 440623"/>
                  <a:gd name="connsiteX201" fmla="*/ 163250 w 345117"/>
                  <a:gd name="connsiteY201" fmla="*/ 220312 h 440623"/>
                  <a:gd name="connsiteX202" fmla="*/ 149812 w 345117"/>
                  <a:gd name="connsiteY202" fmla="*/ 206873 h 440623"/>
                  <a:gd name="connsiteX203" fmla="*/ 136373 w 345117"/>
                  <a:gd name="connsiteY203" fmla="*/ 220312 h 440623"/>
                  <a:gd name="connsiteX204" fmla="*/ 149812 w 345117"/>
                  <a:gd name="connsiteY204" fmla="*/ 233751 h 440623"/>
                  <a:gd name="connsiteX205" fmla="*/ 149812 w 345117"/>
                  <a:gd name="connsiteY205" fmla="*/ 285413 h 440623"/>
                  <a:gd name="connsiteX206" fmla="*/ 163250 w 345117"/>
                  <a:gd name="connsiteY206" fmla="*/ 271974 h 440623"/>
                  <a:gd name="connsiteX207" fmla="*/ 149812 w 345117"/>
                  <a:gd name="connsiteY207" fmla="*/ 258535 h 440623"/>
                  <a:gd name="connsiteX208" fmla="*/ 136373 w 345117"/>
                  <a:gd name="connsiteY208" fmla="*/ 271974 h 440623"/>
                  <a:gd name="connsiteX209" fmla="*/ 149812 w 345117"/>
                  <a:gd name="connsiteY209" fmla="*/ 285413 h 440623"/>
                  <a:gd name="connsiteX210" fmla="*/ 149812 w 345117"/>
                  <a:gd name="connsiteY210" fmla="*/ 337187 h 440623"/>
                  <a:gd name="connsiteX211" fmla="*/ 163250 w 345117"/>
                  <a:gd name="connsiteY211" fmla="*/ 323748 h 440623"/>
                  <a:gd name="connsiteX212" fmla="*/ 149812 w 345117"/>
                  <a:gd name="connsiteY212" fmla="*/ 310309 h 440623"/>
                  <a:gd name="connsiteX213" fmla="*/ 136373 w 345117"/>
                  <a:gd name="connsiteY213" fmla="*/ 323748 h 440623"/>
                  <a:gd name="connsiteX214" fmla="*/ 149812 w 345117"/>
                  <a:gd name="connsiteY214" fmla="*/ 337187 h 440623"/>
                  <a:gd name="connsiteX215" fmla="*/ 149812 w 345117"/>
                  <a:gd name="connsiteY215" fmla="*/ 388960 h 440623"/>
                  <a:gd name="connsiteX216" fmla="*/ 163250 w 345117"/>
                  <a:gd name="connsiteY216" fmla="*/ 375521 h 440623"/>
                  <a:gd name="connsiteX217" fmla="*/ 149812 w 345117"/>
                  <a:gd name="connsiteY217" fmla="*/ 362082 h 440623"/>
                  <a:gd name="connsiteX218" fmla="*/ 136373 w 345117"/>
                  <a:gd name="connsiteY218" fmla="*/ 375521 h 440623"/>
                  <a:gd name="connsiteX219" fmla="*/ 149812 w 345117"/>
                  <a:gd name="connsiteY219" fmla="*/ 388960 h 440623"/>
                  <a:gd name="connsiteX220" fmla="*/ 149812 w 345117"/>
                  <a:gd name="connsiteY220" fmla="*/ 440623 h 440623"/>
                  <a:gd name="connsiteX221" fmla="*/ 163250 w 345117"/>
                  <a:gd name="connsiteY221" fmla="*/ 427184 h 440623"/>
                  <a:gd name="connsiteX222" fmla="*/ 149812 w 345117"/>
                  <a:gd name="connsiteY222" fmla="*/ 413745 h 440623"/>
                  <a:gd name="connsiteX223" fmla="*/ 136373 w 345117"/>
                  <a:gd name="connsiteY223" fmla="*/ 427184 h 440623"/>
                  <a:gd name="connsiteX224" fmla="*/ 149812 w 345117"/>
                  <a:gd name="connsiteY224" fmla="*/ 440623 h 440623"/>
                  <a:gd name="connsiteX225" fmla="*/ 104427 w 345117"/>
                  <a:gd name="connsiteY225" fmla="*/ 26878 h 440623"/>
                  <a:gd name="connsiteX226" fmla="*/ 117866 w 345117"/>
                  <a:gd name="connsiteY226" fmla="*/ 13439 h 440623"/>
                  <a:gd name="connsiteX227" fmla="*/ 104427 w 345117"/>
                  <a:gd name="connsiteY227" fmla="*/ 0 h 440623"/>
                  <a:gd name="connsiteX228" fmla="*/ 90989 w 345117"/>
                  <a:gd name="connsiteY228" fmla="*/ 13439 h 440623"/>
                  <a:gd name="connsiteX229" fmla="*/ 104427 w 345117"/>
                  <a:gd name="connsiteY229" fmla="*/ 26878 h 440623"/>
                  <a:gd name="connsiteX230" fmla="*/ 104427 w 345117"/>
                  <a:gd name="connsiteY230" fmla="*/ 78541 h 440623"/>
                  <a:gd name="connsiteX231" fmla="*/ 117866 w 345117"/>
                  <a:gd name="connsiteY231" fmla="*/ 65102 h 440623"/>
                  <a:gd name="connsiteX232" fmla="*/ 104427 w 345117"/>
                  <a:gd name="connsiteY232" fmla="*/ 51663 h 440623"/>
                  <a:gd name="connsiteX233" fmla="*/ 90989 w 345117"/>
                  <a:gd name="connsiteY233" fmla="*/ 65102 h 440623"/>
                  <a:gd name="connsiteX234" fmla="*/ 104427 w 345117"/>
                  <a:gd name="connsiteY234" fmla="*/ 78541 h 440623"/>
                  <a:gd name="connsiteX235" fmla="*/ 104427 w 345117"/>
                  <a:gd name="connsiteY235" fmla="*/ 130314 h 440623"/>
                  <a:gd name="connsiteX236" fmla="*/ 117866 w 345117"/>
                  <a:gd name="connsiteY236" fmla="*/ 116875 h 440623"/>
                  <a:gd name="connsiteX237" fmla="*/ 104427 w 345117"/>
                  <a:gd name="connsiteY237" fmla="*/ 103436 h 440623"/>
                  <a:gd name="connsiteX238" fmla="*/ 90989 w 345117"/>
                  <a:gd name="connsiteY238" fmla="*/ 116875 h 440623"/>
                  <a:gd name="connsiteX239" fmla="*/ 104427 w 345117"/>
                  <a:gd name="connsiteY239" fmla="*/ 130314 h 440623"/>
                  <a:gd name="connsiteX240" fmla="*/ 104427 w 345117"/>
                  <a:gd name="connsiteY240" fmla="*/ 181977 h 440623"/>
                  <a:gd name="connsiteX241" fmla="*/ 117866 w 345117"/>
                  <a:gd name="connsiteY241" fmla="*/ 168538 h 440623"/>
                  <a:gd name="connsiteX242" fmla="*/ 104427 w 345117"/>
                  <a:gd name="connsiteY242" fmla="*/ 155099 h 440623"/>
                  <a:gd name="connsiteX243" fmla="*/ 90989 w 345117"/>
                  <a:gd name="connsiteY243" fmla="*/ 168538 h 440623"/>
                  <a:gd name="connsiteX244" fmla="*/ 104427 w 345117"/>
                  <a:gd name="connsiteY244" fmla="*/ 181977 h 440623"/>
                  <a:gd name="connsiteX245" fmla="*/ 104427 w 345117"/>
                  <a:gd name="connsiteY245" fmla="*/ 233751 h 440623"/>
                  <a:gd name="connsiteX246" fmla="*/ 117866 w 345117"/>
                  <a:gd name="connsiteY246" fmla="*/ 220312 h 440623"/>
                  <a:gd name="connsiteX247" fmla="*/ 104427 w 345117"/>
                  <a:gd name="connsiteY247" fmla="*/ 206873 h 440623"/>
                  <a:gd name="connsiteX248" fmla="*/ 90989 w 345117"/>
                  <a:gd name="connsiteY248" fmla="*/ 220312 h 440623"/>
                  <a:gd name="connsiteX249" fmla="*/ 104427 w 345117"/>
                  <a:gd name="connsiteY249" fmla="*/ 233751 h 440623"/>
                  <a:gd name="connsiteX250" fmla="*/ 104427 w 345117"/>
                  <a:gd name="connsiteY250" fmla="*/ 285413 h 440623"/>
                  <a:gd name="connsiteX251" fmla="*/ 117866 w 345117"/>
                  <a:gd name="connsiteY251" fmla="*/ 271974 h 440623"/>
                  <a:gd name="connsiteX252" fmla="*/ 104427 w 345117"/>
                  <a:gd name="connsiteY252" fmla="*/ 258535 h 440623"/>
                  <a:gd name="connsiteX253" fmla="*/ 90989 w 345117"/>
                  <a:gd name="connsiteY253" fmla="*/ 271974 h 440623"/>
                  <a:gd name="connsiteX254" fmla="*/ 104427 w 345117"/>
                  <a:gd name="connsiteY254" fmla="*/ 285413 h 440623"/>
                  <a:gd name="connsiteX255" fmla="*/ 104427 w 345117"/>
                  <a:gd name="connsiteY255" fmla="*/ 337187 h 440623"/>
                  <a:gd name="connsiteX256" fmla="*/ 117866 w 345117"/>
                  <a:gd name="connsiteY256" fmla="*/ 323748 h 440623"/>
                  <a:gd name="connsiteX257" fmla="*/ 104427 w 345117"/>
                  <a:gd name="connsiteY257" fmla="*/ 310309 h 440623"/>
                  <a:gd name="connsiteX258" fmla="*/ 90989 w 345117"/>
                  <a:gd name="connsiteY258" fmla="*/ 323748 h 440623"/>
                  <a:gd name="connsiteX259" fmla="*/ 104427 w 345117"/>
                  <a:gd name="connsiteY259" fmla="*/ 337187 h 440623"/>
                  <a:gd name="connsiteX260" fmla="*/ 104427 w 345117"/>
                  <a:gd name="connsiteY260" fmla="*/ 388960 h 440623"/>
                  <a:gd name="connsiteX261" fmla="*/ 117866 w 345117"/>
                  <a:gd name="connsiteY261" fmla="*/ 375521 h 440623"/>
                  <a:gd name="connsiteX262" fmla="*/ 104427 w 345117"/>
                  <a:gd name="connsiteY262" fmla="*/ 362082 h 440623"/>
                  <a:gd name="connsiteX263" fmla="*/ 90989 w 345117"/>
                  <a:gd name="connsiteY263" fmla="*/ 375521 h 440623"/>
                  <a:gd name="connsiteX264" fmla="*/ 104427 w 345117"/>
                  <a:gd name="connsiteY264" fmla="*/ 388960 h 440623"/>
                  <a:gd name="connsiteX265" fmla="*/ 104427 w 345117"/>
                  <a:gd name="connsiteY265" fmla="*/ 440623 h 440623"/>
                  <a:gd name="connsiteX266" fmla="*/ 117866 w 345117"/>
                  <a:gd name="connsiteY266" fmla="*/ 427184 h 440623"/>
                  <a:gd name="connsiteX267" fmla="*/ 104427 w 345117"/>
                  <a:gd name="connsiteY267" fmla="*/ 413745 h 440623"/>
                  <a:gd name="connsiteX268" fmla="*/ 90989 w 345117"/>
                  <a:gd name="connsiteY268" fmla="*/ 427184 h 440623"/>
                  <a:gd name="connsiteX269" fmla="*/ 104427 w 345117"/>
                  <a:gd name="connsiteY269" fmla="*/ 440623 h 440623"/>
                  <a:gd name="connsiteX270" fmla="*/ 58933 w 345117"/>
                  <a:gd name="connsiteY270" fmla="*/ 26878 h 440623"/>
                  <a:gd name="connsiteX271" fmla="*/ 72372 w 345117"/>
                  <a:gd name="connsiteY271" fmla="*/ 13439 h 440623"/>
                  <a:gd name="connsiteX272" fmla="*/ 58933 w 345117"/>
                  <a:gd name="connsiteY272" fmla="*/ 0 h 440623"/>
                  <a:gd name="connsiteX273" fmla="*/ 45494 w 345117"/>
                  <a:gd name="connsiteY273" fmla="*/ 13439 h 440623"/>
                  <a:gd name="connsiteX274" fmla="*/ 58933 w 345117"/>
                  <a:gd name="connsiteY274" fmla="*/ 26878 h 440623"/>
                  <a:gd name="connsiteX275" fmla="*/ 58933 w 345117"/>
                  <a:gd name="connsiteY275" fmla="*/ 78541 h 440623"/>
                  <a:gd name="connsiteX276" fmla="*/ 72372 w 345117"/>
                  <a:gd name="connsiteY276" fmla="*/ 65102 h 440623"/>
                  <a:gd name="connsiteX277" fmla="*/ 58933 w 345117"/>
                  <a:gd name="connsiteY277" fmla="*/ 51663 h 440623"/>
                  <a:gd name="connsiteX278" fmla="*/ 45494 w 345117"/>
                  <a:gd name="connsiteY278" fmla="*/ 65102 h 440623"/>
                  <a:gd name="connsiteX279" fmla="*/ 58933 w 345117"/>
                  <a:gd name="connsiteY279" fmla="*/ 78541 h 440623"/>
                  <a:gd name="connsiteX280" fmla="*/ 58933 w 345117"/>
                  <a:gd name="connsiteY280" fmla="*/ 130314 h 440623"/>
                  <a:gd name="connsiteX281" fmla="*/ 72372 w 345117"/>
                  <a:gd name="connsiteY281" fmla="*/ 116875 h 440623"/>
                  <a:gd name="connsiteX282" fmla="*/ 58933 w 345117"/>
                  <a:gd name="connsiteY282" fmla="*/ 103436 h 440623"/>
                  <a:gd name="connsiteX283" fmla="*/ 45494 w 345117"/>
                  <a:gd name="connsiteY283" fmla="*/ 116875 h 440623"/>
                  <a:gd name="connsiteX284" fmla="*/ 58933 w 345117"/>
                  <a:gd name="connsiteY284" fmla="*/ 130314 h 440623"/>
                  <a:gd name="connsiteX285" fmla="*/ 58933 w 345117"/>
                  <a:gd name="connsiteY285" fmla="*/ 181977 h 440623"/>
                  <a:gd name="connsiteX286" fmla="*/ 72372 w 345117"/>
                  <a:gd name="connsiteY286" fmla="*/ 168538 h 440623"/>
                  <a:gd name="connsiteX287" fmla="*/ 58933 w 345117"/>
                  <a:gd name="connsiteY287" fmla="*/ 155099 h 440623"/>
                  <a:gd name="connsiteX288" fmla="*/ 45494 w 345117"/>
                  <a:gd name="connsiteY288" fmla="*/ 168538 h 440623"/>
                  <a:gd name="connsiteX289" fmla="*/ 58933 w 345117"/>
                  <a:gd name="connsiteY289" fmla="*/ 181977 h 440623"/>
                  <a:gd name="connsiteX290" fmla="*/ 58933 w 345117"/>
                  <a:gd name="connsiteY290" fmla="*/ 233751 h 440623"/>
                  <a:gd name="connsiteX291" fmla="*/ 72372 w 345117"/>
                  <a:gd name="connsiteY291" fmla="*/ 220312 h 440623"/>
                  <a:gd name="connsiteX292" fmla="*/ 58933 w 345117"/>
                  <a:gd name="connsiteY292" fmla="*/ 206873 h 440623"/>
                  <a:gd name="connsiteX293" fmla="*/ 45494 w 345117"/>
                  <a:gd name="connsiteY293" fmla="*/ 220312 h 440623"/>
                  <a:gd name="connsiteX294" fmla="*/ 58933 w 345117"/>
                  <a:gd name="connsiteY294" fmla="*/ 233751 h 440623"/>
                  <a:gd name="connsiteX295" fmla="*/ 58933 w 345117"/>
                  <a:gd name="connsiteY295" fmla="*/ 285413 h 440623"/>
                  <a:gd name="connsiteX296" fmla="*/ 72372 w 345117"/>
                  <a:gd name="connsiteY296" fmla="*/ 271974 h 440623"/>
                  <a:gd name="connsiteX297" fmla="*/ 58933 w 345117"/>
                  <a:gd name="connsiteY297" fmla="*/ 258535 h 440623"/>
                  <a:gd name="connsiteX298" fmla="*/ 45494 w 345117"/>
                  <a:gd name="connsiteY298" fmla="*/ 271974 h 440623"/>
                  <a:gd name="connsiteX299" fmla="*/ 58933 w 345117"/>
                  <a:gd name="connsiteY299" fmla="*/ 285413 h 440623"/>
                  <a:gd name="connsiteX300" fmla="*/ 58933 w 345117"/>
                  <a:gd name="connsiteY300" fmla="*/ 337187 h 440623"/>
                  <a:gd name="connsiteX301" fmla="*/ 72372 w 345117"/>
                  <a:gd name="connsiteY301" fmla="*/ 323748 h 440623"/>
                  <a:gd name="connsiteX302" fmla="*/ 58933 w 345117"/>
                  <a:gd name="connsiteY302" fmla="*/ 310309 h 440623"/>
                  <a:gd name="connsiteX303" fmla="*/ 45494 w 345117"/>
                  <a:gd name="connsiteY303" fmla="*/ 323748 h 440623"/>
                  <a:gd name="connsiteX304" fmla="*/ 58933 w 345117"/>
                  <a:gd name="connsiteY304" fmla="*/ 337187 h 440623"/>
                  <a:gd name="connsiteX305" fmla="*/ 58933 w 345117"/>
                  <a:gd name="connsiteY305" fmla="*/ 388960 h 440623"/>
                  <a:gd name="connsiteX306" fmla="*/ 72372 w 345117"/>
                  <a:gd name="connsiteY306" fmla="*/ 375521 h 440623"/>
                  <a:gd name="connsiteX307" fmla="*/ 58933 w 345117"/>
                  <a:gd name="connsiteY307" fmla="*/ 362082 h 440623"/>
                  <a:gd name="connsiteX308" fmla="*/ 45494 w 345117"/>
                  <a:gd name="connsiteY308" fmla="*/ 375521 h 440623"/>
                  <a:gd name="connsiteX309" fmla="*/ 58933 w 345117"/>
                  <a:gd name="connsiteY309" fmla="*/ 388960 h 440623"/>
                  <a:gd name="connsiteX310" fmla="*/ 58933 w 345117"/>
                  <a:gd name="connsiteY310" fmla="*/ 440623 h 440623"/>
                  <a:gd name="connsiteX311" fmla="*/ 72372 w 345117"/>
                  <a:gd name="connsiteY311" fmla="*/ 427184 h 440623"/>
                  <a:gd name="connsiteX312" fmla="*/ 58933 w 345117"/>
                  <a:gd name="connsiteY312" fmla="*/ 413745 h 440623"/>
                  <a:gd name="connsiteX313" fmla="*/ 45494 w 345117"/>
                  <a:gd name="connsiteY313" fmla="*/ 427184 h 440623"/>
                  <a:gd name="connsiteX314" fmla="*/ 58933 w 345117"/>
                  <a:gd name="connsiteY314" fmla="*/ 440623 h 440623"/>
                  <a:gd name="connsiteX315" fmla="*/ 13439 w 345117"/>
                  <a:gd name="connsiteY315" fmla="*/ 26878 h 440623"/>
                  <a:gd name="connsiteX316" fmla="*/ 26877 w 345117"/>
                  <a:gd name="connsiteY316" fmla="*/ 13439 h 440623"/>
                  <a:gd name="connsiteX317" fmla="*/ 13439 w 345117"/>
                  <a:gd name="connsiteY317" fmla="*/ 0 h 440623"/>
                  <a:gd name="connsiteX318" fmla="*/ 0 w 345117"/>
                  <a:gd name="connsiteY318" fmla="*/ 13439 h 440623"/>
                  <a:gd name="connsiteX319" fmla="*/ 13439 w 345117"/>
                  <a:gd name="connsiteY319" fmla="*/ 26878 h 440623"/>
                  <a:gd name="connsiteX320" fmla="*/ 13439 w 345117"/>
                  <a:gd name="connsiteY320" fmla="*/ 78541 h 440623"/>
                  <a:gd name="connsiteX321" fmla="*/ 26877 w 345117"/>
                  <a:gd name="connsiteY321" fmla="*/ 65102 h 440623"/>
                  <a:gd name="connsiteX322" fmla="*/ 13439 w 345117"/>
                  <a:gd name="connsiteY322" fmla="*/ 51663 h 440623"/>
                  <a:gd name="connsiteX323" fmla="*/ 0 w 345117"/>
                  <a:gd name="connsiteY323" fmla="*/ 65102 h 440623"/>
                  <a:gd name="connsiteX324" fmla="*/ 13439 w 345117"/>
                  <a:gd name="connsiteY324" fmla="*/ 78541 h 440623"/>
                  <a:gd name="connsiteX325" fmla="*/ 13439 w 345117"/>
                  <a:gd name="connsiteY325" fmla="*/ 130314 h 440623"/>
                  <a:gd name="connsiteX326" fmla="*/ 26877 w 345117"/>
                  <a:gd name="connsiteY326" fmla="*/ 116875 h 440623"/>
                  <a:gd name="connsiteX327" fmla="*/ 13439 w 345117"/>
                  <a:gd name="connsiteY327" fmla="*/ 103436 h 440623"/>
                  <a:gd name="connsiteX328" fmla="*/ 0 w 345117"/>
                  <a:gd name="connsiteY328" fmla="*/ 116875 h 440623"/>
                  <a:gd name="connsiteX329" fmla="*/ 13439 w 345117"/>
                  <a:gd name="connsiteY329" fmla="*/ 130314 h 440623"/>
                  <a:gd name="connsiteX330" fmla="*/ 13439 w 345117"/>
                  <a:gd name="connsiteY330" fmla="*/ 181977 h 440623"/>
                  <a:gd name="connsiteX331" fmla="*/ 26877 w 345117"/>
                  <a:gd name="connsiteY331" fmla="*/ 168538 h 440623"/>
                  <a:gd name="connsiteX332" fmla="*/ 13439 w 345117"/>
                  <a:gd name="connsiteY332" fmla="*/ 155099 h 440623"/>
                  <a:gd name="connsiteX333" fmla="*/ 0 w 345117"/>
                  <a:gd name="connsiteY333" fmla="*/ 168538 h 440623"/>
                  <a:gd name="connsiteX334" fmla="*/ 13439 w 345117"/>
                  <a:gd name="connsiteY334" fmla="*/ 181977 h 440623"/>
                  <a:gd name="connsiteX335" fmla="*/ 13439 w 345117"/>
                  <a:gd name="connsiteY335" fmla="*/ 233751 h 440623"/>
                  <a:gd name="connsiteX336" fmla="*/ 26877 w 345117"/>
                  <a:gd name="connsiteY336" fmla="*/ 220312 h 440623"/>
                  <a:gd name="connsiteX337" fmla="*/ 13439 w 345117"/>
                  <a:gd name="connsiteY337" fmla="*/ 206873 h 440623"/>
                  <a:gd name="connsiteX338" fmla="*/ 0 w 345117"/>
                  <a:gd name="connsiteY338" fmla="*/ 220312 h 440623"/>
                  <a:gd name="connsiteX339" fmla="*/ 13439 w 345117"/>
                  <a:gd name="connsiteY339" fmla="*/ 233751 h 440623"/>
                  <a:gd name="connsiteX340" fmla="*/ 13439 w 345117"/>
                  <a:gd name="connsiteY340" fmla="*/ 285413 h 440623"/>
                  <a:gd name="connsiteX341" fmla="*/ 26877 w 345117"/>
                  <a:gd name="connsiteY341" fmla="*/ 271974 h 440623"/>
                  <a:gd name="connsiteX342" fmla="*/ 13439 w 345117"/>
                  <a:gd name="connsiteY342" fmla="*/ 258535 h 440623"/>
                  <a:gd name="connsiteX343" fmla="*/ 0 w 345117"/>
                  <a:gd name="connsiteY343" fmla="*/ 271974 h 440623"/>
                  <a:gd name="connsiteX344" fmla="*/ 13439 w 345117"/>
                  <a:gd name="connsiteY344" fmla="*/ 285413 h 440623"/>
                  <a:gd name="connsiteX345" fmla="*/ 13439 w 345117"/>
                  <a:gd name="connsiteY345" fmla="*/ 337187 h 440623"/>
                  <a:gd name="connsiteX346" fmla="*/ 26877 w 345117"/>
                  <a:gd name="connsiteY346" fmla="*/ 323748 h 440623"/>
                  <a:gd name="connsiteX347" fmla="*/ 13439 w 345117"/>
                  <a:gd name="connsiteY347" fmla="*/ 310309 h 440623"/>
                  <a:gd name="connsiteX348" fmla="*/ 0 w 345117"/>
                  <a:gd name="connsiteY348" fmla="*/ 323748 h 440623"/>
                  <a:gd name="connsiteX349" fmla="*/ 13439 w 345117"/>
                  <a:gd name="connsiteY349" fmla="*/ 337187 h 440623"/>
                  <a:gd name="connsiteX350" fmla="*/ 13439 w 345117"/>
                  <a:gd name="connsiteY350" fmla="*/ 388960 h 440623"/>
                  <a:gd name="connsiteX351" fmla="*/ 26877 w 345117"/>
                  <a:gd name="connsiteY351" fmla="*/ 375521 h 440623"/>
                  <a:gd name="connsiteX352" fmla="*/ 13439 w 345117"/>
                  <a:gd name="connsiteY352" fmla="*/ 362082 h 440623"/>
                  <a:gd name="connsiteX353" fmla="*/ 0 w 345117"/>
                  <a:gd name="connsiteY353" fmla="*/ 375521 h 440623"/>
                  <a:gd name="connsiteX354" fmla="*/ 13439 w 345117"/>
                  <a:gd name="connsiteY354" fmla="*/ 388960 h 440623"/>
                  <a:gd name="connsiteX355" fmla="*/ 13439 w 345117"/>
                  <a:gd name="connsiteY355" fmla="*/ 440623 h 440623"/>
                  <a:gd name="connsiteX356" fmla="*/ 26877 w 345117"/>
                  <a:gd name="connsiteY356" fmla="*/ 427184 h 440623"/>
                  <a:gd name="connsiteX357" fmla="*/ 13439 w 345117"/>
                  <a:gd name="connsiteY357" fmla="*/ 413745 h 440623"/>
                  <a:gd name="connsiteX358" fmla="*/ 0 w 345117"/>
                  <a:gd name="connsiteY358" fmla="*/ 427184 h 440623"/>
                  <a:gd name="connsiteX359" fmla="*/ 13439 w 34511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62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541"/>
                    </a:moveTo>
                    <a:cubicBezTo>
                      <a:pt x="339101" y="78541"/>
                      <a:pt x="345118" y="72524"/>
                      <a:pt x="345118" y="65102"/>
                    </a:cubicBezTo>
                    <a:cubicBezTo>
                      <a:pt x="345118" y="57680"/>
                      <a:pt x="339101" y="51663"/>
                      <a:pt x="331679" y="51663"/>
                    </a:cubicBezTo>
                    <a:cubicBezTo>
                      <a:pt x="324257" y="51663"/>
                      <a:pt x="318240" y="57680"/>
                      <a:pt x="318240" y="65102"/>
                    </a:cubicBezTo>
                    <a:cubicBezTo>
                      <a:pt x="318240" y="72524"/>
                      <a:pt x="324257" y="78541"/>
                      <a:pt x="331679" y="78541"/>
                    </a:cubicBezTo>
                    <a:close/>
                    <a:moveTo>
                      <a:pt x="331679" y="130314"/>
                    </a:moveTo>
                    <a:cubicBezTo>
                      <a:pt x="339101" y="130314"/>
                      <a:pt x="345118" y="124297"/>
                      <a:pt x="345118" y="116875"/>
                    </a:cubicBezTo>
                    <a:cubicBezTo>
                      <a:pt x="345118" y="109453"/>
                      <a:pt x="339101" y="103436"/>
                      <a:pt x="331679" y="103436"/>
                    </a:cubicBezTo>
                    <a:cubicBezTo>
                      <a:pt x="324257" y="103436"/>
                      <a:pt x="318240" y="109453"/>
                      <a:pt x="318240" y="116875"/>
                    </a:cubicBezTo>
                    <a:cubicBezTo>
                      <a:pt x="318240" y="124297"/>
                      <a:pt x="324257" y="130314"/>
                      <a:pt x="331679" y="130314"/>
                    </a:cubicBezTo>
                    <a:close/>
                    <a:moveTo>
                      <a:pt x="331679" y="181977"/>
                    </a:moveTo>
                    <a:cubicBezTo>
                      <a:pt x="339101" y="181977"/>
                      <a:pt x="345118" y="175961"/>
                      <a:pt x="345118" y="168538"/>
                    </a:cubicBezTo>
                    <a:cubicBezTo>
                      <a:pt x="345118" y="161116"/>
                      <a:pt x="339101" y="155099"/>
                      <a:pt x="331679" y="155099"/>
                    </a:cubicBezTo>
                    <a:cubicBezTo>
                      <a:pt x="324257" y="155099"/>
                      <a:pt x="318240" y="161116"/>
                      <a:pt x="318240" y="168538"/>
                    </a:cubicBezTo>
                    <a:cubicBezTo>
                      <a:pt x="318240" y="175961"/>
                      <a:pt x="324257" y="181977"/>
                      <a:pt x="331679" y="181977"/>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413"/>
                    </a:moveTo>
                    <a:cubicBezTo>
                      <a:pt x="339101" y="285413"/>
                      <a:pt x="345118" y="279397"/>
                      <a:pt x="345118" y="271974"/>
                    </a:cubicBezTo>
                    <a:cubicBezTo>
                      <a:pt x="345118" y="264552"/>
                      <a:pt x="339101" y="258535"/>
                      <a:pt x="331679" y="258535"/>
                    </a:cubicBezTo>
                    <a:cubicBezTo>
                      <a:pt x="324257" y="258535"/>
                      <a:pt x="318240" y="264552"/>
                      <a:pt x="318240" y="271974"/>
                    </a:cubicBezTo>
                    <a:cubicBezTo>
                      <a:pt x="318240" y="279397"/>
                      <a:pt x="324257" y="285413"/>
                      <a:pt x="331679" y="285413"/>
                    </a:cubicBezTo>
                    <a:close/>
                    <a:moveTo>
                      <a:pt x="331679" y="337187"/>
                    </a:moveTo>
                    <a:cubicBezTo>
                      <a:pt x="339101" y="337187"/>
                      <a:pt x="345118" y="331170"/>
                      <a:pt x="345118" y="323748"/>
                    </a:cubicBezTo>
                    <a:cubicBezTo>
                      <a:pt x="345118" y="316326"/>
                      <a:pt x="339101" y="310309"/>
                      <a:pt x="331679" y="310309"/>
                    </a:cubicBezTo>
                    <a:cubicBezTo>
                      <a:pt x="324257" y="310309"/>
                      <a:pt x="318240" y="316326"/>
                      <a:pt x="318240" y="323748"/>
                    </a:cubicBezTo>
                    <a:cubicBezTo>
                      <a:pt x="318240" y="331170"/>
                      <a:pt x="324257" y="337187"/>
                      <a:pt x="331679" y="33718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623"/>
                    </a:moveTo>
                    <a:cubicBezTo>
                      <a:pt x="339101" y="440623"/>
                      <a:pt x="345118" y="434607"/>
                      <a:pt x="345118" y="427184"/>
                    </a:cubicBezTo>
                    <a:cubicBezTo>
                      <a:pt x="345118" y="419762"/>
                      <a:pt x="339101" y="413745"/>
                      <a:pt x="331679" y="413745"/>
                    </a:cubicBezTo>
                    <a:cubicBezTo>
                      <a:pt x="324257" y="413745"/>
                      <a:pt x="318240" y="419762"/>
                      <a:pt x="318240" y="427184"/>
                    </a:cubicBezTo>
                    <a:cubicBezTo>
                      <a:pt x="318240" y="434607"/>
                      <a:pt x="324257" y="440623"/>
                      <a:pt x="33167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4"/>
                    </a:moveTo>
                    <a:cubicBezTo>
                      <a:pt x="293607" y="130314"/>
                      <a:pt x="299623" y="124297"/>
                      <a:pt x="299623" y="116875"/>
                    </a:cubicBezTo>
                    <a:cubicBezTo>
                      <a:pt x="299623" y="109453"/>
                      <a:pt x="293607" y="103436"/>
                      <a:pt x="286185" y="103436"/>
                    </a:cubicBezTo>
                    <a:cubicBezTo>
                      <a:pt x="278763" y="103436"/>
                      <a:pt x="272746" y="109453"/>
                      <a:pt x="272746" y="116875"/>
                    </a:cubicBezTo>
                    <a:cubicBezTo>
                      <a:pt x="272746" y="124297"/>
                      <a:pt x="278763" y="130314"/>
                      <a:pt x="286185" y="130314"/>
                    </a:cubicBezTo>
                    <a:close/>
                    <a:moveTo>
                      <a:pt x="286185" y="181977"/>
                    </a:moveTo>
                    <a:cubicBezTo>
                      <a:pt x="293607" y="181977"/>
                      <a:pt x="299623" y="175961"/>
                      <a:pt x="299623" y="168538"/>
                    </a:cubicBezTo>
                    <a:cubicBezTo>
                      <a:pt x="299623" y="161116"/>
                      <a:pt x="293607" y="155099"/>
                      <a:pt x="286185" y="155099"/>
                    </a:cubicBezTo>
                    <a:cubicBezTo>
                      <a:pt x="278763" y="155099"/>
                      <a:pt x="272746" y="161116"/>
                      <a:pt x="272746" y="168538"/>
                    </a:cubicBezTo>
                    <a:cubicBezTo>
                      <a:pt x="272746" y="175961"/>
                      <a:pt x="278763" y="181977"/>
                      <a:pt x="286185" y="181977"/>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3"/>
                    </a:moveTo>
                    <a:cubicBezTo>
                      <a:pt x="293607" y="285413"/>
                      <a:pt x="299623" y="279397"/>
                      <a:pt x="299623" y="271974"/>
                    </a:cubicBezTo>
                    <a:cubicBezTo>
                      <a:pt x="299623" y="264552"/>
                      <a:pt x="293607" y="258535"/>
                      <a:pt x="286185" y="258535"/>
                    </a:cubicBezTo>
                    <a:cubicBezTo>
                      <a:pt x="278763" y="258535"/>
                      <a:pt x="272746" y="264552"/>
                      <a:pt x="272746" y="271974"/>
                    </a:cubicBezTo>
                    <a:cubicBezTo>
                      <a:pt x="272746" y="279397"/>
                      <a:pt x="278763" y="285413"/>
                      <a:pt x="286185" y="285413"/>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800" y="26878"/>
                    </a:moveTo>
                    <a:cubicBezTo>
                      <a:pt x="248222" y="26878"/>
                      <a:pt x="254239" y="20861"/>
                      <a:pt x="254239" y="13439"/>
                    </a:cubicBezTo>
                    <a:cubicBezTo>
                      <a:pt x="254239" y="6017"/>
                      <a:pt x="248222" y="0"/>
                      <a:pt x="240800" y="0"/>
                    </a:cubicBezTo>
                    <a:cubicBezTo>
                      <a:pt x="233379" y="0"/>
                      <a:pt x="227362" y="6017"/>
                      <a:pt x="227362" y="13439"/>
                    </a:cubicBezTo>
                    <a:cubicBezTo>
                      <a:pt x="227362" y="20861"/>
                      <a:pt x="233379" y="26878"/>
                      <a:pt x="240800" y="26878"/>
                    </a:cubicBezTo>
                    <a:close/>
                    <a:moveTo>
                      <a:pt x="240800" y="78541"/>
                    </a:moveTo>
                    <a:cubicBezTo>
                      <a:pt x="248222" y="78541"/>
                      <a:pt x="254239" y="72524"/>
                      <a:pt x="254239" y="65102"/>
                    </a:cubicBezTo>
                    <a:cubicBezTo>
                      <a:pt x="254239" y="57680"/>
                      <a:pt x="248222" y="51663"/>
                      <a:pt x="240800" y="51663"/>
                    </a:cubicBezTo>
                    <a:cubicBezTo>
                      <a:pt x="233379" y="51663"/>
                      <a:pt x="227362" y="57680"/>
                      <a:pt x="227362" y="65102"/>
                    </a:cubicBezTo>
                    <a:cubicBezTo>
                      <a:pt x="227362" y="72524"/>
                      <a:pt x="233379" y="78541"/>
                      <a:pt x="240800" y="78541"/>
                    </a:cubicBezTo>
                    <a:close/>
                    <a:moveTo>
                      <a:pt x="240800" y="130314"/>
                    </a:moveTo>
                    <a:cubicBezTo>
                      <a:pt x="248222" y="130314"/>
                      <a:pt x="254239" y="124297"/>
                      <a:pt x="254239" y="116875"/>
                    </a:cubicBezTo>
                    <a:cubicBezTo>
                      <a:pt x="254239" y="109453"/>
                      <a:pt x="248222" y="103436"/>
                      <a:pt x="240800" y="103436"/>
                    </a:cubicBezTo>
                    <a:cubicBezTo>
                      <a:pt x="233379" y="103436"/>
                      <a:pt x="227362" y="109453"/>
                      <a:pt x="227362" y="116875"/>
                    </a:cubicBezTo>
                    <a:cubicBezTo>
                      <a:pt x="227362" y="124297"/>
                      <a:pt x="233379" y="130314"/>
                      <a:pt x="240800" y="130314"/>
                    </a:cubicBezTo>
                    <a:close/>
                    <a:moveTo>
                      <a:pt x="240800" y="181977"/>
                    </a:moveTo>
                    <a:cubicBezTo>
                      <a:pt x="248222" y="181977"/>
                      <a:pt x="254239" y="175961"/>
                      <a:pt x="254239" y="168538"/>
                    </a:cubicBezTo>
                    <a:cubicBezTo>
                      <a:pt x="254239" y="161116"/>
                      <a:pt x="248222" y="155099"/>
                      <a:pt x="240800" y="155099"/>
                    </a:cubicBezTo>
                    <a:cubicBezTo>
                      <a:pt x="233379" y="155099"/>
                      <a:pt x="227362" y="161116"/>
                      <a:pt x="227362" y="168538"/>
                    </a:cubicBezTo>
                    <a:cubicBezTo>
                      <a:pt x="227362" y="175961"/>
                      <a:pt x="233379" y="181977"/>
                      <a:pt x="240800" y="181977"/>
                    </a:cubicBezTo>
                    <a:close/>
                    <a:moveTo>
                      <a:pt x="240800" y="233751"/>
                    </a:moveTo>
                    <a:cubicBezTo>
                      <a:pt x="248222" y="233751"/>
                      <a:pt x="254239" y="227734"/>
                      <a:pt x="254239" y="220312"/>
                    </a:cubicBezTo>
                    <a:cubicBezTo>
                      <a:pt x="254239" y="212889"/>
                      <a:pt x="248222" y="206873"/>
                      <a:pt x="240800" y="206873"/>
                    </a:cubicBezTo>
                    <a:cubicBezTo>
                      <a:pt x="233379" y="206873"/>
                      <a:pt x="227362" y="212889"/>
                      <a:pt x="227362" y="220312"/>
                    </a:cubicBezTo>
                    <a:cubicBezTo>
                      <a:pt x="227362" y="227734"/>
                      <a:pt x="233379" y="233751"/>
                      <a:pt x="240800" y="233751"/>
                    </a:cubicBezTo>
                    <a:close/>
                    <a:moveTo>
                      <a:pt x="240800" y="285413"/>
                    </a:moveTo>
                    <a:cubicBezTo>
                      <a:pt x="248222" y="285413"/>
                      <a:pt x="254239" y="279397"/>
                      <a:pt x="254239" y="271974"/>
                    </a:cubicBezTo>
                    <a:cubicBezTo>
                      <a:pt x="254239" y="264552"/>
                      <a:pt x="248222" y="258535"/>
                      <a:pt x="240800" y="258535"/>
                    </a:cubicBezTo>
                    <a:cubicBezTo>
                      <a:pt x="233379" y="258535"/>
                      <a:pt x="227362" y="264552"/>
                      <a:pt x="227362" y="271974"/>
                    </a:cubicBezTo>
                    <a:cubicBezTo>
                      <a:pt x="227362" y="279397"/>
                      <a:pt x="233379" y="285413"/>
                      <a:pt x="240800" y="285413"/>
                    </a:cubicBezTo>
                    <a:close/>
                    <a:moveTo>
                      <a:pt x="240800" y="337187"/>
                    </a:moveTo>
                    <a:cubicBezTo>
                      <a:pt x="248222" y="337187"/>
                      <a:pt x="254239" y="331170"/>
                      <a:pt x="254239" y="323748"/>
                    </a:cubicBezTo>
                    <a:cubicBezTo>
                      <a:pt x="254239" y="316326"/>
                      <a:pt x="248222" y="310309"/>
                      <a:pt x="240800" y="310309"/>
                    </a:cubicBezTo>
                    <a:cubicBezTo>
                      <a:pt x="233379" y="310309"/>
                      <a:pt x="227362" y="316326"/>
                      <a:pt x="227362" y="323748"/>
                    </a:cubicBezTo>
                    <a:cubicBezTo>
                      <a:pt x="227362" y="331170"/>
                      <a:pt x="233379" y="337187"/>
                      <a:pt x="240800" y="337187"/>
                    </a:cubicBezTo>
                    <a:close/>
                    <a:moveTo>
                      <a:pt x="240800" y="388960"/>
                    </a:moveTo>
                    <a:cubicBezTo>
                      <a:pt x="248222" y="388960"/>
                      <a:pt x="254239" y="382943"/>
                      <a:pt x="254239" y="375521"/>
                    </a:cubicBezTo>
                    <a:cubicBezTo>
                      <a:pt x="254239" y="368099"/>
                      <a:pt x="248222" y="362082"/>
                      <a:pt x="240800" y="362082"/>
                    </a:cubicBezTo>
                    <a:cubicBezTo>
                      <a:pt x="233379" y="362082"/>
                      <a:pt x="227362" y="368099"/>
                      <a:pt x="227362" y="375521"/>
                    </a:cubicBezTo>
                    <a:cubicBezTo>
                      <a:pt x="227362" y="382943"/>
                      <a:pt x="233379" y="388960"/>
                      <a:pt x="240800" y="388960"/>
                    </a:cubicBezTo>
                    <a:close/>
                    <a:moveTo>
                      <a:pt x="240800" y="440623"/>
                    </a:moveTo>
                    <a:cubicBezTo>
                      <a:pt x="248222" y="440623"/>
                      <a:pt x="254239" y="434607"/>
                      <a:pt x="254239" y="427184"/>
                    </a:cubicBezTo>
                    <a:cubicBezTo>
                      <a:pt x="254239" y="419762"/>
                      <a:pt x="248222" y="413745"/>
                      <a:pt x="240800" y="413745"/>
                    </a:cubicBezTo>
                    <a:cubicBezTo>
                      <a:pt x="233379" y="413745"/>
                      <a:pt x="227362" y="419762"/>
                      <a:pt x="227362" y="427184"/>
                    </a:cubicBezTo>
                    <a:cubicBezTo>
                      <a:pt x="227362" y="434607"/>
                      <a:pt x="233379" y="440623"/>
                      <a:pt x="240800" y="440623"/>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541"/>
                    </a:moveTo>
                    <a:cubicBezTo>
                      <a:pt x="202728" y="78541"/>
                      <a:pt x="208745" y="72524"/>
                      <a:pt x="208745" y="65102"/>
                    </a:cubicBezTo>
                    <a:cubicBezTo>
                      <a:pt x="208745" y="57680"/>
                      <a:pt x="202728" y="51663"/>
                      <a:pt x="195306" y="51663"/>
                    </a:cubicBezTo>
                    <a:cubicBezTo>
                      <a:pt x="187884" y="51663"/>
                      <a:pt x="181867" y="57680"/>
                      <a:pt x="181867" y="65102"/>
                    </a:cubicBezTo>
                    <a:cubicBezTo>
                      <a:pt x="181867" y="72524"/>
                      <a:pt x="187884" y="78541"/>
                      <a:pt x="195306" y="78541"/>
                    </a:cubicBezTo>
                    <a:close/>
                    <a:moveTo>
                      <a:pt x="195306" y="130314"/>
                    </a:moveTo>
                    <a:cubicBezTo>
                      <a:pt x="202728" y="130314"/>
                      <a:pt x="208745" y="124297"/>
                      <a:pt x="208745" y="116875"/>
                    </a:cubicBezTo>
                    <a:cubicBezTo>
                      <a:pt x="208745" y="109453"/>
                      <a:pt x="202728" y="103436"/>
                      <a:pt x="195306" y="103436"/>
                    </a:cubicBezTo>
                    <a:cubicBezTo>
                      <a:pt x="187884" y="103436"/>
                      <a:pt x="181867" y="109453"/>
                      <a:pt x="181867" y="116875"/>
                    </a:cubicBezTo>
                    <a:cubicBezTo>
                      <a:pt x="181867" y="124297"/>
                      <a:pt x="187884" y="130314"/>
                      <a:pt x="195306" y="130314"/>
                    </a:cubicBezTo>
                    <a:close/>
                    <a:moveTo>
                      <a:pt x="195306" y="181977"/>
                    </a:moveTo>
                    <a:cubicBezTo>
                      <a:pt x="202728" y="181977"/>
                      <a:pt x="208745" y="175961"/>
                      <a:pt x="208745" y="168538"/>
                    </a:cubicBezTo>
                    <a:cubicBezTo>
                      <a:pt x="208745" y="161116"/>
                      <a:pt x="202728" y="155099"/>
                      <a:pt x="195306" y="155099"/>
                    </a:cubicBezTo>
                    <a:cubicBezTo>
                      <a:pt x="187884" y="155099"/>
                      <a:pt x="181867" y="161116"/>
                      <a:pt x="181867" y="168538"/>
                    </a:cubicBezTo>
                    <a:cubicBezTo>
                      <a:pt x="181867" y="175961"/>
                      <a:pt x="187884" y="181977"/>
                      <a:pt x="195306" y="181977"/>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413"/>
                    </a:moveTo>
                    <a:cubicBezTo>
                      <a:pt x="202728" y="285413"/>
                      <a:pt x="208745" y="279397"/>
                      <a:pt x="208745" y="271974"/>
                    </a:cubicBezTo>
                    <a:cubicBezTo>
                      <a:pt x="208745" y="264552"/>
                      <a:pt x="202728" y="258535"/>
                      <a:pt x="195306" y="258535"/>
                    </a:cubicBezTo>
                    <a:cubicBezTo>
                      <a:pt x="187884" y="258535"/>
                      <a:pt x="181867" y="264552"/>
                      <a:pt x="181867" y="271974"/>
                    </a:cubicBezTo>
                    <a:cubicBezTo>
                      <a:pt x="181867" y="279397"/>
                      <a:pt x="187884" y="285413"/>
                      <a:pt x="195306" y="285413"/>
                    </a:cubicBezTo>
                    <a:close/>
                    <a:moveTo>
                      <a:pt x="195306" y="337187"/>
                    </a:moveTo>
                    <a:cubicBezTo>
                      <a:pt x="202728" y="337187"/>
                      <a:pt x="208745" y="331170"/>
                      <a:pt x="208745" y="323748"/>
                    </a:cubicBezTo>
                    <a:cubicBezTo>
                      <a:pt x="208745" y="316326"/>
                      <a:pt x="202728" y="310309"/>
                      <a:pt x="195306" y="310309"/>
                    </a:cubicBezTo>
                    <a:cubicBezTo>
                      <a:pt x="187884" y="310309"/>
                      <a:pt x="181867" y="316326"/>
                      <a:pt x="181867" y="323748"/>
                    </a:cubicBezTo>
                    <a:cubicBezTo>
                      <a:pt x="181867" y="331170"/>
                      <a:pt x="187884" y="337187"/>
                      <a:pt x="195306" y="33718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623"/>
                    </a:moveTo>
                    <a:cubicBezTo>
                      <a:pt x="202728" y="440623"/>
                      <a:pt x="208745" y="434607"/>
                      <a:pt x="208745" y="427184"/>
                    </a:cubicBezTo>
                    <a:cubicBezTo>
                      <a:pt x="208745" y="419762"/>
                      <a:pt x="202728" y="413745"/>
                      <a:pt x="195306" y="413745"/>
                    </a:cubicBezTo>
                    <a:cubicBezTo>
                      <a:pt x="187884" y="413745"/>
                      <a:pt x="181867" y="419762"/>
                      <a:pt x="181867" y="427184"/>
                    </a:cubicBezTo>
                    <a:cubicBezTo>
                      <a:pt x="181867" y="434607"/>
                      <a:pt x="187884" y="440623"/>
                      <a:pt x="19530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4"/>
                    </a:moveTo>
                    <a:cubicBezTo>
                      <a:pt x="157234" y="130314"/>
                      <a:pt x="163250" y="124297"/>
                      <a:pt x="163250" y="116875"/>
                    </a:cubicBezTo>
                    <a:cubicBezTo>
                      <a:pt x="163250" y="109453"/>
                      <a:pt x="157234" y="103436"/>
                      <a:pt x="149812" y="103436"/>
                    </a:cubicBezTo>
                    <a:cubicBezTo>
                      <a:pt x="142390" y="103436"/>
                      <a:pt x="136373" y="109453"/>
                      <a:pt x="136373" y="116875"/>
                    </a:cubicBezTo>
                    <a:cubicBezTo>
                      <a:pt x="136373" y="124297"/>
                      <a:pt x="142390" y="130314"/>
                      <a:pt x="149812" y="130314"/>
                    </a:cubicBezTo>
                    <a:close/>
                    <a:moveTo>
                      <a:pt x="149812" y="181977"/>
                    </a:moveTo>
                    <a:cubicBezTo>
                      <a:pt x="157234" y="181977"/>
                      <a:pt x="163250" y="175961"/>
                      <a:pt x="163250" y="168538"/>
                    </a:cubicBezTo>
                    <a:cubicBezTo>
                      <a:pt x="163250" y="161116"/>
                      <a:pt x="157234" y="155099"/>
                      <a:pt x="149812" y="155099"/>
                    </a:cubicBezTo>
                    <a:cubicBezTo>
                      <a:pt x="142390" y="155099"/>
                      <a:pt x="136373" y="161116"/>
                      <a:pt x="136373" y="168538"/>
                    </a:cubicBezTo>
                    <a:cubicBezTo>
                      <a:pt x="136373" y="175961"/>
                      <a:pt x="142390" y="181977"/>
                      <a:pt x="149812" y="181977"/>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3"/>
                    </a:moveTo>
                    <a:cubicBezTo>
                      <a:pt x="157234" y="285413"/>
                      <a:pt x="163250" y="279397"/>
                      <a:pt x="163250" y="271974"/>
                    </a:cubicBezTo>
                    <a:cubicBezTo>
                      <a:pt x="163250" y="264552"/>
                      <a:pt x="157234" y="258535"/>
                      <a:pt x="149812" y="258535"/>
                    </a:cubicBezTo>
                    <a:cubicBezTo>
                      <a:pt x="142390" y="258535"/>
                      <a:pt x="136373" y="264552"/>
                      <a:pt x="136373" y="271974"/>
                    </a:cubicBezTo>
                    <a:cubicBezTo>
                      <a:pt x="136373" y="279397"/>
                      <a:pt x="142390" y="285413"/>
                      <a:pt x="149812" y="285413"/>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427" y="26878"/>
                    </a:moveTo>
                    <a:cubicBezTo>
                      <a:pt x="111849" y="26878"/>
                      <a:pt x="117866" y="20861"/>
                      <a:pt x="117866" y="13439"/>
                    </a:cubicBezTo>
                    <a:cubicBezTo>
                      <a:pt x="117866" y="6017"/>
                      <a:pt x="111849" y="0"/>
                      <a:pt x="104427" y="0"/>
                    </a:cubicBezTo>
                    <a:cubicBezTo>
                      <a:pt x="97006" y="0"/>
                      <a:pt x="90989" y="6017"/>
                      <a:pt x="90989" y="13439"/>
                    </a:cubicBezTo>
                    <a:cubicBezTo>
                      <a:pt x="90989" y="20861"/>
                      <a:pt x="97006" y="26878"/>
                      <a:pt x="104427" y="26878"/>
                    </a:cubicBezTo>
                    <a:close/>
                    <a:moveTo>
                      <a:pt x="104427" y="78541"/>
                    </a:moveTo>
                    <a:cubicBezTo>
                      <a:pt x="111849" y="78541"/>
                      <a:pt x="117866" y="72524"/>
                      <a:pt x="117866" y="65102"/>
                    </a:cubicBezTo>
                    <a:cubicBezTo>
                      <a:pt x="117866" y="57680"/>
                      <a:pt x="111849" y="51663"/>
                      <a:pt x="104427" y="51663"/>
                    </a:cubicBezTo>
                    <a:cubicBezTo>
                      <a:pt x="97006" y="51663"/>
                      <a:pt x="90989" y="57680"/>
                      <a:pt x="90989" y="65102"/>
                    </a:cubicBezTo>
                    <a:cubicBezTo>
                      <a:pt x="90989" y="72524"/>
                      <a:pt x="97006" y="78541"/>
                      <a:pt x="104427" y="78541"/>
                    </a:cubicBezTo>
                    <a:close/>
                    <a:moveTo>
                      <a:pt x="104427" y="130314"/>
                    </a:moveTo>
                    <a:cubicBezTo>
                      <a:pt x="111849" y="130314"/>
                      <a:pt x="117866" y="124297"/>
                      <a:pt x="117866" y="116875"/>
                    </a:cubicBezTo>
                    <a:cubicBezTo>
                      <a:pt x="117866" y="109453"/>
                      <a:pt x="111849" y="103436"/>
                      <a:pt x="104427" y="103436"/>
                    </a:cubicBezTo>
                    <a:cubicBezTo>
                      <a:pt x="97006" y="103436"/>
                      <a:pt x="90989" y="109453"/>
                      <a:pt x="90989" y="116875"/>
                    </a:cubicBezTo>
                    <a:cubicBezTo>
                      <a:pt x="90989" y="124297"/>
                      <a:pt x="97006" y="130314"/>
                      <a:pt x="104427" y="130314"/>
                    </a:cubicBezTo>
                    <a:close/>
                    <a:moveTo>
                      <a:pt x="104427" y="181977"/>
                    </a:moveTo>
                    <a:cubicBezTo>
                      <a:pt x="111849" y="181977"/>
                      <a:pt x="117866" y="175961"/>
                      <a:pt x="117866" y="168538"/>
                    </a:cubicBezTo>
                    <a:cubicBezTo>
                      <a:pt x="117866" y="161116"/>
                      <a:pt x="111849" y="155099"/>
                      <a:pt x="104427" y="155099"/>
                    </a:cubicBezTo>
                    <a:cubicBezTo>
                      <a:pt x="97006" y="155099"/>
                      <a:pt x="90989" y="161116"/>
                      <a:pt x="90989" y="168538"/>
                    </a:cubicBezTo>
                    <a:cubicBezTo>
                      <a:pt x="90989" y="175961"/>
                      <a:pt x="97006" y="181977"/>
                      <a:pt x="104427" y="181977"/>
                    </a:cubicBezTo>
                    <a:close/>
                    <a:moveTo>
                      <a:pt x="104427" y="233751"/>
                    </a:moveTo>
                    <a:cubicBezTo>
                      <a:pt x="111849" y="233751"/>
                      <a:pt x="117866" y="227734"/>
                      <a:pt x="117866" y="220312"/>
                    </a:cubicBezTo>
                    <a:cubicBezTo>
                      <a:pt x="117866" y="212889"/>
                      <a:pt x="111849" y="206873"/>
                      <a:pt x="104427" y="206873"/>
                    </a:cubicBezTo>
                    <a:cubicBezTo>
                      <a:pt x="97006" y="206873"/>
                      <a:pt x="90989" y="212889"/>
                      <a:pt x="90989" y="220312"/>
                    </a:cubicBezTo>
                    <a:cubicBezTo>
                      <a:pt x="90989" y="227734"/>
                      <a:pt x="97006" y="233751"/>
                      <a:pt x="104427" y="233751"/>
                    </a:cubicBezTo>
                    <a:close/>
                    <a:moveTo>
                      <a:pt x="104427" y="285413"/>
                    </a:moveTo>
                    <a:cubicBezTo>
                      <a:pt x="111849" y="285413"/>
                      <a:pt x="117866" y="279397"/>
                      <a:pt x="117866" y="271974"/>
                    </a:cubicBezTo>
                    <a:cubicBezTo>
                      <a:pt x="117866" y="264552"/>
                      <a:pt x="111849" y="258535"/>
                      <a:pt x="104427" y="258535"/>
                    </a:cubicBezTo>
                    <a:cubicBezTo>
                      <a:pt x="97006" y="258535"/>
                      <a:pt x="90989" y="264552"/>
                      <a:pt x="90989" y="271974"/>
                    </a:cubicBezTo>
                    <a:cubicBezTo>
                      <a:pt x="90989" y="279397"/>
                      <a:pt x="97006" y="285413"/>
                      <a:pt x="104427" y="285413"/>
                    </a:cubicBezTo>
                    <a:close/>
                    <a:moveTo>
                      <a:pt x="104427" y="337187"/>
                    </a:moveTo>
                    <a:cubicBezTo>
                      <a:pt x="111849" y="337187"/>
                      <a:pt x="117866" y="331170"/>
                      <a:pt x="117866" y="323748"/>
                    </a:cubicBezTo>
                    <a:cubicBezTo>
                      <a:pt x="117866" y="316326"/>
                      <a:pt x="111849" y="310309"/>
                      <a:pt x="104427" y="310309"/>
                    </a:cubicBezTo>
                    <a:cubicBezTo>
                      <a:pt x="97006" y="310309"/>
                      <a:pt x="90989" y="316326"/>
                      <a:pt x="90989" y="323748"/>
                    </a:cubicBezTo>
                    <a:cubicBezTo>
                      <a:pt x="90989" y="331170"/>
                      <a:pt x="97006" y="337187"/>
                      <a:pt x="104427" y="337187"/>
                    </a:cubicBezTo>
                    <a:close/>
                    <a:moveTo>
                      <a:pt x="104427" y="388960"/>
                    </a:moveTo>
                    <a:cubicBezTo>
                      <a:pt x="111849" y="388960"/>
                      <a:pt x="117866" y="382943"/>
                      <a:pt x="117866" y="375521"/>
                    </a:cubicBezTo>
                    <a:cubicBezTo>
                      <a:pt x="117866" y="368099"/>
                      <a:pt x="111849" y="362082"/>
                      <a:pt x="104427" y="362082"/>
                    </a:cubicBezTo>
                    <a:cubicBezTo>
                      <a:pt x="97006" y="362082"/>
                      <a:pt x="90989" y="368099"/>
                      <a:pt x="90989" y="375521"/>
                    </a:cubicBezTo>
                    <a:cubicBezTo>
                      <a:pt x="90989" y="382943"/>
                      <a:pt x="97006" y="388960"/>
                      <a:pt x="104427" y="388960"/>
                    </a:cubicBezTo>
                    <a:close/>
                    <a:moveTo>
                      <a:pt x="104427" y="440623"/>
                    </a:moveTo>
                    <a:cubicBezTo>
                      <a:pt x="111849" y="440623"/>
                      <a:pt x="117866" y="434607"/>
                      <a:pt x="117866" y="427184"/>
                    </a:cubicBezTo>
                    <a:cubicBezTo>
                      <a:pt x="117866" y="419762"/>
                      <a:pt x="111849" y="413745"/>
                      <a:pt x="104427" y="413745"/>
                    </a:cubicBezTo>
                    <a:cubicBezTo>
                      <a:pt x="97006" y="413745"/>
                      <a:pt x="90989" y="419762"/>
                      <a:pt x="90989" y="427184"/>
                    </a:cubicBezTo>
                    <a:cubicBezTo>
                      <a:pt x="90989" y="434607"/>
                      <a:pt x="97006" y="440623"/>
                      <a:pt x="10442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4"/>
                    </a:moveTo>
                    <a:cubicBezTo>
                      <a:pt x="66355" y="130314"/>
                      <a:pt x="72372" y="124297"/>
                      <a:pt x="72372" y="116875"/>
                    </a:cubicBezTo>
                    <a:cubicBezTo>
                      <a:pt x="72372" y="109453"/>
                      <a:pt x="66355" y="103436"/>
                      <a:pt x="58933" y="103436"/>
                    </a:cubicBezTo>
                    <a:cubicBezTo>
                      <a:pt x="51511" y="103436"/>
                      <a:pt x="45494" y="109453"/>
                      <a:pt x="45494" y="116875"/>
                    </a:cubicBezTo>
                    <a:cubicBezTo>
                      <a:pt x="45494" y="124297"/>
                      <a:pt x="51511" y="130314"/>
                      <a:pt x="58933" y="130314"/>
                    </a:cubicBezTo>
                    <a:close/>
                    <a:moveTo>
                      <a:pt x="58933" y="181977"/>
                    </a:moveTo>
                    <a:cubicBezTo>
                      <a:pt x="66355" y="181977"/>
                      <a:pt x="72372" y="175961"/>
                      <a:pt x="72372" y="168538"/>
                    </a:cubicBezTo>
                    <a:cubicBezTo>
                      <a:pt x="72372" y="161116"/>
                      <a:pt x="66355" y="155099"/>
                      <a:pt x="58933" y="155099"/>
                    </a:cubicBezTo>
                    <a:cubicBezTo>
                      <a:pt x="51511" y="155099"/>
                      <a:pt x="45494" y="161116"/>
                      <a:pt x="45494" y="168538"/>
                    </a:cubicBezTo>
                    <a:cubicBezTo>
                      <a:pt x="45494" y="175961"/>
                      <a:pt x="51511" y="181977"/>
                      <a:pt x="58933" y="181977"/>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3"/>
                    </a:moveTo>
                    <a:cubicBezTo>
                      <a:pt x="66355" y="285413"/>
                      <a:pt x="72372" y="279397"/>
                      <a:pt x="72372" y="271974"/>
                    </a:cubicBezTo>
                    <a:cubicBezTo>
                      <a:pt x="72372" y="264552"/>
                      <a:pt x="66355" y="258535"/>
                      <a:pt x="58933" y="258535"/>
                    </a:cubicBezTo>
                    <a:cubicBezTo>
                      <a:pt x="51511" y="258535"/>
                      <a:pt x="45494" y="264552"/>
                      <a:pt x="45494" y="271974"/>
                    </a:cubicBezTo>
                    <a:cubicBezTo>
                      <a:pt x="45494" y="279397"/>
                      <a:pt x="51511" y="285413"/>
                      <a:pt x="58933" y="285413"/>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4"/>
                    </a:moveTo>
                    <a:cubicBezTo>
                      <a:pt x="20861" y="130314"/>
                      <a:pt x="26877" y="124297"/>
                      <a:pt x="26877" y="116875"/>
                    </a:cubicBezTo>
                    <a:cubicBezTo>
                      <a:pt x="26877" y="109453"/>
                      <a:pt x="20861" y="103436"/>
                      <a:pt x="13439" y="103436"/>
                    </a:cubicBezTo>
                    <a:cubicBezTo>
                      <a:pt x="6017" y="103436"/>
                      <a:pt x="0" y="109453"/>
                      <a:pt x="0" y="116875"/>
                    </a:cubicBezTo>
                    <a:cubicBezTo>
                      <a:pt x="0" y="124297"/>
                      <a:pt x="6017" y="130314"/>
                      <a:pt x="13439" y="130314"/>
                    </a:cubicBezTo>
                    <a:close/>
                    <a:moveTo>
                      <a:pt x="13439" y="181977"/>
                    </a:moveTo>
                    <a:cubicBezTo>
                      <a:pt x="20861" y="181977"/>
                      <a:pt x="26877" y="175961"/>
                      <a:pt x="26877" y="168538"/>
                    </a:cubicBezTo>
                    <a:cubicBezTo>
                      <a:pt x="26877" y="161116"/>
                      <a:pt x="20861" y="155099"/>
                      <a:pt x="13439" y="155099"/>
                    </a:cubicBezTo>
                    <a:cubicBezTo>
                      <a:pt x="6017" y="155099"/>
                      <a:pt x="0" y="161116"/>
                      <a:pt x="0" y="168538"/>
                    </a:cubicBezTo>
                    <a:cubicBezTo>
                      <a:pt x="0" y="175961"/>
                      <a:pt x="6017" y="181977"/>
                      <a:pt x="13439" y="181977"/>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3"/>
                    </a:moveTo>
                    <a:cubicBezTo>
                      <a:pt x="20861" y="285413"/>
                      <a:pt x="26877" y="279397"/>
                      <a:pt x="26877" y="271974"/>
                    </a:cubicBezTo>
                    <a:cubicBezTo>
                      <a:pt x="26877" y="264552"/>
                      <a:pt x="20861" y="258535"/>
                      <a:pt x="13439" y="258535"/>
                    </a:cubicBezTo>
                    <a:cubicBezTo>
                      <a:pt x="6017" y="258535"/>
                      <a:pt x="0" y="264552"/>
                      <a:pt x="0" y="271974"/>
                    </a:cubicBezTo>
                    <a:cubicBezTo>
                      <a:pt x="0" y="279397"/>
                      <a:pt x="6017" y="285413"/>
                      <a:pt x="13439" y="285413"/>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solidFill>
                <a:srgbClr val="C9CACA">
                  <a:alpha val="59000"/>
                </a:srgb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grpSp>
        <p:sp>
          <p:nvSpPr>
            <p:cNvPr id="179" name="任意多边形: 形状 178">
              <a:extLst>
                <a:ext uri="{FF2B5EF4-FFF2-40B4-BE49-F238E27FC236}">
                  <a16:creationId xmlns:a16="http://schemas.microsoft.com/office/drawing/2014/main" id="{9CEBF5B3-BA8F-6FE0-E439-D92F00338A7B}"/>
                </a:ext>
              </a:extLst>
            </p:cNvPr>
            <p:cNvSpPr/>
            <p:nvPr/>
          </p:nvSpPr>
          <p:spPr>
            <a:xfrm>
              <a:off x="6768482" y="1925018"/>
              <a:ext cx="4429364" cy="3173919"/>
            </a:xfrm>
            <a:custGeom>
              <a:avLst/>
              <a:gdLst>
                <a:gd name="connsiteX0" fmla="*/ 4235160 w 4429364"/>
                <a:gd name="connsiteY0" fmla="*/ 0 h 3173919"/>
                <a:gd name="connsiteX1" fmla="*/ 194205 w 4429364"/>
                <a:gd name="connsiteY1" fmla="*/ 0 h 3173919"/>
                <a:gd name="connsiteX2" fmla="*/ 0 w 4429364"/>
                <a:gd name="connsiteY2" fmla="*/ 194205 h 3173919"/>
                <a:gd name="connsiteX3" fmla="*/ 0 w 4429364"/>
                <a:gd name="connsiteY3" fmla="*/ 2979715 h 3173919"/>
                <a:gd name="connsiteX4" fmla="*/ 194205 w 4429364"/>
                <a:gd name="connsiteY4" fmla="*/ 3173920 h 3173919"/>
                <a:gd name="connsiteX5" fmla="*/ 4235160 w 4429364"/>
                <a:gd name="connsiteY5" fmla="*/ 3173920 h 3173919"/>
                <a:gd name="connsiteX6" fmla="*/ 4429365 w 4429364"/>
                <a:gd name="connsiteY6" fmla="*/ 2979715 h 3173919"/>
                <a:gd name="connsiteX7" fmla="*/ 4429365 w 4429364"/>
                <a:gd name="connsiteY7" fmla="*/ 194205 h 3173919"/>
                <a:gd name="connsiteX8" fmla="*/ 4235160 w 4429364"/>
                <a:gd name="connsiteY8" fmla="*/ 0 h 31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9364" h="3173919">
                  <a:moveTo>
                    <a:pt x="4235160" y="0"/>
                  </a:moveTo>
                  <a:lnTo>
                    <a:pt x="194205" y="0"/>
                  </a:lnTo>
                  <a:cubicBezTo>
                    <a:pt x="86948" y="0"/>
                    <a:pt x="0" y="86948"/>
                    <a:pt x="0" y="194205"/>
                  </a:cubicBezTo>
                  <a:lnTo>
                    <a:pt x="0" y="2979715"/>
                  </a:lnTo>
                  <a:cubicBezTo>
                    <a:pt x="0" y="3086971"/>
                    <a:pt x="86948" y="3173920"/>
                    <a:pt x="194205" y="3173920"/>
                  </a:cubicBezTo>
                  <a:lnTo>
                    <a:pt x="4235160" y="3173920"/>
                  </a:lnTo>
                  <a:cubicBezTo>
                    <a:pt x="4342416" y="3173920"/>
                    <a:pt x="4429365" y="3086971"/>
                    <a:pt x="4429365" y="2979715"/>
                  </a:cubicBezTo>
                  <a:lnTo>
                    <a:pt x="4429365" y="194205"/>
                  </a:lnTo>
                  <a:cubicBezTo>
                    <a:pt x="4429365" y="86948"/>
                    <a:pt x="4342416" y="0"/>
                    <a:pt x="4235160" y="0"/>
                  </a:cubicBezTo>
                  <a:close/>
                </a:path>
              </a:pathLst>
            </a:custGeom>
            <a:solidFill>
              <a:srgbClr val="F5F8FE"/>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80" name="任意多边形: 形状 179">
              <a:extLst>
                <a:ext uri="{FF2B5EF4-FFF2-40B4-BE49-F238E27FC236}">
                  <a16:creationId xmlns:a16="http://schemas.microsoft.com/office/drawing/2014/main" id="{0B23ACB2-A0C5-CEC1-ED39-78C70F327C3E}"/>
                </a:ext>
              </a:extLst>
            </p:cNvPr>
            <p:cNvSpPr/>
            <p:nvPr/>
          </p:nvSpPr>
          <p:spPr>
            <a:xfrm>
              <a:off x="4746351" y="3597513"/>
              <a:ext cx="2291421" cy="1846101"/>
            </a:xfrm>
            <a:custGeom>
              <a:avLst/>
              <a:gdLst>
                <a:gd name="connsiteX0" fmla="*/ 686822 w 2291421"/>
                <a:gd name="connsiteY0" fmla="*/ 172835 h 1846101"/>
                <a:gd name="connsiteX1" fmla="*/ 0 w 2291421"/>
                <a:gd name="connsiteY1" fmla="*/ 1355247 h 1846101"/>
                <a:gd name="connsiteX2" fmla="*/ 539764 w 2291421"/>
                <a:gd name="connsiteY2" fmla="*/ 1846102 h 1846101"/>
                <a:gd name="connsiteX3" fmla="*/ 1300720 w 2291421"/>
                <a:gd name="connsiteY3" fmla="*/ 592198 h 1846101"/>
                <a:gd name="connsiteX4" fmla="*/ 1707195 w 2291421"/>
                <a:gd name="connsiteY4" fmla="*/ 1041854 h 1846101"/>
                <a:gd name="connsiteX5" fmla="*/ 1508364 w 2291421"/>
                <a:gd name="connsiteY5" fmla="*/ 1686155 h 1846101"/>
                <a:gd name="connsiteX6" fmla="*/ 2151453 w 2291421"/>
                <a:gd name="connsiteY6" fmla="*/ 1593624 h 1846101"/>
                <a:gd name="connsiteX7" fmla="*/ 2282318 w 2291421"/>
                <a:gd name="connsiteY7" fmla="*/ 1119954 h 1846101"/>
                <a:gd name="connsiteX8" fmla="*/ 2122372 w 2291421"/>
                <a:gd name="connsiteY8" fmla="*/ 644302 h 1846101"/>
                <a:gd name="connsiteX9" fmla="*/ 1465183 w 2291421"/>
                <a:gd name="connsiteY9" fmla="*/ 0 h 1846101"/>
                <a:gd name="connsiteX10" fmla="*/ 686822 w 2291421"/>
                <a:gd name="connsiteY10" fmla="*/ 172835 h 1846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1421" h="1846101">
                  <a:moveTo>
                    <a:pt x="686822" y="172835"/>
                  </a:moveTo>
                  <a:lnTo>
                    <a:pt x="0" y="1355247"/>
                  </a:lnTo>
                  <a:lnTo>
                    <a:pt x="539764" y="1846102"/>
                  </a:lnTo>
                  <a:lnTo>
                    <a:pt x="1300720" y="592198"/>
                  </a:lnTo>
                  <a:lnTo>
                    <a:pt x="1707195" y="1041854"/>
                  </a:lnTo>
                  <a:lnTo>
                    <a:pt x="1508364" y="1686155"/>
                  </a:lnTo>
                  <a:lnTo>
                    <a:pt x="2151453" y="1593624"/>
                  </a:lnTo>
                  <a:cubicBezTo>
                    <a:pt x="2151453" y="1593624"/>
                    <a:pt x="2260728" y="1227797"/>
                    <a:pt x="2282318" y="1119954"/>
                  </a:cubicBezTo>
                  <a:cubicBezTo>
                    <a:pt x="2315899" y="944339"/>
                    <a:pt x="2255238" y="763946"/>
                    <a:pt x="2122372" y="644302"/>
                  </a:cubicBezTo>
                  <a:cubicBezTo>
                    <a:pt x="1945132" y="479949"/>
                    <a:pt x="1465183" y="0"/>
                    <a:pt x="1465183" y="0"/>
                  </a:cubicBezTo>
                  <a:lnTo>
                    <a:pt x="686822" y="172835"/>
                  </a:lnTo>
                  <a:close/>
                </a:path>
              </a:pathLst>
            </a:custGeom>
            <a:solidFill>
              <a:srgbClr val="FFFFFF"/>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81" name="任意多边形: 形状 180">
              <a:extLst>
                <a:ext uri="{FF2B5EF4-FFF2-40B4-BE49-F238E27FC236}">
                  <a16:creationId xmlns:a16="http://schemas.microsoft.com/office/drawing/2014/main" id="{410E9CBA-EEAA-5E24-CEBD-C8AE39C1B1E4}"/>
                </a:ext>
              </a:extLst>
            </p:cNvPr>
            <p:cNvSpPr/>
            <p:nvPr/>
          </p:nvSpPr>
          <p:spPr>
            <a:xfrm>
              <a:off x="9155448" y="3410359"/>
              <a:ext cx="22031" cy="1156195"/>
            </a:xfrm>
            <a:custGeom>
              <a:avLst/>
              <a:gdLst>
                <a:gd name="connsiteX0" fmla="*/ 0 w 22031"/>
                <a:gd name="connsiteY0" fmla="*/ 0 h 1156195"/>
                <a:gd name="connsiteX1" fmla="*/ 0 w 22031"/>
                <a:gd name="connsiteY1" fmla="*/ 1156195 h 1156195"/>
              </a:gdLst>
              <a:ahLst/>
              <a:cxnLst>
                <a:cxn ang="0">
                  <a:pos x="connsiteX0" y="connsiteY0"/>
                </a:cxn>
                <a:cxn ang="0">
                  <a:pos x="connsiteX1" y="connsiteY1"/>
                </a:cxn>
              </a:cxnLst>
              <a:rect l="l" t="t" r="r" b="b"/>
              <a:pathLst>
                <a:path w="22031" h="1156195">
                  <a:moveTo>
                    <a:pt x="0" y="0"/>
                  </a:moveTo>
                  <a:lnTo>
                    <a:pt x="0" y="1156195"/>
                  </a:lnTo>
                </a:path>
              </a:pathLst>
            </a:custGeom>
            <a:noFill/>
            <a:ln w="9471" cap="flat">
              <a:solidFill>
                <a:srgbClr val="000000"/>
              </a:solidFill>
              <a:prstDash val="solid"/>
              <a:miter/>
            </a:ln>
          </p:spPr>
          <p:txBody>
            <a:bodyPr rtlCol="0" anchor="ctr"/>
            <a:lstStyle/>
            <a:p>
              <a:endParaRPr lang="zh-CN" altLang="en-US" dirty="0">
                <a:latin typeface="思源黑体 CN Light" panose="020B0300000000000000" pitchFamily="34" charset="-122"/>
              </a:endParaRPr>
            </a:p>
          </p:txBody>
        </p:sp>
        <p:sp>
          <p:nvSpPr>
            <p:cNvPr id="182" name="任意多边形: 形状 181">
              <a:extLst>
                <a:ext uri="{FF2B5EF4-FFF2-40B4-BE49-F238E27FC236}">
                  <a16:creationId xmlns:a16="http://schemas.microsoft.com/office/drawing/2014/main" id="{D640B7FB-9D3E-737C-3E88-F8DD10DD01DF}"/>
                </a:ext>
              </a:extLst>
            </p:cNvPr>
            <p:cNvSpPr/>
            <p:nvPr/>
          </p:nvSpPr>
          <p:spPr>
            <a:xfrm>
              <a:off x="9060494" y="3904187"/>
              <a:ext cx="181426" cy="498455"/>
            </a:xfrm>
            <a:custGeom>
              <a:avLst/>
              <a:gdLst>
                <a:gd name="connsiteX0" fmla="*/ 181426 w 181426"/>
                <a:gd name="connsiteY0" fmla="*/ 0 h 498455"/>
                <a:gd name="connsiteX1" fmla="*/ 0 w 181426"/>
                <a:gd name="connsiteY1" fmla="*/ 0 h 498455"/>
                <a:gd name="connsiteX2" fmla="*/ 0 w 181426"/>
                <a:gd name="connsiteY2" fmla="*/ 498455 h 498455"/>
                <a:gd name="connsiteX3" fmla="*/ 181426 w 181426"/>
                <a:gd name="connsiteY3" fmla="*/ 498455 h 498455"/>
                <a:gd name="connsiteX4" fmla="*/ 181426 w 181426"/>
                <a:gd name="connsiteY4" fmla="*/ 0 h 49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26" h="498455">
                  <a:moveTo>
                    <a:pt x="181426" y="0"/>
                  </a:moveTo>
                  <a:lnTo>
                    <a:pt x="0" y="0"/>
                  </a:lnTo>
                  <a:lnTo>
                    <a:pt x="0" y="498455"/>
                  </a:lnTo>
                  <a:lnTo>
                    <a:pt x="181426" y="498455"/>
                  </a:lnTo>
                  <a:lnTo>
                    <a:pt x="181426" y="0"/>
                  </a:lnTo>
                  <a:close/>
                </a:path>
              </a:pathLst>
            </a:custGeom>
            <a:solidFill>
              <a:schemeClr val="accent2">
                <a:lumMod val="20000"/>
                <a:lumOff val="80000"/>
              </a:scheme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83" name="任意多边形: 形状 182">
              <a:extLst>
                <a:ext uri="{FF2B5EF4-FFF2-40B4-BE49-F238E27FC236}">
                  <a16:creationId xmlns:a16="http://schemas.microsoft.com/office/drawing/2014/main" id="{54ABD541-FEE2-0C18-881A-A01363FDC6F6}"/>
                </a:ext>
              </a:extLst>
            </p:cNvPr>
            <p:cNvSpPr/>
            <p:nvPr/>
          </p:nvSpPr>
          <p:spPr>
            <a:xfrm>
              <a:off x="9505854" y="3410359"/>
              <a:ext cx="1170956" cy="1156195"/>
            </a:xfrm>
            <a:custGeom>
              <a:avLst/>
              <a:gdLst>
                <a:gd name="connsiteX0" fmla="*/ 0 w 1170956"/>
                <a:gd name="connsiteY0" fmla="*/ 0 h 1156195"/>
                <a:gd name="connsiteX1" fmla="*/ 0 w 1170956"/>
                <a:gd name="connsiteY1" fmla="*/ 1156195 h 1156195"/>
                <a:gd name="connsiteX2" fmla="*/ 394798 w 1170956"/>
                <a:gd name="connsiteY2" fmla="*/ 0 h 1156195"/>
                <a:gd name="connsiteX3" fmla="*/ 394798 w 1170956"/>
                <a:gd name="connsiteY3" fmla="*/ 1156195 h 1156195"/>
                <a:gd name="connsiteX4" fmla="*/ 794003 w 1170956"/>
                <a:gd name="connsiteY4" fmla="*/ 0 h 1156195"/>
                <a:gd name="connsiteX5" fmla="*/ 794003 w 1170956"/>
                <a:gd name="connsiteY5" fmla="*/ 1156195 h 1156195"/>
                <a:gd name="connsiteX6" fmla="*/ 1170956 w 1170956"/>
                <a:gd name="connsiteY6" fmla="*/ 0 h 1156195"/>
                <a:gd name="connsiteX7" fmla="*/ 1170956 w 1170956"/>
                <a:gd name="connsiteY7" fmla="*/ 1156195 h 115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956" h="1156195">
                  <a:moveTo>
                    <a:pt x="0" y="0"/>
                  </a:moveTo>
                  <a:lnTo>
                    <a:pt x="0" y="1156195"/>
                  </a:lnTo>
                  <a:moveTo>
                    <a:pt x="394798" y="0"/>
                  </a:moveTo>
                  <a:lnTo>
                    <a:pt x="394798" y="1156195"/>
                  </a:lnTo>
                  <a:moveTo>
                    <a:pt x="794003" y="0"/>
                  </a:moveTo>
                  <a:lnTo>
                    <a:pt x="794003" y="1156195"/>
                  </a:lnTo>
                  <a:moveTo>
                    <a:pt x="1170956" y="0"/>
                  </a:moveTo>
                  <a:lnTo>
                    <a:pt x="1170956" y="1156195"/>
                  </a:lnTo>
                </a:path>
              </a:pathLst>
            </a:custGeom>
            <a:noFill/>
            <a:ln w="9471" cap="flat">
              <a:solidFill>
                <a:srgbClr val="000000"/>
              </a:solidFill>
              <a:prstDash val="solid"/>
              <a:miter/>
            </a:ln>
          </p:spPr>
          <p:txBody>
            <a:bodyPr rtlCol="0" anchor="ctr"/>
            <a:lstStyle/>
            <a:p>
              <a:endParaRPr lang="zh-CN" altLang="en-US" dirty="0">
                <a:latin typeface="思源黑体 CN Light" panose="020B0300000000000000" pitchFamily="34" charset="-122"/>
              </a:endParaRPr>
            </a:p>
          </p:txBody>
        </p:sp>
        <p:sp>
          <p:nvSpPr>
            <p:cNvPr id="184" name="任意多边形: 形状 183">
              <a:extLst>
                <a:ext uri="{FF2B5EF4-FFF2-40B4-BE49-F238E27FC236}">
                  <a16:creationId xmlns:a16="http://schemas.microsoft.com/office/drawing/2014/main" id="{67DC5887-BB92-1239-F3F5-A6FB3D74AC23}"/>
                </a:ext>
              </a:extLst>
            </p:cNvPr>
            <p:cNvSpPr/>
            <p:nvPr/>
          </p:nvSpPr>
          <p:spPr>
            <a:xfrm>
              <a:off x="9476552" y="2195671"/>
              <a:ext cx="1289153" cy="107732"/>
            </a:xfrm>
            <a:custGeom>
              <a:avLst/>
              <a:gdLst>
                <a:gd name="connsiteX0" fmla="*/ 1289154 w 1289153"/>
                <a:gd name="connsiteY0" fmla="*/ 0 h 107732"/>
                <a:gd name="connsiteX1" fmla="*/ 0 w 1289153"/>
                <a:gd name="connsiteY1" fmla="*/ 0 h 107732"/>
                <a:gd name="connsiteX2" fmla="*/ 0 w 1289153"/>
                <a:gd name="connsiteY2" fmla="*/ 107732 h 107732"/>
                <a:gd name="connsiteX3" fmla="*/ 1289154 w 1289153"/>
                <a:gd name="connsiteY3" fmla="*/ 107732 h 107732"/>
                <a:gd name="connsiteX4" fmla="*/ 1289154 w 1289153"/>
                <a:gd name="connsiteY4" fmla="*/ 0 h 107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9153" h="107732">
                  <a:moveTo>
                    <a:pt x="1289154" y="0"/>
                  </a:moveTo>
                  <a:lnTo>
                    <a:pt x="0" y="0"/>
                  </a:lnTo>
                  <a:lnTo>
                    <a:pt x="0" y="107732"/>
                  </a:lnTo>
                  <a:lnTo>
                    <a:pt x="1289154" y="107732"/>
                  </a:lnTo>
                  <a:lnTo>
                    <a:pt x="1289154" y="0"/>
                  </a:lnTo>
                  <a:close/>
                </a:path>
              </a:pathLst>
            </a:custGeom>
            <a:solidFill>
              <a:srgbClr val="F4F6FA"/>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85" name="任意多边形: 形状 184">
              <a:extLst>
                <a:ext uri="{FF2B5EF4-FFF2-40B4-BE49-F238E27FC236}">
                  <a16:creationId xmlns:a16="http://schemas.microsoft.com/office/drawing/2014/main" id="{487BC95D-4ADC-6081-A5B0-ABAF89BE6BBF}"/>
                </a:ext>
              </a:extLst>
            </p:cNvPr>
            <p:cNvSpPr/>
            <p:nvPr/>
          </p:nvSpPr>
          <p:spPr>
            <a:xfrm>
              <a:off x="6769363" y="1923145"/>
              <a:ext cx="4435423" cy="2910536"/>
            </a:xfrm>
            <a:custGeom>
              <a:avLst/>
              <a:gdLst>
                <a:gd name="connsiteX0" fmla="*/ 4433001 w 4435423"/>
                <a:gd name="connsiteY0" fmla="*/ 2910537 h 2910536"/>
                <a:gd name="connsiteX1" fmla="*/ 4435424 w 4435423"/>
                <a:gd name="connsiteY1" fmla="*/ 165234 h 2910536"/>
                <a:gd name="connsiteX2" fmla="*/ 4270278 w 4435423"/>
                <a:gd name="connsiteY2" fmla="*/ 0 h 2910536"/>
                <a:gd name="connsiteX3" fmla="*/ 4270190 w 4435423"/>
                <a:gd name="connsiteY3" fmla="*/ 0 h 2910536"/>
                <a:gd name="connsiteX4" fmla="*/ 173936 w 4435423"/>
                <a:gd name="connsiteY4" fmla="*/ 0 h 2910536"/>
                <a:gd name="connsiteX5" fmla="*/ 0 w 4435423"/>
                <a:gd name="connsiteY5" fmla="*/ 173826 h 2910536"/>
                <a:gd name="connsiteX6" fmla="*/ 0 w 4435423"/>
                <a:gd name="connsiteY6" fmla="*/ 2223165 h 2910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5423" h="2910536">
                  <a:moveTo>
                    <a:pt x="4433001" y="2910537"/>
                  </a:moveTo>
                  <a:lnTo>
                    <a:pt x="4435424" y="165234"/>
                  </a:lnTo>
                  <a:cubicBezTo>
                    <a:pt x="4435448" y="74002"/>
                    <a:pt x="4361510" y="24"/>
                    <a:pt x="4270278" y="0"/>
                  </a:cubicBezTo>
                  <a:cubicBezTo>
                    <a:pt x="4270249" y="0"/>
                    <a:pt x="4270220" y="0"/>
                    <a:pt x="4270190" y="0"/>
                  </a:cubicBezTo>
                  <a:lnTo>
                    <a:pt x="173936" y="0"/>
                  </a:lnTo>
                  <a:cubicBezTo>
                    <a:pt x="77922" y="12"/>
                    <a:pt x="73" y="77812"/>
                    <a:pt x="0" y="173826"/>
                  </a:cubicBezTo>
                  <a:lnTo>
                    <a:pt x="0" y="2223165"/>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86" name="任意多边形: 形状 185">
              <a:extLst>
                <a:ext uri="{FF2B5EF4-FFF2-40B4-BE49-F238E27FC236}">
                  <a16:creationId xmlns:a16="http://schemas.microsoft.com/office/drawing/2014/main" id="{AA86E6DD-BFD5-719A-B173-8519E952C1AB}"/>
                </a:ext>
              </a:extLst>
            </p:cNvPr>
            <p:cNvSpPr/>
            <p:nvPr/>
          </p:nvSpPr>
          <p:spPr>
            <a:xfrm>
              <a:off x="6935918" y="5097175"/>
              <a:ext cx="3721834" cy="22031"/>
            </a:xfrm>
            <a:custGeom>
              <a:avLst/>
              <a:gdLst>
                <a:gd name="connsiteX0" fmla="*/ 3721835 w 3721834"/>
                <a:gd name="connsiteY0" fmla="*/ 0 h 22031"/>
                <a:gd name="connsiteX1" fmla="*/ 0 w 3721834"/>
                <a:gd name="connsiteY1" fmla="*/ 0 h 22031"/>
              </a:gdLst>
              <a:ahLst/>
              <a:cxnLst>
                <a:cxn ang="0">
                  <a:pos x="connsiteX0" y="connsiteY0"/>
                </a:cxn>
                <a:cxn ang="0">
                  <a:pos x="connsiteX1" y="connsiteY1"/>
                </a:cxn>
              </a:cxnLst>
              <a:rect l="l" t="t" r="r" b="b"/>
              <a:pathLst>
                <a:path w="3721834" h="22031">
                  <a:moveTo>
                    <a:pt x="3721835" y="0"/>
                  </a:moveTo>
                  <a:lnTo>
                    <a:pt x="0" y="0"/>
                  </a:lnTo>
                </a:path>
              </a:pathLst>
            </a:custGeom>
            <a:noFill/>
            <a:ln w="12775"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87" name="任意多边形: 形状 186">
              <a:extLst>
                <a:ext uri="{FF2B5EF4-FFF2-40B4-BE49-F238E27FC236}">
                  <a16:creationId xmlns:a16="http://schemas.microsoft.com/office/drawing/2014/main" id="{80197E62-1A8E-1F77-5D06-EB83A2FF87CB}"/>
                </a:ext>
              </a:extLst>
            </p:cNvPr>
            <p:cNvSpPr/>
            <p:nvPr/>
          </p:nvSpPr>
          <p:spPr>
            <a:xfrm>
              <a:off x="5767386" y="2116028"/>
              <a:ext cx="5543150" cy="3386630"/>
            </a:xfrm>
            <a:custGeom>
              <a:avLst/>
              <a:gdLst>
                <a:gd name="connsiteX0" fmla="*/ 5448306 w 5543150"/>
                <a:gd name="connsiteY0" fmla="*/ 2393466 h 3386630"/>
                <a:gd name="connsiteX1" fmla="*/ 4060343 w 5543150"/>
                <a:gd name="connsiteY1" fmla="*/ 2393466 h 3386630"/>
                <a:gd name="connsiteX2" fmla="*/ 3965499 w 5543150"/>
                <a:gd name="connsiteY2" fmla="*/ 2488310 h 3386630"/>
                <a:gd name="connsiteX3" fmla="*/ 3965499 w 5543150"/>
                <a:gd name="connsiteY3" fmla="*/ 3291787 h 3386630"/>
                <a:gd name="connsiteX4" fmla="*/ 4060343 w 5543150"/>
                <a:gd name="connsiteY4" fmla="*/ 3386631 h 3386630"/>
                <a:gd name="connsiteX5" fmla="*/ 5448306 w 5543150"/>
                <a:gd name="connsiteY5" fmla="*/ 3386631 h 3386630"/>
                <a:gd name="connsiteX6" fmla="*/ 5543150 w 5543150"/>
                <a:gd name="connsiteY6" fmla="*/ 3291831 h 3386630"/>
                <a:gd name="connsiteX7" fmla="*/ 5543150 w 5543150"/>
                <a:gd name="connsiteY7" fmla="*/ 3291787 h 3386630"/>
                <a:gd name="connsiteX8" fmla="*/ 5543151 w 5543150"/>
                <a:gd name="connsiteY8" fmla="*/ 2488310 h 3386630"/>
                <a:gd name="connsiteX9" fmla="*/ 5448351 w 5543150"/>
                <a:gd name="connsiteY9" fmla="*/ 2393466 h 3386630"/>
                <a:gd name="connsiteX10" fmla="*/ 5448306 w 5543150"/>
                <a:gd name="connsiteY10" fmla="*/ 2393466 h 3386630"/>
                <a:gd name="connsiteX11" fmla="*/ 303479 w 5543150"/>
                <a:gd name="connsiteY11" fmla="*/ 516080 h 3386630"/>
                <a:gd name="connsiteX12" fmla="*/ 910218 w 5543150"/>
                <a:gd name="connsiteY12" fmla="*/ 0 h 3386630"/>
                <a:gd name="connsiteX13" fmla="*/ 1118963 w 5543150"/>
                <a:gd name="connsiteY13" fmla="*/ 421566 h 3386630"/>
                <a:gd name="connsiteX14" fmla="*/ 397993 w 5543150"/>
                <a:gd name="connsiteY14" fmla="*/ 1118853 h 3386630"/>
                <a:gd name="connsiteX15" fmla="*/ 282880 w 5543150"/>
                <a:gd name="connsiteY15" fmla="*/ 1030177 h 3386630"/>
                <a:gd name="connsiteX16" fmla="*/ 0 w 5543150"/>
                <a:gd name="connsiteY16" fmla="*/ 750382 h 3386630"/>
                <a:gd name="connsiteX17" fmla="*/ 303479 w 5543150"/>
                <a:gd name="connsiteY17" fmla="*/ 516080 h 338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43150" h="3386630">
                  <a:moveTo>
                    <a:pt x="5448306" y="2393466"/>
                  </a:moveTo>
                  <a:lnTo>
                    <a:pt x="4060343" y="2393466"/>
                  </a:lnTo>
                  <a:cubicBezTo>
                    <a:pt x="4007962" y="2393466"/>
                    <a:pt x="3965499" y="2435929"/>
                    <a:pt x="3965499" y="2488310"/>
                  </a:cubicBezTo>
                  <a:lnTo>
                    <a:pt x="3965499" y="3291787"/>
                  </a:lnTo>
                  <a:cubicBezTo>
                    <a:pt x="3965499" y="3344167"/>
                    <a:pt x="4007963" y="3386631"/>
                    <a:pt x="4060343" y="3386631"/>
                  </a:cubicBezTo>
                  <a:lnTo>
                    <a:pt x="5448306" y="3386631"/>
                  </a:lnTo>
                  <a:cubicBezTo>
                    <a:pt x="5500676" y="3386643"/>
                    <a:pt x="5543138" y="3344199"/>
                    <a:pt x="5543150" y="3291831"/>
                  </a:cubicBezTo>
                  <a:cubicBezTo>
                    <a:pt x="5543150" y="3291816"/>
                    <a:pt x="5543150" y="3291801"/>
                    <a:pt x="5543150" y="3291787"/>
                  </a:cubicBezTo>
                  <a:lnTo>
                    <a:pt x="5543151" y="2488310"/>
                  </a:lnTo>
                  <a:cubicBezTo>
                    <a:pt x="5543163" y="2435941"/>
                    <a:pt x="5500720" y="2393478"/>
                    <a:pt x="5448351" y="2393466"/>
                  </a:cubicBezTo>
                  <a:cubicBezTo>
                    <a:pt x="5448336" y="2393466"/>
                    <a:pt x="5448321" y="2393466"/>
                    <a:pt x="5448306" y="2393466"/>
                  </a:cubicBezTo>
                  <a:close/>
                  <a:moveTo>
                    <a:pt x="303479" y="516080"/>
                  </a:moveTo>
                  <a:lnTo>
                    <a:pt x="910218" y="0"/>
                  </a:lnTo>
                  <a:lnTo>
                    <a:pt x="1118963" y="421566"/>
                  </a:lnTo>
                  <a:lnTo>
                    <a:pt x="397993" y="1118853"/>
                  </a:lnTo>
                  <a:cubicBezTo>
                    <a:pt x="397993" y="1118853"/>
                    <a:pt x="291032" y="1065758"/>
                    <a:pt x="282880" y="1030177"/>
                  </a:cubicBezTo>
                  <a:cubicBezTo>
                    <a:pt x="260849" y="933130"/>
                    <a:pt x="189138" y="781886"/>
                    <a:pt x="0" y="750382"/>
                  </a:cubicBezTo>
                  <a:lnTo>
                    <a:pt x="303479" y="516080"/>
                  </a:ln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88" name="任意多边形: 形状 187">
              <a:extLst>
                <a:ext uri="{FF2B5EF4-FFF2-40B4-BE49-F238E27FC236}">
                  <a16:creationId xmlns:a16="http://schemas.microsoft.com/office/drawing/2014/main" id="{79E4D3E0-0034-959A-07A6-750F6BB2FE8E}"/>
                </a:ext>
              </a:extLst>
            </p:cNvPr>
            <p:cNvSpPr/>
            <p:nvPr/>
          </p:nvSpPr>
          <p:spPr>
            <a:xfrm>
              <a:off x="5951346" y="3344045"/>
              <a:ext cx="557718" cy="528303"/>
            </a:xfrm>
            <a:custGeom>
              <a:avLst/>
              <a:gdLst>
                <a:gd name="connsiteX0" fmla="*/ 62899 w 557718"/>
                <a:gd name="connsiteY0" fmla="*/ 0 h 528303"/>
                <a:gd name="connsiteX1" fmla="*/ 317469 w 557718"/>
                <a:gd name="connsiteY1" fmla="*/ 0 h 528303"/>
                <a:gd name="connsiteX2" fmla="*/ 557719 w 557718"/>
                <a:gd name="connsiteY2" fmla="*/ 240250 h 528303"/>
                <a:gd name="connsiteX3" fmla="*/ 380368 w 557718"/>
                <a:gd name="connsiteY3" fmla="*/ 480500 h 528303"/>
                <a:gd name="connsiteX4" fmla="*/ 254570 w 557718"/>
                <a:gd name="connsiteY4" fmla="*/ 523350 h 528303"/>
                <a:gd name="connsiteX5" fmla="*/ 7711 w 557718"/>
                <a:gd name="connsiteY5" fmla="*/ 345889 h 528303"/>
                <a:gd name="connsiteX6" fmla="*/ 0 w 557718"/>
                <a:gd name="connsiteY6" fmla="*/ 551 h 528303"/>
                <a:gd name="connsiteX7" fmla="*/ 62899 w 557718"/>
                <a:gd name="connsiteY7" fmla="*/ 0 h 52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718" h="528303">
                  <a:moveTo>
                    <a:pt x="62899" y="0"/>
                  </a:moveTo>
                  <a:lnTo>
                    <a:pt x="317469" y="0"/>
                  </a:lnTo>
                  <a:cubicBezTo>
                    <a:pt x="383562" y="0"/>
                    <a:pt x="557719" y="37122"/>
                    <a:pt x="557719" y="240250"/>
                  </a:cubicBezTo>
                  <a:cubicBezTo>
                    <a:pt x="557719" y="443377"/>
                    <a:pt x="420465" y="469043"/>
                    <a:pt x="380368" y="480500"/>
                  </a:cubicBezTo>
                  <a:cubicBezTo>
                    <a:pt x="380368" y="480500"/>
                    <a:pt x="348974" y="546593"/>
                    <a:pt x="254570" y="523350"/>
                  </a:cubicBezTo>
                  <a:cubicBezTo>
                    <a:pt x="160167" y="500107"/>
                    <a:pt x="76118" y="361311"/>
                    <a:pt x="7711" y="345889"/>
                  </a:cubicBezTo>
                  <a:lnTo>
                    <a:pt x="0" y="551"/>
                  </a:lnTo>
                  <a:cubicBezTo>
                    <a:pt x="0" y="551"/>
                    <a:pt x="11566" y="0"/>
                    <a:pt x="62899" y="0"/>
                  </a:cubicBez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89" name="任意多边形: 形状 188">
              <a:extLst>
                <a:ext uri="{FF2B5EF4-FFF2-40B4-BE49-F238E27FC236}">
                  <a16:creationId xmlns:a16="http://schemas.microsoft.com/office/drawing/2014/main" id="{DA8F06E5-9CC2-9AC4-8F0A-6ACEA87B37A7}"/>
                </a:ext>
              </a:extLst>
            </p:cNvPr>
            <p:cNvSpPr/>
            <p:nvPr/>
          </p:nvSpPr>
          <p:spPr>
            <a:xfrm>
              <a:off x="6015677" y="3627145"/>
              <a:ext cx="307445" cy="104588"/>
            </a:xfrm>
            <a:custGeom>
              <a:avLst/>
              <a:gdLst>
                <a:gd name="connsiteX0" fmla="*/ 0 w 307445"/>
                <a:gd name="connsiteY0" fmla="*/ 97818 h 104588"/>
                <a:gd name="connsiteX1" fmla="*/ 307445 w 307445"/>
                <a:gd name="connsiteY1" fmla="*/ 0 h 104588"/>
              </a:gdLst>
              <a:ahLst/>
              <a:cxnLst>
                <a:cxn ang="0">
                  <a:pos x="connsiteX0" y="connsiteY0"/>
                </a:cxn>
                <a:cxn ang="0">
                  <a:pos x="connsiteX1" y="connsiteY1"/>
                </a:cxn>
              </a:cxnLst>
              <a:rect l="l" t="t" r="r" b="b"/>
              <a:pathLst>
                <a:path w="307445" h="104588">
                  <a:moveTo>
                    <a:pt x="0" y="97818"/>
                  </a:moveTo>
                  <a:cubicBezTo>
                    <a:pt x="0" y="97818"/>
                    <a:pt x="207423" y="142982"/>
                    <a:pt x="307445" y="0"/>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90" name="任意多边形: 形状 189">
              <a:extLst>
                <a:ext uri="{FF2B5EF4-FFF2-40B4-BE49-F238E27FC236}">
                  <a16:creationId xmlns:a16="http://schemas.microsoft.com/office/drawing/2014/main" id="{1092E65C-C316-03E1-FD3E-BD1F747A3FA7}"/>
                </a:ext>
              </a:extLst>
            </p:cNvPr>
            <p:cNvSpPr/>
            <p:nvPr/>
          </p:nvSpPr>
          <p:spPr>
            <a:xfrm>
              <a:off x="6156319" y="3683566"/>
              <a:ext cx="186851" cy="140616"/>
            </a:xfrm>
            <a:custGeom>
              <a:avLst/>
              <a:gdLst>
                <a:gd name="connsiteX0" fmla="*/ 358 w 186851"/>
                <a:gd name="connsiteY0" fmla="*/ 41398 h 140616"/>
                <a:gd name="connsiteX1" fmla="*/ 175395 w 186851"/>
                <a:gd name="connsiteY1" fmla="*/ 140538 h 140616"/>
                <a:gd name="connsiteX2" fmla="*/ 106768 w 186851"/>
                <a:gd name="connsiteY2" fmla="*/ 860 h 140616"/>
                <a:gd name="connsiteX3" fmla="*/ 186851 w 186851"/>
                <a:gd name="connsiteY3" fmla="*/ 29391 h 140616"/>
              </a:gdLst>
              <a:ahLst/>
              <a:cxnLst>
                <a:cxn ang="0">
                  <a:pos x="connsiteX0" y="connsiteY0"/>
                </a:cxn>
                <a:cxn ang="0">
                  <a:pos x="connsiteX1" y="connsiteY1"/>
                </a:cxn>
                <a:cxn ang="0">
                  <a:pos x="connsiteX2" y="connsiteY2"/>
                </a:cxn>
                <a:cxn ang="0">
                  <a:pos x="connsiteX3" y="connsiteY3"/>
                </a:cxn>
              </a:cxnLst>
              <a:rect l="l" t="t" r="r" b="b"/>
              <a:pathLst>
                <a:path w="186851" h="140616">
                  <a:moveTo>
                    <a:pt x="358" y="41398"/>
                  </a:moveTo>
                  <a:cubicBezTo>
                    <a:pt x="358" y="41398"/>
                    <a:pt x="-16166" y="143843"/>
                    <a:pt x="175395" y="140538"/>
                  </a:cubicBezTo>
                  <a:moveTo>
                    <a:pt x="106768" y="860"/>
                  </a:moveTo>
                  <a:cubicBezTo>
                    <a:pt x="106768" y="860"/>
                    <a:pt x="172862" y="-7732"/>
                    <a:pt x="186851" y="29391"/>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91" name="任意多边形: 形状 190">
              <a:extLst>
                <a:ext uri="{FF2B5EF4-FFF2-40B4-BE49-F238E27FC236}">
                  <a16:creationId xmlns:a16="http://schemas.microsoft.com/office/drawing/2014/main" id="{16C9FB53-147A-97A4-902B-EE80C468D4C8}"/>
                </a:ext>
              </a:extLst>
            </p:cNvPr>
            <p:cNvSpPr/>
            <p:nvPr/>
          </p:nvSpPr>
          <p:spPr>
            <a:xfrm>
              <a:off x="7108863" y="1766462"/>
              <a:ext cx="504768" cy="232590"/>
            </a:xfrm>
            <a:custGeom>
              <a:avLst/>
              <a:gdLst>
                <a:gd name="connsiteX0" fmla="*/ 83498 w 504768"/>
                <a:gd name="connsiteY0" fmla="*/ 155141 h 232590"/>
                <a:gd name="connsiteX1" fmla="*/ 126349 w 504768"/>
                <a:gd name="connsiteY1" fmla="*/ 184883 h 232590"/>
                <a:gd name="connsiteX2" fmla="*/ 242673 w 504768"/>
                <a:gd name="connsiteY2" fmla="*/ 203720 h 232590"/>
                <a:gd name="connsiteX3" fmla="*/ 340161 w 504768"/>
                <a:gd name="connsiteY3" fmla="*/ 197441 h 232590"/>
                <a:gd name="connsiteX4" fmla="*/ 418852 w 504768"/>
                <a:gd name="connsiteY4" fmla="*/ 189034 h 232590"/>
                <a:gd name="connsiteX5" fmla="*/ 421897 w 504768"/>
                <a:gd name="connsiteY5" fmla="*/ 184883 h 232590"/>
                <a:gd name="connsiteX6" fmla="*/ 465959 w 504768"/>
                <a:gd name="connsiteY6" fmla="*/ 213193 h 232590"/>
                <a:gd name="connsiteX7" fmla="*/ 490744 w 504768"/>
                <a:gd name="connsiteY7" fmla="*/ 86073 h 232590"/>
                <a:gd name="connsiteX8" fmla="*/ 399865 w 504768"/>
                <a:gd name="connsiteY8" fmla="*/ 37054 h 232590"/>
                <a:gd name="connsiteX9" fmla="*/ 308656 w 504768"/>
                <a:gd name="connsiteY9" fmla="*/ 30775 h 232590"/>
                <a:gd name="connsiteX10" fmla="*/ 220532 w 504768"/>
                <a:gd name="connsiteY10" fmla="*/ 27690 h 232590"/>
                <a:gd name="connsiteX11" fmla="*/ 69619 w 504768"/>
                <a:gd name="connsiteY11" fmla="*/ 33969 h 232590"/>
                <a:gd name="connsiteX12" fmla="*/ 19718 w 504768"/>
                <a:gd name="connsiteY12" fmla="*/ 83760 h 232590"/>
                <a:gd name="connsiteX13" fmla="*/ 0 w 504768"/>
                <a:gd name="connsiteY13" fmla="*/ 154590 h 23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4768" h="232590">
                  <a:moveTo>
                    <a:pt x="83498" y="155141"/>
                  </a:moveTo>
                  <a:cubicBezTo>
                    <a:pt x="83498" y="155141"/>
                    <a:pt x="103436" y="11938"/>
                    <a:pt x="126349" y="184883"/>
                  </a:cubicBezTo>
                  <a:cubicBezTo>
                    <a:pt x="138907" y="279837"/>
                    <a:pt x="242673" y="203720"/>
                    <a:pt x="242673" y="203720"/>
                  </a:cubicBezTo>
                  <a:cubicBezTo>
                    <a:pt x="311851" y="247782"/>
                    <a:pt x="340161" y="197441"/>
                    <a:pt x="340161" y="197441"/>
                  </a:cubicBezTo>
                  <a:cubicBezTo>
                    <a:pt x="364212" y="216849"/>
                    <a:pt x="399443" y="213085"/>
                    <a:pt x="418852" y="189034"/>
                  </a:cubicBezTo>
                  <a:cubicBezTo>
                    <a:pt x="419930" y="187698"/>
                    <a:pt x="420946" y="186312"/>
                    <a:pt x="421897" y="184883"/>
                  </a:cubicBezTo>
                  <a:cubicBezTo>
                    <a:pt x="421897" y="184883"/>
                    <a:pt x="437649" y="213193"/>
                    <a:pt x="465959" y="213193"/>
                  </a:cubicBezTo>
                  <a:cubicBezTo>
                    <a:pt x="535137" y="213193"/>
                    <a:pt x="490744" y="86073"/>
                    <a:pt x="490744" y="86073"/>
                  </a:cubicBezTo>
                  <a:cubicBezTo>
                    <a:pt x="468713" y="-5136"/>
                    <a:pt x="399865" y="37054"/>
                    <a:pt x="399865" y="37054"/>
                  </a:cubicBezTo>
                  <a:cubicBezTo>
                    <a:pt x="371556" y="-3814"/>
                    <a:pt x="308656" y="30775"/>
                    <a:pt x="308656" y="30775"/>
                  </a:cubicBezTo>
                  <a:cubicBezTo>
                    <a:pt x="270983" y="-6898"/>
                    <a:pt x="220532" y="27690"/>
                    <a:pt x="220532" y="27690"/>
                  </a:cubicBezTo>
                  <a:cubicBezTo>
                    <a:pt x="170191" y="-22651"/>
                    <a:pt x="141881" y="5659"/>
                    <a:pt x="69619" y="33969"/>
                  </a:cubicBezTo>
                  <a:cubicBezTo>
                    <a:pt x="46955" y="43164"/>
                    <a:pt x="28962" y="61117"/>
                    <a:pt x="19718" y="83760"/>
                  </a:cubicBezTo>
                  <a:cubicBezTo>
                    <a:pt x="9646" y="106253"/>
                    <a:pt x="3000" y="130128"/>
                    <a:pt x="0" y="154590"/>
                  </a:cubicBezTo>
                </a:path>
              </a:pathLst>
            </a:custGeom>
            <a:solidFill>
              <a:srgbClr val="F9D3DC"/>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92" name="任意多边形: 形状 191">
              <a:extLst>
                <a:ext uri="{FF2B5EF4-FFF2-40B4-BE49-F238E27FC236}">
                  <a16:creationId xmlns:a16="http://schemas.microsoft.com/office/drawing/2014/main" id="{F071E483-CC49-E34D-2FEC-1720E394F9CD}"/>
                </a:ext>
              </a:extLst>
            </p:cNvPr>
            <p:cNvSpPr/>
            <p:nvPr/>
          </p:nvSpPr>
          <p:spPr>
            <a:xfrm>
              <a:off x="6047181" y="1766462"/>
              <a:ext cx="1566450" cy="2423249"/>
            </a:xfrm>
            <a:custGeom>
              <a:avLst/>
              <a:gdLst>
                <a:gd name="connsiteX0" fmla="*/ 1145180 w 1566450"/>
                <a:gd name="connsiteY0" fmla="*/ 155141 h 2423249"/>
                <a:gd name="connsiteX1" fmla="*/ 1188031 w 1566450"/>
                <a:gd name="connsiteY1" fmla="*/ 184883 h 2423249"/>
                <a:gd name="connsiteX2" fmla="*/ 1304355 w 1566450"/>
                <a:gd name="connsiteY2" fmla="*/ 203720 h 2423249"/>
                <a:gd name="connsiteX3" fmla="*/ 1401843 w 1566450"/>
                <a:gd name="connsiteY3" fmla="*/ 197441 h 2423249"/>
                <a:gd name="connsiteX4" fmla="*/ 1480533 w 1566450"/>
                <a:gd name="connsiteY4" fmla="*/ 189034 h 2423249"/>
                <a:gd name="connsiteX5" fmla="*/ 1483579 w 1566450"/>
                <a:gd name="connsiteY5" fmla="*/ 184883 h 2423249"/>
                <a:gd name="connsiteX6" fmla="*/ 1527641 w 1566450"/>
                <a:gd name="connsiteY6" fmla="*/ 213193 h 2423249"/>
                <a:gd name="connsiteX7" fmla="*/ 1552426 w 1566450"/>
                <a:gd name="connsiteY7" fmla="*/ 86073 h 2423249"/>
                <a:gd name="connsiteX8" fmla="*/ 1461547 w 1566450"/>
                <a:gd name="connsiteY8" fmla="*/ 37054 h 2423249"/>
                <a:gd name="connsiteX9" fmla="*/ 1370338 w 1566450"/>
                <a:gd name="connsiteY9" fmla="*/ 30775 h 2423249"/>
                <a:gd name="connsiteX10" fmla="*/ 1282214 w 1566450"/>
                <a:gd name="connsiteY10" fmla="*/ 27690 h 2423249"/>
                <a:gd name="connsiteX11" fmla="*/ 1131300 w 1566450"/>
                <a:gd name="connsiteY11" fmla="*/ 33969 h 2423249"/>
                <a:gd name="connsiteX12" fmla="*/ 1081400 w 1566450"/>
                <a:gd name="connsiteY12" fmla="*/ 83760 h 2423249"/>
                <a:gd name="connsiteX13" fmla="*/ 1061682 w 1566450"/>
                <a:gd name="connsiteY13" fmla="*/ 154590 h 2423249"/>
                <a:gd name="connsiteX14" fmla="*/ 0 w 1566450"/>
                <a:gd name="connsiteY14" fmla="*/ 2423249 h 2423249"/>
                <a:gd name="connsiteX15" fmla="*/ 77109 w 1566450"/>
                <a:gd name="connsiteY15" fmla="*/ 2256473 h 2423249"/>
                <a:gd name="connsiteX16" fmla="*/ 95946 w 1566450"/>
                <a:gd name="connsiteY16" fmla="*/ 2072513 h 24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6450" h="2423249">
                  <a:moveTo>
                    <a:pt x="1145180" y="155141"/>
                  </a:moveTo>
                  <a:cubicBezTo>
                    <a:pt x="1145180" y="155141"/>
                    <a:pt x="1165118" y="11938"/>
                    <a:pt x="1188031" y="184883"/>
                  </a:cubicBezTo>
                  <a:cubicBezTo>
                    <a:pt x="1200588" y="279837"/>
                    <a:pt x="1304355" y="203720"/>
                    <a:pt x="1304355" y="203720"/>
                  </a:cubicBezTo>
                  <a:cubicBezTo>
                    <a:pt x="1373533" y="247782"/>
                    <a:pt x="1401843" y="197441"/>
                    <a:pt x="1401843" y="197441"/>
                  </a:cubicBezTo>
                  <a:cubicBezTo>
                    <a:pt x="1425894" y="216849"/>
                    <a:pt x="1461125" y="213085"/>
                    <a:pt x="1480533" y="189034"/>
                  </a:cubicBezTo>
                  <a:cubicBezTo>
                    <a:pt x="1481612" y="187698"/>
                    <a:pt x="1482628" y="186312"/>
                    <a:pt x="1483579" y="184883"/>
                  </a:cubicBezTo>
                  <a:cubicBezTo>
                    <a:pt x="1483578" y="184883"/>
                    <a:pt x="1499331" y="213193"/>
                    <a:pt x="1527641" y="213193"/>
                  </a:cubicBezTo>
                  <a:cubicBezTo>
                    <a:pt x="1596819" y="213193"/>
                    <a:pt x="1552426" y="86073"/>
                    <a:pt x="1552426" y="86073"/>
                  </a:cubicBezTo>
                  <a:cubicBezTo>
                    <a:pt x="1530395" y="-5136"/>
                    <a:pt x="1461547" y="37054"/>
                    <a:pt x="1461547" y="37054"/>
                  </a:cubicBezTo>
                  <a:cubicBezTo>
                    <a:pt x="1433238" y="-3814"/>
                    <a:pt x="1370338" y="30775"/>
                    <a:pt x="1370338" y="30775"/>
                  </a:cubicBezTo>
                  <a:cubicBezTo>
                    <a:pt x="1332665" y="-6898"/>
                    <a:pt x="1282214" y="27690"/>
                    <a:pt x="1282214" y="27690"/>
                  </a:cubicBezTo>
                  <a:cubicBezTo>
                    <a:pt x="1231873" y="-22651"/>
                    <a:pt x="1203563" y="5659"/>
                    <a:pt x="1131300" y="33969"/>
                  </a:cubicBezTo>
                  <a:cubicBezTo>
                    <a:pt x="1108637" y="43164"/>
                    <a:pt x="1090644" y="61117"/>
                    <a:pt x="1081400" y="83760"/>
                  </a:cubicBezTo>
                  <a:cubicBezTo>
                    <a:pt x="1071328" y="106253"/>
                    <a:pt x="1064681" y="130128"/>
                    <a:pt x="1061682" y="154590"/>
                  </a:cubicBezTo>
                  <a:moveTo>
                    <a:pt x="0" y="2423249"/>
                  </a:moveTo>
                  <a:cubicBezTo>
                    <a:pt x="31836" y="2370704"/>
                    <a:pt x="57700" y="2314764"/>
                    <a:pt x="77109" y="2256473"/>
                  </a:cubicBezTo>
                  <a:cubicBezTo>
                    <a:pt x="97488" y="2188617"/>
                    <a:pt x="95946" y="2072513"/>
                    <a:pt x="95946" y="2072513"/>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93" name="任意多边形: 形状 192">
              <a:extLst>
                <a:ext uri="{FF2B5EF4-FFF2-40B4-BE49-F238E27FC236}">
                  <a16:creationId xmlns:a16="http://schemas.microsoft.com/office/drawing/2014/main" id="{9EC2031D-1C49-07EB-8CC1-5F4A4F9FDBCE}"/>
                </a:ext>
              </a:extLst>
            </p:cNvPr>
            <p:cNvSpPr/>
            <p:nvPr/>
          </p:nvSpPr>
          <p:spPr>
            <a:xfrm>
              <a:off x="6048436" y="4064573"/>
              <a:ext cx="318968" cy="479729"/>
            </a:xfrm>
            <a:custGeom>
              <a:avLst/>
              <a:gdLst>
                <a:gd name="connsiteX0" fmla="*/ 39834 w 318968"/>
                <a:gd name="connsiteY0" fmla="*/ 46817 h 479729"/>
                <a:gd name="connsiteX1" fmla="*/ 65610 w 318968"/>
                <a:gd name="connsiteY1" fmla="*/ 111 h 479729"/>
                <a:gd name="connsiteX2" fmla="*/ 318969 w 318968"/>
                <a:gd name="connsiteY2" fmla="*/ 479729 h 479729"/>
                <a:gd name="connsiteX3" fmla="*/ 13507 w 318968"/>
                <a:gd name="connsiteY3" fmla="*/ 143864 h 479729"/>
                <a:gd name="connsiteX4" fmla="*/ 12075 w 318968"/>
                <a:gd name="connsiteY4" fmla="*/ 96277 h 479729"/>
                <a:gd name="connsiteX5" fmla="*/ 39834 w 318968"/>
                <a:gd name="connsiteY5" fmla="*/ 46817 h 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968" h="479729">
                  <a:moveTo>
                    <a:pt x="39834" y="46817"/>
                  </a:moveTo>
                  <a:cubicBezTo>
                    <a:pt x="39834" y="46817"/>
                    <a:pt x="57459" y="-2643"/>
                    <a:pt x="65610" y="111"/>
                  </a:cubicBezTo>
                  <a:cubicBezTo>
                    <a:pt x="88963" y="7932"/>
                    <a:pt x="318969" y="479729"/>
                    <a:pt x="318969" y="479729"/>
                  </a:cubicBezTo>
                  <a:lnTo>
                    <a:pt x="13507" y="143864"/>
                  </a:lnTo>
                  <a:cubicBezTo>
                    <a:pt x="13507" y="143864"/>
                    <a:pt x="-15905" y="136814"/>
                    <a:pt x="12075" y="96277"/>
                  </a:cubicBezTo>
                  <a:cubicBezTo>
                    <a:pt x="40054" y="55740"/>
                    <a:pt x="39834" y="46817"/>
                    <a:pt x="39834" y="46817"/>
                  </a:cubicBez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94" name="任意多边形: 形状 193">
              <a:extLst>
                <a:ext uri="{FF2B5EF4-FFF2-40B4-BE49-F238E27FC236}">
                  <a16:creationId xmlns:a16="http://schemas.microsoft.com/office/drawing/2014/main" id="{99697703-1307-D153-E3FB-0763B853D222}"/>
                </a:ext>
              </a:extLst>
            </p:cNvPr>
            <p:cNvSpPr/>
            <p:nvPr/>
          </p:nvSpPr>
          <p:spPr>
            <a:xfrm>
              <a:off x="6773879" y="2189282"/>
              <a:ext cx="196408" cy="537670"/>
            </a:xfrm>
            <a:custGeom>
              <a:avLst/>
              <a:gdLst>
                <a:gd name="connsiteX0" fmla="*/ 196408 w 196408"/>
                <a:gd name="connsiteY0" fmla="*/ 0 h 537670"/>
                <a:gd name="connsiteX1" fmla="*/ 0 w 196408"/>
                <a:gd name="connsiteY1" fmla="*/ 0 h 537670"/>
                <a:gd name="connsiteX2" fmla="*/ 0 w 196408"/>
                <a:gd name="connsiteY2" fmla="*/ 537671 h 537670"/>
                <a:gd name="connsiteX3" fmla="*/ 196408 w 196408"/>
                <a:gd name="connsiteY3" fmla="*/ 537671 h 537670"/>
                <a:gd name="connsiteX4" fmla="*/ 196408 w 196408"/>
                <a:gd name="connsiteY4" fmla="*/ 0 h 53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408" h="537670">
                  <a:moveTo>
                    <a:pt x="196408" y="0"/>
                  </a:moveTo>
                  <a:lnTo>
                    <a:pt x="0" y="0"/>
                  </a:lnTo>
                  <a:lnTo>
                    <a:pt x="0" y="537671"/>
                  </a:lnTo>
                  <a:lnTo>
                    <a:pt x="196408" y="537671"/>
                  </a:lnTo>
                  <a:lnTo>
                    <a:pt x="196408" y="0"/>
                  </a:lnTo>
                  <a:close/>
                </a:path>
              </a:pathLst>
            </a:custGeom>
            <a:solidFill>
              <a:srgbClr val="F4F8FE"/>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195" name="任意多边形: 形状 194">
              <a:extLst>
                <a:ext uri="{FF2B5EF4-FFF2-40B4-BE49-F238E27FC236}">
                  <a16:creationId xmlns:a16="http://schemas.microsoft.com/office/drawing/2014/main" id="{31FCB442-42C9-592A-00C2-E74AC444F8AF}"/>
                </a:ext>
              </a:extLst>
            </p:cNvPr>
            <p:cNvSpPr/>
            <p:nvPr/>
          </p:nvSpPr>
          <p:spPr>
            <a:xfrm>
              <a:off x="4222450" y="5118215"/>
              <a:ext cx="966947" cy="639233"/>
            </a:xfrm>
            <a:custGeom>
              <a:avLst/>
              <a:gdLst>
                <a:gd name="connsiteX0" fmla="*/ 497684 w 966947"/>
                <a:gd name="connsiteY0" fmla="*/ 0 h 639233"/>
                <a:gd name="connsiteX1" fmla="*/ 400857 w 966947"/>
                <a:gd name="connsiteY1" fmla="*/ 203348 h 639233"/>
                <a:gd name="connsiteX2" fmla="*/ 179664 w 966947"/>
                <a:gd name="connsiteY2" fmla="*/ 64441 h 639233"/>
                <a:gd name="connsiteX3" fmla="*/ 0 w 966947"/>
                <a:gd name="connsiteY3" fmla="*/ 250494 h 639233"/>
                <a:gd name="connsiteX4" fmla="*/ 834761 w 966947"/>
                <a:gd name="connsiteY4" fmla="*/ 639234 h 639233"/>
                <a:gd name="connsiteX5" fmla="*/ 966948 w 966947"/>
                <a:gd name="connsiteY5" fmla="*/ 290591 h 639233"/>
                <a:gd name="connsiteX6" fmla="*/ 497684 w 966947"/>
                <a:gd name="connsiteY6" fmla="*/ 0 h 639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6947" h="639233">
                  <a:moveTo>
                    <a:pt x="497684" y="0"/>
                  </a:moveTo>
                  <a:lnTo>
                    <a:pt x="400857" y="203348"/>
                  </a:lnTo>
                  <a:cubicBezTo>
                    <a:pt x="400857" y="203348"/>
                    <a:pt x="286405" y="72482"/>
                    <a:pt x="179664" y="64441"/>
                  </a:cubicBezTo>
                  <a:cubicBezTo>
                    <a:pt x="11016" y="51773"/>
                    <a:pt x="0" y="250494"/>
                    <a:pt x="0" y="250494"/>
                  </a:cubicBezTo>
                  <a:lnTo>
                    <a:pt x="834761" y="639234"/>
                  </a:lnTo>
                  <a:lnTo>
                    <a:pt x="966948" y="290591"/>
                  </a:lnTo>
                  <a:lnTo>
                    <a:pt x="497684" y="0"/>
                  </a:ln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196" name="任意多边形: 形状 195">
              <a:extLst>
                <a:ext uri="{FF2B5EF4-FFF2-40B4-BE49-F238E27FC236}">
                  <a16:creationId xmlns:a16="http://schemas.microsoft.com/office/drawing/2014/main" id="{CBE0C118-F92D-4208-14A3-AEB8EFEFA5A9}"/>
                </a:ext>
              </a:extLst>
            </p:cNvPr>
            <p:cNvSpPr/>
            <p:nvPr/>
          </p:nvSpPr>
          <p:spPr>
            <a:xfrm>
              <a:off x="4659769" y="5193231"/>
              <a:ext cx="93412" cy="89336"/>
            </a:xfrm>
            <a:custGeom>
              <a:avLst/>
              <a:gdLst>
                <a:gd name="connsiteX0" fmla="*/ 24565 w 93412"/>
                <a:gd name="connsiteY0" fmla="*/ 0 h 89336"/>
                <a:gd name="connsiteX1" fmla="*/ 93412 w 93412"/>
                <a:gd name="connsiteY1" fmla="*/ 41198 h 89336"/>
                <a:gd name="connsiteX2" fmla="*/ 0 w 93412"/>
                <a:gd name="connsiteY2" fmla="*/ 48028 h 89336"/>
                <a:gd name="connsiteX3" fmla="*/ 68847 w 93412"/>
                <a:gd name="connsiteY3" fmla="*/ 89336 h 89336"/>
              </a:gdLst>
              <a:ahLst/>
              <a:cxnLst>
                <a:cxn ang="0">
                  <a:pos x="connsiteX0" y="connsiteY0"/>
                </a:cxn>
                <a:cxn ang="0">
                  <a:pos x="connsiteX1" y="connsiteY1"/>
                </a:cxn>
                <a:cxn ang="0">
                  <a:pos x="connsiteX2" y="connsiteY2"/>
                </a:cxn>
                <a:cxn ang="0">
                  <a:pos x="connsiteX3" y="connsiteY3"/>
                </a:cxn>
              </a:cxnLst>
              <a:rect l="l" t="t" r="r" b="b"/>
              <a:pathLst>
                <a:path w="93412" h="89336">
                  <a:moveTo>
                    <a:pt x="24565" y="0"/>
                  </a:moveTo>
                  <a:lnTo>
                    <a:pt x="93412" y="41198"/>
                  </a:lnTo>
                  <a:moveTo>
                    <a:pt x="0" y="48028"/>
                  </a:moveTo>
                  <a:lnTo>
                    <a:pt x="68847" y="89336"/>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197" name="任意多边形: 形状 196">
              <a:extLst>
                <a:ext uri="{FF2B5EF4-FFF2-40B4-BE49-F238E27FC236}">
                  <a16:creationId xmlns:a16="http://schemas.microsoft.com/office/drawing/2014/main" id="{41BC2B50-67CD-94FE-3E97-CFEDC98EB347}"/>
                </a:ext>
              </a:extLst>
            </p:cNvPr>
            <p:cNvSpPr/>
            <p:nvPr/>
          </p:nvSpPr>
          <p:spPr>
            <a:xfrm>
              <a:off x="4524121" y="5070821"/>
              <a:ext cx="139724" cy="103792"/>
            </a:xfrm>
            <a:custGeom>
              <a:avLst/>
              <a:gdLst>
                <a:gd name="connsiteX0" fmla="*/ 139724 w 139724"/>
                <a:gd name="connsiteY0" fmla="*/ 103793 h 103792"/>
                <a:gd name="connsiteX1" fmla="*/ 3902 w 139724"/>
                <a:gd name="connsiteY1" fmla="*/ 13025 h 103792"/>
                <a:gd name="connsiteX2" fmla="*/ 139724 w 139724"/>
                <a:gd name="connsiteY2" fmla="*/ 103793 h 103792"/>
              </a:gdLst>
              <a:ahLst/>
              <a:cxnLst>
                <a:cxn ang="0">
                  <a:pos x="connsiteX0" y="connsiteY0"/>
                </a:cxn>
                <a:cxn ang="0">
                  <a:pos x="connsiteX1" y="connsiteY1"/>
                </a:cxn>
                <a:cxn ang="0">
                  <a:pos x="connsiteX2" y="connsiteY2"/>
                </a:cxn>
              </a:cxnLst>
              <a:rect l="l" t="t" r="r" b="b"/>
              <a:pathLst>
                <a:path w="139724" h="103792">
                  <a:moveTo>
                    <a:pt x="139724" y="103793"/>
                  </a:moveTo>
                  <a:cubicBezTo>
                    <a:pt x="139724" y="103793"/>
                    <a:pt x="32653" y="-43816"/>
                    <a:pt x="3902" y="13025"/>
                  </a:cubicBezTo>
                  <a:cubicBezTo>
                    <a:pt x="-27382" y="74602"/>
                    <a:pt x="139724" y="103793"/>
                    <a:pt x="139724" y="103793"/>
                  </a:cubicBezTo>
                  <a:close/>
                </a:path>
              </a:pathLst>
            </a:custGeom>
            <a:noFill/>
            <a:ln w="10903" cap="rnd">
              <a:solidFill>
                <a:srgbClr val="000000"/>
              </a:solidFill>
              <a:prstDash val="solid"/>
              <a:round/>
            </a:ln>
          </p:spPr>
          <p:txBody>
            <a:bodyPr rtlCol="0" anchor="ctr"/>
            <a:lstStyle/>
            <a:p>
              <a:endParaRPr lang="zh-CN" altLang="en-US" dirty="0">
                <a:latin typeface="思源黑体 CN Light" panose="020B0300000000000000" pitchFamily="34" charset="-122"/>
              </a:endParaRPr>
            </a:p>
          </p:txBody>
        </p:sp>
        <p:sp>
          <p:nvSpPr>
            <p:cNvPr id="198" name="任意多边形: 形状 197">
              <a:extLst>
                <a:ext uri="{FF2B5EF4-FFF2-40B4-BE49-F238E27FC236}">
                  <a16:creationId xmlns:a16="http://schemas.microsoft.com/office/drawing/2014/main" id="{4B744235-4254-6876-E89D-23E1DA4947E3}"/>
                </a:ext>
              </a:extLst>
            </p:cNvPr>
            <p:cNvSpPr/>
            <p:nvPr/>
          </p:nvSpPr>
          <p:spPr>
            <a:xfrm>
              <a:off x="4538192" y="5153052"/>
              <a:ext cx="125652" cy="45975"/>
            </a:xfrm>
            <a:custGeom>
              <a:avLst/>
              <a:gdLst>
                <a:gd name="connsiteX0" fmla="*/ 125652 w 125652"/>
                <a:gd name="connsiteY0" fmla="*/ 21562 h 45975"/>
                <a:gd name="connsiteX1" fmla="*/ 75 w 125652"/>
                <a:gd name="connsiteY1" fmla="*/ 20351 h 45975"/>
                <a:gd name="connsiteX2" fmla="*/ 125652 w 125652"/>
                <a:gd name="connsiteY2" fmla="*/ 21562 h 45975"/>
              </a:gdLst>
              <a:ahLst/>
              <a:cxnLst>
                <a:cxn ang="0">
                  <a:pos x="connsiteX0" y="connsiteY0"/>
                </a:cxn>
                <a:cxn ang="0">
                  <a:pos x="connsiteX1" y="connsiteY1"/>
                </a:cxn>
                <a:cxn ang="0">
                  <a:pos x="connsiteX2" y="connsiteY2"/>
                </a:cxn>
              </a:cxnLst>
              <a:rect l="l" t="t" r="r" b="b"/>
              <a:pathLst>
                <a:path w="125652" h="45975">
                  <a:moveTo>
                    <a:pt x="125652" y="21562"/>
                  </a:moveTo>
                  <a:cubicBezTo>
                    <a:pt x="125652" y="21562"/>
                    <a:pt x="3269" y="-26135"/>
                    <a:pt x="75" y="20351"/>
                  </a:cubicBezTo>
                  <a:cubicBezTo>
                    <a:pt x="-3120" y="66836"/>
                    <a:pt x="96902" y="39297"/>
                    <a:pt x="125652" y="21562"/>
                  </a:cubicBezTo>
                  <a:close/>
                </a:path>
              </a:pathLst>
            </a:custGeom>
            <a:noFill/>
            <a:ln w="10903" cap="rnd">
              <a:solidFill>
                <a:srgbClr val="000000"/>
              </a:solidFill>
              <a:prstDash val="solid"/>
              <a:round/>
            </a:ln>
          </p:spPr>
          <p:txBody>
            <a:bodyPr rtlCol="0" anchor="ctr"/>
            <a:lstStyle/>
            <a:p>
              <a:endParaRPr lang="zh-CN" altLang="en-US" dirty="0">
                <a:latin typeface="思源黑体 CN Light" panose="020B0300000000000000" pitchFamily="34" charset="-122"/>
              </a:endParaRPr>
            </a:p>
          </p:txBody>
        </p:sp>
        <p:sp>
          <p:nvSpPr>
            <p:cNvPr id="199" name="任意多边形: 形状 198">
              <a:extLst>
                <a:ext uri="{FF2B5EF4-FFF2-40B4-BE49-F238E27FC236}">
                  <a16:creationId xmlns:a16="http://schemas.microsoft.com/office/drawing/2014/main" id="{8725356C-1FBE-8707-0F43-7A7B57F98465}"/>
                </a:ext>
              </a:extLst>
            </p:cNvPr>
            <p:cNvSpPr/>
            <p:nvPr/>
          </p:nvSpPr>
          <p:spPr>
            <a:xfrm>
              <a:off x="5370274" y="3770238"/>
              <a:ext cx="589553" cy="106190"/>
            </a:xfrm>
            <a:custGeom>
              <a:avLst/>
              <a:gdLst>
                <a:gd name="connsiteX0" fmla="*/ 0 w 589553"/>
                <a:gd name="connsiteY0" fmla="*/ 106190 h 106190"/>
                <a:gd name="connsiteX1" fmla="*/ 589554 w 589553"/>
                <a:gd name="connsiteY1" fmla="*/ 4516 h 106190"/>
                <a:gd name="connsiteX2" fmla="*/ 62899 w 589553"/>
                <a:gd name="connsiteY2" fmla="*/ 0 h 106190"/>
                <a:gd name="connsiteX3" fmla="*/ 0 w 589553"/>
                <a:gd name="connsiteY3" fmla="*/ 106190 h 106190"/>
              </a:gdLst>
              <a:ahLst/>
              <a:cxnLst>
                <a:cxn ang="0">
                  <a:pos x="connsiteX0" y="connsiteY0"/>
                </a:cxn>
                <a:cxn ang="0">
                  <a:pos x="connsiteX1" y="connsiteY1"/>
                </a:cxn>
                <a:cxn ang="0">
                  <a:pos x="connsiteX2" y="connsiteY2"/>
                </a:cxn>
                <a:cxn ang="0">
                  <a:pos x="connsiteX3" y="connsiteY3"/>
                </a:cxn>
              </a:cxnLst>
              <a:rect l="l" t="t" r="r" b="b"/>
              <a:pathLst>
                <a:path w="589553" h="106190">
                  <a:moveTo>
                    <a:pt x="0" y="106190"/>
                  </a:moveTo>
                  <a:lnTo>
                    <a:pt x="589554" y="4516"/>
                  </a:lnTo>
                  <a:lnTo>
                    <a:pt x="62899" y="0"/>
                  </a:lnTo>
                  <a:lnTo>
                    <a:pt x="0" y="106190"/>
                  </a:ln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00" name="任意多边形: 形状 199">
              <a:extLst>
                <a:ext uri="{FF2B5EF4-FFF2-40B4-BE49-F238E27FC236}">
                  <a16:creationId xmlns:a16="http://schemas.microsoft.com/office/drawing/2014/main" id="{88C50C07-E680-9AB7-7832-C84395833070}"/>
                </a:ext>
              </a:extLst>
            </p:cNvPr>
            <p:cNvSpPr/>
            <p:nvPr/>
          </p:nvSpPr>
          <p:spPr>
            <a:xfrm>
              <a:off x="10572823" y="1557758"/>
              <a:ext cx="201365" cy="190789"/>
            </a:xfrm>
            <a:custGeom>
              <a:avLst/>
              <a:gdLst>
                <a:gd name="connsiteX0" fmla="*/ 100683 w 201365"/>
                <a:gd name="connsiteY0" fmla="*/ 190790 h 190789"/>
                <a:gd name="connsiteX1" fmla="*/ 201365 w 201365"/>
                <a:gd name="connsiteY1" fmla="*/ 95395 h 190789"/>
                <a:gd name="connsiteX2" fmla="*/ 100683 w 201365"/>
                <a:gd name="connsiteY2" fmla="*/ 0 h 190789"/>
                <a:gd name="connsiteX3" fmla="*/ 0 w 201365"/>
                <a:gd name="connsiteY3" fmla="*/ 95395 h 190789"/>
                <a:gd name="connsiteX4" fmla="*/ 100683 w 201365"/>
                <a:gd name="connsiteY4" fmla="*/ 190790 h 190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65" h="190789">
                  <a:moveTo>
                    <a:pt x="100683" y="190790"/>
                  </a:moveTo>
                  <a:cubicBezTo>
                    <a:pt x="156289" y="190790"/>
                    <a:pt x="201365" y="148093"/>
                    <a:pt x="201365" y="95395"/>
                  </a:cubicBezTo>
                  <a:cubicBezTo>
                    <a:pt x="201365" y="42718"/>
                    <a:pt x="156289" y="0"/>
                    <a:pt x="100683" y="0"/>
                  </a:cubicBezTo>
                  <a:cubicBezTo>
                    <a:pt x="45076" y="0"/>
                    <a:pt x="0" y="42718"/>
                    <a:pt x="0" y="95395"/>
                  </a:cubicBezTo>
                  <a:cubicBezTo>
                    <a:pt x="0" y="148093"/>
                    <a:pt x="45076" y="190790"/>
                    <a:pt x="100683" y="190790"/>
                  </a:cubicBezTo>
                  <a:close/>
                </a:path>
              </a:pathLst>
            </a:custGeom>
            <a:solidFill>
              <a:schemeClr val="accent2"/>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1" name="任意多边形: 形状 200">
              <a:extLst>
                <a:ext uri="{FF2B5EF4-FFF2-40B4-BE49-F238E27FC236}">
                  <a16:creationId xmlns:a16="http://schemas.microsoft.com/office/drawing/2014/main" id="{A9363E46-637E-B53F-AD3B-992CB3FCB04E}"/>
                </a:ext>
              </a:extLst>
            </p:cNvPr>
            <p:cNvSpPr/>
            <p:nvPr/>
          </p:nvSpPr>
          <p:spPr>
            <a:xfrm>
              <a:off x="10932151" y="1557758"/>
              <a:ext cx="201365" cy="190789"/>
            </a:xfrm>
            <a:custGeom>
              <a:avLst/>
              <a:gdLst>
                <a:gd name="connsiteX0" fmla="*/ 100683 w 201365"/>
                <a:gd name="connsiteY0" fmla="*/ 190790 h 190789"/>
                <a:gd name="connsiteX1" fmla="*/ 201365 w 201365"/>
                <a:gd name="connsiteY1" fmla="*/ 95395 h 190789"/>
                <a:gd name="connsiteX2" fmla="*/ 100683 w 201365"/>
                <a:gd name="connsiteY2" fmla="*/ 0 h 190789"/>
                <a:gd name="connsiteX3" fmla="*/ 0 w 201365"/>
                <a:gd name="connsiteY3" fmla="*/ 95395 h 190789"/>
                <a:gd name="connsiteX4" fmla="*/ 100683 w 201365"/>
                <a:gd name="connsiteY4" fmla="*/ 190790 h 190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65" h="190789">
                  <a:moveTo>
                    <a:pt x="100683" y="190790"/>
                  </a:moveTo>
                  <a:cubicBezTo>
                    <a:pt x="156289" y="190790"/>
                    <a:pt x="201365" y="148093"/>
                    <a:pt x="201365" y="95395"/>
                  </a:cubicBezTo>
                  <a:cubicBezTo>
                    <a:pt x="201365" y="42718"/>
                    <a:pt x="156289" y="0"/>
                    <a:pt x="100683" y="0"/>
                  </a:cubicBezTo>
                  <a:cubicBezTo>
                    <a:pt x="45076" y="0"/>
                    <a:pt x="0" y="42718"/>
                    <a:pt x="0" y="95395"/>
                  </a:cubicBezTo>
                  <a:cubicBezTo>
                    <a:pt x="0" y="148093"/>
                    <a:pt x="45076" y="190790"/>
                    <a:pt x="100683" y="190790"/>
                  </a:cubicBez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2" name="任意多边形: 形状 201">
              <a:extLst>
                <a:ext uri="{FF2B5EF4-FFF2-40B4-BE49-F238E27FC236}">
                  <a16:creationId xmlns:a16="http://schemas.microsoft.com/office/drawing/2014/main" id="{A50B0B4A-3F6D-AC5D-B7D1-A6182A95A5F2}"/>
                </a:ext>
              </a:extLst>
            </p:cNvPr>
            <p:cNvSpPr/>
            <p:nvPr/>
          </p:nvSpPr>
          <p:spPr>
            <a:xfrm>
              <a:off x="6983506" y="2126713"/>
              <a:ext cx="1376727" cy="1767009"/>
            </a:xfrm>
            <a:custGeom>
              <a:avLst/>
              <a:gdLst>
                <a:gd name="connsiteX0" fmla="*/ 174707 w 1376727"/>
                <a:gd name="connsiteY0" fmla="*/ 190790 h 1767009"/>
                <a:gd name="connsiteX1" fmla="*/ 275390 w 1376727"/>
                <a:gd name="connsiteY1" fmla="*/ 95395 h 1767009"/>
                <a:gd name="connsiteX2" fmla="*/ 174707 w 1376727"/>
                <a:gd name="connsiteY2" fmla="*/ 0 h 1767009"/>
                <a:gd name="connsiteX3" fmla="*/ 74025 w 1376727"/>
                <a:gd name="connsiteY3" fmla="*/ 95395 h 1767009"/>
                <a:gd name="connsiteX4" fmla="*/ 174707 w 1376727"/>
                <a:gd name="connsiteY4" fmla="*/ 190790 h 1767009"/>
                <a:gd name="connsiteX5" fmla="*/ 688364 w 1376727"/>
                <a:gd name="connsiteY5" fmla="*/ 1767010 h 1767009"/>
                <a:gd name="connsiteX6" fmla="*/ 1376728 w 1376727"/>
                <a:gd name="connsiteY6" fmla="*/ 1078646 h 1767009"/>
                <a:gd name="connsiteX7" fmla="*/ 688364 w 1376727"/>
                <a:gd name="connsiteY7" fmla="*/ 390282 h 1767009"/>
                <a:gd name="connsiteX8" fmla="*/ 0 w 1376727"/>
                <a:gd name="connsiteY8" fmla="*/ 1078646 h 1767009"/>
                <a:gd name="connsiteX9" fmla="*/ 688364 w 1376727"/>
                <a:gd name="connsiteY9" fmla="*/ 1767010 h 176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6727" h="1767009">
                  <a:moveTo>
                    <a:pt x="174707" y="190790"/>
                  </a:moveTo>
                  <a:cubicBezTo>
                    <a:pt x="230314" y="190790"/>
                    <a:pt x="275390" y="148071"/>
                    <a:pt x="275390" y="95395"/>
                  </a:cubicBezTo>
                  <a:cubicBezTo>
                    <a:pt x="275390" y="42718"/>
                    <a:pt x="230314" y="0"/>
                    <a:pt x="174707" y="0"/>
                  </a:cubicBezTo>
                  <a:cubicBezTo>
                    <a:pt x="119101" y="0"/>
                    <a:pt x="74025" y="42718"/>
                    <a:pt x="74025" y="95395"/>
                  </a:cubicBezTo>
                  <a:cubicBezTo>
                    <a:pt x="74025" y="148071"/>
                    <a:pt x="119101" y="190790"/>
                    <a:pt x="174707" y="190790"/>
                  </a:cubicBezTo>
                  <a:close/>
                  <a:moveTo>
                    <a:pt x="688364" y="1767010"/>
                  </a:moveTo>
                  <a:cubicBezTo>
                    <a:pt x="1068534" y="1767010"/>
                    <a:pt x="1376728" y="1458816"/>
                    <a:pt x="1376728" y="1078646"/>
                  </a:cubicBezTo>
                  <a:cubicBezTo>
                    <a:pt x="1376728" y="698476"/>
                    <a:pt x="1068534" y="390282"/>
                    <a:pt x="688364" y="390282"/>
                  </a:cubicBezTo>
                  <a:cubicBezTo>
                    <a:pt x="308194" y="390282"/>
                    <a:pt x="0" y="698476"/>
                    <a:pt x="0" y="1078646"/>
                  </a:cubicBezTo>
                  <a:cubicBezTo>
                    <a:pt x="0" y="1458816"/>
                    <a:pt x="308194" y="1767010"/>
                    <a:pt x="688364" y="1767010"/>
                  </a:cubicBezTo>
                  <a:close/>
                </a:path>
              </a:pathLst>
            </a:custGeom>
            <a:solidFill>
              <a:schemeClr val="accent2">
                <a:lumMod val="20000"/>
                <a:lumOff val="80000"/>
              </a:schemeClr>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3" name="任意多边形: 形状 202">
              <a:extLst>
                <a:ext uri="{FF2B5EF4-FFF2-40B4-BE49-F238E27FC236}">
                  <a16:creationId xmlns:a16="http://schemas.microsoft.com/office/drawing/2014/main" id="{1C9C5A26-CE5A-F9F7-CB59-82C9575601E9}"/>
                </a:ext>
              </a:extLst>
            </p:cNvPr>
            <p:cNvSpPr/>
            <p:nvPr/>
          </p:nvSpPr>
          <p:spPr>
            <a:xfrm>
              <a:off x="7170440" y="2791613"/>
              <a:ext cx="1429492" cy="1113014"/>
            </a:xfrm>
            <a:custGeom>
              <a:avLst/>
              <a:gdLst>
                <a:gd name="connsiteX0" fmla="*/ 860647 w 1429492"/>
                <a:gd name="connsiteY0" fmla="*/ 97378 h 1113014"/>
                <a:gd name="connsiteX1" fmla="*/ 441505 w 1429492"/>
                <a:gd name="connsiteY1" fmla="*/ 515970 h 1113014"/>
                <a:gd name="connsiteX2" fmla="*/ 16303 w 1429492"/>
                <a:gd name="connsiteY2" fmla="*/ 535357 h 1113014"/>
                <a:gd name="connsiteX3" fmla="*/ 0 w 1429492"/>
                <a:gd name="connsiteY3" fmla="*/ 1097152 h 1113014"/>
                <a:gd name="connsiteX4" fmla="*/ 915395 w 1429492"/>
                <a:gd name="connsiteY4" fmla="*/ 1097152 h 1113014"/>
                <a:gd name="connsiteX5" fmla="*/ 1429492 w 1429492"/>
                <a:gd name="connsiteY5" fmla="*/ 760736 h 1113014"/>
                <a:gd name="connsiteX6" fmla="*/ 1051878 w 1429492"/>
                <a:gd name="connsiteY6" fmla="*/ 0 h 1113014"/>
                <a:gd name="connsiteX7" fmla="*/ 860647 w 1429492"/>
                <a:gd name="connsiteY7" fmla="*/ 97378 h 111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9492" h="1113014">
                  <a:moveTo>
                    <a:pt x="860647" y="97378"/>
                  </a:moveTo>
                  <a:cubicBezTo>
                    <a:pt x="860647" y="97378"/>
                    <a:pt x="613568" y="255782"/>
                    <a:pt x="441505" y="515970"/>
                  </a:cubicBezTo>
                  <a:lnTo>
                    <a:pt x="16303" y="535357"/>
                  </a:lnTo>
                  <a:lnTo>
                    <a:pt x="0" y="1097152"/>
                  </a:lnTo>
                  <a:cubicBezTo>
                    <a:pt x="0" y="1097152"/>
                    <a:pt x="516190" y="1132843"/>
                    <a:pt x="915395" y="1097152"/>
                  </a:cubicBezTo>
                  <a:cubicBezTo>
                    <a:pt x="1314599" y="1061462"/>
                    <a:pt x="1429492" y="935333"/>
                    <a:pt x="1429492" y="760736"/>
                  </a:cubicBezTo>
                  <a:cubicBezTo>
                    <a:pt x="1429492" y="388520"/>
                    <a:pt x="1051878" y="0"/>
                    <a:pt x="1051878" y="0"/>
                  </a:cubicBezTo>
                  <a:cubicBezTo>
                    <a:pt x="1010518" y="64745"/>
                    <a:pt x="937336" y="102011"/>
                    <a:pt x="860647" y="97378"/>
                  </a:cubicBezTo>
                  <a:close/>
                </a:path>
              </a:pathLst>
            </a:custGeom>
            <a:solidFill>
              <a:schemeClr val="accent2"/>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4" name="任意多边形: 形状 203">
              <a:extLst>
                <a:ext uri="{FF2B5EF4-FFF2-40B4-BE49-F238E27FC236}">
                  <a16:creationId xmlns:a16="http://schemas.microsoft.com/office/drawing/2014/main" id="{FE6137B2-D996-9833-1127-BDCFA4F21536}"/>
                </a:ext>
              </a:extLst>
            </p:cNvPr>
            <p:cNvSpPr/>
            <p:nvPr/>
          </p:nvSpPr>
          <p:spPr>
            <a:xfrm>
              <a:off x="6657006" y="3326530"/>
              <a:ext cx="529737" cy="528952"/>
            </a:xfrm>
            <a:custGeom>
              <a:avLst/>
              <a:gdLst>
                <a:gd name="connsiteX0" fmla="*/ 529738 w 529737"/>
                <a:gd name="connsiteY0" fmla="*/ 0 h 528952"/>
                <a:gd name="connsiteX1" fmla="*/ 162368 w 529737"/>
                <a:gd name="connsiteY1" fmla="*/ 19167 h 528952"/>
                <a:gd name="connsiteX2" fmla="*/ 108 w 529737"/>
                <a:gd name="connsiteY2" fmla="*/ 232429 h 528952"/>
                <a:gd name="connsiteX3" fmla="*/ 187373 w 529737"/>
                <a:gd name="connsiteY3" fmla="*/ 488982 h 528952"/>
                <a:gd name="connsiteX4" fmla="*/ 300503 w 529737"/>
                <a:gd name="connsiteY4" fmla="*/ 526765 h 528952"/>
                <a:gd name="connsiteX5" fmla="*/ 511892 w 529737"/>
                <a:gd name="connsiteY5" fmla="*/ 392816 h 528952"/>
                <a:gd name="connsiteX6" fmla="*/ 529738 w 529737"/>
                <a:gd name="connsiteY6" fmla="*/ 0 h 52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737" h="528952">
                  <a:moveTo>
                    <a:pt x="529738" y="0"/>
                  </a:moveTo>
                  <a:cubicBezTo>
                    <a:pt x="529738" y="0"/>
                    <a:pt x="234079" y="9804"/>
                    <a:pt x="162368" y="19167"/>
                  </a:cubicBezTo>
                  <a:cubicBezTo>
                    <a:pt x="90656" y="28530"/>
                    <a:pt x="-3637" y="87133"/>
                    <a:pt x="108" y="232429"/>
                  </a:cubicBezTo>
                  <a:cubicBezTo>
                    <a:pt x="3853" y="377724"/>
                    <a:pt x="55186" y="487109"/>
                    <a:pt x="187373" y="488982"/>
                  </a:cubicBezTo>
                  <a:cubicBezTo>
                    <a:pt x="187373" y="488982"/>
                    <a:pt x="191118" y="539984"/>
                    <a:pt x="300503" y="526765"/>
                  </a:cubicBezTo>
                  <a:cubicBezTo>
                    <a:pt x="409888" y="513546"/>
                    <a:pt x="511892" y="392816"/>
                    <a:pt x="511892" y="392816"/>
                  </a:cubicBezTo>
                  <a:lnTo>
                    <a:pt x="529738" y="0"/>
                  </a:ln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5" name="任意多边形: 形状 204">
              <a:extLst>
                <a:ext uri="{FF2B5EF4-FFF2-40B4-BE49-F238E27FC236}">
                  <a16:creationId xmlns:a16="http://schemas.microsoft.com/office/drawing/2014/main" id="{9D095B23-C696-8676-8428-25CF52C6EAB7}"/>
                </a:ext>
              </a:extLst>
            </p:cNvPr>
            <p:cNvSpPr/>
            <p:nvPr/>
          </p:nvSpPr>
          <p:spPr>
            <a:xfrm>
              <a:off x="6857157" y="3621417"/>
              <a:ext cx="307555" cy="80111"/>
            </a:xfrm>
            <a:custGeom>
              <a:avLst/>
              <a:gdLst>
                <a:gd name="connsiteX0" fmla="*/ 0 w 307555"/>
                <a:gd name="connsiteY0" fmla="*/ 0 h 80111"/>
                <a:gd name="connsiteX1" fmla="*/ 182969 w 307555"/>
                <a:gd name="connsiteY1" fmla="*/ 79312 h 80111"/>
                <a:gd name="connsiteX2" fmla="*/ 307555 w 307555"/>
                <a:gd name="connsiteY2" fmla="*/ 71712 h 80111"/>
              </a:gdLst>
              <a:ahLst/>
              <a:cxnLst>
                <a:cxn ang="0">
                  <a:pos x="connsiteX0" y="connsiteY0"/>
                </a:cxn>
                <a:cxn ang="0">
                  <a:pos x="connsiteX1" y="connsiteY1"/>
                </a:cxn>
                <a:cxn ang="0">
                  <a:pos x="connsiteX2" y="connsiteY2"/>
                </a:cxn>
              </a:cxnLst>
              <a:rect l="l" t="t" r="r" b="b"/>
              <a:pathLst>
                <a:path w="307555" h="80111">
                  <a:moveTo>
                    <a:pt x="0" y="0"/>
                  </a:moveTo>
                  <a:cubicBezTo>
                    <a:pt x="43676" y="55648"/>
                    <a:pt x="112497" y="85480"/>
                    <a:pt x="182969" y="79312"/>
                  </a:cubicBezTo>
                  <a:lnTo>
                    <a:pt x="307555" y="71712"/>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6" name="任意多边形: 形状 205">
              <a:extLst>
                <a:ext uri="{FF2B5EF4-FFF2-40B4-BE49-F238E27FC236}">
                  <a16:creationId xmlns:a16="http://schemas.microsoft.com/office/drawing/2014/main" id="{6039534A-7929-A9A9-5386-929BC3DAAE3C}"/>
                </a:ext>
              </a:extLst>
            </p:cNvPr>
            <p:cNvSpPr/>
            <p:nvPr/>
          </p:nvSpPr>
          <p:spPr>
            <a:xfrm>
              <a:off x="6834465" y="3160085"/>
              <a:ext cx="1235397" cy="655536"/>
            </a:xfrm>
            <a:custGeom>
              <a:avLst/>
              <a:gdLst>
                <a:gd name="connsiteX0" fmla="*/ 188697 w 1235397"/>
                <a:gd name="connsiteY0" fmla="*/ 542297 h 655536"/>
                <a:gd name="connsiteX1" fmla="*/ 9694 w 1235397"/>
                <a:gd name="connsiteY1" fmla="*/ 655427 h 655536"/>
                <a:gd name="connsiteX2" fmla="*/ 81185 w 1235397"/>
                <a:gd name="connsiteY2" fmla="*/ 513987 h 655536"/>
                <a:gd name="connsiteX3" fmla="*/ 0 w 1235397"/>
                <a:gd name="connsiteY3" fmla="*/ 517732 h 655536"/>
                <a:gd name="connsiteX4" fmla="*/ 777480 w 1235397"/>
                <a:gd name="connsiteY4" fmla="*/ 147058 h 655536"/>
                <a:gd name="connsiteX5" fmla="*/ 1235397 w 1235397"/>
                <a:gd name="connsiteY5" fmla="*/ 147058 h 655536"/>
                <a:gd name="connsiteX6" fmla="*/ 1038659 w 1235397"/>
                <a:gd name="connsiteY6" fmla="*/ 147829 h 655536"/>
                <a:gd name="connsiteX7" fmla="*/ 1093076 w 1235397"/>
                <a:gd name="connsiteY7" fmla="*/ 0 h 655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5397" h="655536">
                  <a:moveTo>
                    <a:pt x="188697" y="542297"/>
                  </a:moveTo>
                  <a:cubicBezTo>
                    <a:pt x="188697" y="542297"/>
                    <a:pt x="235844" y="659613"/>
                    <a:pt x="9694" y="655427"/>
                  </a:cubicBezTo>
                  <a:moveTo>
                    <a:pt x="81185" y="513987"/>
                  </a:moveTo>
                  <a:cubicBezTo>
                    <a:pt x="54934" y="502978"/>
                    <a:pt x="25125" y="504353"/>
                    <a:pt x="0" y="517732"/>
                  </a:cubicBezTo>
                  <a:moveTo>
                    <a:pt x="777480" y="147058"/>
                  </a:moveTo>
                  <a:lnTo>
                    <a:pt x="1235397" y="147058"/>
                  </a:lnTo>
                  <a:moveTo>
                    <a:pt x="1038659" y="147829"/>
                  </a:moveTo>
                  <a:lnTo>
                    <a:pt x="1093076" y="0"/>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7" name="任意多边形: 形状 206">
              <a:extLst>
                <a:ext uri="{FF2B5EF4-FFF2-40B4-BE49-F238E27FC236}">
                  <a16:creationId xmlns:a16="http://schemas.microsoft.com/office/drawing/2014/main" id="{3D0EC2DE-58F2-33BB-40A2-AF092CC8EAA8}"/>
                </a:ext>
              </a:extLst>
            </p:cNvPr>
            <p:cNvSpPr/>
            <p:nvPr/>
          </p:nvSpPr>
          <p:spPr>
            <a:xfrm>
              <a:off x="8028774" y="2687186"/>
              <a:ext cx="115729" cy="202025"/>
            </a:xfrm>
            <a:custGeom>
              <a:avLst/>
              <a:gdLst>
                <a:gd name="connsiteX0" fmla="*/ 0 w 115729"/>
                <a:gd name="connsiteY0" fmla="*/ 36792 h 202025"/>
                <a:gd name="connsiteX1" fmla="*/ 2313 w 115729"/>
                <a:gd name="connsiteY1" fmla="*/ 202026 h 202025"/>
                <a:gd name="connsiteX2" fmla="*/ 110706 w 115729"/>
                <a:gd name="connsiteY2" fmla="*/ 185502 h 202025"/>
                <a:gd name="connsiteX3" fmla="*/ 89336 w 115729"/>
                <a:gd name="connsiteY3" fmla="*/ 0 h 202025"/>
                <a:gd name="connsiteX4" fmla="*/ 0 w 115729"/>
                <a:gd name="connsiteY4" fmla="*/ 36792 h 202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29" h="202025">
                  <a:moveTo>
                    <a:pt x="0" y="36792"/>
                  </a:moveTo>
                  <a:lnTo>
                    <a:pt x="2313" y="202026"/>
                  </a:lnTo>
                  <a:cubicBezTo>
                    <a:pt x="2313" y="202026"/>
                    <a:pt x="91870" y="199713"/>
                    <a:pt x="110706" y="185502"/>
                  </a:cubicBezTo>
                  <a:cubicBezTo>
                    <a:pt x="129543" y="171292"/>
                    <a:pt x="89336" y="0"/>
                    <a:pt x="89336" y="0"/>
                  </a:cubicBezTo>
                  <a:lnTo>
                    <a:pt x="0" y="36792"/>
                  </a:ln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8" name="任意多边形: 形状 207">
              <a:extLst>
                <a:ext uri="{FF2B5EF4-FFF2-40B4-BE49-F238E27FC236}">
                  <a16:creationId xmlns:a16="http://schemas.microsoft.com/office/drawing/2014/main" id="{4D370CDD-6775-9558-B0C2-10381001D224}"/>
                </a:ext>
              </a:extLst>
            </p:cNvPr>
            <p:cNvSpPr/>
            <p:nvPr/>
          </p:nvSpPr>
          <p:spPr>
            <a:xfrm>
              <a:off x="7865303" y="2401331"/>
              <a:ext cx="387080" cy="358105"/>
            </a:xfrm>
            <a:custGeom>
              <a:avLst/>
              <a:gdLst>
                <a:gd name="connsiteX0" fmla="*/ 75787 w 387080"/>
                <a:gd name="connsiteY0" fmla="*/ 0 h 358105"/>
                <a:gd name="connsiteX1" fmla="*/ 52213 w 387080"/>
                <a:gd name="connsiteY1" fmla="*/ 142652 h 358105"/>
                <a:gd name="connsiteX2" fmla="*/ 0 w 387080"/>
                <a:gd name="connsiteY2" fmla="*/ 256553 h 358105"/>
                <a:gd name="connsiteX3" fmla="*/ 57171 w 387080"/>
                <a:gd name="connsiteY3" fmla="*/ 254019 h 358105"/>
                <a:gd name="connsiteX4" fmla="*/ 128552 w 387080"/>
                <a:gd name="connsiteY4" fmla="*/ 352609 h 358105"/>
                <a:gd name="connsiteX5" fmla="*/ 266907 w 387080"/>
                <a:gd name="connsiteY5" fmla="*/ 307225 h 358105"/>
                <a:gd name="connsiteX6" fmla="*/ 321985 w 387080"/>
                <a:gd name="connsiteY6" fmla="*/ 208635 h 358105"/>
                <a:gd name="connsiteX7" fmla="*/ 386426 w 387080"/>
                <a:gd name="connsiteY7" fmla="*/ 149592 h 358105"/>
                <a:gd name="connsiteX8" fmla="*/ 291252 w 387080"/>
                <a:gd name="connsiteY8" fmla="*/ 108834 h 358105"/>
                <a:gd name="connsiteX9" fmla="*/ 75787 w 387080"/>
                <a:gd name="connsiteY9" fmla="*/ 0 h 35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080" h="358105">
                  <a:moveTo>
                    <a:pt x="75787" y="0"/>
                  </a:moveTo>
                  <a:cubicBezTo>
                    <a:pt x="51001" y="43158"/>
                    <a:pt x="42630" y="93814"/>
                    <a:pt x="52213" y="142652"/>
                  </a:cubicBezTo>
                  <a:lnTo>
                    <a:pt x="0" y="256553"/>
                  </a:lnTo>
                  <a:lnTo>
                    <a:pt x="57171" y="254019"/>
                  </a:lnTo>
                  <a:cubicBezTo>
                    <a:pt x="57171" y="254019"/>
                    <a:pt x="53095" y="329696"/>
                    <a:pt x="128552" y="352609"/>
                  </a:cubicBezTo>
                  <a:cubicBezTo>
                    <a:pt x="204008" y="375521"/>
                    <a:pt x="240250" y="320223"/>
                    <a:pt x="266907" y="307225"/>
                  </a:cubicBezTo>
                  <a:cubicBezTo>
                    <a:pt x="277852" y="270736"/>
                    <a:pt x="296652" y="237085"/>
                    <a:pt x="321985" y="208635"/>
                  </a:cubicBezTo>
                  <a:cubicBezTo>
                    <a:pt x="321985" y="208635"/>
                    <a:pt x="394688" y="206873"/>
                    <a:pt x="386426" y="149592"/>
                  </a:cubicBezTo>
                  <a:cubicBezTo>
                    <a:pt x="375411" y="72483"/>
                    <a:pt x="291252" y="108834"/>
                    <a:pt x="291252" y="108834"/>
                  </a:cubicBezTo>
                  <a:cubicBezTo>
                    <a:pt x="291252" y="108834"/>
                    <a:pt x="181096" y="116435"/>
                    <a:pt x="75787" y="0"/>
                  </a:cubicBez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09" name="任意多边形: 形状 208">
              <a:extLst>
                <a:ext uri="{FF2B5EF4-FFF2-40B4-BE49-F238E27FC236}">
                  <a16:creationId xmlns:a16="http://schemas.microsoft.com/office/drawing/2014/main" id="{F5784E21-F579-8ECB-186F-B78FD35CBB1C}"/>
                </a:ext>
              </a:extLst>
            </p:cNvPr>
            <p:cNvSpPr/>
            <p:nvPr/>
          </p:nvSpPr>
          <p:spPr>
            <a:xfrm>
              <a:off x="6267713" y="2158242"/>
              <a:ext cx="2458665" cy="3660893"/>
            </a:xfrm>
            <a:custGeom>
              <a:avLst/>
              <a:gdLst>
                <a:gd name="connsiteX0" fmla="*/ 1920346 w 2458665"/>
                <a:gd name="connsiteY0" fmla="*/ 451724 h 3660893"/>
                <a:gd name="connsiteX1" fmla="*/ 1865268 w 2458665"/>
                <a:gd name="connsiteY1" fmla="*/ 660470 h 3660893"/>
                <a:gd name="connsiteX2" fmla="*/ 2182517 w 2458665"/>
                <a:gd name="connsiteY2" fmla="*/ 855445 h 3660893"/>
                <a:gd name="connsiteX3" fmla="*/ 2458567 w 2458665"/>
                <a:gd name="connsiteY3" fmla="*/ 579174 h 3660893"/>
                <a:gd name="connsiteX4" fmla="*/ 2249271 w 2458665"/>
                <a:gd name="connsiteY4" fmla="*/ 372853 h 3660893"/>
                <a:gd name="connsiteX5" fmla="*/ 2091638 w 2458665"/>
                <a:gd name="connsiteY5" fmla="*/ 288583 h 3660893"/>
                <a:gd name="connsiteX6" fmla="*/ 1958130 w 2458665"/>
                <a:gd name="connsiteY6" fmla="*/ 161794 h 3660893"/>
                <a:gd name="connsiteX7" fmla="*/ 1971899 w 2458665"/>
                <a:gd name="connsiteY7" fmla="*/ 18592 h 3660893"/>
                <a:gd name="connsiteX8" fmla="*/ 1833764 w 2458665"/>
                <a:gd name="connsiteY8" fmla="*/ 137890 h 3660893"/>
                <a:gd name="connsiteX9" fmla="*/ 1667208 w 2458665"/>
                <a:gd name="connsiteY9" fmla="*/ 245292 h 3660893"/>
                <a:gd name="connsiteX10" fmla="*/ 1889282 w 2458665"/>
                <a:gd name="connsiteY10" fmla="*/ 352253 h 3660893"/>
                <a:gd name="connsiteX11" fmla="*/ 1984457 w 2458665"/>
                <a:gd name="connsiteY11" fmla="*/ 393011 h 3660893"/>
                <a:gd name="connsiteX12" fmla="*/ 1920346 w 2458665"/>
                <a:gd name="connsiteY12" fmla="*/ 451724 h 3660893"/>
                <a:gd name="connsiteX13" fmla="*/ 1026762 w 2458665"/>
                <a:gd name="connsiteY13" fmla="*/ 3589403 h 3660893"/>
                <a:gd name="connsiteX14" fmla="*/ 0 w 2458665"/>
                <a:gd name="connsiteY14" fmla="*/ 3589403 h 3660893"/>
                <a:gd name="connsiteX15" fmla="*/ 0 w 2458665"/>
                <a:gd name="connsiteY15" fmla="*/ 3660894 h 3660893"/>
                <a:gd name="connsiteX16" fmla="*/ 1026762 w 2458665"/>
                <a:gd name="connsiteY16" fmla="*/ 3660894 h 3660893"/>
                <a:gd name="connsiteX17" fmla="*/ 1026762 w 2458665"/>
                <a:gd name="connsiteY17" fmla="*/ 3589403 h 366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58665" h="3660893">
                  <a:moveTo>
                    <a:pt x="1920346" y="451724"/>
                  </a:moveTo>
                  <a:cubicBezTo>
                    <a:pt x="1920346" y="451724"/>
                    <a:pt x="1827375" y="568049"/>
                    <a:pt x="1865268" y="660470"/>
                  </a:cubicBezTo>
                  <a:cubicBezTo>
                    <a:pt x="1903162" y="752890"/>
                    <a:pt x="2015190" y="898406"/>
                    <a:pt x="2182517" y="855445"/>
                  </a:cubicBezTo>
                  <a:cubicBezTo>
                    <a:pt x="2349844" y="812484"/>
                    <a:pt x="2454822" y="703981"/>
                    <a:pt x="2458567" y="579174"/>
                  </a:cubicBezTo>
                  <a:cubicBezTo>
                    <a:pt x="2462313" y="454368"/>
                    <a:pt x="2358546" y="373954"/>
                    <a:pt x="2249271" y="372853"/>
                  </a:cubicBezTo>
                  <a:cubicBezTo>
                    <a:pt x="2139997" y="371751"/>
                    <a:pt x="2112017" y="334629"/>
                    <a:pt x="2091638" y="288583"/>
                  </a:cubicBezTo>
                  <a:cubicBezTo>
                    <a:pt x="2071260" y="242538"/>
                    <a:pt x="2034798" y="181402"/>
                    <a:pt x="1958130" y="161794"/>
                  </a:cubicBezTo>
                  <a:cubicBezTo>
                    <a:pt x="1958130" y="161794"/>
                    <a:pt x="2059143" y="90193"/>
                    <a:pt x="1971899" y="18592"/>
                  </a:cubicBezTo>
                  <a:cubicBezTo>
                    <a:pt x="1919465" y="-24590"/>
                    <a:pt x="1820545" y="4381"/>
                    <a:pt x="1833764" y="137890"/>
                  </a:cubicBezTo>
                  <a:cubicBezTo>
                    <a:pt x="1833764" y="137890"/>
                    <a:pt x="1706754" y="129739"/>
                    <a:pt x="1667208" y="245292"/>
                  </a:cubicBezTo>
                  <a:cubicBezTo>
                    <a:pt x="1667208" y="245292"/>
                    <a:pt x="1774830" y="383207"/>
                    <a:pt x="1889282" y="352253"/>
                  </a:cubicBezTo>
                  <a:cubicBezTo>
                    <a:pt x="1935878" y="339696"/>
                    <a:pt x="1977407" y="337823"/>
                    <a:pt x="1984457" y="393011"/>
                  </a:cubicBezTo>
                  <a:cubicBezTo>
                    <a:pt x="1988092" y="423635"/>
                    <a:pt x="1960994" y="454037"/>
                    <a:pt x="1920346" y="451724"/>
                  </a:cubicBezTo>
                  <a:close/>
                  <a:moveTo>
                    <a:pt x="1026762" y="3589403"/>
                  </a:moveTo>
                  <a:lnTo>
                    <a:pt x="0" y="3589403"/>
                  </a:lnTo>
                  <a:lnTo>
                    <a:pt x="0" y="3660894"/>
                  </a:lnTo>
                  <a:lnTo>
                    <a:pt x="1026762" y="3660894"/>
                  </a:lnTo>
                  <a:lnTo>
                    <a:pt x="1026762" y="3589403"/>
                  </a:ln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10" name="任意多边形: 形状 209">
              <a:extLst>
                <a:ext uri="{FF2B5EF4-FFF2-40B4-BE49-F238E27FC236}">
                  <a16:creationId xmlns:a16="http://schemas.microsoft.com/office/drawing/2014/main" id="{E4744CAE-B8AB-1AE6-BD26-7FA499068944}"/>
                </a:ext>
              </a:extLst>
            </p:cNvPr>
            <p:cNvSpPr/>
            <p:nvPr/>
          </p:nvSpPr>
          <p:spPr>
            <a:xfrm>
              <a:off x="6272009" y="5383910"/>
              <a:ext cx="1026886" cy="365386"/>
            </a:xfrm>
            <a:custGeom>
              <a:avLst/>
              <a:gdLst>
                <a:gd name="connsiteX0" fmla="*/ 585699 w 1026886"/>
                <a:gd name="connsiteY0" fmla="*/ 0 h 365386"/>
                <a:gd name="connsiteX1" fmla="*/ 617974 w 1026886"/>
                <a:gd name="connsiteY1" fmla="*/ 141110 h 365386"/>
                <a:gd name="connsiteX2" fmla="*/ 894686 w 1026886"/>
                <a:gd name="connsiteY2" fmla="*/ 103767 h 365386"/>
                <a:gd name="connsiteX3" fmla="*/ 1018721 w 1026886"/>
                <a:gd name="connsiteY3" fmla="*/ 363955 h 365386"/>
                <a:gd name="connsiteX4" fmla="*/ 1432 w 1026886"/>
                <a:gd name="connsiteY4" fmla="*/ 365387 h 365386"/>
                <a:gd name="connsiteX5" fmla="*/ 0 w 1026886"/>
                <a:gd name="connsiteY5" fmla="*/ 31174 h 365386"/>
                <a:gd name="connsiteX6" fmla="*/ 585699 w 1026886"/>
                <a:gd name="connsiteY6" fmla="*/ 0 h 36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886" h="365386">
                  <a:moveTo>
                    <a:pt x="585699" y="0"/>
                  </a:moveTo>
                  <a:lnTo>
                    <a:pt x="617974" y="141110"/>
                  </a:lnTo>
                  <a:cubicBezTo>
                    <a:pt x="617974" y="141110"/>
                    <a:pt x="781335" y="67305"/>
                    <a:pt x="894686" y="103767"/>
                  </a:cubicBezTo>
                  <a:cubicBezTo>
                    <a:pt x="1074460" y="161599"/>
                    <a:pt x="1018721" y="363955"/>
                    <a:pt x="1018721" y="363955"/>
                  </a:cubicBezTo>
                  <a:lnTo>
                    <a:pt x="1432" y="365387"/>
                  </a:lnTo>
                  <a:lnTo>
                    <a:pt x="0" y="31174"/>
                  </a:lnTo>
                  <a:lnTo>
                    <a:pt x="585699" y="0"/>
                  </a:ln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11" name="任意多边形: 形状 210">
              <a:extLst>
                <a:ext uri="{FF2B5EF4-FFF2-40B4-BE49-F238E27FC236}">
                  <a16:creationId xmlns:a16="http://schemas.microsoft.com/office/drawing/2014/main" id="{D3D69C19-4155-6221-3E6B-273AE9EC83EF}"/>
                </a:ext>
              </a:extLst>
            </p:cNvPr>
            <p:cNvSpPr/>
            <p:nvPr/>
          </p:nvSpPr>
          <p:spPr>
            <a:xfrm>
              <a:off x="6777184" y="5427532"/>
              <a:ext cx="94733" cy="64441"/>
            </a:xfrm>
            <a:custGeom>
              <a:avLst/>
              <a:gdLst>
                <a:gd name="connsiteX0" fmla="*/ 85371 w 94733"/>
                <a:gd name="connsiteY0" fmla="*/ 0 h 64441"/>
                <a:gd name="connsiteX1" fmla="*/ 0 w 94733"/>
                <a:gd name="connsiteY1" fmla="*/ 9804 h 64441"/>
                <a:gd name="connsiteX2" fmla="*/ 94734 w 94733"/>
                <a:gd name="connsiteY2" fmla="*/ 54638 h 64441"/>
                <a:gd name="connsiteX3" fmla="*/ 9253 w 94733"/>
                <a:gd name="connsiteY3" fmla="*/ 64441 h 64441"/>
              </a:gdLst>
              <a:ahLst/>
              <a:cxnLst>
                <a:cxn ang="0">
                  <a:pos x="connsiteX0" y="connsiteY0"/>
                </a:cxn>
                <a:cxn ang="0">
                  <a:pos x="connsiteX1" y="connsiteY1"/>
                </a:cxn>
                <a:cxn ang="0">
                  <a:pos x="connsiteX2" y="connsiteY2"/>
                </a:cxn>
                <a:cxn ang="0">
                  <a:pos x="connsiteX3" y="connsiteY3"/>
                </a:cxn>
              </a:cxnLst>
              <a:rect l="l" t="t" r="r" b="b"/>
              <a:pathLst>
                <a:path w="94733" h="64441">
                  <a:moveTo>
                    <a:pt x="85371" y="0"/>
                  </a:moveTo>
                  <a:lnTo>
                    <a:pt x="0" y="9804"/>
                  </a:lnTo>
                  <a:moveTo>
                    <a:pt x="94734" y="54638"/>
                  </a:moveTo>
                  <a:lnTo>
                    <a:pt x="9253" y="64441"/>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212" name="任意多边形: 形状 211">
              <a:extLst>
                <a:ext uri="{FF2B5EF4-FFF2-40B4-BE49-F238E27FC236}">
                  <a16:creationId xmlns:a16="http://schemas.microsoft.com/office/drawing/2014/main" id="{72F5DCE5-5027-7433-52F6-F03E867482A4}"/>
                </a:ext>
              </a:extLst>
            </p:cNvPr>
            <p:cNvSpPr/>
            <p:nvPr/>
          </p:nvSpPr>
          <p:spPr>
            <a:xfrm>
              <a:off x="6897364" y="5322080"/>
              <a:ext cx="172267" cy="63166"/>
            </a:xfrm>
            <a:custGeom>
              <a:avLst/>
              <a:gdLst>
                <a:gd name="connsiteX0" fmla="*/ 0 w 172267"/>
                <a:gd name="connsiteY0" fmla="*/ 50814 h 63166"/>
                <a:gd name="connsiteX1" fmla="*/ 171733 w 172267"/>
                <a:gd name="connsiteY1" fmla="*/ 22835 h 63166"/>
                <a:gd name="connsiteX2" fmla="*/ 0 w 172267"/>
                <a:gd name="connsiteY2" fmla="*/ 50814 h 63166"/>
              </a:gdLst>
              <a:ahLst/>
              <a:cxnLst>
                <a:cxn ang="0">
                  <a:pos x="connsiteX0" y="connsiteY0"/>
                </a:cxn>
                <a:cxn ang="0">
                  <a:pos x="connsiteX1" y="connsiteY1"/>
                </a:cxn>
                <a:cxn ang="0">
                  <a:pos x="connsiteX2" y="connsiteY2"/>
                </a:cxn>
              </a:cxnLst>
              <a:rect l="l" t="t" r="r" b="b"/>
              <a:pathLst>
                <a:path w="172267" h="63166">
                  <a:moveTo>
                    <a:pt x="0" y="50814"/>
                  </a:moveTo>
                  <a:cubicBezTo>
                    <a:pt x="0" y="50814"/>
                    <a:pt x="160938" y="-41607"/>
                    <a:pt x="171733" y="22835"/>
                  </a:cubicBezTo>
                  <a:cubicBezTo>
                    <a:pt x="183410" y="92453"/>
                    <a:pt x="0" y="50814"/>
                    <a:pt x="0" y="50814"/>
                  </a:cubicBezTo>
                  <a:close/>
                </a:path>
              </a:pathLst>
            </a:custGeom>
            <a:noFill/>
            <a:ln w="11454" cap="rnd">
              <a:solidFill>
                <a:srgbClr val="000000"/>
              </a:solidFill>
              <a:prstDash val="solid"/>
              <a:round/>
            </a:ln>
          </p:spPr>
          <p:txBody>
            <a:bodyPr rtlCol="0" anchor="ctr"/>
            <a:lstStyle/>
            <a:p>
              <a:endParaRPr lang="zh-CN" altLang="en-US" dirty="0">
                <a:latin typeface="思源黑体 CN Light" panose="020B0300000000000000" pitchFamily="34" charset="-122"/>
              </a:endParaRPr>
            </a:p>
          </p:txBody>
        </p:sp>
        <p:sp>
          <p:nvSpPr>
            <p:cNvPr id="213" name="任意多边形: 形状 212">
              <a:extLst>
                <a:ext uri="{FF2B5EF4-FFF2-40B4-BE49-F238E27FC236}">
                  <a16:creationId xmlns:a16="http://schemas.microsoft.com/office/drawing/2014/main" id="{1A8F5212-A874-53B0-47D8-5C1CA322E872}"/>
                </a:ext>
              </a:extLst>
            </p:cNvPr>
            <p:cNvSpPr/>
            <p:nvPr/>
          </p:nvSpPr>
          <p:spPr>
            <a:xfrm>
              <a:off x="6897364" y="5372895"/>
              <a:ext cx="131716" cy="65468"/>
            </a:xfrm>
            <a:custGeom>
              <a:avLst/>
              <a:gdLst>
                <a:gd name="connsiteX0" fmla="*/ 0 w 131716"/>
                <a:gd name="connsiteY0" fmla="*/ 0 h 65468"/>
                <a:gd name="connsiteX1" fmla="*/ 130975 w 131716"/>
                <a:gd name="connsiteY1" fmla="*/ 50672 h 65468"/>
                <a:gd name="connsiteX2" fmla="*/ 0 w 131716"/>
                <a:gd name="connsiteY2" fmla="*/ 0 h 65468"/>
              </a:gdLst>
              <a:ahLst/>
              <a:cxnLst>
                <a:cxn ang="0">
                  <a:pos x="connsiteX0" y="connsiteY0"/>
                </a:cxn>
                <a:cxn ang="0">
                  <a:pos x="connsiteX1" y="connsiteY1"/>
                </a:cxn>
                <a:cxn ang="0">
                  <a:pos x="connsiteX2" y="connsiteY2"/>
                </a:cxn>
              </a:cxnLst>
              <a:rect l="l" t="t" r="r" b="b"/>
              <a:pathLst>
                <a:path w="131716" h="65468">
                  <a:moveTo>
                    <a:pt x="0" y="0"/>
                  </a:moveTo>
                  <a:cubicBezTo>
                    <a:pt x="0" y="0"/>
                    <a:pt x="143203" y="6279"/>
                    <a:pt x="130975" y="50672"/>
                  </a:cubicBezTo>
                  <a:cubicBezTo>
                    <a:pt x="118748" y="95065"/>
                    <a:pt x="23904" y="28090"/>
                    <a:pt x="0" y="0"/>
                  </a:cubicBezTo>
                  <a:close/>
                </a:path>
              </a:pathLst>
            </a:custGeom>
            <a:noFill/>
            <a:ln w="11454" cap="rnd">
              <a:solidFill>
                <a:srgbClr val="000000"/>
              </a:solidFill>
              <a:prstDash val="solid"/>
              <a:round/>
            </a:ln>
          </p:spPr>
          <p:txBody>
            <a:bodyPr rtlCol="0" anchor="ctr"/>
            <a:lstStyle/>
            <a:p>
              <a:endParaRPr lang="zh-CN" altLang="en-US" dirty="0">
                <a:latin typeface="思源黑体 CN Light" panose="020B0300000000000000" pitchFamily="34" charset="-122"/>
              </a:endParaRPr>
            </a:p>
          </p:txBody>
        </p:sp>
        <p:sp>
          <p:nvSpPr>
            <p:cNvPr id="214" name="任意多边形: 形状 213">
              <a:extLst>
                <a:ext uri="{FF2B5EF4-FFF2-40B4-BE49-F238E27FC236}">
                  <a16:creationId xmlns:a16="http://schemas.microsoft.com/office/drawing/2014/main" id="{7992FB60-90F2-865B-B632-AC4F7F763B59}"/>
                </a:ext>
              </a:extLst>
            </p:cNvPr>
            <p:cNvSpPr/>
            <p:nvPr/>
          </p:nvSpPr>
          <p:spPr>
            <a:xfrm>
              <a:off x="6271348" y="5527113"/>
              <a:ext cx="227802" cy="215244"/>
            </a:xfrm>
            <a:custGeom>
              <a:avLst/>
              <a:gdLst>
                <a:gd name="connsiteX0" fmla="*/ 0 w 227802"/>
                <a:gd name="connsiteY0" fmla="*/ 0 h 215244"/>
                <a:gd name="connsiteX1" fmla="*/ 227802 w 227802"/>
                <a:gd name="connsiteY1" fmla="*/ 215244 h 215244"/>
              </a:gdLst>
              <a:ahLst/>
              <a:cxnLst>
                <a:cxn ang="0">
                  <a:pos x="connsiteX0" y="connsiteY0"/>
                </a:cxn>
                <a:cxn ang="0">
                  <a:pos x="connsiteX1" y="connsiteY1"/>
                </a:cxn>
              </a:cxnLst>
              <a:rect l="l" t="t" r="r" b="b"/>
              <a:pathLst>
                <a:path w="227802" h="215244">
                  <a:moveTo>
                    <a:pt x="0" y="0"/>
                  </a:moveTo>
                  <a:cubicBezTo>
                    <a:pt x="0" y="0"/>
                    <a:pt x="216346" y="8041"/>
                    <a:pt x="227802" y="215244"/>
                  </a:cubicBez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215" name="任意多边形: 形状 214">
              <a:extLst>
                <a:ext uri="{FF2B5EF4-FFF2-40B4-BE49-F238E27FC236}">
                  <a16:creationId xmlns:a16="http://schemas.microsoft.com/office/drawing/2014/main" id="{A37C2B61-9161-45F8-61BB-BE22F40E5669}"/>
                </a:ext>
              </a:extLst>
            </p:cNvPr>
            <p:cNvSpPr/>
            <p:nvPr/>
          </p:nvSpPr>
          <p:spPr>
            <a:xfrm>
              <a:off x="7122936" y="4122813"/>
              <a:ext cx="1345718" cy="309385"/>
            </a:xfrm>
            <a:custGeom>
              <a:avLst/>
              <a:gdLst>
                <a:gd name="connsiteX0" fmla="*/ 1305814 w 1345718"/>
                <a:gd name="connsiteY0" fmla="*/ 34 h 309385"/>
                <a:gd name="connsiteX1" fmla="*/ 39904 w 1345718"/>
                <a:gd name="connsiteY1" fmla="*/ 34 h 309385"/>
                <a:gd name="connsiteX2" fmla="*/ 34 w 1345718"/>
                <a:gd name="connsiteY2" fmla="*/ 36722 h 309385"/>
                <a:gd name="connsiteX3" fmla="*/ 36722 w 1345718"/>
                <a:gd name="connsiteY3" fmla="*/ 76592 h 309385"/>
                <a:gd name="connsiteX4" fmla="*/ 39904 w 1345718"/>
                <a:gd name="connsiteY4" fmla="*/ 76592 h 309385"/>
                <a:gd name="connsiteX5" fmla="*/ 1305814 w 1345718"/>
                <a:gd name="connsiteY5" fmla="*/ 76592 h 309385"/>
                <a:gd name="connsiteX6" fmla="*/ 1345684 w 1345718"/>
                <a:gd name="connsiteY6" fmla="*/ 39904 h 309385"/>
                <a:gd name="connsiteX7" fmla="*/ 1308996 w 1345718"/>
                <a:gd name="connsiteY7" fmla="*/ 34 h 309385"/>
                <a:gd name="connsiteX8" fmla="*/ 1305814 w 1345718"/>
                <a:gd name="connsiteY8" fmla="*/ 34 h 309385"/>
                <a:gd name="connsiteX9" fmla="*/ 1305814 w 1345718"/>
                <a:gd name="connsiteY9" fmla="*/ 232793 h 309385"/>
                <a:gd name="connsiteX10" fmla="*/ 39904 w 1345718"/>
                <a:gd name="connsiteY10" fmla="*/ 232793 h 309385"/>
                <a:gd name="connsiteX11" fmla="*/ 34 w 1345718"/>
                <a:gd name="connsiteY11" fmla="*/ 269481 h 309385"/>
                <a:gd name="connsiteX12" fmla="*/ 36722 w 1345718"/>
                <a:gd name="connsiteY12" fmla="*/ 309351 h 309385"/>
                <a:gd name="connsiteX13" fmla="*/ 39904 w 1345718"/>
                <a:gd name="connsiteY13" fmla="*/ 309351 h 309385"/>
                <a:gd name="connsiteX14" fmla="*/ 1305814 w 1345718"/>
                <a:gd name="connsiteY14" fmla="*/ 309351 h 309385"/>
                <a:gd name="connsiteX15" fmla="*/ 1345684 w 1345718"/>
                <a:gd name="connsiteY15" fmla="*/ 272663 h 309385"/>
                <a:gd name="connsiteX16" fmla="*/ 1308996 w 1345718"/>
                <a:gd name="connsiteY16" fmla="*/ 232793 h 309385"/>
                <a:gd name="connsiteX17" fmla="*/ 1305814 w 1345718"/>
                <a:gd name="connsiteY17" fmla="*/ 232793 h 30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45718" h="309385">
                  <a:moveTo>
                    <a:pt x="1305814" y="34"/>
                  </a:moveTo>
                  <a:lnTo>
                    <a:pt x="39904" y="34"/>
                  </a:lnTo>
                  <a:cubicBezTo>
                    <a:pt x="18763" y="-845"/>
                    <a:pt x="912" y="15581"/>
                    <a:pt x="34" y="36722"/>
                  </a:cubicBezTo>
                  <a:cubicBezTo>
                    <a:pt x="-845" y="57863"/>
                    <a:pt x="15581" y="75713"/>
                    <a:pt x="36722" y="76592"/>
                  </a:cubicBezTo>
                  <a:cubicBezTo>
                    <a:pt x="37782" y="76636"/>
                    <a:pt x="38843" y="76636"/>
                    <a:pt x="39904" y="76592"/>
                  </a:cubicBezTo>
                  <a:lnTo>
                    <a:pt x="1305814" y="76592"/>
                  </a:lnTo>
                  <a:cubicBezTo>
                    <a:pt x="1326955" y="77471"/>
                    <a:pt x="1344806" y="61045"/>
                    <a:pt x="1345684" y="39904"/>
                  </a:cubicBezTo>
                  <a:cubicBezTo>
                    <a:pt x="1346563" y="18763"/>
                    <a:pt x="1330137" y="912"/>
                    <a:pt x="1308996" y="34"/>
                  </a:cubicBezTo>
                  <a:cubicBezTo>
                    <a:pt x="1307936" y="-10"/>
                    <a:pt x="1306875" y="-10"/>
                    <a:pt x="1305814" y="34"/>
                  </a:cubicBezTo>
                  <a:close/>
                  <a:moveTo>
                    <a:pt x="1305814" y="232793"/>
                  </a:moveTo>
                  <a:lnTo>
                    <a:pt x="39904" y="232793"/>
                  </a:lnTo>
                  <a:cubicBezTo>
                    <a:pt x="18763" y="231914"/>
                    <a:pt x="912" y="248340"/>
                    <a:pt x="34" y="269481"/>
                  </a:cubicBezTo>
                  <a:cubicBezTo>
                    <a:pt x="-845" y="290622"/>
                    <a:pt x="15581" y="308473"/>
                    <a:pt x="36722" y="309351"/>
                  </a:cubicBezTo>
                  <a:cubicBezTo>
                    <a:pt x="37782" y="309395"/>
                    <a:pt x="38843" y="309395"/>
                    <a:pt x="39904" y="309351"/>
                  </a:cubicBezTo>
                  <a:lnTo>
                    <a:pt x="1305814" y="309351"/>
                  </a:lnTo>
                  <a:cubicBezTo>
                    <a:pt x="1326955" y="310230"/>
                    <a:pt x="1344806" y="293804"/>
                    <a:pt x="1345684" y="272663"/>
                  </a:cubicBezTo>
                  <a:cubicBezTo>
                    <a:pt x="1346563" y="251522"/>
                    <a:pt x="1330137" y="233672"/>
                    <a:pt x="1308996" y="232793"/>
                  </a:cubicBezTo>
                  <a:cubicBezTo>
                    <a:pt x="1307936" y="232749"/>
                    <a:pt x="1306875" y="232749"/>
                    <a:pt x="1305814" y="232793"/>
                  </a:cubicBezTo>
                  <a:close/>
                </a:path>
              </a:pathLst>
            </a:custGeom>
            <a:solidFill>
              <a:srgbClr val="E1E5EA"/>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18" name="任意多边形: 形状 217">
              <a:extLst>
                <a:ext uri="{FF2B5EF4-FFF2-40B4-BE49-F238E27FC236}">
                  <a16:creationId xmlns:a16="http://schemas.microsoft.com/office/drawing/2014/main" id="{2E739E2D-52D5-2218-B770-165C935BF998}"/>
                </a:ext>
              </a:extLst>
            </p:cNvPr>
            <p:cNvSpPr/>
            <p:nvPr/>
          </p:nvSpPr>
          <p:spPr>
            <a:xfrm>
              <a:off x="6415212" y="5209754"/>
              <a:ext cx="329916" cy="196848"/>
            </a:xfrm>
            <a:custGeom>
              <a:avLst/>
              <a:gdLst>
                <a:gd name="connsiteX0" fmla="*/ 0 w 329916"/>
                <a:gd name="connsiteY0" fmla="*/ 61797 h 196848"/>
                <a:gd name="connsiteX1" fmla="*/ 0 w 329916"/>
                <a:gd name="connsiteY1" fmla="*/ 196848 h 196848"/>
                <a:gd name="connsiteX2" fmla="*/ 329917 w 329916"/>
                <a:gd name="connsiteY2" fmla="*/ 173716 h 196848"/>
                <a:gd name="connsiteX3" fmla="*/ 329917 w 329916"/>
                <a:gd name="connsiteY3" fmla="*/ 0 h 196848"/>
                <a:gd name="connsiteX4" fmla="*/ 0 w 329916"/>
                <a:gd name="connsiteY4" fmla="*/ 61797 h 196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916" h="196848">
                  <a:moveTo>
                    <a:pt x="0" y="61797"/>
                  </a:moveTo>
                  <a:lnTo>
                    <a:pt x="0" y="196848"/>
                  </a:lnTo>
                  <a:lnTo>
                    <a:pt x="329917" y="173716"/>
                  </a:lnTo>
                  <a:lnTo>
                    <a:pt x="329917" y="0"/>
                  </a:lnTo>
                  <a:lnTo>
                    <a:pt x="0" y="61797"/>
                  </a:ln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19" name="任意多边形: 形状 218">
              <a:extLst>
                <a:ext uri="{FF2B5EF4-FFF2-40B4-BE49-F238E27FC236}">
                  <a16:creationId xmlns:a16="http://schemas.microsoft.com/office/drawing/2014/main" id="{6745F534-C9B3-759A-35FB-624D45D85982}"/>
                </a:ext>
              </a:extLst>
            </p:cNvPr>
            <p:cNvSpPr/>
            <p:nvPr/>
          </p:nvSpPr>
          <p:spPr>
            <a:xfrm>
              <a:off x="4194140" y="5209754"/>
              <a:ext cx="2550988" cy="620177"/>
            </a:xfrm>
            <a:custGeom>
              <a:avLst/>
              <a:gdLst>
                <a:gd name="connsiteX0" fmla="*/ 2550989 w 2550988"/>
                <a:gd name="connsiteY0" fmla="*/ 0 h 620177"/>
                <a:gd name="connsiteX1" fmla="*/ 2221182 w 2550988"/>
                <a:gd name="connsiteY1" fmla="*/ 159175 h 620177"/>
                <a:gd name="connsiteX2" fmla="*/ 2221072 w 2550988"/>
                <a:gd name="connsiteY2" fmla="*/ 50011 h 620177"/>
                <a:gd name="connsiteX3" fmla="*/ 2550989 w 2550988"/>
                <a:gd name="connsiteY3" fmla="*/ 0 h 620177"/>
                <a:gd name="connsiteX4" fmla="*/ 28420 w 2550988"/>
                <a:gd name="connsiteY4" fmla="*/ 158955 h 620177"/>
                <a:gd name="connsiteX5" fmla="*/ 0 w 2550988"/>
                <a:gd name="connsiteY5" fmla="*/ 244546 h 620177"/>
                <a:gd name="connsiteX6" fmla="*/ 835201 w 2550988"/>
                <a:gd name="connsiteY6" fmla="*/ 620177 h 620177"/>
                <a:gd name="connsiteX7" fmla="*/ 863181 w 2550988"/>
                <a:gd name="connsiteY7" fmla="*/ 547585 h 620177"/>
                <a:gd name="connsiteX8" fmla="*/ 28420 w 2550988"/>
                <a:gd name="connsiteY8" fmla="*/ 158955 h 62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0988" h="620177">
                  <a:moveTo>
                    <a:pt x="2550989" y="0"/>
                  </a:moveTo>
                  <a:lnTo>
                    <a:pt x="2221182" y="159175"/>
                  </a:lnTo>
                  <a:lnTo>
                    <a:pt x="2221072" y="50011"/>
                  </a:lnTo>
                  <a:lnTo>
                    <a:pt x="2550989" y="0"/>
                  </a:lnTo>
                  <a:close/>
                  <a:moveTo>
                    <a:pt x="28420" y="158955"/>
                  </a:moveTo>
                  <a:lnTo>
                    <a:pt x="0" y="244546"/>
                  </a:lnTo>
                  <a:lnTo>
                    <a:pt x="835201" y="620177"/>
                  </a:lnTo>
                  <a:lnTo>
                    <a:pt x="863181" y="547585"/>
                  </a:lnTo>
                  <a:lnTo>
                    <a:pt x="28420" y="158955"/>
                  </a:ln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20" name="任意多边形: 形状 219">
              <a:extLst>
                <a:ext uri="{FF2B5EF4-FFF2-40B4-BE49-F238E27FC236}">
                  <a16:creationId xmlns:a16="http://schemas.microsoft.com/office/drawing/2014/main" id="{595C1B27-5F23-B1DE-11F6-EF848DD4C6CD}"/>
                </a:ext>
              </a:extLst>
            </p:cNvPr>
            <p:cNvSpPr/>
            <p:nvPr/>
          </p:nvSpPr>
          <p:spPr>
            <a:xfrm>
              <a:off x="6884480" y="4296893"/>
              <a:ext cx="151728" cy="367369"/>
            </a:xfrm>
            <a:custGeom>
              <a:avLst/>
              <a:gdLst>
                <a:gd name="connsiteX0" fmla="*/ 149918 w 151728"/>
                <a:gd name="connsiteY0" fmla="*/ 367370 h 367369"/>
                <a:gd name="connsiteX1" fmla="*/ 35466 w 151728"/>
                <a:gd name="connsiteY1" fmla="*/ 0 h 367369"/>
                <a:gd name="connsiteX2" fmla="*/ 130751 w 151728"/>
                <a:gd name="connsiteY2" fmla="*/ 172614 h 367369"/>
                <a:gd name="connsiteX3" fmla="*/ 149918 w 151728"/>
                <a:gd name="connsiteY3" fmla="*/ 367369 h 367369"/>
              </a:gdLst>
              <a:ahLst/>
              <a:cxnLst>
                <a:cxn ang="0">
                  <a:pos x="connsiteX0" y="connsiteY0"/>
                </a:cxn>
                <a:cxn ang="0">
                  <a:pos x="connsiteX1" y="connsiteY1"/>
                </a:cxn>
                <a:cxn ang="0">
                  <a:pos x="connsiteX2" y="connsiteY2"/>
                </a:cxn>
                <a:cxn ang="0">
                  <a:pos x="connsiteX3" y="connsiteY3"/>
                </a:cxn>
              </a:cxnLst>
              <a:rect l="l" t="t" r="r" b="b"/>
              <a:pathLst>
                <a:path w="151728" h="367369">
                  <a:moveTo>
                    <a:pt x="149918" y="367370"/>
                  </a:moveTo>
                  <a:cubicBezTo>
                    <a:pt x="-96942" y="256002"/>
                    <a:pt x="35466" y="0"/>
                    <a:pt x="35466" y="0"/>
                  </a:cubicBezTo>
                  <a:cubicBezTo>
                    <a:pt x="35466" y="0"/>
                    <a:pt x="105305" y="82396"/>
                    <a:pt x="130751" y="172614"/>
                  </a:cubicBezTo>
                  <a:cubicBezTo>
                    <a:pt x="148764" y="235858"/>
                    <a:pt x="155257" y="301827"/>
                    <a:pt x="149918" y="367369"/>
                  </a:cubicBez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21" name="任意多边形: 形状 220">
              <a:extLst>
                <a:ext uri="{FF2B5EF4-FFF2-40B4-BE49-F238E27FC236}">
                  <a16:creationId xmlns:a16="http://schemas.microsoft.com/office/drawing/2014/main" id="{42402EA7-9DEB-9C05-B8ED-BFA1534C2261}"/>
                </a:ext>
              </a:extLst>
            </p:cNvPr>
            <p:cNvSpPr/>
            <p:nvPr/>
          </p:nvSpPr>
          <p:spPr>
            <a:xfrm>
              <a:off x="4840645" y="5535319"/>
              <a:ext cx="293895" cy="118252"/>
            </a:xfrm>
            <a:custGeom>
              <a:avLst/>
              <a:gdLst>
                <a:gd name="connsiteX0" fmla="*/ 0 w 293895"/>
                <a:gd name="connsiteY0" fmla="*/ 118252 h 118252"/>
                <a:gd name="connsiteX1" fmla="*/ 293896 w 293895"/>
                <a:gd name="connsiteY1" fmla="*/ 16358 h 118252"/>
              </a:gdLst>
              <a:ahLst/>
              <a:cxnLst>
                <a:cxn ang="0">
                  <a:pos x="connsiteX0" y="connsiteY0"/>
                </a:cxn>
                <a:cxn ang="0">
                  <a:pos x="connsiteX1" y="connsiteY1"/>
                </a:cxn>
              </a:cxnLst>
              <a:rect l="l" t="t" r="r" b="b"/>
              <a:pathLst>
                <a:path w="293895" h="118252">
                  <a:moveTo>
                    <a:pt x="0" y="118252"/>
                  </a:moveTo>
                  <a:cubicBezTo>
                    <a:pt x="0" y="118252"/>
                    <a:pt x="78101" y="-52489"/>
                    <a:pt x="293896" y="16358"/>
                  </a:cubicBez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222" name="任意多边形: 形状 221">
              <a:extLst>
                <a:ext uri="{FF2B5EF4-FFF2-40B4-BE49-F238E27FC236}">
                  <a16:creationId xmlns:a16="http://schemas.microsoft.com/office/drawing/2014/main" id="{772BAB93-40B7-7B10-F498-796576FD39F7}"/>
                </a:ext>
              </a:extLst>
            </p:cNvPr>
            <p:cNvSpPr/>
            <p:nvPr/>
          </p:nvSpPr>
          <p:spPr>
            <a:xfrm>
              <a:off x="7951555" y="2518868"/>
              <a:ext cx="19607" cy="36571"/>
            </a:xfrm>
            <a:custGeom>
              <a:avLst/>
              <a:gdLst>
                <a:gd name="connsiteX0" fmla="*/ 9804 w 19607"/>
                <a:gd name="connsiteY0" fmla="*/ 36572 h 36571"/>
                <a:gd name="connsiteX1" fmla="*/ 19608 w 19607"/>
                <a:gd name="connsiteY1" fmla="*/ 18286 h 36571"/>
                <a:gd name="connsiteX2" fmla="*/ 9804 w 19607"/>
                <a:gd name="connsiteY2" fmla="*/ 0 h 36571"/>
                <a:gd name="connsiteX3" fmla="*/ 0 w 19607"/>
                <a:gd name="connsiteY3" fmla="*/ 18286 h 36571"/>
                <a:gd name="connsiteX4" fmla="*/ 9804 w 19607"/>
                <a:gd name="connsiteY4" fmla="*/ 36572 h 3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7" h="36571">
                  <a:moveTo>
                    <a:pt x="9804" y="36572"/>
                  </a:moveTo>
                  <a:cubicBezTo>
                    <a:pt x="15223" y="36572"/>
                    <a:pt x="19608" y="28376"/>
                    <a:pt x="19608" y="18286"/>
                  </a:cubicBezTo>
                  <a:cubicBezTo>
                    <a:pt x="19608" y="8196"/>
                    <a:pt x="15223" y="0"/>
                    <a:pt x="9804" y="0"/>
                  </a:cubicBezTo>
                  <a:cubicBezTo>
                    <a:pt x="4384" y="0"/>
                    <a:pt x="0" y="8196"/>
                    <a:pt x="0" y="18286"/>
                  </a:cubicBezTo>
                  <a:cubicBezTo>
                    <a:pt x="0" y="28376"/>
                    <a:pt x="4384" y="36572"/>
                    <a:pt x="9804" y="36572"/>
                  </a:cubicBez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23" name="任意多边形: 形状 222">
              <a:extLst>
                <a:ext uri="{FF2B5EF4-FFF2-40B4-BE49-F238E27FC236}">
                  <a16:creationId xmlns:a16="http://schemas.microsoft.com/office/drawing/2014/main" id="{D0A58A69-CD37-4616-8E8F-57AE37BC46C6}"/>
                </a:ext>
              </a:extLst>
            </p:cNvPr>
            <p:cNvSpPr/>
            <p:nvPr/>
          </p:nvSpPr>
          <p:spPr>
            <a:xfrm>
              <a:off x="7960918" y="2643784"/>
              <a:ext cx="71270" cy="32495"/>
            </a:xfrm>
            <a:custGeom>
              <a:avLst/>
              <a:gdLst>
                <a:gd name="connsiteX0" fmla="*/ 71271 w 71270"/>
                <a:gd name="connsiteY0" fmla="*/ 0 h 32495"/>
                <a:gd name="connsiteX1" fmla="*/ 0 w 71270"/>
                <a:gd name="connsiteY1" fmla="*/ 32496 h 32495"/>
              </a:gdLst>
              <a:ahLst/>
              <a:cxnLst>
                <a:cxn ang="0">
                  <a:pos x="connsiteX0" y="connsiteY0"/>
                </a:cxn>
                <a:cxn ang="0">
                  <a:pos x="connsiteX1" y="connsiteY1"/>
                </a:cxn>
              </a:cxnLst>
              <a:rect l="l" t="t" r="r" b="b"/>
              <a:pathLst>
                <a:path w="71270" h="32495">
                  <a:moveTo>
                    <a:pt x="71271" y="0"/>
                  </a:moveTo>
                  <a:cubicBezTo>
                    <a:pt x="51867" y="18572"/>
                    <a:pt x="26746" y="30026"/>
                    <a:pt x="0" y="32496"/>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27" name="任意多边形: 形状 226">
              <a:extLst>
                <a:ext uri="{FF2B5EF4-FFF2-40B4-BE49-F238E27FC236}">
                  <a16:creationId xmlns:a16="http://schemas.microsoft.com/office/drawing/2014/main" id="{C2D7C626-A7D6-1D05-70E0-E8D4CC730769}"/>
                </a:ext>
              </a:extLst>
            </p:cNvPr>
            <p:cNvSpPr/>
            <p:nvPr/>
          </p:nvSpPr>
          <p:spPr>
            <a:xfrm>
              <a:off x="5778335" y="2676941"/>
              <a:ext cx="115839" cy="202025"/>
            </a:xfrm>
            <a:custGeom>
              <a:avLst/>
              <a:gdLst>
                <a:gd name="connsiteX0" fmla="*/ 115840 w 115839"/>
                <a:gd name="connsiteY0" fmla="*/ 36792 h 202025"/>
                <a:gd name="connsiteX1" fmla="*/ 113416 w 115839"/>
                <a:gd name="connsiteY1" fmla="*/ 202026 h 202025"/>
                <a:gd name="connsiteX2" fmla="*/ 5023 w 115839"/>
                <a:gd name="connsiteY2" fmla="*/ 185503 h 202025"/>
                <a:gd name="connsiteX3" fmla="*/ 26393 w 115839"/>
                <a:gd name="connsiteY3" fmla="*/ 0 h 202025"/>
                <a:gd name="connsiteX4" fmla="*/ 115840 w 115839"/>
                <a:gd name="connsiteY4" fmla="*/ 36792 h 202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39" h="202025">
                  <a:moveTo>
                    <a:pt x="115840" y="36792"/>
                  </a:moveTo>
                  <a:lnTo>
                    <a:pt x="113416" y="202026"/>
                  </a:lnTo>
                  <a:cubicBezTo>
                    <a:pt x="113416" y="202026"/>
                    <a:pt x="23860" y="199602"/>
                    <a:pt x="5023" y="185503"/>
                  </a:cubicBezTo>
                  <a:cubicBezTo>
                    <a:pt x="-13813" y="171403"/>
                    <a:pt x="26393" y="0"/>
                    <a:pt x="26393" y="0"/>
                  </a:cubicBezTo>
                  <a:lnTo>
                    <a:pt x="115840" y="36792"/>
                  </a:ln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53" name="任意多边形: 形状 252">
              <a:extLst>
                <a:ext uri="{FF2B5EF4-FFF2-40B4-BE49-F238E27FC236}">
                  <a16:creationId xmlns:a16="http://schemas.microsoft.com/office/drawing/2014/main" id="{99543C0E-63AD-A15D-33FA-E3653FD5F9EB}"/>
                </a:ext>
              </a:extLst>
            </p:cNvPr>
            <p:cNvSpPr/>
            <p:nvPr/>
          </p:nvSpPr>
          <p:spPr>
            <a:xfrm>
              <a:off x="5671032" y="2340548"/>
              <a:ext cx="405451" cy="406445"/>
            </a:xfrm>
            <a:custGeom>
              <a:avLst/>
              <a:gdLst>
                <a:gd name="connsiteX0" fmla="*/ 317988 w 405451"/>
                <a:gd name="connsiteY0" fmla="*/ 3061 h 406445"/>
                <a:gd name="connsiteX1" fmla="*/ 329003 w 405451"/>
                <a:gd name="connsiteY1" fmla="*/ 171269 h 406445"/>
                <a:gd name="connsiteX2" fmla="*/ 405451 w 405451"/>
                <a:gd name="connsiteY2" fmla="*/ 274375 h 406445"/>
                <a:gd name="connsiteX3" fmla="*/ 331537 w 405451"/>
                <a:gd name="connsiteY3" fmla="*/ 284399 h 406445"/>
                <a:gd name="connsiteX4" fmla="*/ 271832 w 405451"/>
                <a:gd name="connsiteY4" fmla="*/ 400724 h 406445"/>
                <a:gd name="connsiteX5" fmla="*/ 119597 w 405451"/>
                <a:gd name="connsiteY5" fmla="*/ 358204 h 406445"/>
                <a:gd name="connsiteX6" fmla="*/ 86550 w 405451"/>
                <a:gd name="connsiteY6" fmla="*/ 273604 h 406445"/>
                <a:gd name="connsiteX7" fmla="*/ 78 w 405451"/>
                <a:gd name="connsiteY7" fmla="*/ 200571 h 406445"/>
                <a:gd name="connsiteX8" fmla="*/ 42378 w 405451"/>
                <a:gd name="connsiteY8" fmla="*/ 103083 h 406445"/>
                <a:gd name="connsiteX9" fmla="*/ 317988 w 405451"/>
                <a:gd name="connsiteY9" fmla="*/ 3061 h 406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5451" h="406445">
                  <a:moveTo>
                    <a:pt x="317988" y="3061"/>
                  </a:moveTo>
                  <a:cubicBezTo>
                    <a:pt x="333409" y="57743"/>
                    <a:pt x="337177" y="115046"/>
                    <a:pt x="329003" y="171269"/>
                  </a:cubicBezTo>
                  <a:lnTo>
                    <a:pt x="405451" y="274375"/>
                  </a:lnTo>
                  <a:lnTo>
                    <a:pt x="331537" y="284399"/>
                  </a:lnTo>
                  <a:cubicBezTo>
                    <a:pt x="331537" y="284399"/>
                    <a:pt x="347289" y="377812"/>
                    <a:pt x="271832" y="400724"/>
                  </a:cubicBezTo>
                  <a:cubicBezTo>
                    <a:pt x="196376" y="423636"/>
                    <a:pt x="146145" y="371202"/>
                    <a:pt x="119597" y="358204"/>
                  </a:cubicBezTo>
                  <a:cubicBezTo>
                    <a:pt x="119597" y="358204"/>
                    <a:pt x="127418" y="318548"/>
                    <a:pt x="86550" y="273604"/>
                  </a:cubicBezTo>
                  <a:cubicBezTo>
                    <a:pt x="86550" y="273604"/>
                    <a:pt x="-3006" y="258292"/>
                    <a:pt x="78" y="200571"/>
                  </a:cubicBezTo>
                  <a:cubicBezTo>
                    <a:pt x="2980" y="164284"/>
                    <a:pt x="17860" y="129991"/>
                    <a:pt x="42378" y="103083"/>
                  </a:cubicBezTo>
                  <a:cubicBezTo>
                    <a:pt x="42378" y="103083"/>
                    <a:pt x="172692" y="-20842"/>
                    <a:pt x="317988" y="3061"/>
                  </a:cubicBez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54" name="任意多边形: 形状 253">
              <a:extLst>
                <a:ext uri="{FF2B5EF4-FFF2-40B4-BE49-F238E27FC236}">
                  <a16:creationId xmlns:a16="http://schemas.microsoft.com/office/drawing/2014/main" id="{34AE33C4-1517-33E3-8207-6C274C67FC91}"/>
                </a:ext>
              </a:extLst>
            </p:cNvPr>
            <p:cNvSpPr/>
            <p:nvPr/>
          </p:nvSpPr>
          <p:spPr>
            <a:xfrm>
              <a:off x="5951346" y="2506971"/>
              <a:ext cx="19607" cy="36571"/>
            </a:xfrm>
            <a:custGeom>
              <a:avLst/>
              <a:gdLst>
                <a:gd name="connsiteX0" fmla="*/ 9804 w 19607"/>
                <a:gd name="connsiteY0" fmla="*/ 36572 h 36571"/>
                <a:gd name="connsiteX1" fmla="*/ 19608 w 19607"/>
                <a:gd name="connsiteY1" fmla="*/ 18286 h 36571"/>
                <a:gd name="connsiteX2" fmla="*/ 9804 w 19607"/>
                <a:gd name="connsiteY2" fmla="*/ 0 h 36571"/>
                <a:gd name="connsiteX3" fmla="*/ 0 w 19607"/>
                <a:gd name="connsiteY3" fmla="*/ 18286 h 36571"/>
                <a:gd name="connsiteX4" fmla="*/ 9804 w 19607"/>
                <a:gd name="connsiteY4" fmla="*/ 36572 h 3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7" h="36571">
                  <a:moveTo>
                    <a:pt x="9804" y="36572"/>
                  </a:moveTo>
                  <a:cubicBezTo>
                    <a:pt x="15224" y="36572"/>
                    <a:pt x="19608" y="28376"/>
                    <a:pt x="19608" y="18286"/>
                  </a:cubicBezTo>
                  <a:cubicBezTo>
                    <a:pt x="19608" y="8196"/>
                    <a:pt x="15224" y="0"/>
                    <a:pt x="9804" y="0"/>
                  </a:cubicBezTo>
                  <a:cubicBezTo>
                    <a:pt x="4384" y="0"/>
                    <a:pt x="0" y="8196"/>
                    <a:pt x="0" y="18286"/>
                  </a:cubicBezTo>
                  <a:cubicBezTo>
                    <a:pt x="0" y="28376"/>
                    <a:pt x="4384" y="36572"/>
                    <a:pt x="9804" y="36572"/>
                  </a:cubicBez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55" name="任意多边形: 形状 254">
              <a:extLst>
                <a:ext uri="{FF2B5EF4-FFF2-40B4-BE49-F238E27FC236}">
                  <a16:creationId xmlns:a16="http://schemas.microsoft.com/office/drawing/2014/main" id="{E01FED90-132F-ED6D-7475-C34EFAE9FA4B}"/>
                </a:ext>
              </a:extLst>
            </p:cNvPr>
            <p:cNvSpPr/>
            <p:nvPr/>
          </p:nvSpPr>
          <p:spPr>
            <a:xfrm>
              <a:off x="5899463" y="2628473"/>
              <a:ext cx="68627" cy="37673"/>
            </a:xfrm>
            <a:custGeom>
              <a:avLst/>
              <a:gdLst>
                <a:gd name="connsiteX0" fmla="*/ 68627 w 68627"/>
                <a:gd name="connsiteY0" fmla="*/ 37673 h 37673"/>
                <a:gd name="connsiteX1" fmla="*/ 0 w 68627"/>
                <a:gd name="connsiteY1" fmla="*/ 0 h 37673"/>
              </a:gdLst>
              <a:ahLst/>
              <a:cxnLst>
                <a:cxn ang="0">
                  <a:pos x="connsiteX0" y="connsiteY0"/>
                </a:cxn>
                <a:cxn ang="0">
                  <a:pos x="connsiteX1" y="connsiteY1"/>
                </a:cxn>
              </a:cxnLst>
              <a:rect l="l" t="t" r="r" b="b"/>
              <a:pathLst>
                <a:path w="68627" h="37673">
                  <a:moveTo>
                    <a:pt x="68627" y="37673"/>
                  </a:moveTo>
                  <a:cubicBezTo>
                    <a:pt x="42179" y="33152"/>
                    <a:pt x="18014" y="19886"/>
                    <a:pt x="0" y="0"/>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56" name="任意多边形: 形状 255">
              <a:extLst>
                <a:ext uri="{FF2B5EF4-FFF2-40B4-BE49-F238E27FC236}">
                  <a16:creationId xmlns:a16="http://schemas.microsoft.com/office/drawing/2014/main" id="{5A7E7108-6602-9AD7-EE7D-1A946972F519}"/>
                </a:ext>
              </a:extLst>
            </p:cNvPr>
            <p:cNvSpPr/>
            <p:nvPr/>
          </p:nvSpPr>
          <p:spPr>
            <a:xfrm>
              <a:off x="5606165" y="2142027"/>
              <a:ext cx="506458" cy="592195"/>
            </a:xfrm>
            <a:custGeom>
              <a:avLst/>
              <a:gdLst>
                <a:gd name="connsiteX0" fmla="*/ 156924 w 506458"/>
                <a:gd name="connsiteY0" fmla="*/ 464305 h 592195"/>
                <a:gd name="connsiteX1" fmla="*/ 186886 w 506458"/>
                <a:gd name="connsiteY1" fmla="*/ 540312 h 592195"/>
                <a:gd name="connsiteX2" fmla="*/ 183692 w 506458"/>
                <a:gd name="connsiteY2" fmla="*/ 592195 h 592195"/>
                <a:gd name="connsiteX3" fmla="*/ 24957 w 506458"/>
                <a:gd name="connsiteY3" fmla="*/ 351505 h 592195"/>
                <a:gd name="connsiteX4" fmla="*/ 20771 w 506458"/>
                <a:gd name="connsiteY4" fmla="*/ 178781 h 592195"/>
                <a:gd name="connsiteX5" fmla="*/ 156924 w 506458"/>
                <a:gd name="connsiteY5" fmla="*/ 154216 h 592195"/>
                <a:gd name="connsiteX6" fmla="*/ 304533 w 506458"/>
                <a:gd name="connsiteY6" fmla="*/ 75014 h 592195"/>
                <a:gd name="connsiteX7" fmla="*/ 386489 w 506458"/>
                <a:gd name="connsiteY7" fmla="*/ 1430 h 592195"/>
                <a:gd name="connsiteX8" fmla="*/ 505237 w 506458"/>
                <a:gd name="connsiteY8" fmla="*/ 89554 h 592195"/>
                <a:gd name="connsiteX9" fmla="*/ 360712 w 506458"/>
                <a:gd name="connsiteY9" fmla="*/ 191669 h 592195"/>
                <a:gd name="connsiteX10" fmla="*/ 206494 w 506458"/>
                <a:gd name="connsiteY10" fmla="*/ 253136 h 592195"/>
                <a:gd name="connsiteX11" fmla="*/ 153509 w 506458"/>
                <a:gd name="connsiteY11" fmla="*/ 330906 h 592195"/>
                <a:gd name="connsiteX12" fmla="*/ 180718 w 506458"/>
                <a:gd name="connsiteY12" fmla="*/ 352937 h 592195"/>
                <a:gd name="connsiteX13" fmla="*/ 89068 w 506458"/>
                <a:gd name="connsiteY13" fmla="*/ 409227 h 592195"/>
                <a:gd name="connsiteX14" fmla="*/ 156924 w 506458"/>
                <a:gd name="connsiteY14" fmla="*/ 464305 h 59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6458" h="592195">
                  <a:moveTo>
                    <a:pt x="156924" y="464305"/>
                  </a:moveTo>
                  <a:cubicBezTo>
                    <a:pt x="168956" y="488786"/>
                    <a:pt x="178977" y="514206"/>
                    <a:pt x="186886" y="540312"/>
                  </a:cubicBezTo>
                  <a:cubicBezTo>
                    <a:pt x="192945" y="564546"/>
                    <a:pt x="184133" y="570715"/>
                    <a:pt x="183692" y="592195"/>
                  </a:cubicBezTo>
                  <a:cubicBezTo>
                    <a:pt x="183692" y="592195"/>
                    <a:pt x="39718" y="393915"/>
                    <a:pt x="24957" y="351505"/>
                  </a:cubicBezTo>
                  <a:cubicBezTo>
                    <a:pt x="10196" y="309095"/>
                    <a:pt x="-20647" y="228130"/>
                    <a:pt x="20771" y="178781"/>
                  </a:cubicBezTo>
                  <a:cubicBezTo>
                    <a:pt x="62190" y="129431"/>
                    <a:pt x="128394" y="125685"/>
                    <a:pt x="156924" y="154216"/>
                  </a:cubicBezTo>
                  <a:cubicBezTo>
                    <a:pt x="156924" y="154216"/>
                    <a:pt x="179947" y="30511"/>
                    <a:pt x="304533" y="75014"/>
                  </a:cubicBezTo>
                  <a:cubicBezTo>
                    <a:pt x="304533" y="75014"/>
                    <a:pt x="321497" y="10793"/>
                    <a:pt x="386489" y="1430"/>
                  </a:cubicBezTo>
                  <a:cubicBezTo>
                    <a:pt x="451481" y="-7934"/>
                    <a:pt x="494882" y="29519"/>
                    <a:pt x="505237" y="89554"/>
                  </a:cubicBezTo>
                  <a:cubicBezTo>
                    <a:pt x="515591" y="149589"/>
                    <a:pt x="459522" y="228130"/>
                    <a:pt x="360712" y="191669"/>
                  </a:cubicBezTo>
                  <a:cubicBezTo>
                    <a:pt x="360712" y="191669"/>
                    <a:pt x="320395" y="304248"/>
                    <a:pt x="206494" y="253136"/>
                  </a:cubicBezTo>
                  <a:cubicBezTo>
                    <a:pt x="206494" y="253136"/>
                    <a:pt x="206494" y="300943"/>
                    <a:pt x="153509" y="330906"/>
                  </a:cubicBezTo>
                  <a:cubicBezTo>
                    <a:pt x="153509" y="330906"/>
                    <a:pt x="179726" y="351395"/>
                    <a:pt x="180718" y="352937"/>
                  </a:cubicBezTo>
                  <a:cubicBezTo>
                    <a:pt x="181709" y="354479"/>
                    <a:pt x="82789" y="346878"/>
                    <a:pt x="89068" y="409227"/>
                  </a:cubicBezTo>
                  <a:cubicBezTo>
                    <a:pt x="95347" y="471575"/>
                    <a:pt x="156924" y="464305"/>
                    <a:pt x="156924" y="464305"/>
                  </a:cubicBez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257" name="任意多边形: 形状 256">
              <a:extLst>
                <a:ext uri="{FF2B5EF4-FFF2-40B4-BE49-F238E27FC236}">
                  <a16:creationId xmlns:a16="http://schemas.microsoft.com/office/drawing/2014/main" id="{7A6F2A6D-1C0B-0685-F572-9AD0C9FB1655}"/>
                </a:ext>
              </a:extLst>
            </p:cNvPr>
            <p:cNvSpPr/>
            <p:nvPr/>
          </p:nvSpPr>
          <p:spPr>
            <a:xfrm>
              <a:off x="5077199" y="2801419"/>
              <a:ext cx="1085046" cy="974852"/>
            </a:xfrm>
            <a:custGeom>
              <a:avLst/>
              <a:gdLst>
                <a:gd name="connsiteX0" fmla="*/ 576175 w 1085046"/>
                <a:gd name="connsiteY0" fmla="*/ 34587 h 974852"/>
                <a:gd name="connsiteX1" fmla="*/ 50622 w 1085046"/>
                <a:gd name="connsiteY1" fmla="*/ 524010 h 974852"/>
                <a:gd name="connsiteX2" fmla="*/ 316868 w 1085046"/>
                <a:gd name="connsiteY2" fmla="*/ 973335 h 974852"/>
                <a:gd name="connsiteX3" fmla="*/ 882629 w 1085046"/>
                <a:gd name="connsiteY3" fmla="*/ 973335 h 974852"/>
                <a:gd name="connsiteX4" fmla="*/ 879324 w 1085046"/>
                <a:gd name="connsiteY4" fmla="*/ 543728 h 974852"/>
                <a:gd name="connsiteX5" fmla="*/ 1082231 w 1085046"/>
                <a:gd name="connsiteY5" fmla="*/ 543728 h 974852"/>
                <a:gd name="connsiteX6" fmla="*/ 1075622 w 1085046"/>
                <a:gd name="connsiteY6" fmla="*/ 287505 h 974852"/>
                <a:gd name="connsiteX7" fmla="*/ 576175 w 1085046"/>
                <a:gd name="connsiteY7" fmla="*/ 34587 h 97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046" h="974852">
                  <a:moveTo>
                    <a:pt x="576175" y="34587"/>
                  </a:moveTo>
                  <a:cubicBezTo>
                    <a:pt x="576175" y="34587"/>
                    <a:pt x="187105" y="258203"/>
                    <a:pt x="50622" y="524010"/>
                  </a:cubicBezTo>
                  <a:cubicBezTo>
                    <a:pt x="-85861" y="789816"/>
                    <a:pt x="70670" y="969920"/>
                    <a:pt x="316868" y="973335"/>
                  </a:cubicBezTo>
                  <a:cubicBezTo>
                    <a:pt x="563067" y="976750"/>
                    <a:pt x="882629" y="973335"/>
                    <a:pt x="882629" y="973335"/>
                  </a:cubicBezTo>
                  <a:lnTo>
                    <a:pt x="879324" y="543728"/>
                  </a:lnTo>
                  <a:lnTo>
                    <a:pt x="1082231" y="543728"/>
                  </a:lnTo>
                  <a:cubicBezTo>
                    <a:pt x="1082231" y="543728"/>
                    <a:pt x="1091815" y="370783"/>
                    <a:pt x="1075622" y="287505"/>
                  </a:cubicBezTo>
                  <a:cubicBezTo>
                    <a:pt x="1050947" y="160606"/>
                    <a:pt x="875469" y="-92092"/>
                    <a:pt x="576175" y="34587"/>
                  </a:cubicBez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258" name="任意多边形: 形状 257">
              <a:extLst>
                <a:ext uri="{FF2B5EF4-FFF2-40B4-BE49-F238E27FC236}">
                  <a16:creationId xmlns:a16="http://schemas.microsoft.com/office/drawing/2014/main" id="{6752B154-252C-26FC-7FB4-02A37CFC0F33}"/>
                </a:ext>
              </a:extLst>
            </p:cNvPr>
            <p:cNvSpPr/>
            <p:nvPr/>
          </p:nvSpPr>
          <p:spPr>
            <a:xfrm>
              <a:off x="5471507" y="3209544"/>
              <a:ext cx="485016" cy="136703"/>
            </a:xfrm>
            <a:custGeom>
              <a:avLst/>
              <a:gdLst>
                <a:gd name="connsiteX0" fmla="*/ 0 w 485016"/>
                <a:gd name="connsiteY0" fmla="*/ 135822 h 136703"/>
                <a:gd name="connsiteX1" fmla="*/ 485016 w 485016"/>
                <a:gd name="connsiteY1" fmla="*/ 135822 h 136703"/>
                <a:gd name="connsiteX2" fmla="*/ 129543 w 485016"/>
                <a:gd name="connsiteY2" fmla="*/ 136703 h 136703"/>
                <a:gd name="connsiteX3" fmla="*/ 311851 w 485016"/>
                <a:gd name="connsiteY3" fmla="*/ 0 h 136703"/>
              </a:gdLst>
              <a:ahLst/>
              <a:cxnLst>
                <a:cxn ang="0">
                  <a:pos x="connsiteX0" y="connsiteY0"/>
                </a:cxn>
                <a:cxn ang="0">
                  <a:pos x="connsiteX1" y="connsiteY1"/>
                </a:cxn>
                <a:cxn ang="0">
                  <a:pos x="connsiteX2" y="connsiteY2"/>
                </a:cxn>
                <a:cxn ang="0">
                  <a:pos x="connsiteX3" y="connsiteY3"/>
                </a:cxn>
              </a:cxnLst>
              <a:rect l="l" t="t" r="r" b="b"/>
              <a:pathLst>
                <a:path w="485016" h="136703">
                  <a:moveTo>
                    <a:pt x="0" y="135822"/>
                  </a:moveTo>
                  <a:lnTo>
                    <a:pt x="485016" y="135822"/>
                  </a:lnTo>
                  <a:moveTo>
                    <a:pt x="129543" y="136703"/>
                  </a:moveTo>
                  <a:lnTo>
                    <a:pt x="311851" y="0"/>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305" name="任意多边形: 形状 304">
              <a:extLst>
                <a:ext uri="{FF2B5EF4-FFF2-40B4-BE49-F238E27FC236}">
                  <a16:creationId xmlns:a16="http://schemas.microsoft.com/office/drawing/2014/main" id="{3ED39016-9F07-1CA5-CA8D-90541DBBCEA4}"/>
                </a:ext>
              </a:extLst>
            </p:cNvPr>
            <p:cNvSpPr/>
            <p:nvPr/>
          </p:nvSpPr>
          <p:spPr>
            <a:xfrm>
              <a:off x="9713167" y="1532643"/>
              <a:ext cx="219760" cy="219760"/>
            </a:xfrm>
            <a:custGeom>
              <a:avLst/>
              <a:gdLst>
                <a:gd name="connsiteX0" fmla="*/ 219761 w 219760"/>
                <a:gd name="connsiteY0" fmla="*/ 0 h 219760"/>
                <a:gd name="connsiteX1" fmla="*/ 0 w 219760"/>
                <a:gd name="connsiteY1" fmla="*/ 0 h 219760"/>
                <a:gd name="connsiteX2" fmla="*/ 0 w 219760"/>
                <a:gd name="connsiteY2" fmla="*/ 219761 h 219760"/>
                <a:gd name="connsiteX3" fmla="*/ 219761 w 219760"/>
                <a:gd name="connsiteY3" fmla="*/ 219761 h 219760"/>
                <a:gd name="connsiteX4" fmla="*/ 219761 w 219760"/>
                <a:gd name="connsiteY4" fmla="*/ 0 h 219760"/>
                <a:gd name="connsiteX5" fmla="*/ 1101 w 219760"/>
                <a:gd name="connsiteY5" fmla="*/ 1101 h 219760"/>
                <a:gd name="connsiteX6" fmla="*/ 215575 w 219760"/>
                <a:gd name="connsiteY6" fmla="*/ 215685 h 219760"/>
                <a:gd name="connsiteX7" fmla="*/ 330 w 219760"/>
                <a:gd name="connsiteY7" fmla="*/ 217888 h 219760"/>
                <a:gd name="connsiteX8" fmla="*/ 218769 w 219760"/>
                <a:gd name="connsiteY8" fmla="*/ 1983 h 2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60" h="219760">
                  <a:moveTo>
                    <a:pt x="219761" y="0"/>
                  </a:moveTo>
                  <a:lnTo>
                    <a:pt x="0" y="0"/>
                  </a:lnTo>
                  <a:lnTo>
                    <a:pt x="0" y="219761"/>
                  </a:lnTo>
                  <a:lnTo>
                    <a:pt x="219761" y="219761"/>
                  </a:lnTo>
                  <a:lnTo>
                    <a:pt x="219761" y="0"/>
                  </a:lnTo>
                  <a:close/>
                  <a:moveTo>
                    <a:pt x="1101" y="1101"/>
                  </a:moveTo>
                  <a:lnTo>
                    <a:pt x="215575" y="215685"/>
                  </a:lnTo>
                  <a:moveTo>
                    <a:pt x="330" y="217888"/>
                  </a:moveTo>
                  <a:lnTo>
                    <a:pt x="218769" y="1983"/>
                  </a:lnTo>
                </a:path>
              </a:pathLst>
            </a:custGeom>
            <a:noFill/>
            <a:ln w="4736"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06" name="任意多边形: 形状 305">
              <a:extLst>
                <a:ext uri="{FF2B5EF4-FFF2-40B4-BE49-F238E27FC236}">
                  <a16:creationId xmlns:a16="http://schemas.microsoft.com/office/drawing/2014/main" id="{D6DF7028-25F5-3D87-AAA6-E9F42E6711DC}"/>
                </a:ext>
              </a:extLst>
            </p:cNvPr>
            <p:cNvSpPr/>
            <p:nvPr/>
          </p:nvSpPr>
          <p:spPr>
            <a:xfrm>
              <a:off x="8182221" y="2549932"/>
              <a:ext cx="48358" cy="9363"/>
            </a:xfrm>
            <a:custGeom>
              <a:avLst/>
              <a:gdLst>
                <a:gd name="connsiteX0" fmla="*/ 0 w 48358"/>
                <a:gd name="connsiteY0" fmla="*/ 9363 h 9363"/>
                <a:gd name="connsiteX1" fmla="*/ 48358 w 48358"/>
                <a:gd name="connsiteY1" fmla="*/ 0 h 9363"/>
              </a:gdLst>
              <a:ahLst/>
              <a:cxnLst>
                <a:cxn ang="0">
                  <a:pos x="connsiteX0" y="connsiteY0"/>
                </a:cxn>
                <a:cxn ang="0">
                  <a:pos x="connsiteX1" y="connsiteY1"/>
                </a:cxn>
              </a:cxnLst>
              <a:rect l="l" t="t" r="r" b="b"/>
              <a:pathLst>
                <a:path w="48358" h="9363">
                  <a:moveTo>
                    <a:pt x="0" y="9363"/>
                  </a:moveTo>
                  <a:lnTo>
                    <a:pt x="48358" y="0"/>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10" name="任意多边形: 形状 309">
              <a:extLst>
                <a:ext uri="{FF2B5EF4-FFF2-40B4-BE49-F238E27FC236}">
                  <a16:creationId xmlns:a16="http://schemas.microsoft.com/office/drawing/2014/main" id="{99C88821-781A-FAF5-4E77-F1ABDE82D008}"/>
                </a:ext>
              </a:extLst>
            </p:cNvPr>
            <p:cNvSpPr/>
            <p:nvPr/>
          </p:nvSpPr>
          <p:spPr>
            <a:xfrm>
              <a:off x="4814538" y="5077677"/>
              <a:ext cx="321104" cy="276601"/>
            </a:xfrm>
            <a:custGeom>
              <a:avLst/>
              <a:gdLst>
                <a:gd name="connsiteX0" fmla="*/ 0 w 321104"/>
                <a:gd name="connsiteY0" fmla="*/ 102665 h 276601"/>
                <a:gd name="connsiteX1" fmla="*/ 68957 w 321104"/>
                <a:gd name="connsiteY1" fmla="*/ 0 h 276601"/>
                <a:gd name="connsiteX2" fmla="*/ 321104 w 321104"/>
                <a:gd name="connsiteY2" fmla="*/ 226480 h 276601"/>
                <a:gd name="connsiteX3" fmla="*/ 288388 w 321104"/>
                <a:gd name="connsiteY3" fmla="*/ 276601 h 276601"/>
                <a:gd name="connsiteX4" fmla="*/ 0 w 321104"/>
                <a:gd name="connsiteY4" fmla="*/ 102665 h 27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104" h="276601">
                  <a:moveTo>
                    <a:pt x="0" y="102665"/>
                  </a:moveTo>
                  <a:lnTo>
                    <a:pt x="68957" y="0"/>
                  </a:lnTo>
                  <a:lnTo>
                    <a:pt x="321104" y="226480"/>
                  </a:lnTo>
                  <a:lnTo>
                    <a:pt x="288388" y="276601"/>
                  </a:lnTo>
                  <a:lnTo>
                    <a:pt x="0" y="102665"/>
                  </a:ln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11" name="任意多边形: 形状 310">
              <a:extLst>
                <a:ext uri="{FF2B5EF4-FFF2-40B4-BE49-F238E27FC236}">
                  <a16:creationId xmlns:a16="http://schemas.microsoft.com/office/drawing/2014/main" id="{1DA480E7-2C23-8822-B612-E33C75FF5B53}"/>
                </a:ext>
              </a:extLst>
            </p:cNvPr>
            <p:cNvSpPr/>
            <p:nvPr/>
          </p:nvSpPr>
          <p:spPr>
            <a:xfrm>
              <a:off x="5102926" y="5304158"/>
              <a:ext cx="183299" cy="139457"/>
            </a:xfrm>
            <a:custGeom>
              <a:avLst/>
              <a:gdLst>
                <a:gd name="connsiteX0" fmla="*/ 183299 w 183299"/>
                <a:gd name="connsiteY0" fmla="*/ 139457 h 139457"/>
                <a:gd name="connsiteX1" fmla="*/ 86582 w 183299"/>
                <a:gd name="connsiteY1" fmla="*/ 104648 h 139457"/>
                <a:gd name="connsiteX2" fmla="*/ 0 w 183299"/>
                <a:gd name="connsiteY2" fmla="*/ 50121 h 139457"/>
                <a:gd name="connsiteX3" fmla="*/ 32716 w 183299"/>
                <a:gd name="connsiteY3" fmla="*/ 0 h 139457"/>
                <a:gd name="connsiteX4" fmla="*/ 183299 w 183299"/>
                <a:gd name="connsiteY4" fmla="*/ 139457 h 139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99" h="139457">
                  <a:moveTo>
                    <a:pt x="183299" y="139457"/>
                  </a:moveTo>
                  <a:lnTo>
                    <a:pt x="86582" y="104648"/>
                  </a:lnTo>
                  <a:lnTo>
                    <a:pt x="0" y="50121"/>
                  </a:lnTo>
                  <a:lnTo>
                    <a:pt x="32716" y="0"/>
                  </a:lnTo>
                  <a:lnTo>
                    <a:pt x="183299" y="139457"/>
                  </a:ln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12" name="任意多边形: 形状 311">
              <a:extLst>
                <a:ext uri="{FF2B5EF4-FFF2-40B4-BE49-F238E27FC236}">
                  <a16:creationId xmlns:a16="http://schemas.microsoft.com/office/drawing/2014/main" id="{8909339B-6FB8-6FA0-1104-3AB44CC7BABF}"/>
                </a:ext>
              </a:extLst>
            </p:cNvPr>
            <p:cNvSpPr/>
            <p:nvPr/>
          </p:nvSpPr>
          <p:spPr>
            <a:xfrm>
              <a:off x="5767386" y="2633540"/>
              <a:ext cx="2894044" cy="1160381"/>
            </a:xfrm>
            <a:custGeom>
              <a:avLst/>
              <a:gdLst>
                <a:gd name="connsiteX0" fmla="*/ 2716773 w 2894044"/>
                <a:gd name="connsiteY0" fmla="*/ 729892 h 1160381"/>
                <a:gd name="connsiteX1" fmla="*/ 2589653 w 2894044"/>
                <a:gd name="connsiteY1" fmla="*/ 1100236 h 1160381"/>
                <a:gd name="connsiteX2" fmla="*/ 2260948 w 2894044"/>
                <a:gd name="connsiteY2" fmla="*/ 1160381 h 1160381"/>
                <a:gd name="connsiteX3" fmla="*/ 0 w 2894044"/>
                <a:gd name="connsiteY3" fmla="*/ 232869 h 1160381"/>
                <a:gd name="connsiteX4" fmla="*/ 313393 w 2894044"/>
                <a:gd name="connsiteY4" fmla="*/ 422558 h 1160381"/>
                <a:gd name="connsiteX5" fmla="*/ 2861297 w 2894044"/>
                <a:gd name="connsiteY5" fmla="*/ 0 h 1160381"/>
                <a:gd name="connsiteX6" fmla="*/ 2839266 w 2894044"/>
                <a:gd name="connsiteY6" fmla="*/ 246088 h 11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4044" h="1160381">
                  <a:moveTo>
                    <a:pt x="2716773" y="729892"/>
                  </a:moveTo>
                  <a:cubicBezTo>
                    <a:pt x="2716773" y="729892"/>
                    <a:pt x="2793882" y="1008807"/>
                    <a:pt x="2589653" y="1100236"/>
                  </a:cubicBezTo>
                  <a:cubicBezTo>
                    <a:pt x="2513315" y="1134275"/>
                    <a:pt x="2414395" y="1158399"/>
                    <a:pt x="2260948" y="1160381"/>
                  </a:cubicBezTo>
                  <a:moveTo>
                    <a:pt x="0" y="232869"/>
                  </a:moveTo>
                  <a:cubicBezTo>
                    <a:pt x="0" y="232869"/>
                    <a:pt x="204229" y="204229"/>
                    <a:pt x="313393" y="422558"/>
                  </a:cubicBezTo>
                  <a:moveTo>
                    <a:pt x="2861297" y="0"/>
                  </a:moveTo>
                  <a:cubicBezTo>
                    <a:pt x="2861297" y="0"/>
                    <a:pt x="2947990" y="118197"/>
                    <a:pt x="2839266" y="246088"/>
                  </a:cubicBez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313" name="任意多边形: 形状 312">
              <a:extLst>
                <a:ext uri="{FF2B5EF4-FFF2-40B4-BE49-F238E27FC236}">
                  <a16:creationId xmlns:a16="http://schemas.microsoft.com/office/drawing/2014/main" id="{4FDD65ED-D099-5DB3-A27F-15B3F4CE1EA3}"/>
                </a:ext>
              </a:extLst>
            </p:cNvPr>
            <p:cNvSpPr/>
            <p:nvPr/>
          </p:nvSpPr>
          <p:spPr>
            <a:xfrm>
              <a:off x="4741635" y="4952760"/>
              <a:ext cx="141749" cy="175478"/>
            </a:xfrm>
            <a:custGeom>
              <a:avLst/>
              <a:gdLst>
                <a:gd name="connsiteX0" fmla="*/ 4716 w 141749"/>
                <a:gd name="connsiteY0" fmla="*/ 0 h 175478"/>
                <a:gd name="connsiteX1" fmla="*/ 101653 w 141749"/>
                <a:gd name="connsiteY1" fmla="*/ 175478 h 175478"/>
                <a:gd name="connsiteX2" fmla="*/ 141750 w 141749"/>
                <a:gd name="connsiteY2" fmla="*/ 124917 h 175478"/>
                <a:gd name="connsiteX3" fmla="*/ 4716 w 141749"/>
                <a:gd name="connsiteY3" fmla="*/ 0 h 175478"/>
              </a:gdLst>
              <a:ahLst/>
              <a:cxnLst>
                <a:cxn ang="0">
                  <a:pos x="connsiteX0" y="connsiteY0"/>
                </a:cxn>
                <a:cxn ang="0">
                  <a:pos x="connsiteX1" y="connsiteY1"/>
                </a:cxn>
                <a:cxn ang="0">
                  <a:pos x="connsiteX2" y="connsiteY2"/>
                </a:cxn>
                <a:cxn ang="0">
                  <a:pos x="connsiteX3" y="connsiteY3"/>
                </a:cxn>
              </a:cxnLst>
              <a:rect l="l" t="t" r="r" b="b"/>
              <a:pathLst>
                <a:path w="141749" h="175478">
                  <a:moveTo>
                    <a:pt x="4716" y="0"/>
                  </a:moveTo>
                  <a:cubicBezTo>
                    <a:pt x="4716" y="0"/>
                    <a:pt x="-32406" y="49680"/>
                    <a:pt x="101653" y="175478"/>
                  </a:cubicBezTo>
                  <a:lnTo>
                    <a:pt x="141750" y="124917"/>
                  </a:lnTo>
                  <a:lnTo>
                    <a:pt x="4716" y="0"/>
                  </a:ln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14" name="任意多边形: 形状 313">
              <a:extLst>
                <a:ext uri="{FF2B5EF4-FFF2-40B4-BE49-F238E27FC236}">
                  <a16:creationId xmlns:a16="http://schemas.microsoft.com/office/drawing/2014/main" id="{BF3AB38E-1F18-F742-FA88-72E568DD4BD3}"/>
                </a:ext>
              </a:extLst>
            </p:cNvPr>
            <p:cNvSpPr/>
            <p:nvPr/>
          </p:nvSpPr>
          <p:spPr>
            <a:xfrm>
              <a:off x="6717700" y="2124840"/>
              <a:ext cx="47036" cy="173275"/>
            </a:xfrm>
            <a:custGeom>
              <a:avLst/>
              <a:gdLst>
                <a:gd name="connsiteX0" fmla="*/ 0 w 47036"/>
                <a:gd name="connsiteY0" fmla="*/ 69398 h 173275"/>
                <a:gd name="connsiteX1" fmla="*/ 47037 w 47036"/>
                <a:gd name="connsiteY1" fmla="*/ 0 h 173275"/>
                <a:gd name="connsiteX2" fmla="*/ 46266 w 47036"/>
                <a:gd name="connsiteY2" fmla="*/ 173275 h 173275"/>
                <a:gd name="connsiteX3" fmla="*/ 0 w 47036"/>
                <a:gd name="connsiteY3" fmla="*/ 69398 h 173275"/>
              </a:gdLst>
              <a:ahLst/>
              <a:cxnLst>
                <a:cxn ang="0">
                  <a:pos x="connsiteX0" y="connsiteY0"/>
                </a:cxn>
                <a:cxn ang="0">
                  <a:pos x="connsiteX1" y="connsiteY1"/>
                </a:cxn>
                <a:cxn ang="0">
                  <a:pos x="connsiteX2" y="connsiteY2"/>
                </a:cxn>
                <a:cxn ang="0">
                  <a:pos x="connsiteX3" y="connsiteY3"/>
                </a:cxn>
              </a:cxnLst>
              <a:rect l="l" t="t" r="r" b="b"/>
              <a:pathLst>
                <a:path w="47036" h="173275">
                  <a:moveTo>
                    <a:pt x="0" y="69398"/>
                  </a:moveTo>
                  <a:lnTo>
                    <a:pt x="47037" y="0"/>
                  </a:lnTo>
                  <a:lnTo>
                    <a:pt x="46266" y="173275"/>
                  </a:lnTo>
                  <a:lnTo>
                    <a:pt x="0" y="69398"/>
                  </a:ln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15" name="任意多边形: 形状 314">
              <a:extLst>
                <a:ext uri="{FF2B5EF4-FFF2-40B4-BE49-F238E27FC236}">
                  <a16:creationId xmlns:a16="http://schemas.microsoft.com/office/drawing/2014/main" id="{29826B9B-C5D7-DB25-C055-DC16F0E724B2}"/>
                </a:ext>
              </a:extLst>
            </p:cNvPr>
            <p:cNvSpPr/>
            <p:nvPr/>
          </p:nvSpPr>
          <p:spPr>
            <a:xfrm>
              <a:off x="7329505" y="1794152"/>
              <a:ext cx="201468" cy="176249"/>
            </a:xfrm>
            <a:custGeom>
              <a:avLst/>
              <a:gdLst>
                <a:gd name="connsiteX0" fmla="*/ 0 w 201468"/>
                <a:gd name="connsiteY0" fmla="*/ 0 h 176249"/>
                <a:gd name="connsiteX1" fmla="*/ 22031 w 201468"/>
                <a:gd name="connsiteY1" fmla="*/ 176249 h 176249"/>
                <a:gd name="connsiteX2" fmla="*/ 88014 w 201468"/>
                <a:gd name="connsiteY2" fmla="*/ 3084 h 176249"/>
                <a:gd name="connsiteX3" fmla="*/ 119519 w 201468"/>
                <a:gd name="connsiteY3" fmla="*/ 169750 h 176249"/>
                <a:gd name="connsiteX4" fmla="*/ 179223 w 201468"/>
                <a:gd name="connsiteY4" fmla="*/ 9694 h 176249"/>
                <a:gd name="connsiteX5" fmla="*/ 201255 w 201468"/>
                <a:gd name="connsiteY5" fmla="*/ 157523 h 1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468" h="176249">
                  <a:moveTo>
                    <a:pt x="0" y="0"/>
                  </a:moveTo>
                  <a:cubicBezTo>
                    <a:pt x="14903" y="57556"/>
                    <a:pt x="22308" y="116796"/>
                    <a:pt x="22031" y="176249"/>
                  </a:cubicBezTo>
                  <a:moveTo>
                    <a:pt x="88014" y="3084"/>
                  </a:moveTo>
                  <a:cubicBezTo>
                    <a:pt x="88014" y="3084"/>
                    <a:pt x="111918" y="48689"/>
                    <a:pt x="119519" y="169750"/>
                  </a:cubicBezTo>
                  <a:moveTo>
                    <a:pt x="179223" y="9694"/>
                  </a:moveTo>
                  <a:cubicBezTo>
                    <a:pt x="179223" y="9694"/>
                    <a:pt x="204008" y="61357"/>
                    <a:pt x="201255" y="157523"/>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16" name="任意多边形: 形状 315">
              <a:extLst>
                <a:ext uri="{FF2B5EF4-FFF2-40B4-BE49-F238E27FC236}">
                  <a16:creationId xmlns:a16="http://schemas.microsoft.com/office/drawing/2014/main" id="{518073C6-16AE-9B2E-1709-934A8BB2A571}"/>
                </a:ext>
              </a:extLst>
            </p:cNvPr>
            <p:cNvSpPr/>
            <p:nvPr/>
          </p:nvSpPr>
          <p:spPr>
            <a:xfrm>
              <a:off x="4976357" y="4202379"/>
              <a:ext cx="255756" cy="354040"/>
            </a:xfrm>
            <a:custGeom>
              <a:avLst/>
              <a:gdLst>
                <a:gd name="connsiteX0" fmla="*/ 203678 w 255756"/>
                <a:gd name="connsiteY0" fmla="*/ 0 h 354040"/>
                <a:gd name="connsiteX1" fmla="*/ 0 w 255756"/>
                <a:gd name="connsiteY1" fmla="*/ 354041 h 354040"/>
                <a:gd name="connsiteX2" fmla="*/ 203678 w 255756"/>
                <a:gd name="connsiteY2" fmla="*/ 0 h 354040"/>
              </a:gdLst>
              <a:ahLst/>
              <a:cxnLst>
                <a:cxn ang="0">
                  <a:pos x="connsiteX0" y="connsiteY0"/>
                </a:cxn>
                <a:cxn ang="0">
                  <a:pos x="connsiteX1" y="connsiteY1"/>
                </a:cxn>
                <a:cxn ang="0">
                  <a:pos x="connsiteX2" y="connsiteY2"/>
                </a:cxn>
              </a:cxnLst>
              <a:rect l="l" t="t" r="r" b="b"/>
              <a:pathLst>
                <a:path w="255756" h="354040">
                  <a:moveTo>
                    <a:pt x="203678" y="0"/>
                  </a:moveTo>
                  <a:cubicBezTo>
                    <a:pt x="203678" y="0"/>
                    <a:pt x="410441" y="313393"/>
                    <a:pt x="0" y="354041"/>
                  </a:cubicBezTo>
                  <a:lnTo>
                    <a:pt x="203678" y="0"/>
                  </a:lnTo>
                  <a:close/>
                </a:path>
              </a:pathLst>
            </a:custGeom>
            <a:solidFill>
              <a:srgbClr val="2F54E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17" name="任意多边形: 形状 316">
              <a:extLst>
                <a:ext uri="{FF2B5EF4-FFF2-40B4-BE49-F238E27FC236}">
                  <a16:creationId xmlns:a16="http://schemas.microsoft.com/office/drawing/2014/main" id="{D3D6F1FA-44B6-2F5F-AC71-01416F931B8B}"/>
                </a:ext>
              </a:extLst>
            </p:cNvPr>
            <p:cNvSpPr/>
            <p:nvPr/>
          </p:nvSpPr>
          <p:spPr>
            <a:xfrm>
              <a:off x="7871141" y="2476568"/>
              <a:ext cx="231767" cy="127670"/>
            </a:xfrm>
            <a:custGeom>
              <a:avLst/>
              <a:gdLst>
                <a:gd name="connsiteX0" fmla="*/ 96386 w 231767"/>
                <a:gd name="connsiteY0" fmla="*/ 127671 h 127670"/>
                <a:gd name="connsiteX1" fmla="*/ 132517 w 231767"/>
                <a:gd name="connsiteY1" fmla="*/ 70720 h 127670"/>
                <a:gd name="connsiteX2" fmla="*/ 96386 w 231767"/>
                <a:gd name="connsiteY2" fmla="*/ 13769 h 127670"/>
                <a:gd name="connsiteX3" fmla="*/ 60255 w 231767"/>
                <a:gd name="connsiteY3" fmla="*/ 70720 h 127670"/>
                <a:gd name="connsiteX4" fmla="*/ 96386 w 231767"/>
                <a:gd name="connsiteY4" fmla="*/ 127671 h 127670"/>
                <a:gd name="connsiteX5" fmla="*/ 15862 w 231767"/>
                <a:gd name="connsiteY5" fmla="*/ 113901 h 127670"/>
                <a:gd name="connsiteX6" fmla="*/ 31725 w 231767"/>
                <a:gd name="connsiteY6" fmla="*/ 56951 h 127670"/>
                <a:gd name="connsiteX7" fmla="*/ 15862 w 231767"/>
                <a:gd name="connsiteY7" fmla="*/ 0 h 127670"/>
                <a:gd name="connsiteX8" fmla="*/ 0 w 231767"/>
                <a:gd name="connsiteY8" fmla="*/ 56951 h 127670"/>
                <a:gd name="connsiteX9" fmla="*/ 15862 w 231767"/>
                <a:gd name="connsiteY9" fmla="*/ 113901 h 127670"/>
                <a:gd name="connsiteX10" fmla="*/ 30072 w 231767"/>
                <a:gd name="connsiteY10" fmla="*/ 52544 h 127670"/>
                <a:gd name="connsiteX11" fmla="*/ 62568 w 231767"/>
                <a:gd name="connsiteY11" fmla="*/ 55629 h 127670"/>
                <a:gd name="connsiteX12" fmla="*/ 130204 w 231767"/>
                <a:gd name="connsiteY12" fmla="*/ 55959 h 127670"/>
                <a:gd name="connsiteX13" fmla="*/ 231768 w 231767"/>
                <a:gd name="connsiteY13" fmla="*/ 52875 h 12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767" h="127670">
                  <a:moveTo>
                    <a:pt x="96386" y="127671"/>
                  </a:moveTo>
                  <a:cubicBezTo>
                    <a:pt x="116346" y="127671"/>
                    <a:pt x="132517" y="102180"/>
                    <a:pt x="132517" y="70720"/>
                  </a:cubicBezTo>
                  <a:cubicBezTo>
                    <a:pt x="132517" y="39259"/>
                    <a:pt x="116346" y="13769"/>
                    <a:pt x="96386" y="13769"/>
                  </a:cubicBezTo>
                  <a:cubicBezTo>
                    <a:pt x="76426" y="13769"/>
                    <a:pt x="60255" y="39259"/>
                    <a:pt x="60255" y="70720"/>
                  </a:cubicBezTo>
                  <a:cubicBezTo>
                    <a:pt x="60255" y="102180"/>
                    <a:pt x="76426" y="127671"/>
                    <a:pt x="96386" y="127671"/>
                  </a:cubicBezTo>
                  <a:close/>
                  <a:moveTo>
                    <a:pt x="15862" y="113901"/>
                  </a:moveTo>
                  <a:cubicBezTo>
                    <a:pt x="24631" y="113901"/>
                    <a:pt x="31725" y="88411"/>
                    <a:pt x="31725" y="56951"/>
                  </a:cubicBezTo>
                  <a:cubicBezTo>
                    <a:pt x="31725" y="25490"/>
                    <a:pt x="24631" y="0"/>
                    <a:pt x="15862" y="0"/>
                  </a:cubicBezTo>
                  <a:cubicBezTo>
                    <a:pt x="7094" y="0"/>
                    <a:pt x="0" y="25490"/>
                    <a:pt x="0" y="56951"/>
                  </a:cubicBezTo>
                  <a:cubicBezTo>
                    <a:pt x="0" y="88411"/>
                    <a:pt x="7094" y="113901"/>
                    <a:pt x="15862" y="113901"/>
                  </a:cubicBezTo>
                  <a:close/>
                  <a:moveTo>
                    <a:pt x="30072" y="52544"/>
                  </a:moveTo>
                  <a:lnTo>
                    <a:pt x="62568" y="55629"/>
                  </a:lnTo>
                  <a:moveTo>
                    <a:pt x="130204" y="55959"/>
                  </a:moveTo>
                  <a:lnTo>
                    <a:pt x="231768" y="52875"/>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18" name="任意多边形: 形状 317">
              <a:extLst>
                <a:ext uri="{FF2B5EF4-FFF2-40B4-BE49-F238E27FC236}">
                  <a16:creationId xmlns:a16="http://schemas.microsoft.com/office/drawing/2014/main" id="{0F1E30D9-BE8F-5137-9832-8B6E627E9B22}"/>
                </a:ext>
              </a:extLst>
            </p:cNvPr>
            <p:cNvSpPr/>
            <p:nvPr/>
          </p:nvSpPr>
          <p:spPr>
            <a:xfrm>
              <a:off x="8164596" y="2302742"/>
              <a:ext cx="88345" cy="17624"/>
            </a:xfrm>
            <a:custGeom>
              <a:avLst/>
              <a:gdLst>
                <a:gd name="connsiteX0" fmla="*/ 88345 w 88345"/>
                <a:gd name="connsiteY0" fmla="*/ 17625 h 17624"/>
                <a:gd name="connsiteX1" fmla="*/ 0 w 88345"/>
                <a:gd name="connsiteY1" fmla="*/ 0 h 17624"/>
              </a:gdLst>
              <a:ahLst/>
              <a:cxnLst>
                <a:cxn ang="0">
                  <a:pos x="connsiteX0" y="connsiteY0"/>
                </a:cxn>
                <a:cxn ang="0">
                  <a:pos x="connsiteX1" y="connsiteY1"/>
                </a:cxn>
              </a:cxnLst>
              <a:rect l="l" t="t" r="r" b="b"/>
              <a:pathLst>
                <a:path w="88345" h="17624">
                  <a:moveTo>
                    <a:pt x="88345" y="17625"/>
                  </a:moveTo>
                  <a:lnTo>
                    <a:pt x="0" y="0"/>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319" name="任意多边形: 形状 318">
              <a:extLst>
                <a:ext uri="{FF2B5EF4-FFF2-40B4-BE49-F238E27FC236}">
                  <a16:creationId xmlns:a16="http://schemas.microsoft.com/office/drawing/2014/main" id="{6E240D1E-0E11-001E-370E-2D932D480B00}"/>
                </a:ext>
              </a:extLst>
            </p:cNvPr>
            <p:cNvSpPr/>
            <p:nvPr/>
          </p:nvSpPr>
          <p:spPr>
            <a:xfrm>
              <a:off x="7106329" y="4613921"/>
              <a:ext cx="209847" cy="203677"/>
            </a:xfrm>
            <a:custGeom>
              <a:avLst/>
              <a:gdLst>
                <a:gd name="connsiteX0" fmla="*/ 209847 w 209847"/>
                <a:gd name="connsiteY0" fmla="*/ 0 h 203677"/>
                <a:gd name="connsiteX1" fmla="*/ 0 w 209847"/>
                <a:gd name="connsiteY1" fmla="*/ 0 h 203677"/>
                <a:gd name="connsiteX2" fmla="*/ 0 w 209847"/>
                <a:gd name="connsiteY2" fmla="*/ 203678 h 203677"/>
                <a:gd name="connsiteX3" fmla="*/ 209847 w 209847"/>
                <a:gd name="connsiteY3" fmla="*/ 203678 h 203677"/>
                <a:gd name="connsiteX4" fmla="*/ 209847 w 209847"/>
                <a:gd name="connsiteY4" fmla="*/ 0 h 203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847" h="203677">
                  <a:moveTo>
                    <a:pt x="209847" y="0"/>
                  </a:moveTo>
                  <a:lnTo>
                    <a:pt x="0" y="0"/>
                  </a:lnTo>
                  <a:lnTo>
                    <a:pt x="0" y="203678"/>
                  </a:lnTo>
                  <a:lnTo>
                    <a:pt x="209847" y="203678"/>
                  </a:lnTo>
                  <a:lnTo>
                    <a:pt x="209847" y="0"/>
                  </a:lnTo>
                  <a:close/>
                </a:path>
              </a:pathLst>
            </a:custGeom>
            <a:noFill/>
            <a:ln w="914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21" name="任意多边形: 形状 320">
              <a:extLst>
                <a:ext uri="{FF2B5EF4-FFF2-40B4-BE49-F238E27FC236}">
                  <a16:creationId xmlns:a16="http://schemas.microsoft.com/office/drawing/2014/main" id="{A5598650-27E7-6A20-5519-0567ADDEDCAD}"/>
                </a:ext>
              </a:extLst>
            </p:cNvPr>
            <p:cNvSpPr/>
            <p:nvPr/>
          </p:nvSpPr>
          <p:spPr>
            <a:xfrm>
              <a:off x="10505848" y="4593873"/>
              <a:ext cx="724164" cy="467942"/>
            </a:xfrm>
            <a:custGeom>
              <a:avLst/>
              <a:gdLst>
                <a:gd name="connsiteX0" fmla="*/ 0 w 724164"/>
                <a:gd name="connsiteY0" fmla="*/ 0 h 467942"/>
                <a:gd name="connsiteX1" fmla="*/ 641768 w 724164"/>
                <a:gd name="connsiteY1" fmla="*/ 0 h 467942"/>
                <a:gd name="connsiteX2" fmla="*/ 724164 w 724164"/>
                <a:gd name="connsiteY2" fmla="*/ 82397 h 467942"/>
                <a:gd name="connsiteX3" fmla="*/ 724165 w 724164"/>
                <a:gd name="connsiteY3" fmla="*/ 467942 h 467942"/>
              </a:gdLst>
              <a:ahLst/>
              <a:cxnLst>
                <a:cxn ang="0">
                  <a:pos x="connsiteX0" y="connsiteY0"/>
                </a:cxn>
                <a:cxn ang="0">
                  <a:pos x="connsiteX1" y="connsiteY1"/>
                </a:cxn>
                <a:cxn ang="0">
                  <a:pos x="connsiteX2" y="connsiteY2"/>
                </a:cxn>
                <a:cxn ang="0">
                  <a:pos x="connsiteX3" y="connsiteY3"/>
                </a:cxn>
              </a:cxnLst>
              <a:rect l="l" t="t" r="r" b="b"/>
              <a:pathLst>
                <a:path w="724164" h="467942">
                  <a:moveTo>
                    <a:pt x="0" y="0"/>
                  </a:moveTo>
                  <a:lnTo>
                    <a:pt x="641768" y="0"/>
                  </a:lnTo>
                  <a:cubicBezTo>
                    <a:pt x="687274" y="0"/>
                    <a:pt x="724164" y="36890"/>
                    <a:pt x="724164" y="82397"/>
                  </a:cubicBezTo>
                  <a:lnTo>
                    <a:pt x="724165" y="467942"/>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grpSp>
          <p:nvGrpSpPr>
            <p:cNvPr id="322" name="图形 4">
              <a:extLst>
                <a:ext uri="{FF2B5EF4-FFF2-40B4-BE49-F238E27FC236}">
                  <a16:creationId xmlns:a16="http://schemas.microsoft.com/office/drawing/2014/main" id="{65383BF4-539C-C283-3FF2-619EF1F5F189}"/>
                </a:ext>
              </a:extLst>
            </p:cNvPr>
            <p:cNvGrpSpPr/>
            <p:nvPr/>
          </p:nvGrpSpPr>
          <p:grpSpPr>
            <a:xfrm>
              <a:off x="8852299" y="2841294"/>
              <a:ext cx="1824510" cy="440623"/>
              <a:chOff x="8852299" y="2841294"/>
              <a:chExt cx="1824510" cy="440623"/>
            </a:xfrm>
            <a:solidFill>
              <a:schemeClr val="accent6">
                <a:lumMod val="20000"/>
                <a:lumOff val="80000"/>
                <a:alpha val="59000"/>
              </a:schemeClr>
            </a:solidFill>
          </p:grpSpPr>
          <p:sp>
            <p:nvSpPr>
              <p:cNvPr id="323" name="任意多边形: 形状 322">
                <a:extLst>
                  <a:ext uri="{FF2B5EF4-FFF2-40B4-BE49-F238E27FC236}">
                    <a16:creationId xmlns:a16="http://schemas.microsoft.com/office/drawing/2014/main" id="{6CF659D9-BCBE-B9BF-EA36-220B88B8D8D4}"/>
                  </a:ext>
                </a:extLst>
              </p:cNvPr>
              <p:cNvSpPr/>
              <p:nvPr/>
            </p:nvSpPr>
            <p:spPr>
              <a:xfrm>
                <a:off x="9967957" y="2841294"/>
                <a:ext cx="345007" cy="440623"/>
              </a:xfrm>
              <a:custGeom>
                <a:avLst/>
                <a:gdLst>
                  <a:gd name="connsiteX0" fmla="*/ 331569 w 345007"/>
                  <a:gd name="connsiteY0" fmla="*/ 26878 h 440623"/>
                  <a:gd name="connsiteX1" fmla="*/ 345007 w 345007"/>
                  <a:gd name="connsiteY1" fmla="*/ 13439 h 440623"/>
                  <a:gd name="connsiteX2" fmla="*/ 331569 w 345007"/>
                  <a:gd name="connsiteY2" fmla="*/ 0 h 440623"/>
                  <a:gd name="connsiteX3" fmla="*/ 318130 w 345007"/>
                  <a:gd name="connsiteY3" fmla="*/ 13439 h 440623"/>
                  <a:gd name="connsiteX4" fmla="*/ 331569 w 345007"/>
                  <a:gd name="connsiteY4" fmla="*/ 26878 h 440623"/>
                  <a:gd name="connsiteX5" fmla="*/ 331569 w 345007"/>
                  <a:gd name="connsiteY5" fmla="*/ 78541 h 440623"/>
                  <a:gd name="connsiteX6" fmla="*/ 345007 w 345007"/>
                  <a:gd name="connsiteY6" fmla="*/ 65102 h 440623"/>
                  <a:gd name="connsiteX7" fmla="*/ 331569 w 345007"/>
                  <a:gd name="connsiteY7" fmla="*/ 51663 h 440623"/>
                  <a:gd name="connsiteX8" fmla="*/ 318130 w 345007"/>
                  <a:gd name="connsiteY8" fmla="*/ 65102 h 440623"/>
                  <a:gd name="connsiteX9" fmla="*/ 331569 w 345007"/>
                  <a:gd name="connsiteY9" fmla="*/ 78541 h 440623"/>
                  <a:gd name="connsiteX10" fmla="*/ 331569 w 345007"/>
                  <a:gd name="connsiteY10" fmla="*/ 130315 h 440623"/>
                  <a:gd name="connsiteX11" fmla="*/ 345007 w 345007"/>
                  <a:gd name="connsiteY11" fmla="*/ 116876 h 440623"/>
                  <a:gd name="connsiteX12" fmla="*/ 331569 w 345007"/>
                  <a:gd name="connsiteY12" fmla="*/ 103436 h 440623"/>
                  <a:gd name="connsiteX13" fmla="*/ 318130 w 345007"/>
                  <a:gd name="connsiteY13" fmla="*/ 116876 h 440623"/>
                  <a:gd name="connsiteX14" fmla="*/ 331569 w 345007"/>
                  <a:gd name="connsiteY14" fmla="*/ 130315 h 440623"/>
                  <a:gd name="connsiteX15" fmla="*/ 331569 w 345007"/>
                  <a:gd name="connsiteY15" fmla="*/ 181978 h 440623"/>
                  <a:gd name="connsiteX16" fmla="*/ 345007 w 345007"/>
                  <a:gd name="connsiteY16" fmla="*/ 168539 h 440623"/>
                  <a:gd name="connsiteX17" fmla="*/ 331569 w 345007"/>
                  <a:gd name="connsiteY17" fmla="*/ 155100 h 440623"/>
                  <a:gd name="connsiteX18" fmla="*/ 318130 w 345007"/>
                  <a:gd name="connsiteY18" fmla="*/ 168539 h 440623"/>
                  <a:gd name="connsiteX19" fmla="*/ 331569 w 345007"/>
                  <a:gd name="connsiteY19" fmla="*/ 181978 h 440623"/>
                  <a:gd name="connsiteX20" fmla="*/ 331569 w 345007"/>
                  <a:gd name="connsiteY20" fmla="*/ 233751 h 440623"/>
                  <a:gd name="connsiteX21" fmla="*/ 345007 w 345007"/>
                  <a:gd name="connsiteY21" fmla="*/ 220312 h 440623"/>
                  <a:gd name="connsiteX22" fmla="*/ 331569 w 345007"/>
                  <a:gd name="connsiteY22" fmla="*/ 206873 h 440623"/>
                  <a:gd name="connsiteX23" fmla="*/ 318130 w 345007"/>
                  <a:gd name="connsiteY23" fmla="*/ 220312 h 440623"/>
                  <a:gd name="connsiteX24" fmla="*/ 331569 w 345007"/>
                  <a:gd name="connsiteY24" fmla="*/ 233751 h 440623"/>
                  <a:gd name="connsiteX25" fmla="*/ 331569 w 345007"/>
                  <a:gd name="connsiteY25" fmla="*/ 285414 h 440623"/>
                  <a:gd name="connsiteX26" fmla="*/ 345007 w 345007"/>
                  <a:gd name="connsiteY26" fmla="*/ 271975 h 440623"/>
                  <a:gd name="connsiteX27" fmla="*/ 331569 w 345007"/>
                  <a:gd name="connsiteY27" fmla="*/ 258536 h 440623"/>
                  <a:gd name="connsiteX28" fmla="*/ 318130 w 345007"/>
                  <a:gd name="connsiteY28" fmla="*/ 271975 h 440623"/>
                  <a:gd name="connsiteX29" fmla="*/ 331569 w 345007"/>
                  <a:gd name="connsiteY29" fmla="*/ 285414 h 440623"/>
                  <a:gd name="connsiteX30" fmla="*/ 331569 w 345007"/>
                  <a:gd name="connsiteY30" fmla="*/ 337187 h 440623"/>
                  <a:gd name="connsiteX31" fmla="*/ 345007 w 345007"/>
                  <a:gd name="connsiteY31" fmla="*/ 323748 h 440623"/>
                  <a:gd name="connsiteX32" fmla="*/ 331569 w 345007"/>
                  <a:gd name="connsiteY32" fmla="*/ 310309 h 440623"/>
                  <a:gd name="connsiteX33" fmla="*/ 318130 w 345007"/>
                  <a:gd name="connsiteY33" fmla="*/ 323748 h 440623"/>
                  <a:gd name="connsiteX34" fmla="*/ 331569 w 345007"/>
                  <a:gd name="connsiteY34" fmla="*/ 337187 h 440623"/>
                  <a:gd name="connsiteX35" fmla="*/ 331569 w 345007"/>
                  <a:gd name="connsiteY35" fmla="*/ 388960 h 440623"/>
                  <a:gd name="connsiteX36" fmla="*/ 345007 w 345007"/>
                  <a:gd name="connsiteY36" fmla="*/ 375521 h 440623"/>
                  <a:gd name="connsiteX37" fmla="*/ 331569 w 345007"/>
                  <a:gd name="connsiteY37" fmla="*/ 362082 h 440623"/>
                  <a:gd name="connsiteX38" fmla="*/ 318130 w 345007"/>
                  <a:gd name="connsiteY38" fmla="*/ 375521 h 440623"/>
                  <a:gd name="connsiteX39" fmla="*/ 331569 w 345007"/>
                  <a:gd name="connsiteY39" fmla="*/ 388960 h 440623"/>
                  <a:gd name="connsiteX40" fmla="*/ 331569 w 345007"/>
                  <a:gd name="connsiteY40" fmla="*/ 440623 h 440623"/>
                  <a:gd name="connsiteX41" fmla="*/ 345007 w 345007"/>
                  <a:gd name="connsiteY41" fmla="*/ 427184 h 440623"/>
                  <a:gd name="connsiteX42" fmla="*/ 331569 w 345007"/>
                  <a:gd name="connsiteY42" fmla="*/ 413745 h 440623"/>
                  <a:gd name="connsiteX43" fmla="*/ 318130 w 345007"/>
                  <a:gd name="connsiteY43" fmla="*/ 427184 h 440623"/>
                  <a:gd name="connsiteX44" fmla="*/ 331569 w 345007"/>
                  <a:gd name="connsiteY44" fmla="*/ 440623 h 440623"/>
                  <a:gd name="connsiteX45" fmla="*/ 286185 w 345007"/>
                  <a:gd name="connsiteY45" fmla="*/ 26878 h 440623"/>
                  <a:gd name="connsiteX46" fmla="*/ 299623 w 345007"/>
                  <a:gd name="connsiteY46" fmla="*/ 13439 h 440623"/>
                  <a:gd name="connsiteX47" fmla="*/ 286185 w 345007"/>
                  <a:gd name="connsiteY47" fmla="*/ 0 h 440623"/>
                  <a:gd name="connsiteX48" fmla="*/ 272746 w 345007"/>
                  <a:gd name="connsiteY48" fmla="*/ 13439 h 440623"/>
                  <a:gd name="connsiteX49" fmla="*/ 286185 w 345007"/>
                  <a:gd name="connsiteY49" fmla="*/ 26878 h 440623"/>
                  <a:gd name="connsiteX50" fmla="*/ 286185 w 345007"/>
                  <a:gd name="connsiteY50" fmla="*/ 78541 h 440623"/>
                  <a:gd name="connsiteX51" fmla="*/ 299623 w 345007"/>
                  <a:gd name="connsiteY51" fmla="*/ 65102 h 440623"/>
                  <a:gd name="connsiteX52" fmla="*/ 286185 w 345007"/>
                  <a:gd name="connsiteY52" fmla="*/ 51663 h 440623"/>
                  <a:gd name="connsiteX53" fmla="*/ 272746 w 345007"/>
                  <a:gd name="connsiteY53" fmla="*/ 65102 h 440623"/>
                  <a:gd name="connsiteX54" fmla="*/ 286185 w 345007"/>
                  <a:gd name="connsiteY54" fmla="*/ 78541 h 440623"/>
                  <a:gd name="connsiteX55" fmla="*/ 286185 w 345007"/>
                  <a:gd name="connsiteY55" fmla="*/ 130315 h 440623"/>
                  <a:gd name="connsiteX56" fmla="*/ 299623 w 345007"/>
                  <a:gd name="connsiteY56" fmla="*/ 116876 h 440623"/>
                  <a:gd name="connsiteX57" fmla="*/ 286185 w 345007"/>
                  <a:gd name="connsiteY57" fmla="*/ 103436 h 440623"/>
                  <a:gd name="connsiteX58" fmla="*/ 272746 w 345007"/>
                  <a:gd name="connsiteY58" fmla="*/ 116876 h 440623"/>
                  <a:gd name="connsiteX59" fmla="*/ 286185 w 345007"/>
                  <a:gd name="connsiteY59" fmla="*/ 130315 h 440623"/>
                  <a:gd name="connsiteX60" fmla="*/ 286185 w 345007"/>
                  <a:gd name="connsiteY60" fmla="*/ 181978 h 440623"/>
                  <a:gd name="connsiteX61" fmla="*/ 299623 w 345007"/>
                  <a:gd name="connsiteY61" fmla="*/ 168539 h 440623"/>
                  <a:gd name="connsiteX62" fmla="*/ 286185 w 345007"/>
                  <a:gd name="connsiteY62" fmla="*/ 155100 h 440623"/>
                  <a:gd name="connsiteX63" fmla="*/ 272746 w 345007"/>
                  <a:gd name="connsiteY63" fmla="*/ 168539 h 440623"/>
                  <a:gd name="connsiteX64" fmla="*/ 286185 w 345007"/>
                  <a:gd name="connsiteY64" fmla="*/ 181978 h 440623"/>
                  <a:gd name="connsiteX65" fmla="*/ 286185 w 345007"/>
                  <a:gd name="connsiteY65" fmla="*/ 233751 h 440623"/>
                  <a:gd name="connsiteX66" fmla="*/ 299623 w 345007"/>
                  <a:gd name="connsiteY66" fmla="*/ 220312 h 440623"/>
                  <a:gd name="connsiteX67" fmla="*/ 286185 w 345007"/>
                  <a:gd name="connsiteY67" fmla="*/ 206873 h 440623"/>
                  <a:gd name="connsiteX68" fmla="*/ 272746 w 345007"/>
                  <a:gd name="connsiteY68" fmla="*/ 220312 h 440623"/>
                  <a:gd name="connsiteX69" fmla="*/ 286185 w 345007"/>
                  <a:gd name="connsiteY69" fmla="*/ 233751 h 440623"/>
                  <a:gd name="connsiteX70" fmla="*/ 286185 w 345007"/>
                  <a:gd name="connsiteY70" fmla="*/ 285414 h 440623"/>
                  <a:gd name="connsiteX71" fmla="*/ 299623 w 345007"/>
                  <a:gd name="connsiteY71" fmla="*/ 271975 h 440623"/>
                  <a:gd name="connsiteX72" fmla="*/ 286185 w 345007"/>
                  <a:gd name="connsiteY72" fmla="*/ 258536 h 440623"/>
                  <a:gd name="connsiteX73" fmla="*/ 272746 w 345007"/>
                  <a:gd name="connsiteY73" fmla="*/ 271975 h 440623"/>
                  <a:gd name="connsiteX74" fmla="*/ 286185 w 345007"/>
                  <a:gd name="connsiteY74" fmla="*/ 285414 h 440623"/>
                  <a:gd name="connsiteX75" fmla="*/ 286185 w 345007"/>
                  <a:gd name="connsiteY75" fmla="*/ 337187 h 440623"/>
                  <a:gd name="connsiteX76" fmla="*/ 299623 w 345007"/>
                  <a:gd name="connsiteY76" fmla="*/ 323748 h 440623"/>
                  <a:gd name="connsiteX77" fmla="*/ 286185 w 345007"/>
                  <a:gd name="connsiteY77" fmla="*/ 310309 h 440623"/>
                  <a:gd name="connsiteX78" fmla="*/ 272746 w 345007"/>
                  <a:gd name="connsiteY78" fmla="*/ 323748 h 440623"/>
                  <a:gd name="connsiteX79" fmla="*/ 286185 w 345007"/>
                  <a:gd name="connsiteY79" fmla="*/ 337187 h 440623"/>
                  <a:gd name="connsiteX80" fmla="*/ 286185 w 345007"/>
                  <a:gd name="connsiteY80" fmla="*/ 388960 h 440623"/>
                  <a:gd name="connsiteX81" fmla="*/ 299623 w 345007"/>
                  <a:gd name="connsiteY81" fmla="*/ 375521 h 440623"/>
                  <a:gd name="connsiteX82" fmla="*/ 286185 w 345007"/>
                  <a:gd name="connsiteY82" fmla="*/ 362082 h 440623"/>
                  <a:gd name="connsiteX83" fmla="*/ 272746 w 345007"/>
                  <a:gd name="connsiteY83" fmla="*/ 375521 h 440623"/>
                  <a:gd name="connsiteX84" fmla="*/ 286185 w 345007"/>
                  <a:gd name="connsiteY84" fmla="*/ 388960 h 440623"/>
                  <a:gd name="connsiteX85" fmla="*/ 286185 w 345007"/>
                  <a:gd name="connsiteY85" fmla="*/ 440623 h 440623"/>
                  <a:gd name="connsiteX86" fmla="*/ 299623 w 345007"/>
                  <a:gd name="connsiteY86" fmla="*/ 427184 h 440623"/>
                  <a:gd name="connsiteX87" fmla="*/ 286185 w 345007"/>
                  <a:gd name="connsiteY87" fmla="*/ 413745 h 440623"/>
                  <a:gd name="connsiteX88" fmla="*/ 272746 w 345007"/>
                  <a:gd name="connsiteY88" fmla="*/ 427184 h 440623"/>
                  <a:gd name="connsiteX89" fmla="*/ 286185 w 345007"/>
                  <a:gd name="connsiteY89" fmla="*/ 440623 h 440623"/>
                  <a:gd name="connsiteX90" fmla="*/ 240690 w 345007"/>
                  <a:gd name="connsiteY90" fmla="*/ 26878 h 440623"/>
                  <a:gd name="connsiteX91" fmla="*/ 254129 w 345007"/>
                  <a:gd name="connsiteY91" fmla="*/ 13439 h 440623"/>
                  <a:gd name="connsiteX92" fmla="*/ 240690 w 345007"/>
                  <a:gd name="connsiteY92" fmla="*/ 0 h 440623"/>
                  <a:gd name="connsiteX93" fmla="*/ 227252 w 345007"/>
                  <a:gd name="connsiteY93" fmla="*/ 13439 h 440623"/>
                  <a:gd name="connsiteX94" fmla="*/ 240690 w 345007"/>
                  <a:gd name="connsiteY94" fmla="*/ 26878 h 440623"/>
                  <a:gd name="connsiteX95" fmla="*/ 240690 w 345007"/>
                  <a:gd name="connsiteY95" fmla="*/ 78541 h 440623"/>
                  <a:gd name="connsiteX96" fmla="*/ 254129 w 345007"/>
                  <a:gd name="connsiteY96" fmla="*/ 65102 h 440623"/>
                  <a:gd name="connsiteX97" fmla="*/ 240690 w 345007"/>
                  <a:gd name="connsiteY97" fmla="*/ 51663 h 440623"/>
                  <a:gd name="connsiteX98" fmla="*/ 227252 w 345007"/>
                  <a:gd name="connsiteY98" fmla="*/ 65102 h 440623"/>
                  <a:gd name="connsiteX99" fmla="*/ 240690 w 345007"/>
                  <a:gd name="connsiteY99" fmla="*/ 78541 h 440623"/>
                  <a:gd name="connsiteX100" fmla="*/ 240690 w 345007"/>
                  <a:gd name="connsiteY100" fmla="*/ 130315 h 440623"/>
                  <a:gd name="connsiteX101" fmla="*/ 254129 w 345007"/>
                  <a:gd name="connsiteY101" fmla="*/ 116876 h 440623"/>
                  <a:gd name="connsiteX102" fmla="*/ 240690 w 345007"/>
                  <a:gd name="connsiteY102" fmla="*/ 103436 h 440623"/>
                  <a:gd name="connsiteX103" fmla="*/ 227252 w 345007"/>
                  <a:gd name="connsiteY103" fmla="*/ 116876 h 440623"/>
                  <a:gd name="connsiteX104" fmla="*/ 240690 w 345007"/>
                  <a:gd name="connsiteY104" fmla="*/ 130315 h 440623"/>
                  <a:gd name="connsiteX105" fmla="*/ 240690 w 345007"/>
                  <a:gd name="connsiteY105" fmla="*/ 181978 h 440623"/>
                  <a:gd name="connsiteX106" fmla="*/ 254129 w 345007"/>
                  <a:gd name="connsiteY106" fmla="*/ 168539 h 440623"/>
                  <a:gd name="connsiteX107" fmla="*/ 240690 w 345007"/>
                  <a:gd name="connsiteY107" fmla="*/ 155100 h 440623"/>
                  <a:gd name="connsiteX108" fmla="*/ 227252 w 345007"/>
                  <a:gd name="connsiteY108" fmla="*/ 168539 h 440623"/>
                  <a:gd name="connsiteX109" fmla="*/ 240690 w 345007"/>
                  <a:gd name="connsiteY109" fmla="*/ 181978 h 440623"/>
                  <a:gd name="connsiteX110" fmla="*/ 240690 w 345007"/>
                  <a:gd name="connsiteY110" fmla="*/ 233751 h 440623"/>
                  <a:gd name="connsiteX111" fmla="*/ 254129 w 345007"/>
                  <a:gd name="connsiteY111" fmla="*/ 220312 h 440623"/>
                  <a:gd name="connsiteX112" fmla="*/ 240690 w 345007"/>
                  <a:gd name="connsiteY112" fmla="*/ 206873 h 440623"/>
                  <a:gd name="connsiteX113" fmla="*/ 227252 w 345007"/>
                  <a:gd name="connsiteY113" fmla="*/ 220312 h 440623"/>
                  <a:gd name="connsiteX114" fmla="*/ 240690 w 345007"/>
                  <a:gd name="connsiteY114" fmla="*/ 233751 h 440623"/>
                  <a:gd name="connsiteX115" fmla="*/ 240690 w 345007"/>
                  <a:gd name="connsiteY115" fmla="*/ 285414 h 440623"/>
                  <a:gd name="connsiteX116" fmla="*/ 254129 w 345007"/>
                  <a:gd name="connsiteY116" fmla="*/ 271975 h 440623"/>
                  <a:gd name="connsiteX117" fmla="*/ 240690 w 345007"/>
                  <a:gd name="connsiteY117" fmla="*/ 258536 h 440623"/>
                  <a:gd name="connsiteX118" fmla="*/ 227252 w 345007"/>
                  <a:gd name="connsiteY118" fmla="*/ 271975 h 440623"/>
                  <a:gd name="connsiteX119" fmla="*/ 240690 w 345007"/>
                  <a:gd name="connsiteY119" fmla="*/ 285414 h 440623"/>
                  <a:gd name="connsiteX120" fmla="*/ 240690 w 345007"/>
                  <a:gd name="connsiteY120" fmla="*/ 337187 h 440623"/>
                  <a:gd name="connsiteX121" fmla="*/ 254129 w 345007"/>
                  <a:gd name="connsiteY121" fmla="*/ 323748 h 440623"/>
                  <a:gd name="connsiteX122" fmla="*/ 240690 w 345007"/>
                  <a:gd name="connsiteY122" fmla="*/ 310309 h 440623"/>
                  <a:gd name="connsiteX123" fmla="*/ 227252 w 345007"/>
                  <a:gd name="connsiteY123" fmla="*/ 323748 h 440623"/>
                  <a:gd name="connsiteX124" fmla="*/ 240690 w 345007"/>
                  <a:gd name="connsiteY124" fmla="*/ 337187 h 440623"/>
                  <a:gd name="connsiteX125" fmla="*/ 240690 w 345007"/>
                  <a:gd name="connsiteY125" fmla="*/ 388960 h 440623"/>
                  <a:gd name="connsiteX126" fmla="*/ 254129 w 345007"/>
                  <a:gd name="connsiteY126" fmla="*/ 375521 h 440623"/>
                  <a:gd name="connsiteX127" fmla="*/ 240690 w 345007"/>
                  <a:gd name="connsiteY127" fmla="*/ 362082 h 440623"/>
                  <a:gd name="connsiteX128" fmla="*/ 227252 w 345007"/>
                  <a:gd name="connsiteY128" fmla="*/ 375521 h 440623"/>
                  <a:gd name="connsiteX129" fmla="*/ 240690 w 345007"/>
                  <a:gd name="connsiteY129" fmla="*/ 388960 h 440623"/>
                  <a:gd name="connsiteX130" fmla="*/ 240690 w 345007"/>
                  <a:gd name="connsiteY130" fmla="*/ 440623 h 440623"/>
                  <a:gd name="connsiteX131" fmla="*/ 254129 w 345007"/>
                  <a:gd name="connsiteY131" fmla="*/ 427184 h 440623"/>
                  <a:gd name="connsiteX132" fmla="*/ 240690 w 345007"/>
                  <a:gd name="connsiteY132" fmla="*/ 413745 h 440623"/>
                  <a:gd name="connsiteX133" fmla="*/ 227252 w 345007"/>
                  <a:gd name="connsiteY133" fmla="*/ 427184 h 440623"/>
                  <a:gd name="connsiteX134" fmla="*/ 240690 w 345007"/>
                  <a:gd name="connsiteY134" fmla="*/ 440623 h 440623"/>
                  <a:gd name="connsiteX135" fmla="*/ 195196 w 345007"/>
                  <a:gd name="connsiteY135" fmla="*/ 26878 h 440623"/>
                  <a:gd name="connsiteX136" fmla="*/ 208634 w 345007"/>
                  <a:gd name="connsiteY136" fmla="*/ 13439 h 440623"/>
                  <a:gd name="connsiteX137" fmla="*/ 195196 w 345007"/>
                  <a:gd name="connsiteY137" fmla="*/ 0 h 440623"/>
                  <a:gd name="connsiteX138" fmla="*/ 181757 w 345007"/>
                  <a:gd name="connsiteY138" fmla="*/ 13439 h 440623"/>
                  <a:gd name="connsiteX139" fmla="*/ 195196 w 345007"/>
                  <a:gd name="connsiteY139" fmla="*/ 26878 h 440623"/>
                  <a:gd name="connsiteX140" fmla="*/ 195196 w 345007"/>
                  <a:gd name="connsiteY140" fmla="*/ 78541 h 440623"/>
                  <a:gd name="connsiteX141" fmla="*/ 208634 w 345007"/>
                  <a:gd name="connsiteY141" fmla="*/ 65102 h 440623"/>
                  <a:gd name="connsiteX142" fmla="*/ 195196 w 345007"/>
                  <a:gd name="connsiteY142" fmla="*/ 51663 h 440623"/>
                  <a:gd name="connsiteX143" fmla="*/ 181757 w 345007"/>
                  <a:gd name="connsiteY143" fmla="*/ 65102 h 440623"/>
                  <a:gd name="connsiteX144" fmla="*/ 195196 w 345007"/>
                  <a:gd name="connsiteY144" fmla="*/ 78541 h 440623"/>
                  <a:gd name="connsiteX145" fmla="*/ 195196 w 345007"/>
                  <a:gd name="connsiteY145" fmla="*/ 130315 h 440623"/>
                  <a:gd name="connsiteX146" fmla="*/ 208634 w 345007"/>
                  <a:gd name="connsiteY146" fmla="*/ 116876 h 440623"/>
                  <a:gd name="connsiteX147" fmla="*/ 195196 w 345007"/>
                  <a:gd name="connsiteY147" fmla="*/ 103436 h 440623"/>
                  <a:gd name="connsiteX148" fmla="*/ 181757 w 345007"/>
                  <a:gd name="connsiteY148" fmla="*/ 116876 h 440623"/>
                  <a:gd name="connsiteX149" fmla="*/ 195196 w 345007"/>
                  <a:gd name="connsiteY149" fmla="*/ 130315 h 440623"/>
                  <a:gd name="connsiteX150" fmla="*/ 195196 w 345007"/>
                  <a:gd name="connsiteY150" fmla="*/ 181978 h 440623"/>
                  <a:gd name="connsiteX151" fmla="*/ 208634 w 345007"/>
                  <a:gd name="connsiteY151" fmla="*/ 168539 h 440623"/>
                  <a:gd name="connsiteX152" fmla="*/ 195196 w 345007"/>
                  <a:gd name="connsiteY152" fmla="*/ 155100 h 440623"/>
                  <a:gd name="connsiteX153" fmla="*/ 181757 w 345007"/>
                  <a:gd name="connsiteY153" fmla="*/ 168539 h 440623"/>
                  <a:gd name="connsiteX154" fmla="*/ 195196 w 345007"/>
                  <a:gd name="connsiteY154" fmla="*/ 181978 h 440623"/>
                  <a:gd name="connsiteX155" fmla="*/ 195196 w 345007"/>
                  <a:gd name="connsiteY155" fmla="*/ 233751 h 440623"/>
                  <a:gd name="connsiteX156" fmla="*/ 208634 w 345007"/>
                  <a:gd name="connsiteY156" fmla="*/ 220312 h 440623"/>
                  <a:gd name="connsiteX157" fmla="*/ 195196 w 345007"/>
                  <a:gd name="connsiteY157" fmla="*/ 206873 h 440623"/>
                  <a:gd name="connsiteX158" fmla="*/ 181757 w 345007"/>
                  <a:gd name="connsiteY158" fmla="*/ 220312 h 440623"/>
                  <a:gd name="connsiteX159" fmla="*/ 195196 w 345007"/>
                  <a:gd name="connsiteY159" fmla="*/ 233751 h 440623"/>
                  <a:gd name="connsiteX160" fmla="*/ 195196 w 345007"/>
                  <a:gd name="connsiteY160" fmla="*/ 285414 h 440623"/>
                  <a:gd name="connsiteX161" fmla="*/ 208634 w 345007"/>
                  <a:gd name="connsiteY161" fmla="*/ 271975 h 440623"/>
                  <a:gd name="connsiteX162" fmla="*/ 195196 w 345007"/>
                  <a:gd name="connsiteY162" fmla="*/ 258536 h 440623"/>
                  <a:gd name="connsiteX163" fmla="*/ 181757 w 345007"/>
                  <a:gd name="connsiteY163" fmla="*/ 271975 h 440623"/>
                  <a:gd name="connsiteX164" fmla="*/ 195196 w 345007"/>
                  <a:gd name="connsiteY164" fmla="*/ 285414 h 440623"/>
                  <a:gd name="connsiteX165" fmla="*/ 195196 w 345007"/>
                  <a:gd name="connsiteY165" fmla="*/ 337187 h 440623"/>
                  <a:gd name="connsiteX166" fmla="*/ 208634 w 345007"/>
                  <a:gd name="connsiteY166" fmla="*/ 323748 h 440623"/>
                  <a:gd name="connsiteX167" fmla="*/ 195196 w 345007"/>
                  <a:gd name="connsiteY167" fmla="*/ 310309 h 440623"/>
                  <a:gd name="connsiteX168" fmla="*/ 181757 w 345007"/>
                  <a:gd name="connsiteY168" fmla="*/ 323748 h 440623"/>
                  <a:gd name="connsiteX169" fmla="*/ 195196 w 345007"/>
                  <a:gd name="connsiteY169" fmla="*/ 337187 h 440623"/>
                  <a:gd name="connsiteX170" fmla="*/ 195196 w 345007"/>
                  <a:gd name="connsiteY170" fmla="*/ 388960 h 440623"/>
                  <a:gd name="connsiteX171" fmla="*/ 208634 w 345007"/>
                  <a:gd name="connsiteY171" fmla="*/ 375521 h 440623"/>
                  <a:gd name="connsiteX172" fmla="*/ 195196 w 345007"/>
                  <a:gd name="connsiteY172" fmla="*/ 362082 h 440623"/>
                  <a:gd name="connsiteX173" fmla="*/ 181757 w 345007"/>
                  <a:gd name="connsiteY173" fmla="*/ 375521 h 440623"/>
                  <a:gd name="connsiteX174" fmla="*/ 195196 w 345007"/>
                  <a:gd name="connsiteY174" fmla="*/ 388960 h 440623"/>
                  <a:gd name="connsiteX175" fmla="*/ 195196 w 345007"/>
                  <a:gd name="connsiteY175" fmla="*/ 440623 h 440623"/>
                  <a:gd name="connsiteX176" fmla="*/ 208634 w 345007"/>
                  <a:gd name="connsiteY176" fmla="*/ 427184 h 440623"/>
                  <a:gd name="connsiteX177" fmla="*/ 195196 w 345007"/>
                  <a:gd name="connsiteY177" fmla="*/ 413745 h 440623"/>
                  <a:gd name="connsiteX178" fmla="*/ 181757 w 345007"/>
                  <a:gd name="connsiteY178" fmla="*/ 427184 h 440623"/>
                  <a:gd name="connsiteX179" fmla="*/ 195196 w 345007"/>
                  <a:gd name="connsiteY179" fmla="*/ 440623 h 440623"/>
                  <a:gd name="connsiteX180" fmla="*/ 149812 w 345007"/>
                  <a:gd name="connsiteY180" fmla="*/ 26878 h 440623"/>
                  <a:gd name="connsiteX181" fmla="*/ 163250 w 345007"/>
                  <a:gd name="connsiteY181" fmla="*/ 13439 h 440623"/>
                  <a:gd name="connsiteX182" fmla="*/ 149812 w 345007"/>
                  <a:gd name="connsiteY182" fmla="*/ 0 h 440623"/>
                  <a:gd name="connsiteX183" fmla="*/ 136373 w 345007"/>
                  <a:gd name="connsiteY183" fmla="*/ 13439 h 440623"/>
                  <a:gd name="connsiteX184" fmla="*/ 149812 w 345007"/>
                  <a:gd name="connsiteY184" fmla="*/ 26878 h 440623"/>
                  <a:gd name="connsiteX185" fmla="*/ 149812 w 345007"/>
                  <a:gd name="connsiteY185" fmla="*/ 78541 h 440623"/>
                  <a:gd name="connsiteX186" fmla="*/ 163250 w 345007"/>
                  <a:gd name="connsiteY186" fmla="*/ 65102 h 440623"/>
                  <a:gd name="connsiteX187" fmla="*/ 149812 w 345007"/>
                  <a:gd name="connsiteY187" fmla="*/ 51663 h 440623"/>
                  <a:gd name="connsiteX188" fmla="*/ 136373 w 345007"/>
                  <a:gd name="connsiteY188" fmla="*/ 65102 h 440623"/>
                  <a:gd name="connsiteX189" fmla="*/ 149812 w 345007"/>
                  <a:gd name="connsiteY189" fmla="*/ 78541 h 440623"/>
                  <a:gd name="connsiteX190" fmla="*/ 149812 w 345007"/>
                  <a:gd name="connsiteY190" fmla="*/ 130315 h 440623"/>
                  <a:gd name="connsiteX191" fmla="*/ 163250 w 345007"/>
                  <a:gd name="connsiteY191" fmla="*/ 116876 h 440623"/>
                  <a:gd name="connsiteX192" fmla="*/ 149812 w 345007"/>
                  <a:gd name="connsiteY192" fmla="*/ 103436 h 440623"/>
                  <a:gd name="connsiteX193" fmla="*/ 136373 w 345007"/>
                  <a:gd name="connsiteY193" fmla="*/ 116876 h 440623"/>
                  <a:gd name="connsiteX194" fmla="*/ 149812 w 345007"/>
                  <a:gd name="connsiteY194" fmla="*/ 130315 h 440623"/>
                  <a:gd name="connsiteX195" fmla="*/ 149812 w 345007"/>
                  <a:gd name="connsiteY195" fmla="*/ 181978 h 440623"/>
                  <a:gd name="connsiteX196" fmla="*/ 163250 w 345007"/>
                  <a:gd name="connsiteY196" fmla="*/ 168539 h 440623"/>
                  <a:gd name="connsiteX197" fmla="*/ 149812 w 345007"/>
                  <a:gd name="connsiteY197" fmla="*/ 155100 h 440623"/>
                  <a:gd name="connsiteX198" fmla="*/ 136373 w 345007"/>
                  <a:gd name="connsiteY198" fmla="*/ 168539 h 440623"/>
                  <a:gd name="connsiteX199" fmla="*/ 149812 w 345007"/>
                  <a:gd name="connsiteY199" fmla="*/ 181978 h 440623"/>
                  <a:gd name="connsiteX200" fmla="*/ 149812 w 345007"/>
                  <a:gd name="connsiteY200" fmla="*/ 233751 h 440623"/>
                  <a:gd name="connsiteX201" fmla="*/ 163250 w 345007"/>
                  <a:gd name="connsiteY201" fmla="*/ 220312 h 440623"/>
                  <a:gd name="connsiteX202" fmla="*/ 149812 w 345007"/>
                  <a:gd name="connsiteY202" fmla="*/ 206873 h 440623"/>
                  <a:gd name="connsiteX203" fmla="*/ 136373 w 345007"/>
                  <a:gd name="connsiteY203" fmla="*/ 220312 h 440623"/>
                  <a:gd name="connsiteX204" fmla="*/ 149812 w 345007"/>
                  <a:gd name="connsiteY204" fmla="*/ 233751 h 440623"/>
                  <a:gd name="connsiteX205" fmla="*/ 149812 w 345007"/>
                  <a:gd name="connsiteY205" fmla="*/ 285414 h 440623"/>
                  <a:gd name="connsiteX206" fmla="*/ 163250 w 345007"/>
                  <a:gd name="connsiteY206" fmla="*/ 271975 h 440623"/>
                  <a:gd name="connsiteX207" fmla="*/ 149812 w 345007"/>
                  <a:gd name="connsiteY207" fmla="*/ 258536 h 440623"/>
                  <a:gd name="connsiteX208" fmla="*/ 136373 w 345007"/>
                  <a:gd name="connsiteY208" fmla="*/ 271975 h 440623"/>
                  <a:gd name="connsiteX209" fmla="*/ 149812 w 345007"/>
                  <a:gd name="connsiteY209" fmla="*/ 285414 h 440623"/>
                  <a:gd name="connsiteX210" fmla="*/ 149812 w 345007"/>
                  <a:gd name="connsiteY210" fmla="*/ 337187 h 440623"/>
                  <a:gd name="connsiteX211" fmla="*/ 163250 w 345007"/>
                  <a:gd name="connsiteY211" fmla="*/ 323748 h 440623"/>
                  <a:gd name="connsiteX212" fmla="*/ 149812 w 345007"/>
                  <a:gd name="connsiteY212" fmla="*/ 310309 h 440623"/>
                  <a:gd name="connsiteX213" fmla="*/ 136373 w 345007"/>
                  <a:gd name="connsiteY213" fmla="*/ 323748 h 440623"/>
                  <a:gd name="connsiteX214" fmla="*/ 149812 w 345007"/>
                  <a:gd name="connsiteY214" fmla="*/ 337187 h 440623"/>
                  <a:gd name="connsiteX215" fmla="*/ 149812 w 345007"/>
                  <a:gd name="connsiteY215" fmla="*/ 388960 h 440623"/>
                  <a:gd name="connsiteX216" fmla="*/ 163250 w 345007"/>
                  <a:gd name="connsiteY216" fmla="*/ 375521 h 440623"/>
                  <a:gd name="connsiteX217" fmla="*/ 149812 w 345007"/>
                  <a:gd name="connsiteY217" fmla="*/ 362082 h 440623"/>
                  <a:gd name="connsiteX218" fmla="*/ 136373 w 345007"/>
                  <a:gd name="connsiteY218" fmla="*/ 375521 h 440623"/>
                  <a:gd name="connsiteX219" fmla="*/ 149812 w 345007"/>
                  <a:gd name="connsiteY219" fmla="*/ 388960 h 440623"/>
                  <a:gd name="connsiteX220" fmla="*/ 149812 w 345007"/>
                  <a:gd name="connsiteY220" fmla="*/ 440623 h 440623"/>
                  <a:gd name="connsiteX221" fmla="*/ 163250 w 345007"/>
                  <a:gd name="connsiteY221" fmla="*/ 427184 h 440623"/>
                  <a:gd name="connsiteX222" fmla="*/ 149812 w 345007"/>
                  <a:gd name="connsiteY222" fmla="*/ 413745 h 440623"/>
                  <a:gd name="connsiteX223" fmla="*/ 136373 w 345007"/>
                  <a:gd name="connsiteY223" fmla="*/ 427184 h 440623"/>
                  <a:gd name="connsiteX224" fmla="*/ 149812 w 345007"/>
                  <a:gd name="connsiteY224" fmla="*/ 440623 h 440623"/>
                  <a:gd name="connsiteX225" fmla="*/ 104317 w 345007"/>
                  <a:gd name="connsiteY225" fmla="*/ 26878 h 440623"/>
                  <a:gd name="connsiteX226" fmla="*/ 117756 w 345007"/>
                  <a:gd name="connsiteY226" fmla="*/ 13439 h 440623"/>
                  <a:gd name="connsiteX227" fmla="*/ 104317 w 345007"/>
                  <a:gd name="connsiteY227" fmla="*/ 0 h 440623"/>
                  <a:gd name="connsiteX228" fmla="*/ 90879 w 345007"/>
                  <a:gd name="connsiteY228" fmla="*/ 13439 h 440623"/>
                  <a:gd name="connsiteX229" fmla="*/ 104317 w 345007"/>
                  <a:gd name="connsiteY229" fmla="*/ 26878 h 440623"/>
                  <a:gd name="connsiteX230" fmla="*/ 104317 w 345007"/>
                  <a:gd name="connsiteY230" fmla="*/ 78541 h 440623"/>
                  <a:gd name="connsiteX231" fmla="*/ 117756 w 345007"/>
                  <a:gd name="connsiteY231" fmla="*/ 65102 h 440623"/>
                  <a:gd name="connsiteX232" fmla="*/ 104317 w 345007"/>
                  <a:gd name="connsiteY232" fmla="*/ 51663 h 440623"/>
                  <a:gd name="connsiteX233" fmla="*/ 90879 w 345007"/>
                  <a:gd name="connsiteY233" fmla="*/ 65102 h 440623"/>
                  <a:gd name="connsiteX234" fmla="*/ 104317 w 345007"/>
                  <a:gd name="connsiteY234" fmla="*/ 78541 h 440623"/>
                  <a:gd name="connsiteX235" fmla="*/ 104317 w 345007"/>
                  <a:gd name="connsiteY235" fmla="*/ 130315 h 440623"/>
                  <a:gd name="connsiteX236" fmla="*/ 117756 w 345007"/>
                  <a:gd name="connsiteY236" fmla="*/ 116876 h 440623"/>
                  <a:gd name="connsiteX237" fmla="*/ 104317 w 345007"/>
                  <a:gd name="connsiteY237" fmla="*/ 103436 h 440623"/>
                  <a:gd name="connsiteX238" fmla="*/ 90879 w 345007"/>
                  <a:gd name="connsiteY238" fmla="*/ 116876 h 440623"/>
                  <a:gd name="connsiteX239" fmla="*/ 104317 w 345007"/>
                  <a:gd name="connsiteY239" fmla="*/ 130315 h 440623"/>
                  <a:gd name="connsiteX240" fmla="*/ 104317 w 345007"/>
                  <a:gd name="connsiteY240" fmla="*/ 181978 h 440623"/>
                  <a:gd name="connsiteX241" fmla="*/ 117756 w 345007"/>
                  <a:gd name="connsiteY241" fmla="*/ 168539 h 440623"/>
                  <a:gd name="connsiteX242" fmla="*/ 104317 w 345007"/>
                  <a:gd name="connsiteY242" fmla="*/ 155100 h 440623"/>
                  <a:gd name="connsiteX243" fmla="*/ 90879 w 345007"/>
                  <a:gd name="connsiteY243" fmla="*/ 168539 h 440623"/>
                  <a:gd name="connsiteX244" fmla="*/ 104317 w 345007"/>
                  <a:gd name="connsiteY244" fmla="*/ 181978 h 440623"/>
                  <a:gd name="connsiteX245" fmla="*/ 104317 w 345007"/>
                  <a:gd name="connsiteY245" fmla="*/ 233751 h 440623"/>
                  <a:gd name="connsiteX246" fmla="*/ 117756 w 345007"/>
                  <a:gd name="connsiteY246" fmla="*/ 220312 h 440623"/>
                  <a:gd name="connsiteX247" fmla="*/ 104317 w 345007"/>
                  <a:gd name="connsiteY247" fmla="*/ 206873 h 440623"/>
                  <a:gd name="connsiteX248" fmla="*/ 90879 w 345007"/>
                  <a:gd name="connsiteY248" fmla="*/ 220312 h 440623"/>
                  <a:gd name="connsiteX249" fmla="*/ 104317 w 345007"/>
                  <a:gd name="connsiteY249" fmla="*/ 233751 h 440623"/>
                  <a:gd name="connsiteX250" fmla="*/ 104317 w 345007"/>
                  <a:gd name="connsiteY250" fmla="*/ 285414 h 440623"/>
                  <a:gd name="connsiteX251" fmla="*/ 117756 w 345007"/>
                  <a:gd name="connsiteY251" fmla="*/ 271975 h 440623"/>
                  <a:gd name="connsiteX252" fmla="*/ 104317 w 345007"/>
                  <a:gd name="connsiteY252" fmla="*/ 258536 h 440623"/>
                  <a:gd name="connsiteX253" fmla="*/ 90879 w 345007"/>
                  <a:gd name="connsiteY253" fmla="*/ 271975 h 440623"/>
                  <a:gd name="connsiteX254" fmla="*/ 104317 w 345007"/>
                  <a:gd name="connsiteY254" fmla="*/ 285414 h 440623"/>
                  <a:gd name="connsiteX255" fmla="*/ 104317 w 345007"/>
                  <a:gd name="connsiteY255" fmla="*/ 337187 h 440623"/>
                  <a:gd name="connsiteX256" fmla="*/ 117756 w 345007"/>
                  <a:gd name="connsiteY256" fmla="*/ 323748 h 440623"/>
                  <a:gd name="connsiteX257" fmla="*/ 104317 w 345007"/>
                  <a:gd name="connsiteY257" fmla="*/ 310309 h 440623"/>
                  <a:gd name="connsiteX258" fmla="*/ 90879 w 345007"/>
                  <a:gd name="connsiteY258" fmla="*/ 323748 h 440623"/>
                  <a:gd name="connsiteX259" fmla="*/ 104317 w 345007"/>
                  <a:gd name="connsiteY259" fmla="*/ 337187 h 440623"/>
                  <a:gd name="connsiteX260" fmla="*/ 104317 w 345007"/>
                  <a:gd name="connsiteY260" fmla="*/ 388960 h 440623"/>
                  <a:gd name="connsiteX261" fmla="*/ 117756 w 345007"/>
                  <a:gd name="connsiteY261" fmla="*/ 375521 h 440623"/>
                  <a:gd name="connsiteX262" fmla="*/ 104317 w 345007"/>
                  <a:gd name="connsiteY262" fmla="*/ 362082 h 440623"/>
                  <a:gd name="connsiteX263" fmla="*/ 90879 w 345007"/>
                  <a:gd name="connsiteY263" fmla="*/ 375521 h 440623"/>
                  <a:gd name="connsiteX264" fmla="*/ 104317 w 345007"/>
                  <a:gd name="connsiteY264" fmla="*/ 388960 h 440623"/>
                  <a:gd name="connsiteX265" fmla="*/ 104317 w 345007"/>
                  <a:gd name="connsiteY265" fmla="*/ 440623 h 440623"/>
                  <a:gd name="connsiteX266" fmla="*/ 117756 w 345007"/>
                  <a:gd name="connsiteY266" fmla="*/ 427184 h 440623"/>
                  <a:gd name="connsiteX267" fmla="*/ 104317 w 345007"/>
                  <a:gd name="connsiteY267" fmla="*/ 413745 h 440623"/>
                  <a:gd name="connsiteX268" fmla="*/ 90879 w 345007"/>
                  <a:gd name="connsiteY268" fmla="*/ 427184 h 440623"/>
                  <a:gd name="connsiteX269" fmla="*/ 104317 w 345007"/>
                  <a:gd name="connsiteY269" fmla="*/ 440623 h 440623"/>
                  <a:gd name="connsiteX270" fmla="*/ 58933 w 345007"/>
                  <a:gd name="connsiteY270" fmla="*/ 26878 h 440623"/>
                  <a:gd name="connsiteX271" fmla="*/ 72372 w 345007"/>
                  <a:gd name="connsiteY271" fmla="*/ 13439 h 440623"/>
                  <a:gd name="connsiteX272" fmla="*/ 58933 w 345007"/>
                  <a:gd name="connsiteY272" fmla="*/ 0 h 440623"/>
                  <a:gd name="connsiteX273" fmla="*/ 45494 w 345007"/>
                  <a:gd name="connsiteY273" fmla="*/ 13439 h 440623"/>
                  <a:gd name="connsiteX274" fmla="*/ 58933 w 345007"/>
                  <a:gd name="connsiteY274" fmla="*/ 26878 h 440623"/>
                  <a:gd name="connsiteX275" fmla="*/ 58933 w 345007"/>
                  <a:gd name="connsiteY275" fmla="*/ 78541 h 440623"/>
                  <a:gd name="connsiteX276" fmla="*/ 72372 w 345007"/>
                  <a:gd name="connsiteY276" fmla="*/ 65102 h 440623"/>
                  <a:gd name="connsiteX277" fmla="*/ 58933 w 345007"/>
                  <a:gd name="connsiteY277" fmla="*/ 51663 h 440623"/>
                  <a:gd name="connsiteX278" fmla="*/ 45494 w 345007"/>
                  <a:gd name="connsiteY278" fmla="*/ 65102 h 440623"/>
                  <a:gd name="connsiteX279" fmla="*/ 58933 w 345007"/>
                  <a:gd name="connsiteY279" fmla="*/ 78541 h 440623"/>
                  <a:gd name="connsiteX280" fmla="*/ 58933 w 345007"/>
                  <a:gd name="connsiteY280" fmla="*/ 130315 h 440623"/>
                  <a:gd name="connsiteX281" fmla="*/ 72372 w 345007"/>
                  <a:gd name="connsiteY281" fmla="*/ 116876 h 440623"/>
                  <a:gd name="connsiteX282" fmla="*/ 58933 w 345007"/>
                  <a:gd name="connsiteY282" fmla="*/ 103436 h 440623"/>
                  <a:gd name="connsiteX283" fmla="*/ 45494 w 345007"/>
                  <a:gd name="connsiteY283" fmla="*/ 116876 h 440623"/>
                  <a:gd name="connsiteX284" fmla="*/ 58933 w 345007"/>
                  <a:gd name="connsiteY284" fmla="*/ 130315 h 440623"/>
                  <a:gd name="connsiteX285" fmla="*/ 58933 w 345007"/>
                  <a:gd name="connsiteY285" fmla="*/ 181978 h 440623"/>
                  <a:gd name="connsiteX286" fmla="*/ 72372 w 345007"/>
                  <a:gd name="connsiteY286" fmla="*/ 168539 h 440623"/>
                  <a:gd name="connsiteX287" fmla="*/ 58933 w 345007"/>
                  <a:gd name="connsiteY287" fmla="*/ 155100 h 440623"/>
                  <a:gd name="connsiteX288" fmla="*/ 45494 w 345007"/>
                  <a:gd name="connsiteY288" fmla="*/ 168539 h 440623"/>
                  <a:gd name="connsiteX289" fmla="*/ 58933 w 345007"/>
                  <a:gd name="connsiteY289" fmla="*/ 181978 h 440623"/>
                  <a:gd name="connsiteX290" fmla="*/ 58933 w 345007"/>
                  <a:gd name="connsiteY290" fmla="*/ 233751 h 440623"/>
                  <a:gd name="connsiteX291" fmla="*/ 72372 w 345007"/>
                  <a:gd name="connsiteY291" fmla="*/ 220312 h 440623"/>
                  <a:gd name="connsiteX292" fmla="*/ 58933 w 345007"/>
                  <a:gd name="connsiteY292" fmla="*/ 206873 h 440623"/>
                  <a:gd name="connsiteX293" fmla="*/ 45494 w 345007"/>
                  <a:gd name="connsiteY293" fmla="*/ 220312 h 440623"/>
                  <a:gd name="connsiteX294" fmla="*/ 58933 w 345007"/>
                  <a:gd name="connsiteY294" fmla="*/ 233751 h 440623"/>
                  <a:gd name="connsiteX295" fmla="*/ 58933 w 345007"/>
                  <a:gd name="connsiteY295" fmla="*/ 285414 h 440623"/>
                  <a:gd name="connsiteX296" fmla="*/ 72372 w 345007"/>
                  <a:gd name="connsiteY296" fmla="*/ 271975 h 440623"/>
                  <a:gd name="connsiteX297" fmla="*/ 58933 w 345007"/>
                  <a:gd name="connsiteY297" fmla="*/ 258536 h 440623"/>
                  <a:gd name="connsiteX298" fmla="*/ 45494 w 345007"/>
                  <a:gd name="connsiteY298" fmla="*/ 271975 h 440623"/>
                  <a:gd name="connsiteX299" fmla="*/ 58933 w 345007"/>
                  <a:gd name="connsiteY299" fmla="*/ 285414 h 440623"/>
                  <a:gd name="connsiteX300" fmla="*/ 58933 w 345007"/>
                  <a:gd name="connsiteY300" fmla="*/ 337187 h 440623"/>
                  <a:gd name="connsiteX301" fmla="*/ 72372 w 345007"/>
                  <a:gd name="connsiteY301" fmla="*/ 323748 h 440623"/>
                  <a:gd name="connsiteX302" fmla="*/ 58933 w 345007"/>
                  <a:gd name="connsiteY302" fmla="*/ 310309 h 440623"/>
                  <a:gd name="connsiteX303" fmla="*/ 45494 w 345007"/>
                  <a:gd name="connsiteY303" fmla="*/ 323748 h 440623"/>
                  <a:gd name="connsiteX304" fmla="*/ 58933 w 345007"/>
                  <a:gd name="connsiteY304" fmla="*/ 337187 h 440623"/>
                  <a:gd name="connsiteX305" fmla="*/ 58933 w 345007"/>
                  <a:gd name="connsiteY305" fmla="*/ 388960 h 440623"/>
                  <a:gd name="connsiteX306" fmla="*/ 72372 w 345007"/>
                  <a:gd name="connsiteY306" fmla="*/ 375521 h 440623"/>
                  <a:gd name="connsiteX307" fmla="*/ 58933 w 345007"/>
                  <a:gd name="connsiteY307" fmla="*/ 362082 h 440623"/>
                  <a:gd name="connsiteX308" fmla="*/ 45494 w 345007"/>
                  <a:gd name="connsiteY308" fmla="*/ 375521 h 440623"/>
                  <a:gd name="connsiteX309" fmla="*/ 58933 w 345007"/>
                  <a:gd name="connsiteY309" fmla="*/ 388960 h 440623"/>
                  <a:gd name="connsiteX310" fmla="*/ 58933 w 345007"/>
                  <a:gd name="connsiteY310" fmla="*/ 440623 h 440623"/>
                  <a:gd name="connsiteX311" fmla="*/ 72372 w 345007"/>
                  <a:gd name="connsiteY311" fmla="*/ 427184 h 440623"/>
                  <a:gd name="connsiteX312" fmla="*/ 58933 w 345007"/>
                  <a:gd name="connsiteY312" fmla="*/ 413745 h 440623"/>
                  <a:gd name="connsiteX313" fmla="*/ 45494 w 345007"/>
                  <a:gd name="connsiteY313" fmla="*/ 427184 h 440623"/>
                  <a:gd name="connsiteX314" fmla="*/ 58933 w 345007"/>
                  <a:gd name="connsiteY314" fmla="*/ 440623 h 440623"/>
                  <a:gd name="connsiteX315" fmla="*/ 13439 w 345007"/>
                  <a:gd name="connsiteY315" fmla="*/ 26878 h 440623"/>
                  <a:gd name="connsiteX316" fmla="*/ 26877 w 345007"/>
                  <a:gd name="connsiteY316" fmla="*/ 13439 h 440623"/>
                  <a:gd name="connsiteX317" fmla="*/ 13439 w 345007"/>
                  <a:gd name="connsiteY317" fmla="*/ 0 h 440623"/>
                  <a:gd name="connsiteX318" fmla="*/ 0 w 345007"/>
                  <a:gd name="connsiteY318" fmla="*/ 13439 h 440623"/>
                  <a:gd name="connsiteX319" fmla="*/ 13439 w 345007"/>
                  <a:gd name="connsiteY319" fmla="*/ 26878 h 440623"/>
                  <a:gd name="connsiteX320" fmla="*/ 13439 w 345007"/>
                  <a:gd name="connsiteY320" fmla="*/ 78541 h 440623"/>
                  <a:gd name="connsiteX321" fmla="*/ 26877 w 345007"/>
                  <a:gd name="connsiteY321" fmla="*/ 65102 h 440623"/>
                  <a:gd name="connsiteX322" fmla="*/ 13439 w 345007"/>
                  <a:gd name="connsiteY322" fmla="*/ 51663 h 440623"/>
                  <a:gd name="connsiteX323" fmla="*/ 0 w 345007"/>
                  <a:gd name="connsiteY323" fmla="*/ 65102 h 440623"/>
                  <a:gd name="connsiteX324" fmla="*/ 13439 w 345007"/>
                  <a:gd name="connsiteY324" fmla="*/ 78541 h 440623"/>
                  <a:gd name="connsiteX325" fmla="*/ 13439 w 345007"/>
                  <a:gd name="connsiteY325" fmla="*/ 130315 h 440623"/>
                  <a:gd name="connsiteX326" fmla="*/ 26877 w 345007"/>
                  <a:gd name="connsiteY326" fmla="*/ 116876 h 440623"/>
                  <a:gd name="connsiteX327" fmla="*/ 13439 w 345007"/>
                  <a:gd name="connsiteY327" fmla="*/ 103436 h 440623"/>
                  <a:gd name="connsiteX328" fmla="*/ 0 w 345007"/>
                  <a:gd name="connsiteY328" fmla="*/ 116876 h 440623"/>
                  <a:gd name="connsiteX329" fmla="*/ 13439 w 345007"/>
                  <a:gd name="connsiteY329" fmla="*/ 130315 h 440623"/>
                  <a:gd name="connsiteX330" fmla="*/ 13439 w 345007"/>
                  <a:gd name="connsiteY330" fmla="*/ 181978 h 440623"/>
                  <a:gd name="connsiteX331" fmla="*/ 26877 w 345007"/>
                  <a:gd name="connsiteY331" fmla="*/ 168539 h 440623"/>
                  <a:gd name="connsiteX332" fmla="*/ 13439 w 345007"/>
                  <a:gd name="connsiteY332" fmla="*/ 155100 h 440623"/>
                  <a:gd name="connsiteX333" fmla="*/ 0 w 345007"/>
                  <a:gd name="connsiteY333" fmla="*/ 168539 h 440623"/>
                  <a:gd name="connsiteX334" fmla="*/ 13439 w 345007"/>
                  <a:gd name="connsiteY334" fmla="*/ 181978 h 440623"/>
                  <a:gd name="connsiteX335" fmla="*/ 13439 w 345007"/>
                  <a:gd name="connsiteY335" fmla="*/ 233751 h 440623"/>
                  <a:gd name="connsiteX336" fmla="*/ 26877 w 345007"/>
                  <a:gd name="connsiteY336" fmla="*/ 220312 h 440623"/>
                  <a:gd name="connsiteX337" fmla="*/ 13439 w 345007"/>
                  <a:gd name="connsiteY337" fmla="*/ 206873 h 440623"/>
                  <a:gd name="connsiteX338" fmla="*/ 0 w 345007"/>
                  <a:gd name="connsiteY338" fmla="*/ 220312 h 440623"/>
                  <a:gd name="connsiteX339" fmla="*/ 13439 w 345007"/>
                  <a:gd name="connsiteY339" fmla="*/ 233751 h 440623"/>
                  <a:gd name="connsiteX340" fmla="*/ 13439 w 345007"/>
                  <a:gd name="connsiteY340" fmla="*/ 285414 h 440623"/>
                  <a:gd name="connsiteX341" fmla="*/ 26877 w 345007"/>
                  <a:gd name="connsiteY341" fmla="*/ 271975 h 440623"/>
                  <a:gd name="connsiteX342" fmla="*/ 13439 w 345007"/>
                  <a:gd name="connsiteY342" fmla="*/ 258536 h 440623"/>
                  <a:gd name="connsiteX343" fmla="*/ 0 w 345007"/>
                  <a:gd name="connsiteY343" fmla="*/ 271975 h 440623"/>
                  <a:gd name="connsiteX344" fmla="*/ 13439 w 345007"/>
                  <a:gd name="connsiteY344" fmla="*/ 285414 h 440623"/>
                  <a:gd name="connsiteX345" fmla="*/ 13439 w 345007"/>
                  <a:gd name="connsiteY345" fmla="*/ 337187 h 440623"/>
                  <a:gd name="connsiteX346" fmla="*/ 26877 w 345007"/>
                  <a:gd name="connsiteY346" fmla="*/ 323748 h 440623"/>
                  <a:gd name="connsiteX347" fmla="*/ 13439 w 345007"/>
                  <a:gd name="connsiteY347" fmla="*/ 310309 h 440623"/>
                  <a:gd name="connsiteX348" fmla="*/ 0 w 345007"/>
                  <a:gd name="connsiteY348" fmla="*/ 323748 h 440623"/>
                  <a:gd name="connsiteX349" fmla="*/ 13439 w 345007"/>
                  <a:gd name="connsiteY349" fmla="*/ 337187 h 440623"/>
                  <a:gd name="connsiteX350" fmla="*/ 13439 w 345007"/>
                  <a:gd name="connsiteY350" fmla="*/ 388960 h 440623"/>
                  <a:gd name="connsiteX351" fmla="*/ 26877 w 345007"/>
                  <a:gd name="connsiteY351" fmla="*/ 375521 h 440623"/>
                  <a:gd name="connsiteX352" fmla="*/ 13439 w 345007"/>
                  <a:gd name="connsiteY352" fmla="*/ 362082 h 440623"/>
                  <a:gd name="connsiteX353" fmla="*/ 0 w 345007"/>
                  <a:gd name="connsiteY353" fmla="*/ 375521 h 440623"/>
                  <a:gd name="connsiteX354" fmla="*/ 13439 w 345007"/>
                  <a:gd name="connsiteY354" fmla="*/ 388960 h 440623"/>
                  <a:gd name="connsiteX355" fmla="*/ 13439 w 345007"/>
                  <a:gd name="connsiteY355" fmla="*/ 440623 h 440623"/>
                  <a:gd name="connsiteX356" fmla="*/ 26877 w 345007"/>
                  <a:gd name="connsiteY356" fmla="*/ 427184 h 440623"/>
                  <a:gd name="connsiteX357" fmla="*/ 13439 w 345007"/>
                  <a:gd name="connsiteY357" fmla="*/ 413745 h 440623"/>
                  <a:gd name="connsiteX358" fmla="*/ 0 w 345007"/>
                  <a:gd name="connsiteY358" fmla="*/ 427184 h 440623"/>
                  <a:gd name="connsiteX359" fmla="*/ 13439 w 34500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7" h="440623">
                    <a:moveTo>
                      <a:pt x="331569" y="26878"/>
                    </a:moveTo>
                    <a:cubicBezTo>
                      <a:pt x="338991" y="26878"/>
                      <a:pt x="345007" y="20861"/>
                      <a:pt x="345007" y="13439"/>
                    </a:cubicBezTo>
                    <a:cubicBezTo>
                      <a:pt x="345007" y="6017"/>
                      <a:pt x="338991" y="0"/>
                      <a:pt x="331569" y="0"/>
                    </a:cubicBezTo>
                    <a:cubicBezTo>
                      <a:pt x="324147" y="0"/>
                      <a:pt x="318130" y="6017"/>
                      <a:pt x="318130" y="13439"/>
                    </a:cubicBezTo>
                    <a:cubicBezTo>
                      <a:pt x="318130" y="20861"/>
                      <a:pt x="324147" y="26878"/>
                      <a:pt x="331569" y="26878"/>
                    </a:cubicBezTo>
                    <a:close/>
                    <a:moveTo>
                      <a:pt x="331569" y="78541"/>
                    </a:moveTo>
                    <a:cubicBezTo>
                      <a:pt x="338991" y="78541"/>
                      <a:pt x="345007" y="72524"/>
                      <a:pt x="345007" y="65102"/>
                    </a:cubicBezTo>
                    <a:cubicBezTo>
                      <a:pt x="345007" y="57680"/>
                      <a:pt x="338991" y="51663"/>
                      <a:pt x="331569" y="51663"/>
                    </a:cubicBezTo>
                    <a:cubicBezTo>
                      <a:pt x="324147" y="51663"/>
                      <a:pt x="318130" y="57680"/>
                      <a:pt x="318130" y="65102"/>
                    </a:cubicBezTo>
                    <a:cubicBezTo>
                      <a:pt x="318130" y="72524"/>
                      <a:pt x="324147" y="78541"/>
                      <a:pt x="331569" y="78541"/>
                    </a:cubicBezTo>
                    <a:close/>
                    <a:moveTo>
                      <a:pt x="331569" y="130315"/>
                    </a:moveTo>
                    <a:cubicBezTo>
                      <a:pt x="338991" y="130315"/>
                      <a:pt x="345007" y="124298"/>
                      <a:pt x="345007" y="116876"/>
                    </a:cubicBezTo>
                    <a:cubicBezTo>
                      <a:pt x="345007" y="109453"/>
                      <a:pt x="338991" y="103436"/>
                      <a:pt x="331569" y="103436"/>
                    </a:cubicBezTo>
                    <a:cubicBezTo>
                      <a:pt x="324147" y="103436"/>
                      <a:pt x="318130" y="109453"/>
                      <a:pt x="318130" y="116876"/>
                    </a:cubicBezTo>
                    <a:cubicBezTo>
                      <a:pt x="318130" y="124298"/>
                      <a:pt x="324147" y="130315"/>
                      <a:pt x="331569" y="130315"/>
                    </a:cubicBezTo>
                    <a:close/>
                    <a:moveTo>
                      <a:pt x="331569" y="181978"/>
                    </a:moveTo>
                    <a:cubicBezTo>
                      <a:pt x="338991" y="181978"/>
                      <a:pt x="345007" y="175961"/>
                      <a:pt x="345007" y="168539"/>
                    </a:cubicBezTo>
                    <a:cubicBezTo>
                      <a:pt x="345007" y="161116"/>
                      <a:pt x="338991" y="155100"/>
                      <a:pt x="331569" y="155100"/>
                    </a:cubicBezTo>
                    <a:cubicBezTo>
                      <a:pt x="324147" y="155100"/>
                      <a:pt x="318130" y="161116"/>
                      <a:pt x="318130" y="168539"/>
                    </a:cubicBezTo>
                    <a:cubicBezTo>
                      <a:pt x="318130" y="175961"/>
                      <a:pt x="324147" y="181978"/>
                      <a:pt x="331569" y="181978"/>
                    </a:cubicBezTo>
                    <a:close/>
                    <a:moveTo>
                      <a:pt x="331569" y="233751"/>
                    </a:moveTo>
                    <a:cubicBezTo>
                      <a:pt x="338991" y="233751"/>
                      <a:pt x="345007" y="227734"/>
                      <a:pt x="345007" y="220312"/>
                    </a:cubicBezTo>
                    <a:cubicBezTo>
                      <a:pt x="345007" y="212889"/>
                      <a:pt x="338991" y="206873"/>
                      <a:pt x="331569" y="206873"/>
                    </a:cubicBezTo>
                    <a:cubicBezTo>
                      <a:pt x="324147" y="206873"/>
                      <a:pt x="318130" y="212889"/>
                      <a:pt x="318130" y="220312"/>
                    </a:cubicBezTo>
                    <a:cubicBezTo>
                      <a:pt x="318130" y="227734"/>
                      <a:pt x="324147" y="233751"/>
                      <a:pt x="331569" y="233751"/>
                    </a:cubicBezTo>
                    <a:close/>
                    <a:moveTo>
                      <a:pt x="331569" y="285414"/>
                    </a:moveTo>
                    <a:cubicBezTo>
                      <a:pt x="338991" y="285414"/>
                      <a:pt x="345007" y="279397"/>
                      <a:pt x="345007" y="271975"/>
                    </a:cubicBezTo>
                    <a:cubicBezTo>
                      <a:pt x="345007" y="264552"/>
                      <a:pt x="338991" y="258536"/>
                      <a:pt x="331569" y="258536"/>
                    </a:cubicBezTo>
                    <a:cubicBezTo>
                      <a:pt x="324147" y="258536"/>
                      <a:pt x="318130" y="264552"/>
                      <a:pt x="318130" y="271975"/>
                    </a:cubicBezTo>
                    <a:cubicBezTo>
                      <a:pt x="318130" y="279397"/>
                      <a:pt x="324147" y="285414"/>
                      <a:pt x="331569" y="285414"/>
                    </a:cubicBezTo>
                    <a:close/>
                    <a:moveTo>
                      <a:pt x="331569" y="337187"/>
                    </a:moveTo>
                    <a:cubicBezTo>
                      <a:pt x="338991" y="337187"/>
                      <a:pt x="345007" y="331170"/>
                      <a:pt x="345007" y="323748"/>
                    </a:cubicBezTo>
                    <a:cubicBezTo>
                      <a:pt x="345007" y="316326"/>
                      <a:pt x="338991" y="310309"/>
                      <a:pt x="331569" y="310309"/>
                    </a:cubicBezTo>
                    <a:cubicBezTo>
                      <a:pt x="324147" y="310309"/>
                      <a:pt x="318130" y="316326"/>
                      <a:pt x="318130" y="323748"/>
                    </a:cubicBezTo>
                    <a:cubicBezTo>
                      <a:pt x="318130" y="331170"/>
                      <a:pt x="324147" y="337187"/>
                      <a:pt x="331569" y="337187"/>
                    </a:cubicBezTo>
                    <a:close/>
                    <a:moveTo>
                      <a:pt x="331569" y="388960"/>
                    </a:moveTo>
                    <a:cubicBezTo>
                      <a:pt x="338991" y="388960"/>
                      <a:pt x="345007" y="382943"/>
                      <a:pt x="345007" y="375521"/>
                    </a:cubicBezTo>
                    <a:cubicBezTo>
                      <a:pt x="345007" y="368099"/>
                      <a:pt x="338991" y="362082"/>
                      <a:pt x="331569" y="362082"/>
                    </a:cubicBezTo>
                    <a:cubicBezTo>
                      <a:pt x="324147" y="362082"/>
                      <a:pt x="318130" y="368099"/>
                      <a:pt x="318130" y="375521"/>
                    </a:cubicBezTo>
                    <a:cubicBezTo>
                      <a:pt x="318130" y="382943"/>
                      <a:pt x="324147" y="388960"/>
                      <a:pt x="331569" y="388960"/>
                    </a:cubicBezTo>
                    <a:close/>
                    <a:moveTo>
                      <a:pt x="331569" y="440623"/>
                    </a:moveTo>
                    <a:cubicBezTo>
                      <a:pt x="338991" y="440623"/>
                      <a:pt x="345007" y="434607"/>
                      <a:pt x="345007" y="427184"/>
                    </a:cubicBezTo>
                    <a:cubicBezTo>
                      <a:pt x="345007" y="419762"/>
                      <a:pt x="338991" y="413745"/>
                      <a:pt x="331569" y="413745"/>
                    </a:cubicBezTo>
                    <a:cubicBezTo>
                      <a:pt x="324147" y="413745"/>
                      <a:pt x="318130" y="419762"/>
                      <a:pt x="318130" y="427184"/>
                    </a:cubicBezTo>
                    <a:cubicBezTo>
                      <a:pt x="318130" y="434607"/>
                      <a:pt x="324147" y="440623"/>
                      <a:pt x="33156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5"/>
                    </a:moveTo>
                    <a:cubicBezTo>
                      <a:pt x="293607" y="130315"/>
                      <a:pt x="299623" y="124298"/>
                      <a:pt x="299623" y="116876"/>
                    </a:cubicBezTo>
                    <a:cubicBezTo>
                      <a:pt x="299623" y="109453"/>
                      <a:pt x="293607" y="103436"/>
                      <a:pt x="286185" y="103436"/>
                    </a:cubicBezTo>
                    <a:cubicBezTo>
                      <a:pt x="278763" y="103436"/>
                      <a:pt x="272746" y="109453"/>
                      <a:pt x="272746" y="116876"/>
                    </a:cubicBezTo>
                    <a:cubicBezTo>
                      <a:pt x="272746" y="124298"/>
                      <a:pt x="278763" y="130315"/>
                      <a:pt x="286185" y="130315"/>
                    </a:cubicBezTo>
                    <a:close/>
                    <a:moveTo>
                      <a:pt x="286185" y="181978"/>
                    </a:moveTo>
                    <a:cubicBezTo>
                      <a:pt x="293607" y="181978"/>
                      <a:pt x="299623" y="175961"/>
                      <a:pt x="299623" y="168539"/>
                    </a:cubicBezTo>
                    <a:cubicBezTo>
                      <a:pt x="299623" y="161116"/>
                      <a:pt x="293607" y="155100"/>
                      <a:pt x="286185" y="155100"/>
                    </a:cubicBezTo>
                    <a:cubicBezTo>
                      <a:pt x="278763" y="155100"/>
                      <a:pt x="272746" y="161116"/>
                      <a:pt x="272746" y="168539"/>
                    </a:cubicBezTo>
                    <a:cubicBezTo>
                      <a:pt x="272746" y="175961"/>
                      <a:pt x="278763" y="181978"/>
                      <a:pt x="286185" y="18197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4"/>
                    </a:moveTo>
                    <a:cubicBezTo>
                      <a:pt x="293607" y="285414"/>
                      <a:pt x="299623" y="279397"/>
                      <a:pt x="299623" y="271975"/>
                    </a:cubicBezTo>
                    <a:cubicBezTo>
                      <a:pt x="299623" y="264552"/>
                      <a:pt x="293607" y="258536"/>
                      <a:pt x="286185" y="258536"/>
                    </a:cubicBezTo>
                    <a:cubicBezTo>
                      <a:pt x="278763" y="258536"/>
                      <a:pt x="272746" y="264552"/>
                      <a:pt x="272746" y="271975"/>
                    </a:cubicBezTo>
                    <a:cubicBezTo>
                      <a:pt x="272746" y="279397"/>
                      <a:pt x="278763" y="285414"/>
                      <a:pt x="286185" y="285414"/>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5"/>
                    </a:moveTo>
                    <a:cubicBezTo>
                      <a:pt x="248112" y="130315"/>
                      <a:pt x="254129" y="124298"/>
                      <a:pt x="254129" y="116876"/>
                    </a:cubicBezTo>
                    <a:cubicBezTo>
                      <a:pt x="254129" y="109453"/>
                      <a:pt x="248112" y="103436"/>
                      <a:pt x="240690" y="103436"/>
                    </a:cubicBezTo>
                    <a:cubicBezTo>
                      <a:pt x="233268" y="103436"/>
                      <a:pt x="227252" y="109453"/>
                      <a:pt x="227252" y="116876"/>
                    </a:cubicBezTo>
                    <a:cubicBezTo>
                      <a:pt x="227252" y="124298"/>
                      <a:pt x="233268" y="130315"/>
                      <a:pt x="240690" y="130315"/>
                    </a:cubicBezTo>
                    <a:close/>
                    <a:moveTo>
                      <a:pt x="240690" y="181978"/>
                    </a:moveTo>
                    <a:cubicBezTo>
                      <a:pt x="248112" y="181978"/>
                      <a:pt x="254129" y="175961"/>
                      <a:pt x="254129" y="168539"/>
                    </a:cubicBezTo>
                    <a:cubicBezTo>
                      <a:pt x="254129" y="161116"/>
                      <a:pt x="248112" y="155100"/>
                      <a:pt x="240690" y="155100"/>
                    </a:cubicBezTo>
                    <a:cubicBezTo>
                      <a:pt x="233268" y="155100"/>
                      <a:pt x="227252" y="161116"/>
                      <a:pt x="227252" y="168539"/>
                    </a:cubicBezTo>
                    <a:cubicBezTo>
                      <a:pt x="227252" y="175961"/>
                      <a:pt x="233268" y="181978"/>
                      <a:pt x="240690" y="18197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4"/>
                    </a:moveTo>
                    <a:cubicBezTo>
                      <a:pt x="248112" y="285414"/>
                      <a:pt x="254129" y="279397"/>
                      <a:pt x="254129" y="271975"/>
                    </a:cubicBezTo>
                    <a:cubicBezTo>
                      <a:pt x="254129" y="264552"/>
                      <a:pt x="248112" y="258536"/>
                      <a:pt x="240690" y="258536"/>
                    </a:cubicBezTo>
                    <a:cubicBezTo>
                      <a:pt x="233268" y="258536"/>
                      <a:pt x="227252" y="264552"/>
                      <a:pt x="227252" y="271975"/>
                    </a:cubicBezTo>
                    <a:cubicBezTo>
                      <a:pt x="227252" y="279397"/>
                      <a:pt x="233268" y="285414"/>
                      <a:pt x="240690" y="285414"/>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196" y="26878"/>
                    </a:moveTo>
                    <a:cubicBezTo>
                      <a:pt x="202618" y="26878"/>
                      <a:pt x="208634" y="20861"/>
                      <a:pt x="208634" y="13439"/>
                    </a:cubicBezTo>
                    <a:cubicBezTo>
                      <a:pt x="208634"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4" y="72524"/>
                      <a:pt x="208634" y="65102"/>
                    </a:cubicBezTo>
                    <a:cubicBezTo>
                      <a:pt x="208634" y="57680"/>
                      <a:pt x="202618" y="51663"/>
                      <a:pt x="195196" y="51663"/>
                    </a:cubicBezTo>
                    <a:cubicBezTo>
                      <a:pt x="187774" y="51663"/>
                      <a:pt x="181757" y="57680"/>
                      <a:pt x="181757" y="65102"/>
                    </a:cubicBezTo>
                    <a:cubicBezTo>
                      <a:pt x="181757" y="72524"/>
                      <a:pt x="187774" y="78541"/>
                      <a:pt x="195196" y="78541"/>
                    </a:cubicBezTo>
                    <a:close/>
                    <a:moveTo>
                      <a:pt x="195196" y="130315"/>
                    </a:moveTo>
                    <a:cubicBezTo>
                      <a:pt x="202618" y="130315"/>
                      <a:pt x="208634" y="124298"/>
                      <a:pt x="208634" y="116876"/>
                    </a:cubicBezTo>
                    <a:cubicBezTo>
                      <a:pt x="208634" y="109453"/>
                      <a:pt x="202618" y="103436"/>
                      <a:pt x="195196" y="103436"/>
                    </a:cubicBezTo>
                    <a:cubicBezTo>
                      <a:pt x="187774" y="103436"/>
                      <a:pt x="181757" y="109453"/>
                      <a:pt x="181757" y="116876"/>
                    </a:cubicBezTo>
                    <a:cubicBezTo>
                      <a:pt x="181757" y="124298"/>
                      <a:pt x="187774" y="130315"/>
                      <a:pt x="195196" y="130315"/>
                    </a:cubicBezTo>
                    <a:close/>
                    <a:moveTo>
                      <a:pt x="195196" y="181978"/>
                    </a:moveTo>
                    <a:cubicBezTo>
                      <a:pt x="202618" y="181978"/>
                      <a:pt x="208634" y="175961"/>
                      <a:pt x="208634" y="168539"/>
                    </a:cubicBezTo>
                    <a:cubicBezTo>
                      <a:pt x="208634" y="161116"/>
                      <a:pt x="202618" y="155100"/>
                      <a:pt x="195196" y="155100"/>
                    </a:cubicBezTo>
                    <a:cubicBezTo>
                      <a:pt x="187774" y="155100"/>
                      <a:pt x="181757" y="161116"/>
                      <a:pt x="181757" y="168539"/>
                    </a:cubicBezTo>
                    <a:cubicBezTo>
                      <a:pt x="181757" y="175961"/>
                      <a:pt x="187774" y="181978"/>
                      <a:pt x="195196" y="181978"/>
                    </a:cubicBezTo>
                    <a:close/>
                    <a:moveTo>
                      <a:pt x="195196" y="233751"/>
                    </a:moveTo>
                    <a:cubicBezTo>
                      <a:pt x="202618" y="233751"/>
                      <a:pt x="208634" y="227734"/>
                      <a:pt x="208634" y="220312"/>
                    </a:cubicBezTo>
                    <a:cubicBezTo>
                      <a:pt x="208634" y="212889"/>
                      <a:pt x="202618" y="206873"/>
                      <a:pt x="195196" y="206873"/>
                    </a:cubicBezTo>
                    <a:cubicBezTo>
                      <a:pt x="187774" y="206873"/>
                      <a:pt x="181757" y="212889"/>
                      <a:pt x="181757" y="220312"/>
                    </a:cubicBezTo>
                    <a:cubicBezTo>
                      <a:pt x="181757" y="227734"/>
                      <a:pt x="187774" y="233751"/>
                      <a:pt x="195196" y="233751"/>
                    </a:cubicBezTo>
                    <a:close/>
                    <a:moveTo>
                      <a:pt x="195196" y="285414"/>
                    </a:moveTo>
                    <a:cubicBezTo>
                      <a:pt x="202618" y="285414"/>
                      <a:pt x="208634" y="279397"/>
                      <a:pt x="208634" y="271975"/>
                    </a:cubicBezTo>
                    <a:cubicBezTo>
                      <a:pt x="208634" y="264552"/>
                      <a:pt x="202618" y="258536"/>
                      <a:pt x="195196" y="258536"/>
                    </a:cubicBezTo>
                    <a:cubicBezTo>
                      <a:pt x="187774" y="258536"/>
                      <a:pt x="181757" y="264552"/>
                      <a:pt x="181757" y="271975"/>
                    </a:cubicBezTo>
                    <a:cubicBezTo>
                      <a:pt x="181757" y="279397"/>
                      <a:pt x="187774" y="285414"/>
                      <a:pt x="195196" y="285414"/>
                    </a:cubicBezTo>
                    <a:close/>
                    <a:moveTo>
                      <a:pt x="195196" y="337187"/>
                    </a:moveTo>
                    <a:cubicBezTo>
                      <a:pt x="202618" y="337187"/>
                      <a:pt x="208634" y="331170"/>
                      <a:pt x="208634" y="323748"/>
                    </a:cubicBezTo>
                    <a:cubicBezTo>
                      <a:pt x="208634"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4" y="382943"/>
                      <a:pt x="208634" y="375521"/>
                    </a:cubicBezTo>
                    <a:cubicBezTo>
                      <a:pt x="208634"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4" y="434607"/>
                      <a:pt x="208634" y="427184"/>
                    </a:cubicBezTo>
                    <a:cubicBezTo>
                      <a:pt x="208634" y="419762"/>
                      <a:pt x="202618" y="413745"/>
                      <a:pt x="195196" y="413745"/>
                    </a:cubicBezTo>
                    <a:cubicBezTo>
                      <a:pt x="187774" y="413745"/>
                      <a:pt x="181757" y="419762"/>
                      <a:pt x="181757" y="427184"/>
                    </a:cubicBezTo>
                    <a:cubicBezTo>
                      <a:pt x="181757" y="434607"/>
                      <a:pt x="187774" y="440623"/>
                      <a:pt x="19519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5"/>
                    </a:moveTo>
                    <a:cubicBezTo>
                      <a:pt x="157234" y="130315"/>
                      <a:pt x="163250" y="124298"/>
                      <a:pt x="163250" y="116876"/>
                    </a:cubicBezTo>
                    <a:cubicBezTo>
                      <a:pt x="163250" y="109453"/>
                      <a:pt x="157234" y="103436"/>
                      <a:pt x="149812" y="103436"/>
                    </a:cubicBezTo>
                    <a:cubicBezTo>
                      <a:pt x="142390" y="103436"/>
                      <a:pt x="136373" y="109453"/>
                      <a:pt x="136373" y="116876"/>
                    </a:cubicBezTo>
                    <a:cubicBezTo>
                      <a:pt x="136373" y="124298"/>
                      <a:pt x="142390" y="130315"/>
                      <a:pt x="149812" y="130315"/>
                    </a:cubicBezTo>
                    <a:close/>
                    <a:moveTo>
                      <a:pt x="149812" y="181978"/>
                    </a:moveTo>
                    <a:cubicBezTo>
                      <a:pt x="157234" y="181978"/>
                      <a:pt x="163250" y="175961"/>
                      <a:pt x="163250" y="168539"/>
                    </a:cubicBezTo>
                    <a:cubicBezTo>
                      <a:pt x="163250" y="161116"/>
                      <a:pt x="157234" y="155100"/>
                      <a:pt x="149812" y="155100"/>
                    </a:cubicBezTo>
                    <a:cubicBezTo>
                      <a:pt x="142390" y="155100"/>
                      <a:pt x="136373" y="161116"/>
                      <a:pt x="136373" y="168539"/>
                    </a:cubicBezTo>
                    <a:cubicBezTo>
                      <a:pt x="136373" y="175961"/>
                      <a:pt x="142390" y="181978"/>
                      <a:pt x="149812" y="18197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4"/>
                    </a:moveTo>
                    <a:cubicBezTo>
                      <a:pt x="157234" y="285414"/>
                      <a:pt x="163250" y="279397"/>
                      <a:pt x="163250" y="271975"/>
                    </a:cubicBezTo>
                    <a:cubicBezTo>
                      <a:pt x="163250" y="264552"/>
                      <a:pt x="157234" y="258536"/>
                      <a:pt x="149812" y="258536"/>
                    </a:cubicBezTo>
                    <a:cubicBezTo>
                      <a:pt x="142390" y="258536"/>
                      <a:pt x="136373" y="264552"/>
                      <a:pt x="136373" y="271975"/>
                    </a:cubicBezTo>
                    <a:cubicBezTo>
                      <a:pt x="136373" y="279397"/>
                      <a:pt x="142390" y="285414"/>
                      <a:pt x="149812" y="285414"/>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317" y="26878"/>
                    </a:moveTo>
                    <a:cubicBezTo>
                      <a:pt x="111739" y="26878"/>
                      <a:pt x="117756" y="20861"/>
                      <a:pt x="117756" y="13439"/>
                    </a:cubicBezTo>
                    <a:cubicBezTo>
                      <a:pt x="117756" y="6017"/>
                      <a:pt x="111739" y="0"/>
                      <a:pt x="104317" y="0"/>
                    </a:cubicBezTo>
                    <a:cubicBezTo>
                      <a:pt x="96895" y="0"/>
                      <a:pt x="90879" y="6017"/>
                      <a:pt x="90879" y="13439"/>
                    </a:cubicBezTo>
                    <a:cubicBezTo>
                      <a:pt x="90879" y="20861"/>
                      <a:pt x="96895" y="26878"/>
                      <a:pt x="104317" y="26878"/>
                    </a:cubicBezTo>
                    <a:close/>
                    <a:moveTo>
                      <a:pt x="104317" y="78541"/>
                    </a:moveTo>
                    <a:cubicBezTo>
                      <a:pt x="111739" y="78541"/>
                      <a:pt x="117756" y="72524"/>
                      <a:pt x="117756" y="65102"/>
                    </a:cubicBezTo>
                    <a:cubicBezTo>
                      <a:pt x="117756" y="57680"/>
                      <a:pt x="111739" y="51663"/>
                      <a:pt x="104317" y="51663"/>
                    </a:cubicBezTo>
                    <a:cubicBezTo>
                      <a:pt x="96895" y="51663"/>
                      <a:pt x="90879" y="57680"/>
                      <a:pt x="90879" y="65102"/>
                    </a:cubicBezTo>
                    <a:cubicBezTo>
                      <a:pt x="90879" y="72524"/>
                      <a:pt x="96895" y="78541"/>
                      <a:pt x="104317" y="78541"/>
                    </a:cubicBezTo>
                    <a:close/>
                    <a:moveTo>
                      <a:pt x="104317" y="130315"/>
                    </a:moveTo>
                    <a:cubicBezTo>
                      <a:pt x="111739" y="130315"/>
                      <a:pt x="117756" y="124298"/>
                      <a:pt x="117756" y="116876"/>
                    </a:cubicBezTo>
                    <a:cubicBezTo>
                      <a:pt x="117756" y="109453"/>
                      <a:pt x="111739" y="103436"/>
                      <a:pt x="104317" y="103436"/>
                    </a:cubicBezTo>
                    <a:cubicBezTo>
                      <a:pt x="96895" y="103436"/>
                      <a:pt x="90879" y="109453"/>
                      <a:pt x="90879" y="116876"/>
                    </a:cubicBezTo>
                    <a:cubicBezTo>
                      <a:pt x="90879" y="124298"/>
                      <a:pt x="96895" y="130315"/>
                      <a:pt x="104317" y="130315"/>
                    </a:cubicBezTo>
                    <a:close/>
                    <a:moveTo>
                      <a:pt x="104317" y="181978"/>
                    </a:moveTo>
                    <a:cubicBezTo>
                      <a:pt x="111739" y="181978"/>
                      <a:pt x="117756" y="175961"/>
                      <a:pt x="117756" y="168539"/>
                    </a:cubicBezTo>
                    <a:cubicBezTo>
                      <a:pt x="117756" y="161116"/>
                      <a:pt x="111739" y="155100"/>
                      <a:pt x="104317" y="155100"/>
                    </a:cubicBezTo>
                    <a:cubicBezTo>
                      <a:pt x="96895" y="155100"/>
                      <a:pt x="90879" y="161116"/>
                      <a:pt x="90879" y="168539"/>
                    </a:cubicBezTo>
                    <a:cubicBezTo>
                      <a:pt x="90879" y="175961"/>
                      <a:pt x="96895" y="181978"/>
                      <a:pt x="104317" y="181978"/>
                    </a:cubicBezTo>
                    <a:close/>
                    <a:moveTo>
                      <a:pt x="104317" y="233751"/>
                    </a:moveTo>
                    <a:cubicBezTo>
                      <a:pt x="111739" y="233751"/>
                      <a:pt x="117756" y="227734"/>
                      <a:pt x="117756" y="220312"/>
                    </a:cubicBezTo>
                    <a:cubicBezTo>
                      <a:pt x="117756" y="212889"/>
                      <a:pt x="111739" y="206873"/>
                      <a:pt x="104317" y="206873"/>
                    </a:cubicBezTo>
                    <a:cubicBezTo>
                      <a:pt x="96895" y="206873"/>
                      <a:pt x="90879" y="212889"/>
                      <a:pt x="90879" y="220312"/>
                    </a:cubicBezTo>
                    <a:cubicBezTo>
                      <a:pt x="90879" y="227734"/>
                      <a:pt x="96895" y="233751"/>
                      <a:pt x="104317" y="233751"/>
                    </a:cubicBezTo>
                    <a:close/>
                    <a:moveTo>
                      <a:pt x="104317" y="285414"/>
                    </a:moveTo>
                    <a:cubicBezTo>
                      <a:pt x="111739" y="285414"/>
                      <a:pt x="117756" y="279397"/>
                      <a:pt x="117756" y="271975"/>
                    </a:cubicBezTo>
                    <a:cubicBezTo>
                      <a:pt x="117756" y="264552"/>
                      <a:pt x="111739" y="258536"/>
                      <a:pt x="104317" y="258536"/>
                    </a:cubicBezTo>
                    <a:cubicBezTo>
                      <a:pt x="96895" y="258536"/>
                      <a:pt x="90879" y="264552"/>
                      <a:pt x="90879" y="271975"/>
                    </a:cubicBezTo>
                    <a:cubicBezTo>
                      <a:pt x="90879" y="279397"/>
                      <a:pt x="96895" y="285414"/>
                      <a:pt x="104317" y="285414"/>
                    </a:cubicBezTo>
                    <a:close/>
                    <a:moveTo>
                      <a:pt x="104317" y="337187"/>
                    </a:moveTo>
                    <a:cubicBezTo>
                      <a:pt x="111739" y="337187"/>
                      <a:pt x="117756" y="331170"/>
                      <a:pt x="117756" y="323748"/>
                    </a:cubicBezTo>
                    <a:cubicBezTo>
                      <a:pt x="117756" y="316326"/>
                      <a:pt x="111739" y="310309"/>
                      <a:pt x="104317" y="310309"/>
                    </a:cubicBezTo>
                    <a:cubicBezTo>
                      <a:pt x="96895" y="310309"/>
                      <a:pt x="90879" y="316326"/>
                      <a:pt x="90879" y="323748"/>
                    </a:cubicBezTo>
                    <a:cubicBezTo>
                      <a:pt x="90879" y="331170"/>
                      <a:pt x="96895" y="337187"/>
                      <a:pt x="104317" y="337187"/>
                    </a:cubicBezTo>
                    <a:close/>
                    <a:moveTo>
                      <a:pt x="104317" y="388960"/>
                    </a:moveTo>
                    <a:cubicBezTo>
                      <a:pt x="111739" y="388960"/>
                      <a:pt x="117756" y="382943"/>
                      <a:pt x="117756" y="375521"/>
                    </a:cubicBezTo>
                    <a:cubicBezTo>
                      <a:pt x="117756" y="368099"/>
                      <a:pt x="111739" y="362082"/>
                      <a:pt x="104317" y="362082"/>
                    </a:cubicBezTo>
                    <a:cubicBezTo>
                      <a:pt x="96895" y="362082"/>
                      <a:pt x="90879" y="368099"/>
                      <a:pt x="90879" y="375521"/>
                    </a:cubicBezTo>
                    <a:cubicBezTo>
                      <a:pt x="90879" y="382943"/>
                      <a:pt x="96895" y="388960"/>
                      <a:pt x="104317" y="388960"/>
                    </a:cubicBezTo>
                    <a:close/>
                    <a:moveTo>
                      <a:pt x="104317" y="440623"/>
                    </a:moveTo>
                    <a:cubicBezTo>
                      <a:pt x="111739" y="440623"/>
                      <a:pt x="117756" y="434607"/>
                      <a:pt x="117756" y="427184"/>
                    </a:cubicBezTo>
                    <a:cubicBezTo>
                      <a:pt x="117756" y="419762"/>
                      <a:pt x="111739" y="413745"/>
                      <a:pt x="104317" y="413745"/>
                    </a:cubicBezTo>
                    <a:cubicBezTo>
                      <a:pt x="96895" y="413745"/>
                      <a:pt x="90879" y="419762"/>
                      <a:pt x="90879" y="427184"/>
                    </a:cubicBezTo>
                    <a:cubicBezTo>
                      <a:pt x="90879" y="434607"/>
                      <a:pt x="96895" y="440623"/>
                      <a:pt x="10431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5"/>
                    </a:moveTo>
                    <a:cubicBezTo>
                      <a:pt x="66355" y="130315"/>
                      <a:pt x="72372" y="124298"/>
                      <a:pt x="72372" y="116876"/>
                    </a:cubicBezTo>
                    <a:cubicBezTo>
                      <a:pt x="72372" y="109453"/>
                      <a:pt x="66355" y="103436"/>
                      <a:pt x="58933" y="103436"/>
                    </a:cubicBezTo>
                    <a:cubicBezTo>
                      <a:pt x="51511" y="103436"/>
                      <a:pt x="45494" y="109453"/>
                      <a:pt x="45494" y="116876"/>
                    </a:cubicBezTo>
                    <a:cubicBezTo>
                      <a:pt x="45494" y="124298"/>
                      <a:pt x="51511" y="130315"/>
                      <a:pt x="58933" y="130315"/>
                    </a:cubicBezTo>
                    <a:close/>
                    <a:moveTo>
                      <a:pt x="58933" y="181978"/>
                    </a:moveTo>
                    <a:cubicBezTo>
                      <a:pt x="66355" y="181978"/>
                      <a:pt x="72372" y="175961"/>
                      <a:pt x="72372" y="168539"/>
                    </a:cubicBezTo>
                    <a:cubicBezTo>
                      <a:pt x="72372" y="161116"/>
                      <a:pt x="66355" y="155100"/>
                      <a:pt x="58933" y="155100"/>
                    </a:cubicBezTo>
                    <a:cubicBezTo>
                      <a:pt x="51511" y="155100"/>
                      <a:pt x="45494" y="161116"/>
                      <a:pt x="45494" y="168539"/>
                    </a:cubicBezTo>
                    <a:cubicBezTo>
                      <a:pt x="45494" y="175961"/>
                      <a:pt x="51511" y="181978"/>
                      <a:pt x="58933" y="18197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4"/>
                    </a:moveTo>
                    <a:cubicBezTo>
                      <a:pt x="66355" y="285414"/>
                      <a:pt x="72372" y="279397"/>
                      <a:pt x="72372" y="271975"/>
                    </a:cubicBezTo>
                    <a:cubicBezTo>
                      <a:pt x="72372" y="264552"/>
                      <a:pt x="66355" y="258536"/>
                      <a:pt x="58933" y="258536"/>
                    </a:cubicBezTo>
                    <a:cubicBezTo>
                      <a:pt x="51511" y="258536"/>
                      <a:pt x="45494" y="264552"/>
                      <a:pt x="45494" y="271975"/>
                    </a:cubicBezTo>
                    <a:cubicBezTo>
                      <a:pt x="45494" y="279397"/>
                      <a:pt x="51511" y="285414"/>
                      <a:pt x="58933" y="285414"/>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5"/>
                    </a:moveTo>
                    <a:cubicBezTo>
                      <a:pt x="20861" y="130315"/>
                      <a:pt x="26877" y="124298"/>
                      <a:pt x="26877" y="116876"/>
                    </a:cubicBezTo>
                    <a:cubicBezTo>
                      <a:pt x="26877" y="109453"/>
                      <a:pt x="20861" y="103436"/>
                      <a:pt x="13439" y="103436"/>
                    </a:cubicBezTo>
                    <a:cubicBezTo>
                      <a:pt x="6017" y="103436"/>
                      <a:pt x="0" y="109453"/>
                      <a:pt x="0" y="116876"/>
                    </a:cubicBezTo>
                    <a:cubicBezTo>
                      <a:pt x="0" y="124298"/>
                      <a:pt x="6017" y="130315"/>
                      <a:pt x="13439" y="130315"/>
                    </a:cubicBezTo>
                    <a:close/>
                    <a:moveTo>
                      <a:pt x="13439" y="181978"/>
                    </a:moveTo>
                    <a:cubicBezTo>
                      <a:pt x="20861" y="181978"/>
                      <a:pt x="26877" y="175961"/>
                      <a:pt x="26877" y="168539"/>
                    </a:cubicBezTo>
                    <a:cubicBezTo>
                      <a:pt x="26877" y="161116"/>
                      <a:pt x="20861" y="155100"/>
                      <a:pt x="13439" y="155100"/>
                    </a:cubicBezTo>
                    <a:cubicBezTo>
                      <a:pt x="6017" y="155100"/>
                      <a:pt x="0" y="161116"/>
                      <a:pt x="0" y="168539"/>
                    </a:cubicBezTo>
                    <a:cubicBezTo>
                      <a:pt x="0" y="175961"/>
                      <a:pt x="6017" y="181978"/>
                      <a:pt x="13439" y="18197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4"/>
                    </a:moveTo>
                    <a:cubicBezTo>
                      <a:pt x="20861" y="285414"/>
                      <a:pt x="26877" y="279397"/>
                      <a:pt x="26877" y="271975"/>
                    </a:cubicBezTo>
                    <a:cubicBezTo>
                      <a:pt x="26877" y="264552"/>
                      <a:pt x="20861" y="258536"/>
                      <a:pt x="13439" y="258536"/>
                    </a:cubicBezTo>
                    <a:cubicBezTo>
                      <a:pt x="6017" y="258536"/>
                      <a:pt x="0" y="264552"/>
                      <a:pt x="0" y="271975"/>
                    </a:cubicBezTo>
                    <a:cubicBezTo>
                      <a:pt x="0" y="279397"/>
                      <a:pt x="6017" y="285414"/>
                      <a:pt x="13439" y="285414"/>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24" name="任意多边形: 形状 323">
                <a:extLst>
                  <a:ext uri="{FF2B5EF4-FFF2-40B4-BE49-F238E27FC236}">
                    <a16:creationId xmlns:a16="http://schemas.microsoft.com/office/drawing/2014/main" id="{BBD7C277-7B18-F561-3DD0-5FD817E7A828}"/>
                  </a:ext>
                </a:extLst>
              </p:cNvPr>
              <p:cNvSpPr/>
              <p:nvPr/>
            </p:nvSpPr>
            <p:spPr>
              <a:xfrm>
                <a:off x="10331692" y="2841294"/>
                <a:ext cx="345117" cy="440623"/>
              </a:xfrm>
              <a:custGeom>
                <a:avLst/>
                <a:gdLst>
                  <a:gd name="connsiteX0" fmla="*/ 331679 w 345117"/>
                  <a:gd name="connsiteY0" fmla="*/ 26878 h 440623"/>
                  <a:gd name="connsiteX1" fmla="*/ 345118 w 345117"/>
                  <a:gd name="connsiteY1" fmla="*/ 13439 h 440623"/>
                  <a:gd name="connsiteX2" fmla="*/ 331679 w 345117"/>
                  <a:gd name="connsiteY2" fmla="*/ 0 h 440623"/>
                  <a:gd name="connsiteX3" fmla="*/ 318240 w 345117"/>
                  <a:gd name="connsiteY3" fmla="*/ 13439 h 440623"/>
                  <a:gd name="connsiteX4" fmla="*/ 331679 w 345117"/>
                  <a:gd name="connsiteY4" fmla="*/ 26878 h 440623"/>
                  <a:gd name="connsiteX5" fmla="*/ 331679 w 345117"/>
                  <a:gd name="connsiteY5" fmla="*/ 78541 h 440623"/>
                  <a:gd name="connsiteX6" fmla="*/ 345118 w 345117"/>
                  <a:gd name="connsiteY6" fmla="*/ 65102 h 440623"/>
                  <a:gd name="connsiteX7" fmla="*/ 331679 w 345117"/>
                  <a:gd name="connsiteY7" fmla="*/ 51663 h 440623"/>
                  <a:gd name="connsiteX8" fmla="*/ 318240 w 345117"/>
                  <a:gd name="connsiteY8" fmla="*/ 65102 h 440623"/>
                  <a:gd name="connsiteX9" fmla="*/ 331679 w 345117"/>
                  <a:gd name="connsiteY9" fmla="*/ 78541 h 440623"/>
                  <a:gd name="connsiteX10" fmla="*/ 331679 w 345117"/>
                  <a:gd name="connsiteY10" fmla="*/ 130315 h 440623"/>
                  <a:gd name="connsiteX11" fmla="*/ 345118 w 345117"/>
                  <a:gd name="connsiteY11" fmla="*/ 116876 h 440623"/>
                  <a:gd name="connsiteX12" fmla="*/ 331679 w 345117"/>
                  <a:gd name="connsiteY12" fmla="*/ 103436 h 440623"/>
                  <a:gd name="connsiteX13" fmla="*/ 318240 w 345117"/>
                  <a:gd name="connsiteY13" fmla="*/ 116876 h 440623"/>
                  <a:gd name="connsiteX14" fmla="*/ 331679 w 345117"/>
                  <a:gd name="connsiteY14" fmla="*/ 130315 h 440623"/>
                  <a:gd name="connsiteX15" fmla="*/ 331679 w 345117"/>
                  <a:gd name="connsiteY15" fmla="*/ 181978 h 440623"/>
                  <a:gd name="connsiteX16" fmla="*/ 345118 w 345117"/>
                  <a:gd name="connsiteY16" fmla="*/ 168539 h 440623"/>
                  <a:gd name="connsiteX17" fmla="*/ 331679 w 345117"/>
                  <a:gd name="connsiteY17" fmla="*/ 155100 h 440623"/>
                  <a:gd name="connsiteX18" fmla="*/ 318240 w 345117"/>
                  <a:gd name="connsiteY18" fmla="*/ 168539 h 440623"/>
                  <a:gd name="connsiteX19" fmla="*/ 331679 w 345117"/>
                  <a:gd name="connsiteY19" fmla="*/ 181978 h 440623"/>
                  <a:gd name="connsiteX20" fmla="*/ 331679 w 345117"/>
                  <a:gd name="connsiteY20" fmla="*/ 233751 h 440623"/>
                  <a:gd name="connsiteX21" fmla="*/ 345118 w 345117"/>
                  <a:gd name="connsiteY21" fmla="*/ 220312 h 440623"/>
                  <a:gd name="connsiteX22" fmla="*/ 331679 w 345117"/>
                  <a:gd name="connsiteY22" fmla="*/ 206873 h 440623"/>
                  <a:gd name="connsiteX23" fmla="*/ 318240 w 345117"/>
                  <a:gd name="connsiteY23" fmla="*/ 220312 h 440623"/>
                  <a:gd name="connsiteX24" fmla="*/ 331679 w 345117"/>
                  <a:gd name="connsiteY24" fmla="*/ 233751 h 440623"/>
                  <a:gd name="connsiteX25" fmla="*/ 331679 w 345117"/>
                  <a:gd name="connsiteY25" fmla="*/ 285414 h 440623"/>
                  <a:gd name="connsiteX26" fmla="*/ 345118 w 345117"/>
                  <a:gd name="connsiteY26" fmla="*/ 271975 h 440623"/>
                  <a:gd name="connsiteX27" fmla="*/ 331679 w 345117"/>
                  <a:gd name="connsiteY27" fmla="*/ 258536 h 440623"/>
                  <a:gd name="connsiteX28" fmla="*/ 318240 w 345117"/>
                  <a:gd name="connsiteY28" fmla="*/ 271975 h 440623"/>
                  <a:gd name="connsiteX29" fmla="*/ 331679 w 345117"/>
                  <a:gd name="connsiteY29" fmla="*/ 285414 h 440623"/>
                  <a:gd name="connsiteX30" fmla="*/ 331679 w 345117"/>
                  <a:gd name="connsiteY30" fmla="*/ 337187 h 440623"/>
                  <a:gd name="connsiteX31" fmla="*/ 345118 w 345117"/>
                  <a:gd name="connsiteY31" fmla="*/ 323748 h 440623"/>
                  <a:gd name="connsiteX32" fmla="*/ 331679 w 345117"/>
                  <a:gd name="connsiteY32" fmla="*/ 310309 h 440623"/>
                  <a:gd name="connsiteX33" fmla="*/ 318240 w 345117"/>
                  <a:gd name="connsiteY33" fmla="*/ 323748 h 440623"/>
                  <a:gd name="connsiteX34" fmla="*/ 331679 w 345117"/>
                  <a:gd name="connsiteY34" fmla="*/ 337187 h 440623"/>
                  <a:gd name="connsiteX35" fmla="*/ 331679 w 345117"/>
                  <a:gd name="connsiteY35" fmla="*/ 388960 h 440623"/>
                  <a:gd name="connsiteX36" fmla="*/ 345118 w 345117"/>
                  <a:gd name="connsiteY36" fmla="*/ 375521 h 440623"/>
                  <a:gd name="connsiteX37" fmla="*/ 331679 w 345117"/>
                  <a:gd name="connsiteY37" fmla="*/ 362082 h 440623"/>
                  <a:gd name="connsiteX38" fmla="*/ 318240 w 345117"/>
                  <a:gd name="connsiteY38" fmla="*/ 375521 h 440623"/>
                  <a:gd name="connsiteX39" fmla="*/ 331679 w 345117"/>
                  <a:gd name="connsiteY39" fmla="*/ 388960 h 440623"/>
                  <a:gd name="connsiteX40" fmla="*/ 331679 w 345117"/>
                  <a:gd name="connsiteY40" fmla="*/ 440623 h 440623"/>
                  <a:gd name="connsiteX41" fmla="*/ 345118 w 345117"/>
                  <a:gd name="connsiteY41" fmla="*/ 427184 h 440623"/>
                  <a:gd name="connsiteX42" fmla="*/ 331679 w 345117"/>
                  <a:gd name="connsiteY42" fmla="*/ 413745 h 440623"/>
                  <a:gd name="connsiteX43" fmla="*/ 318240 w 345117"/>
                  <a:gd name="connsiteY43" fmla="*/ 427184 h 440623"/>
                  <a:gd name="connsiteX44" fmla="*/ 331679 w 345117"/>
                  <a:gd name="connsiteY44" fmla="*/ 440623 h 440623"/>
                  <a:gd name="connsiteX45" fmla="*/ 286185 w 345117"/>
                  <a:gd name="connsiteY45" fmla="*/ 26878 h 440623"/>
                  <a:gd name="connsiteX46" fmla="*/ 299623 w 345117"/>
                  <a:gd name="connsiteY46" fmla="*/ 13439 h 440623"/>
                  <a:gd name="connsiteX47" fmla="*/ 286185 w 345117"/>
                  <a:gd name="connsiteY47" fmla="*/ 0 h 440623"/>
                  <a:gd name="connsiteX48" fmla="*/ 272746 w 345117"/>
                  <a:gd name="connsiteY48" fmla="*/ 13439 h 440623"/>
                  <a:gd name="connsiteX49" fmla="*/ 286185 w 345117"/>
                  <a:gd name="connsiteY49" fmla="*/ 26878 h 440623"/>
                  <a:gd name="connsiteX50" fmla="*/ 286185 w 345117"/>
                  <a:gd name="connsiteY50" fmla="*/ 78541 h 440623"/>
                  <a:gd name="connsiteX51" fmla="*/ 299623 w 345117"/>
                  <a:gd name="connsiteY51" fmla="*/ 65102 h 440623"/>
                  <a:gd name="connsiteX52" fmla="*/ 286185 w 345117"/>
                  <a:gd name="connsiteY52" fmla="*/ 51663 h 440623"/>
                  <a:gd name="connsiteX53" fmla="*/ 272746 w 345117"/>
                  <a:gd name="connsiteY53" fmla="*/ 65102 h 440623"/>
                  <a:gd name="connsiteX54" fmla="*/ 286185 w 345117"/>
                  <a:gd name="connsiteY54" fmla="*/ 78541 h 440623"/>
                  <a:gd name="connsiteX55" fmla="*/ 286185 w 345117"/>
                  <a:gd name="connsiteY55" fmla="*/ 130315 h 440623"/>
                  <a:gd name="connsiteX56" fmla="*/ 299623 w 345117"/>
                  <a:gd name="connsiteY56" fmla="*/ 116876 h 440623"/>
                  <a:gd name="connsiteX57" fmla="*/ 286185 w 345117"/>
                  <a:gd name="connsiteY57" fmla="*/ 103436 h 440623"/>
                  <a:gd name="connsiteX58" fmla="*/ 272746 w 345117"/>
                  <a:gd name="connsiteY58" fmla="*/ 116876 h 440623"/>
                  <a:gd name="connsiteX59" fmla="*/ 286185 w 345117"/>
                  <a:gd name="connsiteY59" fmla="*/ 130315 h 440623"/>
                  <a:gd name="connsiteX60" fmla="*/ 286185 w 345117"/>
                  <a:gd name="connsiteY60" fmla="*/ 181978 h 440623"/>
                  <a:gd name="connsiteX61" fmla="*/ 299623 w 345117"/>
                  <a:gd name="connsiteY61" fmla="*/ 168539 h 440623"/>
                  <a:gd name="connsiteX62" fmla="*/ 286185 w 345117"/>
                  <a:gd name="connsiteY62" fmla="*/ 155100 h 440623"/>
                  <a:gd name="connsiteX63" fmla="*/ 272746 w 345117"/>
                  <a:gd name="connsiteY63" fmla="*/ 168539 h 440623"/>
                  <a:gd name="connsiteX64" fmla="*/ 286185 w 345117"/>
                  <a:gd name="connsiteY64" fmla="*/ 181978 h 440623"/>
                  <a:gd name="connsiteX65" fmla="*/ 286185 w 345117"/>
                  <a:gd name="connsiteY65" fmla="*/ 233751 h 440623"/>
                  <a:gd name="connsiteX66" fmla="*/ 299623 w 345117"/>
                  <a:gd name="connsiteY66" fmla="*/ 220312 h 440623"/>
                  <a:gd name="connsiteX67" fmla="*/ 286185 w 345117"/>
                  <a:gd name="connsiteY67" fmla="*/ 206873 h 440623"/>
                  <a:gd name="connsiteX68" fmla="*/ 272746 w 345117"/>
                  <a:gd name="connsiteY68" fmla="*/ 220312 h 440623"/>
                  <a:gd name="connsiteX69" fmla="*/ 286185 w 345117"/>
                  <a:gd name="connsiteY69" fmla="*/ 233751 h 440623"/>
                  <a:gd name="connsiteX70" fmla="*/ 286185 w 345117"/>
                  <a:gd name="connsiteY70" fmla="*/ 285414 h 440623"/>
                  <a:gd name="connsiteX71" fmla="*/ 299623 w 345117"/>
                  <a:gd name="connsiteY71" fmla="*/ 271975 h 440623"/>
                  <a:gd name="connsiteX72" fmla="*/ 286185 w 345117"/>
                  <a:gd name="connsiteY72" fmla="*/ 258536 h 440623"/>
                  <a:gd name="connsiteX73" fmla="*/ 272746 w 345117"/>
                  <a:gd name="connsiteY73" fmla="*/ 271975 h 440623"/>
                  <a:gd name="connsiteX74" fmla="*/ 286185 w 345117"/>
                  <a:gd name="connsiteY74" fmla="*/ 285414 h 440623"/>
                  <a:gd name="connsiteX75" fmla="*/ 286185 w 345117"/>
                  <a:gd name="connsiteY75" fmla="*/ 337187 h 440623"/>
                  <a:gd name="connsiteX76" fmla="*/ 299623 w 345117"/>
                  <a:gd name="connsiteY76" fmla="*/ 323748 h 440623"/>
                  <a:gd name="connsiteX77" fmla="*/ 286185 w 345117"/>
                  <a:gd name="connsiteY77" fmla="*/ 310309 h 440623"/>
                  <a:gd name="connsiteX78" fmla="*/ 272746 w 345117"/>
                  <a:gd name="connsiteY78" fmla="*/ 323748 h 440623"/>
                  <a:gd name="connsiteX79" fmla="*/ 286185 w 345117"/>
                  <a:gd name="connsiteY79" fmla="*/ 337187 h 440623"/>
                  <a:gd name="connsiteX80" fmla="*/ 286185 w 345117"/>
                  <a:gd name="connsiteY80" fmla="*/ 388960 h 440623"/>
                  <a:gd name="connsiteX81" fmla="*/ 299623 w 345117"/>
                  <a:gd name="connsiteY81" fmla="*/ 375521 h 440623"/>
                  <a:gd name="connsiteX82" fmla="*/ 286185 w 345117"/>
                  <a:gd name="connsiteY82" fmla="*/ 362082 h 440623"/>
                  <a:gd name="connsiteX83" fmla="*/ 272746 w 345117"/>
                  <a:gd name="connsiteY83" fmla="*/ 375521 h 440623"/>
                  <a:gd name="connsiteX84" fmla="*/ 286185 w 345117"/>
                  <a:gd name="connsiteY84" fmla="*/ 388960 h 440623"/>
                  <a:gd name="connsiteX85" fmla="*/ 286185 w 345117"/>
                  <a:gd name="connsiteY85" fmla="*/ 440623 h 440623"/>
                  <a:gd name="connsiteX86" fmla="*/ 299623 w 345117"/>
                  <a:gd name="connsiteY86" fmla="*/ 427184 h 440623"/>
                  <a:gd name="connsiteX87" fmla="*/ 286185 w 345117"/>
                  <a:gd name="connsiteY87" fmla="*/ 413745 h 440623"/>
                  <a:gd name="connsiteX88" fmla="*/ 272746 w 345117"/>
                  <a:gd name="connsiteY88" fmla="*/ 427184 h 440623"/>
                  <a:gd name="connsiteX89" fmla="*/ 286185 w 345117"/>
                  <a:gd name="connsiteY89" fmla="*/ 440623 h 440623"/>
                  <a:gd name="connsiteX90" fmla="*/ 240690 w 345117"/>
                  <a:gd name="connsiteY90" fmla="*/ 26878 h 440623"/>
                  <a:gd name="connsiteX91" fmla="*/ 254129 w 345117"/>
                  <a:gd name="connsiteY91" fmla="*/ 13439 h 440623"/>
                  <a:gd name="connsiteX92" fmla="*/ 240690 w 345117"/>
                  <a:gd name="connsiteY92" fmla="*/ 0 h 440623"/>
                  <a:gd name="connsiteX93" fmla="*/ 227252 w 345117"/>
                  <a:gd name="connsiteY93" fmla="*/ 13439 h 440623"/>
                  <a:gd name="connsiteX94" fmla="*/ 240690 w 345117"/>
                  <a:gd name="connsiteY94" fmla="*/ 26878 h 440623"/>
                  <a:gd name="connsiteX95" fmla="*/ 240690 w 345117"/>
                  <a:gd name="connsiteY95" fmla="*/ 78541 h 440623"/>
                  <a:gd name="connsiteX96" fmla="*/ 254129 w 345117"/>
                  <a:gd name="connsiteY96" fmla="*/ 65102 h 440623"/>
                  <a:gd name="connsiteX97" fmla="*/ 240690 w 345117"/>
                  <a:gd name="connsiteY97" fmla="*/ 51663 h 440623"/>
                  <a:gd name="connsiteX98" fmla="*/ 227252 w 345117"/>
                  <a:gd name="connsiteY98" fmla="*/ 65102 h 440623"/>
                  <a:gd name="connsiteX99" fmla="*/ 240690 w 345117"/>
                  <a:gd name="connsiteY99" fmla="*/ 78541 h 440623"/>
                  <a:gd name="connsiteX100" fmla="*/ 240690 w 345117"/>
                  <a:gd name="connsiteY100" fmla="*/ 130315 h 440623"/>
                  <a:gd name="connsiteX101" fmla="*/ 254129 w 345117"/>
                  <a:gd name="connsiteY101" fmla="*/ 116876 h 440623"/>
                  <a:gd name="connsiteX102" fmla="*/ 240690 w 345117"/>
                  <a:gd name="connsiteY102" fmla="*/ 103436 h 440623"/>
                  <a:gd name="connsiteX103" fmla="*/ 227252 w 345117"/>
                  <a:gd name="connsiteY103" fmla="*/ 116876 h 440623"/>
                  <a:gd name="connsiteX104" fmla="*/ 240690 w 345117"/>
                  <a:gd name="connsiteY104" fmla="*/ 130315 h 440623"/>
                  <a:gd name="connsiteX105" fmla="*/ 240690 w 345117"/>
                  <a:gd name="connsiteY105" fmla="*/ 181978 h 440623"/>
                  <a:gd name="connsiteX106" fmla="*/ 254129 w 345117"/>
                  <a:gd name="connsiteY106" fmla="*/ 168539 h 440623"/>
                  <a:gd name="connsiteX107" fmla="*/ 240690 w 345117"/>
                  <a:gd name="connsiteY107" fmla="*/ 155100 h 440623"/>
                  <a:gd name="connsiteX108" fmla="*/ 227252 w 345117"/>
                  <a:gd name="connsiteY108" fmla="*/ 168539 h 440623"/>
                  <a:gd name="connsiteX109" fmla="*/ 240690 w 345117"/>
                  <a:gd name="connsiteY109" fmla="*/ 181978 h 440623"/>
                  <a:gd name="connsiteX110" fmla="*/ 240690 w 345117"/>
                  <a:gd name="connsiteY110" fmla="*/ 233751 h 440623"/>
                  <a:gd name="connsiteX111" fmla="*/ 254129 w 345117"/>
                  <a:gd name="connsiteY111" fmla="*/ 220312 h 440623"/>
                  <a:gd name="connsiteX112" fmla="*/ 240690 w 345117"/>
                  <a:gd name="connsiteY112" fmla="*/ 206873 h 440623"/>
                  <a:gd name="connsiteX113" fmla="*/ 227252 w 345117"/>
                  <a:gd name="connsiteY113" fmla="*/ 220312 h 440623"/>
                  <a:gd name="connsiteX114" fmla="*/ 240690 w 345117"/>
                  <a:gd name="connsiteY114" fmla="*/ 233751 h 440623"/>
                  <a:gd name="connsiteX115" fmla="*/ 240690 w 345117"/>
                  <a:gd name="connsiteY115" fmla="*/ 285414 h 440623"/>
                  <a:gd name="connsiteX116" fmla="*/ 254129 w 345117"/>
                  <a:gd name="connsiteY116" fmla="*/ 271975 h 440623"/>
                  <a:gd name="connsiteX117" fmla="*/ 240690 w 345117"/>
                  <a:gd name="connsiteY117" fmla="*/ 258536 h 440623"/>
                  <a:gd name="connsiteX118" fmla="*/ 227252 w 345117"/>
                  <a:gd name="connsiteY118" fmla="*/ 271975 h 440623"/>
                  <a:gd name="connsiteX119" fmla="*/ 240690 w 345117"/>
                  <a:gd name="connsiteY119" fmla="*/ 285414 h 440623"/>
                  <a:gd name="connsiteX120" fmla="*/ 240690 w 345117"/>
                  <a:gd name="connsiteY120" fmla="*/ 337187 h 440623"/>
                  <a:gd name="connsiteX121" fmla="*/ 254129 w 345117"/>
                  <a:gd name="connsiteY121" fmla="*/ 323748 h 440623"/>
                  <a:gd name="connsiteX122" fmla="*/ 240690 w 345117"/>
                  <a:gd name="connsiteY122" fmla="*/ 310309 h 440623"/>
                  <a:gd name="connsiteX123" fmla="*/ 227252 w 345117"/>
                  <a:gd name="connsiteY123" fmla="*/ 323748 h 440623"/>
                  <a:gd name="connsiteX124" fmla="*/ 240690 w 345117"/>
                  <a:gd name="connsiteY124" fmla="*/ 337187 h 440623"/>
                  <a:gd name="connsiteX125" fmla="*/ 240690 w 345117"/>
                  <a:gd name="connsiteY125" fmla="*/ 388960 h 440623"/>
                  <a:gd name="connsiteX126" fmla="*/ 254129 w 345117"/>
                  <a:gd name="connsiteY126" fmla="*/ 375521 h 440623"/>
                  <a:gd name="connsiteX127" fmla="*/ 240690 w 345117"/>
                  <a:gd name="connsiteY127" fmla="*/ 362082 h 440623"/>
                  <a:gd name="connsiteX128" fmla="*/ 227252 w 345117"/>
                  <a:gd name="connsiteY128" fmla="*/ 375521 h 440623"/>
                  <a:gd name="connsiteX129" fmla="*/ 240690 w 345117"/>
                  <a:gd name="connsiteY129" fmla="*/ 388960 h 440623"/>
                  <a:gd name="connsiteX130" fmla="*/ 240690 w 345117"/>
                  <a:gd name="connsiteY130" fmla="*/ 440623 h 440623"/>
                  <a:gd name="connsiteX131" fmla="*/ 254129 w 345117"/>
                  <a:gd name="connsiteY131" fmla="*/ 427184 h 440623"/>
                  <a:gd name="connsiteX132" fmla="*/ 240690 w 345117"/>
                  <a:gd name="connsiteY132" fmla="*/ 413745 h 440623"/>
                  <a:gd name="connsiteX133" fmla="*/ 227252 w 345117"/>
                  <a:gd name="connsiteY133" fmla="*/ 427184 h 440623"/>
                  <a:gd name="connsiteX134" fmla="*/ 240690 w 345117"/>
                  <a:gd name="connsiteY134" fmla="*/ 440623 h 440623"/>
                  <a:gd name="connsiteX135" fmla="*/ 195306 w 345117"/>
                  <a:gd name="connsiteY135" fmla="*/ 26878 h 440623"/>
                  <a:gd name="connsiteX136" fmla="*/ 208745 w 345117"/>
                  <a:gd name="connsiteY136" fmla="*/ 13439 h 440623"/>
                  <a:gd name="connsiteX137" fmla="*/ 195306 w 345117"/>
                  <a:gd name="connsiteY137" fmla="*/ 0 h 440623"/>
                  <a:gd name="connsiteX138" fmla="*/ 181867 w 345117"/>
                  <a:gd name="connsiteY138" fmla="*/ 13439 h 440623"/>
                  <a:gd name="connsiteX139" fmla="*/ 195306 w 345117"/>
                  <a:gd name="connsiteY139" fmla="*/ 26878 h 440623"/>
                  <a:gd name="connsiteX140" fmla="*/ 195306 w 345117"/>
                  <a:gd name="connsiteY140" fmla="*/ 78541 h 440623"/>
                  <a:gd name="connsiteX141" fmla="*/ 208745 w 345117"/>
                  <a:gd name="connsiteY141" fmla="*/ 65102 h 440623"/>
                  <a:gd name="connsiteX142" fmla="*/ 195306 w 345117"/>
                  <a:gd name="connsiteY142" fmla="*/ 51663 h 440623"/>
                  <a:gd name="connsiteX143" fmla="*/ 181867 w 345117"/>
                  <a:gd name="connsiteY143" fmla="*/ 65102 h 440623"/>
                  <a:gd name="connsiteX144" fmla="*/ 195306 w 345117"/>
                  <a:gd name="connsiteY144" fmla="*/ 78541 h 440623"/>
                  <a:gd name="connsiteX145" fmla="*/ 195306 w 345117"/>
                  <a:gd name="connsiteY145" fmla="*/ 130315 h 440623"/>
                  <a:gd name="connsiteX146" fmla="*/ 208745 w 345117"/>
                  <a:gd name="connsiteY146" fmla="*/ 116876 h 440623"/>
                  <a:gd name="connsiteX147" fmla="*/ 195306 w 345117"/>
                  <a:gd name="connsiteY147" fmla="*/ 103436 h 440623"/>
                  <a:gd name="connsiteX148" fmla="*/ 181867 w 345117"/>
                  <a:gd name="connsiteY148" fmla="*/ 116876 h 440623"/>
                  <a:gd name="connsiteX149" fmla="*/ 195306 w 345117"/>
                  <a:gd name="connsiteY149" fmla="*/ 130315 h 440623"/>
                  <a:gd name="connsiteX150" fmla="*/ 195306 w 345117"/>
                  <a:gd name="connsiteY150" fmla="*/ 181978 h 440623"/>
                  <a:gd name="connsiteX151" fmla="*/ 208745 w 345117"/>
                  <a:gd name="connsiteY151" fmla="*/ 168539 h 440623"/>
                  <a:gd name="connsiteX152" fmla="*/ 195306 w 345117"/>
                  <a:gd name="connsiteY152" fmla="*/ 155100 h 440623"/>
                  <a:gd name="connsiteX153" fmla="*/ 181867 w 345117"/>
                  <a:gd name="connsiteY153" fmla="*/ 168539 h 440623"/>
                  <a:gd name="connsiteX154" fmla="*/ 195306 w 345117"/>
                  <a:gd name="connsiteY154" fmla="*/ 181978 h 440623"/>
                  <a:gd name="connsiteX155" fmla="*/ 195306 w 345117"/>
                  <a:gd name="connsiteY155" fmla="*/ 233751 h 440623"/>
                  <a:gd name="connsiteX156" fmla="*/ 208745 w 345117"/>
                  <a:gd name="connsiteY156" fmla="*/ 220312 h 440623"/>
                  <a:gd name="connsiteX157" fmla="*/ 195306 w 345117"/>
                  <a:gd name="connsiteY157" fmla="*/ 206873 h 440623"/>
                  <a:gd name="connsiteX158" fmla="*/ 181867 w 345117"/>
                  <a:gd name="connsiteY158" fmla="*/ 220312 h 440623"/>
                  <a:gd name="connsiteX159" fmla="*/ 195306 w 345117"/>
                  <a:gd name="connsiteY159" fmla="*/ 233751 h 440623"/>
                  <a:gd name="connsiteX160" fmla="*/ 195306 w 345117"/>
                  <a:gd name="connsiteY160" fmla="*/ 285414 h 440623"/>
                  <a:gd name="connsiteX161" fmla="*/ 208745 w 345117"/>
                  <a:gd name="connsiteY161" fmla="*/ 271975 h 440623"/>
                  <a:gd name="connsiteX162" fmla="*/ 195306 w 345117"/>
                  <a:gd name="connsiteY162" fmla="*/ 258536 h 440623"/>
                  <a:gd name="connsiteX163" fmla="*/ 181867 w 345117"/>
                  <a:gd name="connsiteY163" fmla="*/ 271975 h 440623"/>
                  <a:gd name="connsiteX164" fmla="*/ 195306 w 345117"/>
                  <a:gd name="connsiteY164" fmla="*/ 285414 h 440623"/>
                  <a:gd name="connsiteX165" fmla="*/ 195306 w 345117"/>
                  <a:gd name="connsiteY165" fmla="*/ 337187 h 440623"/>
                  <a:gd name="connsiteX166" fmla="*/ 208745 w 345117"/>
                  <a:gd name="connsiteY166" fmla="*/ 323748 h 440623"/>
                  <a:gd name="connsiteX167" fmla="*/ 195306 w 345117"/>
                  <a:gd name="connsiteY167" fmla="*/ 310309 h 440623"/>
                  <a:gd name="connsiteX168" fmla="*/ 181867 w 345117"/>
                  <a:gd name="connsiteY168" fmla="*/ 323748 h 440623"/>
                  <a:gd name="connsiteX169" fmla="*/ 195306 w 345117"/>
                  <a:gd name="connsiteY169" fmla="*/ 337187 h 440623"/>
                  <a:gd name="connsiteX170" fmla="*/ 195306 w 345117"/>
                  <a:gd name="connsiteY170" fmla="*/ 388960 h 440623"/>
                  <a:gd name="connsiteX171" fmla="*/ 208745 w 345117"/>
                  <a:gd name="connsiteY171" fmla="*/ 375521 h 440623"/>
                  <a:gd name="connsiteX172" fmla="*/ 195306 w 345117"/>
                  <a:gd name="connsiteY172" fmla="*/ 362082 h 440623"/>
                  <a:gd name="connsiteX173" fmla="*/ 181867 w 345117"/>
                  <a:gd name="connsiteY173" fmla="*/ 375521 h 440623"/>
                  <a:gd name="connsiteX174" fmla="*/ 195306 w 345117"/>
                  <a:gd name="connsiteY174" fmla="*/ 388960 h 440623"/>
                  <a:gd name="connsiteX175" fmla="*/ 195306 w 345117"/>
                  <a:gd name="connsiteY175" fmla="*/ 440623 h 440623"/>
                  <a:gd name="connsiteX176" fmla="*/ 208745 w 345117"/>
                  <a:gd name="connsiteY176" fmla="*/ 427184 h 440623"/>
                  <a:gd name="connsiteX177" fmla="*/ 195306 w 345117"/>
                  <a:gd name="connsiteY177" fmla="*/ 413745 h 440623"/>
                  <a:gd name="connsiteX178" fmla="*/ 181867 w 345117"/>
                  <a:gd name="connsiteY178" fmla="*/ 427184 h 440623"/>
                  <a:gd name="connsiteX179" fmla="*/ 195306 w 345117"/>
                  <a:gd name="connsiteY179" fmla="*/ 440623 h 440623"/>
                  <a:gd name="connsiteX180" fmla="*/ 149812 w 345117"/>
                  <a:gd name="connsiteY180" fmla="*/ 26878 h 440623"/>
                  <a:gd name="connsiteX181" fmla="*/ 163250 w 345117"/>
                  <a:gd name="connsiteY181" fmla="*/ 13439 h 440623"/>
                  <a:gd name="connsiteX182" fmla="*/ 149812 w 345117"/>
                  <a:gd name="connsiteY182" fmla="*/ 0 h 440623"/>
                  <a:gd name="connsiteX183" fmla="*/ 136373 w 345117"/>
                  <a:gd name="connsiteY183" fmla="*/ 13439 h 440623"/>
                  <a:gd name="connsiteX184" fmla="*/ 149812 w 345117"/>
                  <a:gd name="connsiteY184" fmla="*/ 26878 h 440623"/>
                  <a:gd name="connsiteX185" fmla="*/ 149812 w 345117"/>
                  <a:gd name="connsiteY185" fmla="*/ 78541 h 440623"/>
                  <a:gd name="connsiteX186" fmla="*/ 163250 w 345117"/>
                  <a:gd name="connsiteY186" fmla="*/ 65102 h 440623"/>
                  <a:gd name="connsiteX187" fmla="*/ 149812 w 345117"/>
                  <a:gd name="connsiteY187" fmla="*/ 51663 h 440623"/>
                  <a:gd name="connsiteX188" fmla="*/ 136373 w 345117"/>
                  <a:gd name="connsiteY188" fmla="*/ 65102 h 440623"/>
                  <a:gd name="connsiteX189" fmla="*/ 149812 w 345117"/>
                  <a:gd name="connsiteY189" fmla="*/ 78541 h 440623"/>
                  <a:gd name="connsiteX190" fmla="*/ 149812 w 345117"/>
                  <a:gd name="connsiteY190" fmla="*/ 130315 h 440623"/>
                  <a:gd name="connsiteX191" fmla="*/ 163250 w 345117"/>
                  <a:gd name="connsiteY191" fmla="*/ 116876 h 440623"/>
                  <a:gd name="connsiteX192" fmla="*/ 149812 w 345117"/>
                  <a:gd name="connsiteY192" fmla="*/ 103436 h 440623"/>
                  <a:gd name="connsiteX193" fmla="*/ 136373 w 345117"/>
                  <a:gd name="connsiteY193" fmla="*/ 116876 h 440623"/>
                  <a:gd name="connsiteX194" fmla="*/ 149812 w 345117"/>
                  <a:gd name="connsiteY194" fmla="*/ 130315 h 440623"/>
                  <a:gd name="connsiteX195" fmla="*/ 149812 w 345117"/>
                  <a:gd name="connsiteY195" fmla="*/ 181978 h 440623"/>
                  <a:gd name="connsiteX196" fmla="*/ 163250 w 345117"/>
                  <a:gd name="connsiteY196" fmla="*/ 168539 h 440623"/>
                  <a:gd name="connsiteX197" fmla="*/ 149812 w 345117"/>
                  <a:gd name="connsiteY197" fmla="*/ 155100 h 440623"/>
                  <a:gd name="connsiteX198" fmla="*/ 136373 w 345117"/>
                  <a:gd name="connsiteY198" fmla="*/ 168539 h 440623"/>
                  <a:gd name="connsiteX199" fmla="*/ 149812 w 345117"/>
                  <a:gd name="connsiteY199" fmla="*/ 181978 h 440623"/>
                  <a:gd name="connsiteX200" fmla="*/ 149812 w 345117"/>
                  <a:gd name="connsiteY200" fmla="*/ 233751 h 440623"/>
                  <a:gd name="connsiteX201" fmla="*/ 163250 w 345117"/>
                  <a:gd name="connsiteY201" fmla="*/ 220312 h 440623"/>
                  <a:gd name="connsiteX202" fmla="*/ 149812 w 345117"/>
                  <a:gd name="connsiteY202" fmla="*/ 206873 h 440623"/>
                  <a:gd name="connsiteX203" fmla="*/ 136373 w 345117"/>
                  <a:gd name="connsiteY203" fmla="*/ 220312 h 440623"/>
                  <a:gd name="connsiteX204" fmla="*/ 149812 w 345117"/>
                  <a:gd name="connsiteY204" fmla="*/ 233751 h 440623"/>
                  <a:gd name="connsiteX205" fmla="*/ 149812 w 345117"/>
                  <a:gd name="connsiteY205" fmla="*/ 285414 h 440623"/>
                  <a:gd name="connsiteX206" fmla="*/ 163250 w 345117"/>
                  <a:gd name="connsiteY206" fmla="*/ 271975 h 440623"/>
                  <a:gd name="connsiteX207" fmla="*/ 149812 w 345117"/>
                  <a:gd name="connsiteY207" fmla="*/ 258536 h 440623"/>
                  <a:gd name="connsiteX208" fmla="*/ 136373 w 345117"/>
                  <a:gd name="connsiteY208" fmla="*/ 271975 h 440623"/>
                  <a:gd name="connsiteX209" fmla="*/ 149812 w 345117"/>
                  <a:gd name="connsiteY209" fmla="*/ 285414 h 440623"/>
                  <a:gd name="connsiteX210" fmla="*/ 149812 w 345117"/>
                  <a:gd name="connsiteY210" fmla="*/ 337187 h 440623"/>
                  <a:gd name="connsiteX211" fmla="*/ 163250 w 345117"/>
                  <a:gd name="connsiteY211" fmla="*/ 323748 h 440623"/>
                  <a:gd name="connsiteX212" fmla="*/ 149812 w 345117"/>
                  <a:gd name="connsiteY212" fmla="*/ 310309 h 440623"/>
                  <a:gd name="connsiteX213" fmla="*/ 136373 w 345117"/>
                  <a:gd name="connsiteY213" fmla="*/ 323748 h 440623"/>
                  <a:gd name="connsiteX214" fmla="*/ 149812 w 345117"/>
                  <a:gd name="connsiteY214" fmla="*/ 337187 h 440623"/>
                  <a:gd name="connsiteX215" fmla="*/ 149812 w 345117"/>
                  <a:gd name="connsiteY215" fmla="*/ 388960 h 440623"/>
                  <a:gd name="connsiteX216" fmla="*/ 163250 w 345117"/>
                  <a:gd name="connsiteY216" fmla="*/ 375521 h 440623"/>
                  <a:gd name="connsiteX217" fmla="*/ 149812 w 345117"/>
                  <a:gd name="connsiteY217" fmla="*/ 362082 h 440623"/>
                  <a:gd name="connsiteX218" fmla="*/ 136373 w 345117"/>
                  <a:gd name="connsiteY218" fmla="*/ 375521 h 440623"/>
                  <a:gd name="connsiteX219" fmla="*/ 149812 w 345117"/>
                  <a:gd name="connsiteY219" fmla="*/ 388960 h 440623"/>
                  <a:gd name="connsiteX220" fmla="*/ 149812 w 345117"/>
                  <a:gd name="connsiteY220" fmla="*/ 440623 h 440623"/>
                  <a:gd name="connsiteX221" fmla="*/ 163250 w 345117"/>
                  <a:gd name="connsiteY221" fmla="*/ 427184 h 440623"/>
                  <a:gd name="connsiteX222" fmla="*/ 149812 w 345117"/>
                  <a:gd name="connsiteY222" fmla="*/ 413745 h 440623"/>
                  <a:gd name="connsiteX223" fmla="*/ 136373 w 345117"/>
                  <a:gd name="connsiteY223" fmla="*/ 427184 h 440623"/>
                  <a:gd name="connsiteX224" fmla="*/ 149812 w 345117"/>
                  <a:gd name="connsiteY224" fmla="*/ 440623 h 440623"/>
                  <a:gd name="connsiteX225" fmla="*/ 104427 w 345117"/>
                  <a:gd name="connsiteY225" fmla="*/ 26878 h 440623"/>
                  <a:gd name="connsiteX226" fmla="*/ 117866 w 345117"/>
                  <a:gd name="connsiteY226" fmla="*/ 13439 h 440623"/>
                  <a:gd name="connsiteX227" fmla="*/ 104427 w 345117"/>
                  <a:gd name="connsiteY227" fmla="*/ 0 h 440623"/>
                  <a:gd name="connsiteX228" fmla="*/ 90989 w 345117"/>
                  <a:gd name="connsiteY228" fmla="*/ 13439 h 440623"/>
                  <a:gd name="connsiteX229" fmla="*/ 104427 w 345117"/>
                  <a:gd name="connsiteY229" fmla="*/ 26878 h 440623"/>
                  <a:gd name="connsiteX230" fmla="*/ 104427 w 345117"/>
                  <a:gd name="connsiteY230" fmla="*/ 78541 h 440623"/>
                  <a:gd name="connsiteX231" fmla="*/ 117866 w 345117"/>
                  <a:gd name="connsiteY231" fmla="*/ 65102 h 440623"/>
                  <a:gd name="connsiteX232" fmla="*/ 104427 w 345117"/>
                  <a:gd name="connsiteY232" fmla="*/ 51663 h 440623"/>
                  <a:gd name="connsiteX233" fmla="*/ 90989 w 345117"/>
                  <a:gd name="connsiteY233" fmla="*/ 65102 h 440623"/>
                  <a:gd name="connsiteX234" fmla="*/ 104427 w 345117"/>
                  <a:gd name="connsiteY234" fmla="*/ 78541 h 440623"/>
                  <a:gd name="connsiteX235" fmla="*/ 104427 w 345117"/>
                  <a:gd name="connsiteY235" fmla="*/ 130315 h 440623"/>
                  <a:gd name="connsiteX236" fmla="*/ 117866 w 345117"/>
                  <a:gd name="connsiteY236" fmla="*/ 116876 h 440623"/>
                  <a:gd name="connsiteX237" fmla="*/ 104427 w 345117"/>
                  <a:gd name="connsiteY237" fmla="*/ 103436 h 440623"/>
                  <a:gd name="connsiteX238" fmla="*/ 90989 w 345117"/>
                  <a:gd name="connsiteY238" fmla="*/ 116876 h 440623"/>
                  <a:gd name="connsiteX239" fmla="*/ 104427 w 345117"/>
                  <a:gd name="connsiteY239" fmla="*/ 130315 h 440623"/>
                  <a:gd name="connsiteX240" fmla="*/ 104427 w 345117"/>
                  <a:gd name="connsiteY240" fmla="*/ 181978 h 440623"/>
                  <a:gd name="connsiteX241" fmla="*/ 117866 w 345117"/>
                  <a:gd name="connsiteY241" fmla="*/ 168539 h 440623"/>
                  <a:gd name="connsiteX242" fmla="*/ 104427 w 345117"/>
                  <a:gd name="connsiteY242" fmla="*/ 155100 h 440623"/>
                  <a:gd name="connsiteX243" fmla="*/ 90989 w 345117"/>
                  <a:gd name="connsiteY243" fmla="*/ 168539 h 440623"/>
                  <a:gd name="connsiteX244" fmla="*/ 104427 w 345117"/>
                  <a:gd name="connsiteY244" fmla="*/ 181978 h 440623"/>
                  <a:gd name="connsiteX245" fmla="*/ 104427 w 345117"/>
                  <a:gd name="connsiteY245" fmla="*/ 233751 h 440623"/>
                  <a:gd name="connsiteX246" fmla="*/ 117866 w 345117"/>
                  <a:gd name="connsiteY246" fmla="*/ 220312 h 440623"/>
                  <a:gd name="connsiteX247" fmla="*/ 104427 w 345117"/>
                  <a:gd name="connsiteY247" fmla="*/ 206873 h 440623"/>
                  <a:gd name="connsiteX248" fmla="*/ 90989 w 345117"/>
                  <a:gd name="connsiteY248" fmla="*/ 220312 h 440623"/>
                  <a:gd name="connsiteX249" fmla="*/ 104427 w 345117"/>
                  <a:gd name="connsiteY249" fmla="*/ 233751 h 440623"/>
                  <a:gd name="connsiteX250" fmla="*/ 104427 w 345117"/>
                  <a:gd name="connsiteY250" fmla="*/ 285414 h 440623"/>
                  <a:gd name="connsiteX251" fmla="*/ 117866 w 345117"/>
                  <a:gd name="connsiteY251" fmla="*/ 271975 h 440623"/>
                  <a:gd name="connsiteX252" fmla="*/ 104427 w 345117"/>
                  <a:gd name="connsiteY252" fmla="*/ 258536 h 440623"/>
                  <a:gd name="connsiteX253" fmla="*/ 90989 w 345117"/>
                  <a:gd name="connsiteY253" fmla="*/ 271975 h 440623"/>
                  <a:gd name="connsiteX254" fmla="*/ 104427 w 345117"/>
                  <a:gd name="connsiteY254" fmla="*/ 285414 h 440623"/>
                  <a:gd name="connsiteX255" fmla="*/ 104427 w 345117"/>
                  <a:gd name="connsiteY255" fmla="*/ 337187 h 440623"/>
                  <a:gd name="connsiteX256" fmla="*/ 117866 w 345117"/>
                  <a:gd name="connsiteY256" fmla="*/ 323748 h 440623"/>
                  <a:gd name="connsiteX257" fmla="*/ 104427 w 345117"/>
                  <a:gd name="connsiteY257" fmla="*/ 310309 h 440623"/>
                  <a:gd name="connsiteX258" fmla="*/ 90989 w 345117"/>
                  <a:gd name="connsiteY258" fmla="*/ 323748 h 440623"/>
                  <a:gd name="connsiteX259" fmla="*/ 104427 w 345117"/>
                  <a:gd name="connsiteY259" fmla="*/ 337187 h 440623"/>
                  <a:gd name="connsiteX260" fmla="*/ 104427 w 345117"/>
                  <a:gd name="connsiteY260" fmla="*/ 388960 h 440623"/>
                  <a:gd name="connsiteX261" fmla="*/ 117866 w 345117"/>
                  <a:gd name="connsiteY261" fmla="*/ 375521 h 440623"/>
                  <a:gd name="connsiteX262" fmla="*/ 104427 w 345117"/>
                  <a:gd name="connsiteY262" fmla="*/ 362082 h 440623"/>
                  <a:gd name="connsiteX263" fmla="*/ 90989 w 345117"/>
                  <a:gd name="connsiteY263" fmla="*/ 375521 h 440623"/>
                  <a:gd name="connsiteX264" fmla="*/ 104427 w 345117"/>
                  <a:gd name="connsiteY264" fmla="*/ 388960 h 440623"/>
                  <a:gd name="connsiteX265" fmla="*/ 104427 w 345117"/>
                  <a:gd name="connsiteY265" fmla="*/ 440623 h 440623"/>
                  <a:gd name="connsiteX266" fmla="*/ 117866 w 345117"/>
                  <a:gd name="connsiteY266" fmla="*/ 427184 h 440623"/>
                  <a:gd name="connsiteX267" fmla="*/ 104427 w 345117"/>
                  <a:gd name="connsiteY267" fmla="*/ 413745 h 440623"/>
                  <a:gd name="connsiteX268" fmla="*/ 90989 w 345117"/>
                  <a:gd name="connsiteY268" fmla="*/ 427184 h 440623"/>
                  <a:gd name="connsiteX269" fmla="*/ 104427 w 345117"/>
                  <a:gd name="connsiteY269" fmla="*/ 440623 h 440623"/>
                  <a:gd name="connsiteX270" fmla="*/ 58933 w 345117"/>
                  <a:gd name="connsiteY270" fmla="*/ 26878 h 440623"/>
                  <a:gd name="connsiteX271" fmla="*/ 72372 w 345117"/>
                  <a:gd name="connsiteY271" fmla="*/ 13439 h 440623"/>
                  <a:gd name="connsiteX272" fmla="*/ 58933 w 345117"/>
                  <a:gd name="connsiteY272" fmla="*/ 0 h 440623"/>
                  <a:gd name="connsiteX273" fmla="*/ 45494 w 345117"/>
                  <a:gd name="connsiteY273" fmla="*/ 13439 h 440623"/>
                  <a:gd name="connsiteX274" fmla="*/ 58933 w 345117"/>
                  <a:gd name="connsiteY274" fmla="*/ 26878 h 440623"/>
                  <a:gd name="connsiteX275" fmla="*/ 58933 w 345117"/>
                  <a:gd name="connsiteY275" fmla="*/ 78541 h 440623"/>
                  <a:gd name="connsiteX276" fmla="*/ 72372 w 345117"/>
                  <a:gd name="connsiteY276" fmla="*/ 65102 h 440623"/>
                  <a:gd name="connsiteX277" fmla="*/ 58933 w 345117"/>
                  <a:gd name="connsiteY277" fmla="*/ 51663 h 440623"/>
                  <a:gd name="connsiteX278" fmla="*/ 45494 w 345117"/>
                  <a:gd name="connsiteY278" fmla="*/ 65102 h 440623"/>
                  <a:gd name="connsiteX279" fmla="*/ 58933 w 345117"/>
                  <a:gd name="connsiteY279" fmla="*/ 78541 h 440623"/>
                  <a:gd name="connsiteX280" fmla="*/ 58933 w 345117"/>
                  <a:gd name="connsiteY280" fmla="*/ 130315 h 440623"/>
                  <a:gd name="connsiteX281" fmla="*/ 72372 w 345117"/>
                  <a:gd name="connsiteY281" fmla="*/ 116876 h 440623"/>
                  <a:gd name="connsiteX282" fmla="*/ 58933 w 345117"/>
                  <a:gd name="connsiteY282" fmla="*/ 103436 h 440623"/>
                  <a:gd name="connsiteX283" fmla="*/ 45494 w 345117"/>
                  <a:gd name="connsiteY283" fmla="*/ 116876 h 440623"/>
                  <a:gd name="connsiteX284" fmla="*/ 58933 w 345117"/>
                  <a:gd name="connsiteY284" fmla="*/ 130315 h 440623"/>
                  <a:gd name="connsiteX285" fmla="*/ 58933 w 345117"/>
                  <a:gd name="connsiteY285" fmla="*/ 181978 h 440623"/>
                  <a:gd name="connsiteX286" fmla="*/ 72372 w 345117"/>
                  <a:gd name="connsiteY286" fmla="*/ 168539 h 440623"/>
                  <a:gd name="connsiteX287" fmla="*/ 58933 w 345117"/>
                  <a:gd name="connsiteY287" fmla="*/ 155100 h 440623"/>
                  <a:gd name="connsiteX288" fmla="*/ 45494 w 345117"/>
                  <a:gd name="connsiteY288" fmla="*/ 168539 h 440623"/>
                  <a:gd name="connsiteX289" fmla="*/ 58933 w 345117"/>
                  <a:gd name="connsiteY289" fmla="*/ 181978 h 440623"/>
                  <a:gd name="connsiteX290" fmla="*/ 58933 w 345117"/>
                  <a:gd name="connsiteY290" fmla="*/ 233751 h 440623"/>
                  <a:gd name="connsiteX291" fmla="*/ 72372 w 345117"/>
                  <a:gd name="connsiteY291" fmla="*/ 220312 h 440623"/>
                  <a:gd name="connsiteX292" fmla="*/ 58933 w 345117"/>
                  <a:gd name="connsiteY292" fmla="*/ 206873 h 440623"/>
                  <a:gd name="connsiteX293" fmla="*/ 45494 w 345117"/>
                  <a:gd name="connsiteY293" fmla="*/ 220312 h 440623"/>
                  <a:gd name="connsiteX294" fmla="*/ 58933 w 345117"/>
                  <a:gd name="connsiteY294" fmla="*/ 233751 h 440623"/>
                  <a:gd name="connsiteX295" fmla="*/ 58933 w 345117"/>
                  <a:gd name="connsiteY295" fmla="*/ 285414 h 440623"/>
                  <a:gd name="connsiteX296" fmla="*/ 72372 w 345117"/>
                  <a:gd name="connsiteY296" fmla="*/ 271975 h 440623"/>
                  <a:gd name="connsiteX297" fmla="*/ 58933 w 345117"/>
                  <a:gd name="connsiteY297" fmla="*/ 258536 h 440623"/>
                  <a:gd name="connsiteX298" fmla="*/ 45494 w 345117"/>
                  <a:gd name="connsiteY298" fmla="*/ 271975 h 440623"/>
                  <a:gd name="connsiteX299" fmla="*/ 58933 w 345117"/>
                  <a:gd name="connsiteY299" fmla="*/ 285414 h 440623"/>
                  <a:gd name="connsiteX300" fmla="*/ 58933 w 345117"/>
                  <a:gd name="connsiteY300" fmla="*/ 337187 h 440623"/>
                  <a:gd name="connsiteX301" fmla="*/ 72372 w 345117"/>
                  <a:gd name="connsiteY301" fmla="*/ 323748 h 440623"/>
                  <a:gd name="connsiteX302" fmla="*/ 58933 w 345117"/>
                  <a:gd name="connsiteY302" fmla="*/ 310309 h 440623"/>
                  <a:gd name="connsiteX303" fmla="*/ 45494 w 345117"/>
                  <a:gd name="connsiteY303" fmla="*/ 323748 h 440623"/>
                  <a:gd name="connsiteX304" fmla="*/ 58933 w 345117"/>
                  <a:gd name="connsiteY304" fmla="*/ 337187 h 440623"/>
                  <a:gd name="connsiteX305" fmla="*/ 58933 w 345117"/>
                  <a:gd name="connsiteY305" fmla="*/ 388960 h 440623"/>
                  <a:gd name="connsiteX306" fmla="*/ 72372 w 345117"/>
                  <a:gd name="connsiteY306" fmla="*/ 375521 h 440623"/>
                  <a:gd name="connsiteX307" fmla="*/ 58933 w 345117"/>
                  <a:gd name="connsiteY307" fmla="*/ 362082 h 440623"/>
                  <a:gd name="connsiteX308" fmla="*/ 45494 w 345117"/>
                  <a:gd name="connsiteY308" fmla="*/ 375521 h 440623"/>
                  <a:gd name="connsiteX309" fmla="*/ 58933 w 345117"/>
                  <a:gd name="connsiteY309" fmla="*/ 388960 h 440623"/>
                  <a:gd name="connsiteX310" fmla="*/ 58933 w 345117"/>
                  <a:gd name="connsiteY310" fmla="*/ 440623 h 440623"/>
                  <a:gd name="connsiteX311" fmla="*/ 72372 w 345117"/>
                  <a:gd name="connsiteY311" fmla="*/ 427184 h 440623"/>
                  <a:gd name="connsiteX312" fmla="*/ 58933 w 345117"/>
                  <a:gd name="connsiteY312" fmla="*/ 413745 h 440623"/>
                  <a:gd name="connsiteX313" fmla="*/ 45494 w 345117"/>
                  <a:gd name="connsiteY313" fmla="*/ 427184 h 440623"/>
                  <a:gd name="connsiteX314" fmla="*/ 58933 w 345117"/>
                  <a:gd name="connsiteY314" fmla="*/ 440623 h 440623"/>
                  <a:gd name="connsiteX315" fmla="*/ 13439 w 345117"/>
                  <a:gd name="connsiteY315" fmla="*/ 26878 h 440623"/>
                  <a:gd name="connsiteX316" fmla="*/ 26877 w 345117"/>
                  <a:gd name="connsiteY316" fmla="*/ 13439 h 440623"/>
                  <a:gd name="connsiteX317" fmla="*/ 13439 w 345117"/>
                  <a:gd name="connsiteY317" fmla="*/ 0 h 440623"/>
                  <a:gd name="connsiteX318" fmla="*/ 0 w 345117"/>
                  <a:gd name="connsiteY318" fmla="*/ 13439 h 440623"/>
                  <a:gd name="connsiteX319" fmla="*/ 13439 w 345117"/>
                  <a:gd name="connsiteY319" fmla="*/ 26878 h 440623"/>
                  <a:gd name="connsiteX320" fmla="*/ 13439 w 345117"/>
                  <a:gd name="connsiteY320" fmla="*/ 78541 h 440623"/>
                  <a:gd name="connsiteX321" fmla="*/ 26877 w 345117"/>
                  <a:gd name="connsiteY321" fmla="*/ 65102 h 440623"/>
                  <a:gd name="connsiteX322" fmla="*/ 13439 w 345117"/>
                  <a:gd name="connsiteY322" fmla="*/ 51663 h 440623"/>
                  <a:gd name="connsiteX323" fmla="*/ 0 w 345117"/>
                  <a:gd name="connsiteY323" fmla="*/ 65102 h 440623"/>
                  <a:gd name="connsiteX324" fmla="*/ 13439 w 345117"/>
                  <a:gd name="connsiteY324" fmla="*/ 78541 h 440623"/>
                  <a:gd name="connsiteX325" fmla="*/ 13439 w 345117"/>
                  <a:gd name="connsiteY325" fmla="*/ 130315 h 440623"/>
                  <a:gd name="connsiteX326" fmla="*/ 26877 w 345117"/>
                  <a:gd name="connsiteY326" fmla="*/ 116876 h 440623"/>
                  <a:gd name="connsiteX327" fmla="*/ 13439 w 345117"/>
                  <a:gd name="connsiteY327" fmla="*/ 103436 h 440623"/>
                  <a:gd name="connsiteX328" fmla="*/ 0 w 345117"/>
                  <a:gd name="connsiteY328" fmla="*/ 116876 h 440623"/>
                  <a:gd name="connsiteX329" fmla="*/ 13439 w 345117"/>
                  <a:gd name="connsiteY329" fmla="*/ 130315 h 440623"/>
                  <a:gd name="connsiteX330" fmla="*/ 13439 w 345117"/>
                  <a:gd name="connsiteY330" fmla="*/ 181978 h 440623"/>
                  <a:gd name="connsiteX331" fmla="*/ 26877 w 345117"/>
                  <a:gd name="connsiteY331" fmla="*/ 168539 h 440623"/>
                  <a:gd name="connsiteX332" fmla="*/ 13439 w 345117"/>
                  <a:gd name="connsiteY332" fmla="*/ 155100 h 440623"/>
                  <a:gd name="connsiteX333" fmla="*/ 0 w 345117"/>
                  <a:gd name="connsiteY333" fmla="*/ 168539 h 440623"/>
                  <a:gd name="connsiteX334" fmla="*/ 13439 w 345117"/>
                  <a:gd name="connsiteY334" fmla="*/ 181978 h 440623"/>
                  <a:gd name="connsiteX335" fmla="*/ 13439 w 345117"/>
                  <a:gd name="connsiteY335" fmla="*/ 233751 h 440623"/>
                  <a:gd name="connsiteX336" fmla="*/ 26877 w 345117"/>
                  <a:gd name="connsiteY336" fmla="*/ 220312 h 440623"/>
                  <a:gd name="connsiteX337" fmla="*/ 13439 w 345117"/>
                  <a:gd name="connsiteY337" fmla="*/ 206873 h 440623"/>
                  <a:gd name="connsiteX338" fmla="*/ 0 w 345117"/>
                  <a:gd name="connsiteY338" fmla="*/ 220312 h 440623"/>
                  <a:gd name="connsiteX339" fmla="*/ 13439 w 345117"/>
                  <a:gd name="connsiteY339" fmla="*/ 233751 h 440623"/>
                  <a:gd name="connsiteX340" fmla="*/ 13439 w 345117"/>
                  <a:gd name="connsiteY340" fmla="*/ 285414 h 440623"/>
                  <a:gd name="connsiteX341" fmla="*/ 26877 w 345117"/>
                  <a:gd name="connsiteY341" fmla="*/ 271975 h 440623"/>
                  <a:gd name="connsiteX342" fmla="*/ 13439 w 345117"/>
                  <a:gd name="connsiteY342" fmla="*/ 258536 h 440623"/>
                  <a:gd name="connsiteX343" fmla="*/ 0 w 345117"/>
                  <a:gd name="connsiteY343" fmla="*/ 271975 h 440623"/>
                  <a:gd name="connsiteX344" fmla="*/ 13439 w 345117"/>
                  <a:gd name="connsiteY344" fmla="*/ 285414 h 440623"/>
                  <a:gd name="connsiteX345" fmla="*/ 13439 w 345117"/>
                  <a:gd name="connsiteY345" fmla="*/ 337187 h 440623"/>
                  <a:gd name="connsiteX346" fmla="*/ 26877 w 345117"/>
                  <a:gd name="connsiteY346" fmla="*/ 323748 h 440623"/>
                  <a:gd name="connsiteX347" fmla="*/ 13439 w 345117"/>
                  <a:gd name="connsiteY347" fmla="*/ 310309 h 440623"/>
                  <a:gd name="connsiteX348" fmla="*/ 0 w 345117"/>
                  <a:gd name="connsiteY348" fmla="*/ 323748 h 440623"/>
                  <a:gd name="connsiteX349" fmla="*/ 13439 w 345117"/>
                  <a:gd name="connsiteY349" fmla="*/ 337187 h 440623"/>
                  <a:gd name="connsiteX350" fmla="*/ 13439 w 345117"/>
                  <a:gd name="connsiteY350" fmla="*/ 388960 h 440623"/>
                  <a:gd name="connsiteX351" fmla="*/ 26877 w 345117"/>
                  <a:gd name="connsiteY351" fmla="*/ 375521 h 440623"/>
                  <a:gd name="connsiteX352" fmla="*/ 13439 w 345117"/>
                  <a:gd name="connsiteY352" fmla="*/ 362082 h 440623"/>
                  <a:gd name="connsiteX353" fmla="*/ 0 w 345117"/>
                  <a:gd name="connsiteY353" fmla="*/ 375521 h 440623"/>
                  <a:gd name="connsiteX354" fmla="*/ 13439 w 345117"/>
                  <a:gd name="connsiteY354" fmla="*/ 388960 h 440623"/>
                  <a:gd name="connsiteX355" fmla="*/ 13439 w 345117"/>
                  <a:gd name="connsiteY355" fmla="*/ 440623 h 440623"/>
                  <a:gd name="connsiteX356" fmla="*/ 26877 w 345117"/>
                  <a:gd name="connsiteY356" fmla="*/ 427184 h 440623"/>
                  <a:gd name="connsiteX357" fmla="*/ 13439 w 345117"/>
                  <a:gd name="connsiteY357" fmla="*/ 413745 h 440623"/>
                  <a:gd name="connsiteX358" fmla="*/ 0 w 345117"/>
                  <a:gd name="connsiteY358" fmla="*/ 427184 h 440623"/>
                  <a:gd name="connsiteX359" fmla="*/ 13439 w 34511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62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541"/>
                    </a:moveTo>
                    <a:cubicBezTo>
                      <a:pt x="339101" y="78541"/>
                      <a:pt x="345118" y="72524"/>
                      <a:pt x="345118" y="65102"/>
                    </a:cubicBezTo>
                    <a:cubicBezTo>
                      <a:pt x="345118" y="57680"/>
                      <a:pt x="339101" y="51663"/>
                      <a:pt x="331679" y="51663"/>
                    </a:cubicBezTo>
                    <a:cubicBezTo>
                      <a:pt x="324257" y="51663"/>
                      <a:pt x="318240" y="57680"/>
                      <a:pt x="318240" y="65102"/>
                    </a:cubicBezTo>
                    <a:cubicBezTo>
                      <a:pt x="318240" y="72524"/>
                      <a:pt x="324257" y="78541"/>
                      <a:pt x="331679" y="78541"/>
                    </a:cubicBezTo>
                    <a:close/>
                    <a:moveTo>
                      <a:pt x="331679" y="130315"/>
                    </a:moveTo>
                    <a:cubicBezTo>
                      <a:pt x="339101" y="130315"/>
                      <a:pt x="345118" y="124298"/>
                      <a:pt x="345118" y="116876"/>
                    </a:cubicBezTo>
                    <a:cubicBezTo>
                      <a:pt x="345118" y="109453"/>
                      <a:pt x="339101" y="103436"/>
                      <a:pt x="331679" y="103436"/>
                    </a:cubicBezTo>
                    <a:cubicBezTo>
                      <a:pt x="324257" y="103436"/>
                      <a:pt x="318240" y="109453"/>
                      <a:pt x="318240" y="116876"/>
                    </a:cubicBezTo>
                    <a:cubicBezTo>
                      <a:pt x="318240" y="124298"/>
                      <a:pt x="324257" y="130315"/>
                      <a:pt x="331679" y="130315"/>
                    </a:cubicBezTo>
                    <a:close/>
                    <a:moveTo>
                      <a:pt x="331679" y="181978"/>
                    </a:moveTo>
                    <a:cubicBezTo>
                      <a:pt x="339101" y="181978"/>
                      <a:pt x="345118" y="175961"/>
                      <a:pt x="345118" y="168539"/>
                    </a:cubicBezTo>
                    <a:cubicBezTo>
                      <a:pt x="345118" y="161116"/>
                      <a:pt x="339101" y="155100"/>
                      <a:pt x="331679" y="155100"/>
                    </a:cubicBezTo>
                    <a:cubicBezTo>
                      <a:pt x="324257" y="155100"/>
                      <a:pt x="318240" y="161116"/>
                      <a:pt x="318240" y="168539"/>
                    </a:cubicBezTo>
                    <a:cubicBezTo>
                      <a:pt x="318240" y="175961"/>
                      <a:pt x="324257" y="181978"/>
                      <a:pt x="331679" y="181978"/>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414"/>
                    </a:moveTo>
                    <a:cubicBezTo>
                      <a:pt x="339101" y="285414"/>
                      <a:pt x="345118" y="279397"/>
                      <a:pt x="345118" y="271975"/>
                    </a:cubicBezTo>
                    <a:cubicBezTo>
                      <a:pt x="345118" y="264552"/>
                      <a:pt x="339101" y="258536"/>
                      <a:pt x="331679" y="258536"/>
                    </a:cubicBezTo>
                    <a:cubicBezTo>
                      <a:pt x="324257" y="258536"/>
                      <a:pt x="318240" y="264552"/>
                      <a:pt x="318240" y="271975"/>
                    </a:cubicBezTo>
                    <a:cubicBezTo>
                      <a:pt x="318240" y="279397"/>
                      <a:pt x="324257" y="285414"/>
                      <a:pt x="331679" y="285414"/>
                    </a:cubicBezTo>
                    <a:close/>
                    <a:moveTo>
                      <a:pt x="331679" y="337187"/>
                    </a:moveTo>
                    <a:cubicBezTo>
                      <a:pt x="339101" y="337187"/>
                      <a:pt x="345118" y="331170"/>
                      <a:pt x="345118" y="323748"/>
                    </a:cubicBezTo>
                    <a:cubicBezTo>
                      <a:pt x="345118" y="316326"/>
                      <a:pt x="339101" y="310309"/>
                      <a:pt x="331679" y="310309"/>
                    </a:cubicBezTo>
                    <a:cubicBezTo>
                      <a:pt x="324257" y="310309"/>
                      <a:pt x="318240" y="316326"/>
                      <a:pt x="318240" y="323748"/>
                    </a:cubicBezTo>
                    <a:cubicBezTo>
                      <a:pt x="318240" y="331170"/>
                      <a:pt x="324257" y="337187"/>
                      <a:pt x="331679" y="33718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623"/>
                    </a:moveTo>
                    <a:cubicBezTo>
                      <a:pt x="339101" y="440623"/>
                      <a:pt x="345118" y="434607"/>
                      <a:pt x="345118" y="427184"/>
                    </a:cubicBezTo>
                    <a:cubicBezTo>
                      <a:pt x="345118" y="419762"/>
                      <a:pt x="339101" y="413745"/>
                      <a:pt x="331679" y="413745"/>
                    </a:cubicBezTo>
                    <a:cubicBezTo>
                      <a:pt x="324257" y="413745"/>
                      <a:pt x="318240" y="419762"/>
                      <a:pt x="318240" y="427184"/>
                    </a:cubicBezTo>
                    <a:cubicBezTo>
                      <a:pt x="318240" y="434607"/>
                      <a:pt x="324257" y="440623"/>
                      <a:pt x="33167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5"/>
                    </a:moveTo>
                    <a:cubicBezTo>
                      <a:pt x="293607" y="130315"/>
                      <a:pt x="299623" y="124298"/>
                      <a:pt x="299623" y="116876"/>
                    </a:cubicBezTo>
                    <a:cubicBezTo>
                      <a:pt x="299623" y="109453"/>
                      <a:pt x="293607" y="103436"/>
                      <a:pt x="286185" y="103436"/>
                    </a:cubicBezTo>
                    <a:cubicBezTo>
                      <a:pt x="278763" y="103436"/>
                      <a:pt x="272746" y="109453"/>
                      <a:pt x="272746" y="116876"/>
                    </a:cubicBezTo>
                    <a:cubicBezTo>
                      <a:pt x="272746" y="124298"/>
                      <a:pt x="278763" y="130315"/>
                      <a:pt x="286185" y="130315"/>
                    </a:cubicBezTo>
                    <a:close/>
                    <a:moveTo>
                      <a:pt x="286185" y="181978"/>
                    </a:moveTo>
                    <a:cubicBezTo>
                      <a:pt x="293607" y="181978"/>
                      <a:pt x="299623" y="175961"/>
                      <a:pt x="299623" y="168539"/>
                    </a:cubicBezTo>
                    <a:cubicBezTo>
                      <a:pt x="299623" y="161116"/>
                      <a:pt x="293607" y="155100"/>
                      <a:pt x="286185" y="155100"/>
                    </a:cubicBezTo>
                    <a:cubicBezTo>
                      <a:pt x="278763" y="155100"/>
                      <a:pt x="272746" y="161116"/>
                      <a:pt x="272746" y="168539"/>
                    </a:cubicBezTo>
                    <a:cubicBezTo>
                      <a:pt x="272746" y="175961"/>
                      <a:pt x="278763" y="181978"/>
                      <a:pt x="286185" y="18197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4"/>
                    </a:moveTo>
                    <a:cubicBezTo>
                      <a:pt x="293607" y="285414"/>
                      <a:pt x="299623" y="279397"/>
                      <a:pt x="299623" y="271975"/>
                    </a:cubicBezTo>
                    <a:cubicBezTo>
                      <a:pt x="299623" y="264552"/>
                      <a:pt x="293607" y="258536"/>
                      <a:pt x="286185" y="258536"/>
                    </a:cubicBezTo>
                    <a:cubicBezTo>
                      <a:pt x="278763" y="258536"/>
                      <a:pt x="272746" y="264552"/>
                      <a:pt x="272746" y="271975"/>
                    </a:cubicBezTo>
                    <a:cubicBezTo>
                      <a:pt x="272746" y="279397"/>
                      <a:pt x="278763" y="285414"/>
                      <a:pt x="286185" y="285414"/>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5"/>
                    </a:moveTo>
                    <a:cubicBezTo>
                      <a:pt x="248112" y="130315"/>
                      <a:pt x="254129" y="124298"/>
                      <a:pt x="254129" y="116876"/>
                    </a:cubicBezTo>
                    <a:cubicBezTo>
                      <a:pt x="254129" y="109453"/>
                      <a:pt x="248112" y="103436"/>
                      <a:pt x="240690" y="103436"/>
                    </a:cubicBezTo>
                    <a:cubicBezTo>
                      <a:pt x="233268" y="103436"/>
                      <a:pt x="227252" y="109453"/>
                      <a:pt x="227252" y="116876"/>
                    </a:cubicBezTo>
                    <a:cubicBezTo>
                      <a:pt x="227252" y="124298"/>
                      <a:pt x="233268" y="130315"/>
                      <a:pt x="240690" y="130315"/>
                    </a:cubicBezTo>
                    <a:close/>
                    <a:moveTo>
                      <a:pt x="240690" y="181978"/>
                    </a:moveTo>
                    <a:cubicBezTo>
                      <a:pt x="248112" y="181978"/>
                      <a:pt x="254129" y="175961"/>
                      <a:pt x="254129" y="168539"/>
                    </a:cubicBezTo>
                    <a:cubicBezTo>
                      <a:pt x="254129" y="161116"/>
                      <a:pt x="248112" y="155100"/>
                      <a:pt x="240690" y="155100"/>
                    </a:cubicBezTo>
                    <a:cubicBezTo>
                      <a:pt x="233268" y="155100"/>
                      <a:pt x="227252" y="161116"/>
                      <a:pt x="227252" y="168539"/>
                    </a:cubicBezTo>
                    <a:cubicBezTo>
                      <a:pt x="227252" y="175961"/>
                      <a:pt x="233268" y="181978"/>
                      <a:pt x="240690" y="18197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4"/>
                    </a:moveTo>
                    <a:cubicBezTo>
                      <a:pt x="248112" y="285414"/>
                      <a:pt x="254129" y="279397"/>
                      <a:pt x="254129" y="271975"/>
                    </a:cubicBezTo>
                    <a:cubicBezTo>
                      <a:pt x="254129" y="264552"/>
                      <a:pt x="248112" y="258536"/>
                      <a:pt x="240690" y="258536"/>
                    </a:cubicBezTo>
                    <a:cubicBezTo>
                      <a:pt x="233268" y="258536"/>
                      <a:pt x="227252" y="264552"/>
                      <a:pt x="227252" y="271975"/>
                    </a:cubicBezTo>
                    <a:cubicBezTo>
                      <a:pt x="227252" y="279397"/>
                      <a:pt x="233268" y="285414"/>
                      <a:pt x="240690" y="285414"/>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541"/>
                    </a:moveTo>
                    <a:cubicBezTo>
                      <a:pt x="202728" y="78541"/>
                      <a:pt x="208745" y="72524"/>
                      <a:pt x="208745" y="65102"/>
                    </a:cubicBezTo>
                    <a:cubicBezTo>
                      <a:pt x="208745" y="57680"/>
                      <a:pt x="202728" y="51663"/>
                      <a:pt x="195306" y="51663"/>
                    </a:cubicBezTo>
                    <a:cubicBezTo>
                      <a:pt x="187884" y="51663"/>
                      <a:pt x="181867" y="57680"/>
                      <a:pt x="181867" y="65102"/>
                    </a:cubicBezTo>
                    <a:cubicBezTo>
                      <a:pt x="181867" y="72524"/>
                      <a:pt x="187884" y="78541"/>
                      <a:pt x="195306" y="78541"/>
                    </a:cubicBezTo>
                    <a:close/>
                    <a:moveTo>
                      <a:pt x="195306" y="130315"/>
                    </a:moveTo>
                    <a:cubicBezTo>
                      <a:pt x="202728" y="130315"/>
                      <a:pt x="208745" y="124298"/>
                      <a:pt x="208745" y="116876"/>
                    </a:cubicBezTo>
                    <a:cubicBezTo>
                      <a:pt x="208745" y="109453"/>
                      <a:pt x="202728" y="103436"/>
                      <a:pt x="195306" y="103436"/>
                    </a:cubicBezTo>
                    <a:cubicBezTo>
                      <a:pt x="187884" y="103436"/>
                      <a:pt x="181867" y="109453"/>
                      <a:pt x="181867" y="116876"/>
                    </a:cubicBezTo>
                    <a:cubicBezTo>
                      <a:pt x="181867" y="124298"/>
                      <a:pt x="187884" y="130315"/>
                      <a:pt x="195306" y="130315"/>
                    </a:cubicBezTo>
                    <a:close/>
                    <a:moveTo>
                      <a:pt x="195306" y="181978"/>
                    </a:moveTo>
                    <a:cubicBezTo>
                      <a:pt x="202728" y="181978"/>
                      <a:pt x="208745" y="175961"/>
                      <a:pt x="208745" y="168539"/>
                    </a:cubicBezTo>
                    <a:cubicBezTo>
                      <a:pt x="208745" y="161116"/>
                      <a:pt x="202728" y="155100"/>
                      <a:pt x="195306" y="155100"/>
                    </a:cubicBezTo>
                    <a:cubicBezTo>
                      <a:pt x="187884" y="155100"/>
                      <a:pt x="181867" y="161116"/>
                      <a:pt x="181867" y="168539"/>
                    </a:cubicBezTo>
                    <a:cubicBezTo>
                      <a:pt x="181867" y="175961"/>
                      <a:pt x="187884" y="181978"/>
                      <a:pt x="195306" y="181978"/>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414"/>
                    </a:moveTo>
                    <a:cubicBezTo>
                      <a:pt x="202728" y="285414"/>
                      <a:pt x="208745" y="279397"/>
                      <a:pt x="208745" y="271975"/>
                    </a:cubicBezTo>
                    <a:cubicBezTo>
                      <a:pt x="208745" y="264552"/>
                      <a:pt x="202728" y="258536"/>
                      <a:pt x="195306" y="258536"/>
                    </a:cubicBezTo>
                    <a:cubicBezTo>
                      <a:pt x="187884" y="258536"/>
                      <a:pt x="181867" y="264552"/>
                      <a:pt x="181867" y="271975"/>
                    </a:cubicBezTo>
                    <a:cubicBezTo>
                      <a:pt x="181867" y="279397"/>
                      <a:pt x="187884" y="285414"/>
                      <a:pt x="195306" y="285414"/>
                    </a:cubicBezTo>
                    <a:close/>
                    <a:moveTo>
                      <a:pt x="195306" y="337187"/>
                    </a:moveTo>
                    <a:cubicBezTo>
                      <a:pt x="202728" y="337187"/>
                      <a:pt x="208745" y="331170"/>
                      <a:pt x="208745" y="323748"/>
                    </a:cubicBezTo>
                    <a:cubicBezTo>
                      <a:pt x="208745" y="316326"/>
                      <a:pt x="202728" y="310309"/>
                      <a:pt x="195306" y="310309"/>
                    </a:cubicBezTo>
                    <a:cubicBezTo>
                      <a:pt x="187884" y="310309"/>
                      <a:pt x="181867" y="316326"/>
                      <a:pt x="181867" y="323748"/>
                    </a:cubicBezTo>
                    <a:cubicBezTo>
                      <a:pt x="181867" y="331170"/>
                      <a:pt x="187884" y="337187"/>
                      <a:pt x="195306" y="33718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623"/>
                    </a:moveTo>
                    <a:cubicBezTo>
                      <a:pt x="202728" y="440623"/>
                      <a:pt x="208745" y="434607"/>
                      <a:pt x="208745" y="427184"/>
                    </a:cubicBezTo>
                    <a:cubicBezTo>
                      <a:pt x="208745" y="419762"/>
                      <a:pt x="202728" y="413745"/>
                      <a:pt x="195306" y="413745"/>
                    </a:cubicBezTo>
                    <a:cubicBezTo>
                      <a:pt x="187884" y="413745"/>
                      <a:pt x="181867" y="419762"/>
                      <a:pt x="181867" y="427184"/>
                    </a:cubicBezTo>
                    <a:cubicBezTo>
                      <a:pt x="181867" y="434607"/>
                      <a:pt x="187884" y="440623"/>
                      <a:pt x="19530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5"/>
                    </a:moveTo>
                    <a:cubicBezTo>
                      <a:pt x="157234" y="130315"/>
                      <a:pt x="163250" y="124298"/>
                      <a:pt x="163250" y="116876"/>
                    </a:cubicBezTo>
                    <a:cubicBezTo>
                      <a:pt x="163250" y="109453"/>
                      <a:pt x="157234" y="103436"/>
                      <a:pt x="149812" y="103436"/>
                    </a:cubicBezTo>
                    <a:cubicBezTo>
                      <a:pt x="142390" y="103436"/>
                      <a:pt x="136373" y="109453"/>
                      <a:pt x="136373" y="116876"/>
                    </a:cubicBezTo>
                    <a:cubicBezTo>
                      <a:pt x="136373" y="124298"/>
                      <a:pt x="142390" y="130315"/>
                      <a:pt x="149812" y="130315"/>
                    </a:cubicBezTo>
                    <a:close/>
                    <a:moveTo>
                      <a:pt x="149812" y="181978"/>
                    </a:moveTo>
                    <a:cubicBezTo>
                      <a:pt x="157234" y="181978"/>
                      <a:pt x="163250" y="175961"/>
                      <a:pt x="163250" y="168539"/>
                    </a:cubicBezTo>
                    <a:cubicBezTo>
                      <a:pt x="163250" y="161116"/>
                      <a:pt x="157234" y="155100"/>
                      <a:pt x="149812" y="155100"/>
                    </a:cubicBezTo>
                    <a:cubicBezTo>
                      <a:pt x="142390" y="155100"/>
                      <a:pt x="136373" y="161116"/>
                      <a:pt x="136373" y="168539"/>
                    </a:cubicBezTo>
                    <a:cubicBezTo>
                      <a:pt x="136373" y="175961"/>
                      <a:pt x="142390" y="181978"/>
                      <a:pt x="149812" y="18197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4"/>
                    </a:moveTo>
                    <a:cubicBezTo>
                      <a:pt x="157234" y="285414"/>
                      <a:pt x="163250" y="279397"/>
                      <a:pt x="163250" y="271975"/>
                    </a:cubicBezTo>
                    <a:cubicBezTo>
                      <a:pt x="163250" y="264552"/>
                      <a:pt x="157234" y="258536"/>
                      <a:pt x="149812" y="258536"/>
                    </a:cubicBezTo>
                    <a:cubicBezTo>
                      <a:pt x="142390" y="258536"/>
                      <a:pt x="136373" y="264552"/>
                      <a:pt x="136373" y="271975"/>
                    </a:cubicBezTo>
                    <a:cubicBezTo>
                      <a:pt x="136373" y="279397"/>
                      <a:pt x="142390" y="285414"/>
                      <a:pt x="149812" y="285414"/>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427" y="26878"/>
                    </a:moveTo>
                    <a:cubicBezTo>
                      <a:pt x="111849" y="26878"/>
                      <a:pt x="117866" y="20861"/>
                      <a:pt x="117866" y="13439"/>
                    </a:cubicBezTo>
                    <a:cubicBezTo>
                      <a:pt x="117866" y="6017"/>
                      <a:pt x="111849" y="0"/>
                      <a:pt x="104427" y="0"/>
                    </a:cubicBezTo>
                    <a:cubicBezTo>
                      <a:pt x="97006" y="0"/>
                      <a:pt x="90989" y="6017"/>
                      <a:pt x="90989" y="13439"/>
                    </a:cubicBezTo>
                    <a:cubicBezTo>
                      <a:pt x="90989" y="20861"/>
                      <a:pt x="97006" y="26878"/>
                      <a:pt x="104427" y="26878"/>
                    </a:cubicBezTo>
                    <a:close/>
                    <a:moveTo>
                      <a:pt x="104427" y="78541"/>
                    </a:moveTo>
                    <a:cubicBezTo>
                      <a:pt x="111849" y="78541"/>
                      <a:pt x="117866" y="72524"/>
                      <a:pt x="117866" y="65102"/>
                    </a:cubicBezTo>
                    <a:cubicBezTo>
                      <a:pt x="117866" y="57680"/>
                      <a:pt x="111849" y="51663"/>
                      <a:pt x="104427" y="51663"/>
                    </a:cubicBezTo>
                    <a:cubicBezTo>
                      <a:pt x="97006" y="51663"/>
                      <a:pt x="90989" y="57680"/>
                      <a:pt x="90989" y="65102"/>
                    </a:cubicBezTo>
                    <a:cubicBezTo>
                      <a:pt x="90989" y="72524"/>
                      <a:pt x="97006" y="78541"/>
                      <a:pt x="104427" y="78541"/>
                    </a:cubicBezTo>
                    <a:close/>
                    <a:moveTo>
                      <a:pt x="104427" y="130315"/>
                    </a:moveTo>
                    <a:cubicBezTo>
                      <a:pt x="111849" y="130315"/>
                      <a:pt x="117866" y="124298"/>
                      <a:pt x="117866" y="116876"/>
                    </a:cubicBezTo>
                    <a:cubicBezTo>
                      <a:pt x="117866" y="109453"/>
                      <a:pt x="111849" y="103436"/>
                      <a:pt x="104427" y="103436"/>
                    </a:cubicBezTo>
                    <a:cubicBezTo>
                      <a:pt x="97006" y="103436"/>
                      <a:pt x="90989" y="109453"/>
                      <a:pt x="90989" y="116876"/>
                    </a:cubicBezTo>
                    <a:cubicBezTo>
                      <a:pt x="90989" y="124298"/>
                      <a:pt x="97006" y="130315"/>
                      <a:pt x="104427" y="130315"/>
                    </a:cubicBezTo>
                    <a:close/>
                    <a:moveTo>
                      <a:pt x="104427" y="181978"/>
                    </a:moveTo>
                    <a:cubicBezTo>
                      <a:pt x="111849" y="181978"/>
                      <a:pt x="117866" y="175961"/>
                      <a:pt x="117866" y="168539"/>
                    </a:cubicBezTo>
                    <a:cubicBezTo>
                      <a:pt x="117866" y="161116"/>
                      <a:pt x="111849" y="155100"/>
                      <a:pt x="104427" y="155100"/>
                    </a:cubicBezTo>
                    <a:cubicBezTo>
                      <a:pt x="97006" y="155100"/>
                      <a:pt x="90989" y="161116"/>
                      <a:pt x="90989" y="168539"/>
                    </a:cubicBezTo>
                    <a:cubicBezTo>
                      <a:pt x="90989" y="175961"/>
                      <a:pt x="97006" y="181978"/>
                      <a:pt x="104427" y="181978"/>
                    </a:cubicBezTo>
                    <a:close/>
                    <a:moveTo>
                      <a:pt x="104427" y="233751"/>
                    </a:moveTo>
                    <a:cubicBezTo>
                      <a:pt x="111849" y="233751"/>
                      <a:pt x="117866" y="227734"/>
                      <a:pt x="117866" y="220312"/>
                    </a:cubicBezTo>
                    <a:cubicBezTo>
                      <a:pt x="117866" y="212889"/>
                      <a:pt x="111849" y="206873"/>
                      <a:pt x="104427" y="206873"/>
                    </a:cubicBezTo>
                    <a:cubicBezTo>
                      <a:pt x="97006" y="206873"/>
                      <a:pt x="90989" y="212889"/>
                      <a:pt x="90989" y="220312"/>
                    </a:cubicBezTo>
                    <a:cubicBezTo>
                      <a:pt x="90989" y="227734"/>
                      <a:pt x="97006" y="233751"/>
                      <a:pt x="104427" y="233751"/>
                    </a:cubicBezTo>
                    <a:close/>
                    <a:moveTo>
                      <a:pt x="104427" y="285414"/>
                    </a:moveTo>
                    <a:cubicBezTo>
                      <a:pt x="111849" y="285414"/>
                      <a:pt x="117866" y="279397"/>
                      <a:pt x="117866" y="271975"/>
                    </a:cubicBezTo>
                    <a:cubicBezTo>
                      <a:pt x="117866" y="264552"/>
                      <a:pt x="111849" y="258536"/>
                      <a:pt x="104427" y="258536"/>
                    </a:cubicBezTo>
                    <a:cubicBezTo>
                      <a:pt x="97006" y="258536"/>
                      <a:pt x="90989" y="264552"/>
                      <a:pt x="90989" y="271975"/>
                    </a:cubicBezTo>
                    <a:cubicBezTo>
                      <a:pt x="90989" y="279397"/>
                      <a:pt x="97006" y="285414"/>
                      <a:pt x="104427" y="285414"/>
                    </a:cubicBezTo>
                    <a:close/>
                    <a:moveTo>
                      <a:pt x="104427" y="337187"/>
                    </a:moveTo>
                    <a:cubicBezTo>
                      <a:pt x="111849" y="337187"/>
                      <a:pt x="117866" y="331170"/>
                      <a:pt x="117866" y="323748"/>
                    </a:cubicBezTo>
                    <a:cubicBezTo>
                      <a:pt x="117866" y="316326"/>
                      <a:pt x="111849" y="310309"/>
                      <a:pt x="104427" y="310309"/>
                    </a:cubicBezTo>
                    <a:cubicBezTo>
                      <a:pt x="97006" y="310309"/>
                      <a:pt x="90989" y="316326"/>
                      <a:pt x="90989" y="323748"/>
                    </a:cubicBezTo>
                    <a:cubicBezTo>
                      <a:pt x="90989" y="331170"/>
                      <a:pt x="97006" y="337187"/>
                      <a:pt x="104427" y="337187"/>
                    </a:cubicBezTo>
                    <a:close/>
                    <a:moveTo>
                      <a:pt x="104427" y="388960"/>
                    </a:moveTo>
                    <a:cubicBezTo>
                      <a:pt x="111849" y="388960"/>
                      <a:pt x="117866" y="382943"/>
                      <a:pt x="117866" y="375521"/>
                    </a:cubicBezTo>
                    <a:cubicBezTo>
                      <a:pt x="117866" y="368099"/>
                      <a:pt x="111849" y="362082"/>
                      <a:pt x="104427" y="362082"/>
                    </a:cubicBezTo>
                    <a:cubicBezTo>
                      <a:pt x="97006" y="362082"/>
                      <a:pt x="90989" y="368099"/>
                      <a:pt x="90989" y="375521"/>
                    </a:cubicBezTo>
                    <a:cubicBezTo>
                      <a:pt x="90989" y="382943"/>
                      <a:pt x="97006" y="388960"/>
                      <a:pt x="104427" y="388960"/>
                    </a:cubicBezTo>
                    <a:close/>
                    <a:moveTo>
                      <a:pt x="104427" y="440623"/>
                    </a:moveTo>
                    <a:cubicBezTo>
                      <a:pt x="111849" y="440623"/>
                      <a:pt x="117866" y="434607"/>
                      <a:pt x="117866" y="427184"/>
                    </a:cubicBezTo>
                    <a:cubicBezTo>
                      <a:pt x="117866" y="419762"/>
                      <a:pt x="111849" y="413745"/>
                      <a:pt x="104427" y="413745"/>
                    </a:cubicBezTo>
                    <a:cubicBezTo>
                      <a:pt x="97006" y="413745"/>
                      <a:pt x="90989" y="419762"/>
                      <a:pt x="90989" y="427184"/>
                    </a:cubicBezTo>
                    <a:cubicBezTo>
                      <a:pt x="90989" y="434607"/>
                      <a:pt x="97006" y="440623"/>
                      <a:pt x="10442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5"/>
                    </a:moveTo>
                    <a:cubicBezTo>
                      <a:pt x="66355" y="130315"/>
                      <a:pt x="72372" y="124298"/>
                      <a:pt x="72372" y="116876"/>
                    </a:cubicBezTo>
                    <a:cubicBezTo>
                      <a:pt x="72372" y="109453"/>
                      <a:pt x="66355" y="103436"/>
                      <a:pt x="58933" y="103436"/>
                    </a:cubicBezTo>
                    <a:cubicBezTo>
                      <a:pt x="51511" y="103436"/>
                      <a:pt x="45494" y="109453"/>
                      <a:pt x="45494" y="116876"/>
                    </a:cubicBezTo>
                    <a:cubicBezTo>
                      <a:pt x="45494" y="124298"/>
                      <a:pt x="51511" y="130315"/>
                      <a:pt x="58933" y="130315"/>
                    </a:cubicBezTo>
                    <a:close/>
                    <a:moveTo>
                      <a:pt x="58933" y="181978"/>
                    </a:moveTo>
                    <a:cubicBezTo>
                      <a:pt x="66355" y="181978"/>
                      <a:pt x="72372" y="175961"/>
                      <a:pt x="72372" y="168539"/>
                    </a:cubicBezTo>
                    <a:cubicBezTo>
                      <a:pt x="72372" y="161116"/>
                      <a:pt x="66355" y="155100"/>
                      <a:pt x="58933" y="155100"/>
                    </a:cubicBezTo>
                    <a:cubicBezTo>
                      <a:pt x="51511" y="155100"/>
                      <a:pt x="45494" y="161116"/>
                      <a:pt x="45494" y="168539"/>
                    </a:cubicBezTo>
                    <a:cubicBezTo>
                      <a:pt x="45494" y="175961"/>
                      <a:pt x="51511" y="181978"/>
                      <a:pt x="58933" y="18197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4"/>
                    </a:moveTo>
                    <a:cubicBezTo>
                      <a:pt x="66355" y="285414"/>
                      <a:pt x="72372" y="279397"/>
                      <a:pt x="72372" y="271975"/>
                    </a:cubicBezTo>
                    <a:cubicBezTo>
                      <a:pt x="72372" y="264552"/>
                      <a:pt x="66355" y="258536"/>
                      <a:pt x="58933" y="258536"/>
                    </a:cubicBezTo>
                    <a:cubicBezTo>
                      <a:pt x="51511" y="258536"/>
                      <a:pt x="45494" y="264552"/>
                      <a:pt x="45494" y="271975"/>
                    </a:cubicBezTo>
                    <a:cubicBezTo>
                      <a:pt x="45494" y="279397"/>
                      <a:pt x="51511" y="285414"/>
                      <a:pt x="58933" y="285414"/>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5"/>
                    </a:moveTo>
                    <a:cubicBezTo>
                      <a:pt x="20861" y="130315"/>
                      <a:pt x="26877" y="124298"/>
                      <a:pt x="26877" y="116876"/>
                    </a:cubicBezTo>
                    <a:cubicBezTo>
                      <a:pt x="26877" y="109453"/>
                      <a:pt x="20861" y="103436"/>
                      <a:pt x="13439" y="103436"/>
                    </a:cubicBezTo>
                    <a:cubicBezTo>
                      <a:pt x="6017" y="103436"/>
                      <a:pt x="0" y="109453"/>
                      <a:pt x="0" y="116876"/>
                    </a:cubicBezTo>
                    <a:cubicBezTo>
                      <a:pt x="0" y="124298"/>
                      <a:pt x="6017" y="130315"/>
                      <a:pt x="13439" y="130315"/>
                    </a:cubicBezTo>
                    <a:close/>
                    <a:moveTo>
                      <a:pt x="13439" y="181978"/>
                    </a:moveTo>
                    <a:cubicBezTo>
                      <a:pt x="20861" y="181978"/>
                      <a:pt x="26877" y="175961"/>
                      <a:pt x="26877" y="168539"/>
                    </a:cubicBezTo>
                    <a:cubicBezTo>
                      <a:pt x="26877" y="161116"/>
                      <a:pt x="20861" y="155100"/>
                      <a:pt x="13439" y="155100"/>
                    </a:cubicBezTo>
                    <a:cubicBezTo>
                      <a:pt x="6017" y="155100"/>
                      <a:pt x="0" y="161116"/>
                      <a:pt x="0" y="168539"/>
                    </a:cubicBezTo>
                    <a:cubicBezTo>
                      <a:pt x="0" y="175961"/>
                      <a:pt x="6017" y="181978"/>
                      <a:pt x="13439" y="18197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4"/>
                    </a:moveTo>
                    <a:cubicBezTo>
                      <a:pt x="20861" y="285414"/>
                      <a:pt x="26877" y="279397"/>
                      <a:pt x="26877" y="271975"/>
                    </a:cubicBezTo>
                    <a:cubicBezTo>
                      <a:pt x="26877" y="264552"/>
                      <a:pt x="20861" y="258536"/>
                      <a:pt x="13439" y="258536"/>
                    </a:cubicBezTo>
                    <a:cubicBezTo>
                      <a:pt x="6017" y="258536"/>
                      <a:pt x="0" y="264552"/>
                      <a:pt x="0" y="271975"/>
                    </a:cubicBezTo>
                    <a:cubicBezTo>
                      <a:pt x="0" y="279397"/>
                      <a:pt x="6017" y="285414"/>
                      <a:pt x="13439" y="285414"/>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25" name="任意多边形: 形状 324">
                <a:extLst>
                  <a:ext uri="{FF2B5EF4-FFF2-40B4-BE49-F238E27FC236}">
                    <a16:creationId xmlns:a16="http://schemas.microsoft.com/office/drawing/2014/main" id="{EEE71AC4-0E7D-7E27-177A-2A0645CF3B82}"/>
                  </a:ext>
                </a:extLst>
              </p:cNvPr>
              <p:cNvSpPr/>
              <p:nvPr/>
            </p:nvSpPr>
            <p:spPr>
              <a:xfrm>
                <a:off x="9593428" y="2841294"/>
                <a:ext cx="345117" cy="440623"/>
              </a:xfrm>
              <a:custGeom>
                <a:avLst/>
                <a:gdLst>
                  <a:gd name="connsiteX0" fmla="*/ 331679 w 345117"/>
                  <a:gd name="connsiteY0" fmla="*/ 26878 h 440623"/>
                  <a:gd name="connsiteX1" fmla="*/ 345118 w 345117"/>
                  <a:gd name="connsiteY1" fmla="*/ 13439 h 440623"/>
                  <a:gd name="connsiteX2" fmla="*/ 331679 w 345117"/>
                  <a:gd name="connsiteY2" fmla="*/ 0 h 440623"/>
                  <a:gd name="connsiteX3" fmla="*/ 318240 w 345117"/>
                  <a:gd name="connsiteY3" fmla="*/ 13439 h 440623"/>
                  <a:gd name="connsiteX4" fmla="*/ 331679 w 345117"/>
                  <a:gd name="connsiteY4" fmla="*/ 26878 h 440623"/>
                  <a:gd name="connsiteX5" fmla="*/ 331679 w 345117"/>
                  <a:gd name="connsiteY5" fmla="*/ 78541 h 440623"/>
                  <a:gd name="connsiteX6" fmla="*/ 345118 w 345117"/>
                  <a:gd name="connsiteY6" fmla="*/ 65102 h 440623"/>
                  <a:gd name="connsiteX7" fmla="*/ 331679 w 345117"/>
                  <a:gd name="connsiteY7" fmla="*/ 51663 h 440623"/>
                  <a:gd name="connsiteX8" fmla="*/ 318240 w 345117"/>
                  <a:gd name="connsiteY8" fmla="*/ 65102 h 440623"/>
                  <a:gd name="connsiteX9" fmla="*/ 331679 w 345117"/>
                  <a:gd name="connsiteY9" fmla="*/ 78541 h 440623"/>
                  <a:gd name="connsiteX10" fmla="*/ 331679 w 345117"/>
                  <a:gd name="connsiteY10" fmla="*/ 130315 h 440623"/>
                  <a:gd name="connsiteX11" fmla="*/ 345118 w 345117"/>
                  <a:gd name="connsiteY11" fmla="*/ 116876 h 440623"/>
                  <a:gd name="connsiteX12" fmla="*/ 331679 w 345117"/>
                  <a:gd name="connsiteY12" fmla="*/ 103436 h 440623"/>
                  <a:gd name="connsiteX13" fmla="*/ 318240 w 345117"/>
                  <a:gd name="connsiteY13" fmla="*/ 116876 h 440623"/>
                  <a:gd name="connsiteX14" fmla="*/ 331679 w 345117"/>
                  <a:gd name="connsiteY14" fmla="*/ 130315 h 440623"/>
                  <a:gd name="connsiteX15" fmla="*/ 331679 w 345117"/>
                  <a:gd name="connsiteY15" fmla="*/ 181978 h 440623"/>
                  <a:gd name="connsiteX16" fmla="*/ 345118 w 345117"/>
                  <a:gd name="connsiteY16" fmla="*/ 168539 h 440623"/>
                  <a:gd name="connsiteX17" fmla="*/ 331679 w 345117"/>
                  <a:gd name="connsiteY17" fmla="*/ 155100 h 440623"/>
                  <a:gd name="connsiteX18" fmla="*/ 318240 w 345117"/>
                  <a:gd name="connsiteY18" fmla="*/ 168539 h 440623"/>
                  <a:gd name="connsiteX19" fmla="*/ 331679 w 345117"/>
                  <a:gd name="connsiteY19" fmla="*/ 181978 h 440623"/>
                  <a:gd name="connsiteX20" fmla="*/ 331679 w 345117"/>
                  <a:gd name="connsiteY20" fmla="*/ 233751 h 440623"/>
                  <a:gd name="connsiteX21" fmla="*/ 345118 w 345117"/>
                  <a:gd name="connsiteY21" fmla="*/ 220312 h 440623"/>
                  <a:gd name="connsiteX22" fmla="*/ 331679 w 345117"/>
                  <a:gd name="connsiteY22" fmla="*/ 206873 h 440623"/>
                  <a:gd name="connsiteX23" fmla="*/ 318240 w 345117"/>
                  <a:gd name="connsiteY23" fmla="*/ 220312 h 440623"/>
                  <a:gd name="connsiteX24" fmla="*/ 331679 w 345117"/>
                  <a:gd name="connsiteY24" fmla="*/ 233751 h 440623"/>
                  <a:gd name="connsiteX25" fmla="*/ 331679 w 345117"/>
                  <a:gd name="connsiteY25" fmla="*/ 285414 h 440623"/>
                  <a:gd name="connsiteX26" fmla="*/ 345118 w 345117"/>
                  <a:gd name="connsiteY26" fmla="*/ 271975 h 440623"/>
                  <a:gd name="connsiteX27" fmla="*/ 331679 w 345117"/>
                  <a:gd name="connsiteY27" fmla="*/ 258536 h 440623"/>
                  <a:gd name="connsiteX28" fmla="*/ 318240 w 345117"/>
                  <a:gd name="connsiteY28" fmla="*/ 271975 h 440623"/>
                  <a:gd name="connsiteX29" fmla="*/ 331679 w 345117"/>
                  <a:gd name="connsiteY29" fmla="*/ 285414 h 440623"/>
                  <a:gd name="connsiteX30" fmla="*/ 331679 w 345117"/>
                  <a:gd name="connsiteY30" fmla="*/ 337187 h 440623"/>
                  <a:gd name="connsiteX31" fmla="*/ 345118 w 345117"/>
                  <a:gd name="connsiteY31" fmla="*/ 323748 h 440623"/>
                  <a:gd name="connsiteX32" fmla="*/ 331679 w 345117"/>
                  <a:gd name="connsiteY32" fmla="*/ 310309 h 440623"/>
                  <a:gd name="connsiteX33" fmla="*/ 318240 w 345117"/>
                  <a:gd name="connsiteY33" fmla="*/ 323748 h 440623"/>
                  <a:gd name="connsiteX34" fmla="*/ 331679 w 345117"/>
                  <a:gd name="connsiteY34" fmla="*/ 337187 h 440623"/>
                  <a:gd name="connsiteX35" fmla="*/ 331679 w 345117"/>
                  <a:gd name="connsiteY35" fmla="*/ 388960 h 440623"/>
                  <a:gd name="connsiteX36" fmla="*/ 345118 w 345117"/>
                  <a:gd name="connsiteY36" fmla="*/ 375521 h 440623"/>
                  <a:gd name="connsiteX37" fmla="*/ 331679 w 345117"/>
                  <a:gd name="connsiteY37" fmla="*/ 362082 h 440623"/>
                  <a:gd name="connsiteX38" fmla="*/ 318240 w 345117"/>
                  <a:gd name="connsiteY38" fmla="*/ 375521 h 440623"/>
                  <a:gd name="connsiteX39" fmla="*/ 331679 w 345117"/>
                  <a:gd name="connsiteY39" fmla="*/ 388960 h 440623"/>
                  <a:gd name="connsiteX40" fmla="*/ 331679 w 345117"/>
                  <a:gd name="connsiteY40" fmla="*/ 440623 h 440623"/>
                  <a:gd name="connsiteX41" fmla="*/ 345118 w 345117"/>
                  <a:gd name="connsiteY41" fmla="*/ 427184 h 440623"/>
                  <a:gd name="connsiteX42" fmla="*/ 331679 w 345117"/>
                  <a:gd name="connsiteY42" fmla="*/ 413745 h 440623"/>
                  <a:gd name="connsiteX43" fmla="*/ 318240 w 345117"/>
                  <a:gd name="connsiteY43" fmla="*/ 427184 h 440623"/>
                  <a:gd name="connsiteX44" fmla="*/ 331679 w 345117"/>
                  <a:gd name="connsiteY44" fmla="*/ 440623 h 440623"/>
                  <a:gd name="connsiteX45" fmla="*/ 286185 w 345117"/>
                  <a:gd name="connsiteY45" fmla="*/ 26878 h 440623"/>
                  <a:gd name="connsiteX46" fmla="*/ 299623 w 345117"/>
                  <a:gd name="connsiteY46" fmla="*/ 13439 h 440623"/>
                  <a:gd name="connsiteX47" fmla="*/ 286185 w 345117"/>
                  <a:gd name="connsiteY47" fmla="*/ 0 h 440623"/>
                  <a:gd name="connsiteX48" fmla="*/ 272746 w 345117"/>
                  <a:gd name="connsiteY48" fmla="*/ 13439 h 440623"/>
                  <a:gd name="connsiteX49" fmla="*/ 286185 w 345117"/>
                  <a:gd name="connsiteY49" fmla="*/ 26878 h 440623"/>
                  <a:gd name="connsiteX50" fmla="*/ 286185 w 345117"/>
                  <a:gd name="connsiteY50" fmla="*/ 78541 h 440623"/>
                  <a:gd name="connsiteX51" fmla="*/ 299623 w 345117"/>
                  <a:gd name="connsiteY51" fmla="*/ 65102 h 440623"/>
                  <a:gd name="connsiteX52" fmla="*/ 286185 w 345117"/>
                  <a:gd name="connsiteY52" fmla="*/ 51663 h 440623"/>
                  <a:gd name="connsiteX53" fmla="*/ 272746 w 345117"/>
                  <a:gd name="connsiteY53" fmla="*/ 65102 h 440623"/>
                  <a:gd name="connsiteX54" fmla="*/ 286185 w 345117"/>
                  <a:gd name="connsiteY54" fmla="*/ 78541 h 440623"/>
                  <a:gd name="connsiteX55" fmla="*/ 286185 w 345117"/>
                  <a:gd name="connsiteY55" fmla="*/ 130315 h 440623"/>
                  <a:gd name="connsiteX56" fmla="*/ 299623 w 345117"/>
                  <a:gd name="connsiteY56" fmla="*/ 116876 h 440623"/>
                  <a:gd name="connsiteX57" fmla="*/ 286185 w 345117"/>
                  <a:gd name="connsiteY57" fmla="*/ 103436 h 440623"/>
                  <a:gd name="connsiteX58" fmla="*/ 272746 w 345117"/>
                  <a:gd name="connsiteY58" fmla="*/ 116876 h 440623"/>
                  <a:gd name="connsiteX59" fmla="*/ 286185 w 345117"/>
                  <a:gd name="connsiteY59" fmla="*/ 130315 h 440623"/>
                  <a:gd name="connsiteX60" fmla="*/ 286185 w 345117"/>
                  <a:gd name="connsiteY60" fmla="*/ 181978 h 440623"/>
                  <a:gd name="connsiteX61" fmla="*/ 299623 w 345117"/>
                  <a:gd name="connsiteY61" fmla="*/ 168539 h 440623"/>
                  <a:gd name="connsiteX62" fmla="*/ 286185 w 345117"/>
                  <a:gd name="connsiteY62" fmla="*/ 155100 h 440623"/>
                  <a:gd name="connsiteX63" fmla="*/ 272746 w 345117"/>
                  <a:gd name="connsiteY63" fmla="*/ 168539 h 440623"/>
                  <a:gd name="connsiteX64" fmla="*/ 286185 w 345117"/>
                  <a:gd name="connsiteY64" fmla="*/ 181978 h 440623"/>
                  <a:gd name="connsiteX65" fmla="*/ 286185 w 345117"/>
                  <a:gd name="connsiteY65" fmla="*/ 233751 h 440623"/>
                  <a:gd name="connsiteX66" fmla="*/ 299623 w 345117"/>
                  <a:gd name="connsiteY66" fmla="*/ 220312 h 440623"/>
                  <a:gd name="connsiteX67" fmla="*/ 286185 w 345117"/>
                  <a:gd name="connsiteY67" fmla="*/ 206873 h 440623"/>
                  <a:gd name="connsiteX68" fmla="*/ 272746 w 345117"/>
                  <a:gd name="connsiteY68" fmla="*/ 220312 h 440623"/>
                  <a:gd name="connsiteX69" fmla="*/ 286185 w 345117"/>
                  <a:gd name="connsiteY69" fmla="*/ 233751 h 440623"/>
                  <a:gd name="connsiteX70" fmla="*/ 286185 w 345117"/>
                  <a:gd name="connsiteY70" fmla="*/ 285414 h 440623"/>
                  <a:gd name="connsiteX71" fmla="*/ 299623 w 345117"/>
                  <a:gd name="connsiteY71" fmla="*/ 271975 h 440623"/>
                  <a:gd name="connsiteX72" fmla="*/ 286185 w 345117"/>
                  <a:gd name="connsiteY72" fmla="*/ 258536 h 440623"/>
                  <a:gd name="connsiteX73" fmla="*/ 272746 w 345117"/>
                  <a:gd name="connsiteY73" fmla="*/ 271975 h 440623"/>
                  <a:gd name="connsiteX74" fmla="*/ 286185 w 345117"/>
                  <a:gd name="connsiteY74" fmla="*/ 285414 h 440623"/>
                  <a:gd name="connsiteX75" fmla="*/ 286185 w 345117"/>
                  <a:gd name="connsiteY75" fmla="*/ 337187 h 440623"/>
                  <a:gd name="connsiteX76" fmla="*/ 299623 w 345117"/>
                  <a:gd name="connsiteY76" fmla="*/ 323748 h 440623"/>
                  <a:gd name="connsiteX77" fmla="*/ 286185 w 345117"/>
                  <a:gd name="connsiteY77" fmla="*/ 310309 h 440623"/>
                  <a:gd name="connsiteX78" fmla="*/ 272746 w 345117"/>
                  <a:gd name="connsiteY78" fmla="*/ 323748 h 440623"/>
                  <a:gd name="connsiteX79" fmla="*/ 286185 w 345117"/>
                  <a:gd name="connsiteY79" fmla="*/ 337187 h 440623"/>
                  <a:gd name="connsiteX80" fmla="*/ 286185 w 345117"/>
                  <a:gd name="connsiteY80" fmla="*/ 388960 h 440623"/>
                  <a:gd name="connsiteX81" fmla="*/ 299623 w 345117"/>
                  <a:gd name="connsiteY81" fmla="*/ 375521 h 440623"/>
                  <a:gd name="connsiteX82" fmla="*/ 286185 w 345117"/>
                  <a:gd name="connsiteY82" fmla="*/ 362082 h 440623"/>
                  <a:gd name="connsiteX83" fmla="*/ 272746 w 345117"/>
                  <a:gd name="connsiteY83" fmla="*/ 375521 h 440623"/>
                  <a:gd name="connsiteX84" fmla="*/ 286185 w 345117"/>
                  <a:gd name="connsiteY84" fmla="*/ 388960 h 440623"/>
                  <a:gd name="connsiteX85" fmla="*/ 286185 w 345117"/>
                  <a:gd name="connsiteY85" fmla="*/ 440623 h 440623"/>
                  <a:gd name="connsiteX86" fmla="*/ 299623 w 345117"/>
                  <a:gd name="connsiteY86" fmla="*/ 427184 h 440623"/>
                  <a:gd name="connsiteX87" fmla="*/ 286185 w 345117"/>
                  <a:gd name="connsiteY87" fmla="*/ 413745 h 440623"/>
                  <a:gd name="connsiteX88" fmla="*/ 272746 w 345117"/>
                  <a:gd name="connsiteY88" fmla="*/ 427184 h 440623"/>
                  <a:gd name="connsiteX89" fmla="*/ 286185 w 345117"/>
                  <a:gd name="connsiteY89" fmla="*/ 440623 h 440623"/>
                  <a:gd name="connsiteX90" fmla="*/ 240690 w 345117"/>
                  <a:gd name="connsiteY90" fmla="*/ 26878 h 440623"/>
                  <a:gd name="connsiteX91" fmla="*/ 254129 w 345117"/>
                  <a:gd name="connsiteY91" fmla="*/ 13439 h 440623"/>
                  <a:gd name="connsiteX92" fmla="*/ 240690 w 345117"/>
                  <a:gd name="connsiteY92" fmla="*/ 0 h 440623"/>
                  <a:gd name="connsiteX93" fmla="*/ 227252 w 345117"/>
                  <a:gd name="connsiteY93" fmla="*/ 13439 h 440623"/>
                  <a:gd name="connsiteX94" fmla="*/ 240690 w 345117"/>
                  <a:gd name="connsiteY94" fmla="*/ 26878 h 440623"/>
                  <a:gd name="connsiteX95" fmla="*/ 240690 w 345117"/>
                  <a:gd name="connsiteY95" fmla="*/ 78541 h 440623"/>
                  <a:gd name="connsiteX96" fmla="*/ 254129 w 345117"/>
                  <a:gd name="connsiteY96" fmla="*/ 65102 h 440623"/>
                  <a:gd name="connsiteX97" fmla="*/ 240690 w 345117"/>
                  <a:gd name="connsiteY97" fmla="*/ 51663 h 440623"/>
                  <a:gd name="connsiteX98" fmla="*/ 227252 w 345117"/>
                  <a:gd name="connsiteY98" fmla="*/ 65102 h 440623"/>
                  <a:gd name="connsiteX99" fmla="*/ 240690 w 345117"/>
                  <a:gd name="connsiteY99" fmla="*/ 78541 h 440623"/>
                  <a:gd name="connsiteX100" fmla="*/ 240690 w 345117"/>
                  <a:gd name="connsiteY100" fmla="*/ 130315 h 440623"/>
                  <a:gd name="connsiteX101" fmla="*/ 254129 w 345117"/>
                  <a:gd name="connsiteY101" fmla="*/ 116876 h 440623"/>
                  <a:gd name="connsiteX102" fmla="*/ 240690 w 345117"/>
                  <a:gd name="connsiteY102" fmla="*/ 103436 h 440623"/>
                  <a:gd name="connsiteX103" fmla="*/ 227252 w 345117"/>
                  <a:gd name="connsiteY103" fmla="*/ 116876 h 440623"/>
                  <a:gd name="connsiteX104" fmla="*/ 240690 w 345117"/>
                  <a:gd name="connsiteY104" fmla="*/ 130315 h 440623"/>
                  <a:gd name="connsiteX105" fmla="*/ 240690 w 345117"/>
                  <a:gd name="connsiteY105" fmla="*/ 181978 h 440623"/>
                  <a:gd name="connsiteX106" fmla="*/ 254129 w 345117"/>
                  <a:gd name="connsiteY106" fmla="*/ 168539 h 440623"/>
                  <a:gd name="connsiteX107" fmla="*/ 240690 w 345117"/>
                  <a:gd name="connsiteY107" fmla="*/ 155100 h 440623"/>
                  <a:gd name="connsiteX108" fmla="*/ 227252 w 345117"/>
                  <a:gd name="connsiteY108" fmla="*/ 168539 h 440623"/>
                  <a:gd name="connsiteX109" fmla="*/ 240690 w 345117"/>
                  <a:gd name="connsiteY109" fmla="*/ 181978 h 440623"/>
                  <a:gd name="connsiteX110" fmla="*/ 240690 w 345117"/>
                  <a:gd name="connsiteY110" fmla="*/ 233751 h 440623"/>
                  <a:gd name="connsiteX111" fmla="*/ 254129 w 345117"/>
                  <a:gd name="connsiteY111" fmla="*/ 220312 h 440623"/>
                  <a:gd name="connsiteX112" fmla="*/ 240690 w 345117"/>
                  <a:gd name="connsiteY112" fmla="*/ 206873 h 440623"/>
                  <a:gd name="connsiteX113" fmla="*/ 227252 w 345117"/>
                  <a:gd name="connsiteY113" fmla="*/ 220312 h 440623"/>
                  <a:gd name="connsiteX114" fmla="*/ 240690 w 345117"/>
                  <a:gd name="connsiteY114" fmla="*/ 233751 h 440623"/>
                  <a:gd name="connsiteX115" fmla="*/ 240690 w 345117"/>
                  <a:gd name="connsiteY115" fmla="*/ 285414 h 440623"/>
                  <a:gd name="connsiteX116" fmla="*/ 254129 w 345117"/>
                  <a:gd name="connsiteY116" fmla="*/ 271975 h 440623"/>
                  <a:gd name="connsiteX117" fmla="*/ 240690 w 345117"/>
                  <a:gd name="connsiteY117" fmla="*/ 258536 h 440623"/>
                  <a:gd name="connsiteX118" fmla="*/ 227252 w 345117"/>
                  <a:gd name="connsiteY118" fmla="*/ 271975 h 440623"/>
                  <a:gd name="connsiteX119" fmla="*/ 240690 w 345117"/>
                  <a:gd name="connsiteY119" fmla="*/ 285414 h 440623"/>
                  <a:gd name="connsiteX120" fmla="*/ 240690 w 345117"/>
                  <a:gd name="connsiteY120" fmla="*/ 337187 h 440623"/>
                  <a:gd name="connsiteX121" fmla="*/ 254129 w 345117"/>
                  <a:gd name="connsiteY121" fmla="*/ 323748 h 440623"/>
                  <a:gd name="connsiteX122" fmla="*/ 240690 w 345117"/>
                  <a:gd name="connsiteY122" fmla="*/ 310309 h 440623"/>
                  <a:gd name="connsiteX123" fmla="*/ 227252 w 345117"/>
                  <a:gd name="connsiteY123" fmla="*/ 323748 h 440623"/>
                  <a:gd name="connsiteX124" fmla="*/ 240690 w 345117"/>
                  <a:gd name="connsiteY124" fmla="*/ 337187 h 440623"/>
                  <a:gd name="connsiteX125" fmla="*/ 240690 w 345117"/>
                  <a:gd name="connsiteY125" fmla="*/ 388960 h 440623"/>
                  <a:gd name="connsiteX126" fmla="*/ 254129 w 345117"/>
                  <a:gd name="connsiteY126" fmla="*/ 375521 h 440623"/>
                  <a:gd name="connsiteX127" fmla="*/ 240690 w 345117"/>
                  <a:gd name="connsiteY127" fmla="*/ 362082 h 440623"/>
                  <a:gd name="connsiteX128" fmla="*/ 227252 w 345117"/>
                  <a:gd name="connsiteY128" fmla="*/ 375521 h 440623"/>
                  <a:gd name="connsiteX129" fmla="*/ 240690 w 345117"/>
                  <a:gd name="connsiteY129" fmla="*/ 388960 h 440623"/>
                  <a:gd name="connsiteX130" fmla="*/ 240690 w 345117"/>
                  <a:gd name="connsiteY130" fmla="*/ 440623 h 440623"/>
                  <a:gd name="connsiteX131" fmla="*/ 254129 w 345117"/>
                  <a:gd name="connsiteY131" fmla="*/ 427184 h 440623"/>
                  <a:gd name="connsiteX132" fmla="*/ 240690 w 345117"/>
                  <a:gd name="connsiteY132" fmla="*/ 413745 h 440623"/>
                  <a:gd name="connsiteX133" fmla="*/ 227252 w 345117"/>
                  <a:gd name="connsiteY133" fmla="*/ 427184 h 440623"/>
                  <a:gd name="connsiteX134" fmla="*/ 240690 w 345117"/>
                  <a:gd name="connsiteY134" fmla="*/ 440623 h 440623"/>
                  <a:gd name="connsiteX135" fmla="*/ 195306 w 345117"/>
                  <a:gd name="connsiteY135" fmla="*/ 26878 h 440623"/>
                  <a:gd name="connsiteX136" fmla="*/ 208745 w 345117"/>
                  <a:gd name="connsiteY136" fmla="*/ 13439 h 440623"/>
                  <a:gd name="connsiteX137" fmla="*/ 195306 w 345117"/>
                  <a:gd name="connsiteY137" fmla="*/ 0 h 440623"/>
                  <a:gd name="connsiteX138" fmla="*/ 181867 w 345117"/>
                  <a:gd name="connsiteY138" fmla="*/ 13439 h 440623"/>
                  <a:gd name="connsiteX139" fmla="*/ 195306 w 345117"/>
                  <a:gd name="connsiteY139" fmla="*/ 26878 h 440623"/>
                  <a:gd name="connsiteX140" fmla="*/ 195306 w 345117"/>
                  <a:gd name="connsiteY140" fmla="*/ 78541 h 440623"/>
                  <a:gd name="connsiteX141" fmla="*/ 208745 w 345117"/>
                  <a:gd name="connsiteY141" fmla="*/ 65102 h 440623"/>
                  <a:gd name="connsiteX142" fmla="*/ 195306 w 345117"/>
                  <a:gd name="connsiteY142" fmla="*/ 51663 h 440623"/>
                  <a:gd name="connsiteX143" fmla="*/ 181867 w 345117"/>
                  <a:gd name="connsiteY143" fmla="*/ 65102 h 440623"/>
                  <a:gd name="connsiteX144" fmla="*/ 195306 w 345117"/>
                  <a:gd name="connsiteY144" fmla="*/ 78541 h 440623"/>
                  <a:gd name="connsiteX145" fmla="*/ 195306 w 345117"/>
                  <a:gd name="connsiteY145" fmla="*/ 130315 h 440623"/>
                  <a:gd name="connsiteX146" fmla="*/ 208745 w 345117"/>
                  <a:gd name="connsiteY146" fmla="*/ 116876 h 440623"/>
                  <a:gd name="connsiteX147" fmla="*/ 195306 w 345117"/>
                  <a:gd name="connsiteY147" fmla="*/ 103436 h 440623"/>
                  <a:gd name="connsiteX148" fmla="*/ 181867 w 345117"/>
                  <a:gd name="connsiteY148" fmla="*/ 116876 h 440623"/>
                  <a:gd name="connsiteX149" fmla="*/ 195306 w 345117"/>
                  <a:gd name="connsiteY149" fmla="*/ 130315 h 440623"/>
                  <a:gd name="connsiteX150" fmla="*/ 195306 w 345117"/>
                  <a:gd name="connsiteY150" fmla="*/ 181978 h 440623"/>
                  <a:gd name="connsiteX151" fmla="*/ 208745 w 345117"/>
                  <a:gd name="connsiteY151" fmla="*/ 168539 h 440623"/>
                  <a:gd name="connsiteX152" fmla="*/ 195306 w 345117"/>
                  <a:gd name="connsiteY152" fmla="*/ 155100 h 440623"/>
                  <a:gd name="connsiteX153" fmla="*/ 181867 w 345117"/>
                  <a:gd name="connsiteY153" fmla="*/ 168539 h 440623"/>
                  <a:gd name="connsiteX154" fmla="*/ 195306 w 345117"/>
                  <a:gd name="connsiteY154" fmla="*/ 181978 h 440623"/>
                  <a:gd name="connsiteX155" fmla="*/ 195306 w 345117"/>
                  <a:gd name="connsiteY155" fmla="*/ 233751 h 440623"/>
                  <a:gd name="connsiteX156" fmla="*/ 208745 w 345117"/>
                  <a:gd name="connsiteY156" fmla="*/ 220312 h 440623"/>
                  <a:gd name="connsiteX157" fmla="*/ 195306 w 345117"/>
                  <a:gd name="connsiteY157" fmla="*/ 206873 h 440623"/>
                  <a:gd name="connsiteX158" fmla="*/ 181867 w 345117"/>
                  <a:gd name="connsiteY158" fmla="*/ 220312 h 440623"/>
                  <a:gd name="connsiteX159" fmla="*/ 195306 w 345117"/>
                  <a:gd name="connsiteY159" fmla="*/ 233751 h 440623"/>
                  <a:gd name="connsiteX160" fmla="*/ 195306 w 345117"/>
                  <a:gd name="connsiteY160" fmla="*/ 285414 h 440623"/>
                  <a:gd name="connsiteX161" fmla="*/ 208745 w 345117"/>
                  <a:gd name="connsiteY161" fmla="*/ 271975 h 440623"/>
                  <a:gd name="connsiteX162" fmla="*/ 195306 w 345117"/>
                  <a:gd name="connsiteY162" fmla="*/ 258536 h 440623"/>
                  <a:gd name="connsiteX163" fmla="*/ 181867 w 345117"/>
                  <a:gd name="connsiteY163" fmla="*/ 271975 h 440623"/>
                  <a:gd name="connsiteX164" fmla="*/ 195306 w 345117"/>
                  <a:gd name="connsiteY164" fmla="*/ 285414 h 440623"/>
                  <a:gd name="connsiteX165" fmla="*/ 195306 w 345117"/>
                  <a:gd name="connsiteY165" fmla="*/ 337187 h 440623"/>
                  <a:gd name="connsiteX166" fmla="*/ 208745 w 345117"/>
                  <a:gd name="connsiteY166" fmla="*/ 323748 h 440623"/>
                  <a:gd name="connsiteX167" fmla="*/ 195306 w 345117"/>
                  <a:gd name="connsiteY167" fmla="*/ 310309 h 440623"/>
                  <a:gd name="connsiteX168" fmla="*/ 181867 w 345117"/>
                  <a:gd name="connsiteY168" fmla="*/ 323748 h 440623"/>
                  <a:gd name="connsiteX169" fmla="*/ 195306 w 345117"/>
                  <a:gd name="connsiteY169" fmla="*/ 337187 h 440623"/>
                  <a:gd name="connsiteX170" fmla="*/ 195306 w 345117"/>
                  <a:gd name="connsiteY170" fmla="*/ 388960 h 440623"/>
                  <a:gd name="connsiteX171" fmla="*/ 208745 w 345117"/>
                  <a:gd name="connsiteY171" fmla="*/ 375521 h 440623"/>
                  <a:gd name="connsiteX172" fmla="*/ 195306 w 345117"/>
                  <a:gd name="connsiteY172" fmla="*/ 362082 h 440623"/>
                  <a:gd name="connsiteX173" fmla="*/ 181867 w 345117"/>
                  <a:gd name="connsiteY173" fmla="*/ 375521 h 440623"/>
                  <a:gd name="connsiteX174" fmla="*/ 195306 w 345117"/>
                  <a:gd name="connsiteY174" fmla="*/ 388960 h 440623"/>
                  <a:gd name="connsiteX175" fmla="*/ 195306 w 345117"/>
                  <a:gd name="connsiteY175" fmla="*/ 440623 h 440623"/>
                  <a:gd name="connsiteX176" fmla="*/ 208745 w 345117"/>
                  <a:gd name="connsiteY176" fmla="*/ 427184 h 440623"/>
                  <a:gd name="connsiteX177" fmla="*/ 195306 w 345117"/>
                  <a:gd name="connsiteY177" fmla="*/ 413745 h 440623"/>
                  <a:gd name="connsiteX178" fmla="*/ 181867 w 345117"/>
                  <a:gd name="connsiteY178" fmla="*/ 427184 h 440623"/>
                  <a:gd name="connsiteX179" fmla="*/ 195306 w 345117"/>
                  <a:gd name="connsiteY179" fmla="*/ 440623 h 440623"/>
                  <a:gd name="connsiteX180" fmla="*/ 149812 w 345117"/>
                  <a:gd name="connsiteY180" fmla="*/ 26878 h 440623"/>
                  <a:gd name="connsiteX181" fmla="*/ 163250 w 345117"/>
                  <a:gd name="connsiteY181" fmla="*/ 13439 h 440623"/>
                  <a:gd name="connsiteX182" fmla="*/ 149812 w 345117"/>
                  <a:gd name="connsiteY182" fmla="*/ 0 h 440623"/>
                  <a:gd name="connsiteX183" fmla="*/ 136373 w 345117"/>
                  <a:gd name="connsiteY183" fmla="*/ 13439 h 440623"/>
                  <a:gd name="connsiteX184" fmla="*/ 149812 w 345117"/>
                  <a:gd name="connsiteY184" fmla="*/ 26878 h 440623"/>
                  <a:gd name="connsiteX185" fmla="*/ 149812 w 345117"/>
                  <a:gd name="connsiteY185" fmla="*/ 78541 h 440623"/>
                  <a:gd name="connsiteX186" fmla="*/ 163250 w 345117"/>
                  <a:gd name="connsiteY186" fmla="*/ 65102 h 440623"/>
                  <a:gd name="connsiteX187" fmla="*/ 149812 w 345117"/>
                  <a:gd name="connsiteY187" fmla="*/ 51663 h 440623"/>
                  <a:gd name="connsiteX188" fmla="*/ 136373 w 345117"/>
                  <a:gd name="connsiteY188" fmla="*/ 65102 h 440623"/>
                  <a:gd name="connsiteX189" fmla="*/ 149812 w 345117"/>
                  <a:gd name="connsiteY189" fmla="*/ 78541 h 440623"/>
                  <a:gd name="connsiteX190" fmla="*/ 149812 w 345117"/>
                  <a:gd name="connsiteY190" fmla="*/ 130315 h 440623"/>
                  <a:gd name="connsiteX191" fmla="*/ 163250 w 345117"/>
                  <a:gd name="connsiteY191" fmla="*/ 116876 h 440623"/>
                  <a:gd name="connsiteX192" fmla="*/ 149812 w 345117"/>
                  <a:gd name="connsiteY192" fmla="*/ 103436 h 440623"/>
                  <a:gd name="connsiteX193" fmla="*/ 136373 w 345117"/>
                  <a:gd name="connsiteY193" fmla="*/ 116876 h 440623"/>
                  <a:gd name="connsiteX194" fmla="*/ 149812 w 345117"/>
                  <a:gd name="connsiteY194" fmla="*/ 130315 h 440623"/>
                  <a:gd name="connsiteX195" fmla="*/ 149812 w 345117"/>
                  <a:gd name="connsiteY195" fmla="*/ 181978 h 440623"/>
                  <a:gd name="connsiteX196" fmla="*/ 163250 w 345117"/>
                  <a:gd name="connsiteY196" fmla="*/ 168539 h 440623"/>
                  <a:gd name="connsiteX197" fmla="*/ 149812 w 345117"/>
                  <a:gd name="connsiteY197" fmla="*/ 155100 h 440623"/>
                  <a:gd name="connsiteX198" fmla="*/ 136373 w 345117"/>
                  <a:gd name="connsiteY198" fmla="*/ 168539 h 440623"/>
                  <a:gd name="connsiteX199" fmla="*/ 149812 w 345117"/>
                  <a:gd name="connsiteY199" fmla="*/ 181978 h 440623"/>
                  <a:gd name="connsiteX200" fmla="*/ 149812 w 345117"/>
                  <a:gd name="connsiteY200" fmla="*/ 233751 h 440623"/>
                  <a:gd name="connsiteX201" fmla="*/ 163250 w 345117"/>
                  <a:gd name="connsiteY201" fmla="*/ 220312 h 440623"/>
                  <a:gd name="connsiteX202" fmla="*/ 149812 w 345117"/>
                  <a:gd name="connsiteY202" fmla="*/ 206873 h 440623"/>
                  <a:gd name="connsiteX203" fmla="*/ 136373 w 345117"/>
                  <a:gd name="connsiteY203" fmla="*/ 220312 h 440623"/>
                  <a:gd name="connsiteX204" fmla="*/ 149812 w 345117"/>
                  <a:gd name="connsiteY204" fmla="*/ 233751 h 440623"/>
                  <a:gd name="connsiteX205" fmla="*/ 149812 w 345117"/>
                  <a:gd name="connsiteY205" fmla="*/ 285414 h 440623"/>
                  <a:gd name="connsiteX206" fmla="*/ 163250 w 345117"/>
                  <a:gd name="connsiteY206" fmla="*/ 271975 h 440623"/>
                  <a:gd name="connsiteX207" fmla="*/ 149812 w 345117"/>
                  <a:gd name="connsiteY207" fmla="*/ 258536 h 440623"/>
                  <a:gd name="connsiteX208" fmla="*/ 136373 w 345117"/>
                  <a:gd name="connsiteY208" fmla="*/ 271975 h 440623"/>
                  <a:gd name="connsiteX209" fmla="*/ 149812 w 345117"/>
                  <a:gd name="connsiteY209" fmla="*/ 285414 h 440623"/>
                  <a:gd name="connsiteX210" fmla="*/ 149812 w 345117"/>
                  <a:gd name="connsiteY210" fmla="*/ 337187 h 440623"/>
                  <a:gd name="connsiteX211" fmla="*/ 163250 w 345117"/>
                  <a:gd name="connsiteY211" fmla="*/ 323748 h 440623"/>
                  <a:gd name="connsiteX212" fmla="*/ 149812 w 345117"/>
                  <a:gd name="connsiteY212" fmla="*/ 310309 h 440623"/>
                  <a:gd name="connsiteX213" fmla="*/ 136373 w 345117"/>
                  <a:gd name="connsiteY213" fmla="*/ 323748 h 440623"/>
                  <a:gd name="connsiteX214" fmla="*/ 149812 w 345117"/>
                  <a:gd name="connsiteY214" fmla="*/ 337187 h 440623"/>
                  <a:gd name="connsiteX215" fmla="*/ 149812 w 345117"/>
                  <a:gd name="connsiteY215" fmla="*/ 388960 h 440623"/>
                  <a:gd name="connsiteX216" fmla="*/ 163250 w 345117"/>
                  <a:gd name="connsiteY216" fmla="*/ 375521 h 440623"/>
                  <a:gd name="connsiteX217" fmla="*/ 149812 w 345117"/>
                  <a:gd name="connsiteY217" fmla="*/ 362082 h 440623"/>
                  <a:gd name="connsiteX218" fmla="*/ 136373 w 345117"/>
                  <a:gd name="connsiteY218" fmla="*/ 375521 h 440623"/>
                  <a:gd name="connsiteX219" fmla="*/ 149812 w 345117"/>
                  <a:gd name="connsiteY219" fmla="*/ 388960 h 440623"/>
                  <a:gd name="connsiteX220" fmla="*/ 149812 w 345117"/>
                  <a:gd name="connsiteY220" fmla="*/ 440623 h 440623"/>
                  <a:gd name="connsiteX221" fmla="*/ 163250 w 345117"/>
                  <a:gd name="connsiteY221" fmla="*/ 427184 h 440623"/>
                  <a:gd name="connsiteX222" fmla="*/ 149812 w 345117"/>
                  <a:gd name="connsiteY222" fmla="*/ 413745 h 440623"/>
                  <a:gd name="connsiteX223" fmla="*/ 136373 w 345117"/>
                  <a:gd name="connsiteY223" fmla="*/ 427184 h 440623"/>
                  <a:gd name="connsiteX224" fmla="*/ 149812 w 345117"/>
                  <a:gd name="connsiteY224" fmla="*/ 440623 h 440623"/>
                  <a:gd name="connsiteX225" fmla="*/ 104427 w 345117"/>
                  <a:gd name="connsiteY225" fmla="*/ 26878 h 440623"/>
                  <a:gd name="connsiteX226" fmla="*/ 117866 w 345117"/>
                  <a:gd name="connsiteY226" fmla="*/ 13439 h 440623"/>
                  <a:gd name="connsiteX227" fmla="*/ 104427 w 345117"/>
                  <a:gd name="connsiteY227" fmla="*/ 0 h 440623"/>
                  <a:gd name="connsiteX228" fmla="*/ 90989 w 345117"/>
                  <a:gd name="connsiteY228" fmla="*/ 13439 h 440623"/>
                  <a:gd name="connsiteX229" fmla="*/ 104427 w 345117"/>
                  <a:gd name="connsiteY229" fmla="*/ 26878 h 440623"/>
                  <a:gd name="connsiteX230" fmla="*/ 104427 w 345117"/>
                  <a:gd name="connsiteY230" fmla="*/ 78541 h 440623"/>
                  <a:gd name="connsiteX231" fmla="*/ 117866 w 345117"/>
                  <a:gd name="connsiteY231" fmla="*/ 65102 h 440623"/>
                  <a:gd name="connsiteX232" fmla="*/ 104427 w 345117"/>
                  <a:gd name="connsiteY232" fmla="*/ 51663 h 440623"/>
                  <a:gd name="connsiteX233" fmla="*/ 90989 w 345117"/>
                  <a:gd name="connsiteY233" fmla="*/ 65102 h 440623"/>
                  <a:gd name="connsiteX234" fmla="*/ 104427 w 345117"/>
                  <a:gd name="connsiteY234" fmla="*/ 78541 h 440623"/>
                  <a:gd name="connsiteX235" fmla="*/ 104427 w 345117"/>
                  <a:gd name="connsiteY235" fmla="*/ 130315 h 440623"/>
                  <a:gd name="connsiteX236" fmla="*/ 117866 w 345117"/>
                  <a:gd name="connsiteY236" fmla="*/ 116876 h 440623"/>
                  <a:gd name="connsiteX237" fmla="*/ 104427 w 345117"/>
                  <a:gd name="connsiteY237" fmla="*/ 103436 h 440623"/>
                  <a:gd name="connsiteX238" fmla="*/ 90989 w 345117"/>
                  <a:gd name="connsiteY238" fmla="*/ 116876 h 440623"/>
                  <a:gd name="connsiteX239" fmla="*/ 104427 w 345117"/>
                  <a:gd name="connsiteY239" fmla="*/ 130315 h 440623"/>
                  <a:gd name="connsiteX240" fmla="*/ 104427 w 345117"/>
                  <a:gd name="connsiteY240" fmla="*/ 181978 h 440623"/>
                  <a:gd name="connsiteX241" fmla="*/ 117866 w 345117"/>
                  <a:gd name="connsiteY241" fmla="*/ 168539 h 440623"/>
                  <a:gd name="connsiteX242" fmla="*/ 104427 w 345117"/>
                  <a:gd name="connsiteY242" fmla="*/ 155100 h 440623"/>
                  <a:gd name="connsiteX243" fmla="*/ 90989 w 345117"/>
                  <a:gd name="connsiteY243" fmla="*/ 168539 h 440623"/>
                  <a:gd name="connsiteX244" fmla="*/ 104427 w 345117"/>
                  <a:gd name="connsiteY244" fmla="*/ 181978 h 440623"/>
                  <a:gd name="connsiteX245" fmla="*/ 104427 w 345117"/>
                  <a:gd name="connsiteY245" fmla="*/ 233751 h 440623"/>
                  <a:gd name="connsiteX246" fmla="*/ 117866 w 345117"/>
                  <a:gd name="connsiteY246" fmla="*/ 220312 h 440623"/>
                  <a:gd name="connsiteX247" fmla="*/ 104427 w 345117"/>
                  <a:gd name="connsiteY247" fmla="*/ 206873 h 440623"/>
                  <a:gd name="connsiteX248" fmla="*/ 90989 w 345117"/>
                  <a:gd name="connsiteY248" fmla="*/ 220312 h 440623"/>
                  <a:gd name="connsiteX249" fmla="*/ 104427 w 345117"/>
                  <a:gd name="connsiteY249" fmla="*/ 233751 h 440623"/>
                  <a:gd name="connsiteX250" fmla="*/ 104427 w 345117"/>
                  <a:gd name="connsiteY250" fmla="*/ 285414 h 440623"/>
                  <a:gd name="connsiteX251" fmla="*/ 117866 w 345117"/>
                  <a:gd name="connsiteY251" fmla="*/ 271975 h 440623"/>
                  <a:gd name="connsiteX252" fmla="*/ 104427 w 345117"/>
                  <a:gd name="connsiteY252" fmla="*/ 258536 h 440623"/>
                  <a:gd name="connsiteX253" fmla="*/ 90989 w 345117"/>
                  <a:gd name="connsiteY253" fmla="*/ 271975 h 440623"/>
                  <a:gd name="connsiteX254" fmla="*/ 104427 w 345117"/>
                  <a:gd name="connsiteY254" fmla="*/ 285414 h 440623"/>
                  <a:gd name="connsiteX255" fmla="*/ 104427 w 345117"/>
                  <a:gd name="connsiteY255" fmla="*/ 337187 h 440623"/>
                  <a:gd name="connsiteX256" fmla="*/ 117866 w 345117"/>
                  <a:gd name="connsiteY256" fmla="*/ 323748 h 440623"/>
                  <a:gd name="connsiteX257" fmla="*/ 104427 w 345117"/>
                  <a:gd name="connsiteY257" fmla="*/ 310309 h 440623"/>
                  <a:gd name="connsiteX258" fmla="*/ 90989 w 345117"/>
                  <a:gd name="connsiteY258" fmla="*/ 323748 h 440623"/>
                  <a:gd name="connsiteX259" fmla="*/ 104427 w 345117"/>
                  <a:gd name="connsiteY259" fmla="*/ 337187 h 440623"/>
                  <a:gd name="connsiteX260" fmla="*/ 104427 w 345117"/>
                  <a:gd name="connsiteY260" fmla="*/ 388960 h 440623"/>
                  <a:gd name="connsiteX261" fmla="*/ 117866 w 345117"/>
                  <a:gd name="connsiteY261" fmla="*/ 375521 h 440623"/>
                  <a:gd name="connsiteX262" fmla="*/ 104427 w 345117"/>
                  <a:gd name="connsiteY262" fmla="*/ 362082 h 440623"/>
                  <a:gd name="connsiteX263" fmla="*/ 90989 w 345117"/>
                  <a:gd name="connsiteY263" fmla="*/ 375521 h 440623"/>
                  <a:gd name="connsiteX264" fmla="*/ 104427 w 345117"/>
                  <a:gd name="connsiteY264" fmla="*/ 388960 h 440623"/>
                  <a:gd name="connsiteX265" fmla="*/ 104427 w 345117"/>
                  <a:gd name="connsiteY265" fmla="*/ 440623 h 440623"/>
                  <a:gd name="connsiteX266" fmla="*/ 117866 w 345117"/>
                  <a:gd name="connsiteY266" fmla="*/ 427184 h 440623"/>
                  <a:gd name="connsiteX267" fmla="*/ 104427 w 345117"/>
                  <a:gd name="connsiteY267" fmla="*/ 413745 h 440623"/>
                  <a:gd name="connsiteX268" fmla="*/ 90989 w 345117"/>
                  <a:gd name="connsiteY268" fmla="*/ 427184 h 440623"/>
                  <a:gd name="connsiteX269" fmla="*/ 104427 w 345117"/>
                  <a:gd name="connsiteY269" fmla="*/ 440623 h 440623"/>
                  <a:gd name="connsiteX270" fmla="*/ 58933 w 345117"/>
                  <a:gd name="connsiteY270" fmla="*/ 26878 h 440623"/>
                  <a:gd name="connsiteX271" fmla="*/ 72372 w 345117"/>
                  <a:gd name="connsiteY271" fmla="*/ 13439 h 440623"/>
                  <a:gd name="connsiteX272" fmla="*/ 58933 w 345117"/>
                  <a:gd name="connsiteY272" fmla="*/ 0 h 440623"/>
                  <a:gd name="connsiteX273" fmla="*/ 45494 w 345117"/>
                  <a:gd name="connsiteY273" fmla="*/ 13439 h 440623"/>
                  <a:gd name="connsiteX274" fmla="*/ 58933 w 345117"/>
                  <a:gd name="connsiteY274" fmla="*/ 26878 h 440623"/>
                  <a:gd name="connsiteX275" fmla="*/ 58933 w 345117"/>
                  <a:gd name="connsiteY275" fmla="*/ 78541 h 440623"/>
                  <a:gd name="connsiteX276" fmla="*/ 72372 w 345117"/>
                  <a:gd name="connsiteY276" fmla="*/ 65102 h 440623"/>
                  <a:gd name="connsiteX277" fmla="*/ 58933 w 345117"/>
                  <a:gd name="connsiteY277" fmla="*/ 51663 h 440623"/>
                  <a:gd name="connsiteX278" fmla="*/ 45494 w 345117"/>
                  <a:gd name="connsiteY278" fmla="*/ 65102 h 440623"/>
                  <a:gd name="connsiteX279" fmla="*/ 58933 w 345117"/>
                  <a:gd name="connsiteY279" fmla="*/ 78541 h 440623"/>
                  <a:gd name="connsiteX280" fmla="*/ 58933 w 345117"/>
                  <a:gd name="connsiteY280" fmla="*/ 130315 h 440623"/>
                  <a:gd name="connsiteX281" fmla="*/ 72372 w 345117"/>
                  <a:gd name="connsiteY281" fmla="*/ 116876 h 440623"/>
                  <a:gd name="connsiteX282" fmla="*/ 58933 w 345117"/>
                  <a:gd name="connsiteY282" fmla="*/ 103436 h 440623"/>
                  <a:gd name="connsiteX283" fmla="*/ 45494 w 345117"/>
                  <a:gd name="connsiteY283" fmla="*/ 116876 h 440623"/>
                  <a:gd name="connsiteX284" fmla="*/ 58933 w 345117"/>
                  <a:gd name="connsiteY284" fmla="*/ 130315 h 440623"/>
                  <a:gd name="connsiteX285" fmla="*/ 58933 w 345117"/>
                  <a:gd name="connsiteY285" fmla="*/ 181978 h 440623"/>
                  <a:gd name="connsiteX286" fmla="*/ 72372 w 345117"/>
                  <a:gd name="connsiteY286" fmla="*/ 168539 h 440623"/>
                  <a:gd name="connsiteX287" fmla="*/ 58933 w 345117"/>
                  <a:gd name="connsiteY287" fmla="*/ 155100 h 440623"/>
                  <a:gd name="connsiteX288" fmla="*/ 45494 w 345117"/>
                  <a:gd name="connsiteY288" fmla="*/ 168539 h 440623"/>
                  <a:gd name="connsiteX289" fmla="*/ 58933 w 345117"/>
                  <a:gd name="connsiteY289" fmla="*/ 181978 h 440623"/>
                  <a:gd name="connsiteX290" fmla="*/ 58933 w 345117"/>
                  <a:gd name="connsiteY290" fmla="*/ 233751 h 440623"/>
                  <a:gd name="connsiteX291" fmla="*/ 72372 w 345117"/>
                  <a:gd name="connsiteY291" fmla="*/ 220312 h 440623"/>
                  <a:gd name="connsiteX292" fmla="*/ 58933 w 345117"/>
                  <a:gd name="connsiteY292" fmla="*/ 206873 h 440623"/>
                  <a:gd name="connsiteX293" fmla="*/ 45494 w 345117"/>
                  <a:gd name="connsiteY293" fmla="*/ 220312 h 440623"/>
                  <a:gd name="connsiteX294" fmla="*/ 58933 w 345117"/>
                  <a:gd name="connsiteY294" fmla="*/ 233751 h 440623"/>
                  <a:gd name="connsiteX295" fmla="*/ 58933 w 345117"/>
                  <a:gd name="connsiteY295" fmla="*/ 285414 h 440623"/>
                  <a:gd name="connsiteX296" fmla="*/ 72372 w 345117"/>
                  <a:gd name="connsiteY296" fmla="*/ 271975 h 440623"/>
                  <a:gd name="connsiteX297" fmla="*/ 58933 w 345117"/>
                  <a:gd name="connsiteY297" fmla="*/ 258536 h 440623"/>
                  <a:gd name="connsiteX298" fmla="*/ 45494 w 345117"/>
                  <a:gd name="connsiteY298" fmla="*/ 271975 h 440623"/>
                  <a:gd name="connsiteX299" fmla="*/ 58933 w 345117"/>
                  <a:gd name="connsiteY299" fmla="*/ 285414 h 440623"/>
                  <a:gd name="connsiteX300" fmla="*/ 58933 w 345117"/>
                  <a:gd name="connsiteY300" fmla="*/ 337187 h 440623"/>
                  <a:gd name="connsiteX301" fmla="*/ 72372 w 345117"/>
                  <a:gd name="connsiteY301" fmla="*/ 323748 h 440623"/>
                  <a:gd name="connsiteX302" fmla="*/ 58933 w 345117"/>
                  <a:gd name="connsiteY302" fmla="*/ 310309 h 440623"/>
                  <a:gd name="connsiteX303" fmla="*/ 45494 w 345117"/>
                  <a:gd name="connsiteY303" fmla="*/ 323748 h 440623"/>
                  <a:gd name="connsiteX304" fmla="*/ 58933 w 345117"/>
                  <a:gd name="connsiteY304" fmla="*/ 337187 h 440623"/>
                  <a:gd name="connsiteX305" fmla="*/ 58933 w 345117"/>
                  <a:gd name="connsiteY305" fmla="*/ 388960 h 440623"/>
                  <a:gd name="connsiteX306" fmla="*/ 72372 w 345117"/>
                  <a:gd name="connsiteY306" fmla="*/ 375521 h 440623"/>
                  <a:gd name="connsiteX307" fmla="*/ 58933 w 345117"/>
                  <a:gd name="connsiteY307" fmla="*/ 362082 h 440623"/>
                  <a:gd name="connsiteX308" fmla="*/ 45494 w 345117"/>
                  <a:gd name="connsiteY308" fmla="*/ 375521 h 440623"/>
                  <a:gd name="connsiteX309" fmla="*/ 58933 w 345117"/>
                  <a:gd name="connsiteY309" fmla="*/ 388960 h 440623"/>
                  <a:gd name="connsiteX310" fmla="*/ 58933 w 345117"/>
                  <a:gd name="connsiteY310" fmla="*/ 440623 h 440623"/>
                  <a:gd name="connsiteX311" fmla="*/ 72372 w 345117"/>
                  <a:gd name="connsiteY311" fmla="*/ 427184 h 440623"/>
                  <a:gd name="connsiteX312" fmla="*/ 58933 w 345117"/>
                  <a:gd name="connsiteY312" fmla="*/ 413745 h 440623"/>
                  <a:gd name="connsiteX313" fmla="*/ 45494 w 345117"/>
                  <a:gd name="connsiteY313" fmla="*/ 427184 h 440623"/>
                  <a:gd name="connsiteX314" fmla="*/ 58933 w 345117"/>
                  <a:gd name="connsiteY314" fmla="*/ 440623 h 440623"/>
                  <a:gd name="connsiteX315" fmla="*/ 13439 w 345117"/>
                  <a:gd name="connsiteY315" fmla="*/ 26878 h 440623"/>
                  <a:gd name="connsiteX316" fmla="*/ 26877 w 345117"/>
                  <a:gd name="connsiteY316" fmla="*/ 13439 h 440623"/>
                  <a:gd name="connsiteX317" fmla="*/ 13439 w 345117"/>
                  <a:gd name="connsiteY317" fmla="*/ 0 h 440623"/>
                  <a:gd name="connsiteX318" fmla="*/ 0 w 345117"/>
                  <a:gd name="connsiteY318" fmla="*/ 13439 h 440623"/>
                  <a:gd name="connsiteX319" fmla="*/ 13439 w 345117"/>
                  <a:gd name="connsiteY319" fmla="*/ 26878 h 440623"/>
                  <a:gd name="connsiteX320" fmla="*/ 13439 w 345117"/>
                  <a:gd name="connsiteY320" fmla="*/ 78541 h 440623"/>
                  <a:gd name="connsiteX321" fmla="*/ 26877 w 345117"/>
                  <a:gd name="connsiteY321" fmla="*/ 65102 h 440623"/>
                  <a:gd name="connsiteX322" fmla="*/ 13439 w 345117"/>
                  <a:gd name="connsiteY322" fmla="*/ 51663 h 440623"/>
                  <a:gd name="connsiteX323" fmla="*/ 0 w 345117"/>
                  <a:gd name="connsiteY323" fmla="*/ 65102 h 440623"/>
                  <a:gd name="connsiteX324" fmla="*/ 13439 w 345117"/>
                  <a:gd name="connsiteY324" fmla="*/ 78541 h 440623"/>
                  <a:gd name="connsiteX325" fmla="*/ 13439 w 345117"/>
                  <a:gd name="connsiteY325" fmla="*/ 130315 h 440623"/>
                  <a:gd name="connsiteX326" fmla="*/ 26877 w 345117"/>
                  <a:gd name="connsiteY326" fmla="*/ 116876 h 440623"/>
                  <a:gd name="connsiteX327" fmla="*/ 13439 w 345117"/>
                  <a:gd name="connsiteY327" fmla="*/ 103436 h 440623"/>
                  <a:gd name="connsiteX328" fmla="*/ 0 w 345117"/>
                  <a:gd name="connsiteY328" fmla="*/ 116876 h 440623"/>
                  <a:gd name="connsiteX329" fmla="*/ 13439 w 345117"/>
                  <a:gd name="connsiteY329" fmla="*/ 130315 h 440623"/>
                  <a:gd name="connsiteX330" fmla="*/ 13439 w 345117"/>
                  <a:gd name="connsiteY330" fmla="*/ 181978 h 440623"/>
                  <a:gd name="connsiteX331" fmla="*/ 26877 w 345117"/>
                  <a:gd name="connsiteY331" fmla="*/ 168539 h 440623"/>
                  <a:gd name="connsiteX332" fmla="*/ 13439 w 345117"/>
                  <a:gd name="connsiteY332" fmla="*/ 155100 h 440623"/>
                  <a:gd name="connsiteX333" fmla="*/ 0 w 345117"/>
                  <a:gd name="connsiteY333" fmla="*/ 168539 h 440623"/>
                  <a:gd name="connsiteX334" fmla="*/ 13439 w 345117"/>
                  <a:gd name="connsiteY334" fmla="*/ 181978 h 440623"/>
                  <a:gd name="connsiteX335" fmla="*/ 13439 w 345117"/>
                  <a:gd name="connsiteY335" fmla="*/ 233751 h 440623"/>
                  <a:gd name="connsiteX336" fmla="*/ 26877 w 345117"/>
                  <a:gd name="connsiteY336" fmla="*/ 220312 h 440623"/>
                  <a:gd name="connsiteX337" fmla="*/ 13439 w 345117"/>
                  <a:gd name="connsiteY337" fmla="*/ 206873 h 440623"/>
                  <a:gd name="connsiteX338" fmla="*/ 0 w 345117"/>
                  <a:gd name="connsiteY338" fmla="*/ 220312 h 440623"/>
                  <a:gd name="connsiteX339" fmla="*/ 13439 w 345117"/>
                  <a:gd name="connsiteY339" fmla="*/ 233751 h 440623"/>
                  <a:gd name="connsiteX340" fmla="*/ 13439 w 345117"/>
                  <a:gd name="connsiteY340" fmla="*/ 285414 h 440623"/>
                  <a:gd name="connsiteX341" fmla="*/ 26877 w 345117"/>
                  <a:gd name="connsiteY341" fmla="*/ 271975 h 440623"/>
                  <a:gd name="connsiteX342" fmla="*/ 13439 w 345117"/>
                  <a:gd name="connsiteY342" fmla="*/ 258536 h 440623"/>
                  <a:gd name="connsiteX343" fmla="*/ 0 w 345117"/>
                  <a:gd name="connsiteY343" fmla="*/ 271975 h 440623"/>
                  <a:gd name="connsiteX344" fmla="*/ 13439 w 345117"/>
                  <a:gd name="connsiteY344" fmla="*/ 285414 h 440623"/>
                  <a:gd name="connsiteX345" fmla="*/ 13439 w 345117"/>
                  <a:gd name="connsiteY345" fmla="*/ 337187 h 440623"/>
                  <a:gd name="connsiteX346" fmla="*/ 26877 w 345117"/>
                  <a:gd name="connsiteY346" fmla="*/ 323748 h 440623"/>
                  <a:gd name="connsiteX347" fmla="*/ 13439 w 345117"/>
                  <a:gd name="connsiteY347" fmla="*/ 310309 h 440623"/>
                  <a:gd name="connsiteX348" fmla="*/ 0 w 345117"/>
                  <a:gd name="connsiteY348" fmla="*/ 323748 h 440623"/>
                  <a:gd name="connsiteX349" fmla="*/ 13439 w 345117"/>
                  <a:gd name="connsiteY349" fmla="*/ 337187 h 440623"/>
                  <a:gd name="connsiteX350" fmla="*/ 13439 w 345117"/>
                  <a:gd name="connsiteY350" fmla="*/ 388960 h 440623"/>
                  <a:gd name="connsiteX351" fmla="*/ 26877 w 345117"/>
                  <a:gd name="connsiteY351" fmla="*/ 375521 h 440623"/>
                  <a:gd name="connsiteX352" fmla="*/ 13439 w 345117"/>
                  <a:gd name="connsiteY352" fmla="*/ 362082 h 440623"/>
                  <a:gd name="connsiteX353" fmla="*/ 0 w 345117"/>
                  <a:gd name="connsiteY353" fmla="*/ 375521 h 440623"/>
                  <a:gd name="connsiteX354" fmla="*/ 13439 w 345117"/>
                  <a:gd name="connsiteY354" fmla="*/ 388960 h 440623"/>
                  <a:gd name="connsiteX355" fmla="*/ 13439 w 345117"/>
                  <a:gd name="connsiteY355" fmla="*/ 440623 h 440623"/>
                  <a:gd name="connsiteX356" fmla="*/ 26877 w 345117"/>
                  <a:gd name="connsiteY356" fmla="*/ 427184 h 440623"/>
                  <a:gd name="connsiteX357" fmla="*/ 13439 w 345117"/>
                  <a:gd name="connsiteY357" fmla="*/ 413745 h 440623"/>
                  <a:gd name="connsiteX358" fmla="*/ 0 w 345117"/>
                  <a:gd name="connsiteY358" fmla="*/ 427184 h 440623"/>
                  <a:gd name="connsiteX359" fmla="*/ 13439 w 34511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62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541"/>
                    </a:moveTo>
                    <a:cubicBezTo>
                      <a:pt x="339101" y="78541"/>
                      <a:pt x="345118" y="72524"/>
                      <a:pt x="345118" y="65102"/>
                    </a:cubicBezTo>
                    <a:cubicBezTo>
                      <a:pt x="345118" y="57680"/>
                      <a:pt x="339101" y="51663"/>
                      <a:pt x="331679" y="51663"/>
                    </a:cubicBezTo>
                    <a:cubicBezTo>
                      <a:pt x="324257" y="51663"/>
                      <a:pt x="318240" y="57680"/>
                      <a:pt x="318240" y="65102"/>
                    </a:cubicBezTo>
                    <a:cubicBezTo>
                      <a:pt x="318240" y="72524"/>
                      <a:pt x="324257" y="78541"/>
                      <a:pt x="331679" y="78541"/>
                    </a:cubicBezTo>
                    <a:close/>
                    <a:moveTo>
                      <a:pt x="331679" y="130315"/>
                    </a:moveTo>
                    <a:cubicBezTo>
                      <a:pt x="339101" y="130315"/>
                      <a:pt x="345118" y="124298"/>
                      <a:pt x="345118" y="116876"/>
                    </a:cubicBezTo>
                    <a:cubicBezTo>
                      <a:pt x="345118" y="109453"/>
                      <a:pt x="339101" y="103436"/>
                      <a:pt x="331679" y="103436"/>
                    </a:cubicBezTo>
                    <a:cubicBezTo>
                      <a:pt x="324257" y="103436"/>
                      <a:pt x="318240" y="109453"/>
                      <a:pt x="318240" y="116876"/>
                    </a:cubicBezTo>
                    <a:cubicBezTo>
                      <a:pt x="318240" y="124298"/>
                      <a:pt x="324257" y="130315"/>
                      <a:pt x="331679" y="130315"/>
                    </a:cubicBezTo>
                    <a:close/>
                    <a:moveTo>
                      <a:pt x="331679" y="181978"/>
                    </a:moveTo>
                    <a:cubicBezTo>
                      <a:pt x="339101" y="181978"/>
                      <a:pt x="345118" y="175961"/>
                      <a:pt x="345118" y="168539"/>
                    </a:cubicBezTo>
                    <a:cubicBezTo>
                      <a:pt x="345118" y="161116"/>
                      <a:pt x="339101" y="155100"/>
                      <a:pt x="331679" y="155100"/>
                    </a:cubicBezTo>
                    <a:cubicBezTo>
                      <a:pt x="324257" y="155100"/>
                      <a:pt x="318240" y="161116"/>
                      <a:pt x="318240" y="168539"/>
                    </a:cubicBezTo>
                    <a:cubicBezTo>
                      <a:pt x="318240" y="175961"/>
                      <a:pt x="324257" y="181978"/>
                      <a:pt x="331679" y="181978"/>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414"/>
                    </a:moveTo>
                    <a:cubicBezTo>
                      <a:pt x="339101" y="285414"/>
                      <a:pt x="345118" y="279397"/>
                      <a:pt x="345118" y="271975"/>
                    </a:cubicBezTo>
                    <a:cubicBezTo>
                      <a:pt x="345118" y="264552"/>
                      <a:pt x="339101" y="258536"/>
                      <a:pt x="331679" y="258536"/>
                    </a:cubicBezTo>
                    <a:cubicBezTo>
                      <a:pt x="324257" y="258536"/>
                      <a:pt x="318240" y="264552"/>
                      <a:pt x="318240" y="271975"/>
                    </a:cubicBezTo>
                    <a:cubicBezTo>
                      <a:pt x="318240" y="279397"/>
                      <a:pt x="324257" y="285414"/>
                      <a:pt x="331679" y="285414"/>
                    </a:cubicBezTo>
                    <a:close/>
                    <a:moveTo>
                      <a:pt x="331679" y="337187"/>
                    </a:moveTo>
                    <a:cubicBezTo>
                      <a:pt x="339101" y="337187"/>
                      <a:pt x="345118" y="331170"/>
                      <a:pt x="345118" y="323748"/>
                    </a:cubicBezTo>
                    <a:cubicBezTo>
                      <a:pt x="345118" y="316326"/>
                      <a:pt x="339101" y="310309"/>
                      <a:pt x="331679" y="310309"/>
                    </a:cubicBezTo>
                    <a:cubicBezTo>
                      <a:pt x="324257" y="310309"/>
                      <a:pt x="318240" y="316326"/>
                      <a:pt x="318240" y="323748"/>
                    </a:cubicBezTo>
                    <a:cubicBezTo>
                      <a:pt x="318240" y="331170"/>
                      <a:pt x="324257" y="337187"/>
                      <a:pt x="331679" y="33718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623"/>
                    </a:moveTo>
                    <a:cubicBezTo>
                      <a:pt x="339101" y="440623"/>
                      <a:pt x="345118" y="434607"/>
                      <a:pt x="345118" y="427184"/>
                    </a:cubicBezTo>
                    <a:cubicBezTo>
                      <a:pt x="345118" y="419762"/>
                      <a:pt x="339101" y="413745"/>
                      <a:pt x="331679" y="413745"/>
                    </a:cubicBezTo>
                    <a:cubicBezTo>
                      <a:pt x="324257" y="413745"/>
                      <a:pt x="318240" y="419762"/>
                      <a:pt x="318240" y="427184"/>
                    </a:cubicBezTo>
                    <a:cubicBezTo>
                      <a:pt x="318240" y="434607"/>
                      <a:pt x="324257" y="440623"/>
                      <a:pt x="33167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5"/>
                    </a:moveTo>
                    <a:cubicBezTo>
                      <a:pt x="293607" y="130315"/>
                      <a:pt x="299623" y="124298"/>
                      <a:pt x="299623" y="116876"/>
                    </a:cubicBezTo>
                    <a:cubicBezTo>
                      <a:pt x="299623" y="109453"/>
                      <a:pt x="293607" y="103436"/>
                      <a:pt x="286185" y="103436"/>
                    </a:cubicBezTo>
                    <a:cubicBezTo>
                      <a:pt x="278763" y="103436"/>
                      <a:pt x="272746" y="109453"/>
                      <a:pt x="272746" y="116876"/>
                    </a:cubicBezTo>
                    <a:cubicBezTo>
                      <a:pt x="272746" y="124298"/>
                      <a:pt x="278763" y="130315"/>
                      <a:pt x="286185" y="130315"/>
                    </a:cubicBezTo>
                    <a:close/>
                    <a:moveTo>
                      <a:pt x="286185" y="181978"/>
                    </a:moveTo>
                    <a:cubicBezTo>
                      <a:pt x="293607" y="181978"/>
                      <a:pt x="299623" y="175961"/>
                      <a:pt x="299623" y="168539"/>
                    </a:cubicBezTo>
                    <a:cubicBezTo>
                      <a:pt x="299623" y="161116"/>
                      <a:pt x="293607" y="155100"/>
                      <a:pt x="286185" y="155100"/>
                    </a:cubicBezTo>
                    <a:cubicBezTo>
                      <a:pt x="278763" y="155100"/>
                      <a:pt x="272746" y="161116"/>
                      <a:pt x="272746" y="168539"/>
                    </a:cubicBezTo>
                    <a:cubicBezTo>
                      <a:pt x="272746" y="175961"/>
                      <a:pt x="278763" y="181978"/>
                      <a:pt x="286185" y="18197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4"/>
                    </a:moveTo>
                    <a:cubicBezTo>
                      <a:pt x="293607" y="285414"/>
                      <a:pt x="299623" y="279397"/>
                      <a:pt x="299623" y="271975"/>
                    </a:cubicBezTo>
                    <a:cubicBezTo>
                      <a:pt x="299623" y="264552"/>
                      <a:pt x="293607" y="258536"/>
                      <a:pt x="286185" y="258536"/>
                    </a:cubicBezTo>
                    <a:cubicBezTo>
                      <a:pt x="278763" y="258536"/>
                      <a:pt x="272746" y="264552"/>
                      <a:pt x="272746" y="271975"/>
                    </a:cubicBezTo>
                    <a:cubicBezTo>
                      <a:pt x="272746" y="279397"/>
                      <a:pt x="278763" y="285414"/>
                      <a:pt x="286185" y="285414"/>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690" y="26878"/>
                    </a:moveTo>
                    <a:cubicBezTo>
                      <a:pt x="248112" y="26878"/>
                      <a:pt x="254129" y="20861"/>
                      <a:pt x="254129" y="13439"/>
                    </a:cubicBezTo>
                    <a:cubicBezTo>
                      <a:pt x="254129" y="6017"/>
                      <a:pt x="248112" y="0"/>
                      <a:pt x="240690" y="0"/>
                    </a:cubicBezTo>
                    <a:cubicBezTo>
                      <a:pt x="233268" y="0"/>
                      <a:pt x="227252" y="6017"/>
                      <a:pt x="227252" y="13439"/>
                    </a:cubicBezTo>
                    <a:cubicBezTo>
                      <a:pt x="227252" y="20861"/>
                      <a:pt x="233268" y="26878"/>
                      <a:pt x="240690" y="26878"/>
                    </a:cubicBezTo>
                    <a:close/>
                    <a:moveTo>
                      <a:pt x="240690" y="78541"/>
                    </a:moveTo>
                    <a:cubicBezTo>
                      <a:pt x="248112" y="78541"/>
                      <a:pt x="254129" y="72524"/>
                      <a:pt x="254129" y="65102"/>
                    </a:cubicBezTo>
                    <a:cubicBezTo>
                      <a:pt x="254129" y="57680"/>
                      <a:pt x="248112" y="51663"/>
                      <a:pt x="240690" y="51663"/>
                    </a:cubicBezTo>
                    <a:cubicBezTo>
                      <a:pt x="233268" y="51663"/>
                      <a:pt x="227252" y="57680"/>
                      <a:pt x="227252" y="65102"/>
                    </a:cubicBezTo>
                    <a:cubicBezTo>
                      <a:pt x="227252" y="72524"/>
                      <a:pt x="233268" y="78541"/>
                      <a:pt x="240690" y="78541"/>
                    </a:cubicBezTo>
                    <a:close/>
                    <a:moveTo>
                      <a:pt x="240690" y="130315"/>
                    </a:moveTo>
                    <a:cubicBezTo>
                      <a:pt x="248112" y="130315"/>
                      <a:pt x="254129" y="124298"/>
                      <a:pt x="254129" y="116876"/>
                    </a:cubicBezTo>
                    <a:cubicBezTo>
                      <a:pt x="254129" y="109453"/>
                      <a:pt x="248112" y="103436"/>
                      <a:pt x="240690" y="103436"/>
                    </a:cubicBezTo>
                    <a:cubicBezTo>
                      <a:pt x="233268" y="103436"/>
                      <a:pt x="227252" y="109453"/>
                      <a:pt x="227252" y="116876"/>
                    </a:cubicBezTo>
                    <a:cubicBezTo>
                      <a:pt x="227252" y="124298"/>
                      <a:pt x="233268" y="130315"/>
                      <a:pt x="240690" y="130315"/>
                    </a:cubicBezTo>
                    <a:close/>
                    <a:moveTo>
                      <a:pt x="240690" y="181978"/>
                    </a:moveTo>
                    <a:cubicBezTo>
                      <a:pt x="248112" y="181978"/>
                      <a:pt x="254129" y="175961"/>
                      <a:pt x="254129" y="168539"/>
                    </a:cubicBezTo>
                    <a:cubicBezTo>
                      <a:pt x="254129" y="161116"/>
                      <a:pt x="248112" y="155100"/>
                      <a:pt x="240690" y="155100"/>
                    </a:cubicBezTo>
                    <a:cubicBezTo>
                      <a:pt x="233268" y="155100"/>
                      <a:pt x="227252" y="161116"/>
                      <a:pt x="227252" y="168539"/>
                    </a:cubicBezTo>
                    <a:cubicBezTo>
                      <a:pt x="227252" y="175961"/>
                      <a:pt x="233268" y="181978"/>
                      <a:pt x="240690" y="181978"/>
                    </a:cubicBezTo>
                    <a:close/>
                    <a:moveTo>
                      <a:pt x="240690" y="233751"/>
                    </a:moveTo>
                    <a:cubicBezTo>
                      <a:pt x="248112" y="233751"/>
                      <a:pt x="254129" y="227734"/>
                      <a:pt x="254129" y="220312"/>
                    </a:cubicBezTo>
                    <a:cubicBezTo>
                      <a:pt x="254129" y="212889"/>
                      <a:pt x="248112" y="206873"/>
                      <a:pt x="240690" y="206873"/>
                    </a:cubicBezTo>
                    <a:cubicBezTo>
                      <a:pt x="233268" y="206873"/>
                      <a:pt x="227252" y="212889"/>
                      <a:pt x="227252" y="220312"/>
                    </a:cubicBezTo>
                    <a:cubicBezTo>
                      <a:pt x="227252" y="227734"/>
                      <a:pt x="233268" y="233751"/>
                      <a:pt x="240690" y="233751"/>
                    </a:cubicBezTo>
                    <a:close/>
                    <a:moveTo>
                      <a:pt x="240690" y="285414"/>
                    </a:moveTo>
                    <a:cubicBezTo>
                      <a:pt x="248112" y="285414"/>
                      <a:pt x="254129" y="279397"/>
                      <a:pt x="254129" y="271975"/>
                    </a:cubicBezTo>
                    <a:cubicBezTo>
                      <a:pt x="254129" y="264552"/>
                      <a:pt x="248112" y="258536"/>
                      <a:pt x="240690" y="258536"/>
                    </a:cubicBezTo>
                    <a:cubicBezTo>
                      <a:pt x="233268" y="258536"/>
                      <a:pt x="227252" y="264552"/>
                      <a:pt x="227252" y="271975"/>
                    </a:cubicBezTo>
                    <a:cubicBezTo>
                      <a:pt x="227252" y="279397"/>
                      <a:pt x="233268" y="285414"/>
                      <a:pt x="240690" y="285414"/>
                    </a:cubicBezTo>
                    <a:close/>
                    <a:moveTo>
                      <a:pt x="240690" y="337187"/>
                    </a:moveTo>
                    <a:cubicBezTo>
                      <a:pt x="248112" y="337187"/>
                      <a:pt x="254129" y="331170"/>
                      <a:pt x="254129" y="323748"/>
                    </a:cubicBezTo>
                    <a:cubicBezTo>
                      <a:pt x="254129" y="316326"/>
                      <a:pt x="248112" y="310309"/>
                      <a:pt x="240690" y="310309"/>
                    </a:cubicBezTo>
                    <a:cubicBezTo>
                      <a:pt x="233268" y="310309"/>
                      <a:pt x="227252" y="316326"/>
                      <a:pt x="227252" y="323748"/>
                    </a:cubicBezTo>
                    <a:cubicBezTo>
                      <a:pt x="227252" y="331170"/>
                      <a:pt x="233268" y="337187"/>
                      <a:pt x="240690" y="337187"/>
                    </a:cubicBezTo>
                    <a:close/>
                    <a:moveTo>
                      <a:pt x="240690" y="388960"/>
                    </a:moveTo>
                    <a:cubicBezTo>
                      <a:pt x="248112" y="388960"/>
                      <a:pt x="254129" y="382943"/>
                      <a:pt x="254129" y="375521"/>
                    </a:cubicBezTo>
                    <a:cubicBezTo>
                      <a:pt x="254129" y="368099"/>
                      <a:pt x="248112" y="362082"/>
                      <a:pt x="240690" y="362082"/>
                    </a:cubicBezTo>
                    <a:cubicBezTo>
                      <a:pt x="233268" y="362082"/>
                      <a:pt x="227252" y="368099"/>
                      <a:pt x="227252" y="375521"/>
                    </a:cubicBezTo>
                    <a:cubicBezTo>
                      <a:pt x="227252" y="382943"/>
                      <a:pt x="233268" y="388960"/>
                      <a:pt x="240690" y="388960"/>
                    </a:cubicBezTo>
                    <a:close/>
                    <a:moveTo>
                      <a:pt x="240690" y="440623"/>
                    </a:moveTo>
                    <a:cubicBezTo>
                      <a:pt x="248112" y="440623"/>
                      <a:pt x="254129" y="434607"/>
                      <a:pt x="254129" y="427184"/>
                    </a:cubicBezTo>
                    <a:cubicBezTo>
                      <a:pt x="254129" y="419762"/>
                      <a:pt x="248112" y="413745"/>
                      <a:pt x="240690" y="413745"/>
                    </a:cubicBezTo>
                    <a:cubicBezTo>
                      <a:pt x="233268" y="413745"/>
                      <a:pt x="227252" y="419762"/>
                      <a:pt x="227252" y="427184"/>
                    </a:cubicBezTo>
                    <a:cubicBezTo>
                      <a:pt x="227252" y="434607"/>
                      <a:pt x="233268" y="440623"/>
                      <a:pt x="240690" y="440623"/>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541"/>
                    </a:moveTo>
                    <a:cubicBezTo>
                      <a:pt x="202728" y="78541"/>
                      <a:pt x="208745" y="72524"/>
                      <a:pt x="208745" y="65102"/>
                    </a:cubicBezTo>
                    <a:cubicBezTo>
                      <a:pt x="208745" y="57680"/>
                      <a:pt x="202728" y="51663"/>
                      <a:pt x="195306" y="51663"/>
                    </a:cubicBezTo>
                    <a:cubicBezTo>
                      <a:pt x="187884" y="51663"/>
                      <a:pt x="181867" y="57680"/>
                      <a:pt x="181867" y="65102"/>
                    </a:cubicBezTo>
                    <a:cubicBezTo>
                      <a:pt x="181867" y="72524"/>
                      <a:pt x="187884" y="78541"/>
                      <a:pt x="195306" y="78541"/>
                    </a:cubicBezTo>
                    <a:close/>
                    <a:moveTo>
                      <a:pt x="195306" y="130315"/>
                    </a:moveTo>
                    <a:cubicBezTo>
                      <a:pt x="202728" y="130315"/>
                      <a:pt x="208745" y="124298"/>
                      <a:pt x="208745" y="116876"/>
                    </a:cubicBezTo>
                    <a:cubicBezTo>
                      <a:pt x="208745" y="109453"/>
                      <a:pt x="202728" y="103436"/>
                      <a:pt x="195306" y="103436"/>
                    </a:cubicBezTo>
                    <a:cubicBezTo>
                      <a:pt x="187884" y="103436"/>
                      <a:pt x="181867" y="109453"/>
                      <a:pt x="181867" y="116876"/>
                    </a:cubicBezTo>
                    <a:cubicBezTo>
                      <a:pt x="181867" y="124298"/>
                      <a:pt x="187884" y="130315"/>
                      <a:pt x="195306" y="130315"/>
                    </a:cubicBezTo>
                    <a:close/>
                    <a:moveTo>
                      <a:pt x="195306" y="181978"/>
                    </a:moveTo>
                    <a:cubicBezTo>
                      <a:pt x="202728" y="181978"/>
                      <a:pt x="208745" y="175961"/>
                      <a:pt x="208745" y="168539"/>
                    </a:cubicBezTo>
                    <a:cubicBezTo>
                      <a:pt x="208745" y="161116"/>
                      <a:pt x="202728" y="155100"/>
                      <a:pt x="195306" y="155100"/>
                    </a:cubicBezTo>
                    <a:cubicBezTo>
                      <a:pt x="187884" y="155100"/>
                      <a:pt x="181867" y="161116"/>
                      <a:pt x="181867" y="168539"/>
                    </a:cubicBezTo>
                    <a:cubicBezTo>
                      <a:pt x="181867" y="175961"/>
                      <a:pt x="187884" y="181978"/>
                      <a:pt x="195306" y="181978"/>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414"/>
                    </a:moveTo>
                    <a:cubicBezTo>
                      <a:pt x="202728" y="285414"/>
                      <a:pt x="208745" y="279397"/>
                      <a:pt x="208745" y="271975"/>
                    </a:cubicBezTo>
                    <a:cubicBezTo>
                      <a:pt x="208745" y="264552"/>
                      <a:pt x="202728" y="258536"/>
                      <a:pt x="195306" y="258536"/>
                    </a:cubicBezTo>
                    <a:cubicBezTo>
                      <a:pt x="187884" y="258536"/>
                      <a:pt x="181867" y="264552"/>
                      <a:pt x="181867" y="271975"/>
                    </a:cubicBezTo>
                    <a:cubicBezTo>
                      <a:pt x="181867" y="279397"/>
                      <a:pt x="187884" y="285414"/>
                      <a:pt x="195306" y="285414"/>
                    </a:cubicBezTo>
                    <a:close/>
                    <a:moveTo>
                      <a:pt x="195306" y="337187"/>
                    </a:moveTo>
                    <a:cubicBezTo>
                      <a:pt x="202728" y="337187"/>
                      <a:pt x="208745" y="331170"/>
                      <a:pt x="208745" y="323748"/>
                    </a:cubicBezTo>
                    <a:cubicBezTo>
                      <a:pt x="208745" y="316326"/>
                      <a:pt x="202728" y="310309"/>
                      <a:pt x="195306" y="310309"/>
                    </a:cubicBezTo>
                    <a:cubicBezTo>
                      <a:pt x="187884" y="310309"/>
                      <a:pt x="181867" y="316326"/>
                      <a:pt x="181867" y="323748"/>
                    </a:cubicBezTo>
                    <a:cubicBezTo>
                      <a:pt x="181867" y="331170"/>
                      <a:pt x="187884" y="337187"/>
                      <a:pt x="195306" y="33718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623"/>
                    </a:moveTo>
                    <a:cubicBezTo>
                      <a:pt x="202728" y="440623"/>
                      <a:pt x="208745" y="434607"/>
                      <a:pt x="208745" y="427184"/>
                    </a:cubicBezTo>
                    <a:cubicBezTo>
                      <a:pt x="208745" y="419762"/>
                      <a:pt x="202728" y="413745"/>
                      <a:pt x="195306" y="413745"/>
                    </a:cubicBezTo>
                    <a:cubicBezTo>
                      <a:pt x="187884" y="413745"/>
                      <a:pt x="181867" y="419762"/>
                      <a:pt x="181867" y="427184"/>
                    </a:cubicBezTo>
                    <a:cubicBezTo>
                      <a:pt x="181867" y="434607"/>
                      <a:pt x="187884" y="440623"/>
                      <a:pt x="19530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5"/>
                    </a:moveTo>
                    <a:cubicBezTo>
                      <a:pt x="157234" y="130315"/>
                      <a:pt x="163250" y="124298"/>
                      <a:pt x="163250" y="116876"/>
                    </a:cubicBezTo>
                    <a:cubicBezTo>
                      <a:pt x="163250" y="109453"/>
                      <a:pt x="157234" y="103436"/>
                      <a:pt x="149812" y="103436"/>
                    </a:cubicBezTo>
                    <a:cubicBezTo>
                      <a:pt x="142390" y="103436"/>
                      <a:pt x="136373" y="109453"/>
                      <a:pt x="136373" y="116876"/>
                    </a:cubicBezTo>
                    <a:cubicBezTo>
                      <a:pt x="136373" y="124298"/>
                      <a:pt x="142390" y="130315"/>
                      <a:pt x="149812" y="130315"/>
                    </a:cubicBezTo>
                    <a:close/>
                    <a:moveTo>
                      <a:pt x="149812" y="181978"/>
                    </a:moveTo>
                    <a:cubicBezTo>
                      <a:pt x="157234" y="181978"/>
                      <a:pt x="163250" y="175961"/>
                      <a:pt x="163250" y="168539"/>
                    </a:cubicBezTo>
                    <a:cubicBezTo>
                      <a:pt x="163250" y="161116"/>
                      <a:pt x="157234" y="155100"/>
                      <a:pt x="149812" y="155100"/>
                    </a:cubicBezTo>
                    <a:cubicBezTo>
                      <a:pt x="142390" y="155100"/>
                      <a:pt x="136373" y="161116"/>
                      <a:pt x="136373" y="168539"/>
                    </a:cubicBezTo>
                    <a:cubicBezTo>
                      <a:pt x="136373" y="175961"/>
                      <a:pt x="142390" y="181978"/>
                      <a:pt x="149812" y="18197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4"/>
                    </a:moveTo>
                    <a:cubicBezTo>
                      <a:pt x="157234" y="285414"/>
                      <a:pt x="163250" y="279397"/>
                      <a:pt x="163250" y="271975"/>
                    </a:cubicBezTo>
                    <a:cubicBezTo>
                      <a:pt x="163250" y="264552"/>
                      <a:pt x="157234" y="258536"/>
                      <a:pt x="149812" y="258536"/>
                    </a:cubicBezTo>
                    <a:cubicBezTo>
                      <a:pt x="142390" y="258536"/>
                      <a:pt x="136373" y="264552"/>
                      <a:pt x="136373" y="271975"/>
                    </a:cubicBezTo>
                    <a:cubicBezTo>
                      <a:pt x="136373" y="279397"/>
                      <a:pt x="142390" y="285414"/>
                      <a:pt x="149812" y="285414"/>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427" y="26878"/>
                    </a:moveTo>
                    <a:cubicBezTo>
                      <a:pt x="111849" y="26878"/>
                      <a:pt x="117866" y="20861"/>
                      <a:pt x="117866" y="13439"/>
                    </a:cubicBezTo>
                    <a:cubicBezTo>
                      <a:pt x="117866" y="6017"/>
                      <a:pt x="111849" y="0"/>
                      <a:pt x="104427" y="0"/>
                    </a:cubicBezTo>
                    <a:cubicBezTo>
                      <a:pt x="97006" y="0"/>
                      <a:pt x="90989" y="6017"/>
                      <a:pt x="90989" y="13439"/>
                    </a:cubicBezTo>
                    <a:cubicBezTo>
                      <a:pt x="90989" y="20861"/>
                      <a:pt x="97006" y="26878"/>
                      <a:pt x="104427" y="26878"/>
                    </a:cubicBezTo>
                    <a:close/>
                    <a:moveTo>
                      <a:pt x="104427" y="78541"/>
                    </a:moveTo>
                    <a:cubicBezTo>
                      <a:pt x="111849" y="78541"/>
                      <a:pt x="117866" y="72524"/>
                      <a:pt x="117866" y="65102"/>
                    </a:cubicBezTo>
                    <a:cubicBezTo>
                      <a:pt x="117866" y="57680"/>
                      <a:pt x="111849" y="51663"/>
                      <a:pt x="104427" y="51663"/>
                    </a:cubicBezTo>
                    <a:cubicBezTo>
                      <a:pt x="97006" y="51663"/>
                      <a:pt x="90989" y="57680"/>
                      <a:pt x="90989" y="65102"/>
                    </a:cubicBezTo>
                    <a:cubicBezTo>
                      <a:pt x="90989" y="72524"/>
                      <a:pt x="97006" y="78541"/>
                      <a:pt x="104427" y="78541"/>
                    </a:cubicBezTo>
                    <a:close/>
                    <a:moveTo>
                      <a:pt x="104427" y="130315"/>
                    </a:moveTo>
                    <a:cubicBezTo>
                      <a:pt x="111849" y="130315"/>
                      <a:pt x="117866" y="124298"/>
                      <a:pt x="117866" y="116876"/>
                    </a:cubicBezTo>
                    <a:cubicBezTo>
                      <a:pt x="117866" y="109453"/>
                      <a:pt x="111849" y="103436"/>
                      <a:pt x="104427" y="103436"/>
                    </a:cubicBezTo>
                    <a:cubicBezTo>
                      <a:pt x="97006" y="103436"/>
                      <a:pt x="90989" y="109453"/>
                      <a:pt x="90989" y="116876"/>
                    </a:cubicBezTo>
                    <a:cubicBezTo>
                      <a:pt x="90989" y="124298"/>
                      <a:pt x="97006" y="130315"/>
                      <a:pt x="104427" y="130315"/>
                    </a:cubicBezTo>
                    <a:close/>
                    <a:moveTo>
                      <a:pt x="104427" y="181978"/>
                    </a:moveTo>
                    <a:cubicBezTo>
                      <a:pt x="111849" y="181978"/>
                      <a:pt x="117866" y="175961"/>
                      <a:pt x="117866" y="168539"/>
                    </a:cubicBezTo>
                    <a:cubicBezTo>
                      <a:pt x="117866" y="161116"/>
                      <a:pt x="111849" y="155100"/>
                      <a:pt x="104427" y="155100"/>
                    </a:cubicBezTo>
                    <a:cubicBezTo>
                      <a:pt x="97006" y="155100"/>
                      <a:pt x="90989" y="161116"/>
                      <a:pt x="90989" y="168539"/>
                    </a:cubicBezTo>
                    <a:cubicBezTo>
                      <a:pt x="90989" y="175961"/>
                      <a:pt x="97006" y="181978"/>
                      <a:pt x="104427" y="181978"/>
                    </a:cubicBezTo>
                    <a:close/>
                    <a:moveTo>
                      <a:pt x="104427" y="233751"/>
                    </a:moveTo>
                    <a:cubicBezTo>
                      <a:pt x="111849" y="233751"/>
                      <a:pt x="117866" y="227734"/>
                      <a:pt x="117866" y="220312"/>
                    </a:cubicBezTo>
                    <a:cubicBezTo>
                      <a:pt x="117866" y="212889"/>
                      <a:pt x="111849" y="206873"/>
                      <a:pt x="104427" y="206873"/>
                    </a:cubicBezTo>
                    <a:cubicBezTo>
                      <a:pt x="97006" y="206873"/>
                      <a:pt x="90989" y="212889"/>
                      <a:pt x="90989" y="220312"/>
                    </a:cubicBezTo>
                    <a:cubicBezTo>
                      <a:pt x="90989" y="227734"/>
                      <a:pt x="97006" y="233751"/>
                      <a:pt x="104427" y="233751"/>
                    </a:cubicBezTo>
                    <a:close/>
                    <a:moveTo>
                      <a:pt x="104427" y="285414"/>
                    </a:moveTo>
                    <a:cubicBezTo>
                      <a:pt x="111849" y="285414"/>
                      <a:pt x="117866" y="279397"/>
                      <a:pt x="117866" y="271975"/>
                    </a:cubicBezTo>
                    <a:cubicBezTo>
                      <a:pt x="117866" y="264552"/>
                      <a:pt x="111849" y="258536"/>
                      <a:pt x="104427" y="258536"/>
                    </a:cubicBezTo>
                    <a:cubicBezTo>
                      <a:pt x="97006" y="258536"/>
                      <a:pt x="90989" y="264552"/>
                      <a:pt x="90989" y="271975"/>
                    </a:cubicBezTo>
                    <a:cubicBezTo>
                      <a:pt x="90989" y="279397"/>
                      <a:pt x="97006" y="285414"/>
                      <a:pt x="104427" y="285414"/>
                    </a:cubicBezTo>
                    <a:close/>
                    <a:moveTo>
                      <a:pt x="104427" y="337187"/>
                    </a:moveTo>
                    <a:cubicBezTo>
                      <a:pt x="111849" y="337187"/>
                      <a:pt x="117866" y="331170"/>
                      <a:pt x="117866" y="323748"/>
                    </a:cubicBezTo>
                    <a:cubicBezTo>
                      <a:pt x="117866" y="316326"/>
                      <a:pt x="111849" y="310309"/>
                      <a:pt x="104427" y="310309"/>
                    </a:cubicBezTo>
                    <a:cubicBezTo>
                      <a:pt x="97006" y="310309"/>
                      <a:pt x="90989" y="316326"/>
                      <a:pt x="90989" y="323748"/>
                    </a:cubicBezTo>
                    <a:cubicBezTo>
                      <a:pt x="90989" y="331170"/>
                      <a:pt x="97006" y="337187"/>
                      <a:pt x="104427" y="337187"/>
                    </a:cubicBezTo>
                    <a:close/>
                    <a:moveTo>
                      <a:pt x="104427" y="388960"/>
                    </a:moveTo>
                    <a:cubicBezTo>
                      <a:pt x="111849" y="388960"/>
                      <a:pt x="117866" y="382943"/>
                      <a:pt x="117866" y="375521"/>
                    </a:cubicBezTo>
                    <a:cubicBezTo>
                      <a:pt x="117866" y="368099"/>
                      <a:pt x="111849" y="362082"/>
                      <a:pt x="104427" y="362082"/>
                    </a:cubicBezTo>
                    <a:cubicBezTo>
                      <a:pt x="97006" y="362082"/>
                      <a:pt x="90989" y="368099"/>
                      <a:pt x="90989" y="375521"/>
                    </a:cubicBezTo>
                    <a:cubicBezTo>
                      <a:pt x="90989" y="382943"/>
                      <a:pt x="97006" y="388960"/>
                      <a:pt x="104427" y="388960"/>
                    </a:cubicBezTo>
                    <a:close/>
                    <a:moveTo>
                      <a:pt x="104427" y="440623"/>
                    </a:moveTo>
                    <a:cubicBezTo>
                      <a:pt x="111849" y="440623"/>
                      <a:pt x="117866" y="434607"/>
                      <a:pt x="117866" y="427184"/>
                    </a:cubicBezTo>
                    <a:cubicBezTo>
                      <a:pt x="117866" y="419762"/>
                      <a:pt x="111849" y="413745"/>
                      <a:pt x="104427" y="413745"/>
                    </a:cubicBezTo>
                    <a:cubicBezTo>
                      <a:pt x="97006" y="413745"/>
                      <a:pt x="90989" y="419762"/>
                      <a:pt x="90989" y="427184"/>
                    </a:cubicBezTo>
                    <a:cubicBezTo>
                      <a:pt x="90989" y="434607"/>
                      <a:pt x="97006" y="440623"/>
                      <a:pt x="10442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5"/>
                    </a:moveTo>
                    <a:cubicBezTo>
                      <a:pt x="66355" y="130315"/>
                      <a:pt x="72372" y="124298"/>
                      <a:pt x="72372" y="116876"/>
                    </a:cubicBezTo>
                    <a:cubicBezTo>
                      <a:pt x="72372" y="109453"/>
                      <a:pt x="66355" y="103436"/>
                      <a:pt x="58933" y="103436"/>
                    </a:cubicBezTo>
                    <a:cubicBezTo>
                      <a:pt x="51511" y="103436"/>
                      <a:pt x="45494" y="109453"/>
                      <a:pt x="45494" y="116876"/>
                    </a:cubicBezTo>
                    <a:cubicBezTo>
                      <a:pt x="45494" y="124298"/>
                      <a:pt x="51511" y="130315"/>
                      <a:pt x="58933" y="130315"/>
                    </a:cubicBezTo>
                    <a:close/>
                    <a:moveTo>
                      <a:pt x="58933" y="181978"/>
                    </a:moveTo>
                    <a:cubicBezTo>
                      <a:pt x="66355" y="181978"/>
                      <a:pt x="72372" y="175961"/>
                      <a:pt x="72372" y="168539"/>
                    </a:cubicBezTo>
                    <a:cubicBezTo>
                      <a:pt x="72372" y="161116"/>
                      <a:pt x="66355" y="155100"/>
                      <a:pt x="58933" y="155100"/>
                    </a:cubicBezTo>
                    <a:cubicBezTo>
                      <a:pt x="51511" y="155100"/>
                      <a:pt x="45494" y="161116"/>
                      <a:pt x="45494" y="168539"/>
                    </a:cubicBezTo>
                    <a:cubicBezTo>
                      <a:pt x="45494" y="175961"/>
                      <a:pt x="51511" y="181978"/>
                      <a:pt x="58933" y="18197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4"/>
                    </a:moveTo>
                    <a:cubicBezTo>
                      <a:pt x="66355" y="285414"/>
                      <a:pt x="72372" y="279397"/>
                      <a:pt x="72372" y="271975"/>
                    </a:cubicBezTo>
                    <a:cubicBezTo>
                      <a:pt x="72372" y="264552"/>
                      <a:pt x="66355" y="258536"/>
                      <a:pt x="58933" y="258536"/>
                    </a:cubicBezTo>
                    <a:cubicBezTo>
                      <a:pt x="51511" y="258536"/>
                      <a:pt x="45494" y="264552"/>
                      <a:pt x="45494" y="271975"/>
                    </a:cubicBezTo>
                    <a:cubicBezTo>
                      <a:pt x="45494" y="279397"/>
                      <a:pt x="51511" y="285414"/>
                      <a:pt x="58933" y="285414"/>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5"/>
                    </a:moveTo>
                    <a:cubicBezTo>
                      <a:pt x="20861" y="130315"/>
                      <a:pt x="26877" y="124298"/>
                      <a:pt x="26877" y="116876"/>
                    </a:cubicBezTo>
                    <a:cubicBezTo>
                      <a:pt x="26877" y="109453"/>
                      <a:pt x="20861" y="103436"/>
                      <a:pt x="13439" y="103436"/>
                    </a:cubicBezTo>
                    <a:cubicBezTo>
                      <a:pt x="6017" y="103436"/>
                      <a:pt x="0" y="109453"/>
                      <a:pt x="0" y="116876"/>
                    </a:cubicBezTo>
                    <a:cubicBezTo>
                      <a:pt x="0" y="124298"/>
                      <a:pt x="6017" y="130315"/>
                      <a:pt x="13439" y="130315"/>
                    </a:cubicBezTo>
                    <a:close/>
                    <a:moveTo>
                      <a:pt x="13439" y="181978"/>
                    </a:moveTo>
                    <a:cubicBezTo>
                      <a:pt x="20861" y="181978"/>
                      <a:pt x="26877" y="175961"/>
                      <a:pt x="26877" y="168539"/>
                    </a:cubicBezTo>
                    <a:cubicBezTo>
                      <a:pt x="26877" y="161116"/>
                      <a:pt x="20861" y="155100"/>
                      <a:pt x="13439" y="155100"/>
                    </a:cubicBezTo>
                    <a:cubicBezTo>
                      <a:pt x="6017" y="155100"/>
                      <a:pt x="0" y="161116"/>
                      <a:pt x="0" y="168539"/>
                    </a:cubicBezTo>
                    <a:cubicBezTo>
                      <a:pt x="0" y="175961"/>
                      <a:pt x="6017" y="181978"/>
                      <a:pt x="13439" y="18197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4"/>
                    </a:moveTo>
                    <a:cubicBezTo>
                      <a:pt x="20861" y="285414"/>
                      <a:pt x="26877" y="279397"/>
                      <a:pt x="26877" y="271975"/>
                    </a:cubicBezTo>
                    <a:cubicBezTo>
                      <a:pt x="26877" y="264552"/>
                      <a:pt x="20861" y="258536"/>
                      <a:pt x="13439" y="258536"/>
                    </a:cubicBezTo>
                    <a:cubicBezTo>
                      <a:pt x="6017" y="258536"/>
                      <a:pt x="0" y="264552"/>
                      <a:pt x="0" y="271975"/>
                    </a:cubicBezTo>
                    <a:cubicBezTo>
                      <a:pt x="0" y="279397"/>
                      <a:pt x="6017" y="285414"/>
                      <a:pt x="13439" y="285414"/>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26" name="任意多边形: 形状 325">
                <a:extLst>
                  <a:ext uri="{FF2B5EF4-FFF2-40B4-BE49-F238E27FC236}">
                    <a16:creationId xmlns:a16="http://schemas.microsoft.com/office/drawing/2014/main" id="{EF29581A-73E1-D438-2284-A9FA0D761EC6}"/>
                  </a:ext>
                </a:extLst>
              </p:cNvPr>
              <p:cNvSpPr/>
              <p:nvPr/>
            </p:nvSpPr>
            <p:spPr>
              <a:xfrm>
                <a:off x="9226719" y="2841294"/>
                <a:ext cx="345117" cy="440623"/>
              </a:xfrm>
              <a:custGeom>
                <a:avLst/>
                <a:gdLst>
                  <a:gd name="connsiteX0" fmla="*/ 331679 w 345117"/>
                  <a:gd name="connsiteY0" fmla="*/ 26878 h 440623"/>
                  <a:gd name="connsiteX1" fmla="*/ 345118 w 345117"/>
                  <a:gd name="connsiteY1" fmla="*/ 13439 h 440623"/>
                  <a:gd name="connsiteX2" fmla="*/ 331679 w 345117"/>
                  <a:gd name="connsiteY2" fmla="*/ 0 h 440623"/>
                  <a:gd name="connsiteX3" fmla="*/ 318240 w 345117"/>
                  <a:gd name="connsiteY3" fmla="*/ 13439 h 440623"/>
                  <a:gd name="connsiteX4" fmla="*/ 331679 w 345117"/>
                  <a:gd name="connsiteY4" fmla="*/ 26878 h 440623"/>
                  <a:gd name="connsiteX5" fmla="*/ 331679 w 345117"/>
                  <a:gd name="connsiteY5" fmla="*/ 78541 h 440623"/>
                  <a:gd name="connsiteX6" fmla="*/ 345118 w 345117"/>
                  <a:gd name="connsiteY6" fmla="*/ 65102 h 440623"/>
                  <a:gd name="connsiteX7" fmla="*/ 331679 w 345117"/>
                  <a:gd name="connsiteY7" fmla="*/ 51663 h 440623"/>
                  <a:gd name="connsiteX8" fmla="*/ 318240 w 345117"/>
                  <a:gd name="connsiteY8" fmla="*/ 65102 h 440623"/>
                  <a:gd name="connsiteX9" fmla="*/ 331679 w 345117"/>
                  <a:gd name="connsiteY9" fmla="*/ 78541 h 440623"/>
                  <a:gd name="connsiteX10" fmla="*/ 331679 w 345117"/>
                  <a:gd name="connsiteY10" fmla="*/ 130315 h 440623"/>
                  <a:gd name="connsiteX11" fmla="*/ 345118 w 345117"/>
                  <a:gd name="connsiteY11" fmla="*/ 116876 h 440623"/>
                  <a:gd name="connsiteX12" fmla="*/ 331679 w 345117"/>
                  <a:gd name="connsiteY12" fmla="*/ 103436 h 440623"/>
                  <a:gd name="connsiteX13" fmla="*/ 318240 w 345117"/>
                  <a:gd name="connsiteY13" fmla="*/ 116876 h 440623"/>
                  <a:gd name="connsiteX14" fmla="*/ 331679 w 345117"/>
                  <a:gd name="connsiteY14" fmla="*/ 130315 h 440623"/>
                  <a:gd name="connsiteX15" fmla="*/ 331679 w 345117"/>
                  <a:gd name="connsiteY15" fmla="*/ 181978 h 440623"/>
                  <a:gd name="connsiteX16" fmla="*/ 345118 w 345117"/>
                  <a:gd name="connsiteY16" fmla="*/ 168539 h 440623"/>
                  <a:gd name="connsiteX17" fmla="*/ 331679 w 345117"/>
                  <a:gd name="connsiteY17" fmla="*/ 155100 h 440623"/>
                  <a:gd name="connsiteX18" fmla="*/ 318240 w 345117"/>
                  <a:gd name="connsiteY18" fmla="*/ 168539 h 440623"/>
                  <a:gd name="connsiteX19" fmla="*/ 331679 w 345117"/>
                  <a:gd name="connsiteY19" fmla="*/ 181978 h 440623"/>
                  <a:gd name="connsiteX20" fmla="*/ 331679 w 345117"/>
                  <a:gd name="connsiteY20" fmla="*/ 233751 h 440623"/>
                  <a:gd name="connsiteX21" fmla="*/ 345118 w 345117"/>
                  <a:gd name="connsiteY21" fmla="*/ 220312 h 440623"/>
                  <a:gd name="connsiteX22" fmla="*/ 331679 w 345117"/>
                  <a:gd name="connsiteY22" fmla="*/ 206873 h 440623"/>
                  <a:gd name="connsiteX23" fmla="*/ 318240 w 345117"/>
                  <a:gd name="connsiteY23" fmla="*/ 220312 h 440623"/>
                  <a:gd name="connsiteX24" fmla="*/ 331679 w 345117"/>
                  <a:gd name="connsiteY24" fmla="*/ 233751 h 440623"/>
                  <a:gd name="connsiteX25" fmla="*/ 331679 w 345117"/>
                  <a:gd name="connsiteY25" fmla="*/ 285414 h 440623"/>
                  <a:gd name="connsiteX26" fmla="*/ 345118 w 345117"/>
                  <a:gd name="connsiteY26" fmla="*/ 271975 h 440623"/>
                  <a:gd name="connsiteX27" fmla="*/ 331679 w 345117"/>
                  <a:gd name="connsiteY27" fmla="*/ 258536 h 440623"/>
                  <a:gd name="connsiteX28" fmla="*/ 318240 w 345117"/>
                  <a:gd name="connsiteY28" fmla="*/ 271975 h 440623"/>
                  <a:gd name="connsiteX29" fmla="*/ 331679 w 345117"/>
                  <a:gd name="connsiteY29" fmla="*/ 285414 h 440623"/>
                  <a:gd name="connsiteX30" fmla="*/ 331679 w 345117"/>
                  <a:gd name="connsiteY30" fmla="*/ 337187 h 440623"/>
                  <a:gd name="connsiteX31" fmla="*/ 345118 w 345117"/>
                  <a:gd name="connsiteY31" fmla="*/ 323748 h 440623"/>
                  <a:gd name="connsiteX32" fmla="*/ 331679 w 345117"/>
                  <a:gd name="connsiteY32" fmla="*/ 310309 h 440623"/>
                  <a:gd name="connsiteX33" fmla="*/ 318240 w 345117"/>
                  <a:gd name="connsiteY33" fmla="*/ 323748 h 440623"/>
                  <a:gd name="connsiteX34" fmla="*/ 331679 w 345117"/>
                  <a:gd name="connsiteY34" fmla="*/ 337187 h 440623"/>
                  <a:gd name="connsiteX35" fmla="*/ 331679 w 345117"/>
                  <a:gd name="connsiteY35" fmla="*/ 388960 h 440623"/>
                  <a:gd name="connsiteX36" fmla="*/ 345118 w 345117"/>
                  <a:gd name="connsiteY36" fmla="*/ 375521 h 440623"/>
                  <a:gd name="connsiteX37" fmla="*/ 331679 w 345117"/>
                  <a:gd name="connsiteY37" fmla="*/ 362082 h 440623"/>
                  <a:gd name="connsiteX38" fmla="*/ 318240 w 345117"/>
                  <a:gd name="connsiteY38" fmla="*/ 375521 h 440623"/>
                  <a:gd name="connsiteX39" fmla="*/ 331679 w 345117"/>
                  <a:gd name="connsiteY39" fmla="*/ 388960 h 440623"/>
                  <a:gd name="connsiteX40" fmla="*/ 331679 w 345117"/>
                  <a:gd name="connsiteY40" fmla="*/ 440623 h 440623"/>
                  <a:gd name="connsiteX41" fmla="*/ 345118 w 345117"/>
                  <a:gd name="connsiteY41" fmla="*/ 427184 h 440623"/>
                  <a:gd name="connsiteX42" fmla="*/ 331679 w 345117"/>
                  <a:gd name="connsiteY42" fmla="*/ 413745 h 440623"/>
                  <a:gd name="connsiteX43" fmla="*/ 318240 w 345117"/>
                  <a:gd name="connsiteY43" fmla="*/ 427184 h 440623"/>
                  <a:gd name="connsiteX44" fmla="*/ 331679 w 345117"/>
                  <a:gd name="connsiteY44" fmla="*/ 440623 h 440623"/>
                  <a:gd name="connsiteX45" fmla="*/ 286185 w 345117"/>
                  <a:gd name="connsiteY45" fmla="*/ 26878 h 440623"/>
                  <a:gd name="connsiteX46" fmla="*/ 299623 w 345117"/>
                  <a:gd name="connsiteY46" fmla="*/ 13439 h 440623"/>
                  <a:gd name="connsiteX47" fmla="*/ 286185 w 345117"/>
                  <a:gd name="connsiteY47" fmla="*/ 0 h 440623"/>
                  <a:gd name="connsiteX48" fmla="*/ 272746 w 345117"/>
                  <a:gd name="connsiteY48" fmla="*/ 13439 h 440623"/>
                  <a:gd name="connsiteX49" fmla="*/ 286185 w 345117"/>
                  <a:gd name="connsiteY49" fmla="*/ 26878 h 440623"/>
                  <a:gd name="connsiteX50" fmla="*/ 286185 w 345117"/>
                  <a:gd name="connsiteY50" fmla="*/ 78541 h 440623"/>
                  <a:gd name="connsiteX51" fmla="*/ 299623 w 345117"/>
                  <a:gd name="connsiteY51" fmla="*/ 65102 h 440623"/>
                  <a:gd name="connsiteX52" fmla="*/ 286185 w 345117"/>
                  <a:gd name="connsiteY52" fmla="*/ 51663 h 440623"/>
                  <a:gd name="connsiteX53" fmla="*/ 272746 w 345117"/>
                  <a:gd name="connsiteY53" fmla="*/ 65102 h 440623"/>
                  <a:gd name="connsiteX54" fmla="*/ 286185 w 345117"/>
                  <a:gd name="connsiteY54" fmla="*/ 78541 h 440623"/>
                  <a:gd name="connsiteX55" fmla="*/ 286185 w 345117"/>
                  <a:gd name="connsiteY55" fmla="*/ 130315 h 440623"/>
                  <a:gd name="connsiteX56" fmla="*/ 299623 w 345117"/>
                  <a:gd name="connsiteY56" fmla="*/ 116876 h 440623"/>
                  <a:gd name="connsiteX57" fmla="*/ 286185 w 345117"/>
                  <a:gd name="connsiteY57" fmla="*/ 103436 h 440623"/>
                  <a:gd name="connsiteX58" fmla="*/ 272746 w 345117"/>
                  <a:gd name="connsiteY58" fmla="*/ 116876 h 440623"/>
                  <a:gd name="connsiteX59" fmla="*/ 286185 w 345117"/>
                  <a:gd name="connsiteY59" fmla="*/ 130315 h 440623"/>
                  <a:gd name="connsiteX60" fmla="*/ 286185 w 345117"/>
                  <a:gd name="connsiteY60" fmla="*/ 181978 h 440623"/>
                  <a:gd name="connsiteX61" fmla="*/ 299623 w 345117"/>
                  <a:gd name="connsiteY61" fmla="*/ 168539 h 440623"/>
                  <a:gd name="connsiteX62" fmla="*/ 286185 w 345117"/>
                  <a:gd name="connsiteY62" fmla="*/ 155100 h 440623"/>
                  <a:gd name="connsiteX63" fmla="*/ 272746 w 345117"/>
                  <a:gd name="connsiteY63" fmla="*/ 168539 h 440623"/>
                  <a:gd name="connsiteX64" fmla="*/ 286185 w 345117"/>
                  <a:gd name="connsiteY64" fmla="*/ 181978 h 440623"/>
                  <a:gd name="connsiteX65" fmla="*/ 286185 w 345117"/>
                  <a:gd name="connsiteY65" fmla="*/ 233751 h 440623"/>
                  <a:gd name="connsiteX66" fmla="*/ 299623 w 345117"/>
                  <a:gd name="connsiteY66" fmla="*/ 220312 h 440623"/>
                  <a:gd name="connsiteX67" fmla="*/ 286185 w 345117"/>
                  <a:gd name="connsiteY67" fmla="*/ 206873 h 440623"/>
                  <a:gd name="connsiteX68" fmla="*/ 272746 w 345117"/>
                  <a:gd name="connsiteY68" fmla="*/ 220312 h 440623"/>
                  <a:gd name="connsiteX69" fmla="*/ 286185 w 345117"/>
                  <a:gd name="connsiteY69" fmla="*/ 233751 h 440623"/>
                  <a:gd name="connsiteX70" fmla="*/ 286185 w 345117"/>
                  <a:gd name="connsiteY70" fmla="*/ 285414 h 440623"/>
                  <a:gd name="connsiteX71" fmla="*/ 299623 w 345117"/>
                  <a:gd name="connsiteY71" fmla="*/ 271975 h 440623"/>
                  <a:gd name="connsiteX72" fmla="*/ 286185 w 345117"/>
                  <a:gd name="connsiteY72" fmla="*/ 258536 h 440623"/>
                  <a:gd name="connsiteX73" fmla="*/ 272746 w 345117"/>
                  <a:gd name="connsiteY73" fmla="*/ 271975 h 440623"/>
                  <a:gd name="connsiteX74" fmla="*/ 286185 w 345117"/>
                  <a:gd name="connsiteY74" fmla="*/ 285414 h 440623"/>
                  <a:gd name="connsiteX75" fmla="*/ 286185 w 345117"/>
                  <a:gd name="connsiteY75" fmla="*/ 337187 h 440623"/>
                  <a:gd name="connsiteX76" fmla="*/ 299623 w 345117"/>
                  <a:gd name="connsiteY76" fmla="*/ 323748 h 440623"/>
                  <a:gd name="connsiteX77" fmla="*/ 286185 w 345117"/>
                  <a:gd name="connsiteY77" fmla="*/ 310309 h 440623"/>
                  <a:gd name="connsiteX78" fmla="*/ 272746 w 345117"/>
                  <a:gd name="connsiteY78" fmla="*/ 323748 h 440623"/>
                  <a:gd name="connsiteX79" fmla="*/ 286185 w 345117"/>
                  <a:gd name="connsiteY79" fmla="*/ 337187 h 440623"/>
                  <a:gd name="connsiteX80" fmla="*/ 286185 w 345117"/>
                  <a:gd name="connsiteY80" fmla="*/ 388960 h 440623"/>
                  <a:gd name="connsiteX81" fmla="*/ 299623 w 345117"/>
                  <a:gd name="connsiteY81" fmla="*/ 375521 h 440623"/>
                  <a:gd name="connsiteX82" fmla="*/ 286185 w 345117"/>
                  <a:gd name="connsiteY82" fmla="*/ 362082 h 440623"/>
                  <a:gd name="connsiteX83" fmla="*/ 272746 w 345117"/>
                  <a:gd name="connsiteY83" fmla="*/ 375521 h 440623"/>
                  <a:gd name="connsiteX84" fmla="*/ 286185 w 345117"/>
                  <a:gd name="connsiteY84" fmla="*/ 388960 h 440623"/>
                  <a:gd name="connsiteX85" fmla="*/ 286185 w 345117"/>
                  <a:gd name="connsiteY85" fmla="*/ 440623 h 440623"/>
                  <a:gd name="connsiteX86" fmla="*/ 299623 w 345117"/>
                  <a:gd name="connsiteY86" fmla="*/ 427184 h 440623"/>
                  <a:gd name="connsiteX87" fmla="*/ 286185 w 345117"/>
                  <a:gd name="connsiteY87" fmla="*/ 413745 h 440623"/>
                  <a:gd name="connsiteX88" fmla="*/ 272746 w 345117"/>
                  <a:gd name="connsiteY88" fmla="*/ 427184 h 440623"/>
                  <a:gd name="connsiteX89" fmla="*/ 286185 w 345117"/>
                  <a:gd name="connsiteY89" fmla="*/ 440623 h 440623"/>
                  <a:gd name="connsiteX90" fmla="*/ 240800 w 345117"/>
                  <a:gd name="connsiteY90" fmla="*/ 26878 h 440623"/>
                  <a:gd name="connsiteX91" fmla="*/ 254239 w 345117"/>
                  <a:gd name="connsiteY91" fmla="*/ 13439 h 440623"/>
                  <a:gd name="connsiteX92" fmla="*/ 240800 w 345117"/>
                  <a:gd name="connsiteY92" fmla="*/ 0 h 440623"/>
                  <a:gd name="connsiteX93" fmla="*/ 227362 w 345117"/>
                  <a:gd name="connsiteY93" fmla="*/ 13439 h 440623"/>
                  <a:gd name="connsiteX94" fmla="*/ 240800 w 345117"/>
                  <a:gd name="connsiteY94" fmla="*/ 26878 h 440623"/>
                  <a:gd name="connsiteX95" fmla="*/ 240800 w 345117"/>
                  <a:gd name="connsiteY95" fmla="*/ 78541 h 440623"/>
                  <a:gd name="connsiteX96" fmla="*/ 254239 w 345117"/>
                  <a:gd name="connsiteY96" fmla="*/ 65102 h 440623"/>
                  <a:gd name="connsiteX97" fmla="*/ 240800 w 345117"/>
                  <a:gd name="connsiteY97" fmla="*/ 51663 h 440623"/>
                  <a:gd name="connsiteX98" fmla="*/ 227362 w 345117"/>
                  <a:gd name="connsiteY98" fmla="*/ 65102 h 440623"/>
                  <a:gd name="connsiteX99" fmla="*/ 240800 w 345117"/>
                  <a:gd name="connsiteY99" fmla="*/ 78541 h 440623"/>
                  <a:gd name="connsiteX100" fmla="*/ 240800 w 345117"/>
                  <a:gd name="connsiteY100" fmla="*/ 130315 h 440623"/>
                  <a:gd name="connsiteX101" fmla="*/ 254239 w 345117"/>
                  <a:gd name="connsiteY101" fmla="*/ 116876 h 440623"/>
                  <a:gd name="connsiteX102" fmla="*/ 240800 w 345117"/>
                  <a:gd name="connsiteY102" fmla="*/ 103436 h 440623"/>
                  <a:gd name="connsiteX103" fmla="*/ 227362 w 345117"/>
                  <a:gd name="connsiteY103" fmla="*/ 116876 h 440623"/>
                  <a:gd name="connsiteX104" fmla="*/ 240800 w 345117"/>
                  <a:gd name="connsiteY104" fmla="*/ 130315 h 440623"/>
                  <a:gd name="connsiteX105" fmla="*/ 240800 w 345117"/>
                  <a:gd name="connsiteY105" fmla="*/ 181978 h 440623"/>
                  <a:gd name="connsiteX106" fmla="*/ 254239 w 345117"/>
                  <a:gd name="connsiteY106" fmla="*/ 168539 h 440623"/>
                  <a:gd name="connsiteX107" fmla="*/ 240800 w 345117"/>
                  <a:gd name="connsiteY107" fmla="*/ 155100 h 440623"/>
                  <a:gd name="connsiteX108" fmla="*/ 227362 w 345117"/>
                  <a:gd name="connsiteY108" fmla="*/ 168539 h 440623"/>
                  <a:gd name="connsiteX109" fmla="*/ 240800 w 345117"/>
                  <a:gd name="connsiteY109" fmla="*/ 181978 h 440623"/>
                  <a:gd name="connsiteX110" fmla="*/ 240800 w 345117"/>
                  <a:gd name="connsiteY110" fmla="*/ 233751 h 440623"/>
                  <a:gd name="connsiteX111" fmla="*/ 254239 w 345117"/>
                  <a:gd name="connsiteY111" fmla="*/ 220312 h 440623"/>
                  <a:gd name="connsiteX112" fmla="*/ 240800 w 345117"/>
                  <a:gd name="connsiteY112" fmla="*/ 206873 h 440623"/>
                  <a:gd name="connsiteX113" fmla="*/ 227362 w 345117"/>
                  <a:gd name="connsiteY113" fmla="*/ 220312 h 440623"/>
                  <a:gd name="connsiteX114" fmla="*/ 240800 w 345117"/>
                  <a:gd name="connsiteY114" fmla="*/ 233751 h 440623"/>
                  <a:gd name="connsiteX115" fmla="*/ 240800 w 345117"/>
                  <a:gd name="connsiteY115" fmla="*/ 285414 h 440623"/>
                  <a:gd name="connsiteX116" fmla="*/ 254239 w 345117"/>
                  <a:gd name="connsiteY116" fmla="*/ 271975 h 440623"/>
                  <a:gd name="connsiteX117" fmla="*/ 240800 w 345117"/>
                  <a:gd name="connsiteY117" fmla="*/ 258536 h 440623"/>
                  <a:gd name="connsiteX118" fmla="*/ 227362 w 345117"/>
                  <a:gd name="connsiteY118" fmla="*/ 271975 h 440623"/>
                  <a:gd name="connsiteX119" fmla="*/ 240800 w 345117"/>
                  <a:gd name="connsiteY119" fmla="*/ 285414 h 440623"/>
                  <a:gd name="connsiteX120" fmla="*/ 240800 w 345117"/>
                  <a:gd name="connsiteY120" fmla="*/ 337187 h 440623"/>
                  <a:gd name="connsiteX121" fmla="*/ 254239 w 345117"/>
                  <a:gd name="connsiteY121" fmla="*/ 323748 h 440623"/>
                  <a:gd name="connsiteX122" fmla="*/ 240800 w 345117"/>
                  <a:gd name="connsiteY122" fmla="*/ 310309 h 440623"/>
                  <a:gd name="connsiteX123" fmla="*/ 227362 w 345117"/>
                  <a:gd name="connsiteY123" fmla="*/ 323748 h 440623"/>
                  <a:gd name="connsiteX124" fmla="*/ 240800 w 345117"/>
                  <a:gd name="connsiteY124" fmla="*/ 337187 h 440623"/>
                  <a:gd name="connsiteX125" fmla="*/ 240800 w 345117"/>
                  <a:gd name="connsiteY125" fmla="*/ 388960 h 440623"/>
                  <a:gd name="connsiteX126" fmla="*/ 254239 w 345117"/>
                  <a:gd name="connsiteY126" fmla="*/ 375521 h 440623"/>
                  <a:gd name="connsiteX127" fmla="*/ 240800 w 345117"/>
                  <a:gd name="connsiteY127" fmla="*/ 362082 h 440623"/>
                  <a:gd name="connsiteX128" fmla="*/ 227362 w 345117"/>
                  <a:gd name="connsiteY128" fmla="*/ 375521 h 440623"/>
                  <a:gd name="connsiteX129" fmla="*/ 240800 w 345117"/>
                  <a:gd name="connsiteY129" fmla="*/ 388960 h 440623"/>
                  <a:gd name="connsiteX130" fmla="*/ 240800 w 345117"/>
                  <a:gd name="connsiteY130" fmla="*/ 440623 h 440623"/>
                  <a:gd name="connsiteX131" fmla="*/ 254239 w 345117"/>
                  <a:gd name="connsiteY131" fmla="*/ 427184 h 440623"/>
                  <a:gd name="connsiteX132" fmla="*/ 240800 w 345117"/>
                  <a:gd name="connsiteY132" fmla="*/ 413745 h 440623"/>
                  <a:gd name="connsiteX133" fmla="*/ 227362 w 345117"/>
                  <a:gd name="connsiteY133" fmla="*/ 427184 h 440623"/>
                  <a:gd name="connsiteX134" fmla="*/ 240800 w 345117"/>
                  <a:gd name="connsiteY134" fmla="*/ 440623 h 440623"/>
                  <a:gd name="connsiteX135" fmla="*/ 195306 w 345117"/>
                  <a:gd name="connsiteY135" fmla="*/ 26878 h 440623"/>
                  <a:gd name="connsiteX136" fmla="*/ 208745 w 345117"/>
                  <a:gd name="connsiteY136" fmla="*/ 13439 h 440623"/>
                  <a:gd name="connsiteX137" fmla="*/ 195306 w 345117"/>
                  <a:gd name="connsiteY137" fmla="*/ 0 h 440623"/>
                  <a:gd name="connsiteX138" fmla="*/ 181867 w 345117"/>
                  <a:gd name="connsiteY138" fmla="*/ 13439 h 440623"/>
                  <a:gd name="connsiteX139" fmla="*/ 195306 w 345117"/>
                  <a:gd name="connsiteY139" fmla="*/ 26878 h 440623"/>
                  <a:gd name="connsiteX140" fmla="*/ 195306 w 345117"/>
                  <a:gd name="connsiteY140" fmla="*/ 78541 h 440623"/>
                  <a:gd name="connsiteX141" fmla="*/ 208745 w 345117"/>
                  <a:gd name="connsiteY141" fmla="*/ 65102 h 440623"/>
                  <a:gd name="connsiteX142" fmla="*/ 195306 w 345117"/>
                  <a:gd name="connsiteY142" fmla="*/ 51663 h 440623"/>
                  <a:gd name="connsiteX143" fmla="*/ 181867 w 345117"/>
                  <a:gd name="connsiteY143" fmla="*/ 65102 h 440623"/>
                  <a:gd name="connsiteX144" fmla="*/ 195306 w 345117"/>
                  <a:gd name="connsiteY144" fmla="*/ 78541 h 440623"/>
                  <a:gd name="connsiteX145" fmla="*/ 195306 w 345117"/>
                  <a:gd name="connsiteY145" fmla="*/ 130315 h 440623"/>
                  <a:gd name="connsiteX146" fmla="*/ 208745 w 345117"/>
                  <a:gd name="connsiteY146" fmla="*/ 116876 h 440623"/>
                  <a:gd name="connsiteX147" fmla="*/ 195306 w 345117"/>
                  <a:gd name="connsiteY147" fmla="*/ 103436 h 440623"/>
                  <a:gd name="connsiteX148" fmla="*/ 181867 w 345117"/>
                  <a:gd name="connsiteY148" fmla="*/ 116876 h 440623"/>
                  <a:gd name="connsiteX149" fmla="*/ 195306 w 345117"/>
                  <a:gd name="connsiteY149" fmla="*/ 130315 h 440623"/>
                  <a:gd name="connsiteX150" fmla="*/ 195306 w 345117"/>
                  <a:gd name="connsiteY150" fmla="*/ 181978 h 440623"/>
                  <a:gd name="connsiteX151" fmla="*/ 208745 w 345117"/>
                  <a:gd name="connsiteY151" fmla="*/ 168539 h 440623"/>
                  <a:gd name="connsiteX152" fmla="*/ 195306 w 345117"/>
                  <a:gd name="connsiteY152" fmla="*/ 155100 h 440623"/>
                  <a:gd name="connsiteX153" fmla="*/ 181867 w 345117"/>
                  <a:gd name="connsiteY153" fmla="*/ 168539 h 440623"/>
                  <a:gd name="connsiteX154" fmla="*/ 195306 w 345117"/>
                  <a:gd name="connsiteY154" fmla="*/ 181978 h 440623"/>
                  <a:gd name="connsiteX155" fmla="*/ 195306 w 345117"/>
                  <a:gd name="connsiteY155" fmla="*/ 233751 h 440623"/>
                  <a:gd name="connsiteX156" fmla="*/ 208745 w 345117"/>
                  <a:gd name="connsiteY156" fmla="*/ 220312 h 440623"/>
                  <a:gd name="connsiteX157" fmla="*/ 195306 w 345117"/>
                  <a:gd name="connsiteY157" fmla="*/ 206873 h 440623"/>
                  <a:gd name="connsiteX158" fmla="*/ 181867 w 345117"/>
                  <a:gd name="connsiteY158" fmla="*/ 220312 h 440623"/>
                  <a:gd name="connsiteX159" fmla="*/ 195306 w 345117"/>
                  <a:gd name="connsiteY159" fmla="*/ 233751 h 440623"/>
                  <a:gd name="connsiteX160" fmla="*/ 195306 w 345117"/>
                  <a:gd name="connsiteY160" fmla="*/ 285414 h 440623"/>
                  <a:gd name="connsiteX161" fmla="*/ 208745 w 345117"/>
                  <a:gd name="connsiteY161" fmla="*/ 271975 h 440623"/>
                  <a:gd name="connsiteX162" fmla="*/ 195306 w 345117"/>
                  <a:gd name="connsiteY162" fmla="*/ 258536 h 440623"/>
                  <a:gd name="connsiteX163" fmla="*/ 181867 w 345117"/>
                  <a:gd name="connsiteY163" fmla="*/ 271975 h 440623"/>
                  <a:gd name="connsiteX164" fmla="*/ 195306 w 345117"/>
                  <a:gd name="connsiteY164" fmla="*/ 285414 h 440623"/>
                  <a:gd name="connsiteX165" fmla="*/ 195306 w 345117"/>
                  <a:gd name="connsiteY165" fmla="*/ 337187 h 440623"/>
                  <a:gd name="connsiteX166" fmla="*/ 208745 w 345117"/>
                  <a:gd name="connsiteY166" fmla="*/ 323748 h 440623"/>
                  <a:gd name="connsiteX167" fmla="*/ 195306 w 345117"/>
                  <a:gd name="connsiteY167" fmla="*/ 310309 h 440623"/>
                  <a:gd name="connsiteX168" fmla="*/ 181867 w 345117"/>
                  <a:gd name="connsiteY168" fmla="*/ 323748 h 440623"/>
                  <a:gd name="connsiteX169" fmla="*/ 195306 w 345117"/>
                  <a:gd name="connsiteY169" fmla="*/ 337187 h 440623"/>
                  <a:gd name="connsiteX170" fmla="*/ 195306 w 345117"/>
                  <a:gd name="connsiteY170" fmla="*/ 388960 h 440623"/>
                  <a:gd name="connsiteX171" fmla="*/ 208745 w 345117"/>
                  <a:gd name="connsiteY171" fmla="*/ 375521 h 440623"/>
                  <a:gd name="connsiteX172" fmla="*/ 195306 w 345117"/>
                  <a:gd name="connsiteY172" fmla="*/ 362082 h 440623"/>
                  <a:gd name="connsiteX173" fmla="*/ 181867 w 345117"/>
                  <a:gd name="connsiteY173" fmla="*/ 375521 h 440623"/>
                  <a:gd name="connsiteX174" fmla="*/ 195306 w 345117"/>
                  <a:gd name="connsiteY174" fmla="*/ 388960 h 440623"/>
                  <a:gd name="connsiteX175" fmla="*/ 195306 w 345117"/>
                  <a:gd name="connsiteY175" fmla="*/ 440623 h 440623"/>
                  <a:gd name="connsiteX176" fmla="*/ 208745 w 345117"/>
                  <a:gd name="connsiteY176" fmla="*/ 427184 h 440623"/>
                  <a:gd name="connsiteX177" fmla="*/ 195306 w 345117"/>
                  <a:gd name="connsiteY177" fmla="*/ 413745 h 440623"/>
                  <a:gd name="connsiteX178" fmla="*/ 181867 w 345117"/>
                  <a:gd name="connsiteY178" fmla="*/ 427184 h 440623"/>
                  <a:gd name="connsiteX179" fmla="*/ 195306 w 345117"/>
                  <a:gd name="connsiteY179" fmla="*/ 440623 h 440623"/>
                  <a:gd name="connsiteX180" fmla="*/ 149812 w 345117"/>
                  <a:gd name="connsiteY180" fmla="*/ 26878 h 440623"/>
                  <a:gd name="connsiteX181" fmla="*/ 163250 w 345117"/>
                  <a:gd name="connsiteY181" fmla="*/ 13439 h 440623"/>
                  <a:gd name="connsiteX182" fmla="*/ 149812 w 345117"/>
                  <a:gd name="connsiteY182" fmla="*/ 0 h 440623"/>
                  <a:gd name="connsiteX183" fmla="*/ 136373 w 345117"/>
                  <a:gd name="connsiteY183" fmla="*/ 13439 h 440623"/>
                  <a:gd name="connsiteX184" fmla="*/ 149812 w 345117"/>
                  <a:gd name="connsiteY184" fmla="*/ 26878 h 440623"/>
                  <a:gd name="connsiteX185" fmla="*/ 149812 w 345117"/>
                  <a:gd name="connsiteY185" fmla="*/ 78541 h 440623"/>
                  <a:gd name="connsiteX186" fmla="*/ 163250 w 345117"/>
                  <a:gd name="connsiteY186" fmla="*/ 65102 h 440623"/>
                  <a:gd name="connsiteX187" fmla="*/ 149812 w 345117"/>
                  <a:gd name="connsiteY187" fmla="*/ 51663 h 440623"/>
                  <a:gd name="connsiteX188" fmla="*/ 136373 w 345117"/>
                  <a:gd name="connsiteY188" fmla="*/ 65102 h 440623"/>
                  <a:gd name="connsiteX189" fmla="*/ 149812 w 345117"/>
                  <a:gd name="connsiteY189" fmla="*/ 78541 h 440623"/>
                  <a:gd name="connsiteX190" fmla="*/ 149812 w 345117"/>
                  <a:gd name="connsiteY190" fmla="*/ 130315 h 440623"/>
                  <a:gd name="connsiteX191" fmla="*/ 163250 w 345117"/>
                  <a:gd name="connsiteY191" fmla="*/ 116876 h 440623"/>
                  <a:gd name="connsiteX192" fmla="*/ 149812 w 345117"/>
                  <a:gd name="connsiteY192" fmla="*/ 103436 h 440623"/>
                  <a:gd name="connsiteX193" fmla="*/ 136373 w 345117"/>
                  <a:gd name="connsiteY193" fmla="*/ 116876 h 440623"/>
                  <a:gd name="connsiteX194" fmla="*/ 149812 w 345117"/>
                  <a:gd name="connsiteY194" fmla="*/ 130315 h 440623"/>
                  <a:gd name="connsiteX195" fmla="*/ 149812 w 345117"/>
                  <a:gd name="connsiteY195" fmla="*/ 181978 h 440623"/>
                  <a:gd name="connsiteX196" fmla="*/ 163250 w 345117"/>
                  <a:gd name="connsiteY196" fmla="*/ 168539 h 440623"/>
                  <a:gd name="connsiteX197" fmla="*/ 149812 w 345117"/>
                  <a:gd name="connsiteY197" fmla="*/ 155100 h 440623"/>
                  <a:gd name="connsiteX198" fmla="*/ 136373 w 345117"/>
                  <a:gd name="connsiteY198" fmla="*/ 168539 h 440623"/>
                  <a:gd name="connsiteX199" fmla="*/ 149812 w 345117"/>
                  <a:gd name="connsiteY199" fmla="*/ 181978 h 440623"/>
                  <a:gd name="connsiteX200" fmla="*/ 149812 w 345117"/>
                  <a:gd name="connsiteY200" fmla="*/ 233751 h 440623"/>
                  <a:gd name="connsiteX201" fmla="*/ 163250 w 345117"/>
                  <a:gd name="connsiteY201" fmla="*/ 220312 h 440623"/>
                  <a:gd name="connsiteX202" fmla="*/ 149812 w 345117"/>
                  <a:gd name="connsiteY202" fmla="*/ 206873 h 440623"/>
                  <a:gd name="connsiteX203" fmla="*/ 136373 w 345117"/>
                  <a:gd name="connsiteY203" fmla="*/ 220312 h 440623"/>
                  <a:gd name="connsiteX204" fmla="*/ 149812 w 345117"/>
                  <a:gd name="connsiteY204" fmla="*/ 233751 h 440623"/>
                  <a:gd name="connsiteX205" fmla="*/ 149812 w 345117"/>
                  <a:gd name="connsiteY205" fmla="*/ 285414 h 440623"/>
                  <a:gd name="connsiteX206" fmla="*/ 163250 w 345117"/>
                  <a:gd name="connsiteY206" fmla="*/ 271975 h 440623"/>
                  <a:gd name="connsiteX207" fmla="*/ 149812 w 345117"/>
                  <a:gd name="connsiteY207" fmla="*/ 258536 h 440623"/>
                  <a:gd name="connsiteX208" fmla="*/ 136373 w 345117"/>
                  <a:gd name="connsiteY208" fmla="*/ 271975 h 440623"/>
                  <a:gd name="connsiteX209" fmla="*/ 149812 w 345117"/>
                  <a:gd name="connsiteY209" fmla="*/ 285414 h 440623"/>
                  <a:gd name="connsiteX210" fmla="*/ 149812 w 345117"/>
                  <a:gd name="connsiteY210" fmla="*/ 337187 h 440623"/>
                  <a:gd name="connsiteX211" fmla="*/ 163250 w 345117"/>
                  <a:gd name="connsiteY211" fmla="*/ 323748 h 440623"/>
                  <a:gd name="connsiteX212" fmla="*/ 149812 w 345117"/>
                  <a:gd name="connsiteY212" fmla="*/ 310309 h 440623"/>
                  <a:gd name="connsiteX213" fmla="*/ 136373 w 345117"/>
                  <a:gd name="connsiteY213" fmla="*/ 323748 h 440623"/>
                  <a:gd name="connsiteX214" fmla="*/ 149812 w 345117"/>
                  <a:gd name="connsiteY214" fmla="*/ 337187 h 440623"/>
                  <a:gd name="connsiteX215" fmla="*/ 149812 w 345117"/>
                  <a:gd name="connsiteY215" fmla="*/ 388960 h 440623"/>
                  <a:gd name="connsiteX216" fmla="*/ 163250 w 345117"/>
                  <a:gd name="connsiteY216" fmla="*/ 375521 h 440623"/>
                  <a:gd name="connsiteX217" fmla="*/ 149812 w 345117"/>
                  <a:gd name="connsiteY217" fmla="*/ 362082 h 440623"/>
                  <a:gd name="connsiteX218" fmla="*/ 136373 w 345117"/>
                  <a:gd name="connsiteY218" fmla="*/ 375521 h 440623"/>
                  <a:gd name="connsiteX219" fmla="*/ 149812 w 345117"/>
                  <a:gd name="connsiteY219" fmla="*/ 388960 h 440623"/>
                  <a:gd name="connsiteX220" fmla="*/ 149812 w 345117"/>
                  <a:gd name="connsiteY220" fmla="*/ 440623 h 440623"/>
                  <a:gd name="connsiteX221" fmla="*/ 163250 w 345117"/>
                  <a:gd name="connsiteY221" fmla="*/ 427184 h 440623"/>
                  <a:gd name="connsiteX222" fmla="*/ 149812 w 345117"/>
                  <a:gd name="connsiteY222" fmla="*/ 413745 h 440623"/>
                  <a:gd name="connsiteX223" fmla="*/ 136373 w 345117"/>
                  <a:gd name="connsiteY223" fmla="*/ 427184 h 440623"/>
                  <a:gd name="connsiteX224" fmla="*/ 149812 w 345117"/>
                  <a:gd name="connsiteY224" fmla="*/ 440623 h 440623"/>
                  <a:gd name="connsiteX225" fmla="*/ 104427 w 345117"/>
                  <a:gd name="connsiteY225" fmla="*/ 26878 h 440623"/>
                  <a:gd name="connsiteX226" fmla="*/ 117866 w 345117"/>
                  <a:gd name="connsiteY226" fmla="*/ 13439 h 440623"/>
                  <a:gd name="connsiteX227" fmla="*/ 104427 w 345117"/>
                  <a:gd name="connsiteY227" fmla="*/ 0 h 440623"/>
                  <a:gd name="connsiteX228" fmla="*/ 90989 w 345117"/>
                  <a:gd name="connsiteY228" fmla="*/ 13439 h 440623"/>
                  <a:gd name="connsiteX229" fmla="*/ 104427 w 345117"/>
                  <a:gd name="connsiteY229" fmla="*/ 26878 h 440623"/>
                  <a:gd name="connsiteX230" fmla="*/ 104427 w 345117"/>
                  <a:gd name="connsiteY230" fmla="*/ 78541 h 440623"/>
                  <a:gd name="connsiteX231" fmla="*/ 117866 w 345117"/>
                  <a:gd name="connsiteY231" fmla="*/ 65102 h 440623"/>
                  <a:gd name="connsiteX232" fmla="*/ 104427 w 345117"/>
                  <a:gd name="connsiteY232" fmla="*/ 51663 h 440623"/>
                  <a:gd name="connsiteX233" fmla="*/ 90989 w 345117"/>
                  <a:gd name="connsiteY233" fmla="*/ 65102 h 440623"/>
                  <a:gd name="connsiteX234" fmla="*/ 104427 w 345117"/>
                  <a:gd name="connsiteY234" fmla="*/ 78541 h 440623"/>
                  <a:gd name="connsiteX235" fmla="*/ 104427 w 345117"/>
                  <a:gd name="connsiteY235" fmla="*/ 130315 h 440623"/>
                  <a:gd name="connsiteX236" fmla="*/ 117866 w 345117"/>
                  <a:gd name="connsiteY236" fmla="*/ 116876 h 440623"/>
                  <a:gd name="connsiteX237" fmla="*/ 104427 w 345117"/>
                  <a:gd name="connsiteY237" fmla="*/ 103436 h 440623"/>
                  <a:gd name="connsiteX238" fmla="*/ 90989 w 345117"/>
                  <a:gd name="connsiteY238" fmla="*/ 116876 h 440623"/>
                  <a:gd name="connsiteX239" fmla="*/ 104427 w 345117"/>
                  <a:gd name="connsiteY239" fmla="*/ 130315 h 440623"/>
                  <a:gd name="connsiteX240" fmla="*/ 104427 w 345117"/>
                  <a:gd name="connsiteY240" fmla="*/ 181978 h 440623"/>
                  <a:gd name="connsiteX241" fmla="*/ 117866 w 345117"/>
                  <a:gd name="connsiteY241" fmla="*/ 168539 h 440623"/>
                  <a:gd name="connsiteX242" fmla="*/ 104427 w 345117"/>
                  <a:gd name="connsiteY242" fmla="*/ 155100 h 440623"/>
                  <a:gd name="connsiteX243" fmla="*/ 90989 w 345117"/>
                  <a:gd name="connsiteY243" fmla="*/ 168539 h 440623"/>
                  <a:gd name="connsiteX244" fmla="*/ 104427 w 345117"/>
                  <a:gd name="connsiteY244" fmla="*/ 181978 h 440623"/>
                  <a:gd name="connsiteX245" fmla="*/ 104427 w 345117"/>
                  <a:gd name="connsiteY245" fmla="*/ 233751 h 440623"/>
                  <a:gd name="connsiteX246" fmla="*/ 117866 w 345117"/>
                  <a:gd name="connsiteY246" fmla="*/ 220312 h 440623"/>
                  <a:gd name="connsiteX247" fmla="*/ 104427 w 345117"/>
                  <a:gd name="connsiteY247" fmla="*/ 206873 h 440623"/>
                  <a:gd name="connsiteX248" fmla="*/ 90989 w 345117"/>
                  <a:gd name="connsiteY248" fmla="*/ 220312 h 440623"/>
                  <a:gd name="connsiteX249" fmla="*/ 104427 w 345117"/>
                  <a:gd name="connsiteY249" fmla="*/ 233751 h 440623"/>
                  <a:gd name="connsiteX250" fmla="*/ 104427 w 345117"/>
                  <a:gd name="connsiteY250" fmla="*/ 285414 h 440623"/>
                  <a:gd name="connsiteX251" fmla="*/ 117866 w 345117"/>
                  <a:gd name="connsiteY251" fmla="*/ 271975 h 440623"/>
                  <a:gd name="connsiteX252" fmla="*/ 104427 w 345117"/>
                  <a:gd name="connsiteY252" fmla="*/ 258536 h 440623"/>
                  <a:gd name="connsiteX253" fmla="*/ 90989 w 345117"/>
                  <a:gd name="connsiteY253" fmla="*/ 271975 h 440623"/>
                  <a:gd name="connsiteX254" fmla="*/ 104427 w 345117"/>
                  <a:gd name="connsiteY254" fmla="*/ 285414 h 440623"/>
                  <a:gd name="connsiteX255" fmla="*/ 104427 w 345117"/>
                  <a:gd name="connsiteY255" fmla="*/ 337187 h 440623"/>
                  <a:gd name="connsiteX256" fmla="*/ 117866 w 345117"/>
                  <a:gd name="connsiteY256" fmla="*/ 323748 h 440623"/>
                  <a:gd name="connsiteX257" fmla="*/ 104427 w 345117"/>
                  <a:gd name="connsiteY257" fmla="*/ 310309 h 440623"/>
                  <a:gd name="connsiteX258" fmla="*/ 90989 w 345117"/>
                  <a:gd name="connsiteY258" fmla="*/ 323748 h 440623"/>
                  <a:gd name="connsiteX259" fmla="*/ 104427 w 345117"/>
                  <a:gd name="connsiteY259" fmla="*/ 337187 h 440623"/>
                  <a:gd name="connsiteX260" fmla="*/ 104427 w 345117"/>
                  <a:gd name="connsiteY260" fmla="*/ 388960 h 440623"/>
                  <a:gd name="connsiteX261" fmla="*/ 117866 w 345117"/>
                  <a:gd name="connsiteY261" fmla="*/ 375521 h 440623"/>
                  <a:gd name="connsiteX262" fmla="*/ 104427 w 345117"/>
                  <a:gd name="connsiteY262" fmla="*/ 362082 h 440623"/>
                  <a:gd name="connsiteX263" fmla="*/ 90989 w 345117"/>
                  <a:gd name="connsiteY263" fmla="*/ 375521 h 440623"/>
                  <a:gd name="connsiteX264" fmla="*/ 104427 w 345117"/>
                  <a:gd name="connsiteY264" fmla="*/ 388960 h 440623"/>
                  <a:gd name="connsiteX265" fmla="*/ 104427 w 345117"/>
                  <a:gd name="connsiteY265" fmla="*/ 440623 h 440623"/>
                  <a:gd name="connsiteX266" fmla="*/ 117866 w 345117"/>
                  <a:gd name="connsiteY266" fmla="*/ 427184 h 440623"/>
                  <a:gd name="connsiteX267" fmla="*/ 104427 w 345117"/>
                  <a:gd name="connsiteY267" fmla="*/ 413745 h 440623"/>
                  <a:gd name="connsiteX268" fmla="*/ 90989 w 345117"/>
                  <a:gd name="connsiteY268" fmla="*/ 427184 h 440623"/>
                  <a:gd name="connsiteX269" fmla="*/ 104427 w 345117"/>
                  <a:gd name="connsiteY269" fmla="*/ 440623 h 440623"/>
                  <a:gd name="connsiteX270" fmla="*/ 58933 w 345117"/>
                  <a:gd name="connsiteY270" fmla="*/ 26878 h 440623"/>
                  <a:gd name="connsiteX271" fmla="*/ 72372 w 345117"/>
                  <a:gd name="connsiteY271" fmla="*/ 13439 h 440623"/>
                  <a:gd name="connsiteX272" fmla="*/ 58933 w 345117"/>
                  <a:gd name="connsiteY272" fmla="*/ 0 h 440623"/>
                  <a:gd name="connsiteX273" fmla="*/ 45494 w 345117"/>
                  <a:gd name="connsiteY273" fmla="*/ 13439 h 440623"/>
                  <a:gd name="connsiteX274" fmla="*/ 58933 w 345117"/>
                  <a:gd name="connsiteY274" fmla="*/ 26878 h 440623"/>
                  <a:gd name="connsiteX275" fmla="*/ 58933 w 345117"/>
                  <a:gd name="connsiteY275" fmla="*/ 78541 h 440623"/>
                  <a:gd name="connsiteX276" fmla="*/ 72372 w 345117"/>
                  <a:gd name="connsiteY276" fmla="*/ 65102 h 440623"/>
                  <a:gd name="connsiteX277" fmla="*/ 58933 w 345117"/>
                  <a:gd name="connsiteY277" fmla="*/ 51663 h 440623"/>
                  <a:gd name="connsiteX278" fmla="*/ 45494 w 345117"/>
                  <a:gd name="connsiteY278" fmla="*/ 65102 h 440623"/>
                  <a:gd name="connsiteX279" fmla="*/ 58933 w 345117"/>
                  <a:gd name="connsiteY279" fmla="*/ 78541 h 440623"/>
                  <a:gd name="connsiteX280" fmla="*/ 58933 w 345117"/>
                  <a:gd name="connsiteY280" fmla="*/ 130315 h 440623"/>
                  <a:gd name="connsiteX281" fmla="*/ 72372 w 345117"/>
                  <a:gd name="connsiteY281" fmla="*/ 116876 h 440623"/>
                  <a:gd name="connsiteX282" fmla="*/ 58933 w 345117"/>
                  <a:gd name="connsiteY282" fmla="*/ 103436 h 440623"/>
                  <a:gd name="connsiteX283" fmla="*/ 45494 w 345117"/>
                  <a:gd name="connsiteY283" fmla="*/ 116876 h 440623"/>
                  <a:gd name="connsiteX284" fmla="*/ 58933 w 345117"/>
                  <a:gd name="connsiteY284" fmla="*/ 130315 h 440623"/>
                  <a:gd name="connsiteX285" fmla="*/ 58933 w 345117"/>
                  <a:gd name="connsiteY285" fmla="*/ 181978 h 440623"/>
                  <a:gd name="connsiteX286" fmla="*/ 72372 w 345117"/>
                  <a:gd name="connsiteY286" fmla="*/ 168539 h 440623"/>
                  <a:gd name="connsiteX287" fmla="*/ 58933 w 345117"/>
                  <a:gd name="connsiteY287" fmla="*/ 155100 h 440623"/>
                  <a:gd name="connsiteX288" fmla="*/ 45494 w 345117"/>
                  <a:gd name="connsiteY288" fmla="*/ 168539 h 440623"/>
                  <a:gd name="connsiteX289" fmla="*/ 58933 w 345117"/>
                  <a:gd name="connsiteY289" fmla="*/ 181978 h 440623"/>
                  <a:gd name="connsiteX290" fmla="*/ 58933 w 345117"/>
                  <a:gd name="connsiteY290" fmla="*/ 233751 h 440623"/>
                  <a:gd name="connsiteX291" fmla="*/ 72372 w 345117"/>
                  <a:gd name="connsiteY291" fmla="*/ 220312 h 440623"/>
                  <a:gd name="connsiteX292" fmla="*/ 58933 w 345117"/>
                  <a:gd name="connsiteY292" fmla="*/ 206873 h 440623"/>
                  <a:gd name="connsiteX293" fmla="*/ 45494 w 345117"/>
                  <a:gd name="connsiteY293" fmla="*/ 220312 h 440623"/>
                  <a:gd name="connsiteX294" fmla="*/ 58933 w 345117"/>
                  <a:gd name="connsiteY294" fmla="*/ 233751 h 440623"/>
                  <a:gd name="connsiteX295" fmla="*/ 58933 w 345117"/>
                  <a:gd name="connsiteY295" fmla="*/ 285414 h 440623"/>
                  <a:gd name="connsiteX296" fmla="*/ 72372 w 345117"/>
                  <a:gd name="connsiteY296" fmla="*/ 271975 h 440623"/>
                  <a:gd name="connsiteX297" fmla="*/ 58933 w 345117"/>
                  <a:gd name="connsiteY297" fmla="*/ 258536 h 440623"/>
                  <a:gd name="connsiteX298" fmla="*/ 45494 w 345117"/>
                  <a:gd name="connsiteY298" fmla="*/ 271975 h 440623"/>
                  <a:gd name="connsiteX299" fmla="*/ 58933 w 345117"/>
                  <a:gd name="connsiteY299" fmla="*/ 285414 h 440623"/>
                  <a:gd name="connsiteX300" fmla="*/ 58933 w 345117"/>
                  <a:gd name="connsiteY300" fmla="*/ 337187 h 440623"/>
                  <a:gd name="connsiteX301" fmla="*/ 72372 w 345117"/>
                  <a:gd name="connsiteY301" fmla="*/ 323748 h 440623"/>
                  <a:gd name="connsiteX302" fmla="*/ 58933 w 345117"/>
                  <a:gd name="connsiteY302" fmla="*/ 310309 h 440623"/>
                  <a:gd name="connsiteX303" fmla="*/ 45494 w 345117"/>
                  <a:gd name="connsiteY303" fmla="*/ 323748 h 440623"/>
                  <a:gd name="connsiteX304" fmla="*/ 58933 w 345117"/>
                  <a:gd name="connsiteY304" fmla="*/ 337187 h 440623"/>
                  <a:gd name="connsiteX305" fmla="*/ 58933 w 345117"/>
                  <a:gd name="connsiteY305" fmla="*/ 388960 h 440623"/>
                  <a:gd name="connsiteX306" fmla="*/ 72372 w 345117"/>
                  <a:gd name="connsiteY306" fmla="*/ 375521 h 440623"/>
                  <a:gd name="connsiteX307" fmla="*/ 58933 w 345117"/>
                  <a:gd name="connsiteY307" fmla="*/ 362082 h 440623"/>
                  <a:gd name="connsiteX308" fmla="*/ 45494 w 345117"/>
                  <a:gd name="connsiteY308" fmla="*/ 375521 h 440623"/>
                  <a:gd name="connsiteX309" fmla="*/ 58933 w 345117"/>
                  <a:gd name="connsiteY309" fmla="*/ 388960 h 440623"/>
                  <a:gd name="connsiteX310" fmla="*/ 58933 w 345117"/>
                  <a:gd name="connsiteY310" fmla="*/ 440623 h 440623"/>
                  <a:gd name="connsiteX311" fmla="*/ 72372 w 345117"/>
                  <a:gd name="connsiteY311" fmla="*/ 427184 h 440623"/>
                  <a:gd name="connsiteX312" fmla="*/ 58933 w 345117"/>
                  <a:gd name="connsiteY312" fmla="*/ 413745 h 440623"/>
                  <a:gd name="connsiteX313" fmla="*/ 45494 w 345117"/>
                  <a:gd name="connsiteY313" fmla="*/ 427184 h 440623"/>
                  <a:gd name="connsiteX314" fmla="*/ 58933 w 345117"/>
                  <a:gd name="connsiteY314" fmla="*/ 440623 h 440623"/>
                  <a:gd name="connsiteX315" fmla="*/ 13439 w 345117"/>
                  <a:gd name="connsiteY315" fmla="*/ 26878 h 440623"/>
                  <a:gd name="connsiteX316" fmla="*/ 26877 w 345117"/>
                  <a:gd name="connsiteY316" fmla="*/ 13439 h 440623"/>
                  <a:gd name="connsiteX317" fmla="*/ 13439 w 345117"/>
                  <a:gd name="connsiteY317" fmla="*/ 0 h 440623"/>
                  <a:gd name="connsiteX318" fmla="*/ 0 w 345117"/>
                  <a:gd name="connsiteY318" fmla="*/ 13439 h 440623"/>
                  <a:gd name="connsiteX319" fmla="*/ 13439 w 345117"/>
                  <a:gd name="connsiteY319" fmla="*/ 26878 h 440623"/>
                  <a:gd name="connsiteX320" fmla="*/ 13439 w 345117"/>
                  <a:gd name="connsiteY320" fmla="*/ 78541 h 440623"/>
                  <a:gd name="connsiteX321" fmla="*/ 26877 w 345117"/>
                  <a:gd name="connsiteY321" fmla="*/ 65102 h 440623"/>
                  <a:gd name="connsiteX322" fmla="*/ 13439 w 345117"/>
                  <a:gd name="connsiteY322" fmla="*/ 51663 h 440623"/>
                  <a:gd name="connsiteX323" fmla="*/ 0 w 345117"/>
                  <a:gd name="connsiteY323" fmla="*/ 65102 h 440623"/>
                  <a:gd name="connsiteX324" fmla="*/ 13439 w 345117"/>
                  <a:gd name="connsiteY324" fmla="*/ 78541 h 440623"/>
                  <a:gd name="connsiteX325" fmla="*/ 13439 w 345117"/>
                  <a:gd name="connsiteY325" fmla="*/ 130315 h 440623"/>
                  <a:gd name="connsiteX326" fmla="*/ 26877 w 345117"/>
                  <a:gd name="connsiteY326" fmla="*/ 116876 h 440623"/>
                  <a:gd name="connsiteX327" fmla="*/ 13439 w 345117"/>
                  <a:gd name="connsiteY327" fmla="*/ 103436 h 440623"/>
                  <a:gd name="connsiteX328" fmla="*/ 0 w 345117"/>
                  <a:gd name="connsiteY328" fmla="*/ 116876 h 440623"/>
                  <a:gd name="connsiteX329" fmla="*/ 13439 w 345117"/>
                  <a:gd name="connsiteY329" fmla="*/ 130315 h 440623"/>
                  <a:gd name="connsiteX330" fmla="*/ 13439 w 345117"/>
                  <a:gd name="connsiteY330" fmla="*/ 181978 h 440623"/>
                  <a:gd name="connsiteX331" fmla="*/ 26877 w 345117"/>
                  <a:gd name="connsiteY331" fmla="*/ 168539 h 440623"/>
                  <a:gd name="connsiteX332" fmla="*/ 13439 w 345117"/>
                  <a:gd name="connsiteY332" fmla="*/ 155100 h 440623"/>
                  <a:gd name="connsiteX333" fmla="*/ 0 w 345117"/>
                  <a:gd name="connsiteY333" fmla="*/ 168539 h 440623"/>
                  <a:gd name="connsiteX334" fmla="*/ 13439 w 345117"/>
                  <a:gd name="connsiteY334" fmla="*/ 181978 h 440623"/>
                  <a:gd name="connsiteX335" fmla="*/ 13439 w 345117"/>
                  <a:gd name="connsiteY335" fmla="*/ 233751 h 440623"/>
                  <a:gd name="connsiteX336" fmla="*/ 26877 w 345117"/>
                  <a:gd name="connsiteY336" fmla="*/ 220312 h 440623"/>
                  <a:gd name="connsiteX337" fmla="*/ 13439 w 345117"/>
                  <a:gd name="connsiteY337" fmla="*/ 206873 h 440623"/>
                  <a:gd name="connsiteX338" fmla="*/ 0 w 345117"/>
                  <a:gd name="connsiteY338" fmla="*/ 220312 h 440623"/>
                  <a:gd name="connsiteX339" fmla="*/ 13439 w 345117"/>
                  <a:gd name="connsiteY339" fmla="*/ 233751 h 440623"/>
                  <a:gd name="connsiteX340" fmla="*/ 13439 w 345117"/>
                  <a:gd name="connsiteY340" fmla="*/ 285414 h 440623"/>
                  <a:gd name="connsiteX341" fmla="*/ 26877 w 345117"/>
                  <a:gd name="connsiteY341" fmla="*/ 271975 h 440623"/>
                  <a:gd name="connsiteX342" fmla="*/ 13439 w 345117"/>
                  <a:gd name="connsiteY342" fmla="*/ 258536 h 440623"/>
                  <a:gd name="connsiteX343" fmla="*/ 0 w 345117"/>
                  <a:gd name="connsiteY343" fmla="*/ 271975 h 440623"/>
                  <a:gd name="connsiteX344" fmla="*/ 13439 w 345117"/>
                  <a:gd name="connsiteY344" fmla="*/ 285414 h 440623"/>
                  <a:gd name="connsiteX345" fmla="*/ 13439 w 345117"/>
                  <a:gd name="connsiteY345" fmla="*/ 337187 h 440623"/>
                  <a:gd name="connsiteX346" fmla="*/ 26877 w 345117"/>
                  <a:gd name="connsiteY346" fmla="*/ 323748 h 440623"/>
                  <a:gd name="connsiteX347" fmla="*/ 13439 w 345117"/>
                  <a:gd name="connsiteY347" fmla="*/ 310309 h 440623"/>
                  <a:gd name="connsiteX348" fmla="*/ 0 w 345117"/>
                  <a:gd name="connsiteY348" fmla="*/ 323748 h 440623"/>
                  <a:gd name="connsiteX349" fmla="*/ 13439 w 345117"/>
                  <a:gd name="connsiteY349" fmla="*/ 337187 h 440623"/>
                  <a:gd name="connsiteX350" fmla="*/ 13439 w 345117"/>
                  <a:gd name="connsiteY350" fmla="*/ 388960 h 440623"/>
                  <a:gd name="connsiteX351" fmla="*/ 26877 w 345117"/>
                  <a:gd name="connsiteY351" fmla="*/ 375521 h 440623"/>
                  <a:gd name="connsiteX352" fmla="*/ 13439 w 345117"/>
                  <a:gd name="connsiteY352" fmla="*/ 362082 h 440623"/>
                  <a:gd name="connsiteX353" fmla="*/ 0 w 345117"/>
                  <a:gd name="connsiteY353" fmla="*/ 375521 h 440623"/>
                  <a:gd name="connsiteX354" fmla="*/ 13439 w 345117"/>
                  <a:gd name="connsiteY354" fmla="*/ 388960 h 440623"/>
                  <a:gd name="connsiteX355" fmla="*/ 13439 w 345117"/>
                  <a:gd name="connsiteY355" fmla="*/ 440623 h 440623"/>
                  <a:gd name="connsiteX356" fmla="*/ 26877 w 345117"/>
                  <a:gd name="connsiteY356" fmla="*/ 427184 h 440623"/>
                  <a:gd name="connsiteX357" fmla="*/ 13439 w 345117"/>
                  <a:gd name="connsiteY357" fmla="*/ 413745 h 440623"/>
                  <a:gd name="connsiteX358" fmla="*/ 0 w 345117"/>
                  <a:gd name="connsiteY358" fmla="*/ 427184 h 440623"/>
                  <a:gd name="connsiteX359" fmla="*/ 13439 w 345117"/>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117" h="440623">
                    <a:moveTo>
                      <a:pt x="331679" y="26878"/>
                    </a:moveTo>
                    <a:cubicBezTo>
                      <a:pt x="339101" y="26878"/>
                      <a:pt x="345118" y="20861"/>
                      <a:pt x="345118" y="13439"/>
                    </a:cubicBezTo>
                    <a:cubicBezTo>
                      <a:pt x="345118" y="6017"/>
                      <a:pt x="339101" y="0"/>
                      <a:pt x="331679" y="0"/>
                    </a:cubicBezTo>
                    <a:cubicBezTo>
                      <a:pt x="324257" y="0"/>
                      <a:pt x="318240" y="6017"/>
                      <a:pt x="318240" y="13439"/>
                    </a:cubicBezTo>
                    <a:cubicBezTo>
                      <a:pt x="318240" y="20861"/>
                      <a:pt x="324257" y="26878"/>
                      <a:pt x="331679" y="26878"/>
                    </a:cubicBezTo>
                    <a:close/>
                    <a:moveTo>
                      <a:pt x="331679" y="78541"/>
                    </a:moveTo>
                    <a:cubicBezTo>
                      <a:pt x="339101" y="78541"/>
                      <a:pt x="345118" y="72524"/>
                      <a:pt x="345118" y="65102"/>
                    </a:cubicBezTo>
                    <a:cubicBezTo>
                      <a:pt x="345118" y="57680"/>
                      <a:pt x="339101" y="51663"/>
                      <a:pt x="331679" y="51663"/>
                    </a:cubicBezTo>
                    <a:cubicBezTo>
                      <a:pt x="324257" y="51663"/>
                      <a:pt x="318240" y="57680"/>
                      <a:pt x="318240" y="65102"/>
                    </a:cubicBezTo>
                    <a:cubicBezTo>
                      <a:pt x="318240" y="72524"/>
                      <a:pt x="324257" y="78541"/>
                      <a:pt x="331679" y="78541"/>
                    </a:cubicBezTo>
                    <a:close/>
                    <a:moveTo>
                      <a:pt x="331679" y="130315"/>
                    </a:moveTo>
                    <a:cubicBezTo>
                      <a:pt x="339101" y="130315"/>
                      <a:pt x="345118" y="124298"/>
                      <a:pt x="345118" y="116876"/>
                    </a:cubicBezTo>
                    <a:cubicBezTo>
                      <a:pt x="345118" y="109453"/>
                      <a:pt x="339101" y="103436"/>
                      <a:pt x="331679" y="103436"/>
                    </a:cubicBezTo>
                    <a:cubicBezTo>
                      <a:pt x="324257" y="103436"/>
                      <a:pt x="318240" y="109453"/>
                      <a:pt x="318240" y="116876"/>
                    </a:cubicBezTo>
                    <a:cubicBezTo>
                      <a:pt x="318240" y="124298"/>
                      <a:pt x="324257" y="130315"/>
                      <a:pt x="331679" y="130315"/>
                    </a:cubicBezTo>
                    <a:close/>
                    <a:moveTo>
                      <a:pt x="331679" y="181978"/>
                    </a:moveTo>
                    <a:cubicBezTo>
                      <a:pt x="339101" y="181978"/>
                      <a:pt x="345118" y="175961"/>
                      <a:pt x="345118" y="168539"/>
                    </a:cubicBezTo>
                    <a:cubicBezTo>
                      <a:pt x="345118" y="161116"/>
                      <a:pt x="339101" y="155100"/>
                      <a:pt x="331679" y="155100"/>
                    </a:cubicBezTo>
                    <a:cubicBezTo>
                      <a:pt x="324257" y="155100"/>
                      <a:pt x="318240" y="161116"/>
                      <a:pt x="318240" y="168539"/>
                    </a:cubicBezTo>
                    <a:cubicBezTo>
                      <a:pt x="318240" y="175961"/>
                      <a:pt x="324257" y="181978"/>
                      <a:pt x="331679" y="181978"/>
                    </a:cubicBezTo>
                    <a:close/>
                    <a:moveTo>
                      <a:pt x="331679" y="233751"/>
                    </a:moveTo>
                    <a:cubicBezTo>
                      <a:pt x="339101" y="233751"/>
                      <a:pt x="345118" y="227734"/>
                      <a:pt x="345118" y="220312"/>
                    </a:cubicBezTo>
                    <a:cubicBezTo>
                      <a:pt x="345118" y="212889"/>
                      <a:pt x="339101" y="206873"/>
                      <a:pt x="331679" y="206873"/>
                    </a:cubicBezTo>
                    <a:cubicBezTo>
                      <a:pt x="324257" y="206873"/>
                      <a:pt x="318240" y="212889"/>
                      <a:pt x="318240" y="220312"/>
                    </a:cubicBezTo>
                    <a:cubicBezTo>
                      <a:pt x="318240" y="227734"/>
                      <a:pt x="324257" y="233751"/>
                      <a:pt x="331679" y="233751"/>
                    </a:cubicBezTo>
                    <a:close/>
                    <a:moveTo>
                      <a:pt x="331679" y="285414"/>
                    </a:moveTo>
                    <a:cubicBezTo>
                      <a:pt x="339101" y="285414"/>
                      <a:pt x="345118" y="279397"/>
                      <a:pt x="345118" y="271975"/>
                    </a:cubicBezTo>
                    <a:cubicBezTo>
                      <a:pt x="345118" y="264552"/>
                      <a:pt x="339101" y="258536"/>
                      <a:pt x="331679" y="258536"/>
                    </a:cubicBezTo>
                    <a:cubicBezTo>
                      <a:pt x="324257" y="258536"/>
                      <a:pt x="318240" y="264552"/>
                      <a:pt x="318240" y="271975"/>
                    </a:cubicBezTo>
                    <a:cubicBezTo>
                      <a:pt x="318240" y="279397"/>
                      <a:pt x="324257" y="285414"/>
                      <a:pt x="331679" y="285414"/>
                    </a:cubicBezTo>
                    <a:close/>
                    <a:moveTo>
                      <a:pt x="331679" y="337187"/>
                    </a:moveTo>
                    <a:cubicBezTo>
                      <a:pt x="339101" y="337187"/>
                      <a:pt x="345118" y="331170"/>
                      <a:pt x="345118" y="323748"/>
                    </a:cubicBezTo>
                    <a:cubicBezTo>
                      <a:pt x="345118" y="316326"/>
                      <a:pt x="339101" y="310309"/>
                      <a:pt x="331679" y="310309"/>
                    </a:cubicBezTo>
                    <a:cubicBezTo>
                      <a:pt x="324257" y="310309"/>
                      <a:pt x="318240" y="316326"/>
                      <a:pt x="318240" y="323748"/>
                    </a:cubicBezTo>
                    <a:cubicBezTo>
                      <a:pt x="318240" y="331170"/>
                      <a:pt x="324257" y="337187"/>
                      <a:pt x="331679" y="337187"/>
                    </a:cubicBezTo>
                    <a:close/>
                    <a:moveTo>
                      <a:pt x="331679" y="388960"/>
                    </a:moveTo>
                    <a:cubicBezTo>
                      <a:pt x="339101" y="388960"/>
                      <a:pt x="345118" y="382943"/>
                      <a:pt x="345118" y="375521"/>
                    </a:cubicBezTo>
                    <a:cubicBezTo>
                      <a:pt x="345118" y="368099"/>
                      <a:pt x="339101" y="362082"/>
                      <a:pt x="331679" y="362082"/>
                    </a:cubicBezTo>
                    <a:cubicBezTo>
                      <a:pt x="324257" y="362082"/>
                      <a:pt x="318240" y="368099"/>
                      <a:pt x="318240" y="375521"/>
                    </a:cubicBezTo>
                    <a:cubicBezTo>
                      <a:pt x="318240" y="382943"/>
                      <a:pt x="324257" y="388960"/>
                      <a:pt x="331679" y="388960"/>
                    </a:cubicBezTo>
                    <a:close/>
                    <a:moveTo>
                      <a:pt x="331679" y="440623"/>
                    </a:moveTo>
                    <a:cubicBezTo>
                      <a:pt x="339101" y="440623"/>
                      <a:pt x="345118" y="434607"/>
                      <a:pt x="345118" y="427184"/>
                    </a:cubicBezTo>
                    <a:cubicBezTo>
                      <a:pt x="345118" y="419762"/>
                      <a:pt x="339101" y="413745"/>
                      <a:pt x="331679" y="413745"/>
                    </a:cubicBezTo>
                    <a:cubicBezTo>
                      <a:pt x="324257" y="413745"/>
                      <a:pt x="318240" y="419762"/>
                      <a:pt x="318240" y="427184"/>
                    </a:cubicBezTo>
                    <a:cubicBezTo>
                      <a:pt x="318240" y="434607"/>
                      <a:pt x="324257" y="440623"/>
                      <a:pt x="331679" y="440623"/>
                    </a:cubicBezTo>
                    <a:close/>
                    <a:moveTo>
                      <a:pt x="286185" y="26878"/>
                    </a:moveTo>
                    <a:cubicBezTo>
                      <a:pt x="293607" y="26878"/>
                      <a:pt x="299623" y="20861"/>
                      <a:pt x="299623" y="13439"/>
                    </a:cubicBezTo>
                    <a:cubicBezTo>
                      <a:pt x="299623" y="6017"/>
                      <a:pt x="293607" y="0"/>
                      <a:pt x="286185" y="0"/>
                    </a:cubicBezTo>
                    <a:cubicBezTo>
                      <a:pt x="278763" y="0"/>
                      <a:pt x="272746" y="6017"/>
                      <a:pt x="272746" y="13439"/>
                    </a:cubicBezTo>
                    <a:cubicBezTo>
                      <a:pt x="272746" y="20861"/>
                      <a:pt x="278763" y="26878"/>
                      <a:pt x="286185" y="26878"/>
                    </a:cubicBezTo>
                    <a:close/>
                    <a:moveTo>
                      <a:pt x="286185" y="78541"/>
                    </a:moveTo>
                    <a:cubicBezTo>
                      <a:pt x="293607" y="78541"/>
                      <a:pt x="299623" y="72524"/>
                      <a:pt x="299623" y="65102"/>
                    </a:cubicBezTo>
                    <a:cubicBezTo>
                      <a:pt x="299623" y="57680"/>
                      <a:pt x="293607" y="51663"/>
                      <a:pt x="286185" y="51663"/>
                    </a:cubicBezTo>
                    <a:cubicBezTo>
                      <a:pt x="278763" y="51663"/>
                      <a:pt x="272746" y="57680"/>
                      <a:pt x="272746" y="65102"/>
                    </a:cubicBezTo>
                    <a:cubicBezTo>
                      <a:pt x="272746" y="72524"/>
                      <a:pt x="278763" y="78541"/>
                      <a:pt x="286185" y="78541"/>
                    </a:cubicBezTo>
                    <a:close/>
                    <a:moveTo>
                      <a:pt x="286185" y="130315"/>
                    </a:moveTo>
                    <a:cubicBezTo>
                      <a:pt x="293607" y="130315"/>
                      <a:pt x="299623" y="124298"/>
                      <a:pt x="299623" y="116876"/>
                    </a:cubicBezTo>
                    <a:cubicBezTo>
                      <a:pt x="299623" y="109453"/>
                      <a:pt x="293607" y="103436"/>
                      <a:pt x="286185" y="103436"/>
                    </a:cubicBezTo>
                    <a:cubicBezTo>
                      <a:pt x="278763" y="103436"/>
                      <a:pt x="272746" y="109453"/>
                      <a:pt x="272746" y="116876"/>
                    </a:cubicBezTo>
                    <a:cubicBezTo>
                      <a:pt x="272746" y="124298"/>
                      <a:pt x="278763" y="130315"/>
                      <a:pt x="286185" y="130315"/>
                    </a:cubicBezTo>
                    <a:close/>
                    <a:moveTo>
                      <a:pt x="286185" y="181978"/>
                    </a:moveTo>
                    <a:cubicBezTo>
                      <a:pt x="293607" y="181978"/>
                      <a:pt x="299623" y="175961"/>
                      <a:pt x="299623" y="168539"/>
                    </a:cubicBezTo>
                    <a:cubicBezTo>
                      <a:pt x="299623" y="161116"/>
                      <a:pt x="293607" y="155100"/>
                      <a:pt x="286185" y="155100"/>
                    </a:cubicBezTo>
                    <a:cubicBezTo>
                      <a:pt x="278763" y="155100"/>
                      <a:pt x="272746" y="161116"/>
                      <a:pt x="272746" y="168539"/>
                    </a:cubicBezTo>
                    <a:cubicBezTo>
                      <a:pt x="272746" y="175961"/>
                      <a:pt x="278763" y="181978"/>
                      <a:pt x="286185" y="181978"/>
                    </a:cubicBezTo>
                    <a:close/>
                    <a:moveTo>
                      <a:pt x="286185" y="233751"/>
                    </a:moveTo>
                    <a:cubicBezTo>
                      <a:pt x="293607" y="233751"/>
                      <a:pt x="299623" y="227734"/>
                      <a:pt x="299623" y="220312"/>
                    </a:cubicBezTo>
                    <a:cubicBezTo>
                      <a:pt x="299623" y="212889"/>
                      <a:pt x="293607" y="206873"/>
                      <a:pt x="286185" y="206873"/>
                    </a:cubicBezTo>
                    <a:cubicBezTo>
                      <a:pt x="278763" y="206873"/>
                      <a:pt x="272746" y="212889"/>
                      <a:pt x="272746" y="220312"/>
                    </a:cubicBezTo>
                    <a:cubicBezTo>
                      <a:pt x="272746" y="227734"/>
                      <a:pt x="278763" y="233751"/>
                      <a:pt x="286185" y="233751"/>
                    </a:cubicBezTo>
                    <a:close/>
                    <a:moveTo>
                      <a:pt x="286185" y="285414"/>
                    </a:moveTo>
                    <a:cubicBezTo>
                      <a:pt x="293607" y="285414"/>
                      <a:pt x="299623" y="279397"/>
                      <a:pt x="299623" y="271975"/>
                    </a:cubicBezTo>
                    <a:cubicBezTo>
                      <a:pt x="299623" y="264552"/>
                      <a:pt x="293607" y="258536"/>
                      <a:pt x="286185" y="258536"/>
                    </a:cubicBezTo>
                    <a:cubicBezTo>
                      <a:pt x="278763" y="258536"/>
                      <a:pt x="272746" y="264552"/>
                      <a:pt x="272746" y="271975"/>
                    </a:cubicBezTo>
                    <a:cubicBezTo>
                      <a:pt x="272746" y="279397"/>
                      <a:pt x="278763" y="285414"/>
                      <a:pt x="286185" y="285414"/>
                    </a:cubicBezTo>
                    <a:close/>
                    <a:moveTo>
                      <a:pt x="286185" y="337187"/>
                    </a:moveTo>
                    <a:cubicBezTo>
                      <a:pt x="293607" y="337187"/>
                      <a:pt x="299623" y="331170"/>
                      <a:pt x="299623" y="323748"/>
                    </a:cubicBezTo>
                    <a:cubicBezTo>
                      <a:pt x="299623" y="316326"/>
                      <a:pt x="293607" y="310309"/>
                      <a:pt x="286185" y="310309"/>
                    </a:cubicBezTo>
                    <a:cubicBezTo>
                      <a:pt x="278763" y="310309"/>
                      <a:pt x="272746" y="316326"/>
                      <a:pt x="272746" y="323748"/>
                    </a:cubicBezTo>
                    <a:cubicBezTo>
                      <a:pt x="272746" y="331170"/>
                      <a:pt x="278763" y="337187"/>
                      <a:pt x="286185" y="337187"/>
                    </a:cubicBezTo>
                    <a:close/>
                    <a:moveTo>
                      <a:pt x="286185" y="388960"/>
                    </a:moveTo>
                    <a:cubicBezTo>
                      <a:pt x="293607" y="388960"/>
                      <a:pt x="299623" y="382943"/>
                      <a:pt x="299623" y="375521"/>
                    </a:cubicBezTo>
                    <a:cubicBezTo>
                      <a:pt x="299623" y="368099"/>
                      <a:pt x="293607" y="362082"/>
                      <a:pt x="286185" y="362082"/>
                    </a:cubicBezTo>
                    <a:cubicBezTo>
                      <a:pt x="278763" y="362082"/>
                      <a:pt x="272746" y="368099"/>
                      <a:pt x="272746" y="375521"/>
                    </a:cubicBezTo>
                    <a:cubicBezTo>
                      <a:pt x="272746" y="382943"/>
                      <a:pt x="278763" y="388960"/>
                      <a:pt x="286185" y="388960"/>
                    </a:cubicBezTo>
                    <a:close/>
                    <a:moveTo>
                      <a:pt x="286185" y="440623"/>
                    </a:moveTo>
                    <a:cubicBezTo>
                      <a:pt x="293607" y="440623"/>
                      <a:pt x="299623" y="434607"/>
                      <a:pt x="299623" y="427184"/>
                    </a:cubicBezTo>
                    <a:cubicBezTo>
                      <a:pt x="299623" y="419762"/>
                      <a:pt x="293607" y="413745"/>
                      <a:pt x="286185" y="413745"/>
                    </a:cubicBezTo>
                    <a:cubicBezTo>
                      <a:pt x="278763" y="413745"/>
                      <a:pt x="272746" y="419762"/>
                      <a:pt x="272746" y="427184"/>
                    </a:cubicBezTo>
                    <a:cubicBezTo>
                      <a:pt x="272746" y="434607"/>
                      <a:pt x="278763" y="440623"/>
                      <a:pt x="286185" y="440623"/>
                    </a:cubicBezTo>
                    <a:close/>
                    <a:moveTo>
                      <a:pt x="240800" y="26878"/>
                    </a:moveTo>
                    <a:cubicBezTo>
                      <a:pt x="248222" y="26878"/>
                      <a:pt x="254239" y="20861"/>
                      <a:pt x="254239" y="13439"/>
                    </a:cubicBezTo>
                    <a:cubicBezTo>
                      <a:pt x="254239" y="6017"/>
                      <a:pt x="248222" y="0"/>
                      <a:pt x="240800" y="0"/>
                    </a:cubicBezTo>
                    <a:cubicBezTo>
                      <a:pt x="233379" y="0"/>
                      <a:pt x="227362" y="6017"/>
                      <a:pt x="227362" y="13439"/>
                    </a:cubicBezTo>
                    <a:cubicBezTo>
                      <a:pt x="227362" y="20861"/>
                      <a:pt x="233379" y="26878"/>
                      <a:pt x="240800" y="26878"/>
                    </a:cubicBezTo>
                    <a:close/>
                    <a:moveTo>
                      <a:pt x="240800" y="78541"/>
                    </a:moveTo>
                    <a:cubicBezTo>
                      <a:pt x="248222" y="78541"/>
                      <a:pt x="254239" y="72524"/>
                      <a:pt x="254239" y="65102"/>
                    </a:cubicBezTo>
                    <a:cubicBezTo>
                      <a:pt x="254239" y="57680"/>
                      <a:pt x="248222" y="51663"/>
                      <a:pt x="240800" y="51663"/>
                    </a:cubicBezTo>
                    <a:cubicBezTo>
                      <a:pt x="233379" y="51663"/>
                      <a:pt x="227362" y="57680"/>
                      <a:pt x="227362" y="65102"/>
                    </a:cubicBezTo>
                    <a:cubicBezTo>
                      <a:pt x="227362" y="72524"/>
                      <a:pt x="233379" y="78541"/>
                      <a:pt x="240800" y="78541"/>
                    </a:cubicBezTo>
                    <a:close/>
                    <a:moveTo>
                      <a:pt x="240800" y="130315"/>
                    </a:moveTo>
                    <a:cubicBezTo>
                      <a:pt x="248222" y="130315"/>
                      <a:pt x="254239" y="124298"/>
                      <a:pt x="254239" y="116876"/>
                    </a:cubicBezTo>
                    <a:cubicBezTo>
                      <a:pt x="254239" y="109453"/>
                      <a:pt x="248222" y="103436"/>
                      <a:pt x="240800" y="103436"/>
                    </a:cubicBezTo>
                    <a:cubicBezTo>
                      <a:pt x="233379" y="103436"/>
                      <a:pt x="227362" y="109453"/>
                      <a:pt x="227362" y="116876"/>
                    </a:cubicBezTo>
                    <a:cubicBezTo>
                      <a:pt x="227362" y="124298"/>
                      <a:pt x="233379" y="130315"/>
                      <a:pt x="240800" y="130315"/>
                    </a:cubicBezTo>
                    <a:close/>
                    <a:moveTo>
                      <a:pt x="240800" y="181978"/>
                    </a:moveTo>
                    <a:cubicBezTo>
                      <a:pt x="248222" y="181978"/>
                      <a:pt x="254239" y="175961"/>
                      <a:pt x="254239" y="168539"/>
                    </a:cubicBezTo>
                    <a:cubicBezTo>
                      <a:pt x="254239" y="161116"/>
                      <a:pt x="248222" y="155100"/>
                      <a:pt x="240800" y="155100"/>
                    </a:cubicBezTo>
                    <a:cubicBezTo>
                      <a:pt x="233379" y="155100"/>
                      <a:pt x="227362" y="161116"/>
                      <a:pt x="227362" y="168539"/>
                    </a:cubicBezTo>
                    <a:cubicBezTo>
                      <a:pt x="227362" y="175961"/>
                      <a:pt x="233379" y="181978"/>
                      <a:pt x="240800" y="181978"/>
                    </a:cubicBezTo>
                    <a:close/>
                    <a:moveTo>
                      <a:pt x="240800" y="233751"/>
                    </a:moveTo>
                    <a:cubicBezTo>
                      <a:pt x="248222" y="233751"/>
                      <a:pt x="254239" y="227734"/>
                      <a:pt x="254239" y="220312"/>
                    </a:cubicBezTo>
                    <a:cubicBezTo>
                      <a:pt x="254239" y="212889"/>
                      <a:pt x="248222" y="206873"/>
                      <a:pt x="240800" y="206873"/>
                    </a:cubicBezTo>
                    <a:cubicBezTo>
                      <a:pt x="233379" y="206873"/>
                      <a:pt x="227362" y="212889"/>
                      <a:pt x="227362" y="220312"/>
                    </a:cubicBezTo>
                    <a:cubicBezTo>
                      <a:pt x="227362" y="227734"/>
                      <a:pt x="233379" y="233751"/>
                      <a:pt x="240800" y="233751"/>
                    </a:cubicBezTo>
                    <a:close/>
                    <a:moveTo>
                      <a:pt x="240800" y="285414"/>
                    </a:moveTo>
                    <a:cubicBezTo>
                      <a:pt x="248222" y="285414"/>
                      <a:pt x="254239" y="279397"/>
                      <a:pt x="254239" y="271975"/>
                    </a:cubicBezTo>
                    <a:cubicBezTo>
                      <a:pt x="254239" y="264552"/>
                      <a:pt x="248222" y="258536"/>
                      <a:pt x="240800" y="258536"/>
                    </a:cubicBezTo>
                    <a:cubicBezTo>
                      <a:pt x="233379" y="258536"/>
                      <a:pt x="227362" y="264552"/>
                      <a:pt x="227362" y="271975"/>
                    </a:cubicBezTo>
                    <a:cubicBezTo>
                      <a:pt x="227362" y="279397"/>
                      <a:pt x="233379" y="285414"/>
                      <a:pt x="240800" y="285414"/>
                    </a:cubicBezTo>
                    <a:close/>
                    <a:moveTo>
                      <a:pt x="240800" y="337187"/>
                    </a:moveTo>
                    <a:cubicBezTo>
                      <a:pt x="248222" y="337187"/>
                      <a:pt x="254239" y="331170"/>
                      <a:pt x="254239" y="323748"/>
                    </a:cubicBezTo>
                    <a:cubicBezTo>
                      <a:pt x="254239" y="316326"/>
                      <a:pt x="248222" y="310309"/>
                      <a:pt x="240800" y="310309"/>
                    </a:cubicBezTo>
                    <a:cubicBezTo>
                      <a:pt x="233379" y="310309"/>
                      <a:pt x="227362" y="316326"/>
                      <a:pt x="227362" y="323748"/>
                    </a:cubicBezTo>
                    <a:cubicBezTo>
                      <a:pt x="227362" y="331170"/>
                      <a:pt x="233379" y="337187"/>
                      <a:pt x="240800" y="337187"/>
                    </a:cubicBezTo>
                    <a:close/>
                    <a:moveTo>
                      <a:pt x="240800" y="388960"/>
                    </a:moveTo>
                    <a:cubicBezTo>
                      <a:pt x="248222" y="388960"/>
                      <a:pt x="254239" y="382943"/>
                      <a:pt x="254239" y="375521"/>
                    </a:cubicBezTo>
                    <a:cubicBezTo>
                      <a:pt x="254239" y="368099"/>
                      <a:pt x="248222" y="362082"/>
                      <a:pt x="240800" y="362082"/>
                    </a:cubicBezTo>
                    <a:cubicBezTo>
                      <a:pt x="233379" y="362082"/>
                      <a:pt x="227362" y="368099"/>
                      <a:pt x="227362" y="375521"/>
                    </a:cubicBezTo>
                    <a:cubicBezTo>
                      <a:pt x="227362" y="382943"/>
                      <a:pt x="233379" y="388960"/>
                      <a:pt x="240800" y="388960"/>
                    </a:cubicBezTo>
                    <a:close/>
                    <a:moveTo>
                      <a:pt x="240800" y="440623"/>
                    </a:moveTo>
                    <a:cubicBezTo>
                      <a:pt x="248222" y="440623"/>
                      <a:pt x="254239" y="434607"/>
                      <a:pt x="254239" y="427184"/>
                    </a:cubicBezTo>
                    <a:cubicBezTo>
                      <a:pt x="254239" y="419762"/>
                      <a:pt x="248222" y="413745"/>
                      <a:pt x="240800" y="413745"/>
                    </a:cubicBezTo>
                    <a:cubicBezTo>
                      <a:pt x="233379" y="413745"/>
                      <a:pt x="227362" y="419762"/>
                      <a:pt x="227362" y="427184"/>
                    </a:cubicBezTo>
                    <a:cubicBezTo>
                      <a:pt x="227362" y="434607"/>
                      <a:pt x="233379" y="440623"/>
                      <a:pt x="240800" y="440623"/>
                    </a:cubicBezTo>
                    <a:close/>
                    <a:moveTo>
                      <a:pt x="195306" y="26878"/>
                    </a:moveTo>
                    <a:cubicBezTo>
                      <a:pt x="202728" y="26878"/>
                      <a:pt x="208745" y="20861"/>
                      <a:pt x="208745" y="13439"/>
                    </a:cubicBezTo>
                    <a:cubicBezTo>
                      <a:pt x="208745" y="6017"/>
                      <a:pt x="202728" y="0"/>
                      <a:pt x="195306" y="0"/>
                    </a:cubicBezTo>
                    <a:cubicBezTo>
                      <a:pt x="187884" y="0"/>
                      <a:pt x="181867" y="6017"/>
                      <a:pt x="181867" y="13439"/>
                    </a:cubicBezTo>
                    <a:cubicBezTo>
                      <a:pt x="181867" y="20861"/>
                      <a:pt x="187884" y="26878"/>
                      <a:pt x="195306" y="26878"/>
                    </a:cubicBezTo>
                    <a:close/>
                    <a:moveTo>
                      <a:pt x="195306" y="78541"/>
                    </a:moveTo>
                    <a:cubicBezTo>
                      <a:pt x="202728" y="78541"/>
                      <a:pt x="208745" y="72524"/>
                      <a:pt x="208745" y="65102"/>
                    </a:cubicBezTo>
                    <a:cubicBezTo>
                      <a:pt x="208745" y="57680"/>
                      <a:pt x="202728" y="51663"/>
                      <a:pt x="195306" y="51663"/>
                    </a:cubicBezTo>
                    <a:cubicBezTo>
                      <a:pt x="187884" y="51663"/>
                      <a:pt x="181867" y="57680"/>
                      <a:pt x="181867" y="65102"/>
                    </a:cubicBezTo>
                    <a:cubicBezTo>
                      <a:pt x="181867" y="72524"/>
                      <a:pt x="187884" y="78541"/>
                      <a:pt x="195306" y="78541"/>
                    </a:cubicBezTo>
                    <a:close/>
                    <a:moveTo>
                      <a:pt x="195306" y="130315"/>
                    </a:moveTo>
                    <a:cubicBezTo>
                      <a:pt x="202728" y="130315"/>
                      <a:pt x="208745" y="124298"/>
                      <a:pt x="208745" y="116876"/>
                    </a:cubicBezTo>
                    <a:cubicBezTo>
                      <a:pt x="208745" y="109453"/>
                      <a:pt x="202728" y="103436"/>
                      <a:pt x="195306" y="103436"/>
                    </a:cubicBezTo>
                    <a:cubicBezTo>
                      <a:pt x="187884" y="103436"/>
                      <a:pt x="181867" y="109453"/>
                      <a:pt x="181867" y="116876"/>
                    </a:cubicBezTo>
                    <a:cubicBezTo>
                      <a:pt x="181867" y="124298"/>
                      <a:pt x="187884" y="130315"/>
                      <a:pt x="195306" y="130315"/>
                    </a:cubicBezTo>
                    <a:close/>
                    <a:moveTo>
                      <a:pt x="195306" y="181978"/>
                    </a:moveTo>
                    <a:cubicBezTo>
                      <a:pt x="202728" y="181978"/>
                      <a:pt x="208745" y="175961"/>
                      <a:pt x="208745" y="168539"/>
                    </a:cubicBezTo>
                    <a:cubicBezTo>
                      <a:pt x="208745" y="161116"/>
                      <a:pt x="202728" y="155100"/>
                      <a:pt x="195306" y="155100"/>
                    </a:cubicBezTo>
                    <a:cubicBezTo>
                      <a:pt x="187884" y="155100"/>
                      <a:pt x="181867" y="161116"/>
                      <a:pt x="181867" y="168539"/>
                    </a:cubicBezTo>
                    <a:cubicBezTo>
                      <a:pt x="181867" y="175961"/>
                      <a:pt x="187884" y="181978"/>
                      <a:pt x="195306" y="181978"/>
                    </a:cubicBezTo>
                    <a:close/>
                    <a:moveTo>
                      <a:pt x="195306" y="233751"/>
                    </a:moveTo>
                    <a:cubicBezTo>
                      <a:pt x="202728" y="233751"/>
                      <a:pt x="208745" y="227734"/>
                      <a:pt x="208745" y="220312"/>
                    </a:cubicBezTo>
                    <a:cubicBezTo>
                      <a:pt x="208745" y="212889"/>
                      <a:pt x="202728" y="206873"/>
                      <a:pt x="195306" y="206873"/>
                    </a:cubicBezTo>
                    <a:cubicBezTo>
                      <a:pt x="187884" y="206873"/>
                      <a:pt x="181867" y="212889"/>
                      <a:pt x="181867" y="220312"/>
                    </a:cubicBezTo>
                    <a:cubicBezTo>
                      <a:pt x="181867" y="227734"/>
                      <a:pt x="187884" y="233751"/>
                      <a:pt x="195306" y="233751"/>
                    </a:cubicBezTo>
                    <a:close/>
                    <a:moveTo>
                      <a:pt x="195306" y="285414"/>
                    </a:moveTo>
                    <a:cubicBezTo>
                      <a:pt x="202728" y="285414"/>
                      <a:pt x="208745" y="279397"/>
                      <a:pt x="208745" y="271975"/>
                    </a:cubicBezTo>
                    <a:cubicBezTo>
                      <a:pt x="208745" y="264552"/>
                      <a:pt x="202728" y="258536"/>
                      <a:pt x="195306" y="258536"/>
                    </a:cubicBezTo>
                    <a:cubicBezTo>
                      <a:pt x="187884" y="258536"/>
                      <a:pt x="181867" y="264552"/>
                      <a:pt x="181867" y="271975"/>
                    </a:cubicBezTo>
                    <a:cubicBezTo>
                      <a:pt x="181867" y="279397"/>
                      <a:pt x="187884" y="285414"/>
                      <a:pt x="195306" y="285414"/>
                    </a:cubicBezTo>
                    <a:close/>
                    <a:moveTo>
                      <a:pt x="195306" y="337187"/>
                    </a:moveTo>
                    <a:cubicBezTo>
                      <a:pt x="202728" y="337187"/>
                      <a:pt x="208745" y="331170"/>
                      <a:pt x="208745" y="323748"/>
                    </a:cubicBezTo>
                    <a:cubicBezTo>
                      <a:pt x="208745" y="316326"/>
                      <a:pt x="202728" y="310309"/>
                      <a:pt x="195306" y="310309"/>
                    </a:cubicBezTo>
                    <a:cubicBezTo>
                      <a:pt x="187884" y="310309"/>
                      <a:pt x="181867" y="316326"/>
                      <a:pt x="181867" y="323748"/>
                    </a:cubicBezTo>
                    <a:cubicBezTo>
                      <a:pt x="181867" y="331170"/>
                      <a:pt x="187884" y="337187"/>
                      <a:pt x="195306" y="337187"/>
                    </a:cubicBezTo>
                    <a:close/>
                    <a:moveTo>
                      <a:pt x="195306" y="388960"/>
                    </a:moveTo>
                    <a:cubicBezTo>
                      <a:pt x="202728" y="388960"/>
                      <a:pt x="208745" y="382943"/>
                      <a:pt x="208745" y="375521"/>
                    </a:cubicBezTo>
                    <a:cubicBezTo>
                      <a:pt x="208745" y="368099"/>
                      <a:pt x="202728" y="362082"/>
                      <a:pt x="195306" y="362082"/>
                    </a:cubicBezTo>
                    <a:cubicBezTo>
                      <a:pt x="187884" y="362082"/>
                      <a:pt x="181867" y="368099"/>
                      <a:pt x="181867" y="375521"/>
                    </a:cubicBezTo>
                    <a:cubicBezTo>
                      <a:pt x="181867" y="382943"/>
                      <a:pt x="187884" y="388960"/>
                      <a:pt x="195306" y="388960"/>
                    </a:cubicBezTo>
                    <a:close/>
                    <a:moveTo>
                      <a:pt x="195306" y="440623"/>
                    </a:moveTo>
                    <a:cubicBezTo>
                      <a:pt x="202728" y="440623"/>
                      <a:pt x="208745" y="434607"/>
                      <a:pt x="208745" y="427184"/>
                    </a:cubicBezTo>
                    <a:cubicBezTo>
                      <a:pt x="208745" y="419762"/>
                      <a:pt x="202728" y="413745"/>
                      <a:pt x="195306" y="413745"/>
                    </a:cubicBezTo>
                    <a:cubicBezTo>
                      <a:pt x="187884" y="413745"/>
                      <a:pt x="181867" y="419762"/>
                      <a:pt x="181867" y="427184"/>
                    </a:cubicBezTo>
                    <a:cubicBezTo>
                      <a:pt x="181867" y="434607"/>
                      <a:pt x="187884" y="440623"/>
                      <a:pt x="195306" y="440623"/>
                    </a:cubicBezTo>
                    <a:close/>
                    <a:moveTo>
                      <a:pt x="149812" y="26878"/>
                    </a:moveTo>
                    <a:cubicBezTo>
                      <a:pt x="157234" y="26878"/>
                      <a:pt x="163250" y="20861"/>
                      <a:pt x="163250" y="13439"/>
                    </a:cubicBezTo>
                    <a:cubicBezTo>
                      <a:pt x="163250"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0" y="72524"/>
                      <a:pt x="163250" y="65102"/>
                    </a:cubicBezTo>
                    <a:cubicBezTo>
                      <a:pt x="163250" y="57680"/>
                      <a:pt x="157234" y="51663"/>
                      <a:pt x="149812" y="51663"/>
                    </a:cubicBezTo>
                    <a:cubicBezTo>
                      <a:pt x="142390" y="51663"/>
                      <a:pt x="136373" y="57680"/>
                      <a:pt x="136373" y="65102"/>
                    </a:cubicBezTo>
                    <a:cubicBezTo>
                      <a:pt x="136373" y="72524"/>
                      <a:pt x="142390" y="78541"/>
                      <a:pt x="149812" y="78541"/>
                    </a:cubicBezTo>
                    <a:close/>
                    <a:moveTo>
                      <a:pt x="149812" y="130315"/>
                    </a:moveTo>
                    <a:cubicBezTo>
                      <a:pt x="157234" y="130315"/>
                      <a:pt x="163250" y="124298"/>
                      <a:pt x="163250" y="116876"/>
                    </a:cubicBezTo>
                    <a:cubicBezTo>
                      <a:pt x="163250" y="109453"/>
                      <a:pt x="157234" y="103436"/>
                      <a:pt x="149812" y="103436"/>
                    </a:cubicBezTo>
                    <a:cubicBezTo>
                      <a:pt x="142390" y="103436"/>
                      <a:pt x="136373" y="109453"/>
                      <a:pt x="136373" y="116876"/>
                    </a:cubicBezTo>
                    <a:cubicBezTo>
                      <a:pt x="136373" y="124298"/>
                      <a:pt x="142390" y="130315"/>
                      <a:pt x="149812" y="130315"/>
                    </a:cubicBezTo>
                    <a:close/>
                    <a:moveTo>
                      <a:pt x="149812" y="181978"/>
                    </a:moveTo>
                    <a:cubicBezTo>
                      <a:pt x="157234" y="181978"/>
                      <a:pt x="163250" y="175961"/>
                      <a:pt x="163250" y="168539"/>
                    </a:cubicBezTo>
                    <a:cubicBezTo>
                      <a:pt x="163250" y="161116"/>
                      <a:pt x="157234" y="155100"/>
                      <a:pt x="149812" y="155100"/>
                    </a:cubicBezTo>
                    <a:cubicBezTo>
                      <a:pt x="142390" y="155100"/>
                      <a:pt x="136373" y="161116"/>
                      <a:pt x="136373" y="168539"/>
                    </a:cubicBezTo>
                    <a:cubicBezTo>
                      <a:pt x="136373" y="175961"/>
                      <a:pt x="142390" y="181978"/>
                      <a:pt x="149812" y="181978"/>
                    </a:cubicBezTo>
                    <a:close/>
                    <a:moveTo>
                      <a:pt x="149812" y="233751"/>
                    </a:moveTo>
                    <a:cubicBezTo>
                      <a:pt x="157234" y="233751"/>
                      <a:pt x="163250" y="227734"/>
                      <a:pt x="163250" y="220312"/>
                    </a:cubicBezTo>
                    <a:cubicBezTo>
                      <a:pt x="163250" y="212889"/>
                      <a:pt x="157234" y="206873"/>
                      <a:pt x="149812" y="206873"/>
                    </a:cubicBezTo>
                    <a:cubicBezTo>
                      <a:pt x="142390" y="206873"/>
                      <a:pt x="136373" y="212889"/>
                      <a:pt x="136373" y="220312"/>
                    </a:cubicBezTo>
                    <a:cubicBezTo>
                      <a:pt x="136373" y="227734"/>
                      <a:pt x="142390" y="233751"/>
                      <a:pt x="149812" y="233751"/>
                    </a:cubicBezTo>
                    <a:close/>
                    <a:moveTo>
                      <a:pt x="149812" y="285414"/>
                    </a:moveTo>
                    <a:cubicBezTo>
                      <a:pt x="157234" y="285414"/>
                      <a:pt x="163250" y="279397"/>
                      <a:pt x="163250" y="271975"/>
                    </a:cubicBezTo>
                    <a:cubicBezTo>
                      <a:pt x="163250" y="264552"/>
                      <a:pt x="157234" y="258536"/>
                      <a:pt x="149812" y="258536"/>
                    </a:cubicBezTo>
                    <a:cubicBezTo>
                      <a:pt x="142390" y="258536"/>
                      <a:pt x="136373" y="264552"/>
                      <a:pt x="136373" y="271975"/>
                    </a:cubicBezTo>
                    <a:cubicBezTo>
                      <a:pt x="136373" y="279397"/>
                      <a:pt x="142390" y="285414"/>
                      <a:pt x="149812" y="285414"/>
                    </a:cubicBezTo>
                    <a:close/>
                    <a:moveTo>
                      <a:pt x="149812" y="337187"/>
                    </a:moveTo>
                    <a:cubicBezTo>
                      <a:pt x="157234" y="337187"/>
                      <a:pt x="163250" y="331170"/>
                      <a:pt x="163250" y="323748"/>
                    </a:cubicBezTo>
                    <a:cubicBezTo>
                      <a:pt x="163250"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0" y="382943"/>
                      <a:pt x="163250" y="375521"/>
                    </a:cubicBezTo>
                    <a:cubicBezTo>
                      <a:pt x="163250"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0" y="434607"/>
                      <a:pt x="163250" y="427184"/>
                    </a:cubicBezTo>
                    <a:cubicBezTo>
                      <a:pt x="163250" y="419762"/>
                      <a:pt x="157234" y="413745"/>
                      <a:pt x="149812" y="413745"/>
                    </a:cubicBezTo>
                    <a:cubicBezTo>
                      <a:pt x="142390" y="413745"/>
                      <a:pt x="136373" y="419762"/>
                      <a:pt x="136373" y="427184"/>
                    </a:cubicBezTo>
                    <a:cubicBezTo>
                      <a:pt x="136373" y="434607"/>
                      <a:pt x="142390" y="440623"/>
                      <a:pt x="149812" y="440623"/>
                    </a:cubicBezTo>
                    <a:close/>
                    <a:moveTo>
                      <a:pt x="104427" y="26878"/>
                    </a:moveTo>
                    <a:cubicBezTo>
                      <a:pt x="111849" y="26878"/>
                      <a:pt x="117866" y="20861"/>
                      <a:pt x="117866" y="13439"/>
                    </a:cubicBezTo>
                    <a:cubicBezTo>
                      <a:pt x="117866" y="6017"/>
                      <a:pt x="111849" y="0"/>
                      <a:pt x="104427" y="0"/>
                    </a:cubicBezTo>
                    <a:cubicBezTo>
                      <a:pt x="97006" y="0"/>
                      <a:pt x="90989" y="6017"/>
                      <a:pt x="90989" y="13439"/>
                    </a:cubicBezTo>
                    <a:cubicBezTo>
                      <a:pt x="90989" y="20861"/>
                      <a:pt x="97006" y="26878"/>
                      <a:pt x="104427" y="26878"/>
                    </a:cubicBezTo>
                    <a:close/>
                    <a:moveTo>
                      <a:pt x="104427" y="78541"/>
                    </a:moveTo>
                    <a:cubicBezTo>
                      <a:pt x="111849" y="78541"/>
                      <a:pt x="117866" y="72524"/>
                      <a:pt x="117866" y="65102"/>
                    </a:cubicBezTo>
                    <a:cubicBezTo>
                      <a:pt x="117866" y="57680"/>
                      <a:pt x="111849" y="51663"/>
                      <a:pt x="104427" y="51663"/>
                    </a:cubicBezTo>
                    <a:cubicBezTo>
                      <a:pt x="97006" y="51663"/>
                      <a:pt x="90989" y="57680"/>
                      <a:pt x="90989" y="65102"/>
                    </a:cubicBezTo>
                    <a:cubicBezTo>
                      <a:pt x="90989" y="72524"/>
                      <a:pt x="97006" y="78541"/>
                      <a:pt x="104427" y="78541"/>
                    </a:cubicBezTo>
                    <a:close/>
                    <a:moveTo>
                      <a:pt x="104427" y="130315"/>
                    </a:moveTo>
                    <a:cubicBezTo>
                      <a:pt x="111849" y="130315"/>
                      <a:pt x="117866" y="124298"/>
                      <a:pt x="117866" y="116876"/>
                    </a:cubicBezTo>
                    <a:cubicBezTo>
                      <a:pt x="117866" y="109453"/>
                      <a:pt x="111849" y="103436"/>
                      <a:pt x="104427" y="103436"/>
                    </a:cubicBezTo>
                    <a:cubicBezTo>
                      <a:pt x="97006" y="103436"/>
                      <a:pt x="90989" y="109453"/>
                      <a:pt x="90989" y="116876"/>
                    </a:cubicBezTo>
                    <a:cubicBezTo>
                      <a:pt x="90989" y="124298"/>
                      <a:pt x="97006" y="130315"/>
                      <a:pt x="104427" y="130315"/>
                    </a:cubicBezTo>
                    <a:close/>
                    <a:moveTo>
                      <a:pt x="104427" y="181978"/>
                    </a:moveTo>
                    <a:cubicBezTo>
                      <a:pt x="111849" y="181978"/>
                      <a:pt x="117866" y="175961"/>
                      <a:pt x="117866" y="168539"/>
                    </a:cubicBezTo>
                    <a:cubicBezTo>
                      <a:pt x="117866" y="161116"/>
                      <a:pt x="111849" y="155100"/>
                      <a:pt x="104427" y="155100"/>
                    </a:cubicBezTo>
                    <a:cubicBezTo>
                      <a:pt x="97006" y="155100"/>
                      <a:pt x="90989" y="161116"/>
                      <a:pt x="90989" y="168539"/>
                    </a:cubicBezTo>
                    <a:cubicBezTo>
                      <a:pt x="90989" y="175961"/>
                      <a:pt x="97006" y="181978"/>
                      <a:pt x="104427" y="181978"/>
                    </a:cubicBezTo>
                    <a:close/>
                    <a:moveTo>
                      <a:pt x="104427" y="233751"/>
                    </a:moveTo>
                    <a:cubicBezTo>
                      <a:pt x="111849" y="233751"/>
                      <a:pt x="117866" y="227734"/>
                      <a:pt x="117866" y="220312"/>
                    </a:cubicBezTo>
                    <a:cubicBezTo>
                      <a:pt x="117866" y="212889"/>
                      <a:pt x="111849" y="206873"/>
                      <a:pt x="104427" y="206873"/>
                    </a:cubicBezTo>
                    <a:cubicBezTo>
                      <a:pt x="97006" y="206873"/>
                      <a:pt x="90989" y="212889"/>
                      <a:pt x="90989" y="220312"/>
                    </a:cubicBezTo>
                    <a:cubicBezTo>
                      <a:pt x="90989" y="227734"/>
                      <a:pt x="97006" y="233751"/>
                      <a:pt x="104427" y="233751"/>
                    </a:cubicBezTo>
                    <a:close/>
                    <a:moveTo>
                      <a:pt x="104427" y="285414"/>
                    </a:moveTo>
                    <a:cubicBezTo>
                      <a:pt x="111849" y="285414"/>
                      <a:pt x="117866" y="279397"/>
                      <a:pt x="117866" y="271975"/>
                    </a:cubicBezTo>
                    <a:cubicBezTo>
                      <a:pt x="117866" y="264552"/>
                      <a:pt x="111849" y="258536"/>
                      <a:pt x="104427" y="258536"/>
                    </a:cubicBezTo>
                    <a:cubicBezTo>
                      <a:pt x="97006" y="258536"/>
                      <a:pt x="90989" y="264552"/>
                      <a:pt x="90989" y="271975"/>
                    </a:cubicBezTo>
                    <a:cubicBezTo>
                      <a:pt x="90989" y="279397"/>
                      <a:pt x="97006" y="285414"/>
                      <a:pt x="104427" y="285414"/>
                    </a:cubicBezTo>
                    <a:close/>
                    <a:moveTo>
                      <a:pt x="104427" y="337187"/>
                    </a:moveTo>
                    <a:cubicBezTo>
                      <a:pt x="111849" y="337187"/>
                      <a:pt x="117866" y="331170"/>
                      <a:pt x="117866" y="323748"/>
                    </a:cubicBezTo>
                    <a:cubicBezTo>
                      <a:pt x="117866" y="316326"/>
                      <a:pt x="111849" y="310309"/>
                      <a:pt x="104427" y="310309"/>
                    </a:cubicBezTo>
                    <a:cubicBezTo>
                      <a:pt x="97006" y="310309"/>
                      <a:pt x="90989" y="316326"/>
                      <a:pt x="90989" y="323748"/>
                    </a:cubicBezTo>
                    <a:cubicBezTo>
                      <a:pt x="90989" y="331170"/>
                      <a:pt x="97006" y="337187"/>
                      <a:pt x="104427" y="337187"/>
                    </a:cubicBezTo>
                    <a:close/>
                    <a:moveTo>
                      <a:pt x="104427" y="388960"/>
                    </a:moveTo>
                    <a:cubicBezTo>
                      <a:pt x="111849" y="388960"/>
                      <a:pt x="117866" y="382943"/>
                      <a:pt x="117866" y="375521"/>
                    </a:cubicBezTo>
                    <a:cubicBezTo>
                      <a:pt x="117866" y="368099"/>
                      <a:pt x="111849" y="362082"/>
                      <a:pt x="104427" y="362082"/>
                    </a:cubicBezTo>
                    <a:cubicBezTo>
                      <a:pt x="97006" y="362082"/>
                      <a:pt x="90989" y="368099"/>
                      <a:pt x="90989" y="375521"/>
                    </a:cubicBezTo>
                    <a:cubicBezTo>
                      <a:pt x="90989" y="382943"/>
                      <a:pt x="97006" y="388960"/>
                      <a:pt x="104427" y="388960"/>
                    </a:cubicBezTo>
                    <a:close/>
                    <a:moveTo>
                      <a:pt x="104427" y="440623"/>
                    </a:moveTo>
                    <a:cubicBezTo>
                      <a:pt x="111849" y="440623"/>
                      <a:pt x="117866" y="434607"/>
                      <a:pt x="117866" y="427184"/>
                    </a:cubicBezTo>
                    <a:cubicBezTo>
                      <a:pt x="117866" y="419762"/>
                      <a:pt x="111849" y="413745"/>
                      <a:pt x="104427" y="413745"/>
                    </a:cubicBezTo>
                    <a:cubicBezTo>
                      <a:pt x="97006" y="413745"/>
                      <a:pt x="90989" y="419762"/>
                      <a:pt x="90989" y="427184"/>
                    </a:cubicBezTo>
                    <a:cubicBezTo>
                      <a:pt x="90989" y="434607"/>
                      <a:pt x="97006" y="440623"/>
                      <a:pt x="104427" y="440623"/>
                    </a:cubicBezTo>
                    <a:close/>
                    <a:moveTo>
                      <a:pt x="58933" y="26878"/>
                    </a:moveTo>
                    <a:cubicBezTo>
                      <a:pt x="66355" y="26878"/>
                      <a:pt x="72372" y="20861"/>
                      <a:pt x="72372" y="13439"/>
                    </a:cubicBezTo>
                    <a:cubicBezTo>
                      <a:pt x="72372" y="6017"/>
                      <a:pt x="66355" y="0"/>
                      <a:pt x="58933" y="0"/>
                    </a:cubicBezTo>
                    <a:cubicBezTo>
                      <a:pt x="51511" y="0"/>
                      <a:pt x="45494" y="6017"/>
                      <a:pt x="45494" y="13439"/>
                    </a:cubicBezTo>
                    <a:cubicBezTo>
                      <a:pt x="45494" y="20861"/>
                      <a:pt x="51511" y="26878"/>
                      <a:pt x="58933" y="26878"/>
                    </a:cubicBezTo>
                    <a:close/>
                    <a:moveTo>
                      <a:pt x="58933" y="78541"/>
                    </a:moveTo>
                    <a:cubicBezTo>
                      <a:pt x="66355" y="78541"/>
                      <a:pt x="72372" y="72524"/>
                      <a:pt x="72372" y="65102"/>
                    </a:cubicBezTo>
                    <a:cubicBezTo>
                      <a:pt x="72372" y="57680"/>
                      <a:pt x="66355" y="51663"/>
                      <a:pt x="58933" y="51663"/>
                    </a:cubicBezTo>
                    <a:cubicBezTo>
                      <a:pt x="51511" y="51663"/>
                      <a:pt x="45494" y="57680"/>
                      <a:pt x="45494" y="65102"/>
                    </a:cubicBezTo>
                    <a:cubicBezTo>
                      <a:pt x="45494" y="72524"/>
                      <a:pt x="51511" y="78541"/>
                      <a:pt x="58933" y="78541"/>
                    </a:cubicBezTo>
                    <a:close/>
                    <a:moveTo>
                      <a:pt x="58933" y="130315"/>
                    </a:moveTo>
                    <a:cubicBezTo>
                      <a:pt x="66355" y="130315"/>
                      <a:pt x="72372" y="124298"/>
                      <a:pt x="72372" y="116876"/>
                    </a:cubicBezTo>
                    <a:cubicBezTo>
                      <a:pt x="72372" y="109453"/>
                      <a:pt x="66355" y="103436"/>
                      <a:pt x="58933" y="103436"/>
                    </a:cubicBezTo>
                    <a:cubicBezTo>
                      <a:pt x="51511" y="103436"/>
                      <a:pt x="45494" y="109453"/>
                      <a:pt x="45494" y="116876"/>
                    </a:cubicBezTo>
                    <a:cubicBezTo>
                      <a:pt x="45494" y="124298"/>
                      <a:pt x="51511" y="130315"/>
                      <a:pt x="58933" y="130315"/>
                    </a:cubicBezTo>
                    <a:close/>
                    <a:moveTo>
                      <a:pt x="58933" y="181978"/>
                    </a:moveTo>
                    <a:cubicBezTo>
                      <a:pt x="66355" y="181978"/>
                      <a:pt x="72372" y="175961"/>
                      <a:pt x="72372" y="168539"/>
                    </a:cubicBezTo>
                    <a:cubicBezTo>
                      <a:pt x="72372" y="161116"/>
                      <a:pt x="66355" y="155100"/>
                      <a:pt x="58933" y="155100"/>
                    </a:cubicBezTo>
                    <a:cubicBezTo>
                      <a:pt x="51511" y="155100"/>
                      <a:pt x="45494" y="161116"/>
                      <a:pt x="45494" y="168539"/>
                    </a:cubicBezTo>
                    <a:cubicBezTo>
                      <a:pt x="45494" y="175961"/>
                      <a:pt x="51511" y="181978"/>
                      <a:pt x="58933" y="181978"/>
                    </a:cubicBezTo>
                    <a:close/>
                    <a:moveTo>
                      <a:pt x="58933" y="233751"/>
                    </a:moveTo>
                    <a:cubicBezTo>
                      <a:pt x="66355" y="233751"/>
                      <a:pt x="72372" y="227734"/>
                      <a:pt x="72372" y="220312"/>
                    </a:cubicBezTo>
                    <a:cubicBezTo>
                      <a:pt x="72372" y="212889"/>
                      <a:pt x="66355" y="206873"/>
                      <a:pt x="58933" y="206873"/>
                    </a:cubicBezTo>
                    <a:cubicBezTo>
                      <a:pt x="51511" y="206873"/>
                      <a:pt x="45494" y="212889"/>
                      <a:pt x="45494" y="220312"/>
                    </a:cubicBezTo>
                    <a:cubicBezTo>
                      <a:pt x="45494" y="227734"/>
                      <a:pt x="51511" y="233751"/>
                      <a:pt x="58933" y="233751"/>
                    </a:cubicBezTo>
                    <a:close/>
                    <a:moveTo>
                      <a:pt x="58933" y="285414"/>
                    </a:moveTo>
                    <a:cubicBezTo>
                      <a:pt x="66355" y="285414"/>
                      <a:pt x="72372" y="279397"/>
                      <a:pt x="72372" y="271975"/>
                    </a:cubicBezTo>
                    <a:cubicBezTo>
                      <a:pt x="72372" y="264552"/>
                      <a:pt x="66355" y="258536"/>
                      <a:pt x="58933" y="258536"/>
                    </a:cubicBezTo>
                    <a:cubicBezTo>
                      <a:pt x="51511" y="258536"/>
                      <a:pt x="45494" y="264552"/>
                      <a:pt x="45494" y="271975"/>
                    </a:cubicBezTo>
                    <a:cubicBezTo>
                      <a:pt x="45494" y="279397"/>
                      <a:pt x="51511" y="285414"/>
                      <a:pt x="58933" y="285414"/>
                    </a:cubicBezTo>
                    <a:close/>
                    <a:moveTo>
                      <a:pt x="58933" y="337187"/>
                    </a:moveTo>
                    <a:cubicBezTo>
                      <a:pt x="66355" y="337187"/>
                      <a:pt x="72372" y="331170"/>
                      <a:pt x="72372" y="323748"/>
                    </a:cubicBezTo>
                    <a:cubicBezTo>
                      <a:pt x="72372" y="316326"/>
                      <a:pt x="66355" y="310309"/>
                      <a:pt x="58933" y="310309"/>
                    </a:cubicBezTo>
                    <a:cubicBezTo>
                      <a:pt x="51511" y="310309"/>
                      <a:pt x="45494" y="316326"/>
                      <a:pt x="45494" y="323748"/>
                    </a:cubicBezTo>
                    <a:cubicBezTo>
                      <a:pt x="45494" y="331170"/>
                      <a:pt x="51511" y="337187"/>
                      <a:pt x="58933" y="337187"/>
                    </a:cubicBezTo>
                    <a:close/>
                    <a:moveTo>
                      <a:pt x="58933" y="388960"/>
                    </a:moveTo>
                    <a:cubicBezTo>
                      <a:pt x="66355" y="388960"/>
                      <a:pt x="72372" y="382943"/>
                      <a:pt x="72372" y="375521"/>
                    </a:cubicBezTo>
                    <a:cubicBezTo>
                      <a:pt x="72372" y="368099"/>
                      <a:pt x="66355" y="362082"/>
                      <a:pt x="58933" y="362082"/>
                    </a:cubicBezTo>
                    <a:cubicBezTo>
                      <a:pt x="51511" y="362082"/>
                      <a:pt x="45494" y="368099"/>
                      <a:pt x="45494" y="375521"/>
                    </a:cubicBezTo>
                    <a:cubicBezTo>
                      <a:pt x="45494" y="382943"/>
                      <a:pt x="51511" y="388960"/>
                      <a:pt x="58933" y="388960"/>
                    </a:cubicBezTo>
                    <a:close/>
                    <a:moveTo>
                      <a:pt x="58933" y="440623"/>
                    </a:moveTo>
                    <a:cubicBezTo>
                      <a:pt x="66355" y="440623"/>
                      <a:pt x="72372" y="434607"/>
                      <a:pt x="72372" y="427184"/>
                    </a:cubicBezTo>
                    <a:cubicBezTo>
                      <a:pt x="72372" y="419762"/>
                      <a:pt x="66355" y="413745"/>
                      <a:pt x="58933" y="413745"/>
                    </a:cubicBezTo>
                    <a:cubicBezTo>
                      <a:pt x="51511" y="413745"/>
                      <a:pt x="45494" y="419762"/>
                      <a:pt x="45494" y="427184"/>
                    </a:cubicBezTo>
                    <a:cubicBezTo>
                      <a:pt x="45494" y="434607"/>
                      <a:pt x="51511" y="440623"/>
                      <a:pt x="58933" y="440623"/>
                    </a:cubicBezTo>
                    <a:close/>
                    <a:moveTo>
                      <a:pt x="13439" y="26878"/>
                    </a:moveTo>
                    <a:cubicBezTo>
                      <a:pt x="20861" y="26878"/>
                      <a:pt x="26877" y="20861"/>
                      <a:pt x="26877" y="13439"/>
                    </a:cubicBezTo>
                    <a:cubicBezTo>
                      <a:pt x="26877" y="6017"/>
                      <a:pt x="20861" y="0"/>
                      <a:pt x="13439" y="0"/>
                    </a:cubicBezTo>
                    <a:cubicBezTo>
                      <a:pt x="6017" y="0"/>
                      <a:pt x="0" y="6017"/>
                      <a:pt x="0" y="13439"/>
                    </a:cubicBezTo>
                    <a:cubicBezTo>
                      <a:pt x="0" y="20861"/>
                      <a:pt x="6017" y="26878"/>
                      <a:pt x="13439" y="26878"/>
                    </a:cubicBezTo>
                    <a:close/>
                    <a:moveTo>
                      <a:pt x="13439" y="78541"/>
                    </a:moveTo>
                    <a:cubicBezTo>
                      <a:pt x="20861" y="78541"/>
                      <a:pt x="26877" y="72524"/>
                      <a:pt x="26877" y="65102"/>
                    </a:cubicBezTo>
                    <a:cubicBezTo>
                      <a:pt x="26877" y="57680"/>
                      <a:pt x="20861" y="51663"/>
                      <a:pt x="13439" y="51663"/>
                    </a:cubicBezTo>
                    <a:cubicBezTo>
                      <a:pt x="6017" y="51663"/>
                      <a:pt x="0" y="57680"/>
                      <a:pt x="0" y="65102"/>
                    </a:cubicBezTo>
                    <a:cubicBezTo>
                      <a:pt x="0" y="72524"/>
                      <a:pt x="6017" y="78541"/>
                      <a:pt x="13439" y="78541"/>
                    </a:cubicBezTo>
                    <a:close/>
                    <a:moveTo>
                      <a:pt x="13439" y="130315"/>
                    </a:moveTo>
                    <a:cubicBezTo>
                      <a:pt x="20861" y="130315"/>
                      <a:pt x="26877" y="124298"/>
                      <a:pt x="26877" y="116876"/>
                    </a:cubicBezTo>
                    <a:cubicBezTo>
                      <a:pt x="26877" y="109453"/>
                      <a:pt x="20861" y="103436"/>
                      <a:pt x="13439" y="103436"/>
                    </a:cubicBezTo>
                    <a:cubicBezTo>
                      <a:pt x="6017" y="103436"/>
                      <a:pt x="0" y="109453"/>
                      <a:pt x="0" y="116876"/>
                    </a:cubicBezTo>
                    <a:cubicBezTo>
                      <a:pt x="0" y="124298"/>
                      <a:pt x="6017" y="130315"/>
                      <a:pt x="13439" y="130315"/>
                    </a:cubicBezTo>
                    <a:close/>
                    <a:moveTo>
                      <a:pt x="13439" y="181978"/>
                    </a:moveTo>
                    <a:cubicBezTo>
                      <a:pt x="20861" y="181978"/>
                      <a:pt x="26877" y="175961"/>
                      <a:pt x="26877" y="168539"/>
                    </a:cubicBezTo>
                    <a:cubicBezTo>
                      <a:pt x="26877" y="161116"/>
                      <a:pt x="20861" y="155100"/>
                      <a:pt x="13439" y="155100"/>
                    </a:cubicBezTo>
                    <a:cubicBezTo>
                      <a:pt x="6017" y="155100"/>
                      <a:pt x="0" y="161116"/>
                      <a:pt x="0" y="168539"/>
                    </a:cubicBezTo>
                    <a:cubicBezTo>
                      <a:pt x="0" y="175961"/>
                      <a:pt x="6017" y="181978"/>
                      <a:pt x="13439" y="181978"/>
                    </a:cubicBezTo>
                    <a:close/>
                    <a:moveTo>
                      <a:pt x="13439" y="233751"/>
                    </a:moveTo>
                    <a:cubicBezTo>
                      <a:pt x="20861" y="233751"/>
                      <a:pt x="26877" y="227734"/>
                      <a:pt x="26877" y="220312"/>
                    </a:cubicBezTo>
                    <a:cubicBezTo>
                      <a:pt x="26877" y="212889"/>
                      <a:pt x="20861" y="206873"/>
                      <a:pt x="13439" y="206873"/>
                    </a:cubicBezTo>
                    <a:cubicBezTo>
                      <a:pt x="6017" y="206873"/>
                      <a:pt x="0" y="212889"/>
                      <a:pt x="0" y="220312"/>
                    </a:cubicBezTo>
                    <a:cubicBezTo>
                      <a:pt x="0" y="227734"/>
                      <a:pt x="6017" y="233751"/>
                      <a:pt x="13439" y="233751"/>
                    </a:cubicBezTo>
                    <a:close/>
                    <a:moveTo>
                      <a:pt x="13439" y="285414"/>
                    </a:moveTo>
                    <a:cubicBezTo>
                      <a:pt x="20861" y="285414"/>
                      <a:pt x="26877" y="279397"/>
                      <a:pt x="26877" y="271975"/>
                    </a:cubicBezTo>
                    <a:cubicBezTo>
                      <a:pt x="26877" y="264552"/>
                      <a:pt x="20861" y="258536"/>
                      <a:pt x="13439" y="258536"/>
                    </a:cubicBezTo>
                    <a:cubicBezTo>
                      <a:pt x="6017" y="258536"/>
                      <a:pt x="0" y="264552"/>
                      <a:pt x="0" y="271975"/>
                    </a:cubicBezTo>
                    <a:cubicBezTo>
                      <a:pt x="0" y="279397"/>
                      <a:pt x="6017" y="285414"/>
                      <a:pt x="13439" y="285414"/>
                    </a:cubicBezTo>
                    <a:close/>
                    <a:moveTo>
                      <a:pt x="13439" y="337187"/>
                    </a:moveTo>
                    <a:cubicBezTo>
                      <a:pt x="20861" y="337187"/>
                      <a:pt x="26877" y="331170"/>
                      <a:pt x="26877" y="323748"/>
                    </a:cubicBezTo>
                    <a:cubicBezTo>
                      <a:pt x="26877"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7" y="382943"/>
                      <a:pt x="26877" y="375521"/>
                    </a:cubicBezTo>
                    <a:cubicBezTo>
                      <a:pt x="26877"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7" y="434607"/>
                      <a:pt x="26877" y="427184"/>
                    </a:cubicBezTo>
                    <a:cubicBezTo>
                      <a:pt x="26877" y="419762"/>
                      <a:pt x="20861" y="413745"/>
                      <a:pt x="13439" y="413745"/>
                    </a:cubicBezTo>
                    <a:cubicBezTo>
                      <a:pt x="6017" y="413745"/>
                      <a:pt x="0" y="419762"/>
                      <a:pt x="0" y="427184"/>
                    </a:cubicBezTo>
                    <a:cubicBezTo>
                      <a:pt x="0" y="434607"/>
                      <a:pt x="6017" y="440623"/>
                      <a:pt x="13439" y="440623"/>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27" name="任意多边形: 形状 326">
                <a:extLst>
                  <a:ext uri="{FF2B5EF4-FFF2-40B4-BE49-F238E27FC236}">
                    <a16:creationId xmlns:a16="http://schemas.microsoft.com/office/drawing/2014/main" id="{3AB32977-D6DC-D3A0-FF95-5C0265D10717}"/>
                  </a:ext>
                </a:extLst>
              </p:cNvPr>
              <p:cNvSpPr/>
              <p:nvPr/>
            </p:nvSpPr>
            <p:spPr>
              <a:xfrm>
                <a:off x="8852299" y="2841294"/>
                <a:ext cx="345008" cy="440623"/>
              </a:xfrm>
              <a:custGeom>
                <a:avLst/>
                <a:gdLst>
                  <a:gd name="connsiteX0" fmla="*/ 331569 w 345008"/>
                  <a:gd name="connsiteY0" fmla="*/ 26878 h 440623"/>
                  <a:gd name="connsiteX1" fmla="*/ 345008 w 345008"/>
                  <a:gd name="connsiteY1" fmla="*/ 13439 h 440623"/>
                  <a:gd name="connsiteX2" fmla="*/ 331569 w 345008"/>
                  <a:gd name="connsiteY2" fmla="*/ 0 h 440623"/>
                  <a:gd name="connsiteX3" fmla="*/ 318131 w 345008"/>
                  <a:gd name="connsiteY3" fmla="*/ 13439 h 440623"/>
                  <a:gd name="connsiteX4" fmla="*/ 331569 w 345008"/>
                  <a:gd name="connsiteY4" fmla="*/ 26878 h 440623"/>
                  <a:gd name="connsiteX5" fmla="*/ 331569 w 345008"/>
                  <a:gd name="connsiteY5" fmla="*/ 78541 h 440623"/>
                  <a:gd name="connsiteX6" fmla="*/ 345008 w 345008"/>
                  <a:gd name="connsiteY6" fmla="*/ 65102 h 440623"/>
                  <a:gd name="connsiteX7" fmla="*/ 331569 w 345008"/>
                  <a:gd name="connsiteY7" fmla="*/ 51663 h 440623"/>
                  <a:gd name="connsiteX8" fmla="*/ 318131 w 345008"/>
                  <a:gd name="connsiteY8" fmla="*/ 65102 h 440623"/>
                  <a:gd name="connsiteX9" fmla="*/ 331569 w 345008"/>
                  <a:gd name="connsiteY9" fmla="*/ 78541 h 440623"/>
                  <a:gd name="connsiteX10" fmla="*/ 331569 w 345008"/>
                  <a:gd name="connsiteY10" fmla="*/ 130315 h 440623"/>
                  <a:gd name="connsiteX11" fmla="*/ 345008 w 345008"/>
                  <a:gd name="connsiteY11" fmla="*/ 116876 h 440623"/>
                  <a:gd name="connsiteX12" fmla="*/ 331569 w 345008"/>
                  <a:gd name="connsiteY12" fmla="*/ 103436 h 440623"/>
                  <a:gd name="connsiteX13" fmla="*/ 318131 w 345008"/>
                  <a:gd name="connsiteY13" fmla="*/ 116876 h 440623"/>
                  <a:gd name="connsiteX14" fmla="*/ 331569 w 345008"/>
                  <a:gd name="connsiteY14" fmla="*/ 130315 h 440623"/>
                  <a:gd name="connsiteX15" fmla="*/ 331569 w 345008"/>
                  <a:gd name="connsiteY15" fmla="*/ 181978 h 440623"/>
                  <a:gd name="connsiteX16" fmla="*/ 345008 w 345008"/>
                  <a:gd name="connsiteY16" fmla="*/ 168539 h 440623"/>
                  <a:gd name="connsiteX17" fmla="*/ 331569 w 345008"/>
                  <a:gd name="connsiteY17" fmla="*/ 155100 h 440623"/>
                  <a:gd name="connsiteX18" fmla="*/ 318131 w 345008"/>
                  <a:gd name="connsiteY18" fmla="*/ 168539 h 440623"/>
                  <a:gd name="connsiteX19" fmla="*/ 331569 w 345008"/>
                  <a:gd name="connsiteY19" fmla="*/ 181978 h 440623"/>
                  <a:gd name="connsiteX20" fmla="*/ 331569 w 345008"/>
                  <a:gd name="connsiteY20" fmla="*/ 233751 h 440623"/>
                  <a:gd name="connsiteX21" fmla="*/ 345008 w 345008"/>
                  <a:gd name="connsiteY21" fmla="*/ 220312 h 440623"/>
                  <a:gd name="connsiteX22" fmla="*/ 331569 w 345008"/>
                  <a:gd name="connsiteY22" fmla="*/ 206873 h 440623"/>
                  <a:gd name="connsiteX23" fmla="*/ 318131 w 345008"/>
                  <a:gd name="connsiteY23" fmla="*/ 220312 h 440623"/>
                  <a:gd name="connsiteX24" fmla="*/ 331569 w 345008"/>
                  <a:gd name="connsiteY24" fmla="*/ 233751 h 440623"/>
                  <a:gd name="connsiteX25" fmla="*/ 331569 w 345008"/>
                  <a:gd name="connsiteY25" fmla="*/ 285414 h 440623"/>
                  <a:gd name="connsiteX26" fmla="*/ 345008 w 345008"/>
                  <a:gd name="connsiteY26" fmla="*/ 271975 h 440623"/>
                  <a:gd name="connsiteX27" fmla="*/ 331569 w 345008"/>
                  <a:gd name="connsiteY27" fmla="*/ 258536 h 440623"/>
                  <a:gd name="connsiteX28" fmla="*/ 318131 w 345008"/>
                  <a:gd name="connsiteY28" fmla="*/ 271975 h 440623"/>
                  <a:gd name="connsiteX29" fmla="*/ 331569 w 345008"/>
                  <a:gd name="connsiteY29" fmla="*/ 285414 h 440623"/>
                  <a:gd name="connsiteX30" fmla="*/ 331569 w 345008"/>
                  <a:gd name="connsiteY30" fmla="*/ 337187 h 440623"/>
                  <a:gd name="connsiteX31" fmla="*/ 345008 w 345008"/>
                  <a:gd name="connsiteY31" fmla="*/ 323748 h 440623"/>
                  <a:gd name="connsiteX32" fmla="*/ 331569 w 345008"/>
                  <a:gd name="connsiteY32" fmla="*/ 310309 h 440623"/>
                  <a:gd name="connsiteX33" fmla="*/ 318131 w 345008"/>
                  <a:gd name="connsiteY33" fmla="*/ 323748 h 440623"/>
                  <a:gd name="connsiteX34" fmla="*/ 331569 w 345008"/>
                  <a:gd name="connsiteY34" fmla="*/ 337187 h 440623"/>
                  <a:gd name="connsiteX35" fmla="*/ 331569 w 345008"/>
                  <a:gd name="connsiteY35" fmla="*/ 388960 h 440623"/>
                  <a:gd name="connsiteX36" fmla="*/ 345008 w 345008"/>
                  <a:gd name="connsiteY36" fmla="*/ 375521 h 440623"/>
                  <a:gd name="connsiteX37" fmla="*/ 331569 w 345008"/>
                  <a:gd name="connsiteY37" fmla="*/ 362082 h 440623"/>
                  <a:gd name="connsiteX38" fmla="*/ 318131 w 345008"/>
                  <a:gd name="connsiteY38" fmla="*/ 375521 h 440623"/>
                  <a:gd name="connsiteX39" fmla="*/ 331569 w 345008"/>
                  <a:gd name="connsiteY39" fmla="*/ 388960 h 440623"/>
                  <a:gd name="connsiteX40" fmla="*/ 331569 w 345008"/>
                  <a:gd name="connsiteY40" fmla="*/ 440623 h 440623"/>
                  <a:gd name="connsiteX41" fmla="*/ 345008 w 345008"/>
                  <a:gd name="connsiteY41" fmla="*/ 427184 h 440623"/>
                  <a:gd name="connsiteX42" fmla="*/ 331569 w 345008"/>
                  <a:gd name="connsiteY42" fmla="*/ 413745 h 440623"/>
                  <a:gd name="connsiteX43" fmla="*/ 318131 w 345008"/>
                  <a:gd name="connsiteY43" fmla="*/ 427184 h 440623"/>
                  <a:gd name="connsiteX44" fmla="*/ 331569 w 345008"/>
                  <a:gd name="connsiteY44" fmla="*/ 440623 h 440623"/>
                  <a:gd name="connsiteX45" fmla="*/ 286185 w 345008"/>
                  <a:gd name="connsiteY45" fmla="*/ 26878 h 440623"/>
                  <a:gd name="connsiteX46" fmla="*/ 299624 w 345008"/>
                  <a:gd name="connsiteY46" fmla="*/ 13439 h 440623"/>
                  <a:gd name="connsiteX47" fmla="*/ 286185 w 345008"/>
                  <a:gd name="connsiteY47" fmla="*/ 0 h 440623"/>
                  <a:gd name="connsiteX48" fmla="*/ 272747 w 345008"/>
                  <a:gd name="connsiteY48" fmla="*/ 13439 h 440623"/>
                  <a:gd name="connsiteX49" fmla="*/ 286185 w 345008"/>
                  <a:gd name="connsiteY49" fmla="*/ 26878 h 440623"/>
                  <a:gd name="connsiteX50" fmla="*/ 286185 w 345008"/>
                  <a:gd name="connsiteY50" fmla="*/ 78541 h 440623"/>
                  <a:gd name="connsiteX51" fmla="*/ 299624 w 345008"/>
                  <a:gd name="connsiteY51" fmla="*/ 65102 h 440623"/>
                  <a:gd name="connsiteX52" fmla="*/ 286185 w 345008"/>
                  <a:gd name="connsiteY52" fmla="*/ 51663 h 440623"/>
                  <a:gd name="connsiteX53" fmla="*/ 272747 w 345008"/>
                  <a:gd name="connsiteY53" fmla="*/ 65102 h 440623"/>
                  <a:gd name="connsiteX54" fmla="*/ 286185 w 345008"/>
                  <a:gd name="connsiteY54" fmla="*/ 78541 h 440623"/>
                  <a:gd name="connsiteX55" fmla="*/ 286185 w 345008"/>
                  <a:gd name="connsiteY55" fmla="*/ 130315 h 440623"/>
                  <a:gd name="connsiteX56" fmla="*/ 299624 w 345008"/>
                  <a:gd name="connsiteY56" fmla="*/ 116876 h 440623"/>
                  <a:gd name="connsiteX57" fmla="*/ 286185 w 345008"/>
                  <a:gd name="connsiteY57" fmla="*/ 103436 h 440623"/>
                  <a:gd name="connsiteX58" fmla="*/ 272747 w 345008"/>
                  <a:gd name="connsiteY58" fmla="*/ 116876 h 440623"/>
                  <a:gd name="connsiteX59" fmla="*/ 286185 w 345008"/>
                  <a:gd name="connsiteY59" fmla="*/ 130315 h 440623"/>
                  <a:gd name="connsiteX60" fmla="*/ 286185 w 345008"/>
                  <a:gd name="connsiteY60" fmla="*/ 181978 h 440623"/>
                  <a:gd name="connsiteX61" fmla="*/ 299624 w 345008"/>
                  <a:gd name="connsiteY61" fmla="*/ 168539 h 440623"/>
                  <a:gd name="connsiteX62" fmla="*/ 286185 w 345008"/>
                  <a:gd name="connsiteY62" fmla="*/ 155100 h 440623"/>
                  <a:gd name="connsiteX63" fmla="*/ 272747 w 345008"/>
                  <a:gd name="connsiteY63" fmla="*/ 168539 h 440623"/>
                  <a:gd name="connsiteX64" fmla="*/ 286185 w 345008"/>
                  <a:gd name="connsiteY64" fmla="*/ 181978 h 440623"/>
                  <a:gd name="connsiteX65" fmla="*/ 286185 w 345008"/>
                  <a:gd name="connsiteY65" fmla="*/ 233751 h 440623"/>
                  <a:gd name="connsiteX66" fmla="*/ 299624 w 345008"/>
                  <a:gd name="connsiteY66" fmla="*/ 220312 h 440623"/>
                  <a:gd name="connsiteX67" fmla="*/ 286185 w 345008"/>
                  <a:gd name="connsiteY67" fmla="*/ 206873 h 440623"/>
                  <a:gd name="connsiteX68" fmla="*/ 272747 w 345008"/>
                  <a:gd name="connsiteY68" fmla="*/ 220312 h 440623"/>
                  <a:gd name="connsiteX69" fmla="*/ 286185 w 345008"/>
                  <a:gd name="connsiteY69" fmla="*/ 233751 h 440623"/>
                  <a:gd name="connsiteX70" fmla="*/ 286185 w 345008"/>
                  <a:gd name="connsiteY70" fmla="*/ 285414 h 440623"/>
                  <a:gd name="connsiteX71" fmla="*/ 299624 w 345008"/>
                  <a:gd name="connsiteY71" fmla="*/ 271975 h 440623"/>
                  <a:gd name="connsiteX72" fmla="*/ 286185 w 345008"/>
                  <a:gd name="connsiteY72" fmla="*/ 258536 h 440623"/>
                  <a:gd name="connsiteX73" fmla="*/ 272747 w 345008"/>
                  <a:gd name="connsiteY73" fmla="*/ 271975 h 440623"/>
                  <a:gd name="connsiteX74" fmla="*/ 286185 w 345008"/>
                  <a:gd name="connsiteY74" fmla="*/ 285414 h 440623"/>
                  <a:gd name="connsiteX75" fmla="*/ 286185 w 345008"/>
                  <a:gd name="connsiteY75" fmla="*/ 337187 h 440623"/>
                  <a:gd name="connsiteX76" fmla="*/ 299624 w 345008"/>
                  <a:gd name="connsiteY76" fmla="*/ 323748 h 440623"/>
                  <a:gd name="connsiteX77" fmla="*/ 286185 w 345008"/>
                  <a:gd name="connsiteY77" fmla="*/ 310309 h 440623"/>
                  <a:gd name="connsiteX78" fmla="*/ 272747 w 345008"/>
                  <a:gd name="connsiteY78" fmla="*/ 323748 h 440623"/>
                  <a:gd name="connsiteX79" fmla="*/ 286185 w 345008"/>
                  <a:gd name="connsiteY79" fmla="*/ 337187 h 440623"/>
                  <a:gd name="connsiteX80" fmla="*/ 286185 w 345008"/>
                  <a:gd name="connsiteY80" fmla="*/ 388960 h 440623"/>
                  <a:gd name="connsiteX81" fmla="*/ 299624 w 345008"/>
                  <a:gd name="connsiteY81" fmla="*/ 375521 h 440623"/>
                  <a:gd name="connsiteX82" fmla="*/ 286185 w 345008"/>
                  <a:gd name="connsiteY82" fmla="*/ 362082 h 440623"/>
                  <a:gd name="connsiteX83" fmla="*/ 272747 w 345008"/>
                  <a:gd name="connsiteY83" fmla="*/ 375521 h 440623"/>
                  <a:gd name="connsiteX84" fmla="*/ 286185 w 345008"/>
                  <a:gd name="connsiteY84" fmla="*/ 388960 h 440623"/>
                  <a:gd name="connsiteX85" fmla="*/ 286185 w 345008"/>
                  <a:gd name="connsiteY85" fmla="*/ 440623 h 440623"/>
                  <a:gd name="connsiteX86" fmla="*/ 299624 w 345008"/>
                  <a:gd name="connsiteY86" fmla="*/ 427184 h 440623"/>
                  <a:gd name="connsiteX87" fmla="*/ 286185 w 345008"/>
                  <a:gd name="connsiteY87" fmla="*/ 413745 h 440623"/>
                  <a:gd name="connsiteX88" fmla="*/ 272747 w 345008"/>
                  <a:gd name="connsiteY88" fmla="*/ 427184 h 440623"/>
                  <a:gd name="connsiteX89" fmla="*/ 286185 w 345008"/>
                  <a:gd name="connsiteY89" fmla="*/ 440623 h 440623"/>
                  <a:gd name="connsiteX90" fmla="*/ 240691 w 345008"/>
                  <a:gd name="connsiteY90" fmla="*/ 26878 h 440623"/>
                  <a:gd name="connsiteX91" fmla="*/ 254130 w 345008"/>
                  <a:gd name="connsiteY91" fmla="*/ 13439 h 440623"/>
                  <a:gd name="connsiteX92" fmla="*/ 240691 w 345008"/>
                  <a:gd name="connsiteY92" fmla="*/ 0 h 440623"/>
                  <a:gd name="connsiteX93" fmla="*/ 227252 w 345008"/>
                  <a:gd name="connsiteY93" fmla="*/ 13439 h 440623"/>
                  <a:gd name="connsiteX94" fmla="*/ 240691 w 345008"/>
                  <a:gd name="connsiteY94" fmla="*/ 26878 h 440623"/>
                  <a:gd name="connsiteX95" fmla="*/ 240691 w 345008"/>
                  <a:gd name="connsiteY95" fmla="*/ 78541 h 440623"/>
                  <a:gd name="connsiteX96" fmla="*/ 254130 w 345008"/>
                  <a:gd name="connsiteY96" fmla="*/ 65102 h 440623"/>
                  <a:gd name="connsiteX97" fmla="*/ 240691 w 345008"/>
                  <a:gd name="connsiteY97" fmla="*/ 51663 h 440623"/>
                  <a:gd name="connsiteX98" fmla="*/ 227252 w 345008"/>
                  <a:gd name="connsiteY98" fmla="*/ 65102 h 440623"/>
                  <a:gd name="connsiteX99" fmla="*/ 240691 w 345008"/>
                  <a:gd name="connsiteY99" fmla="*/ 78541 h 440623"/>
                  <a:gd name="connsiteX100" fmla="*/ 240691 w 345008"/>
                  <a:gd name="connsiteY100" fmla="*/ 130315 h 440623"/>
                  <a:gd name="connsiteX101" fmla="*/ 254130 w 345008"/>
                  <a:gd name="connsiteY101" fmla="*/ 116876 h 440623"/>
                  <a:gd name="connsiteX102" fmla="*/ 240691 w 345008"/>
                  <a:gd name="connsiteY102" fmla="*/ 103436 h 440623"/>
                  <a:gd name="connsiteX103" fmla="*/ 227252 w 345008"/>
                  <a:gd name="connsiteY103" fmla="*/ 116876 h 440623"/>
                  <a:gd name="connsiteX104" fmla="*/ 240691 w 345008"/>
                  <a:gd name="connsiteY104" fmla="*/ 130315 h 440623"/>
                  <a:gd name="connsiteX105" fmla="*/ 240691 w 345008"/>
                  <a:gd name="connsiteY105" fmla="*/ 181978 h 440623"/>
                  <a:gd name="connsiteX106" fmla="*/ 254130 w 345008"/>
                  <a:gd name="connsiteY106" fmla="*/ 168539 h 440623"/>
                  <a:gd name="connsiteX107" fmla="*/ 240691 w 345008"/>
                  <a:gd name="connsiteY107" fmla="*/ 155100 h 440623"/>
                  <a:gd name="connsiteX108" fmla="*/ 227252 w 345008"/>
                  <a:gd name="connsiteY108" fmla="*/ 168539 h 440623"/>
                  <a:gd name="connsiteX109" fmla="*/ 240691 w 345008"/>
                  <a:gd name="connsiteY109" fmla="*/ 181978 h 440623"/>
                  <a:gd name="connsiteX110" fmla="*/ 240691 w 345008"/>
                  <a:gd name="connsiteY110" fmla="*/ 233751 h 440623"/>
                  <a:gd name="connsiteX111" fmla="*/ 254130 w 345008"/>
                  <a:gd name="connsiteY111" fmla="*/ 220312 h 440623"/>
                  <a:gd name="connsiteX112" fmla="*/ 240691 w 345008"/>
                  <a:gd name="connsiteY112" fmla="*/ 206873 h 440623"/>
                  <a:gd name="connsiteX113" fmla="*/ 227252 w 345008"/>
                  <a:gd name="connsiteY113" fmla="*/ 220312 h 440623"/>
                  <a:gd name="connsiteX114" fmla="*/ 240691 w 345008"/>
                  <a:gd name="connsiteY114" fmla="*/ 233751 h 440623"/>
                  <a:gd name="connsiteX115" fmla="*/ 240691 w 345008"/>
                  <a:gd name="connsiteY115" fmla="*/ 285414 h 440623"/>
                  <a:gd name="connsiteX116" fmla="*/ 254130 w 345008"/>
                  <a:gd name="connsiteY116" fmla="*/ 271975 h 440623"/>
                  <a:gd name="connsiteX117" fmla="*/ 240691 w 345008"/>
                  <a:gd name="connsiteY117" fmla="*/ 258536 h 440623"/>
                  <a:gd name="connsiteX118" fmla="*/ 227252 w 345008"/>
                  <a:gd name="connsiteY118" fmla="*/ 271975 h 440623"/>
                  <a:gd name="connsiteX119" fmla="*/ 240691 w 345008"/>
                  <a:gd name="connsiteY119" fmla="*/ 285414 h 440623"/>
                  <a:gd name="connsiteX120" fmla="*/ 240691 w 345008"/>
                  <a:gd name="connsiteY120" fmla="*/ 337187 h 440623"/>
                  <a:gd name="connsiteX121" fmla="*/ 254130 w 345008"/>
                  <a:gd name="connsiteY121" fmla="*/ 323748 h 440623"/>
                  <a:gd name="connsiteX122" fmla="*/ 240691 w 345008"/>
                  <a:gd name="connsiteY122" fmla="*/ 310309 h 440623"/>
                  <a:gd name="connsiteX123" fmla="*/ 227252 w 345008"/>
                  <a:gd name="connsiteY123" fmla="*/ 323748 h 440623"/>
                  <a:gd name="connsiteX124" fmla="*/ 240691 w 345008"/>
                  <a:gd name="connsiteY124" fmla="*/ 337187 h 440623"/>
                  <a:gd name="connsiteX125" fmla="*/ 240691 w 345008"/>
                  <a:gd name="connsiteY125" fmla="*/ 388960 h 440623"/>
                  <a:gd name="connsiteX126" fmla="*/ 254130 w 345008"/>
                  <a:gd name="connsiteY126" fmla="*/ 375521 h 440623"/>
                  <a:gd name="connsiteX127" fmla="*/ 240691 w 345008"/>
                  <a:gd name="connsiteY127" fmla="*/ 362082 h 440623"/>
                  <a:gd name="connsiteX128" fmla="*/ 227252 w 345008"/>
                  <a:gd name="connsiteY128" fmla="*/ 375521 h 440623"/>
                  <a:gd name="connsiteX129" fmla="*/ 240691 w 345008"/>
                  <a:gd name="connsiteY129" fmla="*/ 388960 h 440623"/>
                  <a:gd name="connsiteX130" fmla="*/ 240691 w 345008"/>
                  <a:gd name="connsiteY130" fmla="*/ 440623 h 440623"/>
                  <a:gd name="connsiteX131" fmla="*/ 254130 w 345008"/>
                  <a:gd name="connsiteY131" fmla="*/ 427184 h 440623"/>
                  <a:gd name="connsiteX132" fmla="*/ 240691 w 345008"/>
                  <a:gd name="connsiteY132" fmla="*/ 413745 h 440623"/>
                  <a:gd name="connsiteX133" fmla="*/ 227252 w 345008"/>
                  <a:gd name="connsiteY133" fmla="*/ 427184 h 440623"/>
                  <a:gd name="connsiteX134" fmla="*/ 240691 w 345008"/>
                  <a:gd name="connsiteY134" fmla="*/ 440623 h 440623"/>
                  <a:gd name="connsiteX135" fmla="*/ 195196 w 345008"/>
                  <a:gd name="connsiteY135" fmla="*/ 26878 h 440623"/>
                  <a:gd name="connsiteX136" fmla="*/ 208635 w 345008"/>
                  <a:gd name="connsiteY136" fmla="*/ 13439 h 440623"/>
                  <a:gd name="connsiteX137" fmla="*/ 195196 w 345008"/>
                  <a:gd name="connsiteY137" fmla="*/ 0 h 440623"/>
                  <a:gd name="connsiteX138" fmla="*/ 181757 w 345008"/>
                  <a:gd name="connsiteY138" fmla="*/ 13439 h 440623"/>
                  <a:gd name="connsiteX139" fmla="*/ 195196 w 345008"/>
                  <a:gd name="connsiteY139" fmla="*/ 26878 h 440623"/>
                  <a:gd name="connsiteX140" fmla="*/ 195196 w 345008"/>
                  <a:gd name="connsiteY140" fmla="*/ 78541 h 440623"/>
                  <a:gd name="connsiteX141" fmla="*/ 208635 w 345008"/>
                  <a:gd name="connsiteY141" fmla="*/ 65102 h 440623"/>
                  <a:gd name="connsiteX142" fmla="*/ 195196 w 345008"/>
                  <a:gd name="connsiteY142" fmla="*/ 51663 h 440623"/>
                  <a:gd name="connsiteX143" fmla="*/ 181757 w 345008"/>
                  <a:gd name="connsiteY143" fmla="*/ 65102 h 440623"/>
                  <a:gd name="connsiteX144" fmla="*/ 195196 w 345008"/>
                  <a:gd name="connsiteY144" fmla="*/ 78541 h 440623"/>
                  <a:gd name="connsiteX145" fmla="*/ 195196 w 345008"/>
                  <a:gd name="connsiteY145" fmla="*/ 130315 h 440623"/>
                  <a:gd name="connsiteX146" fmla="*/ 208635 w 345008"/>
                  <a:gd name="connsiteY146" fmla="*/ 116876 h 440623"/>
                  <a:gd name="connsiteX147" fmla="*/ 195196 w 345008"/>
                  <a:gd name="connsiteY147" fmla="*/ 103436 h 440623"/>
                  <a:gd name="connsiteX148" fmla="*/ 181757 w 345008"/>
                  <a:gd name="connsiteY148" fmla="*/ 116876 h 440623"/>
                  <a:gd name="connsiteX149" fmla="*/ 195196 w 345008"/>
                  <a:gd name="connsiteY149" fmla="*/ 130315 h 440623"/>
                  <a:gd name="connsiteX150" fmla="*/ 195196 w 345008"/>
                  <a:gd name="connsiteY150" fmla="*/ 181978 h 440623"/>
                  <a:gd name="connsiteX151" fmla="*/ 208635 w 345008"/>
                  <a:gd name="connsiteY151" fmla="*/ 168539 h 440623"/>
                  <a:gd name="connsiteX152" fmla="*/ 195196 w 345008"/>
                  <a:gd name="connsiteY152" fmla="*/ 155100 h 440623"/>
                  <a:gd name="connsiteX153" fmla="*/ 181757 w 345008"/>
                  <a:gd name="connsiteY153" fmla="*/ 168539 h 440623"/>
                  <a:gd name="connsiteX154" fmla="*/ 195196 w 345008"/>
                  <a:gd name="connsiteY154" fmla="*/ 181978 h 440623"/>
                  <a:gd name="connsiteX155" fmla="*/ 195196 w 345008"/>
                  <a:gd name="connsiteY155" fmla="*/ 233751 h 440623"/>
                  <a:gd name="connsiteX156" fmla="*/ 208635 w 345008"/>
                  <a:gd name="connsiteY156" fmla="*/ 220312 h 440623"/>
                  <a:gd name="connsiteX157" fmla="*/ 195196 w 345008"/>
                  <a:gd name="connsiteY157" fmla="*/ 206873 h 440623"/>
                  <a:gd name="connsiteX158" fmla="*/ 181757 w 345008"/>
                  <a:gd name="connsiteY158" fmla="*/ 220312 h 440623"/>
                  <a:gd name="connsiteX159" fmla="*/ 195196 w 345008"/>
                  <a:gd name="connsiteY159" fmla="*/ 233751 h 440623"/>
                  <a:gd name="connsiteX160" fmla="*/ 195196 w 345008"/>
                  <a:gd name="connsiteY160" fmla="*/ 285414 h 440623"/>
                  <a:gd name="connsiteX161" fmla="*/ 208635 w 345008"/>
                  <a:gd name="connsiteY161" fmla="*/ 271975 h 440623"/>
                  <a:gd name="connsiteX162" fmla="*/ 195196 w 345008"/>
                  <a:gd name="connsiteY162" fmla="*/ 258536 h 440623"/>
                  <a:gd name="connsiteX163" fmla="*/ 181757 w 345008"/>
                  <a:gd name="connsiteY163" fmla="*/ 271975 h 440623"/>
                  <a:gd name="connsiteX164" fmla="*/ 195196 w 345008"/>
                  <a:gd name="connsiteY164" fmla="*/ 285414 h 440623"/>
                  <a:gd name="connsiteX165" fmla="*/ 195196 w 345008"/>
                  <a:gd name="connsiteY165" fmla="*/ 337187 h 440623"/>
                  <a:gd name="connsiteX166" fmla="*/ 208635 w 345008"/>
                  <a:gd name="connsiteY166" fmla="*/ 323748 h 440623"/>
                  <a:gd name="connsiteX167" fmla="*/ 195196 w 345008"/>
                  <a:gd name="connsiteY167" fmla="*/ 310309 h 440623"/>
                  <a:gd name="connsiteX168" fmla="*/ 181757 w 345008"/>
                  <a:gd name="connsiteY168" fmla="*/ 323748 h 440623"/>
                  <a:gd name="connsiteX169" fmla="*/ 195196 w 345008"/>
                  <a:gd name="connsiteY169" fmla="*/ 337187 h 440623"/>
                  <a:gd name="connsiteX170" fmla="*/ 195196 w 345008"/>
                  <a:gd name="connsiteY170" fmla="*/ 388960 h 440623"/>
                  <a:gd name="connsiteX171" fmla="*/ 208635 w 345008"/>
                  <a:gd name="connsiteY171" fmla="*/ 375521 h 440623"/>
                  <a:gd name="connsiteX172" fmla="*/ 195196 w 345008"/>
                  <a:gd name="connsiteY172" fmla="*/ 362082 h 440623"/>
                  <a:gd name="connsiteX173" fmla="*/ 181757 w 345008"/>
                  <a:gd name="connsiteY173" fmla="*/ 375521 h 440623"/>
                  <a:gd name="connsiteX174" fmla="*/ 195196 w 345008"/>
                  <a:gd name="connsiteY174" fmla="*/ 388960 h 440623"/>
                  <a:gd name="connsiteX175" fmla="*/ 195196 w 345008"/>
                  <a:gd name="connsiteY175" fmla="*/ 440623 h 440623"/>
                  <a:gd name="connsiteX176" fmla="*/ 208635 w 345008"/>
                  <a:gd name="connsiteY176" fmla="*/ 427184 h 440623"/>
                  <a:gd name="connsiteX177" fmla="*/ 195196 w 345008"/>
                  <a:gd name="connsiteY177" fmla="*/ 413745 h 440623"/>
                  <a:gd name="connsiteX178" fmla="*/ 181757 w 345008"/>
                  <a:gd name="connsiteY178" fmla="*/ 427184 h 440623"/>
                  <a:gd name="connsiteX179" fmla="*/ 195196 w 345008"/>
                  <a:gd name="connsiteY179" fmla="*/ 440623 h 440623"/>
                  <a:gd name="connsiteX180" fmla="*/ 149812 w 345008"/>
                  <a:gd name="connsiteY180" fmla="*/ 26878 h 440623"/>
                  <a:gd name="connsiteX181" fmla="*/ 163251 w 345008"/>
                  <a:gd name="connsiteY181" fmla="*/ 13439 h 440623"/>
                  <a:gd name="connsiteX182" fmla="*/ 149812 w 345008"/>
                  <a:gd name="connsiteY182" fmla="*/ 0 h 440623"/>
                  <a:gd name="connsiteX183" fmla="*/ 136373 w 345008"/>
                  <a:gd name="connsiteY183" fmla="*/ 13439 h 440623"/>
                  <a:gd name="connsiteX184" fmla="*/ 149812 w 345008"/>
                  <a:gd name="connsiteY184" fmla="*/ 26878 h 440623"/>
                  <a:gd name="connsiteX185" fmla="*/ 149812 w 345008"/>
                  <a:gd name="connsiteY185" fmla="*/ 78541 h 440623"/>
                  <a:gd name="connsiteX186" fmla="*/ 163251 w 345008"/>
                  <a:gd name="connsiteY186" fmla="*/ 65102 h 440623"/>
                  <a:gd name="connsiteX187" fmla="*/ 149812 w 345008"/>
                  <a:gd name="connsiteY187" fmla="*/ 51663 h 440623"/>
                  <a:gd name="connsiteX188" fmla="*/ 136373 w 345008"/>
                  <a:gd name="connsiteY188" fmla="*/ 65102 h 440623"/>
                  <a:gd name="connsiteX189" fmla="*/ 149812 w 345008"/>
                  <a:gd name="connsiteY189" fmla="*/ 78541 h 440623"/>
                  <a:gd name="connsiteX190" fmla="*/ 149812 w 345008"/>
                  <a:gd name="connsiteY190" fmla="*/ 130315 h 440623"/>
                  <a:gd name="connsiteX191" fmla="*/ 163251 w 345008"/>
                  <a:gd name="connsiteY191" fmla="*/ 116876 h 440623"/>
                  <a:gd name="connsiteX192" fmla="*/ 149812 w 345008"/>
                  <a:gd name="connsiteY192" fmla="*/ 103436 h 440623"/>
                  <a:gd name="connsiteX193" fmla="*/ 136373 w 345008"/>
                  <a:gd name="connsiteY193" fmla="*/ 116876 h 440623"/>
                  <a:gd name="connsiteX194" fmla="*/ 149812 w 345008"/>
                  <a:gd name="connsiteY194" fmla="*/ 130315 h 440623"/>
                  <a:gd name="connsiteX195" fmla="*/ 149812 w 345008"/>
                  <a:gd name="connsiteY195" fmla="*/ 181978 h 440623"/>
                  <a:gd name="connsiteX196" fmla="*/ 163251 w 345008"/>
                  <a:gd name="connsiteY196" fmla="*/ 168539 h 440623"/>
                  <a:gd name="connsiteX197" fmla="*/ 149812 w 345008"/>
                  <a:gd name="connsiteY197" fmla="*/ 155100 h 440623"/>
                  <a:gd name="connsiteX198" fmla="*/ 136373 w 345008"/>
                  <a:gd name="connsiteY198" fmla="*/ 168539 h 440623"/>
                  <a:gd name="connsiteX199" fmla="*/ 149812 w 345008"/>
                  <a:gd name="connsiteY199" fmla="*/ 181978 h 440623"/>
                  <a:gd name="connsiteX200" fmla="*/ 149812 w 345008"/>
                  <a:gd name="connsiteY200" fmla="*/ 233751 h 440623"/>
                  <a:gd name="connsiteX201" fmla="*/ 163251 w 345008"/>
                  <a:gd name="connsiteY201" fmla="*/ 220312 h 440623"/>
                  <a:gd name="connsiteX202" fmla="*/ 149812 w 345008"/>
                  <a:gd name="connsiteY202" fmla="*/ 206873 h 440623"/>
                  <a:gd name="connsiteX203" fmla="*/ 136373 w 345008"/>
                  <a:gd name="connsiteY203" fmla="*/ 220312 h 440623"/>
                  <a:gd name="connsiteX204" fmla="*/ 149812 w 345008"/>
                  <a:gd name="connsiteY204" fmla="*/ 233751 h 440623"/>
                  <a:gd name="connsiteX205" fmla="*/ 149812 w 345008"/>
                  <a:gd name="connsiteY205" fmla="*/ 285414 h 440623"/>
                  <a:gd name="connsiteX206" fmla="*/ 163251 w 345008"/>
                  <a:gd name="connsiteY206" fmla="*/ 271975 h 440623"/>
                  <a:gd name="connsiteX207" fmla="*/ 149812 w 345008"/>
                  <a:gd name="connsiteY207" fmla="*/ 258536 h 440623"/>
                  <a:gd name="connsiteX208" fmla="*/ 136373 w 345008"/>
                  <a:gd name="connsiteY208" fmla="*/ 271975 h 440623"/>
                  <a:gd name="connsiteX209" fmla="*/ 149812 w 345008"/>
                  <a:gd name="connsiteY209" fmla="*/ 285414 h 440623"/>
                  <a:gd name="connsiteX210" fmla="*/ 149812 w 345008"/>
                  <a:gd name="connsiteY210" fmla="*/ 337187 h 440623"/>
                  <a:gd name="connsiteX211" fmla="*/ 163251 w 345008"/>
                  <a:gd name="connsiteY211" fmla="*/ 323748 h 440623"/>
                  <a:gd name="connsiteX212" fmla="*/ 149812 w 345008"/>
                  <a:gd name="connsiteY212" fmla="*/ 310309 h 440623"/>
                  <a:gd name="connsiteX213" fmla="*/ 136373 w 345008"/>
                  <a:gd name="connsiteY213" fmla="*/ 323748 h 440623"/>
                  <a:gd name="connsiteX214" fmla="*/ 149812 w 345008"/>
                  <a:gd name="connsiteY214" fmla="*/ 337187 h 440623"/>
                  <a:gd name="connsiteX215" fmla="*/ 149812 w 345008"/>
                  <a:gd name="connsiteY215" fmla="*/ 388960 h 440623"/>
                  <a:gd name="connsiteX216" fmla="*/ 163251 w 345008"/>
                  <a:gd name="connsiteY216" fmla="*/ 375521 h 440623"/>
                  <a:gd name="connsiteX217" fmla="*/ 149812 w 345008"/>
                  <a:gd name="connsiteY217" fmla="*/ 362082 h 440623"/>
                  <a:gd name="connsiteX218" fmla="*/ 136373 w 345008"/>
                  <a:gd name="connsiteY218" fmla="*/ 375521 h 440623"/>
                  <a:gd name="connsiteX219" fmla="*/ 149812 w 345008"/>
                  <a:gd name="connsiteY219" fmla="*/ 388960 h 440623"/>
                  <a:gd name="connsiteX220" fmla="*/ 149812 w 345008"/>
                  <a:gd name="connsiteY220" fmla="*/ 440623 h 440623"/>
                  <a:gd name="connsiteX221" fmla="*/ 163251 w 345008"/>
                  <a:gd name="connsiteY221" fmla="*/ 427184 h 440623"/>
                  <a:gd name="connsiteX222" fmla="*/ 149812 w 345008"/>
                  <a:gd name="connsiteY222" fmla="*/ 413745 h 440623"/>
                  <a:gd name="connsiteX223" fmla="*/ 136373 w 345008"/>
                  <a:gd name="connsiteY223" fmla="*/ 427184 h 440623"/>
                  <a:gd name="connsiteX224" fmla="*/ 149812 w 345008"/>
                  <a:gd name="connsiteY224" fmla="*/ 440623 h 440623"/>
                  <a:gd name="connsiteX225" fmla="*/ 104318 w 345008"/>
                  <a:gd name="connsiteY225" fmla="*/ 26878 h 440623"/>
                  <a:gd name="connsiteX226" fmla="*/ 117757 w 345008"/>
                  <a:gd name="connsiteY226" fmla="*/ 13439 h 440623"/>
                  <a:gd name="connsiteX227" fmla="*/ 104318 w 345008"/>
                  <a:gd name="connsiteY227" fmla="*/ 0 h 440623"/>
                  <a:gd name="connsiteX228" fmla="*/ 90879 w 345008"/>
                  <a:gd name="connsiteY228" fmla="*/ 13439 h 440623"/>
                  <a:gd name="connsiteX229" fmla="*/ 104318 w 345008"/>
                  <a:gd name="connsiteY229" fmla="*/ 26878 h 440623"/>
                  <a:gd name="connsiteX230" fmla="*/ 104318 w 345008"/>
                  <a:gd name="connsiteY230" fmla="*/ 78541 h 440623"/>
                  <a:gd name="connsiteX231" fmla="*/ 117757 w 345008"/>
                  <a:gd name="connsiteY231" fmla="*/ 65102 h 440623"/>
                  <a:gd name="connsiteX232" fmla="*/ 104318 w 345008"/>
                  <a:gd name="connsiteY232" fmla="*/ 51663 h 440623"/>
                  <a:gd name="connsiteX233" fmla="*/ 90879 w 345008"/>
                  <a:gd name="connsiteY233" fmla="*/ 65102 h 440623"/>
                  <a:gd name="connsiteX234" fmla="*/ 104318 w 345008"/>
                  <a:gd name="connsiteY234" fmla="*/ 78541 h 440623"/>
                  <a:gd name="connsiteX235" fmla="*/ 104318 w 345008"/>
                  <a:gd name="connsiteY235" fmla="*/ 130315 h 440623"/>
                  <a:gd name="connsiteX236" fmla="*/ 117757 w 345008"/>
                  <a:gd name="connsiteY236" fmla="*/ 116876 h 440623"/>
                  <a:gd name="connsiteX237" fmla="*/ 104318 w 345008"/>
                  <a:gd name="connsiteY237" fmla="*/ 103436 h 440623"/>
                  <a:gd name="connsiteX238" fmla="*/ 90879 w 345008"/>
                  <a:gd name="connsiteY238" fmla="*/ 116876 h 440623"/>
                  <a:gd name="connsiteX239" fmla="*/ 104318 w 345008"/>
                  <a:gd name="connsiteY239" fmla="*/ 130315 h 440623"/>
                  <a:gd name="connsiteX240" fmla="*/ 104318 w 345008"/>
                  <a:gd name="connsiteY240" fmla="*/ 181978 h 440623"/>
                  <a:gd name="connsiteX241" fmla="*/ 117757 w 345008"/>
                  <a:gd name="connsiteY241" fmla="*/ 168539 h 440623"/>
                  <a:gd name="connsiteX242" fmla="*/ 104318 w 345008"/>
                  <a:gd name="connsiteY242" fmla="*/ 155100 h 440623"/>
                  <a:gd name="connsiteX243" fmla="*/ 90879 w 345008"/>
                  <a:gd name="connsiteY243" fmla="*/ 168539 h 440623"/>
                  <a:gd name="connsiteX244" fmla="*/ 104318 w 345008"/>
                  <a:gd name="connsiteY244" fmla="*/ 181978 h 440623"/>
                  <a:gd name="connsiteX245" fmla="*/ 104318 w 345008"/>
                  <a:gd name="connsiteY245" fmla="*/ 233751 h 440623"/>
                  <a:gd name="connsiteX246" fmla="*/ 117757 w 345008"/>
                  <a:gd name="connsiteY246" fmla="*/ 220312 h 440623"/>
                  <a:gd name="connsiteX247" fmla="*/ 104318 w 345008"/>
                  <a:gd name="connsiteY247" fmla="*/ 206873 h 440623"/>
                  <a:gd name="connsiteX248" fmla="*/ 90879 w 345008"/>
                  <a:gd name="connsiteY248" fmla="*/ 220312 h 440623"/>
                  <a:gd name="connsiteX249" fmla="*/ 104318 w 345008"/>
                  <a:gd name="connsiteY249" fmla="*/ 233751 h 440623"/>
                  <a:gd name="connsiteX250" fmla="*/ 104318 w 345008"/>
                  <a:gd name="connsiteY250" fmla="*/ 285414 h 440623"/>
                  <a:gd name="connsiteX251" fmla="*/ 117757 w 345008"/>
                  <a:gd name="connsiteY251" fmla="*/ 271975 h 440623"/>
                  <a:gd name="connsiteX252" fmla="*/ 104318 w 345008"/>
                  <a:gd name="connsiteY252" fmla="*/ 258536 h 440623"/>
                  <a:gd name="connsiteX253" fmla="*/ 90879 w 345008"/>
                  <a:gd name="connsiteY253" fmla="*/ 271975 h 440623"/>
                  <a:gd name="connsiteX254" fmla="*/ 104318 w 345008"/>
                  <a:gd name="connsiteY254" fmla="*/ 285414 h 440623"/>
                  <a:gd name="connsiteX255" fmla="*/ 104318 w 345008"/>
                  <a:gd name="connsiteY255" fmla="*/ 337187 h 440623"/>
                  <a:gd name="connsiteX256" fmla="*/ 117757 w 345008"/>
                  <a:gd name="connsiteY256" fmla="*/ 323748 h 440623"/>
                  <a:gd name="connsiteX257" fmla="*/ 104318 w 345008"/>
                  <a:gd name="connsiteY257" fmla="*/ 310309 h 440623"/>
                  <a:gd name="connsiteX258" fmla="*/ 90879 w 345008"/>
                  <a:gd name="connsiteY258" fmla="*/ 323748 h 440623"/>
                  <a:gd name="connsiteX259" fmla="*/ 104318 w 345008"/>
                  <a:gd name="connsiteY259" fmla="*/ 337187 h 440623"/>
                  <a:gd name="connsiteX260" fmla="*/ 104318 w 345008"/>
                  <a:gd name="connsiteY260" fmla="*/ 388960 h 440623"/>
                  <a:gd name="connsiteX261" fmla="*/ 117757 w 345008"/>
                  <a:gd name="connsiteY261" fmla="*/ 375521 h 440623"/>
                  <a:gd name="connsiteX262" fmla="*/ 104318 w 345008"/>
                  <a:gd name="connsiteY262" fmla="*/ 362082 h 440623"/>
                  <a:gd name="connsiteX263" fmla="*/ 90879 w 345008"/>
                  <a:gd name="connsiteY263" fmla="*/ 375521 h 440623"/>
                  <a:gd name="connsiteX264" fmla="*/ 104318 w 345008"/>
                  <a:gd name="connsiteY264" fmla="*/ 388960 h 440623"/>
                  <a:gd name="connsiteX265" fmla="*/ 104318 w 345008"/>
                  <a:gd name="connsiteY265" fmla="*/ 440623 h 440623"/>
                  <a:gd name="connsiteX266" fmla="*/ 117757 w 345008"/>
                  <a:gd name="connsiteY266" fmla="*/ 427184 h 440623"/>
                  <a:gd name="connsiteX267" fmla="*/ 104318 w 345008"/>
                  <a:gd name="connsiteY267" fmla="*/ 413745 h 440623"/>
                  <a:gd name="connsiteX268" fmla="*/ 90879 w 345008"/>
                  <a:gd name="connsiteY268" fmla="*/ 427184 h 440623"/>
                  <a:gd name="connsiteX269" fmla="*/ 104318 w 345008"/>
                  <a:gd name="connsiteY269" fmla="*/ 440623 h 440623"/>
                  <a:gd name="connsiteX270" fmla="*/ 58824 w 345008"/>
                  <a:gd name="connsiteY270" fmla="*/ 26878 h 440623"/>
                  <a:gd name="connsiteX271" fmla="*/ 72263 w 345008"/>
                  <a:gd name="connsiteY271" fmla="*/ 13439 h 440623"/>
                  <a:gd name="connsiteX272" fmla="*/ 58824 w 345008"/>
                  <a:gd name="connsiteY272" fmla="*/ 0 h 440623"/>
                  <a:gd name="connsiteX273" fmla="*/ 45384 w 345008"/>
                  <a:gd name="connsiteY273" fmla="*/ 13439 h 440623"/>
                  <a:gd name="connsiteX274" fmla="*/ 58824 w 345008"/>
                  <a:gd name="connsiteY274" fmla="*/ 26878 h 440623"/>
                  <a:gd name="connsiteX275" fmla="*/ 58824 w 345008"/>
                  <a:gd name="connsiteY275" fmla="*/ 78541 h 440623"/>
                  <a:gd name="connsiteX276" fmla="*/ 72263 w 345008"/>
                  <a:gd name="connsiteY276" fmla="*/ 65102 h 440623"/>
                  <a:gd name="connsiteX277" fmla="*/ 58824 w 345008"/>
                  <a:gd name="connsiteY277" fmla="*/ 51663 h 440623"/>
                  <a:gd name="connsiteX278" fmla="*/ 45384 w 345008"/>
                  <a:gd name="connsiteY278" fmla="*/ 65102 h 440623"/>
                  <a:gd name="connsiteX279" fmla="*/ 58824 w 345008"/>
                  <a:gd name="connsiteY279" fmla="*/ 78541 h 440623"/>
                  <a:gd name="connsiteX280" fmla="*/ 58824 w 345008"/>
                  <a:gd name="connsiteY280" fmla="*/ 130315 h 440623"/>
                  <a:gd name="connsiteX281" fmla="*/ 72263 w 345008"/>
                  <a:gd name="connsiteY281" fmla="*/ 116876 h 440623"/>
                  <a:gd name="connsiteX282" fmla="*/ 58824 w 345008"/>
                  <a:gd name="connsiteY282" fmla="*/ 103436 h 440623"/>
                  <a:gd name="connsiteX283" fmla="*/ 45384 w 345008"/>
                  <a:gd name="connsiteY283" fmla="*/ 116876 h 440623"/>
                  <a:gd name="connsiteX284" fmla="*/ 58824 w 345008"/>
                  <a:gd name="connsiteY284" fmla="*/ 130315 h 440623"/>
                  <a:gd name="connsiteX285" fmla="*/ 58824 w 345008"/>
                  <a:gd name="connsiteY285" fmla="*/ 181978 h 440623"/>
                  <a:gd name="connsiteX286" fmla="*/ 72263 w 345008"/>
                  <a:gd name="connsiteY286" fmla="*/ 168539 h 440623"/>
                  <a:gd name="connsiteX287" fmla="*/ 58824 w 345008"/>
                  <a:gd name="connsiteY287" fmla="*/ 155100 h 440623"/>
                  <a:gd name="connsiteX288" fmla="*/ 45384 w 345008"/>
                  <a:gd name="connsiteY288" fmla="*/ 168539 h 440623"/>
                  <a:gd name="connsiteX289" fmla="*/ 58824 w 345008"/>
                  <a:gd name="connsiteY289" fmla="*/ 181978 h 440623"/>
                  <a:gd name="connsiteX290" fmla="*/ 58824 w 345008"/>
                  <a:gd name="connsiteY290" fmla="*/ 233751 h 440623"/>
                  <a:gd name="connsiteX291" fmla="*/ 72263 w 345008"/>
                  <a:gd name="connsiteY291" fmla="*/ 220312 h 440623"/>
                  <a:gd name="connsiteX292" fmla="*/ 58824 w 345008"/>
                  <a:gd name="connsiteY292" fmla="*/ 206873 h 440623"/>
                  <a:gd name="connsiteX293" fmla="*/ 45384 w 345008"/>
                  <a:gd name="connsiteY293" fmla="*/ 220312 h 440623"/>
                  <a:gd name="connsiteX294" fmla="*/ 58824 w 345008"/>
                  <a:gd name="connsiteY294" fmla="*/ 233751 h 440623"/>
                  <a:gd name="connsiteX295" fmla="*/ 58824 w 345008"/>
                  <a:gd name="connsiteY295" fmla="*/ 285414 h 440623"/>
                  <a:gd name="connsiteX296" fmla="*/ 72263 w 345008"/>
                  <a:gd name="connsiteY296" fmla="*/ 271975 h 440623"/>
                  <a:gd name="connsiteX297" fmla="*/ 58824 w 345008"/>
                  <a:gd name="connsiteY297" fmla="*/ 258536 h 440623"/>
                  <a:gd name="connsiteX298" fmla="*/ 45384 w 345008"/>
                  <a:gd name="connsiteY298" fmla="*/ 271975 h 440623"/>
                  <a:gd name="connsiteX299" fmla="*/ 58824 w 345008"/>
                  <a:gd name="connsiteY299" fmla="*/ 285414 h 440623"/>
                  <a:gd name="connsiteX300" fmla="*/ 58824 w 345008"/>
                  <a:gd name="connsiteY300" fmla="*/ 337187 h 440623"/>
                  <a:gd name="connsiteX301" fmla="*/ 72263 w 345008"/>
                  <a:gd name="connsiteY301" fmla="*/ 323748 h 440623"/>
                  <a:gd name="connsiteX302" fmla="*/ 58824 w 345008"/>
                  <a:gd name="connsiteY302" fmla="*/ 310309 h 440623"/>
                  <a:gd name="connsiteX303" fmla="*/ 45384 w 345008"/>
                  <a:gd name="connsiteY303" fmla="*/ 323748 h 440623"/>
                  <a:gd name="connsiteX304" fmla="*/ 58824 w 345008"/>
                  <a:gd name="connsiteY304" fmla="*/ 337187 h 440623"/>
                  <a:gd name="connsiteX305" fmla="*/ 58824 w 345008"/>
                  <a:gd name="connsiteY305" fmla="*/ 388960 h 440623"/>
                  <a:gd name="connsiteX306" fmla="*/ 72263 w 345008"/>
                  <a:gd name="connsiteY306" fmla="*/ 375521 h 440623"/>
                  <a:gd name="connsiteX307" fmla="*/ 58824 w 345008"/>
                  <a:gd name="connsiteY307" fmla="*/ 362082 h 440623"/>
                  <a:gd name="connsiteX308" fmla="*/ 45384 w 345008"/>
                  <a:gd name="connsiteY308" fmla="*/ 375521 h 440623"/>
                  <a:gd name="connsiteX309" fmla="*/ 58824 w 345008"/>
                  <a:gd name="connsiteY309" fmla="*/ 388960 h 440623"/>
                  <a:gd name="connsiteX310" fmla="*/ 58824 w 345008"/>
                  <a:gd name="connsiteY310" fmla="*/ 440623 h 440623"/>
                  <a:gd name="connsiteX311" fmla="*/ 72263 w 345008"/>
                  <a:gd name="connsiteY311" fmla="*/ 427184 h 440623"/>
                  <a:gd name="connsiteX312" fmla="*/ 58824 w 345008"/>
                  <a:gd name="connsiteY312" fmla="*/ 413745 h 440623"/>
                  <a:gd name="connsiteX313" fmla="*/ 45384 w 345008"/>
                  <a:gd name="connsiteY313" fmla="*/ 427184 h 440623"/>
                  <a:gd name="connsiteX314" fmla="*/ 58824 w 345008"/>
                  <a:gd name="connsiteY314" fmla="*/ 440623 h 440623"/>
                  <a:gd name="connsiteX315" fmla="*/ 13439 w 345008"/>
                  <a:gd name="connsiteY315" fmla="*/ 26878 h 440623"/>
                  <a:gd name="connsiteX316" fmla="*/ 26878 w 345008"/>
                  <a:gd name="connsiteY316" fmla="*/ 13439 h 440623"/>
                  <a:gd name="connsiteX317" fmla="*/ 13439 w 345008"/>
                  <a:gd name="connsiteY317" fmla="*/ 0 h 440623"/>
                  <a:gd name="connsiteX318" fmla="*/ 0 w 345008"/>
                  <a:gd name="connsiteY318" fmla="*/ 13439 h 440623"/>
                  <a:gd name="connsiteX319" fmla="*/ 13439 w 345008"/>
                  <a:gd name="connsiteY319" fmla="*/ 26878 h 440623"/>
                  <a:gd name="connsiteX320" fmla="*/ 13439 w 345008"/>
                  <a:gd name="connsiteY320" fmla="*/ 78541 h 440623"/>
                  <a:gd name="connsiteX321" fmla="*/ 26878 w 345008"/>
                  <a:gd name="connsiteY321" fmla="*/ 65102 h 440623"/>
                  <a:gd name="connsiteX322" fmla="*/ 13439 w 345008"/>
                  <a:gd name="connsiteY322" fmla="*/ 51663 h 440623"/>
                  <a:gd name="connsiteX323" fmla="*/ 0 w 345008"/>
                  <a:gd name="connsiteY323" fmla="*/ 65102 h 440623"/>
                  <a:gd name="connsiteX324" fmla="*/ 13439 w 345008"/>
                  <a:gd name="connsiteY324" fmla="*/ 78541 h 440623"/>
                  <a:gd name="connsiteX325" fmla="*/ 13439 w 345008"/>
                  <a:gd name="connsiteY325" fmla="*/ 130315 h 440623"/>
                  <a:gd name="connsiteX326" fmla="*/ 26878 w 345008"/>
                  <a:gd name="connsiteY326" fmla="*/ 116876 h 440623"/>
                  <a:gd name="connsiteX327" fmla="*/ 13439 w 345008"/>
                  <a:gd name="connsiteY327" fmla="*/ 103436 h 440623"/>
                  <a:gd name="connsiteX328" fmla="*/ 0 w 345008"/>
                  <a:gd name="connsiteY328" fmla="*/ 116876 h 440623"/>
                  <a:gd name="connsiteX329" fmla="*/ 13439 w 345008"/>
                  <a:gd name="connsiteY329" fmla="*/ 130315 h 440623"/>
                  <a:gd name="connsiteX330" fmla="*/ 13439 w 345008"/>
                  <a:gd name="connsiteY330" fmla="*/ 181978 h 440623"/>
                  <a:gd name="connsiteX331" fmla="*/ 26878 w 345008"/>
                  <a:gd name="connsiteY331" fmla="*/ 168539 h 440623"/>
                  <a:gd name="connsiteX332" fmla="*/ 13439 w 345008"/>
                  <a:gd name="connsiteY332" fmla="*/ 155100 h 440623"/>
                  <a:gd name="connsiteX333" fmla="*/ 0 w 345008"/>
                  <a:gd name="connsiteY333" fmla="*/ 168539 h 440623"/>
                  <a:gd name="connsiteX334" fmla="*/ 13439 w 345008"/>
                  <a:gd name="connsiteY334" fmla="*/ 181978 h 440623"/>
                  <a:gd name="connsiteX335" fmla="*/ 13439 w 345008"/>
                  <a:gd name="connsiteY335" fmla="*/ 233751 h 440623"/>
                  <a:gd name="connsiteX336" fmla="*/ 26878 w 345008"/>
                  <a:gd name="connsiteY336" fmla="*/ 220312 h 440623"/>
                  <a:gd name="connsiteX337" fmla="*/ 13439 w 345008"/>
                  <a:gd name="connsiteY337" fmla="*/ 206873 h 440623"/>
                  <a:gd name="connsiteX338" fmla="*/ 0 w 345008"/>
                  <a:gd name="connsiteY338" fmla="*/ 220312 h 440623"/>
                  <a:gd name="connsiteX339" fmla="*/ 13439 w 345008"/>
                  <a:gd name="connsiteY339" fmla="*/ 233751 h 440623"/>
                  <a:gd name="connsiteX340" fmla="*/ 13439 w 345008"/>
                  <a:gd name="connsiteY340" fmla="*/ 285414 h 440623"/>
                  <a:gd name="connsiteX341" fmla="*/ 26878 w 345008"/>
                  <a:gd name="connsiteY341" fmla="*/ 271975 h 440623"/>
                  <a:gd name="connsiteX342" fmla="*/ 13439 w 345008"/>
                  <a:gd name="connsiteY342" fmla="*/ 258536 h 440623"/>
                  <a:gd name="connsiteX343" fmla="*/ 0 w 345008"/>
                  <a:gd name="connsiteY343" fmla="*/ 271975 h 440623"/>
                  <a:gd name="connsiteX344" fmla="*/ 13439 w 345008"/>
                  <a:gd name="connsiteY344" fmla="*/ 285414 h 440623"/>
                  <a:gd name="connsiteX345" fmla="*/ 13439 w 345008"/>
                  <a:gd name="connsiteY345" fmla="*/ 337187 h 440623"/>
                  <a:gd name="connsiteX346" fmla="*/ 26878 w 345008"/>
                  <a:gd name="connsiteY346" fmla="*/ 323748 h 440623"/>
                  <a:gd name="connsiteX347" fmla="*/ 13439 w 345008"/>
                  <a:gd name="connsiteY347" fmla="*/ 310309 h 440623"/>
                  <a:gd name="connsiteX348" fmla="*/ 0 w 345008"/>
                  <a:gd name="connsiteY348" fmla="*/ 323748 h 440623"/>
                  <a:gd name="connsiteX349" fmla="*/ 13439 w 345008"/>
                  <a:gd name="connsiteY349" fmla="*/ 337187 h 440623"/>
                  <a:gd name="connsiteX350" fmla="*/ 13439 w 345008"/>
                  <a:gd name="connsiteY350" fmla="*/ 388960 h 440623"/>
                  <a:gd name="connsiteX351" fmla="*/ 26878 w 345008"/>
                  <a:gd name="connsiteY351" fmla="*/ 375521 h 440623"/>
                  <a:gd name="connsiteX352" fmla="*/ 13439 w 345008"/>
                  <a:gd name="connsiteY352" fmla="*/ 362082 h 440623"/>
                  <a:gd name="connsiteX353" fmla="*/ 0 w 345008"/>
                  <a:gd name="connsiteY353" fmla="*/ 375521 h 440623"/>
                  <a:gd name="connsiteX354" fmla="*/ 13439 w 345008"/>
                  <a:gd name="connsiteY354" fmla="*/ 388960 h 440623"/>
                  <a:gd name="connsiteX355" fmla="*/ 13439 w 345008"/>
                  <a:gd name="connsiteY355" fmla="*/ 440623 h 440623"/>
                  <a:gd name="connsiteX356" fmla="*/ 26878 w 345008"/>
                  <a:gd name="connsiteY356" fmla="*/ 427184 h 440623"/>
                  <a:gd name="connsiteX357" fmla="*/ 13439 w 345008"/>
                  <a:gd name="connsiteY357" fmla="*/ 413745 h 440623"/>
                  <a:gd name="connsiteX358" fmla="*/ 0 w 345008"/>
                  <a:gd name="connsiteY358" fmla="*/ 427184 h 440623"/>
                  <a:gd name="connsiteX359" fmla="*/ 13439 w 345008"/>
                  <a:gd name="connsiteY359" fmla="*/ 440623 h 44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345008" h="440623">
                    <a:moveTo>
                      <a:pt x="331569" y="26878"/>
                    </a:moveTo>
                    <a:cubicBezTo>
                      <a:pt x="338991" y="26878"/>
                      <a:pt x="345008" y="20861"/>
                      <a:pt x="345008" y="13439"/>
                    </a:cubicBezTo>
                    <a:cubicBezTo>
                      <a:pt x="345008" y="6017"/>
                      <a:pt x="338991" y="0"/>
                      <a:pt x="331569" y="0"/>
                    </a:cubicBezTo>
                    <a:cubicBezTo>
                      <a:pt x="324147" y="0"/>
                      <a:pt x="318131" y="6017"/>
                      <a:pt x="318131" y="13439"/>
                    </a:cubicBezTo>
                    <a:cubicBezTo>
                      <a:pt x="318131" y="20861"/>
                      <a:pt x="324147" y="26878"/>
                      <a:pt x="331569" y="26878"/>
                    </a:cubicBezTo>
                    <a:close/>
                    <a:moveTo>
                      <a:pt x="331569" y="78541"/>
                    </a:moveTo>
                    <a:cubicBezTo>
                      <a:pt x="338991" y="78541"/>
                      <a:pt x="345008" y="72524"/>
                      <a:pt x="345008" y="65102"/>
                    </a:cubicBezTo>
                    <a:cubicBezTo>
                      <a:pt x="345008" y="57680"/>
                      <a:pt x="338991" y="51663"/>
                      <a:pt x="331569" y="51663"/>
                    </a:cubicBezTo>
                    <a:cubicBezTo>
                      <a:pt x="324147" y="51663"/>
                      <a:pt x="318131" y="57680"/>
                      <a:pt x="318131" y="65102"/>
                    </a:cubicBezTo>
                    <a:cubicBezTo>
                      <a:pt x="318131" y="72524"/>
                      <a:pt x="324147" y="78541"/>
                      <a:pt x="331569" y="78541"/>
                    </a:cubicBezTo>
                    <a:close/>
                    <a:moveTo>
                      <a:pt x="331569" y="130315"/>
                    </a:moveTo>
                    <a:cubicBezTo>
                      <a:pt x="338991" y="130315"/>
                      <a:pt x="345008" y="124298"/>
                      <a:pt x="345008" y="116876"/>
                    </a:cubicBezTo>
                    <a:cubicBezTo>
                      <a:pt x="345008" y="109453"/>
                      <a:pt x="338991" y="103436"/>
                      <a:pt x="331569" y="103436"/>
                    </a:cubicBezTo>
                    <a:cubicBezTo>
                      <a:pt x="324147" y="103436"/>
                      <a:pt x="318131" y="109453"/>
                      <a:pt x="318131" y="116876"/>
                    </a:cubicBezTo>
                    <a:cubicBezTo>
                      <a:pt x="318131" y="124298"/>
                      <a:pt x="324147" y="130315"/>
                      <a:pt x="331569" y="130315"/>
                    </a:cubicBezTo>
                    <a:close/>
                    <a:moveTo>
                      <a:pt x="331569" y="181978"/>
                    </a:moveTo>
                    <a:cubicBezTo>
                      <a:pt x="338991" y="181978"/>
                      <a:pt x="345008" y="175961"/>
                      <a:pt x="345008" y="168539"/>
                    </a:cubicBezTo>
                    <a:cubicBezTo>
                      <a:pt x="345008" y="161116"/>
                      <a:pt x="338991" y="155100"/>
                      <a:pt x="331569" y="155100"/>
                    </a:cubicBezTo>
                    <a:cubicBezTo>
                      <a:pt x="324147" y="155100"/>
                      <a:pt x="318131" y="161116"/>
                      <a:pt x="318131" y="168539"/>
                    </a:cubicBezTo>
                    <a:cubicBezTo>
                      <a:pt x="318131" y="175961"/>
                      <a:pt x="324147" y="181978"/>
                      <a:pt x="331569" y="181978"/>
                    </a:cubicBezTo>
                    <a:close/>
                    <a:moveTo>
                      <a:pt x="331569" y="233751"/>
                    </a:moveTo>
                    <a:cubicBezTo>
                      <a:pt x="338991" y="233751"/>
                      <a:pt x="345008" y="227734"/>
                      <a:pt x="345008" y="220312"/>
                    </a:cubicBezTo>
                    <a:cubicBezTo>
                      <a:pt x="345008" y="212889"/>
                      <a:pt x="338991" y="206873"/>
                      <a:pt x="331569" y="206873"/>
                    </a:cubicBezTo>
                    <a:cubicBezTo>
                      <a:pt x="324147" y="206873"/>
                      <a:pt x="318131" y="212889"/>
                      <a:pt x="318131" y="220312"/>
                    </a:cubicBezTo>
                    <a:cubicBezTo>
                      <a:pt x="318131" y="227734"/>
                      <a:pt x="324147" y="233751"/>
                      <a:pt x="331569" y="233751"/>
                    </a:cubicBezTo>
                    <a:close/>
                    <a:moveTo>
                      <a:pt x="331569" y="285414"/>
                    </a:moveTo>
                    <a:cubicBezTo>
                      <a:pt x="338991" y="285414"/>
                      <a:pt x="345008" y="279397"/>
                      <a:pt x="345008" y="271975"/>
                    </a:cubicBezTo>
                    <a:cubicBezTo>
                      <a:pt x="345008" y="264552"/>
                      <a:pt x="338991" y="258536"/>
                      <a:pt x="331569" y="258536"/>
                    </a:cubicBezTo>
                    <a:cubicBezTo>
                      <a:pt x="324147" y="258536"/>
                      <a:pt x="318131" y="264552"/>
                      <a:pt x="318131" y="271975"/>
                    </a:cubicBezTo>
                    <a:cubicBezTo>
                      <a:pt x="318131" y="279397"/>
                      <a:pt x="324147" y="285414"/>
                      <a:pt x="331569" y="285414"/>
                    </a:cubicBezTo>
                    <a:close/>
                    <a:moveTo>
                      <a:pt x="331569" y="337187"/>
                    </a:moveTo>
                    <a:cubicBezTo>
                      <a:pt x="338991" y="337187"/>
                      <a:pt x="345008" y="331170"/>
                      <a:pt x="345008" y="323748"/>
                    </a:cubicBezTo>
                    <a:cubicBezTo>
                      <a:pt x="345008" y="316326"/>
                      <a:pt x="338991" y="310309"/>
                      <a:pt x="331569" y="310309"/>
                    </a:cubicBezTo>
                    <a:cubicBezTo>
                      <a:pt x="324147" y="310309"/>
                      <a:pt x="318131" y="316326"/>
                      <a:pt x="318131" y="323748"/>
                    </a:cubicBezTo>
                    <a:cubicBezTo>
                      <a:pt x="318131" y="331170"/>
                      <a:pt x="324147" y="337187"/>
                      <a:pt x="331569" y="337187"/>
                    </a:cubicBezTo>
                    <a:close/>
                    <a:moveTo>
                      <a:pt x="331569" y="388960"/>
                    </a:moveTo>
                    <a:cubicBezTo>
                      <a:pt x="338991" y="388960"/>
                      <a:pt x="345008" y="382943"/>
                      <a:pt x="345008" y="375521"/>
                    </a:cubicBezTo>
                    <a:cubicBezTo>
                      <a:pt x="345008" y="368099"/>
                      <a:pt x="338991" y="362082"/>
                      <a:pt x="331569" y="362082"/>
                    </a:cubicBezTo>
                    <a:cubicBezTo>
                      <a:pt x="324147" y="362082"/>
                      <a:pt x="318131" y="368099"/>
                      <a:pt x="318131" y="375521"/>
                    </a:cubicBezTo>
                    <a:cubicBezTo>
                      <a:pt x="318131" y="382943"/>
                      <a:pt x="324147" y="388960"/>
                      <a:pt x="331569" y="388960"/>
                    </a:cubicBezTo>
                    <a:close/>
                    <a:moveTo>
                      <a:pt x="331569" y="440623"/>
                    </a:moveTo>
                    <a:cubicBezTo>
                      <a:pt x="338991" y="440623"/>
                      <a:pt x="345008" y="434607"/>
                      <a:pt x="345008" y="427184"/>
                    </a:cubicBezTo>
                    <a:cubicBezTo>
                      <a:pt x="345008" y="419762"/>
                      <a:pt x="338991" y="413745"/>
                      <a:pt x="331569" y="413745"/>
                    </a:cubicBezTo>
                    <a:cubicBezTo>
                      <a:pt x="324147" y="413745"/>
                      <a:pt x="318131" y="419762"/>
                      <a:pt x="318131" y="427184"/>
                    </a:cubicBezTo>
                    <a:cubicBezTo>
                      <a:pt x="318131" y="434607"/>
                      <a:pt x="324147" y="440623"/>
                      <a:pt x="331569" y="440623"/>
                    </a:cubicBezTo>
                    <a:close/>
                    <a:moveTo>
                      <a:pt x="286185" y="26878"/>
                    </a:moveTo>
                    <a:cubicBezTo>
                      <a:pt x="293607" y="26878"/>
                      <a:pt x="299624" y="20861"/>
                      <a:pt x="299624" y="13439"/>
                    </a:cubicBezTo>
                    <a:cubicBezTo>
                      <a:pt x="299624" y="6017"/>
                      <a:pt x="293607" y="0"/>
                      <a:pt x="286185" y="0"/>
                    </a:cubicBezTo>
                    <a:cubicBezTo>
                      <a:pt x="278763" y="0"/>
                      <a:pt x="272747" y="6017"/>
                      <a:pt x="272747" y="13439"/>
                    </a:cubicBezTo>
                    <a:cubicBezTo>
                      <a:pt x="272747" y="20861"/>
                      <a:pt x="278763" y="26878"/>
                      <a:pt x="286185" y="26878"/>
                    </a:cubicBezTo>
                    <a:close/>
                    <a:moveTo>
                      <a:pt x="286185" y="78541"/>
                    </a:moveTo>
                    <a:cubicBezTo>
                      <a:pt x="293607" y="78541"/>
                      <a:pt x="299624" y="72524"/>
                      <a:pt x="299624" y="65102"/>
                    </a:cubicBezTo>
                    <a:cubicBezTo>
                      <a:pt x="299624" y="57680"/>
                      <a:pt x="293607" y="51663"/>
                      <a:pt x="286185" y="51663"/>
                    </a:cubicBezTo>
                    <a:cubicBezTo>
                      <a:pt x="278763" y="51663"/>
                      <a:pt x="272747" y="57680"/>
                      <a:pt x="272747" y="65102"/>
                    </a:cubicBezTo>
                    <a:cubicBezTo>
                      <a:pt x="272747" y="72524"/>
                      <a:pt x="278763" y="78541"/>
                      <a:pt x="286185" y="78541"/>
                    </a:cubicBezTo>
                    <a:close/>
                    <a:moveTo>
                      <a:pt x="286185" y="130315"/>
                    </a:moveTo>
                    <a:cubicBezTo>
                      <a:pt x="293607" y="130315"/>
                      <a:pt x="299624" y="124298"/>
                      <a:pt x="299624" y="116876"/>
                    </a:cubicBezTo>
                    <a:cubicBezTo>
                      <a:pt x="299624" y="109453"/>
                      <a:pt x="293607" y="103436"/>
                      <a:pt x="286185" y="103436"/>
                    </a:cubicBezTo>
                    <a:cubicBezTo>
                      <a:pt x="278763" y="103436"/>
                      <a:pt x="272747" y="109453"/>
                      <a:pt x="272747" y="116876"/>
                    </a:cubicBezTo>
                    <a:cubicBezTo>
                      <a:pt x="272747" y="124298"/>
                      <a:pt x="278763" y="130315"/>
                      <a:pt x="286185" y="130315"/>
                    </a:cubicBezTo>
                    <a:close/>
                    <a:moveTo>
                      <a:pt x="286185" y="181978"/>
                    </a:moveTo>
                    <a:cubicBezTo>
                      <a:pt x="293607" y="181978"/>
                      <a:pt x="299624" y="175961"/>
                      <a:pt x="299624" y="168539"/>
                    </a:cubicBezTo>
                    <a:cubicBezTo>
                      <a:pt x="299624" y="161116"/>
                      <a:pt x="293607" y="155100"/>
                      <a:pt x="286185" y="155100"/>
                    </a:cubicBezTo>
                    <a:cubicBezTo>
                      <a:pt x="278763" y="155100"/>
                      <a:pt x="272747" y="161116"/>
                      <a:pt x="272747" y="168539"/>
                    </a:cubicBezTo>
                    <a:cubicBezTo>
                      <a:pt x="272747" y="175961"/>
                      <a:pt x="278763" y="181978"/>
                      <a:pt x="286185" y="181978"/>
                    </a:cubicBezTo>
                    <a:close/>
                    <a:moveTo>
                      <a:pt x="286185" y="233751"/>
                    </a:moveTo>
                    <a:cubicBezTo>
                      <a:pt x="293607" y="233751"/>
                      <a:pt x="299624" y="227734"/>
                      <a:pt x="299624" y="220312"/>
                    </a:cubicBezTo>
                    <a:cubicBezTo>
                      <a:pt x="299624" y="212889"/>
                      <a:pt x="293607" y="206873"/>
                      <a:pt x="286185" y="206873"/>
                    </a:cubicBezTo>
                    <a:cubicBezTo>
                      <a:pt x="278763" y="206873"/>
                      <a:pt x="272747" y="212889"/>
                      <a:pt x="272747" y="220312"/>
                    </a:cubicBezTo>
                    <a:cubicBezTo>
                      <a:pt x="272747" y="227734"/>
                      <a:pt x="278763" y="233751"/>
                      <a:pt x="286185" y="233751"/>
                    </a:cubicBezTo>
                    <a:close/>
                    <a:moveTo>
                      <a:pt x="286185" y="285414"/>
                    </a:moveTo>
                    <a:cubicBezTo>
                      <a:pt x="293607" y="285414"/>
                      <a:pt x="299624" y="279397"/>
                      <a:pt x="299624" y="271975"/>
                    </a:cubicBezTo>
                    <a:cubicBezTo>
                      <a:pt x="299624" y="264552"/>
                      <a:pt x="293607" y="258536"/>
                      <a:pt x="286185" y="258536"/>
                    </a:cubicBezTo>
                    <a:cubicBezTo>
                      <a:pt x="278763" y="258536"/>
                      <a:pt x="272747" y="264552"/>
                      <a:pt x="272747" y="271975"/>
                    </a:cubicBezTo>
                    <a:cubicBezTo>
                      <a:pt x="272747" y="279397"/>
                      <a:pt x="278763" y="285414"/>
                      <a:pt x="286185" y="285414"/>
                    </a:cubicBezTo>
                    <a:close/>
                    <a:moveTo>
                      <a:pt x="286185" y="337187"/>
                    </a:moveTo>
                    <a:cubicBezTo>
                      <a:pt x="293607" y="337187"/>
                      <a:pt x="299624" y="331170"/>
                      <a:pt x="299624" y="323748"/>
                    </a:cubicBezTo>
                    <a:cubicBezTo>
                      <a:pt x="299624" y="316326"/>
                      <a:pt x="293607" y="310309"/>
                      <a:pt x="286185" y="310309"/>
                    </a:cubicBezTo>
                    <a:cubicBezTo>
                      <a:pt x="278763" y="310309"/>
                      <a:pt x="272747" y="316326"/>
                      <a:pt x="272747" y="323748"/>
                    </a:cubicBezTo>
                    <a:cubicBezTo>
                      <a:pt x="272747" y="331170"/>
                      <a:pt x="278763" y="337187"/>
                      <a:pt x="286185" y="337187"/>
                    </a:cubicBezTo>
                    <a:close/>
                    <a:moveTo>
                      <a:pt x="286185" y="388960"/>
                    </a:moveTo>
                    <a:cubicBezTo>
                      <a:pt x="293607" y="388960"/>
                      <a:pt x="299624" y="382943"/>
                      <a:pt x="299624" y="375521"/>
                    </a:cubicBezTo>
                    <a:cubicBezTo>
                      <a:pt x="299624" y="368099"/>
                      <a:pt x="293607" y="362082"/>
                      <a:pt x="286185" y="362082"/>
                    </a:cubicBezTo>
                    <a:cubicBezTo>
                      <a:pt x="278763" y="362082"/>
                      <a:pt x="272747" y="368099"/>
                      <a:pt x="272747" y="375521"/>
                    </a:cubicBezTo>
                    <a:cubicBezTo>
                      <a:pt x="272747" y="382943"/>
                      <a:pt x="278763" y="388960"/>
                      <a:pt x="286185" y="388960"/>
                    </a:cubicBezTo>
                    <a:close/>
                    <a:moveTo>
                      <a:pt x="286185" y="440623"/>
                    </a:moveTo>
                    <a:cubicBezTo>
                      <a:pt x="293607" y="440623"/>
                      <a:pt x="299624" y="434607"/>
                      <a:pt x="299624" y="427184"/>
                    </a:cubicBezTo>
                    <a:cubicBezTo>
                      <a:pt x="299624" y="419762"/>
                      <a:pt x="293607" y="413745"/>
                      <a:pt x="286185" y="413745"/>
                    </a:cubicBezTo>
                    <a:cubicBezTo>
                      <a:pt x="278763" y="413745"/>
                      <a:pt x="272747" y="419762"/>
                      <a:pt x="272747" y="427184"/>
                    </a:cubicBezTo>
                    <a:cubicBezTo>
                      <a:pt x="272747" y="434607"/>
                      <a:pt x="278763" y="440623"/>
                      <a:pt x="286185" y="440623"/>
                    </a:cubicBezTo>
                    <a:close/>
                    <a:moveTo>
                      <a:pt x="240691" y="26878"/>
                    </a:moveTo>
                    <a:cubicBezTo>
                      <a:pt x="248113" y="26878"/>
                      <a:pt x="254130" y="20861"/>
                      <a:pt x="254130" y="13439"/>
                    </a:cubicBezTo>
                    <a:cubicBezTo>
                      <a:pt x="254130" y="6017"/>
                      <a:pt x="248113" y="0"/>
                      <a:pt x="240691" y="0"/>
                    </a:cubicBezTo>
                    <a:cubicBezTo>
                      <a:pt x="233269" y="0"/>
                      <a:pt x="227252" y="6017"/>
                      <a:pt x="227252" y="13439"/>
                    </a:cubicBezTo>
                    <a:cubicBezTo>
                      <a:pt x="227252" y="20861"/>
                      <a:pt x="233269" y="26878"/>
                      <a:pt x="240691" y="26878"/>
                    </a:cubicBezTo>
                    <a:close/>
                    <a:moveTo>
                      <a:pt x="240691" y="78541"/>
                    </a:moveTo>
                    <a:cubicBezTo>
                      <a:pt x="248113" y="78541"/>
                      <a:pt x="254130" y="72524"/>
                      <a:pt x="254130" y="65102"/>
                    </a:cubicBezTo>
                    <a:cubicBezTo>
                      <a:pt x="254130" y="57680"/>
                      <a:pt x="248113" y="51663"/>
                      <a:pt x="240691" y="51663"/>
                    </a:cubicBezTo>
                    <a:cubicBezTo>
                      <a:pt x="233269" y="51663"/>
                      <a:pt x="227252" y="57680"/>
                      <a:pt x="227252" y="65102"/>
                    </a:cubicBezTo>
                    <a:cubicBezTo>
                      <a:pt x="227252" y="72524"/>
                      <a:pt x="233269" y="78541"/>
                      <a:pt x="240691" y="78541"/>
                    </a:cubicBezTo>
                    <a:close/>
                    <a:moveTo>
                      <a:pt x="240691" y="130315"/>
                    </a:moveTo>
                    <a:cubicBezTo>
                      <a:pt x="248113" y="130315"/>
                      <a:pt x="254130" y="124298"/>
                      <a:pt x="254130" y="116876"/>
                    </a:cubicBezTo>
                    <a:cubicBezTo>
                      <a:pt x="254130" y="109453"/>
                      <a:pt x="248113" y="103436"/>
                      <a:pt x="240691" y="103436"/>
                    </a:cubicBezTo>
                    <a:cubicBezTo>
                      <a:pt x="233269" y="103436"/>
                      <a:pt x="227252" y="109453"/>
                      <a:pt x="227252" y="116876"/>
                    </a:cubicBezTo>
                    <a:cubicBezTo>
                      <a:pt x="227252" y="124298"/>
                      <a:pt x="233269" y="130315"/>
                      <a:pt x="240691" y="130315"/>
                    </a:cubicBezTo>
                    <a:close/>
                    <a:moveTo>
                      <a:pt x="240691" y="181978"/>
                    </a:moveTo>
                    <a:cubicBezTo>
                      <a:pt x="248113" y="181978"/>
                      <a:pt x="254130" y="175961"/>
                      <a:pt x="254130" y="168539"/>
                    </a:cubicBezTo>
                    <a:cubicBezTo>
                      <a:pt x="254130" y="161116"/>
                      <a:pt x="248113" y="155100"/>
                      <a:pt x="240691" y="155100"/>
                    </a:cubicBezTo>
                    <a:cubicBezTo>
                      <a:pt x="233269" y="155100"/>
                      <a:pt x="227252" y="161116"/>
                      <a:pt x="227252" y="168539"/>
                    </a:cubicBezTo>
                    <a:cubicBezTo>
                      <a:pt x="227252" y="175961"/>
                      <a:pt x="233269" y="181978"/>
                      <a:pt x="240691" y="181978"/>
                    </a:cubicBezTo>
                    <a:close/>
                    <a:moveTo>
                      <a:pt x="240691" y="233751"/>
                    </a:moveTo>
                    <a:cubicBezTo>
                      <a:pt x="248113" y="233751"/>
                      <a:pt x="254130" y="227734"/>
                      <a:pt x="254130" y="220312"/>
                    </a:cubicBezTo>
                    <a:cubicBezTo>
                      <a:pt x="254130" y="212889"/>
                      <a:pt x="248113" y="206873"/>
                      <a:pt x="240691" y="206873"/>
                    </a:cubicBezTo>
                    <a:cubicBezTo>
                      <a:pt x="233269" y="206873"/>
                      <a:pt x="227252" y="212889"/>
                      <a:pt x="227252" y="220312"/>
                    </a:cubicBezTo>
                    <a:cubicBezTo>
                      <a:pt x="227252" y="227734"/>
                      <a:pt x="233269" y="233751"/>
                      <a:pt x="240691" y="233751"/>
                    </a:cubicBezTo>
                    <a:close/>
                    <a:moveTo>
                      <a:pt x="240691" y="285414"/>
                    </a:moveTo>
                    <a:cubicBezTo>
                      <a:pt x="248113" y="285414"/>
                      <a:pt x="254130" y="279397"/>
                      <a:pt x="254130" y="271975"/>
                    </a:cubicBezTo>
                    <a:cubicBezTo>
                      <a:pt x="254130" y="264552"/>
                      <a:pt x="248113" y="258536"/>
                      <a:pt x="240691" y="258536"/>
                    </a:cubicBezTo>
                    <a:cubicBezTo>
                      <a:pt x="233269" y="258536"/>
                      <a:pt x="227252" y="264552"/>
                      <a:pt x="227252" y="271975"/>
                    </a:cubicBezTo>
                    <a:cubicBezTo>
                      <a:pt x="227252" y="279397"/>
                      <a:pt x="233269" y="285414"/>
                      <a:pt x="240691" y="285414"/>
                    </a:cubicBezTo>
                    <a:close/>
                    <a:moveTo>
                      <a:pt x="240691" y="337187"/>
                    </a:moveTo>
                    <a:cubicBezTo>
                      <a:pt x="248113" y="337187"/>
                      <a:pt x="254130" y="331170"/>
                      <a:pt x="254130" y="323748"/>
                    </a:cubicBezTo>
                    <a:cubicBezTo>
                      <a:pt x="254130" y="316326"/>
                      <a:pt x="248113" y="310309"/>
                      <a:pt x="240691" y="310309"/>
                    </a:cubicBezTo>
                    <a:cubicBezTo>
                      <a:pt x="233269" y="310309"/>
                      <a:pt x="227252" y="316326"/>
                      <a:pt x="227252" y="323748"/>
                    </a:cubicBezTo>
                    <a:cubicBezTo>
                      <a:pt x="227252" y="331170"/>
                      <a:pt x="233269" y="337187"/>
                      <a:pt x="240691" y="337187"/>
                    </a:cubicBezTo>
                    <a:close/>
                    <a:moveTo>
                      <a:pt x="240691" y="388960"/>
                    </a:moveTo>
                    <a:cubicBezTo>
                      <a:pt x="248113" y="388960"/>
                      <a:pt x="254130" y="382943"/>
                      <a:pt x="254130" y="375521"/>
                    </a:cubicBezTo>
                    <a:cubicBezTo>
                      <a:pt x="254130" y="368099"/>
                      <a:pt x="248113" y="362082"/>
                      <a:pt x="240691" y="362082"/>
                    </a:cubicBezTo>
                    <a:cubicBezTo>
                      <a:pt x="233269" y="362082"/>
                      <a:pt x="227252" y="368099"/>
                      <a:pt x="227252" y="375521"/>
                    </a:cubicBezTo>
                    <a:cubicBezTo>
                      <a:pt x="227252" y="382943"/>
                      <a:pt x="233269" y="388960"/>
                      <a:pt x="240691" y="388960"/>
                    </a:cubicBezTo>
                    <a:close/>
                    <a:moveTo>
                      <a:pt x="240691" y="440623"/>
                    </a:moveTo>
                    <a:cubicBezTo>
                      <a:pt x="248113" y="440623"/>
                      <a:pt x="254130" y="434607"/>
                      <a:pt x="254130" y="427184"/>
                    </a:cubicBezTo>
                    <a:cubicBezTo>
                      <a:pt x="254130" y="419762"/>
                      <a:pt x="248113" y="413745"/>
                      <a:pt x="240691" y="413745"/>
                    </a:cubicBezTo>
                    <a:cubicBezTo>
                      <a:pt x="233269" y="413745"/>
                      <a:pt x="227252" y="419762"/>
                      <a:pt x="227252" y="427184"/>
                    </a:cubicBezTo>
                    <a:cubicBezTo>
                      <a:pt x="227252" y="434607"/>
                      <a:pt x="233269" y="440623"/>
                      <a:pt x="240691" y="440623"/>
                    </a:cubicBezTo>
                    <a:close/>
                    <a:moveTo>
                      <a:pt x="195196" y="26878"/>
                    </a:moveTo>
                    <a:cubicBezTo>
                      <a:pt x="202618" y="26878"/>
                      <a:pt x="208635" y="20861"/>
                      <a:pt x="208635" y="13439"/>
                    </a:cubicBezTo>
                    <a:cubicBezTo>
                      <a:pt x="208635" y="6017"/>
                      <a:pt x="202618" y="0"/>
                      <a:pt x="195196" y="0"/>
                    </a:cubicBezTo>
                    <a:cubicBezTo>
                      <a:pt x="187774" y="0"/>
                      <a:pt x="181757" y="6017"/>
                      <a:pt x="181757" y="13439"/>
                    </a:cubicBezTo>
                    <a:cubicBezTo>
                      <a:pt x="181757" y="20861"/>
                      <a:pt x="187774" y="26878"/>
                      <a:pt x="195196" y="26878"/>
                    </a:cubicBezTo>
                    <a:close/>
                    <a:moveTo>
                      <a:pt x="195196" y="78541"/>
                    </a:moveTo>
                    <a:cubicBezTo>
                      <a:pt x="202618" y="78541"/>
                      <a:pt x="208635" y="72524"/>
                      <a:pt x="208635" y="65102"/>
                    </a:cubicBezTo>
                    <a:cubicBezTo>
                      <a:pt x="208635" y="57680"/>
                      <a:pt x="202618" y="51663"/>
                      <a:pt x="195196" y="51663"/>
                    </a:cubicBezTo>
                    <a:cubicBezTo>
                      <a:pt x="187774" y="51663"/>
                      <a:pt x="181757" y="57680"/>
                      <a:pt x="181757" y="65102"/>
                    </a:cubicBezTo>
                    <a:cubicBezTo>
                      <a:pt x="181757" y="72524"/>
                      <a:pt x="187774" y="78541"/>
                      <a:pt x="195196" y="78541"/>
                    </a:cubicBezTo>
                    <a:close/>
                    <a:moveTo>
                      <a:pt x="195196" y="130315"/>
                    </a:moveTo>
                    <a:cubicBezTo>
                      <a:pt x="202618" y="130315"/>
                      <a:pt x="208635" y="124298"/>
                      <a:pt x="208635" y="116876"/>
                    </a:cubicBezTo>
                    <a:cubicBezTo>
                      <a:pt x="208635" y="109453"/>
                      <a:pt x="202618" y="103436"/>
                      <a:pt x="195196" y="103436"/>
                    </a:cubicBezTo>
                    <a:cubicBezTo>
                      <a:pt x="187774" y="103436"/>
                      <a:pt x="181757" y="109453"/>
                      <a:pt x="181757" y="116876"/>
                    </a:cubicBezTo>
                    <a:cubicBezTo>
                      <a:pt x="181757" y="124298"/>
                      <a:pt x="187774" y="130315"/>
                      <a:pt x="195196" y="130315"/>
                    </a:cubicBezTo>
                    <a:close/>
                    <a:moveTo>
                      <a:pt x="195196" y="181978"/>
                    </a:moveTo>
                    <a:cubicBezTo>
                      <a:pt x="202618" y="181978"/>
                      <a:pt x="208635" y="175961"/>
                      <a:pt x="208635" y="168539"/>
                    </a:cubicBezTo>
                    <a:cubicBezTo>
                      <a:pt x="208635" y="161116"/>
                      <a:pt x="202618" y="155100"/>
                      <a:pt x="195196" y="155100"/>
                    </a:cubicBezTo>
                    <a:cubicBezTo>
                      <a:pt x="187774" y="155100"/>
                      <a:pt x="181757" y="161116"/>
                      <a:pt x="181757" y="168539"/>
                    </a:cubicBezTo>
                    <a:cubicBezTo>
                      <a:pt x="181757" y="175961"/>
                      <a:pt x="187774" y="181978"/>
                      <a:pt x="195196" y="181978"/>
                    </a:cubicBezTo>
                    <a:close/>
                    <a:moveTo>
                      <a:pt x="195196" y="233751"/>
                    </a:moveTo>
                    <a:cubicBezTo>
                      <a:pt x="202618" y="233751"/>
                      <a:pt x="208635" y="227734"/>
                      <a:pt x="208635" y="220312"/>
                    </a:cubicBezTo>
                    <a:cubicBezTo>
                      <a:pt x="208635" y="212889"/>
                      <a:pt x="202618" y="206873"/>
                      <a:pt x="195196" y="206873"/>
                    </a:cubicBezTo>
                    <a:cubicBezTo>
                      <a:pt x="187774" y="206873"/>
                      <a:pt x="181757" y="212889"/>
                      <a:pt x="181757" y="220312"/>
                    </a:cubicBezTo>
                    <a:cubicBezTo>
                      <a:pt x="181757" y="227734"/>
                      <a:pt x="187774" y="233751"/>
                      <a:pt x="195196" y="233751"/>
                    </a:cubicBezTo>
                    <a:close/>
                    <a:moveTo>
                      <a:pt x="195196" y="285414"/>
                    </a:moveTo>
                    <a:cubicBezTo>
                      <a:pt x="202618" y="285414"/>
                      <a:pt x="208635" y="279397"/>
                      <a:pt x="208635" y="271975"/>
                    </a:cubicBezTo>
                    <a:cubicBezTo>
                      <a:pt x="208635" y="264552"/>
                      <a:pt x="202618" y="258536"/>
                      <a:pt x="195196" y="258536"/>
                    </a:cubicBezTo>
                    <a:cubicBezTo>
                      <a:pt x="187774" y="258536"/>
                      <a:pt x="181757" y="264552"/>
                      <a:pt x="181757" y="271975"/>
                    </a:cubicBezTo>
                    <a:cubicBezTo>
                      <a:pt x="181757" y="279397"/>
                      <a:pt x="187774" y="285414"/>
                      <a:pt x="195196" y="285414"/>
                    </a:cubicBezTo>
                    <a:close/>
                    <a:moveTo>
                      <a:pt x="195196" y="337187"/>
                    </a:moveTo>
                    <a:cubicBezTo>
                      <a:pt x="202618" y="337187"/>
                      <a:pt x="208635" y="331170"/>
                      <a:pt x="208635" y="323748"/>
                    </a:cubicBezTo>
                    <a:cubicBezTo>
                      <a:pt x="208635" y="316326"/>
                      <a:pt x="202618" y="310309"/>
                      <a:pt x="195196" y="310309"/>
                    </a:cubicBezTo>
                    <a:cubicBezTo>
                      <a:pt x="187774" y="310309"/>
                      <a:pt x="181757" y="316326"/>
                      <a:pt x="181757" y="323748"/>
                    </a:cubicBezTo>
                    <a:cubicBezTo>
                      <a:pt x="181757" y="331170"/>
                      <a:pt x="187774" y="337187"/>
                      <a:pt x="195196" y="337187"/>
                    </a:cubicBezTo>
                    <a:close/>
                    <a:moveTo>
                      <a:pt x="195196" y="388960"/>
                    </a:moveTo>
                    <a:cubicBezTo>
                      <a:pt x="202618" y="388960"/>
                      <a:pt x="208635" y="382943"/>
                      <a:pt x="208635" y="375521"/>
                    </a:cubicBezTo>
                    <a:cubicBezTo>
                      <a:pt x="208635" y="368099"/>
                      <a:pt x="202618" y="362082"/>
                      <a:pt x="195196" y="362082"/>
                    </a:cubicBezTo>
                    <a:cubicBezTo>
                      <a:pt x="187774" y="362082"/>
                      <a:pt x="181757" y="368099"/>
                      <a:pt x="181757" y="375521"/>
                    </a:cubicBezTo>
                    <a:cubicBezTo>
                      <a:pt x="181757" y="382943"/>
                      <a:pt x="187774" y="388960"/>
                      <a:pt x="195196" y="388960"/>
                    </a:cubicBezTo>
                    <a:close/>
                    <a:moveTo>
                      <a:pt x="195196" y="440623"/>
                    </a:moveTo>
                    <a:cubicBezTo>
                      <a:pt x="202618" y="440623"/>
                      <a:pt x="208635" y="434607"/>
                      <a:pt x="208635" y="427184"/>
                    </a:cubicBezTo>
                    <a:cubicBezTo>
                      <a:pt x="208635" y="419762"/>
                      <a:pt x="202618" y="413745"/>
                      <a:pt x="195196" y="413745"/>
                    </a:cubicBezTo>
                    <a:cubicBezTo>
                      <a:pt x="187774" y="413745"/>
                      <a:pt x="181757" y="419762"/>
                      <a:pt x="181757" y="427184"/>
                    </a:cubicBezTo>
                    <a:cubicBezTo>
                      <a:pt x="181757" y="434607"/>
                      <a:pt x="187774" y="440623"/>
                      <a:pt x="195196" y="440623"/>
                    </a:cubicBezTo>
                    <a:close/>
                    <a:moveTo>
                      <a:pt x="149812" y="26878"/>
                    </a:moveTo>
                    <a:cubicBezTo>
                      <a:pt x="157234" y="26878"/>
                      <a:pt x="163251" y="20861"/>
                      <a:pt x="163251" y="13439"/>
                    </a:cubicBezTo>
                    <a:cubicBezTo>
                      <a:pt x="163251" y="6017"/>
                      <a:pt x="157234" y="0"/>
                      <a:pt x="149812" y="0"/>
                    </a:cubicBezTo>
                    <a:cubicBezTo>
                      <a:pt x="142390" y="0"/>
                      <a:pt x="136373" y="6017"/>
                      <a:pt x="136373" y="13439"/>
                    </a:cubicBezTo>
                    <a:cubicBezTo>
                      <a:pt x="136373" y="20861"/>
                      <a:pt x="142390" y="26878"/>
                      <a:pt x="149812" y="26878"/>
                    </a:cubicBezTo>
                    <a:close/>
                    <a:moveTo>
                      <a:pt x="149812" y="78541"/>
                    </a:moveTo>
                    <a:cubicBezTo>
                      <a:pt x="157234" y="78541"/>
                      <a:pt x="163251" y="72524"/>
                      <a:pt x="163251" y="65102"/>
                    </a:cubicBezTo>
                    <a:cubicBezTo>
                      <a:pt x="163251" y="57680"/>
                      <a:pt x="157234" y="51663"/>
                      <a:pt x="149812" y="51663"/>
                    </a:cubicBezTo>
                    <a:cubicBezTo>
                      <a:pt x="142390" y="51663"/>
                      <a:pt x="136373" y="57680"/>
                      <a:pt x="136373" y="65102"/>
                    </a:cubicBezTo>
                    <a:cubicBezTo>
                      <a:pt x="136373" y="72524"/>
                      <a:pt x="142390" y="78541"/>
                      <a:pt x="149812" y="78541"/>
                    </a:cubicBezTo>
                    <a:close/>
                    <a:moveTo>
                      <a:pt x="149812" y="130315"/>
                    </a:moveTo>
                    <a:cubicBezTo>
                      <a:pt x="157234" y="130315"/>
                      <a:pt x="163251" y="124298"/>
                      <a:pt x="163251" y="116876"/>
                    </a:cubicBezTo>
                    <a:cubicBezTo>
                      <a:pt x="163251" y="109453"/>
                      <a:pt x="157234" y="103436"/>
                      <a:pt x="149812" y="103436"/>
                    </a:cubicBezTo>
                    <a:cubicBezTo>
                      <a:pt x="142390" y="103436"/>
                      <a:pt x="136373" y="109453"/>
                      <a:pt x="136373" y="116876"/>
                    </a:cubicBezTo>
                    <a:cubicBezTo>
                      <a:pt x="136373" y="124298"/>
                      <a:pt x="142390" y="130315"/>
                      <a:pt x="149812" y="130315"/>
                    </a:cubicBezTo>
                    <a:close/>
                    <a:moveTo>
                      <a:pt x="149812" y="181978"/>
                    </a:moveTo>
                    <a:cubicBezTo>
                      <a:pt x="157234" y="181978"/>
                      <a:pt x="163251" y="175961"/>
                      <a:pt x="163251" y="168539"/>
                    </a:cubicBezTo>
                    <a:cubicBezTo>
                      <a:pt x="163251" y="161116"/>
                      <a:pt x="157234" y="155100"/>
                      <a:pt x="149812" y="155100"/>
                    </a:cubicBezTo>
                    <a:cubicBezTo>
                      <a:pt x="142390" y="155100"/>
                      <a:pt x="136373" y="161116"/>
                      <a:pt x="136373" y="168539"/>
                    </a:cubicBezTo>
                    <a:cubicBezTo>
                      <a:pt x="136373" y="175961"/>
                      <a:pt x="142390" y="181978"/>
                      <a:pt x="149812" y="181978"/>
                    </a:cubicBezTo>
                    <a:close/>
                    <a:moveTo>
                      <a:pt x="149812" y="233751"/>
                    </a:moveTo>
                    <a:cubicBezTo>
                      <a:pt x="157234" y="233751"/>
                      <a:pt x="163251" y="227734"/>
                      <a:pt x="163251" y="220312"/>
                    </a:cubicBezTo>
                    <a:cubicBezTo>
                      <a:pt x="163251" y="212889"/>
                      <a:pt x="157234" y="206873"/>
                      <a:pt x="149812" y="206873"/>
                    </a:cubicBezTo>
                    <a:cubicBezTo>
                      <a:pt x="142390" y="206873"/>
                      <a:pt x="136373" y="212889"/>
                      <a:pt x="136373" y="220312"/>
                    </a:cubicBezTo>
                    <a:cubicBezTo>
                      <a:pt x="136373" y="227734"/>
                      <a:pt x="142390" y="233751"/>
                      <a:pt x="149812" y="233751"/>
                    </a:cubicBezTo>
                    <a:close/>
                    <a:moveTo>
                      <a:pt x="149812" y="285414"/>
                    </a:moveTo>
                    <a:cubicBezTo>
                      <a:pt x="157234" y="285414"/>
                      <a:pt x="163251" y="279397"/>
                      <a:pt x="163251" y="271975"/>
                    </a:cubicBezTo>
                    <a:cubicBezTo>
                      <a:pt x="163251" y="264552"/>
                      <a:pt x="157234" y="258536"/>
                      <a:pt x="149812" y="258536"/>
                    </a:cubicBezTo>
                    <a:cubicBezTo>
                      <a:pt x="142390" y="258536"/>
                      <a:pt x="136373" y="264552"/>
                      <a:pt x="136373" y="271975"/>
                    </a:cubicBezTo>
                    <a:cubicBezTo>
                      <a:pt x="136373" y="279397"/>
                      <a:pt x="142390" y="285414"/>
                      <a:pt x="149812" y="285414"/>
                    </a:cubicBezTo>
                    <a:close/>
                    <a:moveTo>
                      <a:pt x="149812" y="337187"/>
                    </a:moveTo>
                    <a:cubicBezTo>
                      <a:pt x="157234" y="337187"/>
                      <a:pt x="163251" y="331170"/>
                      <a:pt x="163251" y="323748"/>
                    </a:cubicBezTo>
                    <a:cubicBezTo>
                      <a:pt x="163251" y="316326"/>
                      <a:pt x="157234" y="310309"/>
                      <a:pt x="149812" y="310309"/>
                    </a:cubicBezTo>
                    <a:cubicBezTo>
                      <a:pt x="142390" y="310309"/>
                      <a:pt x="136373" y="316326"/>
                      <a:pt x="136373" y="323748"/>
                    </a:cubicBezTo>
                    <a:cubicBezTo>
                      <a:pt x="136373" y="331170"/>
                      <a:pt x="142390" y="337187"/>
                      <a:pt x="149812" y="337187"/>
                    </a:cubicBezTo>
                    <a:close/>
                    <a:moveTo>
                      <a:pt x="149812" y="388960"/>
                    </a:moveTo>
                    <a:cubicBezTo>
                      <a:pt x="157234" y="388960"/>
                      <a:pt x="163251" y="382943"/>
                      <a:pt x="163251" y="375521"/>
                    </a:cubicBezTo>
                    <a:cubicBezTo>
                      <a:pt x="163251" y="368099"/>
                      <a:pt x="157234" y="362082"/>
                      <a:pt x="149812" y="362082"/>
                    </a:cubicBezTo>
                    <a:cubicBezTo>
                      <a:pt x="142390" y="362082"/>
                      <a:pt x="136373" y="368099"/>
                      <a:pt x="136373" y="375521"/>
                    </a:cubicBezTo>
                    <a:cubicBezTo>
                      <a:pt x="136373" y="382943"/>
                      <a:pt x="142390" y="388960"/>
                      <a:pt x="149812" y="388960"/>
                    </a:cubicBezTo>
                    <a:close/>
                    <a:moveTo>
                      <a:pt x="149812" y="440623"/>
                    </a:moveTo>
                    <a:cubicBezTo>
                      <a:pt x="157234" y="440623"/>
                      <a:pt x="163251" y="434607"/>
                      <a:pt x="163251" y="427184"/>
                    </a:cubicBezTo>
                    <a:cubicBezTo>
                      <a:pt x="163251" y="419762"/>
                      <a:pt x="157234" y="413745"/>
                      <a:pt x="149812" y="413745"/>
                    </a:cubicBezTo>
                    <a:cubicBezTo>
                      <a:pt x="142390" y="413745"/>
                      <a:pt x="136373" y="419762"/>
                      <a:pt x="136373" y="427184"/>
                    </a:cubicBezTo>
                    <a:cubicBezTo>
                      <a:pt x="136373" y="434607"/>
                      <a:pt x="142390" y="440623"/>
                      <a:pt x="149812" y="440623"/>
                    </a:cubicBezTo>
                    <a:close/>
                    <a:moveTo>
                      <a:pt x="104318" y="26878"/>
                    </a:moveTo>
                    <a:cubicBezTo>
                      <a:pt x="111740" y="26878"/>
                      <a:pt x="117757" y="20861"/>
                      <a:pt x="117757" y="13439"/>
                    </a:cubicBezTo>
                    <a:cubicBezTo>
                      <a:pt x="117757" y="6017"/>
                      <a:pt x="111740" y="0"/>
                      <a:pt x="104318" y="0"/>
                    </a:cubicBezTo>
                    <a:cubicBezTo>
                      <a:pt x="96895" y="0"/>
                      <a:pt x="90879" y="6017"/>
                      <a:pt x="90879" y="13439"/>
                    </a:cubicBezTo>
                    <a:cubicBezTo>
                      <a:pt x="90879" y="20861"/>
                      <a:pt x="96895" y="26878"/>
                      <a:pt x="104318" y="26878"/>
                    </a:cubicBezTo>
                    <a:close/>
                    <a:moveTo>
                      <a:pt x="104318" y="78541"/>
                    </a:moveTo>
                    <a:cubicBezTo>
                      <a:pt x="111740" y="78541"/>
                      <a:pt x="117757" y="72524"/>
                      <a:pt x="117757" y="65102"/>
                    </a:cubicBezTo>
                    <a:cubicBezTo>
                      <a:pt x="117757" y="57680"/>
                      <a:pt x="111740" y="51663"/>
                      <a:pt x="104318" y="51663"/>
                    </a:cubicBezTo>
                    <a:cubicBezTo>
                      <a:pt x="96895" y="51663"/>
                      <a:pt x="90879" y="57680"/>
                      <a:pt x="90879" y="65102"/>
                    </a:cubicBezTo>
                    <a:cubicBezTo>
                      <a:pt x="90879" y="72524"/>
                      <a:pt x="96895" y="78541"/>
                      <a:pt x="104318" y="78541"/>
                    </a:cubicBezTo>
                    <a:close/>
                    <a:moveTo>
                      <a:pt x="104318" y="130315"/>
                    </a:moveTo>
                    <a:cubicBezTo>
                      <a:pt x="111740" y="130315"/>
                      <a:pt x="117757" y="124298"/>
                      <a:pt x="117757" y="116876"/>
                    </a:cubicBezTo>
                    <a:cubicBezTo>
                      <a:pt x="117757" y="109453"/>
                      <a:pt x="111740" y="103436"/>
                      <a:pt x="104318" y="103436"/>
                    </a:cubicBezTo>
                    <a:cubicBezTo>
                      <a:pt x="96895" y="103436"/>
                      <a:pt x="90879" y="109453"/>
                      <a:pt x="90879" y="116876"/>
                    </a:cubicBezTo>
                    <a:cubicBezTo>
                      <a:pt x="90879" y="124298"/>
                      <a:pt x="96895" y="130315"/>
                      <a:pt x="104318" y="130315"/>
                    </a:cubicBezTo>
                    <a:close/>
                    <a:moveTo>
                      <a:pt x="104318" y="181978"/>
                    </a:moveTo>
                    <a:cubicBezTo>
                      <a:pt x="111740" y="181978"/>
                      <a:pt x="117757" y="175961"/>
                      <a:pt x="117757" y="168539"/>
                    </a:cubicBezTo>
                    <a:cubicBezTo>
                      <a:pt x="117757" y="161116"/>
                      <a:pt x="111740" y="155100"/>
                      <a:pt x="104318" y="155100"/>
                    </a:cubicBezTo>
                    <a:cubicBezTo>
                      <a:pt x="96895" y="155100"/>
                      <a:pt x="90879" y="161116"/>
                      <a:pt x="90879" y="168539"/>
                    </a:cubicBezTo>
                    <a:cubicBezTo>
                      <a:pt x="90879" y="175961"/>
                      <a:pt x="96895" y="181978"/>
                      <a:pt x="104318" y="181978"/>
                    </a:cubicBezTo>
                    <a:close/>
                    <a:moveTo>
                      <a:pt x="104318" y="233751"/>
                    </a:moveTo>
                    <a:cubicBezTo>
                      <a:pt x="111740" y="233751"/>
                      <a:pt x="117757" y="227734"/>
                      <a:pt x="117757" y="220312"/>
                    </a:cubicBezTo>
                    <a:cubicBezTo>
                      <a:pt x="117757" y="212889"/>
                      <a:pt x="111740" y="206873"/>
                      <a:pt x="104318" y="206873"/>
                    </a:cubicBezTo>
                    <a:cubicBezTo>
                      <a:pt x="96895" y="206873"/>
                      <a:pt x="90879" y="212889"/>
                      <a:pt x="90879" y="220312"/>
                    </a:cubicBezTo>
                    <a:cubicBezTo>
                      <a:pt x="90879" y="227734"/>
                      <a:pt x="96895" y="233751"/>
                      <a:pt x="104318" y="233751"/>
                    </a:cubicBezTo>
                    <a:close/>
                    <a:moveTo>
                      <a:pt x="104318" y="285414"/>
                    </a:moveTo>
                    <a:cubicBezTo>
                      <a:pt x="111740" y="285414"/>
                      <a:pt x="117757" y="279397"/>
                      <a:pt x="117757" y="271975"/>
                    </a:cubicBezTo>
                    <a:cubicBezTo>
                      <a:pt x="117757" y="264552"/>
                      <a:pt x="111740" y="258536"/>
                      <a:pt x="104318" y="258536"/>
                    </a:cubicBezTo>
                    <a:cubicBezTo>
                      <a:pt x="96895" y="258536"/>
                      <a:pt x="90879" y="264552"/>
                      <a:pt x="90879" y="271975"/>
                    </a:cubicBezTo>
                    <a:cubicBezTo>
                      <a:pt x="90879" y="279397"/>
                      <a:pt x="96895" y="285414"/>
                      <a:pt x="104318" y="285414"/>
                    </a:cubicBezTo>
                    <a:close/>
                    <a:moveTo>
                      <a:pt x="104318" y="337187"/>
                    </a:moveTo>
                    <a:cubicBezTo>
                      <a:pt x="111740" y="337187"/>
                      <a:pt x="117757" y="331170"/>
                      <a:pt x="117757" y="323748"/>
                    </a:cubicBezTo>
                    <a:cubicBezTo>
                      <a:pt x="117757" y="316326"/>
                      <a:pt x="111740" y="310309"/>
                      <a:pt x="104318" y="310309"/>
                    </a:cubicBezTo>
                    <a:cubicBezTo>
                      <a:pt x="96895" y="310309"/>
                      <a:pt x="90879" y="316326"/>
                      <a:pt x="90879" y="323748"/>
                    </a:cubicBezTo>
                    <a:cubicBezTo>
                      <a:pt x="90879" y="331170"/>
                      <a:pt x="96895" y="337187"/>
                      <a:pt x="104318" y="337187"/>
                    </a:cubicBezTo>
                    <a:close/>
                    <a:moveTo>
                      <a:pt x="104318" y="388960"/>
                    </a:moveTo>
                    <a:cubicBezTo>
                      <a:pt x="111740" y="388960"/>
                      <a:pt x="117757" y="382943"/>
                      <a:pt x="117757" y="375521"/>
                    </a:cubicBezTo>
                    <a:cubicBezTo>
                      <a:pt x="117757" y="368099"/>
                      <a:pt x="111740" y="362082"/>
                      <a:pt x="104318" y="362082"/>
                    </a:cubicBezTo>
                    <a:cubicBezTo>
                      <a:pt x="96895" y="362082"/>
                      <a:pt x="90879" y="368099"/>
                      <a:pt x="90879" y="375521"/>
                    </a:cubicBezTo>
                    <a:cubicBezTo>
                      <a:pt x="90879" y="382943"/>
                      <a:pt x="96895" y="388960"/>
                      <a:pt x="104318" y="388960"/>
                    </a:cubicBezTo>
                    <a:close/>
                    <a:moveTo>
                      <a:pt x="104318" y="440623"/>
                    </a:moveTo>
                    <a:cubicBezTo>
                      <a:pt x="111740" y="440623"/>
                      <a:pt x="117757" y="434607"/>
                      <a:pt x="117757" y="427184"/>
                    </a:cubicBezTo>
                    <a:cubicBezTo>
                      <a:pt x="117757" y="419762"/>
                      <a:pt x="111740" y="413745"/>
                      <a:pt x="104318" y="413745"/>
                    </a:cubicBezTo>
                    <a:cubicBezTo>
                      <a:pt x="96895" y="413745"/>
                      <a:pt x="90879" y="419762"/>
                      <a:pt x="90879" y="427184"/>
                    </a:cubicBezTo>
                    <a:cubicBezTo>
                      <a:pt x="90879" y="434607"/>
                      <a:pt x="96895" y="440623"/>
                      <a:pt x="104318" y="440623"/>
                    </a:cubicBezTo>
                    <a:close/>
                    <a:moveTo>
                      <a:pt x="58824" y="26878"/>
                    </a:moveTo>
                    <a:cubicBezTo>
                      <a:pt x="66246" y="26878"/>
                      <a:pt x="72263" y="20861"/>
                      <a:pt x="72263" y="13439"/>
                    </a:cubicBezTo>
                    <a:cubicBezTo>
                      <a:pt x="72263" y="6017"/>
                      <a:pt x="66246" y="0"/>
                      <a:pt x="58824" y="0"/>
                    </a:cubicBezTo>
                    <a:cubicBezTo>
                      <a:pt x="51401" y="0"/>
                      <a:pt x="45384" y="6017"/>
                      <a:pt x="45384" y="13439"/>
                    </a:cubicBezTo>
                    <a:cubicBezTo>
                      <a:pt x="45384" y="20861"/>
                      <a:pt x="51401" y="26878"/>
                      <a:pt x="58824" y="26878"/>
                    </a:cubicBezTo>
                    <a:close/>
                    <a:moveTo>
                      <a:pt x="58824" y="78541"/>
                    </a:moveTo>
                    <a:cubicBezTo>
                      <a:pt x="66246" y="78541"/>
                      <a:pt x="72263" y="72524"/>
                      <a:pt x="72263" y="65102"/>
                    </a:cubicBezTo>
                    <a:cubicBezTo>
                      <a:pt x="72263" y="57680"/>
                      <a:pt x="66246" y="51663"/>
                      <a:pt x="58824" y="51663"/>
                    </a:cubicBezTo>
                    <a:cubicBezTo>
                      <a:pt x="51401" y="51663"/>
                      <a:pt x="45384" y="57680"/>
                      <a:pt x="45384" y="65102"/>
                    </a:cubicBezTo>
                    <a:cubicBezTo>
                      <a:pt x="45384" y="72524"/>
                      <a:pt x="51401" y="78541"/>
                      <a:pt x="58824" y="78541"/>
                    </a:cubicBezTo>
                    <a:close/>
                    <a:moveTo>
                      <a:pt x="58824" y="130315"/>
                    </a:moveTo>
                    <a:cubicBezTo>
                      <a:pt x="66246" y="130315"/>
                      <a:pt x="72263" y="124298"/>
                      <a:pt x="72263" y="116876"/>
                    </a:cubicBezTo>
                    <a:cubicBezTo>
                      <a:pt x="72263" y="109453"/>
                      <a:pt x="66246" y="103436"/>
                      <a:pt x="58824" y="103436"/>
                    </a:cubicBezTo>
                    <a:cubicBezTo>
                      <a:pt x="51401" y="103436"/>
                      <a:pt x="45384" y="109453"/>
                      <a:pt x="45384" y="116876"/>
                    </a:cubicBezTo>
                    <a:cubicBezTo>
                      <a:pt x="45384" y="124298"/>
                      <a:pt x="51401" y="130315"/>
                      <a:pt x="58824" y="130315"/>
                    </a:cubicBezTo>
                    <a:close/>
                    <a:moveTo>
                      <a:pt x="58824" y="181978"/>
                    </a:moveTo>
                    <a:cubicBezTo>
                      <a:pt x="66246" y="181978"/>
                      <a:pt x="72263" y="175961"/>
                      <a:pt x="72263" y="168539"/>
                    </a:cubicBezTo>
                    <a:cubicBezTo>
                      <a:pt x="72263" y="161116"/>
                      <a:pt x="66246" y="155100"/>
                      <a:pt x="58824" y="155100"/>
                    </a:cubicBezTo>
                    <a:cubicBezTo>
                      <a:pt x="51401" y="155100"/>
                      <a:pt x="45384" y="161116"/>
                      <a:pt x="45384" y="168539"/>
                    </a:cubicBezTo>
                    <a:cubicBezTo>
                      <a:pt x="45384" y="175961"/>
                      <a:pt x="51401" y="181978"/>
                      <a:pt x="58824" y="181978"/>
                    </a:cubicBezTo>
                    <a:close/>
                    <a:moveTo>
                      <a:pt x="58824" y="233751"/>
                    </a:moveTo>
                    <a:cubicBezTo>
                      <a:pt x="66246" y="233751"/>
                      <a:pt x="72263" y="227734"/>
                      <a:pt x="72263" y="220312"/>
                    </a:cubicBezTo>
                    <a:cubicBezTo>
                      <a:pt x="72263" y="212889"/>
                      <a:pt x="66246" y="206873"/>
                      <a:pt x="58824" y="206873"/>
                    </a:cubicBezTo>
                    <a:cubicBezTo>
                      <a:pt x="51401" y="206873"/>
                      <a:pt x="45384" y="212889"/>
                      <a:pt x="45384" y="220312"/>
                    </a:cubicBezTo>
                    <a:cubicBezTo>
                      <a:pt x="45384" y="227734"/>
                      <a:pt x="51401" y="233751"/>
                      <a:pt x="58824" y="233751"/>
                    </a:cubicBezTo>
                    <a:close/>
                    <a:moveTo>
                      <a:pt x="58824" y="285414"/>
                    </a:moveTo>
                    <a:cubicBezTo>
                      <a:pt x="66246" y="285414"/>
                      <a:pt x="72263" y="279397"/>
                      <a:pt x="72263" y="271975"/>
                    </a:cubicBezTo>
                    <a:cubicBezTo>
                      <a:pt x="72263" y="264552"/>
                      <a:pt x="66246" y="258536"/>
                      <a:pt x="58824" y="258536"/>
                    </a:cubicBezTo>
                    <a:cubicBezTo>
                      <a:pt x="51401" y="258536"/>
                      <a:pt x="45384" y="264552"/>
                      <a:pt x="45384" y="271975"/>
                    </a:cubicBezTo>
                    <a:cubicBezTo>
                      <a:pt x="45384" y="279397"/>
                      <a:pt x="51401" y="285414"/>
                      <a:pt x="58824" y="285414"/>
                    </a:cubicBezTo>
                    <a:close/>
                    <a:moveTo>
                      <a:pt x="58824" y="337187"/>
                    </a:moveTo>
                    <a:cubicBezTo>
                      <a:pt x="66246" y="337187"/>
                      <a:pt x="72263" y="331170"/>
                      <a:pt x="72263" y="323748"/>
                    </a:cubicBezTo>
                    <a:cubicBezTo>
                      <a:pt x="72263" y="316326"/>
                      <a:pt x="66246" y="310309"/>
                      <a:pt x="58824" y="310309"/>
                    </a:cubicBezTo>
                    <a:cubicBezTo>
                      <a:pt x="51401" y="310309"/>
                      <a:pt x="45384" y="316326"/>
                      <a:pt x="45384" y="323748"/>
                    </a:cubicBezTo>
                    <a:cubicBezTo>
                      <a:pt x="45384" y="331170"/>
                      <a:pt x="51401" y="337187"/>
                      <a:pt x="58824" y="337187"/>
                    </a:cubicBezTo>
                    <a:close/>
                    <a:moveTo>
                      <a:pt x="58824" y="388960"/>
                    </a:moveTo>
                    <a:cubicBezTo>
                      <a:pt x="66246" y="388960"/>
                      <a:pt x="72263" y="382943"/>
                      <a:pt x="72263" y="375521"/>
                    </a:cubicBezTo>
                    <a:cubicBezTo>
                      <a:pt x="72263" y="368099"/>
                      <a:pt x="66246" y="362082"/>
                      <a:pt x="58824" y="362082"/>
                    </a:cubicBezTo>
                    <a:cubicBezTo>
                      <a:pt x="51401" y="362082"/>
                      <a:pt x="45384" y="368099"/>
                      <a:pt x="45384" y="375521"/>
                    </a:cubicBezTo>
                    <a:cubicBezTo>
                      <a:pt x="45384" y="382943"/>
                      <a:pt x="51401" y="388960"/>
                      <a:pt x="58824" y="388960"/>
                    </a:cubicBezTo>
                    <a:close/>
                    <a:moveTo>
                      <a:pt x="58824" y="440623"/>
                    </a:moveTo>
                    <a:cubicBezTo>
                      <a:pt x="66246" y="440623"/>
                      <a:pt x="72263" y="434607"/>
                      <a:pt x="72263" y="427184"/>
                    </a:cubicBezTo>
                    <a:cubicBezTo>
                      <a:pt x="72263" y="419762"/>
                      <a:pt x="66246" y="413745"/>
                      <a:pt x="58824" y="413745"/>
                    </a:cubicBezTo>
                    <a:cubicBezTo>
                      <a:pt x="51401" y="413745"/>
                      <a:pt x="45384" y="419762"/>
                      <a:pt x="45384" y="427184"/>
                    </a:cubicBezTo>
                    <a:cubicBezTo>
                      <a:pt x="45384" y="434607"/>
                      <a:pt x="51401" y="440623"/>
                      <a:pt x="58824" y="440623"/>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moveTo>
                      <a:pt x="13439" y="78541"/>
                    </a:moveTo>
                    <a:cubicBezTo>
                      <a:pt x="20861" y="78541"/>
                      <a:pt x="26878" y="72524"/>
                      <a:pt x="26878" y="65102"/>
                    </a:cubicBezTo>
                    <a:cubicBezTo>
                      <a:pt x="26878" y="57680"/>
                      <a:pt x="20861" y="51663"/>
                      <a:pt x="13439" y="51663"/>
                    </a:cubicBezTo>
                    <a:cubicBezTo>
                      <a:pt x="6017" y="51663"/>
                      <a:pt x="0" y="57680"/>
                      <a:pt x="0" y="65102"/>
                    </a:cubicBezTo>
                    <a:cubicBezTo>
                      <a:pt x="0" y="72524"/>
                      <a:pt x="6017" y="78541"/>
                      <a:pt x="13439" y="78541"/>
                    </a:cubicBezTo>
                    <a:close/>
                    <a:moveTo>
                      <a:pt x="13439" y="130315"/>
                    </a:moveTo>
                    <a:cubicBezTo>
                      <a:pt x="20861" y="130315"/>
                      <a:pt x="26878" y="124298"/>
                      <a:pt x="26878" y="116876"/>
                    </a:cubicBezTo>
                    <a:cubicBezTo>
                      <a:pt x="26878" y="109453"/>
                      <a:pt x="20861" y="103436"/>
                      <a:pt x="13439" y="103436"/>
                    </a:cubicBezTo>
                    <a:cubicBezTo>
                      <a:pt x="6017" y="103436"/>
                      <a:pt x="0" y="109453"/>
                      <a:pt x="0" y="116876"/>
                    </a:cubicBezTo>
                    <a:cubicBezTo>
                      <a:pt x="0" y="124298"/>
                      <a:pt x="6017" y="130315"/>
                      <a:pt x="13439" y="130315"/>
                    </a:cubicBezTo>
                    <a:close/>
                    <a:moveTo>
                      <a:pt x="13439" y="181978"/>
                    </a:moveTo>
                    <a:cubicBezTo>
                      <a:pt x="20861" y="181978"/>
                      <a:pt x="26878" y="175961"/>
                      <a:pt x="26878" y="168539"/>
                    </a:cubicBezTo>
                    <a:cubicBezTo>
                      <a:pt x="26878" y="161116"/>
                      <a:pt x="20861" y="155100"/>
                      <a:pt x="13439" y="155100"/>
                    </a:cubicBezTo>
                    <a:cubicBezTo>
                      <a:pt x="6017" y="155100"/>
                      <a:pt x="0" y="161116"/>
                      <a:pt x="0" y="168539"/>
                    </a:cubicBezTo>
                    <a:cubicBezTo>
                      <a:pt x="0" y="175961"/>
                      <a:pt x="6017" y="181978"/>
                      <a:pt x="13439" y="181978"/>
                    </a:cubicBezTo>
                    <a:close/>
                    <a:moveTo>
                      <a:pt x="13439" y="233751"/>
                    </a:moveTo>
                    <a:cubicBezTo>
                      <a:pt x="20861" y="233751"/>
                      <a:pt x="26878" y="227734"/>
                      <a:pt x="26878" y="220312"/>
                    </a:cubicBezTo>
                    <a:cubicBezTo>
                      <a:pt x="26878" y="212889"/>
                      <a:pt x="20861" y="206873"/>
                      <a:pt x="13439" y="206873"/>
                    </a:cubicBezTo>
                    <a:cubicBezTo>
                      <a:pt x="6017" y="206873"/>
                      <a:pt x="0" y="212889"/>
                      <a:pt x="0" y="220312"/>
                    </a:cubicBezTo>
                    <a:cubicBezTo>
                      <a:pt x="0" y="227734"/>
                      <a:pt x="6017" y="233751"/>
                      <a:pt x="13439" y="233751"/>
                    </a:cubicBezTo>
                    <a:close/>
                    <a:moveTo>
                      <a:pt x="13439" y="285414"/>
                    </a:moveTo>
                    <a:cubicBezTo>
                      <a:pt x="20861" y="285414"/>
                      <a:pt x="26878" y="279397"/>
                      <a:pt x="26878" y="271975"/>
                    </a:cubicBezTo>
                    <a:cubicBezTo>
                      <a:pt x="26878" y="264552"/>
                      <a:pt x="20861" y="258536"/>
                      <a:pt x="13439" y="258536"/>
                    </a:cubicBezTo>
                    <a:cubicBezTo>
                      <a:pt x="6017" y="258536"/>
                      <a:pt x="0" y="264552"/>
                      <a:pt x="0" y="271975"/>
                    </a:cubicBezTo>
                    <a:cubicBezTo>
                      <a:pt x="0" y="279397"/>
                      <a:pt x="6017" y="285414"/>
                      <a:pt x="13439" y="285414"/>
                    </a:cubicBezTo>
                    <a:close/>
                    <a:moveTo>
                      <a:pt x="13439" y="337187"/>
                    </a:moveTo>
                    <a:cubicBezTo>
                      <a:pt x="20861" y="337187"/>
                      <a:pt x="26878" y="331170"/>
                      <a:pt x="26878" y="323748"/>
                    </a:cubicBezTo>
                    <a:cubicBezTo>
                      <a:pt x="26878" y="316326"/>
                      <a:pt x="20861" y="310309"/>
                      <a:pt x="13439" y="310309"/>
                    </a:cubicBezTo>
                    <a:cubicBezTo>
                      <a:pt x="6017" y="310309"/>
                      <a:pt x="0" y="316326"/>
                      <a:pt x="0" y="323748"/>
                    </a:cubicBezTo>
                    <a:cubicBezTo>
                      <a:pt x="0" y="331170"/>
                      <a:pt x="6017" y="337187"/>
                      <a:pt x="13439" y="337187"/>
                    </a:cubicBezTo>
                    <a:close/>
                    <a:moveTo>
                      <a:pt x="13439" y="388960"/>
                    </a:moveTo>
                    <a:cubicBezTo>
                      <a:pt x="20861" y="388960"/>
                      <a:pt x="26878" y="382943"/>
                      <a:pt x="26878" y="375521"/>
                    </a:cubicBezTo>
                    <a:cubicBezTo>
                      <a:pt x="26878" y="368099"/>
                      <a:pt x="20861" y="362082"/>
                      <a:pt x="13439" y="362082"/>
                    </a:cubicBezTo>
                    <a:cubicBezTo>
                      <a:pt x="6017" y="362082"/>
                      <a:pt x="0" y="368099"/>
                      <a:pt x="0" y="375521"/>
                    </a:cubicBezTo>
                    <a:cubicBezTo>
                      <a:pt x="0" y="382943"/>
                      <a:pt x="6017" y="388960"/>
                      <a:pt x="13439" y="388960"/>
                    </a:cubicBezTo>
                    <a:close/>
                    <a:moveTo>
                      <a:pt x="13439" y="440623"/>
                    </a:moveTo>
                    <a:cubicBezTo>
                      <a:pt x="20861" y="440623"/>
                      <a:pt x="26878" y="434607"/>
                      <a:pt x="26878" y="427184"/>
                    </a:cubicBezTo>
                    <a:cubicBezTo>
                      <a:pt x="26878" y="419762"/>
                      <a:pt x="20861" y="413745"/>
                      <a:pt x="13439" y="413745"/>
                    </a:cubicBezTo>
                    <a:cubicBezTo>
                      <a:pt x="6017" y="413745"/>
                      <a:pt x="0" y="419762"/>
                      <a:pt x="0" y="427184"/>
                    </a:cubicBezTo>
                    <a:cubicBezTo>
                      <a:pt x="0" y="434607"/>
                      <a:pt x="6017" y="440623"/>
                      <a:pt x="13439" y="440623"/>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grpSp>
          <p:nvGrpSpPr>
            <p:cNvPr id="328" name="图形 4">
              <a:extLst>
                <a:ext uri="{FF2B5EF4-FFF2-40B4-BE49-F238E27FC236}">
                  <a16:creationId xmlns:a16="http://schemas.microsoft.com/office/drawing/2014/main" id="{BF0B15F1-2F19-07AF-68A8-63A3A3A57A25}"/>
                </a:ext>
              </a:extLst>
            </p:cNvPr>
            <p:cNvGrpSpPr/>
            <p:nvPr/>
          </p:nvGrpSpPr>
          <p:grpSpPr>
            <a:xfrm>
              <a:off x="8851198" y="1352758"/>
              <a:ext cx="440622" cy="1460666"/>
              <a:chOff x="8851198" y="1352758"/>
              <a:chExt cx="440622" cy="1460666"/>
            </a:xfrm>
            <a:solidFill>
              <a:schemeClr val="accent6">
                <a:lumMod val="20000"/>
                <a:lumOff val="80000"/>
                <a:alpha val="59000"/>
              </a:schemeClr>
            </a:solidFill>
          </p:grpSpPr>
          <p:sp>
            <p:nvSpPr>
              <p:cNvPr id="329" name="任意多边形: 形状 328">
                <a:extLst>
                  <a:ext uri="{FF2B5EF4-FFF2-40B4-BE49-F238E27FC236}">
                    <a16:creationId xmlns:a16="http://schemas.microsoft.com/office/drawing/2014/main" id="{3705ECD1-C615-DAC4-B666-755D594A0C60}"/>
                  </a:ext>
                </a:extLst>
              </p:cNvPr>
              <p:cNvSpPr/>
              <p:nvPr/>
            </p:nvSpPr>
            <p:spPr>
              <a:xfrm>
                <a:off x="8851198" y="2468416"/>
                <a:ext cx="440622" cy="345007"/>
              </a:xfrm>
              <a:custGeom>
                <a:avLst/>
                <a:gdLst>
                  <a:gd name="connsiteX0" fmla="*/ 427184 w 440622"/>
                  <a:gd name="connsiteY0" fmla="*/ 345008 h 345007"/>
                  <a:gd name="connsiteX1" fmla="*/ 440623 w 440622"/>
                  <a:gd name="connsiteY1" fmla="*/ 331569 h 345007"/>
                  <a:gd name="connsiteX2" fmla="*/ 427184 w 440622"/>
                  <a:gd name="connsiteY2" fmla="*/ 318130 h 345007"/>
                  <a:gd name="connsiteX3" fmla="*/ 413745 w 440622"/>
                  <a:gd name="connsiteY3" fmla="*/ 331569 h 345007"/>
                  <a:gd name="connsiteX4" fmla="*/ 427184 w 440622"/>
                  <a:gd name="connsiteY4" fmla="*/ 345008 h 345007"/>
                  <a:gd name="connsiteX5" fmla="*/ 375521 w 440622"/>
                  <a:gd name="connsiteY5" fmla="*/ 345008 h 345007"/>
                  <a:gd name="connsiteX6" fmla="*/ 388959 w 440622"/>
                  <a:gd name="connsiteY6" fmla="*/ 331569 h 345007"/>
                  <a:gd name="connsiteX7" fmla="*/ 375521 w 440622"/>
                  <a:gd name="connsiteY7" fmla="*/ 318130 h 345007"/>
                  <a:gd name="connsiteX8" fmla="*/ 362082 w 440622"/>
                  <a:gd name="connsiteY8" fmla="*/ 331569 h 345007"/>
                  <a:gd name="connsiteX9" fmla="*/ 375521 w 440622"/>
                  <a:gd name="connsiteY9" fmla="*/ 345008 h 345007"/>
                  <a:gd name="connsiteX10" fmla="*/ 323748 w 440622"/>
                  <a:gd name="connsiteY10" fmla="*/ 345008 h 345007"/>
                  <a:gd name="connsiteX11" fmla="*/ 337187 w 440622"/>
                  <a:gd name="connsiteY11" fmla="*/ 331569 h 345007"/>
                  <a:gd name="connsiteX12" fmla="*/ 323748 w 440622"/>
                  <a:gd name="connsiteY12" fmla="*/ 318130 h 345007"/>
                  <a:gd name="connsiteX13" fmla="*/ 310309 w 440622"/>
                  <a:gd name="connsiteY13" fmla="*/ 331569 h 345007"/>
                  <a:gd name="connsiteX14" fmla="*/ 323748 w 440622"/>
                  <a:gd name="connsiteY14" fmla="*/ 345008 h 345007"/>
                  <a:gd name="connsiteX15" fmla="*/ 272085 w 440622"/>
                  <a:gd name="connsiteY15" fmla="*/ 345008 h 345007"/>
                  <a:gd name="connsiteX16" fmla="*/ 285524 w 440622"/>
                  <a:gd name="connsiteY16" fmla="*/ 331569 h 345007"/>
                  <a:gd name="connsiteX17" fmla="*/ 272085 w 440622"/>
                  <a:gd name="connsiteY17" fmla="*/ 318130 h 345007"/>
                  <a:gd name="connsiteX18" fmla="*/ 258646 w 440622"/>
                  <a:gd name="connsiteY18" fmla="*/ 331569 h 345007"/>
                  <a:gd name="connsiteX19" fmla="*/ 272085 w 440622"/>
                  <a:gd name="connsiteY19" fmla="*/ 345008 h 345007"/>
                  <a:gd name="connsiteX20" fmla="*/ 220312 w 440622"/>
                  <a:gd name="connsiteY20" fmla="*/ 345008 h 345007"/>
                  <a:gd name="connsiteX21" fmla="*/ 233750 w 440622"/>
                  <a:gd name="connsiteY21" fmla="*/ 331569 h 345007"/>
                  <a:gd name="connsiteX22" fmla="*/ 220312 w 440622"/>
                  <a:gd name="connsiteY22" fmla="*/ 318130 h 345007"/>
                  <a:gd name="connsiteX23" fmla="*/ 206873 w 440622"/>
                  <a:gd name="connsiteY23" fmla="*/ 331569 h 345007"/>
                  <a:gd name="connsiteX24" fmla="*/ 220312 w 440622"/>
                  <a:gd name="connsiteY24" fmla="*/ 345008 h 345007"/>
                  <a:gd name="connsiteX25" fmla="*/ 168649 w 440622"/>
                  <a:gd name="connsiteY25" fmla="*/ 345008 h 345007"/>
                  <a:gd name="connsiteX26" fmla="*/ 182088 w 440622"/>
                  <a:gd name="connsiteY26" fmla="*/ 331569 h 345007"/>
                  <a:gd name="connsiteX27" fmla="*/ 168649 w 440622"/>
                  <a:gd name="connsiteY27" fmla="*/ 318130 h 345007"/>
                  <a:gd name="connsiteX28" fmla="*/ 155210 w 440622"/>
                  <a:gd name="connsiteY28" fmla="*/ 331569 h 345007"/>
                  <a:gd name="connsiteX29" fmla="*/ 168649 w 440622"/>
                  <a:gd name="connsiteY29" fmla="*/ 345008 h 345007"/>
                  <a:gd name="connsiteX30" fmla="*/ 116875 w 440622"/>
                  <a:gd name="connsiteY30" fmla="*/ 345008 h 345007"/>
                  <a:gd name="connsiteX31" fmla="*/ 130314 w 440622"/>
                  <a:gd name="connsiteY31" fmla="*/ 331569 h 345007"/>
                  <a:gd name="connsiteX32" fmla="*/ 116875 w 440622"/>
                  <a:gd name="connsiteY32" fmla="*/ 318130 h 345007"/>
                  <a:gd name="connsiteX33" fmla="*/ 103436 w 440622"/>
                  <a:gd name="connsiteY33" fmla="*/ 331569 h 345007"/>
                  <a:gd name="connsiteX34" fmla="*/ 116875 w 440622"/>
                  <a:gd name="connsiteY34" fmla="*/ 345008 h 345007"/>
                  <a:gd name="connsiteX35" fmla="*/ 65102 w 440622"/>
                  <a:gd name="connsiteY35" fmla="*/ 345008 h 345007"/>
                  <a:gd name="connsiteX36" fmla="*/ 78541 w 440622"/>
                  <a:gd name="connsiteY36" fmla="*/ 331569 h 345007"/>
                  <a:gd name="connsiteX37" fmla="*/ 65102 w 440622"/>
                  <a:gd name="connsiteY37" fmla="*/ 318130 h 345007"/>
                  <a:gd name="connsiteX38" fmla="*/ 51663 w 440622"/>
                  <a:gd name="connsiteY38" fmla="*/ 331569 h 345007"/>
                  <a:gd name="connsiteX39" fmla="*/ 65102 w 440622"/>
                  <a:gd name="connsiteY39" fmla="*/ 345008 h 345007"/>
                  <a:gd name="connsiteX40" fmla="*/ 13439 w 440622"/>
                  <a:gd name="connsiteY40" fmla="*/ 345008 h 345007"/>
                  <a:gd name="connsiteX41" fmla="*/ 26878 w 440622"/>
                  <a:gd name="connsiteY41" fmla="*/ 331569 h 345007"/>
                  <a:gd name="connsiteX42" fmla="*/ 13439 w 440622"/>
                  <a:gd name="connsiteY42" fmla="*/ 318130 h 345007"/>
                  <a:gd name="connsiteX43" fmla="*/ 0 w 440622"/>
                  <a:gd name="connsiteY43" fmla="*/ 331569 h 345007"/>
                  <a:gd name="connsiteX44" fmla="*/ 13439 w 440622"/>
                  <a:gd name="connsiteY44" fmla="*/ 345008 h 345007"/>
                  <a:gd name="connsiteX45" fmla="*/ 427184 w 440622"/>
                  <a:gd name="connsiteY45" fmla="*/ 299514 h 345007"/>
                  <a:gd name="connsiteX46" fmla="*/ 440623 w 440622"/>
                  <a:gd name="connsiteY46" fmla="*/ 286075 h 345007"/>
                  <a:gd name="connsiteX47" fmla="*/ 427184 w 440622"/>
                  <a:gd name="connsiteY47" fmla="*/ 272636 h 345007"/>
                  <a:gd name="connsiteX48" fmla="*/ 413745 w 440622"/>
                  <a:gd name="connsiteY48" fmla="*/ 286075 h 345007"/>
                  <a:gd name="connsiteX49" fmla="*/ 427184 w 440622"/>
                  <a:gd name="connsiteY49" fmla="*/ 299514 h 345007"/>
                  <a:gd name="connsiteX50" fmla="*/ 375521 w 440622"/>
                  <a:gd name="connsiteY50" fmla="*/ 299514 h 345007"/>
                  <a:gd name="connsiteX51" fmla="*/ 388959 w 440622"/>
                  <a:gd name="connsiteY51" fmla="*/ 286075 h 345007"/>
                  <a:gd name="connsiteX52" fmla="*/ 375521 w 440622"/>
                  <a:gd name="connsiteY52" fmla="*/ 272636 h 345007"/>
                  <a:gd name="connsiteX53" fmla="*/ 362082 w 440622"/>
                  <a:gd name="connsiteY53" fmla="*/ 286075 h 345007"/>
                  <a:gd name="connsiteX54" fmla="*/ 375521 w 440622"/>
                  <a:gd name="connsiteY54" fmla="*/ 299514 h 345007"/>
                  <a:gd name="connsiteX55" fmla="*/ 323748 w 440622"/>
                  <a:gd name="connsiteY55" fmla="*/ 299514 h 345007"/>
                  <a:gd name="connsiteX56" fmla="*/ 337187 w 440622"/>
                  <a:gd name="connsiteY56" fmla="*/ 286075 h 345007"/>
                  <a:gd name="connsiteX57" fmla="*/ 323748 w 440622"/>
                  <a:gd name="connsiteY57" fmla="*/ 272636 h 345007"/>
                  <a:gd name="connsiteX58" fmla="*/ 310309 w 440622"/>
                  <a:gd name="connsiteY58" fmla="*/ 286075 h 345007"/>
                  <a:gd name="connsiteX59" fmla="*/ 323748 w 440622"/>
                  <a:gd name="connsiteY59" fmla="*/ 299514 h 345007"/>
                  <a:gd name="connsiteX60" fmla="*/ 272085 w 440622"/>
                  <a:gd name="connsiteY60" fmla="*/ 299514 h 345007"/>
                  <a:gd name="connsiteX61" fmla="*/ 285524 w 440622"/>
                  <a:gd name="connsiteY61" fmla="*/ 286075 h 345007"/>
                  <a:gd name="connsiteX62" fmla="*/ 272085 w 440622"/>
                  <a:gd name="connsiteY62" fmla="*/ 272636 h 345007"/>
                  <a:gd name="connsiteX63" fmla="*/ 258646 w 440622"/>
                  <a:gd name="connsiteY63" fmla="*/ 286075 h 345007"/>
                  <a:gd name="connsiteX64" fmla="*/ 272085 w 440622"/>
                  <a:gd name="connsiteY64" fmla="*/ 299514 h 345007"/>
                  <a:gd name="connsiteX65" fmla="*/ 220312 w 440622"/>
                  <a:gd name="connsiteY65" fmla="*/ 299514 h 345007"/>
                  <a:gd name="connsiteX66" fmla="*/ 233750 w 440622"/>
                  <a:gd name="connsiteY66" fmla="*/ 286075 h 345007"/>
                  <a:gd name="connsiteX67" fmla="*/ 220312 w 440622"/>
                  <a:gd name="connsiteY67" fmla="*/ 272636 h 345007"/>
                  <a:gd name="connsiteX68" fmla="*/ 206873 w 440622"/>
                  <a:gd name="connsiteY68" fmla="*/ 286075 h 345007"/>
                  <a:gd name="connsiteX69" fmla="*/ 220312 w 440622"/>
                  <a:gd name="connsiteY69" fmla="*/ 299514 h 345007"/>
                  <a:gd name="connsiteX70" fmla="*/ 168649 w 440622"/>
                  <a:gd name="connsiteY70" fmla="*/ 299514 h 345007"/>
                  <a:gd name="connsiteX71" fmla="*/ 182088 w 440622"/>
                  <a:gd name="connsiteY71" fmla="*/ 286075 h 345007"/>
                  <a:gd name="connsiteX72" fmla="*/ 168649 w 440622"/>
                  <a:gd name="connsiteY72" fmla="*/ 272636 h 345007"/>
                  <a:gd name="connsiteX73" fmla="*/ 155210 w 440622"/>
                  <a:gd name="connsiteY73" fmla="*/ 286075 h 345007"/>
                  <a:gd name="connsiteX74" fmla="*/ 168649 w 440622"/>
                  <a:gd name="connsiteY74" fmla="*/ 299514 h 345007"/>
                  <a:gd name="connsiteX75" fmla="*/ 116875 w 440622"/>
                  <a:gd name="connsiteY75" fmla="*/ 299514 h 345007"/>
                  <a:gd name="connsiteX76" fmla="*/ 130314 w 440622"/>
                  <a:gd name="connsiteY76" fmla="*/ 286075 h 345007"/>
                  <a:gd name="connsiteX77" fmla="*/ 116875 w 440622"/>
                  <a:gd name="connsiteY77" fmla="*/ 272636 h 345007"/>
                  <a:gd name="connsiteX78" fmla="*/ 103436 w 440622"/>
                  <a:gd name="connsiteY78" fmla="*/ 286075 h 345007"/>
                  <a:gd name="connsiteX79" fmla="*/ 116875 w 440622"/>
                  <a:gd name="connsiteY79" fmla="*/ 299514 h 345007"/>
                  <a:gd name="connsiteX80" fmla="*/ 65102 w 440622"/>
                  <a:gd name="connsiteY80" fmla="*/ 299514 h 345007"/>
                  <a:gd name="connsiteX81" fmla="*/ 78541 w 440622"/>
                  <a:gd name="connsiteY81" fmla="*/ 286075 h 345007"/>
                  <a:gd name="connsiteX82" fmla="*/ 65102 w 440622"/>
                  <a:gd name="connsiteY82" fmla="*/ 272636 h 345007"/>
                  <a:gd name="connsiteX83" fmla="*/ 51663 w 440622"/>
                  <a:gd name="connsiteY83" fmla="*/ 286075 h 345007"/>
                  <a:gd name="connsiteX84" fmla="*/ 65102 w 440622"/>
                  <a:gd name="connsiteY84" fmla="*/ 299514 h 345007"/>
                  <a:gd name="connsiteX85" fmla="*/ 13439 w 440622"/>
                  <a:gd name="connsiteY85" fmla="*/ 299514 h 345007"/>
                  <a:gd name="connsiteX86" fmla="*/ 26878 w 440622"/>
                  <a:gd name="connsiteY86" fmla="*/ 286075 h 345007"/>
                  <a:gd name="connsiteX87" fmla="*/ 13439 w 440622"/>
                  <a:gd name="connsiteY87" fmla="*/ 272636 h 345007"/>
                  <a:gd name="connsiteX88" fmla="*/ 0 w 440622"/>
                  <a:gd name="connsiteY88" fmla="*/ 286075 h 345007"/>
                  <a:gd name="connsiteX89" fmla="*/ 13439 w 440622"/>
                  <a:gd name="connsiteY89" fmla="*/ 299514 h 345007"/>
                  <a:gd name="connsiteX90" fmla="*/ 427184 w 440622"/>
                  <a:gd name="connsiteY90" fmla="*/ 254129 h 345007"/>
                  <a:gd name="connsiteX91" fmla="*/ 440623 w 440622"/>
                  <a:gd name="connsiteY91" fmla="*/ 240690 h 345007"/>
                  <a:gd name="connsiteX92" fmla="*/ 427184 w 440622"/>
                  <a:gd name="connsiteY92" fmla="*/ 227251 h 345007"/>
                  <a:gd name="connsiteX93" fmla="*/ 413745 w 440622"/>
                  <a:gd name="connsiteY93" fmla="*/ 240690 h 345007"/>
                  <a:gd name="connsiteX94" fmla="*/ 427184 w 440622"/>
                  <a:gd name="connsiteY94" fmla="*/ 254129 h 345007"/>
                  <a:gd name="connsiteX95" fmla="*/ 375521 w 440622"/>
                  <a:gd name="connsiteY95" fmla="*/ 254129 h 345007"/>
                  <a:gd name="connsiteX96" fmla="*/ 388959 w 440622"/>
                  <a:gd name="connsiteY96" fmla="*/ 240690 h 345007"/>
                  <a:gd name="connsiteX97" fmla="*/ 375521 w 440622"/>
                  <a:gd name="connsiteY97" fmla="*/ 227251 h 345007"/>
                  <a:gd name="connsiteX98" fmla="*/ 362082 w 440622"/>
                  <a:gd name="connsiteY98" fmla="*/ 240690 h 345007"/>
                  <a:gd name="connsiteX99" fmla="*/ 375521 w 440622"/>
                  <a:gd name="connsiteY99" fmla="*/ 254129 h 345007"/>
                  <a:gd name="connsiteX100" fmla="*/ 323748 w 440622"/>
                  <a:gd name="connsiteY100" fmla="*/ 254129 h 345007"/>
                  <a:gd name="connsiteX101" fmla="*/ 337187 w 440622"/>
                  <a:gd name="connsiteY101" fmla="*/ 240690 h 345007"/>
                  <a:gd name="connsiteX102" fmla="*/ 323748 w 440622"/>
                  <a:gd name="connsiteY102" fmla="*/ 227251 h 345007"/>
                  <a:gd name="connsiteX103" fmla="*/ 310309 w 440622"/>
                  <a:gd name="connsiteY103" fmla="*/ 240690 h 345007"/>
                  <a:gd name="connsiteX104" fmla="*/ 323748 w 440622"/>
                  <a:gd name="connsiteY104" fmla="*/ 254129 h 345007"/>
                  <a:gd name="connsiteX105" fmla="*/ 272085 w 440622"/>
                  <a:gd name="connsiteY105" fmla="*/ 254129 h 345007"/>
                  <a:gd name="connsiteX106" fmla="*/ 285524 w 440622"/>
                  <a:gd name="connsiteY106" fmla="*/ 240690 h 345007"/>
                  <a:gd name="connsiteX107" fmla="*/ 272085 w 440622"/>
                  <a:gd name="connsiteY107" fmla="*/ 227251 h 345007"/>
                  <a:gd name="connsiteX108" fmla="*/ 258646 w 440622"/>
                  <a:gd name="connsiteY108" fmla="*/ 240690 h 345007"/>
                  <a:gd name="connsiteX109" fmla="*/ 272085 w 440622"/>
                  <a:gd name="connsiteY109" fmla="*/ 254129 h 345007"/>
                  <a:gd name="connsiteX110" fmla="*/ 220312 w 440622"/>
                  <a:gd name="connsiteY110" fmla="*/ 254129 h 345007"/>
                  <a:gd name="connsiteX111" fmla="*/ 233750 w 440622"/>
                  <a:gd name="connsiteY111" fmla="*/ 240690 h 345007"/>
                  <a:gd name="connsiteX112" fmla="*/ 220312 w 440622"/>
                  <a:gd name="connsiteY112" fmla="*/ 227251 h 345007"/>
                  <a:gd name="connsiteX113" fmla="*/ 206873 w 440622"/>
                  <a:gd name="connsiteY113" fmla="*/ 240690 h 345007"/>
                  <a:gd name="connsiteX114" fmla="*/ 220312 w 440622"/>
                  <a:gd name="connsiteY114" fmla="*/ 254129 h 345007"/>
                  <a:gd name="connsiteX115" fmla="*/ 168649 w 440622"/>
                  <a:gd name="connsiteY115" fmla="*/ 254129 h 345007"/>
                  <a:gd name="connsiteX116" fmla="*/ 182088 w 440622"/>
                  <a:gd name="connsiteY116" fmla="*/ 240690 h 345007"/>
                  <a:gd name="connsiteX117" fmla="*/ 168649 w 440622"/>
                  <a:gd name="connsiteY117" fmla="*/ 227251 h 345007"/>
                  <a:gd name="connsiteX118" fmla="*/ 155210 w 440622"/>
                  <a:gd name="connsiteY118" fmla="*/ 240690 h 345007"/>
                  <a:gd name="connsiteX119" fmla="*/ 168649 w 440622"/>
                  <a:gd name="connsiteY119" fmla="*/ 254129 h 345007"/>
                  <a:gd name="connsiteX120" fmla="*/ 116875 w 440622"/>
                  <a:gd name="connsiteY120" fmla="*/ 254129 h 345007"/>
                  <a:gd name="connsiteX121" fmla="*/ 130314 w 440622"/>
                  <a:gd name="connsiteY121" fmla="*/ 240690 h 345007"/>
                  <a:gd name="connsiteX122" fmla="*/ 116875 w 440622"/>
                  <a:gd name="connsiteY122" fmla="*/ 227251 h 345007"/>
                  <a:gd name="connsiteX123" fmla="*/ 103436 w 440622"/>
                  <a:gd name="connsiteY123" fmla="*/ 240690 h 345007"/>
                  <a:gd name="connsiteX124" fmla="*/ 116875 w 440622"/>
                  <a:gd name="connsiteY124" fmla="*/ 254129 h 345007"/>
                  <a:gd name="connsiteX125" fmla="*/ 65102 w 440622"/>
                  <a:gd name="connsiteY125" fmla="*/ 254129 h 345007"/>
                  <a:gd name="connsiteX126" fmla="*/ 78541 w 440622"/>
                  <a:gd name="connsiteY126" fmla="*/ 240690 h 345007"/>
                  <a:gd name="connsiteX127" fmla="*/ 65102 w 440622"/>
                  <a:gd name="connsiteY127" fmla="*/ 227251 h 345007"/>
                  <a:gd name="connsiteX128" fmla="*/ 51663 w 440622"/>
                  <a:gd name="connsiteY128" fmla="*/ 240690 h 345007"/>
                  <a:gd name="connsiteX129" fmla="*/ 65102 w 440622"/>
                  <a:gd name="connsiteY129" fmla="*/ 254129 h 345007"/>
                  <a:gd name="connsiteX130" fmla="*/ 13439 w 440622"/>
                  <a:gd name="connsiteY130" fmla="*/ 254129 h 345007"/>
                  <a:gd name="connsiteX131" fmla="*/ 26878 w 440622"/>
                  <a:gd name="connsiteY131" fmla="*/ 240690 h 345007"/>
                  <a:gd name="connsiteX132" fmla="*/ 13439 w 440622"/>
                  <a:gd name="connsiteY132" fmla="*/ 227251 h 345007"/>
                  <a:gd name="connsiteX133" fmla="*/ 0 w 440622"/>
                  <a:gd name="connsiteY133" fmla="*/ 240690 h 345007"/>
                  <a:gd name="connsiteX134" fmla="*/ 13439 w 440622"/>
                  <a:gd name="connsiteY134" fmla="*/ 254129 h 345007"/>
                  <a:gd name="connsiteX135" fmla="*/ 427184 w 440622"/>
                  <a:gd name="connsiteY135" fmla="*/ 208635 h 345007"/>
                  <a:gd name="connsiteX136" fmla="*/ 440623 w 440622"/>
                  <a:gd name="connsiteY136" fmla="*/ 195196 h 345007"/>
                  <a:gd name="connsiteX137" fmla="*/ 427184 w 440622"/>
                  <a:gd name="connsiteY137" fmla="*/ 181757 h 345007"/>
                  <a:gd name="connsiteX138" fmla="*/ 413745 w 440622"/>
                  <a:gd name="connsiteY138" fmla="*/ 195196 h 345007"/>
                  <a:gd name="connsiteX139" fmla="*/ 427184 w 440622"/>
                  <a:gd name="connsiteY139" fmla="*/ 208635 h 345007"/>
                  <a:gd name="connsiteX140" fmla="*/ 375521 w 440622"/>
                  <a:gd name="connsiteY140" fmla="*/ 208635 h 345007"/>
                  <a:gd name="connsiteX141" fmla="*/ 388959 w 440622"/>
                  <a:gd name="connsiteY141" fmla="*/ 195196 h 345007"/>
                  <a:gd name="connsiteX142" fmla="*/ 375521 w 440622"/>
                  <a:gd name="connsiteY142" fmla="*/ 181757 h 345007"/>
                  <a:gd name="connsiteX143" fmla="*/ 362082 w 440622"/>
                  <a:gd name="connsiteY143" fmla="*/ 195196 h 345007"/>
                  <a:gd name="connsiteX144" fmla="*/ 375521 w 440622"/>
                  <a:gd name="connsiteY144" fmla="*/ 208635 h 345007"/>
                  <a:gd name="connsiteX145" fmla="*/ 323748 w 440622"/>
                  <a:gd name="connsiteY145" fmla="*/ 208635 h 345007"/>
                  <a:gd name="connsiteX146" fmla="*/ 337187 w 440622"/>
                  <a:gd name="connsiteY146" fmla="*/ 195196 h 345007"/>
                  <a:gd name="connsiteX147" fmla="*/ 323748 w 440622"/>
                  <a:gd name="connsiteY147" fmla="*/ 181757 h 345007"/>
                  <a:gd name="connsiteX148" fmla="*/ 310309 w 440622"/>
                  <a:gd name="connsiteY148" fmla="*/ 195196 h 345007"/>
                  <a:gd name="connsiteX149" fmla="*/ 323748 w 440622"/>
                  <a:gd name="connsiteY149" fmla="*/ 208635 h 345007"/>
                  <a:gd name="connsiteX150" fmla="*/ 272085 w 440622"/>
                  <a:gd name="connsiteY150" fmla="*/ 208635 h 345007"/>
                  <a:gd name="connsiteX151" fmla="*/ 285524 w 440622"/>
                  <a:gd name="connsiteY151" fmla="*/ 195196 h 345007"/>
                  <a:gd name="connsiteX152" fmla="*/ 272085 w 440622"/>
                  <a:gd name="connsiteY152" fmla="*/ 181757 h 345007"/>
                  <a:gd name="connsiteX153" fmla="*/ 258646 w 440622"/>
                  <a:gd name="connsiteY153" fmla="*/ 195196 h 345007"/>
                  <a:gd name="connsiteX154" fmla="*/ 272085 w 440622"/>
                  <a:gd name="connsiteY154" fmla="*/ 208635 h 345007"/>
                  <a:gd name="connsiteX155" fmla="*/ 220312 w 440622"/>
                  <a:gd name="connsiteY155" fmla="*/ 208635 h 345007"/>
                  <a:gd name="connsiteX156" fmla="*/ 233750 w 440622"/>
                  <a:gd name="connsiteY156" fmla="*/ 195196 h 345007"/>
                  <a:gd name="connsiteX157" fmla="*/ 220312 w 440622"/>
                  <a:gd name="connsiteY157" fmla="*/ 181757 h 345007"/>
                  <a:gd name="connsiteX158" fmla="*/ 206873 w 440622"/>
                  <a:gd name="connsiteY158" fmla="*/ 195196 h 345007"/>
                  <a:gd name="connsiteX159" fmla="*/ 220312 w 440622"/>
                  <a:gd name="connsiteY159" fmla="*/ 208635 h 345007"/>
                  <a:gd name="connsiteX160" fmla="*/ 168649 w 440622"/>
                  <a:gd name="connsiteY160" fmla="*/ 208635 h 345007"/>
                  <a:gd name="connsiteX161" fmla="*/ 182088 w 440622"/>
                  <a:gd name="connsiteY161" fmla="*/ 195196 h 345007"/>
                  <a:gd name="connsiteX162" fmla="*/ 168649 w 440622"/>
                  <a:gd name="connsiteY162" fmla="*/ 181757 h 345007"/>
                  <a:gd name="connsiteX163" fmla="*/ 155210 w 440622"/>
                  <a:gd name="connsiteY163" fmla="*/ 195196 h 345007"/>
                  <a:gd name="connsiteX164" fmla="*/ 168649 w 440622"/>
                  <a:gd name="connsiteY164" fmla="*/ 208635 h 345007"/>
                  <a:gd name="connsiteX165" fmla="*/ 116875 w 440622"/>
                  <a:gd name="connsiteY165" fmla="*/ 208635 h 345007"/>
                  <a:gd name="connsiteX166" fmla="*/ 130314 w 440622"/>
                  <a:gd name="connsiteY166" fmla="*/ 195196 h 345007"/>
                  <a:gd name="connsiteX167" fmla="*/ 116875 w 440622"/>
                  <a:gd name="connsiteY167" fmla="*/ 181757 h 345007"/>
                  <a:gd name="connsiteX168" fmla="*/ 103436 w 440622"/>
                  <a:gd name="connsiteY168" fmla="*/ 195196 h 345007"/>
                  <a:gd name="connsiteX169" fmla="*/ 116875 w 440622"/>
                  <a:gd name="connsiteY169" fmla="*/ 208635 h 345007"/>
                  <a:gd name="connsiteX170" fmla="*/ 65102 w 440622"/>
                  <a:gd name="connsiteY170" fmla="*/ 208635 h 345007"/>
                  <a:gd name="connsiteX171" fmla="*/ 78541 w 440622"/>
                  <a:gd name="connsiteY171" fmla="*/ 195196 h 345007"/>
                  <a:gd name="connsiteX172" fmla="*/ 65102 w 440622"/>
                  <a:gd name="connsiteY172" fmla="*/ 181757 h 345007"/>
                  <a:gd name="connsiteX173" fmla="*/ 51663 w 440622"/>
                  <a:gd name="connsiteY173" fmla="*/ 195196 h 345007"/>
                  <a:gd name="connsiteX174" fmla="*/ 65102 w 440622"/>
                  <a:gd name="connsiteY174" fmla="*/ 208635 h 345007"/>
                  <a:gd name="connsiteX175" fmla="*/ 13439 w 440622"/>
                  <a:gd name="connsiteY175" fmla="*/ 208635 h 345007"/>
                  <a:gd name="connsiteX176" fmla="*/ 26878 w 440622"/>
                  <a:gd name="connsiteY176" fmla="*/ 195196 h 345007"/>
                  <a:gd name="connsiteX177" fmla="*/ 13439 w 440622"/>
                  <a:gd name="connsiteY177" fmla="*/ 181757 h 345007"/>
                  <a:gd name="connsiteX178" fmla="*/ 0 w 440622"/>
                  <a:gd name="connsiteY178" fmla="*/ 195196 h 345007"/>
                  <a:gd name="connsiteX179" fmla="*/ 13439 w 440622"/>
                  <a:gd name="connsiteY179" fmla="*/ 208635 h 345007"/>
                  <a:gd name="connsiteX180" fmla="*/ 427184 w 440622"/>
                  <a:gd name="connsiteY180" fmla="*/ 163251 h 345007"/>
                  <a:gd name="connsiteX181" fmla="*/ 440623 w 440622"/>
                  <a:gd name="connsiteY181" fmla="*/ 149812 h 345007"/>
                  <a:gd name="connsiteX182" fmla="*/ 427184 w 440622"/>
                  <a:gd name="connsiteY182" fmla="*/ 136373 h 345007"/>
                  <a:gd name="connsiteX183" fmla="*/ 413745 w 440622"/>
                  <a:gd name="connsiteY183" fmla="*/ 149812 h 345007"/>
                  <a:gd name="connsiteX184" fmla="*/ 427184 w 440622"/>
                  <a:gd name="connsiteY184" fmla="*/ 163251 h 345007"/>
                  <a:gd name="connsiteX185" fmla="*/ 375521 w 440622"/>
                  <a:gd name="connsiteY185" fmla="*/ 163251 h 345007"/>
                  <a:gd name="connsiteX186" fmla="*/ 388959 w 440622"/>
                  <a:gd name="connsiteY186" fmla="*/ 149812 h 345007"/>
                  <a:gd name="connsiteX187" fmla="*/ 375521 w 440622"/>
                  <a:gd name="connsiteY187" fmla="*/ 136373 h 345007"/>
                  <a:gd name="connsiteX188" fmla="*/ 362082 w 440622"/>
                  <a:gd name="connsiteY188" fmla="*/ 149812 h 345007"/>
                  <a:gd name="connsiteX189" fmla="*/ 375521 w 440622"/>
                  <a:gd name="connsiteY189" fmla="*/ 163251 h 345007"/>
                  <a:gd name="connsiteX190" fmla="*/ 323748 w 440622"/>
                  <a:gd name="connsiteY190" fmla="*/ 163251 h 345007"/>
                  <a:gd name="connsiteX191" fmla="*/ 337187 w 440622"/>
                  <a:gd name="connsiteY191" fmla="*/ 149812 h 345007"/>
                  <a:gd name="connsiteX192" fmla="*/ 323748 w 440622"/>
                  <a:gd name="connsiteY192" fmla="*/ 136373 h 345007"/>
                  <a:gd name="connsiteX193" fmla="*/ 310309 w 440622"/>
                  <a:gd name="connsiteY193" fmla="*/ 149812 h 345007"/>
                  <a:gd name="connsiteX194" fmla="*/ 323748 w 440622"/>
                  <a:gd name="connsiteY194" fmla="*/ 163251 h 345007"/>
                  <a:gd name="connsiteX195" fmla="*/ 272085 w 440622"/>
                  <a:gd name="connsiteY195" fmla="*/ 163251 h 345007"/>
                  <a:gd name="connsiteX196" fmla="*/ 285524 w 440622"/>
                  <a:gd name="connsiteY196" fmla="*/ 149812 h 345007"/>
                  <a:gd name="connsiteX197" fmla="*/ 272085 w 440622"/>
                  <a:gd name="connsiteY197" fmla="*/ 136373 h 345007"/>
                  <a:gd name="connsiteX198" fmla="*/ 258646 w 440622"/>
                  <a:gd name="connsiteY198" fmla="*/ 149812 h 345007"/>
                  <a:gd name="connsiteX199" fmla="*/ 272085 w 440622"/>
                  <a:gd name="connsiteY199" fmla="*/ 163251 h 345007"/>
                  <a:gd name="connsiteX200" fmla="*/ 220312 w 440622"/>
                  <a:gd name="connsiteY200" fmla="*/ 163251 h 345007"/>
                  <a:gd name="connsiteX201" fmla="*/ 233750 w 440622"/>
                  <a:gd name="connsiteY201" fmla="*/ 149812 h 345007"/>
                  <a:gd name="connsiteX202" fmla="*/ 220312 w 440622"/>
                  <a:gd name="connsiteY202" fmla="*/ 136373 h 345007"/>
                  <a:gd name="connsiteX203" fmla="*/ 206873 w 440622"/>
                  <a:gd name="connsiteY203" fmla="*/ 149812 h 345007"/>
                  <a:gd name="connsiteX204" fmla="*/ 220312 w 440622"/>
                  <a:gd name="connsiteY204" fmla="*/ 163251 h 345007"/>
                  <a:gd name="connsiteX205" fmla="*/ 168649 w 440622"/>
                  <a:gd name="connsiteY205" fmla="*/ 163251 h 345007"/>
                  <a:gd name="connsiteX206" fmla="*/ 182088 w 440622"/>
                  <a:gd name="connsiteY206" fmla="*/ 149812 h 345007"/>
                  <a:gd name="connsiteX207" fmla="*/ 168649 w 440622"/>
                  <a:gd name="connsiteY207" fmla="*/ 136373 h 345007"/>
                  <a:gd name="connsiteX208" fmla="*/ 155210 w 440622"/>
                  <a:gd name="connsiteY208" fmla="*/ 149812 h 345007"/>
                  <a:gd name="connsiteX209" fmla="*/ 168649 w 440622"/>
                  <a:gd name="connsiteY209" fmla="*/ 163251 h 345007"/>
                  <a:gd name="connsiteX210" fmla="*/ 116875 w 440622"/>
                  <a:gd name="connsiteY210" fmla="*/ 163251 h 345007"/>
                  <a:gd name="connsiteX211" fmla="*/ 130314 w 440622"/>
                  <a:gd name="connsiteY211" fmla="*/ 149812 h 345007"/>
                  <a:gd name="connsiteX212" fmla="*/ 116875 w 440622"/>
                  <a:gd name="connsiteY212" fmla="*/ 136373 h 345007"/>
                  <a:gd name="connsiteX213" fmla="*/ 103436 w 440622"/>
                  <a:gd name="connsiteY213" fmla="*/ 149812 h 345007"/>
                  <a:gd name="connsiteX214" fmla="*/ 116875 w 440622"/>
                  <a:gd name="connsiteY214" fmla="*/ 163251 h 345007"/>
                  <a:gd name="connsiteX215" fmla="*/ 65102 w 440622"/>
                  <a:gd name="connsiteY215" fmla="*/ 163251 h 345007"/>
                  <a:gd name="connsiteX216" fmla="*/ 78541 w 440622"/>
                  <a:gd name="connsiteY216" fmla="*/ 149812 h 345007"/>
                  <a:gd name="connsiteX217" fmla="*/ 65102 w 440622"/>
                  <a:gd name="connsiteY217" fmla="*/ 136373 h 345007"/>
                  <a:gd name="connsiteX218" fmla="*/ 51663 w 440622"/>
                  <a:gd name="connsiteY218" fmla="*/ 149812 h 345007"/>
                  <a:gd name="connsiteX219" fmla="*/ 65102 w 440622"/>
                  <a:gd name="connsiteY219" fmla="*/ 163251 h 345007"/>
                  <a:gd name="connsiteX220" fmla="*/ 13439 w 440622"/>
                  <a:gd name="connsiteY220" fmla="*/ 163251 h 345007"/>
                  <a:gd name="connsiteX221" fmla="*/ 26878 w 440622"/>
                  <a:gd name="connsiteY221" fmla="*/ 149812 h 345007"/>
                  <a:gd name="connsiteX222" fmla="*/ 13439 w 440622"/>
                  <a:gd name="connsiteY222" fmla="*/ 136373 h 345007"/>
                  <a:gd name="connsiteX223" fmla="*/ 0 w 440622"/>
                  <a:gd name="connsiteY223" fmla="*/ 149812 h 345007"/>
                  <a:gd name="connsiteX224" fmla="*/ 13439 w 440622"/>
                  <a:gd name="connsiteY224" fmla="*/ 163251 h 345007"/>
                  <a:gd name="connsiteX225" fmla="*/ 427184 w 440622"/>
                  <a:gd name="connsiteY225" fmla="*/ 117757 h 345007"/>
                  <a:gd name="connsiteX226" fmla="*/ 440623 w 440622"/>
                  <a:gd name="connsiteY226" fmla="*/ 104318 h 345007"/>
                  <a:gd name="connsiteX227" fmla="*/ 427184 w 440622"/>
                  <a:gd name="connsiteY227" fmla="*/ 90879 h 345007"/>
                  <a:gd name="connsiteX228" fmla="*/ 413745 w 440622"/>
                  <a:gd name="connsiteY228" fmla="*/ 104318 h 345007"/>
                  <a:gd name="connsiteX229" fmla="*/ 427184 w 440622"/>
                  <a:gd name="connsiteY229" fmla="*/ 117757 h 345007"/>
                  <a:gd name="connsiteX230" fmla="*/ 375521 w 440622"/>
                  <a:gd name="connsiteY230" fmla="*/ 117757 h 345007"/>
                  <a:gd name="connsiteX231" fmla="*/ 388959 w 440622"/>
                  <a:gd name="connsiteY231" fmla="*/ 104318 h 345007"/>
                  <a:gd name="connsiteX232" fmla="*/ 375521 w 440622"/>
                  <a:gd name="connsiteY232" fmla="*/ 90879 h 345007"/>
                  <a:gd name="connsiteX233" fmla="*/ 362082 w 440622"/>
                  <a:gd name="connsiteY233" fmla="*/ 104318 h 345007"/>
                  <a:gd name="connsiteX234" fmla="*/ 375521 w 440622"/>
                  <a:gd name="connsiteY234" fmla="*/ 117757 h 345007"/>
                  <a:gd name="connsiteX235" fmla="*/ 323748 w 440622"/>
                  <a:gd name="connsiteY235" fmla="*/ 117757 h 345007"/>
                  <a:gd name="connsiteX236" fmla="*/ 337187 w 440622"/>
                  <a:gd name="connsiteY236" fmla="*/ 104318 h 345007"/>
                  <a:gd name="connsiteX237" fmla="*/ 323748 w 440622"/>
                  <a:gd name="connsiteY237" fmla="*/ 90879 h 345007"/>
                  <a:gd name="connsiteX238" fmla="*/ 310309 w 440622"/>
                  <a:gd name="connsiteY238" fmla="*/ 104318 h 345007"/>
                  <a:gd name="connsiteX239" fmla="*/ 323748 w 440622"/>
                  <a:gd name="connsiteY239" fmla="*/ 117757 h 345007"/>
                  <a:gd name="connsiteX240" fmla="*/ 272085 w 440622"/>
                  <a:gd name="connsiteY240" fmla="*/ 117757 h 345007"/>
                  <a:gd name="connsiteX241" fmla="*/ 285524 w 440622"/>
                  <a:gd name="connsiteY241" fmla="*/ 104318 h 345007"/>
                  <a:gd name="connsiteX242" fmla="*/ 272085 w 440622"/>
                  <a:gd name="connsiteY242" fmla="*/ 90879 h 345007"/>
                  <a:gd name="connsiteX243" fmla="*/ 258646 w 440622"/>
                  <a:gd name="connsiteY243" fmla="*/ 104318 h 345007"/>
                  <a:gd name="connsiteX244" fmla="*/ 272085 w 440622"/>
                  <a:gd name="connsiteY244" fmla="*/ 117757 h 345007"/>
                  <a:gd name="connsiteX245" fmla="*/ 220312 w 440622"/>
                  <a:gd name="connsiteY245" fmla="*/ 117757 h 345007"/>
                  <a:gd name="connsiteX246" fmla="*/ 233750 w 440622"/>
                  <a:gd name="connsiteY246" fmla="*/ 104318 h 345007"/>
                  <a:gd name="connsiteX247" fmla="*/ 220312 w 440622"/>
                  <a:gd name="connsiteY247" fmla="*/ 90879 h 345007"/>
                  <a:gd name="connsiteX248" fmla="*/ 206873 w 440622"/>
                  <a:gd name="connsiteY248" fmla="*/ 104318 h 345007"/>
                  <a:gd name="connsiteX249" fmla="*/ 220312 w 440622"/>
                  <a:gd name="connsiteY249" fmla="*/ 117757 h 345007"/>
                  <a:gd name="connsiteX250" fmla="*/ 168649 w 440622"/>
                  <a:gd name="connsiteY250" fmla="*/ 117757 h 345007"/>
                  <a:gd name="connsiteX251" fmla="*/ 182088 w 440622"/>
                  <a:gd name="connsiteY251" fmla="*/ 104318 h 345007"/>
                  <a:gd name="connsiteX252" fmla="*/ 168649 w 440622"/>
                  <a:gd name="connsiteY252" fmla="*/ 90879 h 345007"/>
                  <a:gd name="connsiteX253" fmla="*/ 155210 w 440622"/>
                  <a:gd name="connsiteY253" fmla="*/ 104318 h 345007"/>
                  <a:gd name="connsiteX254" fmla="*/ 168649 w 440622"/>
                  <a:gd name="connsiteY254" fmla="*/ 117757 h 345007"/>
                  <a:gd name="connsiteX255" fmla="*/ 116875 w 440622"/>
                  <a:gd name="connsiteY255" fmla="*/ 117757 h 345007"/>
                  <a:gd name="connsiteX256" fmla="*/ 130314 w 440622"/>
                  <a:gd name="connsiteY256" fmla="*/ 104318 h 345007"/>
                  <a:gd name="connsiteX257" fmla="*/ 116875 w 440622"/>
                  <a:gd name="connsiteY257" fmla="*/ 90879 h 345007"/>
                  <a:gd name="connsiteX258" fmla="*/ 103436 w 440622"/>
                  <a:gd name="connsiteY258" fmla="*/ 104318 h 345007"/>
                  <a:gd name="connsiteX259" fmla="*/ 116875 w 440622"/>
                  <a:gd name="connsiteY259" fmla="*/ 117757 h 345007"/>
                  <a:gd name="connsiteX260" fmla="*/ 65102 w 440622"/>
                  <a:gd name="connsiteY260" fmla="*/ 117757 h 345007"/>
                  <a:gd name="connsiteX261" fmla="*/ 78541 w 440622"/>
                  <a:gd name="connsiteY261" fmla="*/ 104318 h 345007"/>
                  <a:gd name="connsiteX262" fmla="*/ 65102 w 440622"/>
                  <a:gd name="connsiteY262" fmla="*/ 90879 h 345007"/>
                  <a:gd name="connsiteX263" fmla="*/ 51663 w 440622"/>
                  <a:gd name="connsiteY263" fmla="*/ 104318 h 345007"/>
                  <a:gd name="connsiteX264" fmla="*/ 65102 w 440622"/>
                  <a:gd name="connsiteY264" fmla="*/ 117757 h 345007"/>
                  <a:gd name="connsiteX265" fmla="*/ 13439 w 440622"/>
                  <a:gd name="connsiteY265" fmla="*/ 117757 h 345007"/>
                  <a:gd name="connsiteX266" fmla="*/ 26878 w 440622"/>
                  <a:gd name="connsiteY266" fmla="*/ 104318 h 345007"/>
                  <a:gd name="connsiteX267" fmla="*/ 13439 w 440622"/>
                  <a:gd name="connsiteY267" fmla="*/ 90879 h 345007"/>
                  <a:gd name="connsiteX268" fmla="*/ 0 w 440622"/>
                  <a:gd name="connsiteY268" fmla="*/ 104318 h 345007"/>
                  <a:gd name="connsiteX269" fmla="*/ 13439 w 440622"/>
                  <a:gd name="connsiteY269" fmla="*/ 117757 h 345007"/>
                  <a:gd name="connsiteX270" fmla="*/ 427184 w 440622"/>
                  <a:gd name="connsiteY270" fmla="*/ 72262 h 345007"/>
                  <a:gd name="connsiteX271" fmla="*/ 440623 w 440622"/>
                  <a:gd name="connsiteY271" fmla="*/ 58823 h 345007"/>
                  <a:gd name="connsiteX272" fmla="*/ 427184 w 440622"/>
                  <a:gd name="connsiteY272" fmla="*/ 45384 h 345007"/>
                  <a:gd name="connsiteX273" fmla="*/ 413745 w 440622"/>
                  <a:gd name="connsiteY273" fmla="*/ 58823 h 345007"/>
                  <a:gd name="connsiteX274" fmla="*/ 427184 w 440622"/>
                  <a:gd name="connsiteY274" fmla="*/ 72262 h 345007"/>
                  <a:gd name="connsiteX275" fmla="*/ 375521 w 440622"/>
                  <a:gd name="connsiteY275" fmla="*/ 72262 h 345007"/>
                  <a:gd name="connsiteX276" fmla="*/ 388959 w 440622"/>
                  <a:gd name="connsiteY276" fmla="*/ 58823 h 345007"/>
                  <a:gd name="connsiteX277" fmla="*/ 375521 w 440622"/>
                  <a:gd name="connsiteY277" fmla="*/ 45384 h 345007"/>
                  <a:gd name="connsiteX278" fmla="*/ 362082 w 440622"/>
                  <a:gd name="connsiteY278" fmla="*/ 58823 h 345007"/>
                  <a:gd name="connsiteX279" fmla="*/ 375521 w 440622"/>
                  <a:gd name="connsiteY279" fmla="*/ 72262 h 345007"/>
                  <a:gd name="connsiteX280" fmla="*/ 323748 w 440622"/>
                  <a:gd name="connsiteY280" fmla="*/ 72262 h 345007"/>
                  <a:gd name="connsiteX281" fmla="*/ 337187 w 440622"/>
                  <a:gd name="connsiteY281" fmla="*/ 58823 h 345007"/>
                  <a:gd name="connsiteX282" fmla="*/ 323748 w 440622"/>
                  <a:gd name="connsiteY282" fmla="*/ 45384 h 345007"/>
                  <a:gd name="connsiteX283" fmla="*/ 310309 w 440622"/>
                  <a:gd name="connsiteY283" fmla="*/ 58823 h 345007"/>
                  <a:gd name="connsiteX284" fmla="*/ 323748 w 440622"/>
                  <a:gd name="connsiteY284" fmla="*/ 72262 h 345007"/>
                  <a:gd name="connsiteX285" fmla="*/ 272085 w 440622"/>
                  <a:gd name="connsiteY285" fmla="*/ 72262 h 345007"/>
                  <a:gd name="connsiteX286" fmla="*/ 285524 w 440622"/>
                  <a:gd name="connsiteY286" fmla="*/ 58823 h 345007"/>
                  <a:gd name="connsiteX287" fmla="*/ 272085 w 440622"/>
                  <a:gd name="connsiteY287" fmla="*/ 45384 h 345007"/>
                  <a:gd name="connsiteX288" fmla="*/ 258646 w 440622"/>
                  <a:gd name="connsiteY288" fmla="*/ 58823 h 345007"/>
                  <a:gd name="connsiteX289" fmla="*/ 272085 w 440622"/>
                  <a:gd name="connsiteY289" fmla="*/ 72262 h 345007"/>
                  <a:gd name="connsiteX290" fmla="*/ 220312 w 440622"/>
                  <a:gd name="connsiteY290" fmla="*/ 72262 h 345007"/>
                  <a:gd name="connsiteX291" fmla="*/ 233750 w 440622"/>
                  <a:gd name="connsiteY291" fmla="*/ 58823 h 345007"/>
                  <a:gd name="connsiteX292" fmla="*/ 220312 w 440622"/>
                  <a:gd name="connsiteY292" fmla="*/ 45384 h 345007"/>
                  <a:gd name="connsiteX293" fmla="*/ 206873 w 440622"/>
                  <a:gd name="connsiteY293" fmla="*/ 58823 h 345007"/>
                  <a:gd name="connsiteX294" fmla="*/ 220312 w 440622"/>
                  <a:gd name="connsiteY294" fmla="*/ 72262 h 345007"/>
                  <a:gd name="connsiteX295" fmla="*/ 168649 w 440622"/>
                  <a:gd name="connsiteY295" fmla="*/ 72262 h 345007"/>
                  <a:gd name="connsiteX296" fmla="*/ 182088 w 440622"/>
                  <a:gd name="connsiteY296" fmla="*/ 58823 h 345007"/>
                  <a:gd name="connsiteX297" fmla="*/ 168649 w 440622"/>
                  <a:gd name="connsiteY297" fmla="*/ 45384 h 345007"/>
                  <a:gd name="connsiteX298" fmla="*/ 155210 w 440622"/>
                  <a:gd name="connsiteY298" fmla="*/ 58823 h 345007"/>
                  <a:gd name="connsiteX299" fmla="*/ 168649 w 440622"/>
                  <a:gd name="connsiteY299" fmla="*/ 72262 h 345007"/>
                  <a:gd name="connsiteX300" fmla="*/ 116875 w 440622"/>
                  <a:gd name="connsiteY300" fmla="*/ 72262 h 345007"/>
                  <a:gd name="connsiteX301" fmla="*/ 130314 w 440622"/>
                  <a:gd name="connsiteY301" fmla="*/ 58823 h 345007"/>
                  <a:gd name="connsiteX302" fmla="*/ 116875 w 440622"/>
                  <a:gd name="connsiteY302" fmla="*/ 45384 h 345007"/>
                  <a:gd name="connsiteX303" fmla="*/ 103436 w 440622"/>
                  <a:gd name="connsiteY303" fmla="*/ 58823 h 345007"/>
                  <a:gd name="connsiteX304" fmla="*/ 116875 w 440622"/>
                  <a:gd name="connsiteY304" fmla="*/ 72262 h 345007"/>
                  <a:gd name="connsiteX305" fmla="*/ 65102 w 440622"/>
                  <a:gd name="connsiteY305" fmla="*/ 72262 h 345007"/>
                  <a:gd name="connsiteX306" fmla="*/ 78541 w 440622"/>
                  <a:gd name="connsiteY306" fmla="*/ 58823 h 345007"/>
                  <a:gd name="connsiteX307" fmla="*/ 65102 w 440622"/>
                  <a:gd name="connsiteY307" fmla="*/ 45384 h 345007"/>
                  <a:gd name="connsiteX308" fmla="*/ 51663 w 440622"/>
                  <a:gd name="connsiteY308" fmla="*/ 58823 h 345007"/>
                  <a:gd name="connsiteX309" fmla="*/ 65102 w 440622"/>
                  <a:gd name="connsiteY309" fmla="*/ 72262 h 345007"/>
                  <a:gd name="connsiteX310" fmla="*/ 13439 w 440622"/>
                  <a:gd name="connsiteY310" fmla="*/ 72262 h 345007"/>
                  <a:gd name="connsiteX311" fmla="*/ 26878 w 440622"/>
                  <a:gd name="connsiteY311" fmla="*/ 58823 h 345007"/>
                  <a:gd name="connsiteX312" fmla="*/ 13439 w 440622"/>
                  <a:gd name="connsiteY312" fmla="*/ 45384 h 345007"/>
                  <a:gd name="connsiteX313" fmla="*/ 0 w 440622"/>
                  <a:gd name="connsiteY313" fmla="*/ 58823 h 345007"/>
                  <a:gd name="connsiteX314" fmla="*/ 13439 w 440622"/>
                  <a:gd name="connsiteY314" fmla="*/ 72262 h 345007"/>
                  <a:gd name="connsiteX315" fmla="*/ 427184 w 440622"/>
                  <a:gd name="connsiteY315" fmla="*/ 26878 h 345007"/>
                  <a:gd name="connsiteX316" fmla="*/ 440623 w 440622"/>
                  <a:gd name="connsiteY316" fmla="*/ 13439 h 345007"/>
                  <a:gd name="connsiteX317" fmla="*/ 427184 w 440622"/>
                  <a:gd name="connsiteY317" fmla="*/ 0 h 345007"/>
                  <a:gd name="connsiteX318" fmla="*/ 413745 w 440622"/>
                  <a:gd name="connsiteY318" fmla="*/ 13439 h 345007"/>
                  <a:gd name="connsiteX319" fmla="*/ 427184 w 440622"/>
                  <a:gd name="connsiteY319" fmla="*/ 26878 h 345007"/>
                  <a:gd name="connsiteX320" fmla="*/ 375521 w 440622"/>
                  <a:gd name="connsiteY320" fmla="*/ 26878 h 345007"/>
                  <a:gd name="connsiteX321" fmla="*/ 388959 w 440622"/>
                  <a:gd name="connsiteY321" fmla="*/ 13439 h 345007"/>
                  <a:gd name="connsiteX322" fmla="*/ 375521 w 440622"/>
                  <a:gd name="connsiteY322" fmla="*/ 0 h 345007"/>
                  <a:gd name="connsiteX323" fmla="*/ 362082 w 440622"/>
                  <a:gd name="connsiteY323" fmla="*/ 13439 h 345007"/>
                  <a:gd name="connsiteX324" fmla="*/ 375521 w 440622"/>
                  <a:gd name="connsiteY324" fmla="*/ 26878 h 345007"/>
                  <a:gd name="connsiteX325" fmla="*/ 323748 w 440622"/>
                  <a:gd name="connsiteY325" fmla="*/ 26878 h 345007"/>
                  <a:gd name="connsiteX326" fmla="*/ 337187 w 440622"/>
                  <a:gd name="connsiteY326" fmla="*/ 13439 h 345007"/>
                  <a:gd name="connsiteX327" fmla="*/ 323748 w 440622"/>
                  <a:gd name="connsiteY327" fmla="*/ 0 h 345007"/>
                  <a:gd name="connsiteX328" fmla="*/ 310309 w 440622"/>
                  <a:gd name="connsiteY328" fmla="*/ 13439 h 345007"/>
                  <a:gd name="connsiteX329" fmla="*/ 323748 w 440622"/>
                  <a:gd name="connsiteY329" fmla="*/ 26878 h 345007"/>
                  <a:gd name="connsiteX330" fmla="*/ 272085 w 440622"/>
                  <a:gd name="connsiteY330" fmla="*/ 26878 h 345007"/>
                  <a:gd name="connsiteX331" fmla="*/ 285524 w 440622"/>
                  <a:gd name="connsiteY331" fmla="*/ 13439 h 345007"/>
                  <a:gd name="connsiteX332" fmla="*/ 272085 w 440622"/>
                  <a:gd name="connsiteY332" fmla="*/ 0 h 345007"/>
                  <a:gd name="connsiteX333" fmla="*/ 258646 w 440622"/>
                  <a:gd name="connsiteY333" fmla="*/ 13439 h 345007"/>
                  <a:gd name="connsiteX334" fmla="*/ 272085 w 440622"/>
                  <a:gd name="connsiteY334" fmla="*/ 26878 h 345007"/>
                  <a:gd name="connsiteX335" fmla="*/ 220312 w 440622"/>
                  <a:gd name="connsiteY335" fmla="*/ 26878 h 345007"/>
                  <a:gd name="connsiteX336" fmla="*/ 233750 w 440622"/>
                  <a:gd name="connsiteY336" fmla="*/ 13439 h 345007"/>
                  <a:gd name="connsiteX337" fmla="*/ 220312 w 440622"/>
                  <a:gd name="connsiteY337" fmla="*/ 0 h 345007"/>
                  <a:gd name="connsiteX338" fmla="*/ 206873 w 440622"/>
                  <a:gd name="connsiteY338" fmla="*/ 13439 h 345007"/>
                  <a:gd name="connsiteX339" fmla="*/ 220312 w 440622"/>
                  <a:gd name="connsiteY339" fmla="*/ 26878 h 345007"/>
                  <a:gd name="connsiteX340" fmla="*/ 168649 w 440622"/>
                  <a:gd name="connsiteY340" fmla="*/ 26878 h 345007"/>
                  <a:gd name="connsiteX341" fmla="*/ 182088 w 440622"/>
                  <a:gd name="connsiteY341" fmla="*/ 13439 h 345007"/>
                  <a:gd name="connsiteX342" fmla="*/ 168649 w 440622"/>
                  <a:gd name="connsiteY342" fmla="*/ 0 h 345007"/>
                  <a:gd name="connsiteX343" fmla="*/ 155210 w 440622"/>
                  <a:gd name="connsiteY343" fmla="*/ 13439 h 345007"/>
                  <a:gd name="connsiteX344" fmla="*/ 168649 w 440622"/>
                  <a:gd name="connsiteY344" fmla="*/ 26878 h 345007"/>
                  <a:gd name="connsiteX345" fmla="*/ 116875 w 440622"/>
                  <a:gd name="connsiteY345" fmla="*/ 26878 h 345007"/>
                  <a:gd name="connsiteX346" fmla="*/ 130314 w 440622"/>
                  <a:gd name="connsiteY346" fmla="*/ 13439 h 345007"/>
                  <a:gd name="connsiteX347" fmla="*/ 116875 w 440622"/>
                  <a:gd name="connsiteY347" fmla="*/ 0 h 345007"/>
                  <a:gd name="connsiteX348" fmla="*/ 103436 w 440622"/>
                  <a:gd name="connsiteY348" fmla="*/ 13439 h 345007"/>
                  <a:gd name="connsiteX349" fmla="*/ 116875 w 440622"/>
                  <a:gd name="connsiteY349" fmla="*/ 26878 h 345007"/>
                  <a:gd name="connsiteX350" fmla="*/ 65102 w 440622"/>
                  <a:gd name="connsiteY350" fmla="*/ 26878 h 345007"/>
                  <a:gd name="connsiteX351" fmla="*/ 78541 w 440622"/>
                  <a:gd name="connsiteY351" fmla="*/ 13439 h 345007"/>
                  <a:gd name="connsiteX352" fmla="*/ 65102 w 440622"/>
                  <a:gd name="connsiteY352" fmla="*/ 0 h 345007"/>
                  <a:gd name="connsiteX353" fmla="*/ 51663 w 440622"/>
                  <a:gd name="connsiteY353" fmla="*/ 13439 h 345007"/>
                  <a:gd name="connsiteX354" fmla="*/ 65102 w 440622"/>
                  <a:gd name="connsiteY354" fmla="*/ 26878 h 345007"/>
                  <a:gd name="connsiteX355" fmla="*/ 13439 w 440622"/>
                  <a:gd name="connsiteY355" fmla="*/ 26878 h 345007"/>
                  <a:gd name="connsiteX356" fmla="*/ 26878 w 440622"/>
                  <a:gd name="connsiteY356" fmla="*/ 13439 h 345007"/>
                  <a:gd name="connsiteX357" fmla="*/ 13439 w 440622"/>
                  <a:gd name="connsiteY357" fmla="*/ 0 h 345007"/>
                  <a:gd name="connsiteX358" fmla="*/ 0 w 440622"/>
                  <a:gd name="connsiteY358" fmla="*/ 13439 h 345007"/>
                  <a:gd name="connsiteX359" fmla="*/ 13439 w 440622"/>
                  <a:gd name="connsiteY359" fmla="*/ 26878 h 34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2" h="345007">
                    <a:moveTo>
                      <a:pt x="427184" y="345008"/>
                    </a:moveTo>
                    <a:cubicBezTo>
                      <a:pt x="434606" y="345008"/>
                      <a:pt x="440623" y="338991"/>
                      <a:pt x="440623" y="331569"/>
                    </a:cubicBezTo>
                    <a:cubicBezTo>
                      <a:pt x="440623" y="324147"/>
                      <a:pt x="434606" y="318130"/>
                      <a:pt x="427184" y="318130"/>
                    </a:cubicBezTo>
                    <a:cubicBezTo>
                      <a:pt x="419762" y="318130"/>
                      <a:pt x="413745" y="324147"/>
                      <a:pt x="413745" y="331569"/>
                    </a:cubicBezTo>
                    <a:cubicBezTo>
                      <a:pt x="413745" y="338991"/>
                      <a:pt x="419762" y="345008"/>
                      <a:pt x="427184" y="345008"/>
                    </a:cubicBezTo>
                    <a:close/>
                    <a:moveTo>
                      <a:pt x="375521" y="345008"/>
                    </a:moveTo>
                    <a:cubicBezTo>
                      <a:pt x="382943" y="345008"/>
                      <a:pt x="388959" y="338991"/>
                      <a:pt x="388959" y="331569"/>
                    </a:cubicBezTo>
                    <a:cubicBezTo>
                      <a:pt x="388959" y="324147"/>
                      <a:pt x="382943" y="318130"/>
                      <a:pt x="375521" y="318130"/>
                    </a:cubicBezTo>
                    <a:cubicBezTo>
                      <a:pt x="368099" y="318130"/>
                      <a:pt x="362082" y="324147"/>
                      <a:pt x="362082" y="331569"/>
                    </a:cubicBezTo>
                    <a:cubicBezTo>
                      <a:pt x="362082" y="338991"/>
                      <a:pt x="368099" y="345008"/>
                      <a:pt x="375521"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220312" y="345008"/>
                    </a:moveTo>
                    <a:cubicBezTo>
                      <a:pt x="227734" y="345008"/>
                      <a:pt x="233750" y="338991"/>
                      <a:pt x="233750" y="331569"/>
                    </a:cubicBezTo>
                    <a:cubicBezTo>
                      <a:pt x="233750" y="324147"/>
                      <a:pt x="227734" y="318130"/>
                      <a:pt x="220312" y="318130"/>
                    </a:cubicBezTo>
                    <a:cubicBezTo>
                      <a:pt x="212889" y="318130"/>
                      <a:pt x="206873" y="324147"/>
                      <a:pt x="206873" y="331569"/>
                    </a:cubicBezTo>
                    <a:cubicBezTo>
                      <a:pt x="206873" y="338991"/>
                      <a:pt x="212889" y="345008"/>
                      <a:pt x="220312"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427184" y="299514"/>
                    </a:moveTo>
                    <a:cubicBezTo>
                      <a:pt x="434606" y="299514"/>
                      <a:pt x="440623" y="293497"/>
                      <a:pt x="440623" y="286075"/>
                    </a:cubicBezTo>
                    <a:cubicBezTo>
                      <a:pt x="440623" y="278653"/>
                      <a:pt x="434606" y="272636"/>
                      <a:pt x="427184" y="272636"/>
                    </a:cubicBezTo>
                    <a:cubicBezTo>
                      <a:pt x="419762" y="272636"/>
                      <a:pt x="413745" y="278653"/>
                      <a:pt x="413745" y="286075"/>
                    </a:cubicBezTo>
                    <a:cubicBezTo>
                      <a:pt x="413745" y="293497"/>
                      <a:pt x="419762" y="299514"/>
                      <a:pt x="427184" y="299514"/>
                    </a:cubicBezTo>
                    <a:close/>
                    <a:moveTo>
                      <a:pt x="375521" y="299514"/>
                    </a:moveTo>
                    <a:cubicBezTo>
                      <a:pt x="382943" y="299514"/>
                      <a:pt x="388959" y="293497"/>
                      <a:pt x="388959" y="286075"/>
                    </a:cubicBezTo>
                    <a:cubicBezTo>
                      <a:pt x="388959" y="278653"/>
                      <a:pt x="382943" y="272636"/>
                      <a:pt x="375521" y="272636"/>
                    </a:cubicBezTo>
                    <a:cubicBezTo>
                      <a:pt x="368099" y="272636"/>
                      <a:pt x="362082" y="278653"/>
                      <a:pt x="362082" y="286075"/>
                    </a:cubicBezTo>
                    <a:cubicBezTo>
                      <a:pt x="362082" y="293497"/>
                      <a:pt x="368099" y="299514"/>
                      <a:pt x="375521" y="299514"/>
                    </a:cubicBezTo>
                    <a:close/>
                    <a:moveTo>
                      <a:pt x="323748" y="299514"/>
                    </a:moveTo>
                    <a:cubicBezTo>
                      <a:pt x="331170" y="299514"/>
                      <a:pt x="337187" y="293497"/>
                      <a:pt x="337187" y="286075"/>
                    </a:cubicBezTo>
                    <a:cubicBezTo>
                      <a:pt x="337187" y="278653"/>
                      <a:pt x="331170" y="272636"/>
                      <a:pt x="323748" y="272636"/>
                    </a:cubicBezTo>
                    <a:cubicBezTo>
                      <a:pt x="316326" y="272636"/>
                      <a:pt x="310309" y="278653"/>
                      <a:pt x="310309" y="286075"/>
                    </a:cubicBezTo>
                    <a:cubicBezTo>
                      <a:pt x="310309" y="293497"/>
                      <a:pt x="316326" y="299514"/>
                      <a:pt x="323748" y="299514"/>
                    </a:cubicBezTo>
                    <a:close/>
                    <a:moveTo>
                      <a:pt x="272085" y="299514"/>
                    </a:moveTo>
                    <a:cubicBezTo>
                      <a:pt x="279507" y="299514"/>
                      <a:pt x="285524" y="293497"/>
                      <a:pt x="285524" y="286075"/>
                    </a:cubicBezTo>
                    <a:cubicBezTo>
                      <a:pt x="285524" y="278653"/>
                      <a:pt x="279507" y="272636"/>
                      <a:pt x="272085" y="272636"/>
                    </a:cubicBezTo>
                    <a:cubicBezTo>
                      <a:pt x="264663" y="272636"/>
                      <a:pt x="258646" y="278653"/>
                      <a:pt x="258646" y="286075"/>
                    </a:cubicBezTo>
                    <a:cubicBezTo>
                      <a:pt x="258646" y="293497"/>
                      <a:pt x="264663" y="299514"/>
                      <a:pt x="272085" y="299514"/>
                    </a:cubicBezTo>
                    <a:close/>
                    <a:moveTo>
                      <a:pt x="220312" y="299514"/>
                    </a:moveTo>
                    <a:cubicBezTo>
                      <a:pt x="227734" y="299514"/>
                      <a:pt x="233750" y="293497"/>
                      <a:pt x="233750" y="286075"/>
                    </a:cubicBezTo>
                    <a:cubicBezTo>
                      <a:pt x="233750" y="278653"/>
                      <a:pt x="227734" y="272636"/>
                      <a:pt x="220312" y="272636"/>
                    </a:cubicBezTo>
                    <a:cubicBezTo>
                      <a:pt x="212889" y="272636"/>
                      <a:pt x="206873" y="278653"/>
                      <a:pt x="206873" y="286075"/>
                    </a:cubicBezTo>
                    <a:cubicBezTo>
                      <a:pt x="206873" y="293497"/>
                      <a:pt x="212889" y="299514"/>
                      <a:pt x="220312" y="299514"/>
                    </a:cubicBezTo>
                    <a:close/>
                    <a:moveTo>
                      <a:pt x="168649" y="299514"/>
                    </a:moveTo>
                    <a:cubicBezTo>
                      <a:pt x="176071" y="299514"/>
                      <a:pt x="182088" y="293497"/>
                      <a:pt x="182088" y="286075"/>
                    </a:cubicBezTo>
                    <a:cubicBezTo>
                      <a:pt x="182088" y="278653"/>
                      <a:pt x="176071" y="272636"/>
                      <a:pt x="168649" y="272636"/>
                    </a:cubicBezTo>
                    <a:cubicBezTo>
                      <a:pt x="161226" y="272636"/>
                      <a:pt x="155210" y="278653"/>
                      <a:pt x="155210" y="286075"/>
                    </a:cubicBezTo>
                    <a:cubicBezTo>
                      <a:pt x="155210" y="293497"/>
                      <a:pt x="161226" y="299514"/>
                      <a:pt x="168649" y="299514"/>
                    </a:cubicBezTo>
                    <a:close/>
                    <a:moveTo>
                      <a:pt x="116875" y="299514"/>
                    </a:moveTo>
                    <a:cubicBezTo>
                      <a:pt x="124297" y="299514"/>
                      <a:pt x="130314" y="293497"/>
                      <a:pt x="130314" y="286075"/>
                    </a:cubicBezTo>
                    <a:cubicBezTo>
                      <a:pt x="130314" y="278653"/>
                      <a:pt x="124297" y="272636"/>
                      <a:pt x="116875" y="272636"/>
                    </a:cubicBezTo>
                    <a:cubicBezTo>
                      <a:pt x="109453" y="272636"/>
                      <a:pt x="103436" y="278653"/>
                      <a:pt x="103436" y="286075"/>
                    </a:cubicBezTo>
                    <a:cubicBezTo>
                      <a:pt x="103436" y="293497"/>
                      <a:pt x="109453" y="299514"/>
                      <a:pt x="116875" y="299514"/>
                    </a:cubicBezTo>
                    <a:close/>
                    <a:moveTo>
                      <a:pt x="65102" y="299514"/>
                    </a:moveTo>
                    <a:cubicBezTo>
                      <a:pt x="72524" y="299514"/>
                      <a:pt x="78541" y="293497"/>
                      <a:pt x="78541" y="286075"/>
                    </a:cubicBezTo>
                    <a:cubicBezTo>
                      <a:pt x="78541" y="278653"/>
                      <a:pt x="72524" y="272636"/>
                      <a:pt x="65102" y="272636"/>
                    </a:cubicBezTo>
                    <a:cubicBezTo>
                      <a:pt x="57680" y="272636"/>
                      <a:pt x="51663" y="278653"/>
                      <a:pt x="51663" y="286075"/>
                    </a:cubicBezTo>
                    <a:cubicBezTo>
                      <a:pt x="51663" y="293497"/>
                      <a:pt x="57680" y="299514"/>
                      <a:pt x="65102" y="299514"/>
                    </a:cubicBezTo>
                    <a:close/>
                    <a:moveTo>
                      <a:pt x="13439" y="299514"/>
                    </a:moveTo>
                    <a:cubicBezTo>
                      <a:pt x="20861" y="299514"/>
                      <a:pt x="26878" y="293497"/>
                      <a:pt x="26878" y="286075"/>
                    </a:cubicBezTo>
                    <a:cubicBezTo>
                      <a:pt x="26878" y="278653"/>
                      <a:pt x="20861" y="272636"/>
                      <a:pt x="13439" y="272636"/>
                    </a:cubicBezTo>
                    <a:cubicBezTo>
                      <a:pt x="6017" y="272636"/>
                      <a:pt x="0" y="278653"/>
                      <a:pt x="0" y="286075"/>
                    </a:cubicBezTo>
                    <a:cubicBezTo>
                      <a:pt x="0" y="293497"/>
                      <a:pt x="6017" y="299514"/>
                      <a:pt x="13439" y="299514"/>
                    </a:cubicBezTo>
                    <a:close/>
                    <a:moveTo>
                      <a:pt x="427184" y="254129"/>
                    </a:moveTo>
                    <a:cubicBezTo>
                      <a:pt x="434606" y="254129"/>
                      <a:pt x="440623" y="248112"/>
                      <a:pt x="440623" y="240690"/>
                    </a:cubicBezTo>
                    <a:cubicBezTo>
                      <a:pt x="440623" y="233268"/>
                      <a:pt x="434606" y="227251"/>
                      <a:pt x="427184" y="227251"/>
                    </a:cubicBezTo>
                    <a:cubicBezTo>
                      <a:pt x="419762" y="227251"/>
                      <a:pt x="413745" y="233268"/>
                      <a:pt x="413745" y="240690"/>
                    </a:cubicBezTo>
                    <a:cubicBezTo>
                      <a:pt x="413745" y="248112"/>
                      <a:pt x="419762" y="254129"/>
                      <a:pt x="427184" y="254129"/>
                    </a:cubicBezTo>
                    <a:close/>
                    <a:moveTo>
                      <a:pt x="375521" y="254129"/>
                    </a:moveTo>
                    <a:cubicBezTo>
                      <a:pt x="382943" y="254129"/>
                      <a:pt x="388959" y="248112"/>
                      <a:pt x="388959" y="240690"/>
                    </a:cubicBezTo>
                    <a:cubicBezTo>
                      <a:pt x="388959" y="233268"/>
                      <a:pt x="382943" y="227251"/>
                      <a:pt x="375521" y="227251"/>
                    </a:cubicBezTo>
                    <a:cubicBezTo>
                      <a:pt x="368099" y="227251"/>
                      <a:pt x="362082" y="233268"/>
                      <a:pt x="362082" y="240690"/>
                    </a:cubicBezTo>
                    <a:cubicBezTo>
                      <a:pt x="362082" y="248112"/>
                      <a:pt x="368099" y="254129"/>
                      <a:pt x="375521" y="254129"/>
                    </a:cubicBezTo>
                    <a:close/>
                    <a:moveTo>
                      <a:pt x="323748" y="254129"/>
                    </a:moveTo>
                    <a:cubicBezTo>
                      <a:pt x="331170" y="254129"/>
                      <a:pt x="337187" y="248112"/>
                      <a:pt x="337187" y="240690"/>
                    </a:cubicBezTo>
                    <a:cubicBezTo>
                      <a:pt x="337187" y="233268"/>
                      <a:pt x="331170" y="227251"/>
                      <a:pt x="323748" y="227251"/>
                    </a:cubicBezTo>
                    <a:cubicBezTo>
                      <a:pt x="316326" y="227251"/>
                      <a:pt x="310309" y="233268"/>
                      <a:pt x="310309" y="240690"/>
                    </a:cubicBezTo>
                    <a:cubicBezTo>
                      <a:pt x="310309" y="248112"/>
                      <a:pt x="316326" y="254129"/>
                      <a:pt x="323748" y="254129"/>
                    </a:cubicBezTo>
                    <a:close/>
                    <a:moveTo>
                      <a:pt x="272085" y="254129"/>
                    </a:moveTo>
                    <a:cubicBezTo>
                      <a:pt x="279507" y="254129"/>
                      <a:pt x="285524" y="248112"/>
                      <a:pt x="285524" y="240690"/>
                    </a:cubicBezTo>
                    <a:cubicBezTo>
                      <a:pt x="285524" y="233268"/>
                      <a:pt x="279507" y="227251"/>
                      <a:pt x="272085" y="227251"/>
                    </a:cubicBezTo>
                    <a:cubicBezTo>
                      <a:pt x="264663" y="227251"/>
                      <a:pt x="258646" y="233268"/>
                      <a:pt x="258646" y="240690"/>
                    </a:cubicBezTo>
                    <a:cubicBezTo>
                      <a:pt x="258646" y="248112"/>
                      <a:pt x="264663" y="254129"/>
                      <a:pt x="272085" y="254129"/>
                    </a:cubicBezTo>
                    <a:close/>
                    <a:moveTo>
                      <a:pt x="220312" y="254129"/>
                    </a:moveTo>
                    <a:cubicBezTo>
                      <a:pt x="227734" y="254129"/>
                      <a:pt x="233750" y="248112"/>
                      <a:pt x="233750" y="240690"/>
                    </a:cubicBezTo>
                    <a:cubicBezTo>
                      <a:pt x="233750" y="233268"/>
                      <a:pt x="227734" y="227251"/>
                      <a:pt x="220312" y="227251"/>
                    </a:cubicBezTo>
                    <a:cubicBezTo>
                      <a:pt x="212889" y="227251"/>
                      <a:pt x="206873" y="233268"/>
                      <a:pt x="206873" y="240690"/>
                    </a:cubicBezTo>
                    <a:cubicBezTo>
                      <a:pt x="206873" y="248112"/>
                      <a:pt x="212889" y="254129"/>
                      <a:pt x="220312" y="254129"/>
                    </a:cubicBezTo>
                    <a:close/>
                    <a:moveTo>
                      <a:pt x="168649" y="254129"/>
                    </a:moveTo>
                    <a:cubicBezTo>
                      <a:pt x="176071" y="254129"/>
                      <a:pt x="182088" y="248112"/>
                      <a:pt x="182088" y="240690"/>
                    </a:cubicBezTo>
                    <a:cubicBezTo>
                      <a:pt x="182088" y="233268"/>
                      <a:pt x="176071" y="227251"/>
                      <a:pt x="168649" y="227251"/>
                    </a:cubicBezTo>
                    <a:cubicBezTo>
                      <a:pt x="161226" y="227251"/>
                      <a:pt x="155210" y="233268"/>
                      <a:pt x="155210" y="240690"/>
                    </a:cubicBezTo>
                    <a:cubicBezTo>
                      <a:pt x="155210" y="248112"/>
                      <a:pt x="161226" y="254129"/>
                      <a:pt x="168649" y="254129"/>
                    </a:cubicBezTo>
                    <a:close/>
                    <a:moveTo>
                      <a:pt x="116875" y="254129"/>
                    </a:moveTo>
                    <a:cubicBezTo>
                      <a:pt x="124297" y="254129"/>
                      <a:pt x="130314" y="248112"/>
                      <a:pt x="130314" y="240690"/>
                    </a:cubicBezTo>
                    <a:cubicBezTo>
                      <a:pt x="130314" y="233268"/>
                      <a:pt x="124297" y="227251"/>
                      <a:pt x="116875" y="227251"/>
                    </a:cubicBezTo>
                    <a:cubicBezTo>
                      <a:pt x="109453" y="227251"/>
                      <a:pt x="103436" y="233268"/>
                      <a:pt x="103436" y="240690"/>
                    </a:cubicBezTo>
                    <a:cubicBezTo>
                      <a:pt x="103436" y="248112"/>
                      <a:pt x="109453" y="254129"/>
                      <a:pt x="116875" y="254129"/>
                    </a:cubicBezTo>
                    <a:close/>
                    <a:moveTo>
                      <a:pt x="65102" y="254129"/>
                    </a:moveTo>
                    <a:cubicBezTo>
                      <a:pt x="72524" y="254129"/>
                      <a:pt x="78541" y="248112"/>
                      <a:pt x="78541" y="240690"/>
                    </a:cubicBezTo>
                    <a:cubicBezTo>
                      <a:pt x="78541" y="233268"/>
                      <a:pt x="72524" y="227251"/>
                      <a:pt x="65102" y="227251"/>
                    </a:cubicBezTo>
                    <a:cubicBezTo>
                      <a:pt x="57680" y="227251"/>
                      <a:pt x="51663" y="233268"/>
                      <a:pt x="51663" y="240690"/>
                    </a:cubicBezTo>
                    <a:cubicBezTo>
                      <a:pt x="51663" y="248112"/>
                      <a:pt x="57680" y="254129"/>
                      <a:pt x="65102" y="254129"/>
                    </a:cubicBezTo>
                    <a:close/>
                    <a:moveTo>
                      <a:pt x="13439" y="254129"/>
                    </a:moveTo>
                    <a:cubicBezTo>
                      <a:pt x="20861" y="254129"/>
                      <a:pt x="26878" y="248112"/>
                      <a:pt x="26878" y="240690"/>
                    </a:cubicBezTo>
                    <a:cubicBezTo>
                      <a:pt x="26878" y="233268"/>
                      <a:pt x="20861" y="227251"/>
                      <a:pt x="13439" y="227251"/>
                    </a:cubicBezTo>
                    <a:cubicBezTo>
                      <a:pt x="6017" y="227251"/>
                      <a:pt x="0" y="233268"/>
                      <a:pt x="0" y="240690"/>
                    </a:cubicBezTo>
                    <a:cubicBezTo>
                      <a:pt x="0" y="248112"/>
                      <a:pt x="6017" y="254129"/>
                      <a:pt x="13439" y="254129"/>
                    </a:cubicBezTo>
                    <a:close/>
                    <a:moveTo>
                      <a:pt x="427184" y="208635"/>
                    </a:moveTo>
                    <a:cubicBezTo>
                      <a:pt x="434606" y="208635"/>
                      <a:pt x="440623" y="202618"/>
                      <a:pt x="440623" y="195196"/>
                    </a:cubicBezTo>
                    <a:cubicBezTo>
                      <a:pt x="440623" y="187774"/>
                      <a:pt x="434606" y="181757"/>
                      <a:pt x="427184" y="181757"/>
                    </a:cubicBezTo>
                    <a:cubicBezTo>
                      <a:pt x="419762" y="181757"/>
                      <a:pt x="413745" y="187774"/>
                      <a:pt x="413745" y="195196"/>
                    </a:cubicBezTo>
                    <a:cubicBezTo>
                      <a:pt x="413745" y="202618"/>
                      <a:pt x="419762" y="208635"/>
                      <a:pt x="427184" y="208635"/>
                    </a:cubicBezTo>
                    <a:close/>
                    <a:moveTo>
                      <a:pt x="375521" y="208635"/>
                    </a:moveTo>
                    <a:cubicBezTo>
                      <a:pt x="382943" y="208635"/>
                      <a:pt x="388959" y="202618"/>
                      <a:pt x="388959" y="195196"/>
                    </a:cubicBezTo>
                    <a:cubicBezTo>
                      <a:pt x="388959" y="187774"/>
                      <a:pt x="382943" y="181757"/>
                      <a:pt x="375521" y="181757"/>
                    </a:cubicBezTo>
                    <a:cubicBezTo>
                      <a:pt x="368099" y="181757"/>
                      <a:pt x="362082" y="187774"/>
                      <a:pt x="362082" y="195196"/>
                    </a:cubicBezTo>
                    <a:cubicBezTo>
                      <a:pt x="362082" y="202618"/>
                      <a:pt x="368099" y="208635"/>
                      <a:pt x="375521"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272085" y="208635"/>
                    </a:moveTo>
                    <a:cubicBezTo>
                      <a:pt x="279507" y="208635"/>
                      <a:pt x="285524" y="202618"/>
                      <a:pt x="285524" y="195196"/>
                    </a:cubicBezTo>
                    <a:cubicBezTo>
                      <a:pt x="285524" y="187774"/>
                      <a:pt x="279507" y="181757"/>
                      <a:pt x="272085" y="181757"/>
                    </a:cubicBezTo>
                    <a:cubicBezTo>
                      <a:pt x="264663" y="181757"/>
                      <a:pt x="258646" y="187774"/>
                      <a:pt x="258646" y="195196"/>
                    </a:cubicBezTo>
                    <a:cubicBezTo>
                      <a:pt x="258646" y="202618"/>
                      <a:pt x="264663" y="208635"/>
                      <a:pt x="272085" y="208635"/>
                    </a:cubicBezTo>
                    <a:close/>
                    <a:moveTo>
                      <a:pt x="220312" y="208635"/>
                    </a:moveTo>
                    <a:cubicBezTo>
                      <a:pt x="227734" y="208635"/>
                      <a:pt x="233750" y="202618"/>
                      <a:pt x="233750" y="195196"/>
                    </a:cubicBezTo>
                    <a:cubicBezTo>
                      <a:pt x="233750" y="187774"/>
                      <a:pt x="227734" y="181757"/>
                      <a:pt x="220312" y="181757"/>
                    </a:cubicBezTo>
                    <a:cubicBezTo>
                      <a:pt x="212889" y="181757"/>
                      <a:pt x="206873" y="187774"/>
                      <a:pt x="206873" y="195196"/>
                    </a:cubicBezTo>
                    <a:cubicBezTo>
                      <a:pt x="206873" y="202618"/>
                      <a:pt x="212889" y="208635"/>
                      <a:pt x="220312"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65102" y="208635"/>
                    </a:moveTo>
                    <a:cubicBezTo>
                      <a:pt x="72524" y="208635"/>
                      <a:pt x="78541" y="202618"/>
                      <a:pt x="78541" y="195196"/>
                    </a:cubicBezTo>
                    <a:cubicBezTo>
                      <a:pt x="78541" y="187774"/>
                      <a:pt x="72524" y="181757"/>
                      <a:pt x="65102" y="181757"/>
                    </a:cubicBezTo>
                    <a:cubicBezTo>
                      <a:pt x="57680" y="181757"/>
                      <a:pt x="51663" y="187774"/>
                      <a:pt x="51663" y="195196"/>
                    </a:cubicBezTo>
                    <a:cubicBezTo>
                      <a:pt x="51663" y="202618"/>
                      <a:pt x="57680" y="208635"/>
                      <a:pt x="65102" y="208635"/>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427184" y="163251"/>
                    </a:moveTo>
                    <a:cubicBezTo>
                      <a:pt x="434606" y="163251"/>
                      <a:pt x="440623" y="157234"/>
                      <a:pt x="440623" y="149812"/>
                    </a:cubicBezTo>
                    <a:cubicBezTo>
                      <a:pt x="440623" y="142390"/>
                      <a:pt x="434606" y="136373"/>
                      <a:pt x="427184" y="136373"/>
                    </a:cubicBezTo>
                    <a:cubicBezTo>
                      <a:pt x="419762" y="136373"/>
                      <a:pt x="413745" y="142390"/>
                      <a:pt x="413745" y="149812"/>
                    </a:cubicBezTo>
                    <a:cubicBezTo>
                      <a:pt x="413745" y="157234"/>
                      <a:pt x="419762" y="163251"/>
                      <a:pt x="427184" y="163251"/>
                    </a:cubicBezTo>
                    <a:close/>
                    <a:moveTo>
                      <a:pt x="375521" y="163251"/>
                    </a:moveTo>
                    <a:cubicBezTo>
                      <a:pt x="382943" y="163251"/>
                      <a:pt x="388959" y="157234"/>
                      <a:pt x="388959" y="149812"/>
                    </a:cubicBezTo>
                    <a:cubicBezTo>
                      <a:pt x="388959" y="142390"/>
                      <a:pt x="382943" y="136373"/>
                      <a:pt x="375521" y="136373"/>
                    </a:cubicBezTo>
                    <a:cubicBezTo>
                      <a:pt x="368099" y="136373"/>
                      <a:pt x="362082" y="142390"/>
                      <a:pt x="362082" y="149812"/>
                    </a:cubicBezTo>
                    <a:cubicBezTo>
                      <a:pt x="362082" y="157234"/>
                      <a:pt x="368099" y="163251"/>
                      <a:pt x="375521"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220312" y="163251"/>
                    </a:moveTo>
                    <a:cubicBezTo>
                      <a:pt x="227734" y="163251"/>
                      <a:pt x="233750" y="157234"/>
                      <a:pt x="233750" y="149812"/>
                    </a:cubicBezTo>
                    <a:cubicBezTo>
                      <a:pt x="233750" y="142390"/>
                      <a:pt x="227734" y="136373"/>
                      <a:pt x="220312" y="136373"/>
                    </a:cubicBezTo>
                    <a:cubicBezTo>
                      <a:pt x="212889" y="136373"/>
                      <a:pt x="206873" y="142390"/>
                      <a:pt x="206873" y="149812"/>
                    </a:cubicBezTo>
                    <a:cubicBezTo>
                      <a:pt x="206873" y="157234"/>
                      <a:pt x="212889" y="163251"/>
                      <a:pt x="220312"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427184" y="117757"/>
                    </a:moveTo>
                    <a:cubicBezTo>
                      <a:pt x="434606" y="117757"/>
                      <a:pt x="440623" y="111740"/>
                      <a:pt x="440623" y="104318"/>
                    </a:cubicBezTo>
                    <a:cubicBezTo>
                      <a:pt x="440623" y="96895"/>
                      <a:pt x="434606" y="90879"/>
                      <a:pt x="427184" y="90879"/>
                    </a:cubicBezTo>
                    <a:cubicBezTo>
                      <a:pt x="419762" y="90879"/>
                      <a:pt x="413745" y="96895"/>
                      <a:pt x="413745" y="104318"/>
                    </a:cubicBezTo>
                    <a:cubicBezTo>
                      <a:pt x="413745" y="111740"/>
                      <a:pt x="419762" y="117757"/>
                      <a:pt x="427184" y="117757"/>
                    </a:cubicBezTo>
                    <a:close/>
                    <a:moveTo>
                      <a:pt x="375521" y="117757"/>
                    </a:moveTo>
                    <a:cubicBezTo>
                      <a:pt x="382943" y="117757"/>
                      <a:pt x="388959" y="111740"/>
                      <a:pt x="388959" y="104318"/>
                    </a:cubicBezTo>
                    <a:cubicBezTo>
                      <a:pt x="388959" y="96895"/>
                      <a:pt x="382943" y="90879"/>
                      <a:pt x="375521" y="90879"/>
                    </a:cubicBezTo>
                    <a:cubicBezTo>
                      <a:pt x="368099" y="90879"/>
                      <a:pt x="362082" y="96895"/>
                      <a:pt x="362082" y="104318"/>
                    </a:cubicBezTo>
                    <a:cubicBezTo>
                      <a:pt x="362082" y="111740"/>
                      <a:pt x="368099" y="117757"/>
                      <a:pt x="375521"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220312" y="117757"/>
                    </a:moveTo>
                    <a:cubicBezTo>
                      <a:pt x="227734" y="117757"/>
                      <a:pt x="233750" y="111740"/>
                      <a:pt x="233750" y="104318"/>
                    </a:cubicBezTo>
                    <a:cubicBezTo>
                      <a:pt x="233750" y="96895"/>
                      <a:pt x="227734" y="90879"/>
                      <a:pt x="220312" y="90879"/>
                    </a:cubicBezTo>
                    <a:cubicBezTo>
                      <a:pt x="212889" y="90879"/>
                      <a:pt x="206873" y="96895"/>
                      <a:pt x="206873" y="104318"/>
                    </a:cubicBezTo>
                    <a:cubicBezTo>
                      <a:pt x="206873" y="111740"/>
                      <a:pt x="212889" y="117757"/>
                      <a:pt x="220312"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427184" y="72262"/>
                    </a:moveTo>
                    <a:cubicBezTo>
                      <a:pt x="434606" y="72262"/>
                      <a:pt x="440623" y="66245"/>
                      <a:pt x="440623" y="58823"/>
                    </a:cubicBezTo>
                    <a:cubicBezTo>
                      <a:pt x="440623" y="51401"/>
                      <a:pt x="434606" y="45384"/>
                      <a:pt x="427184" y="45384"/>
                    </a:cubicBezTo>
                    <a:cubicBezTo>
                      <a:pt x="419762" y="45384"/>
                      <a:pt x="413745" y="51401"/>
                      <a:pt x="413745" y="58823"/>
                    </a:cubicBezTo>
                    <a:cubicBezTo>
                      <a:pt x="413745" y="66245"/>
                      <a:pt x="419762" y="72262"/>
                      <a:pt x="427184" y="72262"/>
                    </a:cubicBezTo>
                    <a:close/>
                    <a:moveTo>
                      <a:pt x="375521" y="72262"/>
                    </a:moveTo>
                    <a:cubicBezTo>
                      <a:pt x="382943" y="72262"/>
                      <a:pt x="388959" y="66245"/>
                      <a:pt x="388959" y="58823"/>
                    </a:cubicBezTo>
                    <a:cubicBezTo>
                      <a:pt x="388959" y="51401"/>
                      <a:pt x="382943" y="45384"/>
                      <a:pt x="375521" y="45384"/>
                    </a:cubicBezTo>
                    <a:cubicBezTo>
                      <a:pt x="368099" y="45384"/>
                      <a:pt x="362082" y="51401"/>
                      <a:pt x="362082" y="58823"/>
                    </a:cubicBezTo>
                    <a:cubicBezTo>
                      <a:pt x="362082" y="66245"/>
                      <a:pt x="368099" y="72262"/>
                      <a:pt x="375521"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272085" y="72262"/>
                    </a:moveTo>
                    <a:cubicBezTo>
                      <a:pt x="279507" y="72262"/>
                      <a:pt x="285524" y="66245"/>
                      <a:pt x="285524" y="58823"/>
                    </a:cubicBezTo>
                    <a:cubicBezTo>
                      <a:pt x="285524" y="51401"/>
                      <a:pt x="279507" y="45384"/>
                      <a:pt x="272085" y="45384"/>
                    </a:cubicBezTo>
                    <a:cubicBezTo>
                      <a:pt x="264663" y="45384"/>
                      <a:pt x="258646" y="51401"/>
                      <a:pt x="258646" y="58823"/>
                    </a:cubicBezTo>
                    <a:cubicBezTo>
                      <a:pt x="258646" y="66245"/>
                      <a:pt x="264663" y="72262"/>
                      <a:pt x="272085" y="72262"/>
                    </a:cubicBezTo>
                    <a:close/>
                    <a:moveTo>
                      <a:pt x="220312" y="72262"/>
                    </a:moveTo>
                    <a:cubicBezTo>
                      <a:pt x="227734" y="72262"/>
                      <a:pt x="233750" y="66245"/>
                      <a:pt x="233750" y="58823"/>
                    </a:cubicBezTo>
                    <a:cubicBezTo>
                      <a:pt x="233750" y="51401"/>
                      <a:pt x="227734" y="45384"/>
                      <a:pt x="220312" y="45384"/>
                    </a:cubicBezTo>
                    <a:cubicBezTo>
                      <a:pt x="212889" y="45384"/>
                      <a:pt x="206873" y="51401"/>
                      <a:pt x="206873" y="58823"/>
                    </a:cubicBezTo>
                    <a:cubicBezTo>
                      <a:pt x="206873" y="66245"/>
                      <a:pt x="212889" y="72262"/>
                      <a:pt x="220312"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65102" y="72262"/>
                    </a:moveTo>
                    <a:cubicBezTo>
                      <a:pt x="72524" y="72262"/>
                      <a:pt x="78541" y="66245"/>
                      <a:pt x="78541" y="58823"/>
                    </a:cubicBezTo>
                    <a:cubicBezTo>
                      <a:pt x="78541" y="51401"/>
                      <a:pt x="72524" y="45384"/>
                      <a:pt x="65102" y="45384"/>
                    </a:cubicBezTo>
                    <a:cubicBezTo>
                      <a:pt x="57680" y="45384"/>
                      <a:pt x="51663" y="51401"/>
                      <a:pt x="51663" y="58823"/>
                    </a:cubicBezTo>
                    <a:cubicBezTo>
                      <a:pt x="51663" y="66245"/>
                      <a:pt x="57680" y="72262"/>
                      <a:pt x="65102" y="72262"/>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427184" y="26878"/>
                    </a:moveTo>
                    <a:cubicBezTo>
                      <a:pt x="434606" y="26878"/>
                      <a:pt x="440623" y="20861"/>
                      <a:pt x="440623" y="13439"/>
                    </a:cubicBezTo>
                    <a:cubicBezTo>
                      <a:pt x="440623" y="6017"/>
                      <a:pt x="434606" y="0"/>
                      <a:pt x="427184" y="0"/>
                    </a:cubicBezTo>
                    <a:cubicBezTo>
                      <a:pt x="419762" y="0"/>
                      <a:pt x="413745" y="6017"/>
                      <a:pt x="413745" y="13439"/>
                    </a:cubicBezTo>
                    <a:cubicBezTo>
                      <a:pt x="413745" y="20861"/>
                      <a:pt x="419762" y="26878"/>
                      <a:pt x="427184" y="26878"/>
                    </a:cubicBezTo>
                    <a:close/>
                    <a:moveTo>
                      <a:pt x="375521" y="26878"/>
                    </a:moveTo>
                    <a:cubicBezTo>
                      <a:pt x="382943" y="26878"/>
                      <a:pt x="388959" y="20861"/>
                      <a:pt x="388959" y="13439"/>
                    </a:cubicBezTo>
                    <a:cubicBezTo>
                      <a:pt x="388959" y="6017"/>
                      <a:pt x="382943" y="0"/>
                      <a:pt x="375521" y="0"/>
                    </a:cubicBezTo>
                    <a:cubicBezTo>
                      <a:pt x="368099" y="0"/>
                      <a:pt x="362082" y="6017"/>
                      <a:pt x="362082" y="13439"/>
                    </a:cubicBezTo>
                    <a:cubicBezTo>
                      <a:pt x="362082" y="20861"/>
                      <a:pt x="368099" y="26878"/>
                      <a:pt x="375521"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220312" y="26878"/>
                    </a:moveTo>
                    <a:cubicBezTo>
                      <a:pt x="227734" y="26878"/>
                      <a:pt x="233750" y="20861"/>
                      <a:pt x="233750" y="13439"/>
                    </a:cubicBezTo>
                    <a:cubicBezTo>
                      <a:pt x="233750" y="6017"/>
                      <a:pt x="227734" y="0"/>
                      <a:pt x="220312" y="0"/>
                    </a:cubicBezTo>
                    <a:cubicBezTo>
                      <a:pt x="212889" y="0"/>
                      <a:pt x="206873" y="6017"/>
                      <a:pt x="206873" y="13439"/>
                    </a:cubicBezTo>
                    <a:cubicBezTo>
                      <a:pt x="206873" y="20861"/>
                      <a:pt x="212889" y="26878"/>
                      <a:pt x="220312"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30" name="任意多边形: 形状 329">
                <a:extLst>
                  <a:ext uri="{FF2B5EF4-FFF2-40B4-BE49-F238E27FC236}">
                    <a16:creationId xmlns:a16="http://schemas.microsoft.com/office/drawing/2014/main" id="{5E1BB31B-C1BC-C36D-C667-6C39100C335F}"/>
                  </a:ext>
                </a:extLst>
              </p:cNvPr>
              <p:cNvSpPr/>
              <p:nvPr/>
            </p:nvSpPr>
            <p:spPr>
              <a:xfrm>
                <a:off x="8851198" y="2093887"/>
                <a:ext cx="440622" cy="345007"/>
              </a:xfrm>
              <a:custGeom>
                <a:avLst/>
                <a:gdLst>
                  <a:gd name="connsiteX0" fmla="*/ 427184 w 440622"/>
                  <a:gd name="connsiteY0" fmla="*/ 345008 h 345007"/>
                  <a:gd name="connsiteX1" fmla="*/ 440623 w 440622"/>
                  <a:gd name="connsiteY1" fmla="*/ 331569 h 345007"/>
                  <a:gd name="connsiteX2" fmla="*/ 427184 w 440622"/>
                  <a:gd name="connsiteY2" fmla="*/ 318130 h 345007"/>
                  <a:gd name="connsiteX3" fmla="*/ 413745 w 440622"/>
                  <a:gd name="connsiteY3" fmla="*/ 331569 h 345007"/>
                  <a:gd name="connsiteX4" fmla="*/ 427184 w 440622"/>
                  <a:gd name="connsiteY4" fmla="*/ 345008 h 345007"/>
                  <a:gd name="connsiteX5" fmla="*/ 375521 w 440622"/>
                  <a:gd name="connsiteY5" fmla="*/ 345008 h 345007"/>
                  <a:gd name="connsiteX6" fmla="*/ 388959 w 440622"/>
                  <a:gd name="connsiteY6" fmla="*/ 331569 h 345007"/>
                  <a:gd name="connsiteX7" fmla="*/ 375521 w 440622"/>
                  <a:gd name="connsiteY7" fmla="*/ 318130 h 345007"/>
                  <a:gd name="connsiteX8" fmla="*/ 362082 w 440622"/>
                  <a:gd name="connsiteY8" fmla="*/ 331569 h 345007"/>
                  <a:gd name="connsiteX9" fmla="*/ 375521 w 440622"/>
                  <a:gd name="connsiteY9" fmla="*/ 345008 h 345007"/>
                  <a:gd name="connsiteX10" fmla="*/ 323748 w 440622"/>
                  <a:gd name="connsiteY10" fmla="*/ 345008 h 345007"/>
                  <a:gd name="connsiteX11" fmla="*/ 337187 w 440622"/>
                  <a:gd name="connsiteY11" fmla="*/ 331569 h 345007"/>
                  <a:gd name="connsiteX12" fmla="*/ 323748 w 440622"/>
                  <a:gd name="connsiteY12" fmla="*/ 318130 h 345007"/>
                  <a:gd name="connsiteX13" fmla="*/ 310309 w 440622"/>
                  <a:gd name="connsiteY13" fmla="*/ 331569 h 345007"/>
                  <a:gd name="connsiteX14" fmla="*/ 323748 w 440622"/>
                  <a:gd name="connsiteY14" fmla="*/ 345008 h 345007"/>
                  <a:gd name="connsiteX15" fmla="*/ 272085 w 440622"/>
                  <a:gd name="connsiteY15" fmla="*/ 345008 h 345007"/>
                  <a:gd name="connsiteX16" fmla="*/ 285524 w 440622"/>
                  <a:gd name="connsiteY16" fmla="*/ 331569 h 345007"/>
                  <a:gd name="connsiteX17" fmla="*/ 272085 w 440622"/>
                  <a:gd name="connsiteY17" fmla="*/ 318130 h 345007"/>
                  <a:gd name="connsiteX18" fmla="*/ 258646 w 440622"/>
                  <a:gd name="connsiteY18" fmla="*/ 331569 h 345007"/>
                  <a:gd name="connsiteX19" fmla="*/ 272085 w 440622"/>
                  <a:gd name="connsiteY19" fmla="*/ 345008 h 345007"/>
                  <a:gd name="connsiteX20" fmla="*/ 220312 w 440622"/>
                  <a:gd name="connsiteY20" fmla="*/ 345008 h 345007"/>
                  <a:gd name="connsiteX21" fmla="*/ 233750 w 440622"/>
                  <a:gd name="connsiteY21" fmla="*/ 331569 h 345007"/>
                  <a:gd name="connsiteX22" fmla="*/ 220312 w 440622"/>
                  <a:gd name="connsiteY22" fmla="*/ 318130 h 345007"/>
                  <a:gd name="connsiteX23" fmla="*/ 206873 w 440622"/>
                  <a:gd name="connsiteY23" fmla="*/ 331569 h 345007"/>
                  <a:gd name="connsiteX24" fmla="*/ 220312 w 440622"/>
                  <a:gd name="connsiteY24" fmla="*/ 345008 h 345007"/>
                  <a:gd name="connsiteX25" fmla="*/ 168649 w 440622"/>
                  <a:gd name="connsiteY25" fmla="*/ 345008 h 345007"/>
                  <a:gd name="connsiteX26" fmla="*/ 182088 w 440622"/>
                  <a:gd name="connsiteY26" fmla="*/ 331569 h 345007"/>
                  <a:gd name="connsiteX27" fmla="*/ 168649 w 440622"/>
                  <a:gd name="connsiteY27" fmla="*/ 318130 h 345007"/>
                  <a:gd name="connsiteX28" fmla="*/ 155210 w 440622"/>
                  <a:gd name="connsiteY28" fmla="*/ 331569 h 345007"/>
                  <a:gd name="connsiteX29" fmla="*/ 168649 w 440622"/>
                  <a:gd name="connsiteY29" fmla="*/ 345008 h 345007"/>
                  <a:gd name="connsiteX30" fmla="*/ 116875 w 440622"/>
                  <a:gd name="connsiteY30" fmla="*/ 345008 h 345007"/>
                  <a:gd name="connsiteX31" fmla="*/ 130314 w 440622"/>
                  <a:gd name="connsiteY31" fmla="*/ 331569 h 345007"/>
                  <a:gd name="connsiteX32" fmla="*/ 116875 w 440622"/>
                  <a:gd name="connsiteY32" fmla="*/ 318130 h 345007"/>
                  <a:gd name="connsiteX33" fmla="*/ 103436 w 440622"/>
                  <a:gd name="connsiteY33" fmla="*/ 331569 h 345007"/>
                  <a:gd name="connsiteX34" fmla="*/ 116875 w 440622"/>
                  <a:gd name="connsiteY34" fmla="*/ 345008 h 345007"/>
                  <a:gd name="connsiteX35" fmla="*/ 65102 w 440622"/>
                  <a:gd name="connsiteY35" fmla="*/ 345008 h 345007"/>
                  <a:gd name="connsiteX36" fmla="*/ 78541 w 440622"/>
                  <a:gd name="connsiteY36" fmla="*/ 331569 h 345007"/>
                  <a:gd name="connsiteX37" fmla="*/ 65102 w 440622"/>
                  <a:gd name="connsiteY37" fmla="*/ 318130 h 345007"/>
                  <a:gd name="connsiteX38" fmla="*/ 51663 w 440622"/>
                  <a:gd name="connsiteY38" fmla="*/ 331569 h 345007"/>
                  <a:gd name="connsiteX39" fmla="*/ 65102 w 440622"/>
                  <a:gd name="connsiteY39" fmla="*/ 345008 h 345007"/>
                  <a:gd name="connsiteX40" fmla="*/ 13439 w 440622"/>
                  <a:gd name="connsiteY40" fmla="*/ 345008 h 345007"/>
                  <a:gd name="connsiteX41" fmla="*/ 26878 w 440622"/>
                  <a:gd name="connsiteY41" fmla="*/ 331569 h 345007"/>
                  <a:gd name="connsiteX42" fmla="*/ 13439 w 440622"/>
                  <a:gd name="connsiteY42" fmla="*/ 318130 h 345007"/>
                  <a:gd name="connsiteX43" fmla="*/ 0 w 440622"/>
                  <a:gd name="connsiteY43" fmla="*/ 331569 h 345007"/>
                  <a:gd name="connsiteX44" fmla="*/ 13439 w 440622"/>
                  <a:gd name="connsiteY44" fmla="*/ 345008 h 345007"/>
                  <a:gd name="connsiteX45" fmla="*/ 427184 w 440622"/>
                  <a:gd name="connsiteY45" fmla="*/ 299624 h 345007"/>
                  <a:gd name="connsiteX46" fmla="*/ 440623 w 440622"/>
                  <a:gd name="connsiteY46" fmla="*/ 286185 h 345007"/>
                  <a:gd name="connsiteX47" fmla="*/ 427184 w 440622"/>
                  <a:gd name="connsiteY47" fmla="*/ 272746 h 345007"/>
                  <a:gd name="connsiteX48" fmla="*/ 413745 w 440622"/>
                  <a:gd name="connsiteY48" fmla="*/ 286185 h 345007"/>
                  <a:gd name="connsiteX49" fmla="*/ 427184 w 440622"/>
                  <a:gd name="connsiteY49" fmla="*/ 299624 h 345007"/>
                  <a:gd name="connsiteX50" fmla="*/ 375521 w 440622"/>
                  <a:gd name="connsiteY50" fmla="*/ 299624 h 345007"/>
                  <a:gd name="connsiteX51" fmla="*/ 388959 w 440622"/>
                  <a:gd name="connsiteY51" fmla="*/ 286185 h 345007"/>
                  <a:gd name="connsiteX52" fmla="*/ 375521 w 440622"/>
                  <a:gd name="connsiteY52" fmla="*/ 272746 h 345007"/>
                  <a:gd name="connsiteX53" fmla="*/ 362082 w 440622"/>
                  <a:gd name="connsiteY53" fmla="*/ 286185 h 345007"/>
                  <a:gd name="connsiteX54" fmla="*/ 375521 w 440622"/>
                  <a:gd name="connsiteY54" fmla="*/ 299624 h 345007"/>
                  <a:gd name="connsiteX55" fmla="*/ 323748 w 440622"/>
                  <a:gd name="connsiteY55" fmla="*/ 299624 h 345007"/>
                  <a:gd name="connsiteX56" fmla="*/ 337187 w 440622"/>
                  <a:gd name="connsiteY56" fmla="*/ 286185 h 345007"/>
                  <a:gd name="connsiteX57" fmla="*/ 323748 w 440622"/>
                  <a:gd name="connsiteY57" fmla="*/ 272746 h 345007"/>
                  <a:gd name="connsiteX58" fmla="*/ 310309 w 440622"/>
                  <a:gd name="connsiteY58" fmla="*/ 286185 h 345007"/>
                  <a:gd name="connsiteX59" fmla="*/ 323748 w 440622"/>
                  <a:gd name="connsiteY59" fmla="*/ 299624 h 345007"/>
                  <a:gd name="connsiteX60" fmla="*/ 272085 w 440622"/>
                  <a:gd name="connsiteY60" fmla="*/ 299624 h 345007"/>
                  <a:gd name="connsiteX61" fmla="*/ 285524 w 440622"/>
                  <a:gd name="connsiteY61" fmla="*/ 286185 h 345007"/>
                  <a:gd name="connsiteX62" fmla="*/ 272085 w 440622"/>
                  <a:gd name="connsiteY62" fmla="*/ 272746 h 345007"/>
                  <a:gd name="connsiteX63" fmla="*/ 258646 w 440622"/>
                  <a:gd name="connsiteY63" fmla="*/ 286185 h 345007"/>
                  <a:gd name="connsiteX64" fmla="*/ 272085 w 440622"/>
                  <a:gd name="connsiteY64" fmla="*/ 299624 h 345007"/>
                  <a:gd name="connsiteX65" fmla="*/ 220312 w 440622"/>
                  <a:gd name="connsiteY65" fmla="*/ 299624 h 345007"/>
                  <a:gd name="connsiteX66" fmla="*/ 233750 w 440622"/>
                  <a:gd name="connsiteY66" fmla="*/ 286185 h 345007"/>
                  <a:gd name="connsiteX67" fmla="*/ 220312 w 440622"/>
                  <a:gd name="connsiteY67" fmla="*/ 272746 h 345007"/>
                  <a:gd name="connsiteX68" fmla="*/ 206873 w 440622"/>
                  <a:gd name="connsiteY68" fmla="*/ 286185 h 345007"/>
                  <a:gd name="connsiteX69" fmla="*/ 220312 w 440622"/>
                  <a:gd name="connsiteY69" fmla="*/ 299624 h 345007"/>
                  <a:gd name="connsiteX70" fmla="*/ 168649 w 440622"/>
                  <a:gd name="connsiteY70" fmla="*/ 299624 h 345007"/>
                  <a:gd name="connsiteX71" fmla="*/ 182088 w 440622"/>
                  <a:gd name="connsiteY71" fmla="*/ 286185 h 345007"/>
                  <a:gd name="connsiteX72" fmla="*/ 168649 w 440622"/>
                  <a:gd name="connsiteY72" fmla="*/ 272746 h 345007"/>
                  <a:gd name="connsiteX73" fmla="*/ 155210 w 440622"/>
                  <a:gd name="connsiteY73" fmla="*/ 286185 h 345007"/>
                  <a:gd name="connsiteX74" fmla="*/ 168649 w 440622"/>
                  <a:gd name="connsiteY74" fmla="*/ 299624 h 345007"/>
                  <a:gd name="connsiteX75" fmla="*/ 116875 w 440622"/>
                  <a:gd name="connsiteY75" fmla="*/ 299624 h 345007"/>
                  <a:gd name="connsiteX76" fmla="*/ 130314 w 440622"/>
                  <a:gd name="connsiteY76" fmla="*/ 286185 h 345007"/>
                  <a:gd name="connsiteX77" fmla="*/ 116875 w 440622"/>
                  <a:gd name="connsiteY77" fmla="*/ 272746 h 345007"/>
                  <a:gd name="connsiteX78" fmla="*/ 103436 w 440622"/>
                  <a:gd name="connsiteY78" fmla="*/ 286185 h 345007"/>
                  <a:gd name="connsiteX79" fmla="*/ 116875 w 440622"/>
                  <a:gd name="connsiteY79" fmla="*/ 299624 h 345007"/>
                  <a:gd name="connsiteX80" fmla="*/ 65102 w 440622"/>
                  <a:gd name="connsiteY80" fmla="*/ 299624 h 345007"/>
                  <a:gd name="connsiteX81" fmla="*/ 78541 w 440622"/>
                  <a:gd name="connsiteY81" fmla="*/ 286185 h 345007"/>
                  <a:gd name="connsiteX82" fmla="*/ 65102 w 440622"/>
                  <a:gd name="connsiteY82" fmla="*/ 272746 h 345007"/>
                  <a:gd name="connsiteX83" fmla="*/ 51663 w 440622"/>
                  <a:gd name="connsiteY83" fmla="*/ 286185 h 345007"/>
                  <a:gd name="connsiteX84" fmla="*/ 65102 w 440622"/>
                  <a:gd name="connsiteY84" fmla="*/ 299624 h 345007"/>
                  <a:gd name="connsiteX85" fmla="*/ 13439 w 440622"/>
                  <a:gd name="connsiteY85" fmla="*/ 299624 h 345007"/>
                  <a:gd name="connsiteX86" fmla="*/ 26878 w 440622"/>
                  <a:gd name="connsiteY86" fmla="*/ 286185 h 345007"/>
                  <a:gd name="connsiteX87" fmla="*/ 13439 w 440622"/>
                  <a:gd name="connsiteY87" fmla="*/ 272746 h 345007"/>
                  <a:gd name="connsiteX88" fmla="*/ 0 w 440622"/>
                  <a:gd name="connsiteY88" fmla="*/ 286185 h 345007"/>
                  <a:gd name="connsiteX89" fmla="*/ 13439 w 440622"/>
                  <a:gd name="connsiteY89" fmla="*/ 299624 h 345007"/>
                  <a:gd name="connsiteX90" fmla="*/ 427184 w 440622"/>
                  <a:gd name="connsiteY90" fmla="*/ 254129 h 345007"/>
                  <a:gd name="connsiteX91" fmla="*/ 440623 w 440622"/>
                  <a:gd name="connsiteY91" fmla="*/ 240690 h 345007"/>
                  <a:gd name="connsiteX92" fmla="*/ 427184 w 440622"/>
                  <a:gd name="connsiteY92" fmla="*/ 227251 h 345007"/>
                  <a:gd name="connsiteX93" fmla="*/ 413745 w 440622"/>
                  <a:gd name="connsiteY93" fmla="*/ 240690 h 345007"/>
                  <a:gd name="connsiteX94" fmla="*/ 427184 w 440622"/>
                  <a:gd name="connsiteY94" fmla="*/ 254129 h 345007"/>
                  <a:gd name="connsiteX95" fmla="*/ 375521 w 440622"/>
                  <a:gd name="connsiteY95" fmla="*/ 254129 h 345007"/>
                  <a:gd name="connsiteX96" fmla="*/ 388959 w 440622"/>
                  <a:gd name="connsiteY96" fmla="*/ 240690 h 345007"/>
                  <a:gd name="connsiteX97" fmla="*/ 375521 w 440622"/>
                  <a:gd name="connsiteY97" fmla="*/ 227251 h 345007"/>
                  <a:gd name="connsiteX98" fmla="*/ 362082 w 440622"/>
                  <a:gd name="connsiteY98" fmla="*/ 240690 h 345007"/>
                  <a:gd name="connsiteX99" fmla="*/ 375521 w 440622"/>
                  <a:gd name="connsiteY99" fmla="*/ 254129 h 345007"/>
                  <a:gd name="connsiteX100" fmla="*/ 323748 w 440622"/>
                  <a:gd name="connsiteY100" fmla="*/ 254129 h 345007"/>
                  <a:gd name="connsiteX101" fmla="*/ 337187 w 440622"/>
                  <a:gd name="connsiteY101" fmla="*/ 240690 h 345007"/>
                  <a:gd name="connsiteX102" fmla="*/ 323748 w 440622"/>
                  <a:gd name="connsiteY102" fmla="*/ 227251 h 345007"/>
                  <a:gd name="connsiteX103" fmla="*/ 310309 w 440622"/>
                  <a:gd name="connsiteY103" fmla="*/ 240690 h 345007"/>
                  <a:gd name="connsiteX104" fmla="*/ 323748 w 440622"/>
                  <a:gd name="connsiteY104" fmla="*/ 254129 h 345007"/>
                  <a:gd name="connsiteX105" fmla="*/ 272085 w 440622"/>
                  <a:gd name="connsiteY105" fmla="*/ 254129 h 345007"/>
                  <a:gd name="connsiteX106" fmla="*/ 285524 w 440622"/>
                  <a:gd name="connsiteY106" fmla="*/ 240690 h 345007"/>
                  <a:gd name="connsiteX107" fmla="*/ 272085 w 440622"/>
                  <a:gd name="connsiteY107" fmla="*/ 227251 h 345007"/>
                  <a:gd name="connsiteX108" fmla="*/ 258646 w 440622"/>
                  <a:gd name="connsiteY108" fmla="*/ 240690 h 345007"/>
                  <a:gd name="connsiteX109" fmla="*/ 272085 w 440622"/>
                  <a:gd name="connsiteY109" fmla="*/ 254129 h 345007"/>
                  <a:gd name="connsiteX110" fmla="*/ 220312 w 440622"/>
                  <a:gd name="connsiteY110" fmla="*/ 254129 h 345007"/>
                  <a:gd name="connsiteX111" fmla="*/ 233750 w 440622"/>
                  <a:gd name="connsiteY111" fmla="*/ 240690 h 345007"/>
                  <a:gd name="connsiteX112" fmla="*/ 220312 w 440622"/>
                  <a:gd name="connsiteY112" fmla="*/ 227251 h 345007"/>
                  <a:gd name="connsiteX113" fmla="*/ 206873 w 440622"/>
                  <a:gd name="connsiteY113" fmla="*/ 240690 h 345007"/>
                  <a:gd name="connsiteX114" fmla="*/ 220312 w 440622"/>
                  <a:gd name="connsiteY114" fmla="*/ 254129 h 345007"/>
                  <a:gd name="connsiteX115" fmla="*/ 168649 w 440622"/>
                  <a:gd name="connsiteY115" fmla="*/ 254129 h 345007"/>
                  <a:gd name="connsiteX116" fmla="*/ 182088 w 440622"/>
                  <a:gd name="connsiteY116" fmla="*/ 240690 h 345007"/>
                  <a:gd name="connsiteX117" fmla="*/ 168649 w 440622"/>
                  <a:gd name="connsiteY117" fmla="*/ 227251 h 345007"/>
                  <a:gd name="connsiteX118" fmla="*/ 155210 w 440622"/>
                  <a:gd name="connsiteY118" fmla="*/ 240690 h 345007"/>
                  <a:gd name="connsiteX119" fmla="*/ 168649 w 440622"/>
                  <a:gd name="connsiteY119" fmla="*/ 254129 h 345007"/>
                  <a:gd name="connsiteX120" fmla="*/ 116875 w 440622"/>
                  <a:gd name="connsiteY120" fmla="*/ 254129 h 345007"/>
                  <a:gd name="connsiteX121" fmla="*/ 130314 w 440622"/>
                  <a:gd name="connsiteY121" fmla="*/ 240690 h 345007"/>
                  <a:gd name="connsiteX122" fmla="*/ 116875 w 440622"/>
                  <a:gd name="connsiteY122" fmla="*/ 227251 h 345007"/>
                  <a:gd name="connsiteX123" fmla="*/ 103436 w 440622"/>
                  <a:gd name="connsiteY123" fmla="*/ 240690 h 345007"/>
                  <a:gd name="connsiteX124" fmla="*/ 116875 w 440622"/>
                  <a:gd name="connsiteY124" fmla="*/ 254129 h 345007"/>
                  <a:gd name="connsiteX125" fmla="*/ 65102 w 440622"/>
                  <a:gd name="connsiteY125" fmla="*/ 254129 h 345007"/>
                  <a:gd name="connsiteX126" fmla="*/ 78541 w 440622"/>
                  <a:gd name="connsiteY126" fmla="*/ 240690 h 345007"/>
                  <a:gd name="connsiteX127" fmla="*/ 65102 w 440622"/>
                  <a:gd name="connsiteY127" fmla="*/ 227251 h 345007"/>
                  <a:gd name="connsiteX128" fmla="*/ 51663 w 440622"/>
                  <a:gd name="connsiteY128" fmla="*/ 240690 h 345007"/>
                  <a:gd name="connsiteX129" fmla="*/ 65102 w 440622"/>
                  <a:gd name="connsiteY129" fmla="*/ 254129 h 345007"/>
                  <a:gd name="connsiteX130" fmla="*/ 13439 w 440622"/>
                  <a:gd name="connsiteY130" fmla="*/ 254129 h 345007"/>
                  <a:gd name="connsiteX131" fmla="*/ 26878 w 440622"/>
                  <a:gd name="connsiteY131" fmla="*/ 240690 h 345007"/>
                  <a:gd name="connsiteX132" fmla="*/ 13439 w 440622"/>
                  <a:gd name="connsiteY132" fmla="*/ 227251 h 345007"/>
                  <a:gd name="connsiteX133" fmla="*/ 0 w 440622"/>
                  <a:gd name="connsiteY133" fmla="*/ 240690 h 345007"/>
                  <a:gd name="connsiteX134" fmla="*/ 13439 w 440622"/>
                  <a:gd name="connsiteY134" fmla="*/ 254129 h 345007"/>
                  <a:gd name="connsiteX135" fmla="*/ 427184 w 440622"/>
                  <a:gd name="connsiteY135" fmla="*/ 208745 h 345007"/>
                  <a:gd name="connsiteX136" fmla="*/ 440623 w 440622"/>
                  <a:gd name="connsiteY136" fmla="*/ 195306 h 345007"/>
                  <a:gd name="connsiteX137" fmla="*/ 427184 w 440622"/>
                  <a:gd name="connsiteY137" fmla="*/ 181867 h 345007"/>
                  <a:gd name="connsiteX138" fmla="*/ 413745 w 440622"/>
                  <a:gd name="connsiteY138" fmla="*/ 195306 h 345007"/>
                  <a:gd name="connsiteX139" fmla="*/ 427184 w 440622"/>
                  <a:gd name="connsiteY139" fmla="*/ 208745 h 345007"/>
                  <a:gd name="connsiteX140" fmla="*/ 375521 w 440622"/>
                  <a:gd name="connsiteY140" fmla="*/ 208745 h 345007"/>
                  <a:gd name="connsiteX141" fmla="*/ 388959 w 440622"/>
                  <a:gd name="connsiteY141" fmla="*/ 195306 h 345007"/>
                  <a:gd name="connsiteX142" fmla="*/ 375521 w 440622"/>
                  <a:gd name="connsiteY142" fmla="*/ 181867 h 345007"/>
                  <a:gd name="connsiteX143" fmla="*/ 362082 w 440622"/>
                  <a:gd name="connsiteY143" fmla="*/ 195306 h 345007"/>
                  <a:gd name="connsiteX144" fmla="*/ 375521 w 440622"/>
                  <a:gd name="connsiteY144" fmla="*/ 208745 h 345007"/>
                  <a:gd name="connsiteX145" fmla="*/ 323748 w 440622"/>
                  <a:gd name="connsiteY145" fmla="*/ 208745 h 345007"/>
                  <a:gd name="connsiteX146" fmla="*/ 337187 w 440622"/>
                  <a:gd name="connsiteY146" fmla="*/ 195306 h 345007"/>
                  <a:gd name="connsiteX147" fmla="*/ 323748 w 440622"/>
                  <a:gd name="connsiteY147" fmla="*/ 181867 h 345007"/>
                  <a:gd name="connsiteX148" fmla="*/ 310309 w 440622"/>
                  <a:gd name="connsiteY148" fmla="*/ 195306 h 345007"/>
                  <a:gd name="connsiteX149" fmla="*/ 323748 w 440622"/>
                  <a:gd name="connsiteY149" fmla="*/ 208745 h 345007"/>
                  <a:gd name="connsiteX150" fmla="*/ 272085 w 440622"/>
                  <a:gd name="connsiteY150" fmla="*/ 208745 h 345007"/>
                  <a:gd name="connsiteX151" fmla="*/ 285524 w 440622"/>
                  <a:gd name="connsiteY151" fmla="*/ 195306 h 345007"/>
                  <a:gd name="connsiteX152" fmla="*/ 272085 w 440622"/>
                  <a:gd name="connsiteY152" fmla="*/ 181867 h 345007"/>
                  <a:gd name="connsiteX153" fmla="*/ 258646 w 440622"/>
                  <a:gd name="connsiteY153" fmla="*/ 195306 h 345007"/>
                  <a:gd name="connsiteX154" fmla="*/ 272085 w 440622"/>
                  <a:gd name="connsiteY154" fmla="*/ 208745 h 345007"/>
                  <a:gd name="connsiteX155" fmla="*/ 220312 w 440622"/>
                  <a:gd name="connsiteY155" fmla="*/ 208745 h 345007"/>
                  <a:gd name="connsiteX156" fmla="*/ 233750 w 440622"/>
                  <a:gd name="connsiteY156" fmla="*/ 195306 h 345007"/>
                  <a:gd name="connsiteX157" fmla="*/ 220312 w 440622"/>
                  <a:gd name="connsiteY157" fmla="*/ 181867 h 345007"/>
                  <a:gd name="connsiteX158" fmla="*/ 206873 w 440622"/>
                  <a:gd name="connsiteY158" fmla="*/ 195306 h 345007"/>
                  <a:gd name="connsiteX159" fmla="*/ 220312 w 440622"/>
                  <a:gd name="connsiteY159" fmla="*/ 208745 h 345007"/>
                  <a:gd name="connsiteX160" fmla="*/ 168649 w 440622"/>
                  <a:gd name="connsiteY160" fmla="*/ 208745 h 345007"/>
                  <a:gd name="connsiteX161" fmla="*/ 182088 w 440622"/>
                  <a:gd name="connsiteY161" fmla="*/ 195306 h 345007"/>
                  <a:gd name="connsiteX162" fmla="*/ 168649 w 440622"/>
                  <a:gd name="connsiteY162" fmla="*/ 181867 h 345007"/>
                  <a:gd name="connsiteX163" fmla="*/ 155210 w 440622"/>
                  <a:gd name="connsiteY163" fmla="*/ 195306 h 345007"/>
                  <a:gd name="connsiteX164" fmla="*/ 168649 w 440622"/>
                  <a:gd name="connsiteY164" fmla="*/ 208745 h 345007"/>
                  <a:gd name="connsiteX165" fmla="*/ 116875 w 440622"/>
                  <a:gd name="connsiteY165" fmla="*/ 208745 h 345007"/>
                  <a:gd name="connsiteX166" fmla="*/ 130314 w 440622"/>
                  <a:gd name="connsiteY166" fmla="*/ 195306 h 345007"/>
                  <a:gd name="connsiteX167" fmla="*/ 116875 w 440622"/>
                  <a:gd name="connsiteY167" fmla="*/ 181867 h 345007"/>
                  <a:gd name="connsiteX168" fmla="*/ 103436 w 440622"/>
                  <a:gd name="connsiteY168" fmla="*/ 195306 h 345007"/>
                  <a:gd name="connsiteX169" fmla="*/ 116875 w 440622"/>
                  <a:gd name="connsiteY169" fmla="*/ 208745 h 345007"/>
                  <a:gd name="connsiteX170" fmla="*/ 65102 w 440622"/>
                  <a:gd name="connsiteY170" fmla="*/ 208745 h 345007"/>
                  <a:gd name="connsiteX171" fmla="*/ 78541 w 440622"/>
                  <a:gd name="connsiteY171" fmla="*/ 195306 h 345007"/>
                  <a:gd name="connsiteX172" fmla="*/ 65102 w 440622"/>
                  <a:gd name="connsiteY172" fmla="*/ 181867 h 345007"/>
                  <a:gd name="connsiteX173" fmla="*/ 51663 w 440622"/>
                  <a:gd name="connsiteY173" fmla="*/ 195306 h 345007"/>
                  <a:gd name="connsiteX174" fmla="*/ 65102 w 440622"/>
                  <a:gd name="connsiteY174" fmla="*/ 208745 h 345007"/>
                  <a:gd name="connsiteX175" fmla="*/ 13439 w 440622"/>
                  <a:gd name="connsiteY175" fmla="*/ 208745 h 345007"/>
                  <a:gd name="connsiteX176" fmla="*/ 26878 w 440622"/>
                  <a:gd name="connsiteY176" fmla="*/ 195306 h 345007"/>
                  <a:gd name="connsiteX177" fmla="*/ 13439 w 440622"/>
                  <a:gd name="connsiteY177" fmla="*/ 181867 h 345007"/>
                  <a:gd name="connsiteX178" fmla="*/ 0 w 440622"/>
                  <a:gd name="connsiteY178" fmla="*/ 195306 h 345007"/>
                  <a:gd name="connsiteX179" fmla="*/ 13439 w 440622"/>
                  <a:gd name="connsiteY179" fmla="*/ 208745 h 345007"/>
                  <a:gd name="connsiteX180" fmla="*/ 427184 w 440622"/>
                  <a:gd name="connsiteY180" fmla="*/ 163251 h 345007"/>
                  <a:gd name="connsiteX181" fmla="*/ 440623 w 440622"/>
                  <a:gd name="connsiteY181" fmla="*/ 149812 h 345007"/>
                  <a:gd name="connsiteX182" fmla="*/ 427184 w 440622"/>
                  <a:gd name="connsiteY182" fmla="*/ 136373 h 345007"/>
                  <a:gd name="connsiteX183" fmla="*/ 413745 w 440622"/>
                  <a:gd name="connsiteY183" fmla="*/ 149812 h 345007"/>
                  <a:gd name="connsiteX184" fmla="*/ 427184 w 440622"/>
                  <a:gd name="connsiteY184" fmla="*/ 163251 h 345007"/>
                  <a:gd name="connsiteX185" fmla="*/ 375521 w 440622"/>
                  <a:gd name="connsiteY185" fmla="*/ 163251 h 345007"/>
                  <a:gd name="connsiteX186" fmla="*/ 388959 w 440622"/>
                  <a:gd name="connsiteY186" fmla="*/ 149812 h 345007"/>
                  <a:gd name="connsiteX187" fmla="*/ 375521 w 440622"/>
                  <a:gd name="connsiteY187" fmla="*/ 136373 h 345007"/>
                  <a:gd name="connsiteX188" fmla="*/ 362082 w 440622"/>
                  <a:gd name="connsiteY188" fmla="*/ 149812 h 345007"/>
                  <a:gd name="connsiteX189" fmla="*/ 375521 w 440622"/>
                  <a:gd name="connsiteY189" fmla="*/ 163251 h 345007"/>
                  <a:gd name="connsiteX190" fmla="*/ 323748 w 440622"/>
                  <a:gd name="connsiteY190" fmla="*/ 163251 h 345007"/>
                  <a:gd name="connsiteX191" fmla="*/ 337187 w 440622"/>
                  <a:gd name="connsiteY191" fmla="*/ 149812 h 345007"/>
                  <a:gd name="connsiteX192" fmla="*/ 323748 w 440622"/>
                  <a:gd name="connsiteY192" fmla="*/ 136373 h 345007"/>
                  <a:gd name="connsiteX193" fmla="*/ 310309 w 440622"/>
                  <a:gd name="connsiteY193" fmla="*/ 149812 h 345007"/>
                  <a:gd name="connsiteX194" fmla="*/ 323748 w 440622"/>
                  <a:gd name="connsiteY194" fmla="*/ 163251 h 345007"/>
                  <a:gd name="connsiteX195" fmla="*/ 272085 w 440622"/>
                  <a:gd name="connsiteY195" fmla="*/ 163251 h 345007"/>
                  <a:gd name="connsiteX196" fmla="*/ 285524 w 440622"/>
                  <a:gd name="connsiteY196" fmla="*/ 149812 h 345007"/>
                  <a:gd name="connsiteX197" fmla="*/ 272085 w 440622"/>
                  <a:gd name="connsiteY197" fmla="*/ 136373 h 345007"/>
                  <a:gd name="connsiteX198" fmla="*/ 258646 w 440622"/>
                  <a:gd name="connsiteY198" fmla="*/ 149812 h 345007"/>
                  <a:gd name="connsiteX199" fmla="*/ 272085 w 440622"/>
                  <a:gd name="connsiteY199" fmla="*/ 163251 h 345007"/>
                  <a:gd name="connsiteX200" fmla="*/ 220312 w 440622"/>
                  <a:gd name="connsiteY200" fmla="*/ 163251 h 345007"/>
                  <a:gd name="connsiteX201" fmla="*/ 233750 w 440622"/>
                  <a:gd name="connsiteY201" fmla="*/ 149812 h 345007"/>
                  <a:gd name="connsiteX202" fmla="*/ 220312 w 440622"/>
                  <a:gd name="connsiteY202" fmla="*/ 136373 h 345007"/>
                  <a:gd name="connsiteX203" fmla="*/ 206873 w 440622"/>
                  <a:gd name="connsiteY203" fmla="*/ 149812 h 345007"/>
                  <a:gd name="connsiteX204" fmla="*/ 220312 w 440622"/>
                  <a:gd name="connsiteY204" fmla="*/ 163251 h 345007"/>
                  <a:gd name="connsiteX205" fmla="*/ 168649 w 440622"/>
                  <a:gd name="connsiteY205" fmla="*/ 163251 h 345007"/>
                  <a:gd name="connsiteX206" fmla="*/ 182088 w 440622"/>
                  <a:gd name="connsiteY206" fmla="*/ 149812 h 345007"/>
                  <a:gd name="connsiteX207" fmla="*/ 168649 w 440622"/>
                  <a:gd name="connsiteY207" fmla="*/ 136373 h 345007"/>
                  <a:gd name="connsiteX208" fmla="*/ 155210 w 440622"/>
                  <a:gd name="connsiteY208" fmla="*/ 149812 h 345007"/>
                  <a:gd name="connsiteX209" fmla="*/ 168649 w 440622"/>
                  <a:gd name="connsiteY209" fmla="*/ 163251 h 345007"/>
                  <a:gd name="connsiteX210" fmla="*/ 116875 w 440622"/>
                  <a:gd name="connsiteY210" fmla="*/ 163251 h 345007"/>
                  <a:gd name="connsiteX211" fmla="*/ 130314 w 440622"/>
                  <a:gd name="connsiteY211" fmla="*/ 149812 h 345007"/>
                  <a:gd name="connsiteX212" fmla="*/ 116875 w 440622"/>
                  <a:gd name="connsiteY212" fmla="*/ 136373 h 345007"/>
                  <a:gd name="connsiteX213" fmla="*/ 103436 w 440622"/>
                  <a:gd name="connsiteY213" fmla="*/ 149812 h 345007"/>
                  <a:gd name="connsiteX214" fmla="*/ 116875 w 440622"/>
                  <a:gd name="connsiteY214" fmla="*/ 163251 h 345007"/>
                  <a:gd name="connsiteX215" fmla="*/ 65102 w 440622"/>
                  <a:gd name="connsiteY215" fmla="*/ 163251 h 345007"/>
                  <a:gd name="connsiteX216" fmla="*/ 78541 w 440622"/>
                  <a:gd name="connsiteY216" fmla="*/ 149812 h 345007"/>
                  <a:gd name="connsiteX217" fmla="*/ 65102 w 440622"/>
                  <a:gd name="connsiteY217" fmla="*/ 136373 h 345007"/>
                  <a:gd name="connsiteX218" fmla="*/ 51663 w 440622"/>
                  <a:gd name="connsiteY218" fmla="*/ 149812 h 345007"/>
                  <a:gd name="connsiteX219" fmla="*/ 65102 w 440622"/>
                  <a:gd name="connsiteY219" fmla="*/ 163251 h 345007"/>
                  <a:gd name="connsiteX220" fmla="*/ 13439 w 440622"/>
                  <a:gd name="connsiteY220" fmla="*/ 163251 h 345007"/>
                  <a:gd name="connsiteX221" fmla="*/ 26878 w 440622"/>
                  <a:gd name="connsiteY221" fmla="*/ 149812 h 345007"/>
                  <a:gd name="connsiteX222" fmla="*/ 13439 w 440622"/>
                  <a:gd name="connsiteY222" fmla="*/ 136373 h 345007"/>
                  <a:gd name="connsiteX223" fmla="*/ 0 w 440622"/>
                  <a:gd name="connsiteY223" fmla="*/ 149812 h 345007"/>
                  <a:gd name="connsiteX224" fmla="*/ 13439 w 440622"/>
                  <a:gd name="connsiteY224" fmla="*/ 163251 h 345007"/>
                  <a:gd name="connsiteX225" fmla="*/ 427184 w 440622"/>
                  <a:gd name="connsiteY225" fmla="*/ 117757 h 345007"/>
                  <a:gd name="connsiteX226" fmla="*/ 440623 w 440622"/>
                  <a:gd name="connsiteY226" fmla="*/ 104318 h 345007"/>
                  <a:gd name="connsiteX227" fmla="*/ 427184 w 440622"/>
                  <a:gd name="connsiteY227" fmla="*/ 90879 h 345007"/>
                  <a:gd name="connsiteX228" fmla="*/ 413745 w 440622"/>
                  <a:gd name="connsiteY228" fmla="*/ 104318 h 345007"/>
                  <a:gd name="connsiteX229" fmla="*/ 427184 w 440622"/>
                  <a:gd name="connsiteY229" fmla="*/ 117757 h 345007"/>
                  <a:gd name="connsiteX230" fmla="*/ 375521 w 440622"/>
                  <a:gd name="connsiteY230" fmla="*/ 117757 h 345007"/>
                  <a:gd name="connsiteX231" fmla="*/ 388959 w 440622"/>
                  <a:gd name="connsiteY231" fmla="*/ 104318 h 345007"/>
                  <a:gd name="connsiteX232" fmla="*/ 375521 w 440622"/>
                  <a:gd name="connsiteY232" fmla="*/ 90879 h 345007"/>
                  <a:gd name="connsiteX233" fmla="*/ 362082 w 440622"/>
                  <a:gd name="connsiteY233" fmla="*/ 104318 h 345007"/>
                  <a:gd name="connsiteX234" fmla="*/ 375521 w 440622"/>
                  <a:gd name="connsiteY234" fmla="*/ 117757 h 345007"/>
                  <a:gd name="connsiteX235" fmla="*/ 323748 w 440622"/>
                  <a:gd name="connsiteY235" fmla="*/ 117757 h 345007"/>
                  <a:gd name="connsiteX236" fmla="*/ 337187 w 440622"/>
                  <a:gd name="connsiteY236" fmla="*/ 104318 h 345007"/>
                  <a:gd name="connsiteX237" fmla="*/ 323748 w 440622"/>
                  <a:gd name="connsiteY237" fmla="*/ 90879 h 345007"/>
                  <a:gd name="connsiteX238" fmla="*/ 310309 w 440622"/>
                  <a:gd name="connsiteY238" fmla="*/ 104318 h 345007"/>
                  <a:gd name="connsiteX239" fmla="*/ 323748 w 440622"/>
                  <a:gd name="connsiteY239" fmla="*/ 117757 h 345007"/>
                  <a:gd name="connsiteX240" fmla="*/ 272085 w 440622"/>
                  <a:gd name="connsiteY240" fmla="*/ 117757 h 345007"/>
                  <a:gd name="connsiteX241" fmla="*/ 285524 w 440622"/>
                  <a:gd name="connsiteY241" fmla="*/ 104318 h 345007"/>
                  <a:gd name="connsiteX242" fmla="*/ 272085 w 440622"/>
                  <a:gd name="connsiteY242" fmla="*/ 90879 h 345007"/>
                  <a:gd name="connsiteX243" fmla="*/ 258646 w 440622"/>
                  <a:gd name="connsiteY243" fmla="*/ 104318 h 345007"/>
                  <a:gd name="connsiteX244" fmla="*/ 272085 w 440622"/>
                  <a:gd name="connsiteY244" fmla="*/ 117757 h 345007"/>
                  <a:gd name="connsiteX245" fmla="*/ 220312 w 440622"/>
                  <a:gd name="connsiteY245" fmla="*/ 117757 h 345007"/>
                  <a:gd name="connsiteX246" fmla="*/ 233750 w 440622"/>
                  <a:gd name="connsiteY246" fmla="*/ 104318 h 345007"/>
                  <a:gd name="connsiteX247" fmla="*/ 220312 w 440622"/>
                  <a:gd name="connsiteY247" fmla="*/ 90879 h 345007"/>
                  <a:gd name="connsiteX248" fmla="*/ 206873 w 440622"/>
                  <a:gd name="connsiteY248" fmla="*/ 104318 h 345007"/>
                  <a:gd name="connsiteX249" fmla="*/ 220312 w 440622"/>
                  <a:gd name="connsiteY249" fmla="*/ 117757 h 345007"/>
                  <a:gd name="connsiteX250" fmla="*/ 168649 w 440622"/>
                  <a:gd name="connsiteY250" fmla="*/ 117757 h 345007"/>
                  <a:gd name="connsiteX251" fmla="*/ 182088 w 440622"/>
                  <a:gd name="connsiteY251" fmla="*/ 104318 h 345007"/>
                  <a:gd name="connsiteX252" fmla="*/ 168649 w 440622"/>
                  <a:gd name="connsiteY252" fmla="*/ 90879 h 345007"/>
                  <a:gd name="connsiteX253" fmla="*/ 155210 w 440622"/>
                  <a:gd name="connsiteY253" fmla="*/ 104318 h 345007"/>
                  <a:gd name="connsiteX254" fmla="*/ 168649 w 440622"/>
                  <a:gd name="connsiteY254" fmla="*/ 117757 h 345007"/>
                  <a:gd name="connsiteX255" fmla="*/ 116875 w 440622"/>
                  <a:gd name="connsiteY255" fmla="*/ 117757 h 345007"/>
                  <a:gd name="connsiteX256" fmla="*/ 130314 w 440622"/>
                  <a:gd name="connsiteY256" fmla="*/ 104318 h 345007"/>
                  <a:gd name="connsiteX257" fmla="*/ 116875 w 440622"/>
                  <a:gd name="connsiteY257" fmla="*/ 90879 h 345007"/>
                  <a:gd name="connsiteX258" fmla="*/ 103436 w 440622"/>
                  <a:gd name="connsiteY258" fmla="*/ 104318 h 345007"/>
                  <a:gd name="connsiteX259" fmla="*/ 116875 w 440622"/>
                  <a:gd name="connsiteY259" fmla="*/ 117757 h 345007"/>
                  <a:gd name="connsiteX260" fmla="*/ 65102 w 440622"/>
                  <a:gd name="connsiteY260" fmla="*/ 117757 h 345007"/>
                  <a:gd name="connsiteX261" fmla="*/ 78541 w 440622"/>
                  <a:gd name="connsiteY261" fmla="*/ 104318 h 345007"/>
                  <a:gd name="connsiteX262" fmla="*/ 65102 w 440622"/>
                  <a:gd name="connsiteY262" fmla="*/ 90879 h 345007"/>
                  <a:gd name="connsiteX263" fmla="*/ 51663 w 440622"/>
                  <a:gd name="connsiteY263" fmla="*/ 104318 h 345007"/>
                  <a:gd name="connsiteX264" fmla="*/ 65102 w 440622"/>
                  <a:gd name="connsiteY264" fmla="*/ 117757 h 345007"/>
                  <a:gd name="connsiteX265" fmla="*/ 13439 w 440622"/>
                  <a:gd name="connsiteY265" fmla="*/ 117757 h 345007"/>
                  <a:gd name="connsiteX266" fmla="*/ 26878 w 440622"/>
                  <a:gd name="connsiteY266" fmla="*/ 104318 h 345007"/>
                  <a:gd name="connsiteX267" fmla="*/ 13439 w 440622"/>
                  <a:gd name="connsiteY267" fmla="*/ 90879 h 345007"/>
                  <a:gd name="connsiteX268" fmla="*/ 0 w 440622"/>
                  <a:gd name="connsiteY268" fmla="*/ 104318 h 345007"/>
                  <a:gd name="connsiteX269" fmla="*/ 13439 w 440622"/>
                  <a:gd name="connsiteY269" fmla="*/ 117757 h 345007"/>
                  <a:gd name="connsiteX270" fmla="*/ 427184 w 440622"/>
                  <a:gd name="connsiteY270" fmla="*/ 72372 h 345007"/>
                  <a:gd name="connsiteX271" fmla="*/ 440623 w 440622"/>
                  <a:gd name="connsiteY271" fmla="*/ 58933 h 345007"/>
                  <a:gd name="connsiteX272" fmla="*/ 427184 w 440622"/>
                  <a:gd name="connsiteY272" fmla="*/ 45494 h 345007"/>
                  <a:gd name="connsiteX273" fmla="*/ 413745 w 440622"/>
                  <a:gd name="connsiteY273" fmla="*/ 58933 h 345007"/>
                  <a:gd name="connsiteX274" fmla="*/ 427184 w 440622"/>
                  <a:gd name="connsiteY274" fmla="*/ 72372 h 345007"/>
                  <a:gd name="connsiteX275" fmla="*/ 375521 w 440622"/>
                  <a:gd name="connsiteY275" fmla="*/ 72372 h 345007"/>
                  <a:gd name="connsiteX276" fmla="*/ 388959 w 440622"/>
                  <a:gd name="connsiteY276" fmla="*/ 58933 h 345007"/>
                  <a:gd name="connsiteX277" fmla="*/ 375521 w 440622"/>
                  <a:gd name="connsiteY277" fmla="*/ 45494 h 345007"/>
                  <a:gd name="connsiteX278" fmla="*/ 362082 w 440622"/>
                  <a:gd name="connsiteY278" fmla="*/ 58933 h 345007"/>
                  <a:gd name="connsiteX279" fmla="*/ 375521 w 440622"/>
                  <a:gd name="connsiteY279" fmla="*/ 72372 h 345007"/>
                  <a:gd name="connsiteX280" fmla="*/ 323748 w 440622"/>
                  <a:gd name="connsiteY280" fmla="*/ 72372 h 345007"/>
                  <a:gd name="connsiteX281" fmla="*/ 337187 w 440622"/>
                  <a:gd name="connsiteY281" fmla="*/ 58933 h 345007"/>
                  <a:gd name="connsiteX282" fmla="*/ 323748 w 440622"/>
                  <a:gd name="connsiteY282" fmla="*/ 45494 h 345007"/>
                  <a:gd name="connsiteX283" fmla="*/ 310309 w 440622"/>
                  <a:gd name="connsiteY283" fmla="*/ 58933 h 345007"/>
                  <a:gd name="connsiteX284" fmla="*/ 323748 w 440622"/>
                  <a:gd name="connsiteY284" fmla="*/ 72372 h 345007"/>
                  <a:gd name="connsiteX285" fmla="*/ 272085 w 440622"/>
                  <a:gd name="connsiteY285" fmla="*/ 72372 h 345007"/>
                  <a:gd name="connsiteX286" fmla="*/ 285524 w 440622"/>
                  <a:gd name="connsiteY286" fmla="*/ 58933 h 345007"/>
                  <a:gd name="connsiteX287" fmla="*/ 272085 w 440622"/>
                  <a:gd name="connsiteY287" fmla="*/ 45494 h 345007"/>
                  <a:gd name="connsiteX288" fmla="*/ 258646 w 440622"/>
                  <a:gd name="connsiteY288" fmla="*/ 58933 h 345007"/>
                  <a:gd name="connsiteX289" fmla="*/ 272085 w 440622"/>
                  <a:gd name="connsiteY289" fmla="*/ 72372 h 345007"/>
                  <a:gd name="connsiteX290" fmla="*/ 220312 w 440622"/>
                  <a:gd name="connsiteY290" fmla="*/ 72372 h 345007"/>
                  <a:gd name="connsiteX291" fmla="*/ 233750 w 440622"/>
                  <a:gd name="connsiteY291" fmla="*/ 58933 h 345007"/>
                  <a:gd name="connsiteX292" fmla="*/ 220312 w 440622"/>
                  <a:gd name="connsiteY292" fmla="*/ 45494 h 345007"/>
                  <a:gd name="connsiteX293" fmla="*/ 206873 w 440622"/>
                  <a:gd name="connsiteY293" fmla="*/ 58933 h 345007"/>
                  <a:gd name="connsiteX294" fmla="*/ 220312 w 440622"/>
                  <a:gd name="connsiteY294" fmla="*/ 72372 h 345007"/>
                  <a:gd name="connsiteX295" fmla="*/ 168649 w 440622"/>
                  <a:gd name="connsiteY295" fmla="*/ 72372 h 345007"/>
                  <a:gd name="connsiteX296" fmla="*/ 182088 w 440622"/>
                  <a:gd name="connsiteY296" fmla="*/ 58933 h 345007"/>
                  <a:gd name="connsiteX297" fmla="*/ 168649 w 440622"/>
                  <a:gd name="connsiteY297" fmla="*/ 45494 h 345007"/>
                  <a:gd name="connsiteX298" fmla="*/ 155210 w 440622"/>
                  <a:gd name="connsiteY298" fmla="*/ 58933 h 345007"/>
                  <a:gd name="connsiteX299" fmla="*/ 168649 w 440622"/>
                  <a:gd name="connsiteY299" fmla="*/ 72372 h 345007"/>
                  <a:gd name="connsiteX300" fmla="*/ 116875 w 440622"/>
                  <a:gd name="connsiteY300" fmla="*/ 72372 h 345007"/>
                  <a:gd name="connsiteX301" fmla="*/ 130314 w 440622"/>
                  <a:gd name="connsiteY301" fmla="*/ 58933 h 345007"/>
                  <a:gd name="connsiteX302" fmla="*/ 116875 w 440622"/>
                  <a:gd name="connsiteY302" fmla="*/ 45494 h 345007"/>
                  <a:gd name="connsiteX303" fmla="*/ 103436 w 440622"/>
                  <a:gd name="connsiteY303" fmla="*/ 58933 h 345007"/>
                  <a:gd name="connsiteX304" fmla="*/ 116875 w 440622"/>
                  <a:gd name="connsiteY304" fmla="*/ 72372 h 345007"/>
                  <a:gd name="connsiteX305" fmla="*/ 65102 w 440622"/>
                  <a:gd name="connsiteY305" fmla="*/ 72372 h 345007"/>
                  <a:gd name="connsiteX306" fmla="*/ 78541 w 440622"/>
                  <a:gd name="connsiteY306" fmla="*/ 58933 h 345007"/>
                  <a:gd name="connsiteX307" fmla="*/ 65102 w 440622"/>
                  <a:gd name="connsiteY307" fmla="*/ 45494 h 345007"/>
                  <a:gd name="connsiteX308" fmla="*/ 51663 w 440622"/>
                  <a:gd name="connsiteY308" fmla="*/ 58933 h 345007"/>
                  <a:gd name="connsiteX309" fmla="*/ 65102 w 440622"/>
                  <a:gd name="connsiteY309" fmla="*/ 72372 h 345007"/>
                  <a:gd name="connsiteX310" fmla="*/ 13439 w 440622"/>
                  <a:gd name="connsiteY310" fmla="*/ 72372 h 345007"/>
                  <a:gd name="connsiteX311" fmla="*/ 26878 w 440622"/>
                  <a:gd name="connsiteY311" fmla="*/ 58933 h 345007"/>
                  <a:gd name="connsiteX312" fmla="*/ 13439 w 440622"/>
                  <a:gd name="connsiteY312" fmla="*/ 45494 h 345007"/>
                  <a:gd name="connsiteX313" fmla="*/ 0 w 440622"/>
                  <a:gd name="connsiteY313" fmla="*/ 58933 h 345007"/>
                  <a:gd name="connsiteX314" fmla="*/ 13439 w 440622"/>
                  <a:gd name="connsiteY314" fmla="*/ 72372 h 345007"/>
                  <a:gd name="connsiteX315" fmla="*/ 427184 w 440622"/>
                  <a:gd name="connsiteY315" fmla="*/ 26878 h 345007"/>
                  <a:gd name="connsiteX316" fmla="*/ 440623 w 440622"/>
                  <a:gd name="connsiteY316" fmla="*/ 13439 h 345007"/>
                  <a:gd name="connsiteX317" fmla="*/ 427184 w 440622"/>
                  <a:gd name="connsiteY317" fmla="*/ 0 h 345007"/>
                  <a:gd name="connsiteX318" fmla="*/ 413745 w 440622"/>
                  <a:gd name="connsiteY318" fmla="*/ 13439 h 345007"/>
                  <a:gd name="connsiteX319" fmla="*/ 427184 w 440622"/>
                  <a:gd name="connsiteY319" fmla="*/ 26878 h 345007"/>
                  <a:gd name="connsiteX320" fmla="*/ 375521 w 440622"/>
                  <a:gd name="connsiteY320" fmla="*/ 26878 h 345007"/>
                  <a:gd name="connsiteX321" fmla="*/ 388959 w 440622"/>
                  <a:gd name="connsiteY321" fmla="*/ 13439 h 345007"/>
                  <a:gd name="connsiteX322" fmla="*/ 375521 w 440622"/>
                  <a:gd name="connsiteY322" fmla="*/ 0 h 345007"/>
                  <a:gd name="connsiteX323" fmla="*/ 362082 w 440622"/>
                  <a:gd name="connsiteY323" fmla="*/ 13439 h 345007"/>
                  <a:gd name="connsiteX324" fmla="*/ 375521 w 440622"/>
                  <a:gd name="connsiteY324" fmla="*/ 26878 h 345007"/>
                  <a:gd name="connsiteX325" fmla="*/ 323748 w 440622"/>
                  <a:gd name="connsiteY325" fmla="*/ 26878 h 345007"/>
                  <a:gd name="connsiteX326" fmla="*/ 337187 w 440622"/>
                  <a:gd name="connsiteY326" fmla="*/ 13439 h 345007"/>
                  <a:gd name="connsiteX327" fmla="*/ 323748 w 440622"/>
                  <a:gd name="connsiteY327" fmla="*/ 0 h 345007"/>
                  <a:gd name="connsiteX328" fmla="*/ 310309 w 440622"/>
                  <a:gd name="connsiteY328" fmla="*/ 13439 h 345007"/>
                  <a:gd name="connsiteX329" fmla="*/ 323748 w 440622"/>
                  <a:gd name="connsiteY329" fmla="*/ 26878 h 345007"/>
                  <a:gd name="connsiteX330" fmla="*/ 272085 w 440622"/>
                  <a:gd name="connsiteY330" fmla="*/ 26878 h 345007"/>
                  <a:gd name="connsiteX331" fmla="*/ 285524 w 440622"/>
                  <a:gd name="connsiteY331" fmla="*/ 13439 h 345007"/>
                  <a:gd name="connsiteX332" fmla="*/ 272085 w 440622"/>
                  <a:gd name="connsiteY332" fmla="*/ 0 h 345007"/>
                  <a:gd name="connsiteX333" fmla="*/ 258646 w 440622"/>
                  <a:gd name="connsiteY333" fmla="*/ 13439 h 345007"/>
                  <a:gd name="connsiteX334" fmla="*/ 272085 w 440622"/>
                  <a:gd name="connsiteY334" fmla="*/ 26878 h 345007"/>
                  <a:gd name="connsiteX335" fmla="*/ 220312 w 440622"/>
                  <a:gd name="connsiteY335" fmla="*/ 26878 h 345007"/>
                  <a:gd name="connsiteX336" fmla="*/ 233750 w 440622"/>
                  <a:gd name="connsiteY336" fmla="*/ 13439 h 345007"/>
                  <a:gd name="connsiteX337" fmla="*/ 220312 w 440622"/>
                  <a:gd name="connsiteY337" fmla="*/ 0 h 345007"/>
                  <a:gd name="connsiteX338" fmla="*/ 206873 w 440622"/>
                  <a:gd name="connsiteY338" fmla="*/ 13439 h 345007"/>
                  <a:gd name="connsiteX339" fmla="*/ 220312 w 440622"/>
                  <a:gd name="connsiteY339" fmla="*/ 26878 h 345007"/>
                  <a:gd name="connsiteX340" fmla="*/ 168649 w 440622"/>
                  <a:gd name="connsiteY340" fmla="*/ 26878 h 345007"/>
                  <a:gd name="connsiteX341" fmla="*/ 182088 w 440622"/>
                  <a:gd name="connsiteY341" fmla="*/ 13439 h 345007"/>
                  <a:gd name="connsiteX342" fmla="*/ 168649 w 440622"/>
                  <a:gd name="connsiteY342" fmla="*/ 0 h 345007"/>
                  <a:gd name="connsiteX343" fmla="*/ 155210 w 440622"/>
                  <a:gd name="connsiteY343" fmla="*/ 13439 h 345007"/>
                  <a:gd name="connsiteX344" fmla="*/ 168649 w 440622"/>
                  <a:gd name="connsiteY344" fmla="*/ 26878 h 345007"/>
                  <a:gd name="connsiteX345" fmla="*/ 116875 w 440622"/>
                  <a:gd name="connsiteY345" fmla="*/ 26878 h 345007"/>
                  <a:gd name="connsiteX346" fmla="*/ 130314 w 440622"/>
                  <a:gd name="connsiteY346" fmla="*/ 13439 h 345007"/>
                  <a:gd name="connsiteX347" fmla="*/ 116875 w 440622"/>
                  <a:gd name="connsiteY347" fmla="*/ 0 h 345007"/>
                  <a:gd name="connsiteX348" fmla="*/ 103436 w 440622"/>
                  <a:gd name="connsiteY348" fmla="*/ 13439 h 345007"/>
                  <a:gd name="connsiteX349" fmla="*/ 116875 w 440622"/>
                  <a:gd name="connsiteY349" fmla="*/ 26878 h 345007"/>
                  <a:gd name="connsiteX350" fmla="*/ 65102 w 440622"/>
                  <a:gd name="connsiteY350" fmla="*/ 26878 h 345007"/>
                  <a:gd name="connsiteX351" fmla="*/ 78541 w 440622"/>
                  <a:gd name="connsiteY351" fmla="*/ 13439 h 345007"/>
                  <a:gd name="connsiteX352" fmla="*/ 65102 w 440622"/>
                  <a:gd name="connsiteY352" fmla="*/ 0 h 345007"/>
                  <a:gd name="connsiteX353" fmla="*/ 51663 w 440622"/>
                  <a:gd name="connsiteY353" fmla="*/ 13439 h 345007"/>
                  <a:gd name="connsiteX354" fmla="*/ 65102 w 440622"/>
                  <a:gd name="connsiteY354" fmla="*/ 26878 h 345007"/>
                  <a:gd name="connsiteX355" fmla="*/ 13439 w 440622"/>
                  <a:gd name="connsiteY355" fmla="*/ 26878 h 345007"/>
                  <a:gd name="connsiteX356" fmla="*/ 26878 w 440622"/>
                  <a:gd name="connsiteY356" fmla="*/ 13439 h 345007"/>
                  <a:gd name="connsiteX357" fmla="*/ 13439 w 440622"/>
                  <a:gd name="connsiteY357" fmla="*/ 0 h 345007"/>
                  <a:gd name="connsiteX358" fmla="*/ 0 w 440622"/>
                  <a:gd name="connsiteY358" fmla="*/ 13439 h 345007"/>
                  <a:gd name="connsiteX359" fmla="*/ 13439 w 440622"/>
                  <a:gd name="connsiteY359" fmla="*/ 26878 h 34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2" h="345007">
                    <a:moveTo>
                      <a:pt x="427184" y="345008"/>
                    </a:moveTo>
                    <a:cubicBezTo>
                      <a:pt x="434606" y="345008"/>
                      <a:pt x="440623" y="338991"/>
                      <a:pt x="440623" y="331569"/>
                    </a:cubicBezTo>
                    <a:cubicBezTo>
                      <a:pt x="440623" y="324147"/>
                      <a:pt x="434606" y="318130"/>
                      <a:pt x="427184" y="318130"/>
                    </a:cubicBezTo>
                    <a:cubicBezTo>
                      <a:pt x="419762" y="318130"/>
                      <a:pt x="413745" y="324147"/>
                      <a:pt x="413745" y="331569"/>
                    </a:cubicBezTo>
                    <a:cubicBezTo>
                      <a:pt x="413745" y="338991"/>
                      <a:pt x="419762" y="345008"/>
                      <a:pt x="427184" y="345008"/>
                    </a:cubicBezTo>
                    <a:close/>
                    <a:moveTo>
                      <a:pt x="375521" y="345008"/>
                    </a:moveTo>
                    <a:cubicBezTo>
                      <a:pt x="382943" y="345008"/>
                      <a:pt x="388959" y="338991"/>
                      <a:pt x="388959" y="331569"/>
                    </a:cubicBezTo>
                    <a:cubicBezTo>
                      <a:pt x="388959" y="324147"/>
                      <a:pt x="382943" y="318130"/>
                      <a:pt x="375521" y="318130"/>
                    </a:cubicBezTo>
                    <a:cubicBezTo>
                      <a:pt x="368099" y="318130"/>
                      <a:pt x="362082" y="324147"/>
                      <a:pt x="362082" y="331569"/>
                    </a:cubicBezTo>
                    <a:cubicBezTo>
                      <a:pt x="362082" y="338991"/>
                      <a:pt x="368099" y="345008"/>
                      <a:pt x="375521"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220312" y="345008"/>
                    </a:moveTo>
                    <a:cubicBezTo>
                      <a:pt x="227734" y="345008"/>
                      <a:pt x="233750" y="338991"/>
                      <a:pt x="233750" y="331569"/>
                    </a:cubicBezTo>
                    <a:cubicBezTo>
                      <a:pt x="233750" y="324147"/>
                      <a:pt x="227734" y="318130"/>
                      <a:pt x="220312" y="318130"/>
                    </a:cubicBezTo>
                    <a:cubicBezTo>
                      <a:pt x="212889" y="318130"/>
                      <a:pt x="206873" y="324147"/>
                      <a:pt x="206873" y="331569"/>
                    </a:cubicBezTo>
                    <a:cubicBezTo>
                      <a:pt x="206873" y="338991"/>
                      <a:pt x="212889" y="345008"/>
                      <a:pt x="220312"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427184" y="299624"/>
                    </a:moveTo>
                    <a:cubicBezTo>
                      <a:pt x="434606" y="299624"/>
                      <a:pt x="440623" y="293607"/>
                      <a:pt x="440623" y="286185"/>
                    </a:cubicBezTo>
                    <a:cubicBezTo>
                      <a:pt x="440623" y="278763"/>
                      <a:pt x="434606" y="272746"/>
                      <a:pt x="427184" y="272746"/>
                    </a:cubicBezTo>
                    <a:cubicBezTo>
                      <a:pt x="419762" y="272746"/>
                      <a:pt x="413745" y="278763"/>
                      <a:pt x="413745" y="286185"/>
                    </a:cubicBezTo>
                    <a:cubicBezTo>
                      <a:pt x="413745" y="293607"/>
                      <a:pt x="419762" y="299624"/>
                      <a:pt x="427184" y="299624"/>
                    </a:cubicBezTo>
                    <a:close/>
                    <a:moveTo>
                      <a:pt x="375521" y="299624"/>
                    </a:moveTo>
                    <a:cubicBezTo>
                      <a:pt x="382943" y="299624"/>
                      <a:pt x="388959" y="293607"/>
                      <a:pt x="388959" y="286185"/>
                    </a:cubicBezTo>
                    <a:cubicBezTo>
                      <a:pt x="388959" y="278763"/>
                      <a:pt x="382943" y="272746"/>
                      <a:pt x="375521" y="272746"/>
                    </a:cubicBezTo>
                    <a:cubicBezTo>
                      <a:pt x="368099" y="272746"/>
                      <a:pt x="362082" y="278763"/>
                      <a:pt x="362082" y="286185"/>
                    </a:cubicBezTo>
                    <a:cubicBezTo>
                      <a:pt x="362082" y="293607"/>
                      <a:pt x="368099" y="299624"/>
                      <a:pt x="375521"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272085" y="299624"/>
                    </a:moveTo>
                    <a:cubicBezTo>
                      <a:pt x="279507" y="299624"/>
                      <a:pt x="285524" y="293607"/>
                      <a:pt x="285524" y="286185"/>
                    </a:cubicBezTo>
                    <a:cubicBezTo>
                      <a:pt x="285524" y="278763"/>
                      <a:pt x="279507" y="272746"/>
                      <a:pt x="272085" y="272746"/>
                    </a:cubicBezTo>
                    <a:cubicBezTo>
                      <a:pt x="264663" y="272746"/>
                      <a:pt x="258646" y="278763"/>
                      <a:pt x="258646" y="286185"/>
                    </a:cubicBezTo>
                    <a:cubicBezTo>
                      <a:pt x="258646" y="293607"/>
                      <a:pt x="264663" y="299624"/>
                      <a:pt x="272085" y="299624"/>
                    </a:cubicBezTo>
                    <a:close/>
                    <a:moveTo>
                      <a:pt x="220312" y="299624"/>
                    </a:moveTo>
                    <a:cubicBezTo>
                      <a:pt x="227734" y="299624"/>
                      <a:pt x="233750" y="293607"/>
                      <a:pt x="233750" y="286185"/>
                    </a:cubicBezTo>
                    <a:cubicBezTo>
                      <a:pt x="233750" y="278763"/>
                      <a:pt x="227734" y="272746"/>
                      <a:pt x="220312" y="272746"/>
                    </a:cubicBezTo>
                    <a:cubicBezTo>
                      <a:pt x="212889" y="272746"/>
                      <a:pt x="206873" y="278763"/>
                      <a:pt x="206873" y="286185"/>
                    </a:cubicBezTo>
                    <a:cubicBezTo>
                      <a:pt x="206873" y="293607"/>
                      <a:pt x="212889" y="299624"/>
                      <a:pt x="220312"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65102" y="299624"/>
                    </a:moveTo>
                    <a:cubicBezTo>
                      <a:pt x="72524" y="299624"/>
                      <a:pt x="78541" y="293607"/>
                      <a:pt x="78541" y="286185"/>
                    </a:cubicBezTo>
                    <a:cubicBezTo>
                      <a:pt x="78541" y="278763"/>
                      <a:pt x="72524" y="272746"/>
                      <a:pt x="65102" y="272746"/>
                    </a:cubicBezTo>
                    <a:cubicBezTo>
                      <a:pt x="57680" y="272746"/>
                      <a:pt x="51663" y="278763"/>
                      <a:pt x="51663" y="286185"/>
                    </a:cubicBezTo>
                    <a:cubicBezTo>
                      <a:pt x="51663" y="293607"/>
                      <a:pt x="57680" y="299624"/>
                      <a:pt x="65102" y="299624"/>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427184" y="254129"/>
                    </a:moveTo>
                    <a:cubicBezTo>
                      <a:pt x="434606" y="254129"/>
                      <a:pt x="440623" y="248112"/>
                      <a:pt x="440623" y="240690"/>
                    </a:cubicBezTo>
                    <a:cubicBezTo>
                      <a:pt x="440623" y="233268"/>
                      <a:pt x="434606" y="227251"/>
                      <a:pt x="427184" y="227251"/>
                    </a:cubicBezTo>
                    <a:cubicBezTo>
                      <a:pt x="419762" y="227251"/>
                      <a:pt x="413745" y="233268"/>
                      <a:pt x="413745" y="240690"/>
                    </a:cubicBezTo>
                    <a:cubicBezTo>
                      <a:pt x="413745" y="248112"/>
                      <a:pt x="419762" y="254129"/>
                      <a:pt x="427184" y="254129"/>
                    </a:cubicBezTo>
                    <a:close/>
                    <a:moveTo>
                      <a:pt x="375521" y="254129"/>
                    </a:moveTo>
                    <a:cubicBezTo>
                      <a:pt x="382943" y="254129"/>
                      <a:pt x="388959" y="248112"/>
                      <a:pt x="388959" y="240690"/>
                    </a:cubicBezTo>
                    <a:cubicBezTo>
                      <a:pt x="388959" y="233268"/>
                      <a:pt x="382943" y="227251"/>
                      <a:pt x="375521" y="227251"/>
                    </a:cubicBezTo>
                    <a:cubicBezTo>
                      <a:pt x="368099" y="227251"/>
                      <a:pt x="362082" y="233268"/>
                      <a:pt x="362082" y="240690"/>
                    </a:cubicBezTo>
                    <a:cubicBezTo>
                      <a:pt x="362082" y="248112"/>
                      <a:pt x="368099" y="254129"/>
                      <a:pt x="375521" y="254129"/>
                    </a:cubicBezTo>
                    <a:close/>
                    <a:moveTo>
                      <a:pt x="323748" y="254129"/>
                    </a:moveTo>
                    <a:cubicBezTo>
                      <a:pt x="331170" y="254129"/>
                      <a:pt x="337187" y="248112"/>
                      <a:pt x="337187" y="240690"/>
                    </a:cubicBezTo>
                    <a:cubicBezTo>
                      <a:pt x="337187" y="233268"/>
                      <a:pt x="331170" y="227251"/>
                      <a:pt x="323748" y="227251"/>
                    </a:cubicBezTo>
                    <a:cubicBezTo>
                      <a:pt x="316326" y="227251"/>
                      <a:pt x="310309" y="233268"/>
                      <a:pt x="310309" y="240690"/>
                    </a:cubicBezTo>
                    <a:cubicBezTo>
                      <a:pt x="310309" y="248112"/>
                      <a:pt x="316326" y="254129"/>
                      <a:pt x="323748" y="254129"/>
                    </a:cubicBezTo>
                    <a:close/>
                    <a:moveTo>
                      <a:pt x="272085" y="254129"/>
                    </a:moveTo>
                    <a:cubicBezTo>
                      <a:pt x="279507" y="254129"/>
                      <a:pt x="285524" y="248112"/>
                      <a:pt x="285524" y="240690"/>
                    </a:cubicBezTo>
                    <a:cubicBezTo>
                      <a:pt x="285524" y="233268"/>
                      <a:pt x="279507" y="227251"/>
                      <a:pt x="272085" y="227251"/>
                    </a:cubicBezTo>
                    <a:cubicBezTo>
                      <a:pt x="264663" y="227251"/>
                      <a:pt x="258646" y="233268"/>
                      <a:pt x="258646" y="240690"/>
                    </a:cubicBezTo>
                    <a:cubicBezTo>
                      <a:pt x="258646" y="248112"/>
                      <a:pt x="264663" y="254129"/>
                      <a:pt x="272085" y="254129"/>
                    </a:cubicBezTo>
                    <a:close/>
                    <a:moveTo>
                      <a:pt x="220312" y="254129"/>
                    </a:moveTo>
                    <a:cubicBezTo>
                      <a:pt x="227734" y="254129"/>
                      <a:pt x="233750" y="248112"/>
                      <a:pt x="233750" y="240690"/>
                    </a:cubicBezTo>
                    <a:cubicBezTo>
                      <a:pt x="233750" y="233268"/>
                      <a:pt x="227734" y="227251"/>
                      <a:pt x="220312" y="227251"/>
                    </a:cubicBezTo>
                    <a:cubicBezTo>
                      <a:pt x="212889" y="227251"/>
                      <a:pt x="206873" y="233268"/>
                      <a:pt x="206873" y="240690"/>
                    </a:cubicBezTo>
                    <a:cubicBezTo>
                      <a:pt x="206873" y="248112"/>
                      <a:pt x="212889" y="254129"/>
                      <a:pt x="220312" y="254129"/>
                    </a:cubicBezTo>
                    <a:close/>
                    <a:moveTo>
                      <a:pt x="168649" y="254129"/>
                    </a:moveTo>
                    <a:cubicBezTo>
                      <a:pt x="176071" y="254129"/>
                      <a:pt x="182088" y="248112"/>
                      <a:pt x="182088" y="240690"/>
                    </a:cubicBezTo>
                    <a:cubicBezTo>
                      <a:pt x="182088" y="233268"/>
                      <a:pt x="176071" y="227251"/>
                      <a:pt x="168649" y="227251"/>
                    </a:cubicBezTo>
                    <a:cubicBezTo>
                      <a:pt x="161226" y="227251"/>
                      <a:pt x="155210" y="233268"/>
                      <a:pt x="155210" y="240690"/>
                    </a:cubicBezTo>
                    <a:cubicBezTo>
                      <a:pt x="155210" y="248112"/>
                      <a:pt x="161226" y="254129"/>
                      <a:pt x="168649" y="254129"/>
                    </a:cubicBezTo>
                    <a:close/>
                    <a:moveTo>
                      <a:pt x="116875" y="254129"/>
                    </a:moveTo>
                    <a:cubicBezTo>
                      <a:pt x="124297" y="254129"/>
                      <a:pt x="130314" y="248112"/>
                      <a:pt x="130314" y="240690"/>
                    </a:cubicBezTo>
                    <a:cubicBezTo>
                      <a:pt x="130314" y="233268"/>
                      <a:pt x="124297" y="227251"/>
                      <a:pt x="116875" y="227251"/>
                    </a:cubicBezTo>
                    <a:cubicBezTo>
                      <a:pt x="109453" y="227251"/>
                      <a:pt x="103436" y="233268"/>
                      <a:pt x="103436" y="240690"/>
                    </a:cubicBezTo>
                    <a:cubicBezTo>
                      <a:pt x="103436" y="248112"/>
                      <a:pt x="109453" y="254129"/>
                      <a:pt x="116875" y="254129"/>
                    </a:cubicBezTo>
                    <a:close/>
                    <a:moveTo>
                      <a:pt x="65102" y="254129"/>
                    </a:moveTo>
                    <a:cubicBezTo>
                      <a:pt x="72524" y="254129"/>
                      <a:pt x="78541" y="248112"/>
                      <a:pt x="78541" y="240690"/>
                    </a:cubicBezTo>
                    <a:cubicBezTo>
                      <a:pt x="78541" y="233268"/>
                      <a:pt x="72524" y="227251"/>
                      <a:pt x="65102" y="227251"/>
                    </a:cubicBezTo>
                    <a:cubicBezTo>
                      <a:pt x="57680" y="227251"/>
                      <a:pt x="51663" y="233268"/>
                      <a:pt x="51663" y="240690"/>
                    </a:cubicBezTo>
                    <a:cubicBezTo>
                      <a:pt x="51663" y="248112"/>
                      <a:pt x="57680" y="254129"/>
                      <a:pt x="65102" y="254129"/>
                    </a:cubicBezTo>
                    <a:close/>
                    <a:moveTo>
                      <a:pt x="13439" y="254129"/>
                    </a:moveTo>
                    <a:cubicBezTo>
                      <a:pt x="20861" y="254129"/>
                      <a:pt x="26878" y="248112"/>
                      <a:pt x="26878" y="240690"/>
                    </a:cubicBezTo>
                    <a:cubicBezTo>
                      <a:pt x="26878" y="233268"/>
                      <a:pt x="20861" y="227251"/>
                      <a:pt x="13439" y="227251"/>
                    </a:cubicBezTo>
                    <a:cubicBezTo>
                      <a:pt x="6017" y="227251"/>
                      <a:pt x="0" y="233268"/>
                      <a:pt x="0" y="240690"/>
                    </a:cubicBezTo>
                    <a:cubicBezTo>
                      <a:pt x="0" y="248112"/>
                      <a:pt x="6017" y="254129"/>
                      <a:pt x="13439" y="254129"/>
                    </a:cubicBezTo>
                    <a:close/>
                    <a:moveTo>
                      <a:pt x="427184" y="208745"/>
                    </a:moveTo>
                    <a:cubicBezTo>
                      <a:pt x="434606" y="208745"/>
                      <a:pt x="440623" y="202728"/>
                      <a:pt x="440623" y="195306"/>
                    </a:cubicBezTo>
                    <a:cubicBezTo>
                      <a:pt x="440623" y="187884"/>
                      <a:pt x="434606" y="181867"/>
                      <a:pt x="427184" y="181867"/>
                    </a:cubicBezTo>
                    <a:cubicBezTo>
                      <a:pt x="419762" y="181867"/>
                      <a:pt x="413745" y="187884"/>
                      <a:pt x="413745" y="195306"/>
                    </a:cubicBezTo>
                    <a:cubicBezTo>
                      <a:pt x="413745" y="202728"/>
                      <a:pt x="419762" y="208745"/>
                      <a:pt x="427184" y="208745"/>
                    </a:cubicBezTo>
                    <a:close/>
                    <a:moveTo>
                      <a:pt x="375521" y="208745"/>
                    </a:moveTo>
                    <a:cubicBezTo>
                      <a:pt x="382943" y="208745"/>
                      <a:pt x="388959" y="202728"/>
                      <a:pt x="388959" y="195306"/>
                    </a:cubicBezTo>
                    <a:cubicBezTo>
                      <a:pt x="388959" y="187884"/>
                      <a:pt x="382943" y="181867"/>
                      <a:pt x="375521" y="181867"/>
                    </a:cubicBezTo>
                    <a:cubicBezTo>
                      <a:pt x="368099" y="181867"/>
                      <a:pt x="362082" y="187884"/>
                      <a:pt x="362082" y="195306"/>
                    </a:cubicBezTo>
                    <a:cubicBezTo>
                      <a:pt x="362082" y="202728"/>
                      <a:pt x="368099" y="208745"/>
                      <a:pt x="375521" y="208745"/>
                    </a:cubicBezTo>
                    <a:close/>
                    <a:moveTo>
                      <a:pt x="323748" y="208745"/>
                    </a:moveTo>
                    <a:cubicBezTo>
                      <a:pt x="331170" y="208745"/>
                      <a:pt x="337187" y="202728"/>
                      <a:pt x="337187" y="195306"/>
                    </a:cubicBezTo>
                    <a:cubicBezTo>
                      <a:pt x="337187" y="187884"/>
                      <a:pt x="331170" y="181867"/>
                      <a:pt x="323748" y="181867"/>
                    </a:cubicBezTo>
                    <a:cubicBezTo>
                      <a:pt x="316326" y="181867"/>
                      <a:pt x="310309" y="187884"/>
                      <a:pt x="310309" y="195306"/>
                    </a:cubicBezTo>
                    <a:cubicBezTo>
                      <a:pt x="310309" y="202728"/>
                      <a:pt x="316326" y="208745"/>
                      <a:pt x="323748" y="208745"/>
                    </a:cubicBezTo>
                    <a:close/>
                    <a:moveTo>
                      <a:pt x="272085" y="208745"/>
                    </a:moveTo>
                    <a:cubicBezTo>
                      <a:pt x="279507" y="208745"/>
                      <a:pt x="285524" y="202728"/>
                      <a:pt x="285524" y="195306"/>
                    </a:cubicBezTo>
                    <a:cubicBezTo>
                      <a:pt x="285524" y="187884"/>
                      <a:pt x="279507" y="181867"/>
                      <a:pt x="272085" y="181867"/>
                    </a:cubicBezTo>
                    <a:cubicBezTo>
                      <a:pt x="264663" y="181867"/>
                      <a:pt x="258646" y="187884"/>
                      <a:pt x="258646" y="195306"/>
                    </a:cubicBezTo>
                    <a:cubicBezTo>
                      <a:pt x="258646" y="202728"/>
                      <a:pt x="264663" y="208745"/>
                      <a:pt x="272085" y="208745"/>
                    </a:cubicBezTo>
                    <a:close/>
                    <a:moveTo>
                      <a:pt x="220312" y="208745"/>
                    </a:moveTo>
                    <a:cubicBezTo>
                      <a:pt x="227734" y="208745"/>
                      <a:pt x="233750" y="202728"/>
                      <a:pt x="233750" y="195306"/>
                    </a:cubicBezTo>
                    <a:cubicBezTo>
                      <a:pt x="233750" y="187884"/>
                      <a:pt x="227734" y="181867"/>
                      <a:pt x="220312" y="181867"/>
                    </a:cubicBezTo>
                    <a:cubicBezTo>
                      <a:pt x="212889" y="181867"/>
                      <a:pt x="206873" y="187884"/>
                      <a:pt x="206873" y="195306"/>
                    </a:cubicBezTo>
                    <a:cubicBezTo>
                      <a:pt x="206873" y="202728"/>
                      <a:pt x="212889" y="208745"/>
                      <a:pt x="220312" y="208745"/>
                    </a:cubicBezTo>
                    <a:close/>
                    <a:moveTo>
                      <a:pt x="168649" y="208745"/>
                    </a:moveTo>
                    <a:cubicBezTo>
                      <a:pt x="176071" y="208745"/>
                      <a:pt x="182088" y="202728"/>
                      <a:pt x="182088" y="195306"/>
                    </a:cubicBezTo>
                    <a:cubicBezTo>
                      <a:pt x="182088" y="187884"/>
                      <a:pt x="176071" y="181867"/>
                      <a:pt x="168649" y="181867"/>
                    </a:cubicBezTo>
                    <a:cubicBezTo>
                      <a:pt x="161226" y="181867"/>
                      <a:pt x="155210" y="187884"/>
                      <a:pt x="155210" y="195306"/>
                    </a:cubicBezTo>
                    <a:cubicBezTo>
                      <a:pt x="155210" y="202728"/>
                      <a:pt x="161226" y="208745"/>
                      <a:pt x="168649" y="208745"/>
                    </a:cubicBezTo>
                    <a:close/>
                    <a:moveTo>
                      <a:pt x="116875" y="208745"/>
                    </a:moveTo>
                    <a:cubicBezTo>
                      <a:pt x="124297" y="208745"/>
                      <a:pt x="130314" y="202728"/>
                      <a:pt x="130314" y="195306"/>
                    </a:cubicBezTo>
                    <a:cubicBezTo>
                      <a:pt x="130314" y="187884"/>
                      <a:pt x="124297" y="181867"/>
                      <a:pt x="116875" y="181867"/>
                    </a:cubicBezTo>
                    <a:cubicBezTo>
                      <a:pt x="109453" y="181867"/>
                      <a:pt x="103436" y="187884"/>
                      <a:pt x="103436" y="195306"/>
                    </a:cubicBezTo>
                    <a:cubicBezTo>
                      <a:pt x="103436" y="202728"/>
                      <a:pt x="109453" y="208745"/>
                      <a:pt x="116875" y="208745"/>
                    </a:cubicBezTo>
                    <a:close/>
                    <a:moveTo>
                      <a:pt x="65102" y="208745"/>
                    </a:moveTo>
                    <a:cubicBezTo>
                      <a:pt x="72524" y="208745"/>
                      <a:pt x="78541" y="202728"/>
                      <a:pt x="78541" y="195306"/>
                    </a:cubicBezTo>
                    <a:cubicBezTo>
                      <a:pt x="78541" y="187884"/>
                      <a:pt x="72524" y="181867"/>
                      <a:pt x="65102" y="181867"/>
                    </a:cubicBezTo>
                    <a:cubicBezTo>
                      <a:pt x="57680" y="181867"/>
                      <a:pt x="51663" y="187884"/>
                      <a:pt x="51663" y="195306"/>
                    </a:cubicBezTo>
                    <a:cubicBezTo>
                      <a:pt x="51663" y="202728"/>
                      <a:pt x="57680" y="208745"/>
                      <a:pt x="65102" y="208745"/>
                    </a:cubicBezTo>
                    <a:close/>
                    <a:moveTo>
                      <a:pt x="13439" y="208745"/>
                    </a:moveTo>
                    <a:cubicBezTo>
                      <a:pt x="20861" y="208745"/>
                      <a:pt x="26878" y="202728"/>
                      <a:pt x="26878" y="195306"/>
                    </a:cubicBezTo>
                    <a:cubicBezTo>
                      <a:pt x="26878" y="187884"/>
                      <a:pt x="20861" y="181867"/>
                      <a:pt x="13439" y="181867"/>
                    </a:cubicBezTo>
                    <a:cubicBezTo>
                      <a:pt x="6017" y="181867"/>
                      <a:pt x="0" y="187884"/>
                      <a:pt x="0" y="195306"/>
                    </a:cubicBezTo>
                    <a:cubicBezTo>
                      <a:pt x="0" y="202728"/>
                      <a:pt x="6017" y="208745"/>
                      <a:pt x="13439" y="208745"/>
                    </a:cubicBezTo>
                    <a:close/>
                    <a:moveTo>
                      <a:pt x="427184" y="163251"/>
                    </a:moveTo>
                    <a:cubicBezTo>
                      <a:pt x="434606" y="163251"/>
                      <a:pt x="440623" y="157234"/>
                      <a:pt x="440623" y="149812"/>
                    </a:cubicBezTo>
                    <a:cubicBezTo>
                      <a:pt x="440623" y="142390"/>
                      <a:pt x="434606" y="136373"/>
                      <a:pt x="427184" y="136373"/>
                    </a:cubicBezTo>
                    <a:cubicBezTo>
                      <a:pt x="419762" y="136373"/>
                      <a:pt x="413745" y="142390"/>
                      <a:pt x="413745" y="149812"/>
                    </a:cubicBezTo>
                    <a:cubicBezTo>
                      <a:pt x="413745" y="157234"/>
                      <a:pt x="419762" y="163251"/>
                      <a:pt x="427184" y="163251"/>
                    </a:cubicBezTo>
                    <a:close/>
                    <a:moveTo>
                      <a:pt x="375521" y="163251"/>
                    </a:moveTo>
                    <a:cubicBezTo>
                      <a:pt x="382943" y="163251"/>
                      <a:pt x="388959" y="157234"/>
                      <a:pt x="388959" y="149812"/>
                    </a:cubicBezTo>
                    <a:cubicBezTo>
                      <a:pt x="388959" y="142390"/>
                      <a:pt x="382943" y="136373"/>
                      <a:pt x="375521" y="136373"/>
                    </a:cubicBezTo>
                    <a:cubicBezTo>
                      <a:pt x="368099" y="136373"/>
                      <a:pt x="362082" y="142390"/>
                      <a:pt x="362082" y="149812"/>
                    </a:cubicBezTo>
                    <a:cubicBezTo>
                      <a:pt x="362082" y="157234"/>
                      <a:pt x="368099" y="163251"/>
                      <a:pt x="375521"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220312" y="163251"/>
                    </a:moveTo>
                    <a:cubicBezTo>
                      <a:pt x="227734" y="163251"/>
                      <a:pt x="233750" y="157234"/>
                      <a:pt x="233750" y="149812"/>
                    </a:cubicBezTo>
                    <a:cubicBezTo>
                      <a:pt x="233750" y="142390"/>
                      <a:pt x="227734" y="136373"/>
                      <a:pt x="220312" y="136373"/>
                    </a:cubicBezTo>
                    <a:cubicBezTo>
                      <a:pt x="212889" y="136373"/>
                      <a:pt x="206873" y="142390"/>
                      <a:pt x="206873" y="149812"/>
                    </a:cubicBezTo>
                    <a:cubicBezTo>
                      <a:pt x="206873" y="157234"/>
                      <a:pt x="212889" y="163251"/>
                      <a:pt x="220312"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427184" y="117757"/>
                    </a:moveTo>
                    <a:cubicBezTo>
                      <a:pt x="434606" y="117757"/>
                      <a:pt x="440623" y="111740"/>
                      <a:pt x="440623" y="104318"/>
                    </a:cubicBezTo>
                    <a:cubicBezTo>
                      <a:pt x="440623" y="96895"/>
                      <a:pt x="434606" y="90879"/>
                      <a:pt x="427184" y="90879"/>
                    </a:cubicBezTo>
                    <a:cubicBezTo>
                      <a:pt x="419762" y="90879"/>
                      <a:pt x="413745" y="96895"/>
                      <a:pt x="413745" y="104318"/>
                    </a:cubicBezTo>
                    <a:cubicBezTo>
                      <a:pt x="413745" y="111740"/>
                      <a:pt x="419762" y="117757"/>
                      <a:pt x="427184" y="117757"/>
                    </a:cubicBezTo>
                    <a:close/>
                    <a:moveTo>
                      <a:pt x="375521" y="117757"/>
                    </a:moveTo>
                    <a:cubicBezTo>
                      <a:pt x="382943" y="117757"/>
                      <a:pt x="388959" y="111740"/>
                      <a:pt x="388959" y="104318"/>
                    </a:cubicBezTo>
                    <a:cubicBezTo>
                      <a:pt x="388959" y="96895"/>
                      <a:pt x="382943" y="90879"/>
                      <a:pt x="375521" y="90879"/>
                    </a:cubicBezTo>
                    <a:cubicBezTo>
                      <a:pt x="368099" y="90879"/>
                      <a:pt x="362082" y="96895"/>
                      <a:pt x="362082" y="104318"/>
                    </a:cubicBezTo>
                    <a:cubicBezTo>
                      <a:pt x="362082" y="111740"/>
                      <a:pt x="368099" y="117757"/>
                      <a:pt x="375521"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220312" y="117757"/>
                    </a:moveTo>
                    <a:cubicBezTo>
                      <a:pt x="227734" y="117757"/>
                      <a:pt x="233750" y="111740"/>
                      <a:pt x="233750" y="104318"/>
                    </a:cubicBezTo>
                    <a:cubicBezTo>
                      <a:pt x="233750" y="96895"/>
                      <a:pt x="227734" y="90879"/>
                      <a:pt x="220312" y="90879"/>
                    </a:cubicBezTo>
                    <a:cubicBezTo>
                      <a:pt x="212889" y="90879"/>
                      <a:pt x="206873" y="96895"/>
                      <a:pt x="206873" y="104318"/>
                    </a:cubicBezTo>
                    <a:cubicBezTo>
                      <a:pt x="206873" y="111740"/>
                      <a:pt x="212889" y="117757"/>
                      <a:pt x="220312"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427184" y="72372"/>
                    </a:moveTo>
                    <a:cubicBezTo>
                      <a:pt x="434606" y="72372"/>
                      <a:pt x="440623" y="66355"/>
                      <a:pt x="440623" y="58933"/>
                    </a:cubicBezTo>
                    <a:cubicBezTo>
                      <a:pt x="440623" y="51511"/>
                      <a:pt x="434606" y="45494"/>
                      <a:pt x="427184" y="45494"/>
                    </a:cubicBezTo>
                    <a:cubicBezTo>
                      <a:pt x="419762" y="45494"/>
                      <a:pt x="413745" y="51511"/>
                      <a:pt x="413745" y="58933"/>
                    </a:cubicBezTo>
                    <a:cubicBezTo>
                      <a:pt x="413745" y="66355"/>
                      <a:pt x="419762" y="72372"/>
                      <a:pt x="427184" y="72372"/>
                    </a:cubicBezTo>
                    <a:close/>
                    <a:moveTo>
                      <a:pt x="375521" y="72372"/>
                    </a:moveTo>
                    <a:cubicBezTo>
                      <a:pt x="382943" y="72372"/>
                      <a:pt x="388959" y="66355"/>
                      <a:pt x="388959" y="58933"/>
                    </a:cubicBezTo>
                    <a:cubicBezTo>
                      <a:pt x="388959" y="51511"/>
                      <a:pt x="382943" y="45494"/>
                      <a:pt x="375521" y="45494"/>
                    </a:cubicBezTo>
                    <a:cubicBezTo>
                      <a:pt x="368099" y="45494"/>
                      <a:pt x="362082" y="51511"/>
                      <a:pt x="362082" y="58933"/>
                    </a:cubicBezTo>
                    <a:cubicBezTo>
                      <a:pt x="362082" y="66355"/>
                      <a:pt x="368099" y="72372"/>
                      <a:pt x="375521" y="72372"/>
                    </a:cubicBezTo>
                    <a:close/>
                    <a:moveTo>
                      <a:pt x="323748" y="72372"/>
                    </a:moveTo>
                    <a:cubicBezTo>
                      <a:pt x="331170" y="72372"/>
                      <a:pt x="337187" y="66355"/>
                      <a:pt x="337187" y="58933"/>
                    </a:cubicBezTo>
                    <a:cubicBezTo>
                      <a:pt x="337187" y="51511"/>
                      <a:pt x="331170" y="45494"/>
                      <a:pt x="323748" y="45494"/>
                    </a:cubicBezTo>
                    <a:cubicBezTo>
                      <a:pt x="316326" y="45494"/>
                      <a:pt x="310309" y="51511"/>
                      <a:pt x="310309" y="58933"/>
                    </a:cubicBezTo>
                    <a:cubicBezTo>
                      <a:pt x="310309" y="66355"/>
                      <a:pt x="316326" y="72372"/>
                      <a:pt x="323748" y="72372"/>
                    </a:cubicBezTo>
                    <a:close/>
                    <a:moveTo>
                      <a:pt x="272085" y="72372"/>
                    </a:moveTo>
                    <a:cubicBezTo>
                      <a:pt x="279507" y="72372"/>
                      <a:pt x="285524" y="66355"/>
                      <a:pt x="285524" y="58933"/>
                    </a:cubicBezTo>
                    <a:cubicBezTo>
                      <a:pt x="285524" y="51511"/>
                      <a:pt x="279507" y="45494"/>
                      <a:pt x="272085" y="45494"/>
                    </a:cubicBezTo>
                    <a:cubicBezTo>
                      <a:pt x="264663" y="45494"/>
                      <a:pt x="258646" y="51511"/>
                      <a:pt x="258646" y="58933"/>
                    </a:cubicBezTo>
                    <a:cubicBezTo>
                      <a:pt x="258646" y="66355"/>
                      <a:pt x="264663" y="72372"/>
                      <a:pt x="272085" y="72372"/>
                    </a:cubicBezTo>
                    <a:close/>
                    <a:moveTo>
                      <a:pt x="220312" y="72372"/>
                    </a:moveTo>
                    <a:cubicBezTo>
                      <a:pt x="227734" y="72372"/>
                      <a:pt x="233750" y="66355"/>
                      <a:pt x="233750" y="58933"/>
                    </a:cubicBezTo>
                    <a:cubicBezTo>
                      <a:pt x="233750" y="51511"/>
                      <a:pt x="227734" y="45494"/>
                      <a:pt x="220312" y="45494"/>
                    </a:cubicBezTo>
                    <a:cubicBezTo>
                      <a:pt x="212889" y="45494"/>
                      <a:pt x="206873" y="51511"/>
                      <a:pt x="206873" y="58933"/>
                    </a:cubicBezTo>
                    <a:cubicBezTo>
                      <a:pt x="206873" y="66355"/>
                      <a:pt x="212889" y="72372"/>
                      <a:pt x="220312" y="72372"/>
                    </a:cubicBezTo>
                    <a:close/>
                    <a:moveTo>
                      <a:pt x="168649" y="72372"/>
                    </a:moveTo>
                    <a:cubicBezTo>
                      <a:pt x="176071" y="72372"/>
                      <a:pt x="182088" y="66355"/>
                      <a:pt x="182088" y="58933"/>
                    </a:cubicBezTo>
                    <a:cubicBezTo>
                      <a:pt x="182088" y="51511"/>
                      <a:pt x="176071" y="45494"/>
                      <a:pt x="168649" y="45494"/>
                    </a:cubicBezTo>
                    <a:cubicBezTo>
                      <a:pt x="161226" y="45494"/>
                      <a:pt x="155210" y="51511"/>
                      <a:pt x="155210" y="58933"/>
                    </a:cubicBezTo>
                    <a:cubicBezTo>
                      <a:pt x="155210" y="66355"/>
                      <a:pt x="161226" y="72372"/>
                      <a:pt x="168649" y="72372"/>
                    </a:cubicBezTo>
                    <a:close/>
                    <a:moveTo>
                      <a:pt x="116875" y="72372"/>
                    </a:moveTo>
                    <a:cubicBezTo>
                      <a:pt x="124297" y="72372"/>
                      <a:pt x="130314" y="66355"/>
                      <a:pt x="130314" y="58933"/>
                    </a:cubicBezTo>
                    <a:cubicBezTo>
                      <a:pt x="130314" y="51511"/>
                      <a:pt x="124297" y="45494"/>
                      <a:pt x="116875" y="45494"/>
                    </a:cubicBezTo>
                    <a:cubicBezTo>
                      <a:pt x="109453" y="45494"/>
                      <a:pt x="103436" y="51511"/>
                      <a:pt x="103436" y="58933"/>
                    </a:cubicBezTo>
                    <a:cubicBezTo>
                      <a:pt x="103436" y="66355"/>
                      <a:pt x="109453" y="72372"/>
                      <a:pt x="116875" y="72372"/>
                    </a:cubicBezTo>
                    <a:close/>
                    <a:moveTo>
                      <a:pt x="65102" y="72372"/>
                    </a:moveTo>
                    <a:cubicBezTo>
                      <a:pt x="72524" y="72372"/>
                      <a:pt x="78541" y="66355"/>
                      <a:pt x="78541" y="58933"/>
                    </a:cubicBezTo>
                    <a:cubicBezTo>
                      <a:pt x="78541" y="51511"/>
                      <a:pt x="72524" y="45494"/>
                      <a:pt x="65102" y="45494"/>
                    </a:cubicBezTo>
                    <a:cubicBezTo>
                      <a:pt x="57680" y="45494"/>
                      <a:pt x="51663" y="51511"/>
                      <a:pt x="51663" y="58933"/>
                    </a:cubicBezTo>
                    <a:cubicBezTo>
                      <a:pt x="51663" y="66355"/>
                      <a:pt x="57680" y="72372"/>
                      <a:pt x="65102" y="72372"/>
                    </a:cubicBezTo>
                    <a:close/>
                    <a:moveTo>
                      <a:pt x="13439" y="72372"/>
                    </a:moveTo>
                    <a:cubicBezTo>
                      <a:pt x="20861" y="72372"/>
                      <a:pt x="26878" y="66355"/>
                      <a:pt x="26878" y="58933"/>
                    </a:cubicBezTo>
                    <a:cubicBezTo>
                      <a:pt x="26878" y="51511"/>
                      <a:pt x="20861" y="45494"/>
                      <a:pt x="13439" y="45494"/>
                    </a:cubicBezTo>
                    <a:cubicBezTo>
                      <a:pt x="6017" y="45494"/>
                      <a:pt x="0" y="51511"/>
                      <a:pt x="0" y="58933"/>
                    </a:cubicBezTo>
                    <a:cubicBezTo>
                      <a:pt x="0" y="66355"/>
                      <a:pt x="6017" y="72372"/>
                      <a:pt x="13439" y="72372"/>
                    </a:cubicBezTo>
                    <a:close/>
                    <a:moveTo>
                      <a:pt x="427184" y="26878"/>
                    </a:moveTo>
                    <a:cubicBezTo>
                      <a:pt x="434606" y="26878"/>
                      <a:pt x="440623" y="20861"/>
                      <a:pt x="440623" y="13439"/>
                    </a:cubicBezTo>
                    <a:cubicBezTo>
                      <a:pt x="440623" y="6017"/>
                      <a:pt x="434606" y="0"/>
                      <a:pt x="427184" y="0"/>
                    </a:cubicBezTo>
                    <a:cubicBezTo>
                      <a:pt x="419762" y="0"/>
                      <a:pt x="413745" y="6017"/>
                      <a:pt x="413745" y="13439"/>
                    </a:cubicBezTo>
                    <a:cubicBezTo>
                      <a:pt x="413745" y="20861"/>
                      <a:pt x="419762" y="26878"/>
                      <a:pt x="427184" y="26878"/>
                    </a:cubicBezTo>
                    <a:close/>
                    <a:moveTo>
                      <a:pt x="375521" y="26878"/>
                    </a:moveTo>
                    <a:cubicBezTo>
                      <a:pt x="382943" y="26878"/>
                      <a:pt x="388959" y="20861"/>
                      <a:pt x="388959" y="13439"/>
                    </a:cubicBezTo>
                    <a:cubicBezTo>
                      <a:pt x="388959" y="6017"/>
                      <a:pt x="382943" y="0"/>
                      <a:pt x="375521" y="0"/>
                    </a:cubicBezTo>
                    <a:cubicBezTo>
                      <a:pt x="368099" y="0"/>
                      <a:pt x="362082" y="6017"/>
                      <a:pt x="362082" y="13439"/>
                    </a:cubicBezTo>
                    <a:cubicBezTo>
                      <a:pt x="362082" y="20861"/>
                      <a:pt x="368099" y="26878"/>
                      <a:pt x="375521"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220312" y="26878"/>
                    </a:moveTo>
                    <a:cubicBezTo>
                      <a:pt x="227734" y="26878"/>
                      <a:pt x="233750" y="20861"/>
                      <a:pt x="233750" y="13439"/>
                    </a:cubicBezTo>
                    <a:cubicBezTo>
                      <a:pt x="233750" y="6017"/>
                      <a:pt x="227734" y="0"/>
                      <a:pt x="220312" y="0"/>
                    </a:cubicBezTo>
                    <a:cubicBezTo>
                      <a:pt x="212889" y="0"/>
                      <a:pt x="206873" y="6017"/>
                      <a:pt x="206873" y="13439"/>
                    </a:cubicBezTo>
                    <a:cubicBezTo>
                      <a:pt x="206873" y="20861"/>
                      <a:pt x="212889" y="26878"/>
                      <a:pt x="220312"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31" name="任意多边形: 形状 330">
                <a:extLst>
                  <a:ext uri="{FF2B5EF4-FFF2-40B4-BE49-F238E27FC236}">
                    <a16:creationId xmlns:a16="http://schemas.microsoft.com/office/drawing/2014/main" id="{F21B8A48-C328-43E8-0796-DC914CBF494F}"/>
                  </a:ext>
                </a:extLst>
              </p:cNvPr>
              <p:cNvSpPr/>
              <p:nvPr/>
            </p:nvSpPr>
            <p:spPr>
              <a:xfrm>
                <a:off x="8851198" y="1727178"/>
                <a:ext cx="440622" cy="345008"/>
              </a:xfrm>
              <a:custGeom>
                <a:avLst/>
                <a:gdLst>
                  <a:gd name="connsiteX0" fmla="*/ 427184 w 440622"/>
                  <a:gd name="connsiteY0" fmla="*/ 345008 h 345008"/>
                  <a:gd name="connsiteX1" fmla="*/ 440623 w 440622"/>
                  <a:gd name="connsiteY1" fmla="*/ 331569 h 345008"/>
                  <a:gd name="connsiteX2" fmla="*/ 427184 w 440622"/>
                  <a:gd name="connsiteY2" fmla="*/ 318130 h 345008"/>
                  <a:gd name="connsiteX3" fmla="*/ 413745 w 440622"/>
                  <a:gd name="connsiteY3" fmla="*/ 331569 h 345008"/>
                  <a:gd name="connsiteX4" fmla="*/ 427184 w 440622"/>
                  <a:gd name="connsiteY4" fmla="*/ 345008 h 345008"/>
                  <a:gd name="connsiteX5" fmla="*/ 375521 w 440622"/>
                  <a:gd name="connsiteY5" fmla="*/ 345008 h 345008"/>
                  <a:gd name="connsiteX6" fmla="*/ 388959 w 440622"/>
                  <a:gd name="connsiteY6" fmla="*/ 331569 h 345008"/>
                  <a:gd name="connsiteX7" fmla="*/ 375521 w 440622"/>
                  <a:gd name="connsiteY7" fmla="*/ 318130 h 345008"/>
                  <a:gd name="connsiteX8" fmla="*/ 362082 w 440622"/>
                  <a:gd name="connsiteY8" fmla="*/ 331569 h 345008"/>
                  <a:gd name="connsiteX9" fmla="*/ 375521 w 440622"/>
                  <a:gd name="connsiteY9" fmla="*/ 345008 h 345008"/>
                  <a:gd name="connsiteX10" fmla="*/ 323748 w 440622"/>
                  <a:gd name="connsiteY10" fmla="*/ 345008 h 345008"/>
                  <a:gd name="connsiteX11" fmla="*/ 337187 w 440622"/>
                  <a:gd name="connsiteY11" fmla="*/ 331569 h 345008"/>
                  <a:gd name="connsiteX12" fmla="*/ 323748 w 440622"/>
                  <a:gd name="connsiteY12" fmla="*/ 318130 h 345008"/>
                  <a:gd name="connsiteX13" fmla="*/ 310309 w 440622"/>
                  <a:gd name="connsiteY13" fmla="*/ 331569 h 345008"/>
                  <a:gd name="connsiteX14" fmla="*/ 323748 w 440622"/>
                  <a:gd name="connsiteY14" fmla="*/ 345008 h 345008"/>
                  <a:gd name="connsiteX15" fmla="*/ 272085 w 440622"/>
                  <a:gd name="connsiteY15" fmla="*/ 345008 h 345008"/>
                  <a:gd name="connsiteX16" fmla="*/ 285524 w 440622"/>
                  <a:gd name="connsiteY16" fmla="*/ 331569 h 345008"/>
                  <a:gd name="connsiteX17" fmla="*/ 272085 w 440622"/>
                  <a:gd name="connsiteY17" fmla="*/ 318130 h 345008"/>
                  <a:gd name="connsiteX18" fmla="*/ 258646 w 440622"/>
                  <a:gd name="connsiteY18" fmla="*/ 331569 h 345008"/>
                  <a:gd name="connsiteX19" fmla="*/ 272085 w 440622"/>
                  <a:gd name="connsiteY19" fmla="*/ 345008 h 345008"/>
                  <a:gd name="connsiteX20" fmla="*/ 220312 w 440622"/>
                  <a:gd name="connsiteY20" fmla="*/ 345008 h 345008"/>
                  <a:gd name="connsiteX21" fmla="*/ 233750 w 440622"/>
                  <a:gd name="connsiteY21" fmla="*/ 331569 h 345008"/>
                  <a:gd name="connsiteX22" fmla="*/ 220312 w 440622"/>
                  <a:gd name="connsiteY22" fmla="*/ 318130 h 345008"/>
                  <a:gd name="connsiteX23" fmla="*/ 206873 w 440622"/>
                  <a:gd name="connsiteY23" fmla="*/ 331569 h 345008"/>
                  <a:gd name="connsiteX24" fmla="*/ 220312 w 440622"/>
                  <a:gd name="connsiteY24" fmla="*/ 345008 h 345008"/>
                  <a:gd name="connsiteX25" fmla="*/ 168649 w 440622"/>
                  <a:gd name="connsiteY25" fmla="*/ 345008 h 345008"/>
                  <a:gd name="connsiteX26" fmla="*/ 182088 w 440622"/>
                  <a:gd name="connsiteY26" fmla="*/ 331569 h 345008"/>
                  <a:gd name="connsiteX27" fmla="*/ 168649 w 440622"/>
                  <a:gd name="connsiteY27" fmla="*/ 318130 h 345008"/>
                  <a:gd name="connsiteX28" fmla="*/ 155210 w 440622"/>
                  <a:gd name="connsiteY28" fmla="*/ 331569 h 345008"/>
                  <a:gd name="connsiteX29" fmla="*/ 168649 w 440622"/>
                  <a:gd name="connsiteY29" fmla="*/ 345008 h 345008"/>
                  <a:gd name="connsiteX30" fmla="*/ 116875 w 440622"/>
                  <a:gd name="connsiteY30" fmla="*/ 345008 h 345008"/>
                  <a:gd name="connsiteX31" fmla="*/ 130314 w 440622"/>
                  <a:gd name="connsiteY31" fmla="*/ 331569 h 345008"/>
                  <a:gd name="connsiteX32" fmla="*/ 116875 w 440622"/>
                  <a:gd name="connsiteY32" fmla="*/ 318130 h 345008"/>
                  <a:gd name="connsiteX33" fmla="*/ 103436 w 440622"/>
                  <a:gd name="connsiteY33" fmla="*/ 331569 h 345008"/>
                  <a:gd name="connsiteX34" fmla="*/ 116875 w 440622"/>
                  <a:gd name="connsiteY34" fmla="*/ 345008 h 345008"/>
                  <a:gd name="connsiteX35" fmla="*/ 65102 w 440622"/>
                  <a:gd name="connsiteY35" fmla="*/ 345008 h 345008"/>
                  <a:gd name="connsiteX36" fmla="*/ 78541 w 440622"/>
                  <a:gd name="connsiteY36" fmla="*/ 331569 h 345008"/>
                  <a:gd name="connsiteX37" fmla="*/ 65102 w 440622"/>
                  <a:gd name="connsiteY37" fmla="*/ 318130 h 345008"/>
                  <a:gd name="connsiteX38" fmla="*/ 51663 w 440622"/>
                  <a:gd name="connsiteY38" fmla="*/ 331569 h 345008"/>
                  <a:gd name="connsiteX39" fmla="*/ 65102 w 440622"/>
                  <a:gd name="connsiteY39" fmla="*/ 345008 h 345008"/>
                  <a:gd name="connsiteX40" fmla="*/ 13439 w 440622"/>
                  <a:gd name="connsiteY40" fmla="*/ 345008 h 345008"/>
                  <a:gd name="connsiteX41" fmla="*/ 26878 w 440622"/>
                  <a:gd name="connsiteY41" fmla="*/ 331569 h 345008"/>
                  <a:gd name="connsiteX42" fmla="*/ 13439 w 440622"/>
                  <a:gd name="connsiteY42" fmla="*/ 318130 h 345008"/>
                  <a:gd name="connsiteX43" fmla="*/ 0 w 440622"/>
                  <a:gd name="connsiteY43" fmla="*/ 331569 h 345008"/>
                  <a:gd name="connsiteX44" fmla="*/ 13439 w 440622"/>
                  <a:gd name="connsiteY44" fmla="*/ 345008 h 345008"/>
                  <a:gd name="connsiteX45" fmla="*/ 427184 w 440622"/>
                  <a:gd name="connsiteY45" fmla="*/ 299624 h 345008"/>
                  <a:gd name="connsiteX46" fmla="*/ 440623 w 440622"/>
                  <a:gd name="connsiteY46" fmla="*/ 286185 h 345008"/>
                  <a:gd name="connsiteX47" fmla="*/ 427184 w 440622"/>
                  <a:gd name="connsiteY47" fmla="*/ 272746 h 345008"/>
                  <a:gd name="connsiteX48" fmla="*/ 413745 w 440622"/>
                  <a:gd name="connsiteY48" fmla="*/ 286185 h 345008"/>
                  <a:gd name="connsiteX49" fmla="*/ 427184 w 440622"/>
                  <a:gd name="connsiteY49" fmla="*/ 299624 h 345008"/>
                  <a:gd name="connsiteX50" fmla="*/ 375521 w 440622"/>
                  <a:gd name="connsiteY50" fmla="*/ 299624 h 345008"/>
                  <a:gd name="connsiteX51" fmla="*/ 388959 w 440622"/>
                  <a:gd name="connsiteY51" fmla="*/ 286185 h 345008"/>
                  <a:gd name="connsiteX52" fmla="*/ 375521 w 440622"/>
                  <a:gd name="connsiteY52" fmla="*/ 272746 h 345008"/>
                  <a:gd name="connsiteX53" fmla="*/ 362082 w 440622"/>
                  <a:gd name="connsiteY53" fmla="*/ 286185 h 345008"/>
                  <a:gd name="connsiteX54" fmla="*/ 375521 w 440622"/>
                  <a:gd name="connsiteY54" fmla="*/ 299624 h 345008"/>
                  <a:gd name="connsiteX55" fmla="*/ 323748 w 440622"/>
                  <a:gd name="connsiteY55" fmla="*/ 299624 h 345008"/>
                  <a:gd name="connsiteX56" fmla="*/ 337187 w 440622"/>
                  <a:gd name="connsiteY56" fmla="*/ 286185 h 345008"/>
                  <a:gd name="connsiteX57" fmla="*/ 323748 w 440622"/>
                  <a:gd name="connsiteY57" fmla="*/ 272746 h 345008"/>
                  <a:gd name="connsiteX58" fmla="*/ 310309 w 440622"/>
                  <a:gd name="connsiteY58" fmla="*/ 286185 h 345008"/>
                  <a:gd name="connsiteX59" fmla="*/ 323748 w 440622"/>
                  <a:gd name="connsiteY59" fmla="*/ 299624 h 345008"/>
                  <a:gd name="connsiteX60" fmla="*/ 272085 w 440622"/>
                  <a:gd name="connsiteY60" fmla="*/ 299624 h 345008"/>
                  <a:gd name="connsiteX61" fmla="*/ 285524 w 440622"/>
                  <a:gd name="connsiteY61" fmla="*/ 286185 h 345008"/>
                  <a:gd name="connsiteX62" fmla="*/ 272085 w 440622"/>
                  <a:gd name="connsiteY62" fmla="*/ 272746 h 345008"/>
                  <a:gd name="connsiteX63" fmla="*/ 258646 w 440622"/>
                  <a:gd name="connsiteY63" fmla="*/ 286185 h 345008"/>
                  <a:gd name="connsiteX64" fmla="*/ 272085 w 440622"/>
                  <a:gd name="connsiteY64" fmla="*/ 299624 h 345008"/>
                  <a:gd name="connsiteX65" fmla="*/ 220312 w 440622"/>
                  <a:gd name="connsiteY65" fmla="*/ 299624 h 345008"/>
                  <a:gd name="connsiteX66" fmla="*/ 233750 w 440622"/>
                  <a:gd name="connsiteY66" fmla="*/ 286185 h 345008"/>
                  <a:gd name="connsiteX67" fmla="*/ 220312 w 440622"/>
                  <a:gd name="connsiteY67" fmla="*/ 272746 h 345008"/>
                  <a:gd name="connsiteX68" fmla="*/ 206873 w 440622"/>
                  <a:gd name="connsiteY68" fmla="*/ 286185 h 345008"/>
                  <a:gd name="connsiteX69" fmla="*/ 220312 w 440622"/>
                  <a:gd name="connsiteY69" fmla="*/ 299624 h 345008"/>
                  <a:gd name="connsiteX70" fmla="*/ 168649 w 440622"/>
                  <a:gd name="connsiteY70" fmla="*/ 299624 h 345008"/>
                  <a:gd name="connsiteX71" fmla="*/ 182088 w 440622"/>
                  <a:gd name="connsiteY71" fmla="*/ 286185 h 345008"/>
                  <a:gd name="connsiteX72" fmla="*/ 168649 w 440622"/>
                  <a:gd name="connsiteY72" fmla="*/ 272746 h 345008"/>
                  <a:gd name="connsiteX73" fmla="*/ 155210 w 440622"/>
                  <a:gd name="connsiteY73" fmla="*/ 286185 h 345008"/>
                  <a:gd name="connsiteX74" fmla="*/ 168649 w 440622"/>
                  <a:gd name="connsiteY74" fmla="*/ 299624 h 345008"/>
                  <a:gd name="connsiteX75" fmla="*/ 116875 w 440622"/>
                  <a:gd name="connsiteY75" fmla="*/ 299624 h 345008"/>
                  <a:gd name="connsiteX76" fmla="*/ 130314 w 440622"/>
                  <a:gd name="connsiteY76" fmla="*/ 286185 h 345008"/>
                  <a:gd name="connsiteX77" fmla="*/ 116875 w 440622"/>
                  <a:gd name="connsiteY77" fmla="*/ 272746 h 345008"/>
                  <a:gd name="connsiteX78" fmla="*/ 103436 w 440622"/>
                  <a:gd name="connsiteY78" fmla="*/ 286185 h 345008"/>
                  <a:gd name="connsiteX79" fmla="*/ 116875 w 440622"/>
                  <a:gd name="connsiteY79" fmla="*/ 299624 h 345008"/>
                  <a:gd name="connsiteX80" fmla="*/ 65102 w 440622"/>
                  <a:gd name="connsiteY80" fmla="*/ 299624 h 345008"/>
                  <a:gd name="connsiteX81" fmla="*/ 78541 w 440622"/>
                  <a:gd name="connsiteY81" fmla="*/ 286185 h 345008"/>
                  <a:gd name="connsiteX82" fmla="*/ 65102 w 440622"/>
                  <a:gd name="connsiteY82" fmla="*/ 272746 h 345008"/>
                  <a:gd name="connsiteX83" fmla="*/ 51663 w 440622"/>
                  <a:gd name="connsiteY83" fmla="*/ 286185 h 345008"/>
                  <a:gd name="connsiteX84" fmla="*/ 65102 w 440622"/>
                  <a:gd name="connsiteY84" fmla="*/ 299624 h 345008"/>
                  <a:gd name="connsiteX85" fmla="*/ 13439 w 440622"/>
                  <a:gd name="connsiteY85" fmla="*/ 299624 h 345008"/>
                  <a:gd name="connsiteX86" fmla="*/ 26878 w 440622"/>
                  <a:gd name="connsiteY86" fmla="*/ 286185 h 345008"/>
                  <a:gd name="connsiteX87" fmla="*/ 13439 w 440622"/>
                  <a:gd name="connsiteY87" fmla="*/ 272746 h 345008"/>
                  <a:gd name="connsiteX88" fmla="*/ 0 w 440622"/>
                  <a:gd name="connsiteY88" fmla="*/ 286185 h 345008"/>
                  <a:gd name="connsiteX89" fmla="*/ 13439 w 440622"/>
                  <a:gd name="connsiteY89" fmla="*/ 299624 h 345008"/>
                  <a:gd name="connsiteX90" fmla="*/ 427184 w 440622"/>
                  <a:gd name="connsiteY90" fmla="*/ 254130 h 345008"/>
                  <a:gd name="connsiteX91" fmla="*/ 440623 w 440622"/>
                  <a:gd name="connsiteY91" fmla="*/ 240691 h 345008"/>
                  <a:gd name="connsiteX92" fmla="*/ 427184 w 440622"/>
                  <a:gd name="connsiteY92" fmla="*/ 227252 h 345008"/>
                  <a:gd name="connsiteX93" fmla="*/ 413745 w 440622"/>
                  <a:gd name="connsiteY93" fmla="*/ 240691 h 345008"/>
                  <a:gd name="connsiteX94" fmla="*/ 427184 w 440622"/>
                  <a:gd name="connsiteY94" fmla="*/ 254130 h 345008"/>
                  <a:gd name="connsiteX95" fmla="*/ 375521 w 440622"/>
                  <a:gd name="connsiteY95" fmla="*/ 254130 h 345008"/>
                  <a:gd name="connsiteX96" fmla="*/ 388959 w 440622"/>
                  <a:gd name="connsiteY96" fmla="*/ 240691 h 345008"/>
                  <a:gd name="connsiteX97" fmla="*/ 375521 w 440622"/>
                  <a:gd name="connsiteY97" fmla="*/ 227252 h 345008"/>
                  <a:gd name="connsiteX98" fmla="*/ 362082 w 440622"/>
                  <a:gd name="connsiteY98" fmla="*/ 240691 h 345008"/>
                  <a:gd name="connsiteX99" fmla="*/ 375521 w 440622"/>
                  <a:gd name="connsiteY99" fmla="*/ 254130 h 345008"/>
                  <a:gd name="connsiteX100" fmla="*/ 323748 w 440622"/>
                  <a:gd name="connsiteY100" fmla="*/ 254130 h 345008"/>
                  <a:gd name="connsiteX101" fmla="*/ 337187 w 440622"/>
                  <a:gd name="connsiteY101" fmla="*/ 240691 h 345008"/>
                  <a:gd name="connsiteX102" fmla="*/ 323748 w 440622"/>
                  <a:gd name="connsiteY102" fmla="*/ 227252 h 345008"/>
                  <a:gd name="connsiteX103" fmla="*/ 310309 w 440622"/>
                  <a:gd name="connsiteY103" fmla="*/ 240691 h 345008"/>
                  <a:gd name="connsiteX104" fmla="*/ 323748 w 440622"/>
                  <a:gd name="connsiteY104" fmla="*/ 254130 h 345008"/>
                  <a:gd name="connsiteX105" fmla="*/ 272085 w 440622"/>
                  <a:gd name="connsiteY105" fmla="*/ 254130 h 345008"/>
                  <a:gd name="connsiteX106" fmla="*/ 285524 w 440622"/>
                  <a:gd name="connsiteY106" fmla="*/ 240691 h 345008"/>
                  <a:gd name="connsiteX107" fmla="*/ 272085 w 440622"/>
                  <a:gd name="connsiteY107" fmla="*/ 227252 h 345008"/>
                  <a:gd name="connsiteX108" fmla="*/ 258646 w 440622"/>
                  <a:gd name="connsiteY108" fmla="*/ 240691 h 345008"/>
                  <a:gd name="connsiteX109" fmla="*/ 272085 w 440622"/>
                  <a:gd name="connsiteY109" fmla="*/ 254130 h 345008"/>
                  <a:gd name="connsiteX110" fmla="*/ 220312 w 440622"/>
                  <a:gd name="connsiteY110" fmla="*/ 254130 h 345008"/>
                  <a:gd name="connsiteX111" fmla="*/ 233750 w 440622"/>
                  <a:gd name="connsiteY111" fmla="*/ 240691 h 345008"/>
                  <a:gd name="connsiteX112" fmla="*/ 220312 w 440622"/>
                  <a:gd name="connsiteY112" fmla="*/ 227252 h 345008"/>
                  <a:gd name="connsiteX113" fmla="*/ 206873 w 440622"/>
                  <a:gd name="connsiteY113" fmla="*/ 240691 h 345008"/>
                  <a:gd name="connsiteX114" fmla="*/ 220312 w 440622"/>
                  <a:gd name="connsiteY114" fmla="*/ 254130 h 345008"/>
                  <a:gd name="connsiteX115" fmla="*/ 168649 w 440622"/>
                  <a:gd name="connsiteY115" fmla="*/ 254130 h 345008"/>
                  <a:gd name="connsiteX116" fmla="*/ 182088 w 440622"/>
                  <a:gd name="connsiteY116" fmla="*/ 240691 h 345008"/>
                  <a:gd name="connsiteX117" fmla="*/ 168649 w 440622"/>
                  <a:gd name="connsiteY117" fmla="*/ 227252 h 345008"/>
                  <a:gd name="connsiteX118" fmla="*/ 155210 w 440622"/>
                  <a:gd name="connsiteY118" fmla="*/ 240691 h 345008"/>
                  <a:gd name="connsiteX119" fmla="*/ 168649 w 440622"/>
                  <a:gd name="connsiteY119" fmla="*/ 254130 h 345008"/>
                  <a:gd name="connsiteX120" fmla="*/ 116875 w 440622"/>
                  <a:gd name="connsiteY120" fmla="*/ 254130 h 345008"/>
                  <a:gd name="connsiteX121" fmla="*/ 130314 w 440622"/>
                  <a:gd name="connsiteY121" fmla="*/ 240691 h 345008"/>
                  <a:gd name="connsiteX122" fmla="*/ 116875 w 440622"/>
                  <a:gd name="connsiteY122" fmla="*/ 227252 h 345008"/>
                  <a:gd name="connsiteX123" fmla="*/ 103436 w 440622"/>
                  <a:gd name="connsiteY123" fmla="*/ 240691 h 345008"/>
                  <a:gd name="connsiteX124" fmla="*/ 116875 w 440622"/>
                  <a:gd name="connsiteY124" fmla="*/ 254130 h 345008"/>
                  <a:gd name="connsiteX125" fmla="*/ 65102 w 440622"/>
                  <a:gd name="connsiteY125" fmla="*/ 254130 h 345008"/>
                  <a:gd name="connsiteX126" fmla="*/ 78541 w 440622"/>
                  <a:gd name="connsiteY126" fmla="*/ 240691 h 345008"/>
                  <a:gd name="connsiteX127" fmla="*/ 65102 w 440622"/>
                  <a:gd name="connsiteY127" fmla="*/ 227252 h 345008"/>
                  <a:gd name="connsiteX128" fmla="*/ 51663 w 440622"/>
                  <a:gd name="connsiteY128" fmla="*/ 240691 h 345008"/>
                  <a:gd name="connsiteX129" fmla="*/ 65102 w 440622"/>
                  <a:gd name="connsiteY129" fmla="*/ 254130 h 345008"/>
                  <a:gd name="connsiteX130" fmla="*/ 13439 w 440622"/>
                  <a:gd name="connsiteY130" fmla="*/ 254130 h 345008"/>
                  <a:gd name="connsiteX131" fmla="*/ 26878 w 440622"/>
                  <a:gd name="connsiteY131" fmla="*/ 240691 h 345008"/>
                  <a:gd name="connsiteX132" fmla="*/ 13439 w 440622"/>
                  <a:gd name="connsiteY132" fmla="*/ 227252 h 345008"/>
                  <a:gd name="connsiteX133" fmla="*/ 0 w 440622"/>
                  <a:gd name="connsiteY133" fmla="*/ 240691 h 345008"/>
                  <a:gd name="connsiteX134" fmla="*/ 13439 w 440622"/>
                  <a:gd name="connsiteY134" fmla="*/ 254130 h 345008"/>
                  <a:gd name="connsiteX135" fmla="*/ 427184 w 440622"/>
                  <a:gd name="connsiteY135" fmla="*/ 208745 h 345008"/>
                  <a:gd name="connsiteX136" fmla="*/ 440623 w 440622"/>
                  <a:gd name="connsiteY136" fmla="*/ 195306 h 345008"/>
                  <a:gd name="connsiteX137" fmla="*/ 427184 w 440622"/>
                  <a:gd name="connsiteY137" fmla="*/ 181867 h 345008"/>
                  <a:gd name="connsiteX138" fmla="*/ 413745 w 440622"/>
                  <a:gd name="connsiteY138" fmla="*/ 195306 h 345008"/>
                  <a:gd name="connsiteX139" fmla="*/ 427184 w 440622"/>
                  <a:gd name="connsiteY139" fmla="*/ 208745 h 345008"/>
                  <a:gd name="connsiteX140" fmla="*/ 375521 w 440622"/>
                  <a:gd name="connsiteY140" fmla="*/ 208745 h 345008"/>
                  <a:gd name="connsiteX141" fmla="*/ 388959 w 440622"/>
                  <a:gd name="connsiteY141" fmla="*/ 195306 h 345008"/>
                  <a:gd name="connsiteX142" fmla="*/ 375521 w 440622"/>
                  <a:gd name="connsiteY142" fmla="*/ 181867 h 345008"/>
                  <a:gd name="connsiteX143" fmla="*/ 362082 w 440622"/>
                  <a:gd name="connsiteY143" fmla="*/ 195306 h 345008"/>
                  <a:gd name="connsiteX144" fmla="*/ 375521 w 440622"/>
                  <a:gd name="connsiteY144" fmla="*/ 208745 h 345008"/>
                  <a:gd name="connsiteX145" fmla="*/ 323748 w 440622"/>
                  <a:gd name="connsiteY145" fmla="*/ 208745 h 345008"/>
                  <a:gd name="connsiteX146" fmla="*/ 337187 w 440622"/>
                  <a:gd name="connsiteY146" fmla="*/ 195306 h 345008"/>
                  <a:gd name="connsiteX147" fmla="*/ 323748 w 440622"/>
                  <a:gd name="connsiteY147" fmla="*/ 181867 h 345008"/>
                  <a:gd name="connsiteX148" fmla="*/ 310309 w 440622"/>
                  <a:gd name="connsiteY148" fmla="*/ 195306 h 345008"/>
                  <a:gd name="connsiteX149" fmla="*/ 323748 w 440622"/>
                  <a:gd name="connsiteY149" fmla="*/ 208745 h 345008"/>
                  <a:gd name="connsiteX150" fmla="*/ 272085 w 440622"/>
                  <a:gd name="connsiteY150" fmla="*/ 208745 h 345008"/>
                  <a:gd name="connsiteX151" fmla="*/ 285524 w 440622"/>
                  <a:gd name="connsiteY151" fmla="*/ 195306 h 345008"/>
                  <a:gd name="connsiteX152" fmla="*/ 272085 w 440622"/>
                  <a:gd name="connsiteY152" fmla="*/ 181867 h 345008"/>
                  <a:gd name="connsiteX153" fmla="*/ 258646 w 440622"/>
                  <a:gd name="connsiteY153" fmla="*/ 195306 h 345008"/>
                  <a:gd name="connsiteX154" fmla="*/ 272085 w 440622"/>
                  <a:gd name="connsiteY154" fmla="*/ 208745 h 345008"/>
                  <a:gd name="connsiteX155" fmla="*/ 220312 w 440622"/>
                  <a:gd name="connsiteY155" fmla="*/ 208745 h 345008"/>
                  <a:gd name="connsiteX156" fmla="*/ 233750 w 440622"/>
                  <a:gd name="connsiteY156" fmla="*/ 195306 h 345008"/>
                  <a:gd name="connsiteX157" fmla="*/ 220312 w 440622"/>
                  <a:gd name="connsiteY157" fmla="*/ 181867 h 345008"/>
                  <a:gd name="connsiteX158" fmla="*/ 206873 w 440622"/>
                  <a:gd name="connsiteY158" fmla="*/ 195306 h 345008"/>
                  <a:gd name="connsiteX159" fmla="*/ 220312 w 440622"/>
                  <a:gd name="connsiteY159" fmla="*/ 208745 h 345008"/>
                  <a:gd name="connsiteX160" fmla="*/ 168649 w 440622"/>
                  <a:gd name="connsiteY160" fmla="*/ 208745 h 345008"/>
                  <a:gd name="connsiteX161" fmla="*/ 182088 w 440622"/>
                  <a:gd name="connsiteY161" fmla="*/ 195306 h 345008"/>
                  <a:gd name="connsiteX162" fmla="*/ 168649 w 440622"/>
                  <a:gd name="connsiteY162" fmla="*/ 181867 h 345008"/>
                  <a:gd name="connsiteX163" fmla="*/ 155210 w 440622"/>
                  <a:gd name="connsiteY163" fmla="*/ 195306 h 345008"/>
                  <a:gd name="connsiteX164" fmla="*/ 168649 w 440622"/>
                  <a:gd name="connsiteY164" fmla="*/ 208745 h 345008"/>
                  <a:gd name="connsiteX165" fmla="*/ 116875 w 440622"/>
                  <a:gd name="connsiteY165" fmla="*/ 208745 h 345008"/>
                  <a:gd name="connsiteX166" fmla="*/ 130314 w 440622"/>
                  <a:gd name="connsiteY166" fmla="*/ 195306 h 345008"/>
                  <a:gd name="connsiteX167" fmla="*/ 116875 w 440622"/>
                  <a:gd name="connsiteY167" fmla="*/ 181867 h 345008"/>
                  <a:gd name="connsiteX168" fmla="*/ 103436 w 440622"/>
                  <a:gd name="connsiteY168" fmla="*/ 195306 h 345008"/>
                  <a:gd name="connsiteX169" fmla="*/ 116875 w 440622"/>
                  <a:gd name="connsiteY169" fmla="*/ 208745 h 345008"/>
                  <a:gd name="connsiteX170" fmla="*/ 65102 w 440622"/>
                  <a:gd name="connsiteY170" fmla="*/ 208745 h 345008"/>
                  <a:gd name="connsiteX171" fmla="*/ 78541 w 440622"/>
                  <a:gd name="connsiteY171" fmla="*/ 195306 h 345008"/>
                  <a:gd name="connsiteX172" fmla="*/ 65102 w 440622"/>
                  <a:gd name="connsiteY172" fmla="*/ 181867 h 345008"/>
                  <a:gd name="connsiteX173" fmla="*/ 51663 w 440622"/>
                  <a:gd name="connsiteY173" fmla="*/ 195306 h 345008"/>
                  <a:gd name="connsiteX174" fmla="*/ 65102 w 440622"/>
                  <a:gd name="connsiteY174" fmla="*/ 208745 h 345008"/>
                  <a:gd name="connsiteX175" fmla="*/ 13439 w 440622"/>
                  <a:gd name="connsiteY175" fmla="*/ 208745 h 345008"/>
                  <a:gd name="connsiteX176" fmla="*/ 26878 w 440622"/>
                  <a:gd name="connsiteY176" fmla="*/ 195306 h 345008"/>
                  <a:gd name="connsiteX177" fmla="*/ 13439 w 440622"/>
                  <a:gd name="connsiteY177" fmla="*/ 181867 h 345008"/>
                  <a:gd name="connsiteX178" fmla="*/ 0 w 440622"/>
                  <a:gd name="connsiteY178" fmla="*/ 195306 h 345008"/>
                  <a:gd name="connsiteX179" fmla="*/ 13439 w 440622"/>
                  <a:gd name="connsiteY179" fmla="*/ 208745 h 345008"/>
                  <a:gd name="connsiteX180" fmla="*/ 427184 w 440622"/>
                  <a:gd name="connsiteY180" fmla="*/ 163251 h 345008"/>
                  <a:gd name="connsiteX181" fmla="*/ 440623 w 440622"/>
                  <a:gd name="connsiteY181" fmla="*/ 149812 h 345008"/>
                  <a:gd name="connsiteX182" fmla="*/ 427184 w 440622"/>
                  <a:gd name="connsiteY182" fmla="*/ 136373 h 345008"/>
                  <a:gd name="connsiteX183" fmla="*/ 413745 w 440622"/>
                  <a:gd name="connsiteY183" fmla="*/ 149812 h 345008"/>
                  <a:gd name="connsiteX184" fmla="*/ 427184 w 440622"/>
                  <a:gd name="connsiteY184" fmla="*/ 163251 h 345008"/>
                  <a:gd name="connsiteX185" fmla="*/ 375521 w 440622"/>
                  <a:gd name="connsiteY185" fmla="*/ 163251 h 345008"/>
                  <a:gd name="connsiteX186" fmla="*/ 388959 w 440622"/>
                  <a:gd name="connsiteY186" fmla="*/ 149812 h 345008"/>
                  <a:gd name="connsiteX187" fmla="*/ 375521 w 440622"/>
                  <a:gd name="connsiteY187" fmla="*/ 136373 h 345008"/>
                  <a:gd name="connsiteX188" fmla="*/ 362082 w 440622"/>
                  <a:gd name="connsiteY188" fmla="*/ 149812 h 345008"/>
                  <a:gd name="connsiteX189" fmla="*/ 375521 w 440622"/>
                  <a:gd name="connsiteY189" fmla="*/ 163251 h 345008"/>
                  <a:gd name="connsiteX190" fmla="*/ 323748 w 440622"/>
                  <a:gd name="connsiteY190" fmla="*/ 163251 h 345008"/>
                  <a:gd name="connsiteX191" fmla="*/ 337187 w 440622"/>
                  <a:gd name="connsiteY191" fmla="*/ 149812 h 345008"/>
                  <a:gd name="connsiteX192" fmla="*/ 323748 w 440622"/>
                  <a:gd name="connsiteY192" fmla="*/ 136373 h 345008"/>
                  <a:gd name="connsiteX193" fmla="*/ 310309 w 440622"/>
                  <a:gd name="connsiteY193" fmla="*/ 149812 h 345008"/>
                  <a:gd name="connsiteX194" fmla="*/ 323748 w 440622"/>
                  <a:gd name="connsiteY194" fmla="*/ 163251 h 345008"/>
                  <a:gd name="connsiteX195" fmla="*/ 272085 w 440622"/>
                  <a:gd name="connsiteY195" fmla="*/ 163251 h 345008"/>
                  <a:gd name="connsiteX196" fmla="*/ 285524 w 440622"/>
                  <a:gd name="connsiteY196" fmla="*/ 149812 h 345008"/>
                  <a:gd name="connsiteX197" fmla="*/ 272085 w 440622"/>
                  <a:gd name="connsiteY197" fmla="*/ 136373 h 345008"/>
                  <a:gd name="connsiteX198" fmla="*/ 258646 w 440622"/>
                  <a:gd name="connsiteY198" fmla="*/ 149812 h 345008"/>
                  <a:gd name="connsiteX199" fmla="*/ 272085 w 440622"/>
                  <a:gd name="connsiteY199" fmla="*/ 163251 h 345008"/>
                  <a:gd name="connsiteX200" fmla="*/ 220312 w 440622"/>
                  <a:gd name="connsiteY200" fmla="*/ 163251 h 345008"/>
                  <a:gd name="connsiteX201" fmla="*/ 233750 w 440622"/>
                  <a:gd name="connsiteY201" fmla="*/ 149812 h 345008"/>
                  <a:gd name="connsiteX202" fmla="*/ 220312 w 440622"/>
                  <a:gd name="connsiteY202" fmla="*/ 136373 h 345008"/>
                  <a:gd name="connsiteX203" fmla="*/ 206873 w 440622"/>
                  <a:gd name="connsiteY203" fmla="*/ 149812 h 345008"/>
                  <a:gd name="connsiteX204" fmla="*/ 220312 w 440622"/>
                  <a:gd name="connsiteY204" fmla="*/ 163251 h 345008"/>
                  <a:gd name="connsiteX205" fmla="*/ 168649 w 440622"/>
                  <a:gd name="connsiteY205" fmla="*/ 163251 h 345008"/>
                  <a:gd name="connsiteX206" fmla="*/ 182088 w 440622"/>
                  <a:gd name="connsiteY206" fmla="*/ 149812 h 345008"/>
                  <a:gd name="connsiteX207" fmla="*/ 168649 w 440622"/>
                  <a:gd name="connsiteY207" fmla="*/ 136373 h 345008"/>
                  <a:gd name="connsiteX208" fmla="*/ 155210 w 440622"/>
                  <a:gd name="connsiteY208" fmla="*/ 149812 h 345008"/>
                  <a:gd name="connsiteX209" fmla="*/ 168649 w 440622"/>
                  <a:gd name="connsiteY209" fmla="*/ 163251 h 345008"/>
                  <a:gd name="connsiteX210" fmla="*/ 116875 w 440622"/>
                  <a:gd name="connsiteY210" fmla="*/ 163251 h 345008"/>
                  <a:gd name="connsiteX211" fmla="*/ 130314 w 440622"/>
                  <a:gd name="connsiteY211" fmla="*/ 149812 h 345008"/>
                  <a:gd name="connsiteX212" fmla="*/ 116875 w 440622"/>
                  <a:gd name="connsiteY212" fmla="*/ 136373 h 345008"/>
                  <a:gd name="connsiteX213" fmla="*/ 103436 w 440622"/>
                  <a:gd name="connsiteY213" fmla="*/ 149812 h 345008"/>
                  <a:gd name="connsiteX214" fmla="*/ 116875 w 440622"/>
                  <a:gd name="connsiteY214" fmla="*/ 163251 h 345008"/>
                  <a:gd name="connsiteX215" fmla="*/ 65102 w 440622"/>
                  <a:gd name="connsiteY215" fmla="*/ 163251 h 345008"/>
                  <a:gd name="connsiteX216" fmla="*/ 78541 w 440622"/>
                  <a:gd name="connsiteY216" fmla="*/ 149812 h 345008"/>
                  <a:gd name="connsiteX217" fmla="*/ 65102 w 440622"/>
                  <a:gd name="connsiteY217" fmla="*/ 136373 h 345008"/>
                  <a:gd name="connsiteX218" fmla="*/ 51663 w 440622"/>
                  <a:gd name="connsiteY218" fmla="*/ 149812 h 345008"/>
                  <a:gd name="connsiteX219" fmla="*/ 65102 w 440622"/>
                  <a:gd name="connsiteY219" fmla="*/ 163251 h 345008"/>
                  <a:gd name="connsiteX220" fmla="*/ 13439 w 440622"/>
                  <a:gd name="connsiteY220" fmla="*/ 163251 h 345008"/>
                  <a:gd name="connsiteX221" fmla="*/ 26878 w 440622"/>
                  <a:gd name="connsiteY221" fmla="*/ 149812 h 345008"/>
                  <a:gd name="connsiteX222" fmla="*/ 13439 w 440622"/>
                  <a:gd name="connsiteY222" fmla="*/ 136373 h 345008"/>
                  <a:gd name="connsiteX223" fmla="*/ 0 w 440622"/>
                  <a:gd name="connsiteY223" fmla="*/ 149812 h 345008"/>
                  <a:gd name="connsiteX224" fmla="*/ 13439 w 440622"/>
                  <a:gd name="connsiteY224" fmla="*/ 163251 h 345008"/>
                  <a:gd name="connsiteX225" fmla="*/ 427184 w 440622"/>
                  <a:gd name="connsiteY225" fmla="*/ 117757 h 345008"/>
                  <a:gd name="connsiteX226" fmla="*/ 440623 w 440622"/>
                  <a:gd name="connsiteY226" fmla="*/ 104318 h 345008"/>
                  <a:gd name="connsiteX227" fmla="*/ 427184 w 440622"/>
                  <a:gd name="connsiteY227" fmla="*/ 90879 h 345008"/>
                  <a:gd name="connsiteX228" fmla="*/ 413745 w 440622"/>
                  <a:gd name="connsiteY228" fmla="*/ 104318 h 345008"/>
                  <a:gd name="connsiteX229" fmla="*/ 427184 w 440622"/>
                  <a:gd name="connsiteY229" fmla="*/ 117757 h 345008"/>
                  <a:gd name="connsiteX230" fmla="*/ 375521 w 440622"/>
                  <a:gd name="connsiteY230" fmla="*/ 117757 h 345008"/>
                  <a:gd name="connsiteX231" fmla="*/ 388959 w 440622"/>
                  <a:gd name="connsiteY231" fmla="*/ 104318 h 345008"/>
                  <a:gd name="connsiteX232" fmla="*/ 375521 w 440622"/>
                  <a:gd name="connsiteY232" fmla="*/ 90879 h 345008"/>
                  <a:gd name="connsiteX233" fmla="*/ 362082 w 440622"/>
                  <a:gd name="connsiteY233" fmla="*/ 104318 h 345008"/>
                  <a:gd name="connsiteX234" fmla="*/ 375521 w 440622"/>
                  <a:gd name="connsiteY234" fmla="*/ 117757 h 345008"/>
                  <a:gd name="connsiteX235" fmla="*/ 323748 w 440622"/>
                  <a:gd name="connsiteY235" fmla="*/ 117757 h 345008"/>
                  <a:gd name="connsiteX236" fmla="*/ 337187 w 440622"/>
                  <a:gd name="connsiteY236" fmla="*/ 104318 h 345008"/>
                  <a:gd name="connsiteX237" fmla="*/ 323748 w 440622"/>
                  <a:gd name="connsiteY237" fmla="*/ 90879 h 345008"/>
                  <a:gd name="connsiteX238" fmla="*/ 310309 w 440622"/>
                  <a:gd name="connsiteY238" fmla="*/ 104318 h 345008"/>
                  <a:gd name="connsiteX239" fmla="*/ 323748 w 440622"/>
                  <a:gd name="connsiteY239" fmla="*/ 117757 h 345008"/>
                  <a:gd name="connsiteX240" fmla="*/ 272085 w 440622"/>
                  <a:gd name="connsiteY240" fmla="*/ 117757 h 345008"/>
                  <a:gd name="connsiteX241" fmla="*/ 285524 w 440622"/>
                  <a:gd name="connsiteY241" fmla="*/ 104318 h 345008"/>
                  <a:gd name="connsiteX242" fmla="*/ 272085 w 440622"/>
                  <a:gd name="connsiteY242" fmla="*/ 90879 h 345008"/>
                  <a:gd name="connsiteX243" fmla="*/ 258646 w 440622"/>
                  <a:gd name="connsiteY243" fmla="*/ 104318 h 345008"/>
                  <a:gd name="connsiteX244" fmla="*/ 272085 w 440622"/>
                  <a:gd name="connsiteY244" fmla="*/ 117757 h 345008"/>
                  <a:gd name="connsiteX245" fmla="*/ 220312 w 440622"/>
                  <a:gd name="connsiteY245" fmla="*/ 117757 h 345008"/>
                  <a:gd name="connsiteX246" fmla="*/ 233750 w 440622"/>
                  <a:gd name="connsiteY246" fmla="*/ 104318 h 345008"/>
                  <a:gd name="connsiteX247" fmla="*/ 220312 w 440622"/>
                  <a:gd name="connsiteY247" fmla="*/ 90879 h 345008"/>
                  <a:gd name="connsiteX248" fmla="*/ 206873 w 440622"/>
                  <a:gd name="connsiteY248" fmla="*/ 104318 h 345008"/>
                  <a:gd name="connsiteX249" fmla="*/ 220312 w 440622"/>
                  <a:gd name="connsiteY249" fmla="*/ 117757 h 345008"/>
                  <a:gd name="connsiteX250" fmla="*/ 168649 w 440622"/>
                  <a:gd name="connsiteY250" fmla="*/ 117757 h 345008"/>
                  <a:gd name="connsiteX251" fmla="*/ 182088 w 440622"/>
                  <a:gd name="connsiteY251" fmla="*/ 104318 h 345008"/>
                  <a:gd name="connsiteX252" fmla="*/ 168649 w 440622"/>
                  <a:gd name="connsiteY252" fmla="*/ 90879 h 345008"/>
                  <a:gd name="connsiteX253" fmla="*/ 155210 w 440622"/>
                  <a:gd name="connsiteY253" fmla="*/ 104318 h 345008"/>
                  <a:gd name="connsiteX254" fmla="*/ 168649 w 440622"/>
                  <a:gd name="connsiteY254" fmla="*/ 117757 h 345008"/>
                  <a:gd name="connsiteX255" fmla="*/ 116875 w 440622"/>
                  <a:gd name="connsiteY255" fmla="*/ 117757 h 345008"/>
                  <a:gd name="connsiteX256" fmla="*/ 130314 w 440622"/>
                  <a:gd name="connsiteY256" fmla="*/ 104318 h 345008"/>
                  <a:gd name="connsiteX257" fmla="*/ 116875 w 440622"/>
                  <a:gd name="connsiteY257" fmla="*/ 90879 h 345008"/>
                  <a:gd name="connsiteX258" fmla="*/ 103436 w 440622"/>
                  <a:gd name="connsiteY258" fmla="*/ 104318 h 345008"/>
                  <a:gd name="connsiteX259" fmla="*/ 116875 w 440622"/>
                  <a:gd name="connsiteY259" fmla="*/ 117757 h 345008"/>
                  <a:gd name="connsiteX260" fmla="*/ 65102 w 440622"/>
                  <a:gd name="connsiteY260" fmla="*/ 117757 h 345008"/>
                  <a:gd name="connsiteX261" fmla="*/ 78541 w 440622"/>
                  <a:gd name="connsiteY261" fmla="*/ 104318 h 345008"/>
                  <a:gd name="connsiteX262" fmla="*/ 65102 w 440622"/>
                  <a:gd name="connsiteY262" fmla="*/ 90879 h 345008"/>
                  <a:gd name="connsiteX263" fmla="*/ 51663 w 440622"/>
                  <a:gd name="connsiteY263" fmla="*/ 104318 h 345008"/>
                  <a:gd name="connsiteX264" fmla="*/ 65102 w 440622"/>
                  <a:gd name="connsiteY264" fmla="*/ 117757 h 345008"/>
                  <a:gd name="connsiteX265" fmla="*/ 13439 w 440622"/>
                  <a:gd name="connsiteY265" fmla="*/ 117757 h 345008"/>
                  <a:gd name="connsiteX266" fmla="*/ 26878 w 440622"/>
                  <a:gd name="connsiteY266" fmla="*/ 104318 h 345008"/>
                  <a:gd name="connsiteX267" fmla="*/ 13439 w 440622"/>
                  <a:gd name="connsiteY267" fmla="*/ 90879 h 345008"/>
                  <a:gd name="connsiteX268" fmla="*/ 0 w 440622"/>
                  <a:gd name="connsiteY268" fmla="*/ 104318 h 345008"/>
                  <a:gd name="connsiteX269" fmla="*/ 13439 w 440622"/>
                  <a:gd name="connsiteY269" fmla="*/ 117757 h 345008"/>
                  <a:gd name="connsiteX270" fmla="*/ 427184 w 440622"/>
                  <a:gd name="connsiteY270" fmla="*/ 72372 h 345008"/>
                  <a:gd name="connsiteX271" fmla="*/ 440623 w 440622"/>
                  <a:gd name="connsiteY271" fmla="*/ 58933 h 345008"/>
                  <a:gd name="connsiteX272" fmla="*/ 427184 w 440622"/>
                  <a:gd name="connsiteY272" fmla="*/ 45494 h 345008"/>
                  <a:gd name="connsiteX273" fmla="*/ 413745 w 440622"/>
                  <a:gd name="connsiteY273" fmla="*/ 58933 h 345008"/>
                  <a:gd name="connsiteX274" fmla="*/ 427184 w 440622"/>
                  <a:gd name="connsiteY274" fmla="*/ 72372 h 345008"/>
                  <a:gd name="connsiteX275" fmla="*/ 375521 w 440622"/>
                  <a:gd name="connsiteY275" fmla="*/ 72372 h 345008"/>
                  <a:gd name="connsiteX276" fmla="*/ 388959 w 440622"/>
                  <a:gd name="connsiteY276" fmla="*/ 58933 h 345008"/>
                  <a:gd name="connsiteX277" fmla="*/ 375521 w 440622"/>
                  <a:gd name="connsiteY277" fmla="*/ 45494 h 345008"/>
                  <a:gd name="connsiteX278" fmla="*/ 362082 w 440622"/>
                  <a:gd name="connsiteY278" fmla="*/ 58933 h 345008"/>
                  <a:gd name="connsiteX279" fmla="*/ 375521 w 440622"/>
                  <a:gd name="connsiteY279" fmla="*/ 72372 h 345008"/>
                  <a:gd name="connsiteX280" fmla="*/ 323748 w 440622"/>
                  <a:gd name="connsiteY280" fmla="*/ 72372 h 345008"/>
                  <a:gd name="connsiteX281" fmla="*/ 337187 w 440622"/>
                  <a:gd name="connsiteY281" fmla="*/ 58933 h 345008"/>
                  <a:gd name="connsiteX282" fmla="*/ 323748 w 440622"/>
                  <a:gd name="connsiteY282" fmla="*/ 45494 h 345008"/>
                  <a:gd name="connsiteX283" fmla="*/ 310309 w 440622"/>
                  <a:gd name="connsiteY283" fmla="*/ 58933 h 345008"/>
                  <a:gd name="connsiteX284" fmla="*/ 323748 w 440622"/>
                  <a:gd name="connsiteY284" fmla="*/ 72372 h 345008"/>
                  <a:gd name="connsiteX285" fmla="*/ 272085 w 440622"/>
                  <a:gd name="connsiteY285" fmla="*/ 72372 h 345008"/>
                  <a:gd name="connsiteX286" fmla="*/ 285524 w 440622"/>
                  <a:gd name="connsiteY286" fmla="*/ 58933 h 345008"/>
                  <a:gd name="connsiteX287" fmla="*/ 272085 w 440622"/>
                  <a:gd name="connsiteY287" fmla="*/ 45494 h 345008"/>
                  <a:gd name="connsiteX288" fmla="*/ 258646 w 440622"/>
                  <a:gd name="connsiteY288" fmla="*/ 58933 h 345008"/>
                  <a:gd name="connsiteX289" fmla="*/ 272085 w 440622"/>
                  <a:gd name="connsiteY289" fmla="*/ 72372 h 345008"/>
                  <a:gd name="connsiteX290" fmla="*/ 220312 w 440622"/>
                  <a:gd name="connsiteY290" fmla="*/ 72372 h 345008"/>
                  <a:gd name="connsiteX291" fmla="*/ 233750 w 440622"/>
                  <a:gd name="connsiteY291" fmla="*/ 58933 h 345008"/>
                  <a:gd name="connsiteX292" fmla="*/ 220312 w 440622"/>
                  <a:gd name="connsiteY292" fmla="*/ 45494 h 345008"/>
                  <a:gd name="connsiteX293" fmla="*/ 206873 w 440622"/>
                  <a:gd name="connsiteY293" fmla="*/ 58933 h 345008"/>
                  <a:gd name="connsiteX294" fmla="*/ 220312 w 440622"/>
                  <a:gd name="connsiteY294" fmla="*/ 72372 h 345008"/>
                  <a:gd name="connsiteX295" fmla="*/ 168649 w 440622"/>
                  <a:gd name="connsiteY295" fmla="*/ 72372 h 345008"/>
                  <a:gd name="connsiteX296" fmla="*/ 182088 w 440622"/>
                  <a:gd name="connsiteY296" fmla="*/ 58933 h 345008"/>
                  <a:gd name="connsiteX297" fmla="*/ 168649 w 440622"/>
                  <a:gd name="connsiteY297" fmla="*/ 45494 h 345008"/>
                  <a:gd name="connsiteX298" fmla="*/ 155210 w 440622"/>
                  <a:gd name="connsiteY298" fmla="*/ 58933 h 345008"/>
                  <a:gd name="connsiteX299" fmla="*/ 168649 w 440622"/>
                  <a:gd name="connsiteY299" fmla="*/ 72372 h 345008"/>
                  <a:gd name="connsiteX300" fmla="*/ 116875 w 440622"/>
                  <a:gd name="connsiteY300" fmla="*/ 72372 h 345008"/>
                  <a:gd name="connsiteX301" fmla="*/ 130314 w 440622"/>
                  <a:gd name="connsiteY301" fmla="*/ 58933 h 345008"/>
                  <a:gd name="connsiteX302" fmla="*/ 116875 w 440622"/>
                  <a:gd name="connsiteY302" fmla="*/ 45494 h 345008"/>
                  <a:gd name="connsiteX303" fmla="*/ 103436 w 440622"/>
                  <a:gd name="connsiteY303" fmla="*/ 58933 h 345008"/>
                  <a:gd name="connsiteX304" fmla="*/ 116875 w 440622"/>
                  <a:gd name="connsiteY304" fmla="*/ 72372 h 345008"/>
                  <a:gd name="connsiteX305" fmla="*/ 65102 w 440622"/>
                  <a:gd name="connsiteY305" fmla="*/ 72372 h 345008"/>
                  <a:gd name="connsiteX306" fmla="*/ 78541 w 440622"/>
                  <a:gd name="connsiteY306" fmla="*/ 58933 h 345008"/>
                  <a:gd name="connsiteX307" fmla="*/ 65102 w 440622"/>
                  <a:gd name="connsiteY307" fmla="*/ 45494 h 345008"/>
                  <a:gd name="connsiteX308" fmla="*/ 51663 w 440622"/>
                  <a:gd name="connsiteY308" fmla="*/ 58933 h 345008"/>
                  <a:gd name="connsiteX309" fmla="*/ 65102 w 440622"/>
                  <a:gd name="connsiteY309" fmla="*/ 72372 h 345008"/>
                  <a:gd name="connsiteX310" fmla="*/ 13439 w 440622"/>
                  <a:gd name="connsiteY310" fmla="*/ 72372 h 345008"/>
                  <a:gd name="connsiteX311" fmla="*/ 26878 w 440622"/>
                  <a:gd name="connsiteY311" fmla="*/ 58933 h 345008"/>
                  <a:gd name="connsiteX312" fmla="*/ 13439 w 440622"/>
                  <a:gd name="connsiteY312" fmla="*/ 45494 h 345008"/>
                  <a:gd name="connsiteX313" fmla="*/ 0 w 440622"/>
                  <a:gd name="connsiteY313" fmla="*/ 58933 h 345008"/>
                  <a:gd name="connsiteX314" fmla="*/ 13439 w 440622"/>
                  <a:gd name="connsiteY314" fmla="*/ 72372 h 345008"/>
                  <a:gd name="connsiteX315" fmla="*/ 427184 w 440622"/>
                  <a:gd name="connsiteY315" fmla="*/ 26878 h 345008"/>
                  <a:gd name="connsiteX316" fmla="*/ 440623 w 440622"/>
                  <a:gd name="connsiteY316" fmla="*/ 13439 h 345008"/>
                  <a:gd name="connsiteX317" fmla="*/ 427184 w 440622"/>
                  <a:gd name="connsiteY317" fmla="*/ 0 h 345008"/>
                  <a:gd name="connsiteX318" fmla="*/ 413745 w 440622"/>
                  <a:gd name="connsiteY318" fmla="*/ 13439 h 345008"/>
                  <a:gd name="connsiteX319" fmla="*/ 427184 w 440622"/>
                  <a:gd name="connsiteY319" fmla="*/ 26878 h 345008"/>
                  <a:gd name="connsiteX320" fmla="*/ 375521 w 440622"/>
                  <a:gd name="connsiteY320" fmla="*/ 26878 h 345008"/>
                  <a:gd name="connsiteX321" fmla="*/ 388959 w 440622"/>
                  <a:gd name="connsiteY321" fmla="*/ 13439 h 345008"/>
                  <a:gd name="connsiteX322" fmla="*/ 375521 w 440622"/>
                  <a:gd name="connsiteY322" fmla="*/ 0 h 345008"/>
                  <a:gd name="connsiteX323" fmla="*/ 362082 w 440622"/>
                  <a:gd name="connsiteY323" fmla="*/ 13439 h 345008"/>
                  <a:gd name="connsiteX324" fmla="*/ 375521 w 440622"/>
                  <a:gd name="connsiteY324" fmla="*/ 26878 h 345008"/>
                  <a:gd name="connsiteX325" fmla="*/ 323748 w 440622"/>
                  <a:gd name="connsiteY325" fmla="*/ 26878 h 345008"/>
                  <a:gd name="connsiteX326" fmla="*/ 337187 w 440622"/>
                  <a:gd name="connsiteY326" fmla="*/ 13439 h 345008"/>
                  <a:gd name="connsiteX327" fmla="*/ 323748 w 440622"/>
                  <a:gd name="connsiteY327" fmla="*/ 0 h 345008"/>
                  <a:gd name="connsiteX328" fmla="*/ 310309 w 440622"/>
                  <a:gd name="connsiteY328" fmla="*/ 13439 h 345008"/>
                  <a:gd name="connsiteX329" fmla="*/ 323748 w 440622"/>
                  <a:gd name="connsiteY329" fmla="*/ 26878 h 345008"/>
                  <a:gd name="connsiteX330" fmla="*/ 272085 w 440622"/>
                  <a:gd name="connsiteY330" fmla="*/ 26878 h 345008"/>
                  <a:gd name="connsiteX331" fmla="*/ 285524 w 440622"/>
                  <a:gd name="connsiteY331" fmla="*/ 13439 h 345008"/>
                  <a:gd name="connsiteX332" fmla="*/ 272085 w 440622"/>
                  <a:gd name="connsiteY332" fmla="*/ 0 h 345008"/>
                  <a:gd name="connsiteX333" fmla="*/ 258646 w 440622"/>
                  <a:gd name="connsiteY333" fmla="*/ 13439 h 345008"/>
                  <a:gd name="connsiteX334" fmla="*/ 272085 w 440622"/>
                  <a:gd name="connsiteY334" fmla="*/ 26878 h 345008"/>
                  <a:gd name="connsiteX335" fmla="*/ 220312 w 440622"/>
                  <a:gd name="connsiteY335" fmla="*/ 26878 h 345008"/>
                  <a:gd name="connsiteX336" fmla="*/ 233750 w 440622"/>
                  <a:gd name="connsiteY336" fmla="*/ 13439 h 345008"/>
                  <a:gd name="connsiteX337" fmla="*/ 220312 w 440622"/>
                  <a:gd name="connsiteY337" fmla="*/ 0 h 345008"/>
                  <a:gd name="connsiteX338" fmla="*/ 206873 w 440622"/>
                  <a:gd name="connsiteY338" fmla="*/ 13439 h 345008"/>
                  <a:gd name="connsiteX339" fmla="*/ 220312 w 440622"/>
                  <a:gd name="connsiteY339" fmla="*/ 26878 h 345008"/>
                  <a:gd name="connsiteX340" fmla="*/ 168649 w 440622"/>
                  <a:gd name="connsiteY340" fmla="*/ 26878 h 345008"/>
                  <a:gd name="connsiteX341" fmla="*/ 182088 w 440622"/>
                  <a:gd name="connsiteY341" fmla="*/ 13439 h 345008"/>
                  <a:gd name="connsiteX342" fmla="*/ 168649 w 440622"/>
                  <a:gd name="connsiteY342" fmla="*/ 0 h 345008"/>
                  <a:gd name="connsiteX343" fmla="*/ 155210 w 440622"/>
                  <a:gd name="connsiteY343" fmla="*/ 13439 h 345008"/>
                  <a:gd name="connsiteX344" fmla="*/ 168649 w 440622"/>
                  <a:gd name="connsiteY344" fmla="*/ 26878 h 345008"/>
                  <a:gd name="connsiteX345" fmla="*/ 116875 w 440622"/>
                  <a:gd name="connsiteY345" fmla="*/ 26878 h 345008"/>
                  <a:gd name="connsiteX346" fmla="*/ 130314 w 440622"/>
                  <a:gd name="connsiteY346" fmla="*/ 13439 h 345008"/>
                  <a:gd name="connsiteX347" fmla="*/ 116875 w 440622"/>
                  <a:gd name="connsiteY347" fmla="*/ 0 h 345008"/>
                  <a:gd name="connsiteX348" fmla="*/ 103436 w 440622"/>
                  <a:gd name="connsiteY348" fmla="*/ 13439 h 345008"/>
                  <a:gd name="connsiteX349" fmla="*/ 116875 w 440622"/>
                  <a:gd name="connsiteY349" fmla="*/ 26878 h 345008"/>
                  <a:gd name="connsiteX350" fmla="*/ 65102 w 440622"/>
                  <a:gd name="connsiteY350" fmla="*/ 26878 h 345008"/>
                  <a:gd name="connsiteX351" fmla="*/ 78541 w 440622"/>
                  <a:gd name="connsiteY351" fmla="*/ 13439 h 345008"/>
                  <a:gd name="connsiteX352" fmla="*/ 65102 w 440622"/>
                  <a:gd name="connsiteY352" fmla="*/ 0 h 345008"/>
                  <a:gd name="connsiteX353" fmla="*/ 51663 w 440622"/>
                  <a:gd name="connsiteY353" fmla="*/ 13439 h 345008"/>
                  <a:gd name="connsiteX354" fmla="*/ 65102 w 440622"/>
                  <a:gd name="connsiteY354" fmla="*/ 26878 h 345008"/>
                  <a:gd name="connsiteX355" fmla="*/ 13439 w 440622"/>
                  <a:gd name="connsiteY355" fmla="*/ 26878 h 345008"/>
                  <a:gd name="connsiteX356" fmla="*/ 26878 w 440622"/>
                  <a:gd name="connsiteY356" fmla="*/ 13439 h 345008"/>
                  <a:gd name="connsiteX357" fmla="*/ 13439 w 440622"/>
                  <a:gd name="connsiteY357" fmla="*/ 0 h 345008"/>
                  <a:gd name="connsiteX358" fmla="*/ 0 w 440622"/>
                  <a:gd name="connsiteY358" fmla="*/ 13439 h 345008"/>
                  <a:gd name="connsiteX359" fmla="*/ 13439 w 440622"/>
                  <a:gd name="connsiteY359" fmla="*/ 2687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2" h="345008">
                    <a:moveTo>
                      <a:pt x="427184" y="345008"/>
                    </a:moveTo>
                    <a:cubicBezTo>
                      <a:pt x="434606" y="345008"/>
                      <a:pt x="440623" y="338991"/>
                      <a:pt x="440623" y="331569"/>
                    </a:cubicBezTo>
                    <a:cubicBezTo>
                      <a:pt x="440623" y="324147"/>
                      <a:pt x="434606" y="318130"/>
                      <a:pt x="427184" y="318130"/>
                    </a:cubicBezTo>
                    <a:cubicBezTo>
                      <a:pt x="419762" y="318130"/>
                      <a:pt x="413745" y="324147"/>
                      <a:pt x="413745" y="331569"/>
                    </a:cubicBezTo>
                    <a:cubicBezTo>
                      <a:pt x="413745" y="338991"/>
                      <a:pt x="419762" y="345008"/>
                      <a:pt x="427184" y="345008"/>
                    </a:cubicBezTo>
                    <a:close/>
                    <a:moveTo>
                      <a:pt x="375521" y="345008"/>
                    </a:moveTo>
                    <a:cubicBezTo>
                      <a:pt x="382943" y="345008"/>
                      <a:pt x="388959" y="338991"/>
                      <a:pt x="388959" y="331569"/>
                    </a:cubicBezTo>
                    <a:cubicBezTo>
                      <a:pt x="388959" y="324147"/>
                      <a:pt x="382943" y="318130"/>
                      <a:pt x="375521" y="318130"/>
                    </a:cubicBezTo>
                    <a:cubicBezTo>
                      <a:pt x="368099" y="318130"/>
                      <a:pt x="362082" y="324147"/>
                      <a:pt x="362082" y="331569"/>
                    </a:cubicBezTo>
                    <a:cubicBezTo>
                      <a:pt x="362082" y="338991"/>
                      <a:pt x="368099" y="345008"/>
                      <a:pt x="375521"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220312" y="345008"/>
                    </a:moveTo>
                    <a:cubicBezTo>
                      <a:pt x="227734" y="345008"/>
                      <a:pt x="233750" y="338991"/>
                      <a:pt x="233750" y="331569"/>
                    </a:cubicBezTo>
                    <a:cubicBezTo>
                      <a:pt x="233750" y="324147"/>
                      <a:pt x="227734" y="318130"/>
                      <a:pt x="220312" y="318130"/>
                    </a:cubicBezTo>
                    <a:cubicBezTo>
                      <a:pt x="212889" y="318130"/>
                      <a:pt x="206873" y="324147"/>
                      <a:pt x="206873" y="331569"/>
                    </a:cubicBezTo>
                    <a:cubicBezTo>
                      <a:pt x="206873" y="338991"/>
                      <a:pt x="212889" y="345008"/>
                      <a:pt x="220312"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427184" y="299624"/>
                    </a:moveTo>
                    <a:cubicBezTo>
                      <a:pt x="434606" y="299624"/>
                      <a:pt x="440623" y="293607"/>
                      <a:pt x="440623" y="286185"/>
                    </a:cubicBezTo>
                    <a:cubicBezTo>
                      <a:pt x="440623" y="278763"/>
                      <a:pt x="434606" y="272746"/>
                      <a:pt x="427184" y="272746"/>
                    </a:cubicBezTo>
                    <a:cubicBezTo>
                      <a:pt x="419762" y="272746"/>
                      <a:pt x="413745" y="278763"/>
                      <a:pt x="413745" y="286185"/>
                    </a:cubicBezTo>
                    <a:cubicBezTo>
                      <a:pt x="413745" y="293607"/>
                      <a:pt x="419762" y="299624"/>
                      <a:pt x="427184" y="299624"/>
                    </a:cubicBezTo>
                    <a:close/>
                    <a:moveTo>
                      <a:pt x="375521" y="299624"/>
                    </a:moveTo>
                    <a:cubicBezTo>
                      <a:pt x="382943" y="299624"/>
                      <a:pt x="388959" y="293607"/>
                      <a:pt x="388959" y="286185"/>
                    </a:cubicBezTo>
                    <a:cubicBezTo>
                      <a:pt x="388959" y="278763"/>
                      <a:pt x="382943" y="272746"/>
                      <a:pt x="375521" y="272746"/>
                    </a:cubicBezTo>
                    <a:cubicBezTo>
                      <a:pt x="368099" y="272746"/>
                      <a:pt x="362082" y="278763"/>
                      <a:pt x="362082" y="286185"/>
                    </a:cubicBezTo>
                    <a:cubicBezTo>
                      <a:pt x="362082" y="293607"/>
                      <a:pt x="368099" y="299624"/>
                      <a:pt x="375521" y="299624"/>
                    </a:cubicBezTo>
                    <a:close/>
                    <a:moveTo>
                      <a:pt x="323748" y="299624"/>
                    </a:moveTo>
                    <a:cubicBezTo>
                      <a:pt x="331170" y="299624"/>
                      <a:pt x="337187" y="293607"/>
                      <a:pt x="337187" y="286185"/>
                    </a:cubicBezTo>
                    <a:cubicBezTo>
                      <a:pt x="337187" y="278763"/>
                      <a:pt x="331170" y="272746"/>
                      <a:pt x="323748" y="272746"/>
                    </a:cubicBezTo>
                    <a:cubicBezTo>
                      <a:pt x="316326" y="272746"/>
                      <a:pt x="310309" y="278763"/>
                      <a:pt x="310309" y="286185"/>
                    </a:cubicBezTo>
                    <a:cubicBezTo>
                      <a:pt x="310309" y="293607"/>
                      <a:pt x="316326" y="299624"/>
                      <a:pt x="323748" y="299624"/>
                    </a:cubicBezTo>
                    <a:close/>
                    <a:moveTo>
                      <a:pt x="272085" y="299624"/>
                    </a:moveTo>
                    <a:cubicBezTo>
                      <a:pt x="279507" y="299624"/>
                      <a:pt x="285524" y="293607"/>
                      <a:pt x="285524" y="286185"/>
                    </a:cubicBezTo>
                    <a:cubicBezTo>
                      <a:pt x="285524" y="278763"/>
                      <a:pt x="279507" y="272746"/>
                      <a:pt x="272085" y="272746"/>
                    </a:cubicBezTo>
                    <a:cubicBezTo>
                      <a:pt x="264663" y="272746"/>
                      <a:pt x="258646" y="278763"/>
                      <a:pt x="258646" y="286185"/>
                    </a:cubicBezTo>
                    <a:cubicBezTo>
                      <a:pt x="258646" y="293607"/>
                      <a:pt x="264663" y="299624"/>
                      <a:pt x="272085" y="299624"/>
                    </a:cubicBezTo>
                    <a:close/>
                    <a:moveTo>
                      <a:pt x="220312" y="299624"/>
                    </a:moveTo>
                    <a:cubicBezTo>
                      <a:pt x="227734" y="299624"/>
                      <a:pt x="233750" y="293607"/>
                      <a:pt x="233750" y="286185"/>
                    </a:cubicBezTo>
                    <a:cubicBezTo>
                      <a:pt x="233750" y="278763"/>
                      <a:pt x="227734" y="272746"/>
                      <a:pt x="220312" y="272746"/>
                    </a:cubicBezTo>
                    <a:cubicBezTo>
                      <a:pt x="212889" y="272746"/>
                      <a:pt x="206873" y="278763"/>
                      <a:pt x="206873" y="286185"/>
                    </a:cubicBezTo>
                    <a:cubicBezTo>
                      <a:pt x="206873" y="293607"/>
                      <a:pt x="212889" y="299624"/>
                      <a:pt x="220312" y="299624"/>
                    </a:cubicBezTo>
                    <a:close/>
                    <a:moveTo>
                      <a:pt x="168649" y="299624"/>
                    </a:moveTo>
                    <a:cubicBezTo>
                      <a:pt x="176071" y="299624"/>
                      <a:pt x="182088" y="293607"/>
                      <a:pt x="182088" y="286185"/>
                    </a:cubicBezTo>
                    <a:cubicBezTo>
                      <a:pt x="182088" y="278763"/>
                      <a:pt x="176071" y="272746"/>
                      <a:pt x="168649" y="272746"/>
                    </a:cubicBezTo>
                    <a:cubicBezTo>
                      <a:pt x="161226" y="272746"/>
                      <a:pt x="155210" y="278763"/>
                      <a:pt x="155210" y="286185"/>
                    </a:cubicBezTo>
                    <a:cubicBezTo>
                      <a:pt x="155210" y="293607"/>
                      <a:pt x="161226" y="299624"/>
                      <a:pt x="168649" y="299624"/>
                    </a:cubicBezTo>
                    <a:close/>
                    <a:moveTo>
                      <a:pt x="116875" y="299624"/>
                    </a:moveTo>
                    <a:cubicBezTo>
                      <a:pt x="124297" y="299624"/>
                      <a:pt x="130314" y="293607"/>
                      <a:pt x="130314" y="286185"/>
                    </a:cubicBezTo>
                    <a:cubicBezTo>
                      <a:pt x="130314" y="278763"/>
                      <a:pt x="124297" y="272746"/>
                      <a:pt x="116875" y="272746"/>
                    </a:cubicBezTo>
                    <a:cubicBezTo>
                      <a:pt x="109453" y="272746"/>
                      <a:pt x="103436" y="278763"/>
                      <a:pt x="103436" y="286185"/>
                    </a:cubicBezTo>
                    <a:cubicBezTo>
                      <a:pt x="103436" y="293607"/>
                      <a:pt x="109453" y="299624"/>
                      <a:pt x="116875" y="299624"/>
                    </a:cubicBezTo>
                    <a:close/>
                    <a:moveTo>
                      <a:pt x="65102" y="299624"/>
                    </a:moveTo>
                    <a:cubicBezTo>
                      <a:pt x="72524" y="299624"/>
                      <a:pt x="78541" y="293607"/>
                      <a:pt x="78541" y="286185"/>
                    </a:cubicBezTo>
                    <a:cubicBezTo>
                      <a:pt x="78541" y="278763"/>
                      <a:pt x="72524" y="272746"/>
                      <a:pt x="65102" y="272746"/>
                    </a:cubicBezTo>
                    <a:cubicBezTo>
                      <a:pt x="57680" y="272746"/>
                      <a:pt x="51663" y="278763"/>
                      <a:pt x="51663" y="286185"/>
                    </a:cubicBezTo>
                    <a:cubicBezTo>
                      <a:pt x="51663" y="293607"/>
                      <a:pt x="57680" y="299624"/>
                      <a:pt x="65102" y="299624"/>
                    </a:cubicBezTo>
                    <a:close/>
                    <a:moveTo>
                      <a:pt x="13439" y="299624"/>
                    </a:moveTo>
                    <a:cubicBezTo>
                      <a:pt x="20861" y="299624"/>
                      <a:pt x="26878" y="293607"/>
                      <a:pt x="26878" y="286185"/>
                    </a:cubicBezTo>
                    <a:cubicBezTo>
                      <a:pt x="26878" y="278763"/>
                      <a:pt x="20861" y="272746"/>
                      <a:pt x="13439" y="272746"/>
                    </a:cubicBezTo>
                    <a:cubicBezTo>
                      <a:pt x="6017" y="272746"/>
                      <a:pt x="0" y="278763"/>
                      <a:pt x="0" y="286185"/>
                    </a:cubicBezTo>
                    <a:cubicBezTo>
                      <a:pt x="0" y="293607"/>
                      <a:pt x="6017" y="299624"/>
                      <a:pt x="13439" y="299624"/>
                    </a:cubicBezTo>
                    <a:close/>
                    <a:moveTo>
                      <a:pt x="427184" y="254130"/>
                    </a:moveTo>
                    <a:cubicBezTo>
                      <a:pt x="434606" y="254130"/>
                      <a:pt x="440623" y="248113"/>
                      <a:pt x="440623" y="240691"/>
                    </a:cubicBezTo>
                    <a:cubicBezTo>
                      <a:pt x="440623" y="233268"/>
                      <a:pt x="434606" y="227252"/>
                      <a:pt x="427184" y="227252"/>
                    </a:cubicBezTo>
                    <a:cubicBezTo>
                      <a:pt x="419762" y="227252"/>
                      <a:pt x="413745" y="233268"/>
                      <a:pt x="413745" y="240691"/>
                    </a:cubicBezTo>
                    <a:cubicBezTo>
                      <a:pt x="413745" y="248113"/>
                      <a:pt x="419762" y="254130"/>
                      <a:pt x="427184" y="254130"/>
                    </a:cubicBezTo>
                    <a:close/>
                    <a:moveTo>
                      <a:pt x="375521" y="254130"/>
                    </a:moveTo>
                    <a:cubicBezTo>
                      <a:pt x="382943" y="254130"/>
                      <a:pt x="388959" y="248113"/>
                      <a:pt x="388959" y="240691"/>
                    </a:cubicBezTo>
                    <a:cubicBezTo>
                      <a:pt x="388959" y="233268"/>
                      <a:pt x="382943" y="227252"/>
                      <a:pt x="375521" y="227252"/>
                    </a:cubicBezTo>
                    <a:cubicBezTo>
                      <a:pt x="368099" y="227252"/>
                      <a:pt x="362082" y="233268"/>
                      <a:pt x="362082" y="240691"/>
                    </a:cubicBezTo>
                    <a:cubicBezTo>
                      <a:pt x="362082" y="248113"/>
                      <a:pt x="368099" y="254130"/>
                      <a:pt x="375521" y="254130"/>
                    </a:cubicBezTo>
                    <a:close/>
                    <a:moveTo>
                      <a:pt x="323748" y="254130"/>
                    </a:moveTo>
                    <a:cubicBezTo>
                      <a:pt x="331170" y="254130"/>
                      <a:pt x="337187" y="248113"/>
                      <a:pt x="337187" y="240691"/>
                    </a:cubicBezTo>
                    <a:cubicBezTo>
                      <a:pt x="337187" y="233268"/>
                      <a:pt x="331170" y="227252"/>
                      <a:pt x="323748" y="227252"/>
                    </a:cubicBezTo>
                    <a:cubicBezTo>
                      <a:pt x="316326" y="227252"/>
                      <a:pt x="310309" y="233268"/>
                      <a:pt x="310309" y="240691"/>
                    </a:cubicBezTo>
                    <a:cubicBezTo>
                      <a:pt x="310309" y="248113"/>
                      <a:pt x="316326" y="254130"/>
                      <a:pt x="323748" y="254130"/>
                    </a:cubicBezTo>
                    <a:close/>
                    <a:moveTo>
                      <a:pt x="272085" y="254130"/>
                    </a:moveTo>
                    <a:cubicBezTo>
                      <a:pt x="279507" y="254130"/>
                      <a:pt x="285524" y="248113"/>
                      <a:pt x="285524" y="240691"/>
                    </a:cubicBezTo>
                    <a:cubicBezTo>
                      <a:pt x="285524" y="233268"/>
                      <a:pt x="279507" y="227252"/>
                      <a:pt x="272085" y="227252"/>
                    </a:cubicBezTo>
                    <a:cubicBezTo>
                      <a:pt x="264663" y="227252"/>
                      <a:pt x="258646" y="233268"/>
                      <a:pt x="258646" y="240691"/>
                    </a:cubicBezTo>
                    <a:cubicBezTo>
                      <a:pt x="258646" y="248113"/>
                      <a:pt x="264663" y="254130"/>
                      <a:pt x="272085" y="254130"/>
                    </a:cubicBezTo>
                    <a:close/>
                    <a:moveTo>
                      <a:pt x="220312" y="254130"/>
                    </a:moveTo>
                    <a:cubicBezTo>
                      <a:pt x="227734" y="254130"/>
                      <a:pt x="233750" y="248113"/>
                      <a:pt x="233750" y="240691"/>
                    </a:cubicBezTo>
                    <a:cubicBezTo>
                      <a:pt x="233750" y="233268"/>
                      <a:pt x="227734" y="227252"/>
                      <a:pt x="220312" y="227252"/>
                    </a:cubicBezTo>
                    <a:cubicBezTo>
                      <a:pt x="212889" y="227252"/>
                      <a:pt x="206873" y="233268"/>
                      <a:pt x="206873" y="240691"/>
                    </a:cubicBezTo>
                    <a:cubicBezTo>
                      <a:pt x="206873" y="248113"/>
                      <a:pt x="212889" y="254130"/>
                      <a:pt x="220312" y="254130"/>
                    </a:cubicBezTo>
                    <a:close/>
                    <a:moveTo>
                      <a:pt x="168649" y="254130"/>
                    </a:moveTo>
                    <a:cubicBezTo>
                      <a:pt x="176071" y="254130"/>
                      <a:pt x="182088" y="248113"/>
                      <a:pt x="182088" y="240691"/>
                    </a:cubicBezTo>
                    <a:cubicBezTo>
                      <a:pt x="182088" y="233268"/>
                      <a:pt x="176071" y="227252"/>
                      <a:pt x="168649" y="227252"/>
                    </a:cubicBezTo>
                    <a:cubicBezTo>
                      <a:pt x="161226" y="227252"/>
                      <a:pt x="155210" y="233268"/>
                      <a:pt x="155210" y="240691"/>
                    </a:cubicBezTo>
                    <a:cubicBezTo>
                      <a:pt x="155210" y="248113"/>
                      <a:pt x="161226" y="254130"/>
                      <a:pt x="168649" y="254130"/>
                    </a:cubicBezTo>
                    <a:close/>
                    <a:moveTo>
                      <a:pt x="116875" y="254130"/>
                    </a:moveTo>
                    <a:cubicBezTo>
                      <a:pt x="124297" y="254130"/>
                      <a:pt x="130314" y="248113"/>
                      <a:pt x="130314" y="240691"/>
                    </a:cubicBezTo>
                    <a:cubicBezTo>
                      <a:pt x="130314" y="233268"/>
                      <a:pt x="124297" y="227252"/>
                      <a:pt x="116875" y="227252"/>
                    </a:cubicBezTo>
                    <a:cubicBezTo>
                      <a:pt x="109453" y="227252"/>
                      <a:pt x="103436" y="233268"/>
                      <a:pt x="103436" y="240691"/>
                    </a:cubicBezTo>
                    <a:cubicBezTo>
                      <a:pt x="103436" y="248113"/>
                      <a:pt x="109453" y="254130"/>
                      <a:pt x="116875" y="254130"/>
                    </a:cubicBezTo>
                    <a:close/>
                    <a:moveTo>
                      <a:pt x="65102" y="254130"/>
                    </a:moveTo>
                    <a:cubicBezTo>
                      <a:pt x="72524" y="254130"/>
                      <a:pt x="78541" y="248113"/>
                      <a:pt x="78541" y="240691"/>
                    </a:cubicBezTo>
                    <a:cubicBezTo>
                      <a:pt x="78541" y="233268"/>
                      <a:pt x="72524" y="227252"/>
                      <a:pt x="65102" y="227252"/>
                    </a:cubicBezTo>
                    <a:cubicBezTo>
                      <a:pt x="57680" y="227252"/>
                      <a:pt x="51663" y="233268"/>
                      <a:pt x="51663" y="240691"/>
                    </a:cubicBezTo>
                    <a:cubicBezTo>
                      <a:pt x="51663" y="248113"/>
                      <a:pt x="57680" y="254130"/>
                      <a:pt x="65102" y="254130"/>
                    </a:cubicBezTo>
                    <a:close/>
                    <a:moveTo>
                      <a:pt x="13439" y="254130"/>
                    </a:moveTo>
                    <a:cubicBezTo>
                      <a:pt x="20861" y="254130"/>
                      <a:pt x="26878" y="248113"/>
                      <a:pt x="26878" y="240691"/>
                    </a:cubicBezTo>
                    <a:cubicBezTo>
                      <a:pt x="26878" y="233268"/>
                      <a:pt x="20861" y="227252"/>
                      <a:pt x="13439" y="227252"/>
                    </a:cubicBezTo>
                    <a:cubicBezTo>
                      <a:pt x="6017" y="227252"/>
                      <a:pt x="0" y="233268"/>
                      <a:pt x="0" y="240691"/>
                    </a:cubicBezTo>
                    <a:cubicBezTo>
                      <a:pt x="0" y="248113"/>
                      <a:pt x="6017" y="254130"/>
                      <a:pt x="13439" y="254130"/>
                    </a:cubicBezTo>
                    <a:close/>
                    <a:moveTo>
                      <a:pt x="427184" y="208745"/>
                    </a:moveTo>
                    <a:cubicBezTo>
                      <a:pt x="434606" y="208745"/>
                      <a:pt x="440623" y="202728"/>
                      <a:pt x="440623" y="195306"/>
                    </a:cubicBezTo>
                    <a:cubicBezTo>
                      <a:pt x="440623" y="187884"/>
                      <a:pt x="434606" y="181867"/>
                      <a:pt x="427184" y="181867"/>
                    </a:cubicBezTo>
                    <a:cubicBezTo>
                      <a:pt x="419762" y="181867"/>
                      <a:pt x="413745" y="187884"/>
                      <a:pt x="413745" y="195306"/>
                    </a:cubicBezTo>
                    <a:cubicBezTo>
                      <a:pt x="413745" y="202728"/>
                      <a:pt x="419762" y="208745"/>
                      <a:pt x="427184" y="208745"/>
                    </a:cubicBezTo>
                    <a:close/>
                    <a:moveTo>
                      <a:pt x="375521" y="208745"/>
                    </a:moveTo>
                    <a:cubicBezTo>
                      <a:pt x="382943" y="208745"/>
                      <a:pt x="388959" y="202728"/>
                      <a:pt x="388959" y="195306"/>
                    </a:cubicBezTo>
                    <a:cubicBezTo>
                      <a:pt x="388959" y="187884"/>
                      <a:pt x="382943" y="181867"/>
                      <a:pt x="375521" y="181867"/>
                    </a:cubicBezTo>
                    <a:cubicBezTo>
                      <a:pt x="368099" y="181867"/>
                      <a:pt x="362082" y="187884"/>
                      <a:pt x="362082" y="195306"/>
                    </a:cubicBezTo>
                    <a:cubicBezTo>
                      <a:pt x="362082" y="202728"/>
                      <a:pt x="368099" y="208745"/>
                      <a:pt x="375521" y="208745"/>
                    </a:cubicBezTo>
                    <a:close/>
                    <a:moveTo>
                      <a:pt x="323748" y="208745"/>
                    </a:moveTo>
                    <a:cubicBezTo>
                      <a:pt x="331170" y="208745"/>
                      <a:pt x="337187" y="202728"/>
                      <a:pt x="337187" y="195306"/>
                    </a:cubicBezTo>
                    <a:cubicBezTo>
                      <a:pt x="337187" y="187884"/>
                      <a:pt x="331170" y="181867"/>
                      <a:pt x="323748" y="181867"/>
                    </a:cubicBezTo>
                    <a:cubicBezTo>
                      <a:pt x="316326" y="181867"/>
                      <a:pt x="310309" y="187884"/>
                      <a:pt x="310309" y="195306"/>
                    </a:cubicBezTo>
                    <a:cubicBezTo>
                      <a:pt x="310309" y="202728"/>
                      <a:pt x="316326" y="208745"/>
                      <a:pt x="323748" y="208745"/>
                    </a:cubicBezTo>
                    <a:close/>
                    <a:moveTo>
                      <a:pt x="272085" y="208745"/>
                    </a:moveTo>
                    <a:cubicBezTo>
                      <a:pt x="279507" y="208745"/>
                      <a:pt x="285524" y="202728"/>
                      <a:pt x="285524" y="195306"/>
                    </a:cubicBezTo>
                    <a:cubicBezTo>
                      <a:pt x="285524" y="187884"/>
                      <a:pt x="279507" y="181867"/>
                      <a:pt x="272085" y="181867"/>
                    </a:cubicBezTo>
                    <a:cubicBezTo>
                      <a:pt x="264663" y="181867"/>
                      <a:pt x="258646" y="187884"/>
                      <a:pt x="258646" y="195306"/>
                    </a:cubicBezTo>
                    <a:cubicBezTo>
                      <a:pt x="258646" y="202728"/>
                      <a:pt x="264663" y="208745"/>
                      <a:pt x="272085" y="208745"/>
                    </a:cubicBezTo>
                    <a:close/>
                    <a:moveTo>
                      <a:pt x="220312" y="208745"/>
                    </a:moveTo>
                    <a:cubicBezTo>
                      <a:pt x="227734" y="208745"/>
                      <a:pt x="233750" y="202728"/>
                      <a:pt x="233750" y="195306"/>
                    </a:cubicBezTo>
                    <a:cubicBezTo>
                      <a:pt x="233750" y="187884"/>
                      <a:pt x="227734" y="181867"/>
                      <a:pt x="220312" y="181867"/>
                    </a:cubicBezTo>
                    <a:cubicBezTo>
                      <a:pt x="212889" y="181867"/>
                      <a:pt x="206873" y="187884"/>
                      <a:pt x="206873" y="195306"/>
                    </a:cubicBezTo>
                    <a:cubicBezTo>
                      <a:pt x="206873" y="202728"/>
                      <a:pt x="212889" y="208745"/>
                      <a:pt x="220312" y="208745"/>
                    </a:cubicBezTo>
                    <a:close/>
                    <a:moveTo>
                      <a:pt x="168649" y="208745"/>
                    </a:moveTo>
                    <a:cubicBezTo>
                      <a:pt x="176071" y="208745"/>
                      <a:pt x="182088" y="202728"/>
                      <a:pt x="182088" y="195306"/>
                    </a:cubicBezTo>
                    <a:cubicBezTo>
                      <a:pt x="182088" y="187884"/>
                      <a:pt x="176071" y="181867"/>
                      <a:pt x="168649" y="181867"/>
                    </a:cubicBezTo>
                    <a:cubicBezTo>
                      <a:pt x="161226" y="181867"/>
                      <a:pt x="155210" y="187884"/>
                      <a:pt x="155210" y="195306"/>
                    </a:cubicBezTo>
                    <a:cubicBezTo>
                      <a:pt x="155210" y="202728"/>
                      <a:pt x="161226" y="208745"/>
                      <a:pt x="168649" y="208745"/>
                    </a:cubicBezTo>
                    <a:close/>
                    <a:moveTo>
                      <a:pt x="116875" y="208745"/>
                    </a:moveTo>
                    <a:cubicBezTo>
                      <a:pt x="124297" y="208745"/>
                      <a:pt x="130314" y="202728"/>
                      <a:pt x="130314" y="195306"/>
                    </a:cubicBezTo>
                    <a:cubicBezTo>
                      <a:pt x="130314" y="187884"/>
                      <a:pt x="124297" y="181867"/>
                      <a:pt x="116875" y="181867"/>
                    </a:cubicBezTo>
                    <a:cubicBezTo>
                      <a:pt x="109453" y="181867"/>
                      <a:pt x="103436" y="187884"/>
                      <a:pt x="103436" y="195306"/>
                    </a:cubicBezTo>
                    <a:cubicBezTo>
                      <a:pt x="103436" y="202728"/>
                      <a:pt x="109453" y="208745"/>
                      <a:pt x="116875" y="208745"/>
                    </a:cubicBezTo>
                    <a:close/>
                    <a:moveTo>
                      <a:pt x="65102" y="208745"/>
                    </a:moveTo>
                    <a:cubicBezTo>
                      <a:pt x="72524" y="208745"/>
                      <a:pt x="78541" y="202728"/>
                      <a:pt x="78541" y="195306"/>
                    </a:cubicBezTo>
                    <a:cubicBezTo>
                      <a:pt x="78541" y="187884"/>
                      <a:pt x="72524" y="181867"/>
                      <a:pt x="65102" y="181867"/>
                    </a:cubicBezTo>
                    <a:cubicBezTo>
                      <a:pt x="57680" y="181867"/>
                      <a:pt x="51663" y="187884"/>
                      <a:pt x="51663" y="195306"/>
                    </a:cubicBezTo>
                    <a:cubicBezTo>
                      <a:pt x="51663" y="202728"/>
                      <a:pt x="57680" y="208745"/>
                      <a:pt x="65102" y="208745"/>
                    </a:cubicBezTo>
                    <a:close/>
                    <a:moveTo>
                      <a:pt x="13439" y="208745"/>
                    </a:moveTo>
                    <a:cubicBezTo>
                      <a:pt x="20861" y="208745"/>
                      <a:pt x="26878" y="202728"/>
                      <a:pt x="26878" y="195306"/>
                    </a:cubicBezTo>
                    <a:cubicBezTo>
                      <a:pt x="26878" y="187884"/>
                      <a:pt x="20861" y="181867"/>
                      <a:pt x="13439" y="181867"/>
                    </a:cubicBezTo>
                    <a:cubicBezTo>
                      <a:pt x="6017" y="181867"/>
                      <a:pt x="0" y="187884"/>
                      <a:pt x="0" y="195306"/>
                    </a:cubicBezTo>
                    <a:cubicBezTo>
                      <a:pt x="0" y="202728"/>
                      <a:pt x="6017" y="208745"/>
                      <a:pt x="13439" y="208745"/>
                    </a:cubicBezTo>
                    <a:close/>
                    <a:moveTo>
                      <a:pt x="427184" y="163251"/>
                    </a:moveTo>
                    <a:cubicBezTo>
                      <a:pt x="434606" y="163251"/>
                      <a:pt x="440623" y="157234"/>
                      <a:pt x="440623" y="149812"/>
                    </a:cubicBezTo>
                    <a:cubicBezTo>
                      <a:pt x="440623" y="142390"/>
                      <a:pt x="434606" y="136373"/>
                      <a:pt x="427184" y="136373"/>
                    </a:cubicBezTo>
                    <a:cubicBezTo>
                      <a:pt x="419762" y="136373"/>
                      <a:pt x="413745" y="142390"/>
                      <a:pt x="413745" y="149812"/>
                    </a:cubicBezTo>
                    <a:cubicBezTo>
                      <a:pt x="413745" y="157234"/>
                      <a:pt x="419762" y="163251"/>
                      <a:pt x="427184" y="163251"/>
                    </a:cubicBezTo>
                    <a:close/>
                    <a:moveTo>
                      <a:pt x="375521" y="163251"/>
                    </a:moveTo>
                    <a:cubicBezTo>
                      <a:pt x="382943" y="163251"/>
                      <a:pt x="388959" y="157234"/>
                      <a:pt x="388959" y="149812"/>
                    </a:cubicBezTo>
                    <a:cubicBezTo>
                      <a:pt x="388959" y="142390"/>
                      <a:pt x="382943" y="136373"/>
                      <a:pt x="375521" y="136373"/>
                    </a:cubicBezTo>
                    <a:cubicBezTo>
                      <a:pt x="368099" y="136373"/>
                      <a:pt x="362082" y="142390"/>
                      <a:pt x="362082" y="149812"/>
                    </a:cubicBezTo>
                    <a:cubicBezTo>
                      <a:pt x="362082" y="157234"/>
                      <a:pt x="368099" y="163251"/>
                      <a:pt x="375521" y="163251"/>
                    </a:cubicBezTo>
                    <a:close/>
                    <a:moveTo>
                      <a:pt x="323748" y="163251"/>
                    </a:moveTo>
                    <a:cubicBezTo>
                      <a:pt x="331170" y="163251"/>
                      <a:pt x="337187" y="157234"/>
                      <a:pt x="337187" y="149812"/>
                    </a:cubicBezTo>
                    <a:cubicBezTo>
                      <a:pt x="337187" y="142390"/>
                      <a:pt x="331170" y="136373"/>
                      <a:pt x="323748" y="136373"/>
                    </a:cubicBezTo>
                    <a:cubicBezTo>
                      <a:pt x="316326" y="136373"/>
                      <a:pt x="310309" y="142390"/>
                      <a:pt x="310309" y="149812"/>
                    </a:cubicBezTo>
                    <a:cubicBezTo>
                      <a:pt x="310309" y="157234"/>
                      <a:pt x="316326" y="163251"/>
                      <a:pt x="323748" y="163251"/>
                    </a:cubicBezTo>
                    <a:close/>
                    <a:moveTo>
                      <a:pt x="272085" y="163251"/>
                    </a:moveTo>
                    <a:cubicBezTo>
                      <a:pt x="279507" y="163251"/>
                      <a:pt x="285524" y="157234"/>
                      <a:pt x="285524" y="149812"/>
                    </a:cubicBezTo>
                    <a:cubicBezTo>
                      <a:pt x="285524" y="142390"/>
                      <a:pt x="279507" y="136373"/>
                      <a:pt x="272085" y="136373"/>
                    </a:cubicBezTo>
                    <a:cubicBezTo>
                      <a:pt x="264663" y="136373"/>
                      <a:pt x="258646" y="142390"/>
                      <a:pt x="258646" y="149812"/>
                    </a:cubicBezTo>
                    <a:cubicBezTo>
                      <a:pt x="258646" y="157234"/>
                      <a:pt x="264663" y="163251"/>
                      <a:pt x="272085" y="163251"/>
                    </a:cubicBezTo>
                    <a:close/>
                    <a:moveTo>
                      <a:pt x="220312" y="163251"/>
                    </a:moveTo>
                    <a:cubicBezTo>
                      <a:pt x="227734" y="163251"/>
                      <a:pt x="233750" y="157234"/>
                      <a:pt x="233750" y="149812"/>
                    </a:cubicBezTo>
                    <a:cubicBezTo>
                      <a:pt x="233750" y="142390"/>
                      <a:pt x="227734" y="136373"/>
                      <a:pt x="220312" y="136373"/>
                    </a:cubicBezTo>
                    <a:cubicBezTo>
                      <a:pt x="212889" y="136373"/>
                      <a:pt x="206873" y="142390"/>
                      <a:pt x="206873" y="149812"/>
                    </a:cubicBezTo>
                    <a:cubicBezTo>
                      <a:pt x="206873" y="157234"/>
                      <a:pt x="212889" y="163251"/>
                      <a:pt x="220312" y="163251"/>
                    </a:cubicBezTo>
                    <a:close/>
                    <a:moveTo>
                      <a:pt x="168649" y="163251"/>
                    </a:moveTo>
                    <a:cubicBezTo>
                      <a:pt x="176071" y="163251"/>
                      <a:pt x="182088" y="157234"/>
                      <a:pt x="182088" y="149812"/>
                    </a:cubicBezTo>
                    <a:cubicBezTo>
                      <a:pt x="182088" y="142390"/>
                      <a:pt x="176071" y="136373"/>
                      <a:pt x="168649" y="136373"/>
                    </a:cubicBezTo>
                    <a:cubicBezTo>
                      <a:pt x="161226" y="136373"/>
                      <a:pt x="155210" y="142390"/>
                      <a:pt x="155210" y="149812"/>
                    </a:cubicBezTo>
                    <a:cubicBezTo>
                      <a:pt x="155210" y="157234"/>
                      <a:pt x="161226" y="163251"/>
                      <a:pt x="168649" y="163251"/>
                    </a:cubicBezTo>
                    <a:close/>
                    <a:moveTo>
                      <a:pt x="116875" y="163251"/>
                    </a:moveTo>
                    <a:cubicBezTo>
                      <a:pt x="124297" y="163251"/>
                      <a:pt x="130314" y="157234"/>
                      <a:pt x="130314" y="149812"/>
                    </a:cubicBezTo>
                    <a:cubicBezTo>
                      <a:pt x="130314" y="142390"/>
                      <a:pt x="124297" y="136373"/>
                      <a:pt x="116875" y="136373"/>
                    </a:cubicBezTo>
                    <a:cubicBezTo>
                      <a:pt x="109453" y="136373"/>
                      <a:pt x="103436" y="142390"/>
                      <a:pt x="103436" y="149812"/>
                    </a:cubicBezTo>
                    <a:cubicBezTo>
                      <a:pt x="103436" y="157234"/>
                      <a:pt x="109453" y="163251"/>
                      <a:pt x="116875" y="163251"/>
                    </a:cubicBezTo>
                    <a:close/>
                    <a:moveTo>
                      <a:pt x="65102" y="163251"/>
                    </a:moveTo>
                    <a:cubicBezTo>
                      <a:pt x="72524" y="163251"/>
                      <a:pt x="78541" y="157234"/>
                      <a:pt x="78541" y="149812"/>
                    </a:cubicBezTo>
                    <a:cubicBezTo>
                      <a:pt x="78541" y="142390"/>
                      <a:pt x="72524" y="136373"/>
                      <a:pt x="65102" y="136373"/>
                    </a:cubicBezTo>
                    <a:cubicBezTo>
                      <a:pt x="57680" y="136373"/>
                      <a:pt x="51663" y="142390"/>
                      <a:pt x="51663" y="149812"/>
                    </a:cubicBezTo>
                    <a:cubicBezTo>
                      <a:pt x="51663" y="157234"/>
                      <a:pt x="57680" y="163251"/>
                      <a:pt x="65102" y="163251"/>
                    </a:cubicBezTo>
                    <a:close/>
                    <a:moveTo>
                      <a:pt x="13439" y="163251"/>
                    </a:moveTo>
                    <a:cubicBezTo>
                      <a:pt x="20861" y="163251"/>
                      <a:pt x="26878" y="157234"/>
                      <a:pt x="26878" y="149812"/>
                    </a:cubicBezTo>
                    <a:cubicBezTo>
                      <a:pt x="26878" y="142390"/>
                      <a:pt x="20861" y="136373"/>
                      <a:pt x="13439" y="136373"/>
                    </a:cubicBezTo>
                    <a:cubicBezTo>
                      <a:pt x="6017" y="136373"/>
                      <a:pt x="0" y="142390"/>
                      <a:pt x="0" y="149812"/>
                    </a:cubicBezTo>
                    <a:cubicBezTo>
                      <a:pt x="0" y="157234"/>
                      <a:pt x="6017" y="163251"/>
                      <a:pt x="13439" y="163251"/>
                    </a:cubicBezTo>
                    <a:close/>
                    <a:moveTo>
                      <a:pt x="427184" y="117757"/>
                    </a:moveTo>
                    <a:cubicBezTo>
                      <a:pt x="434606" y="117757"/>
                      <a:pt x="440623" y="111740"/>
                      <a:pt x="440623" y="104318"/>
                    </a:cubicBezTo>
                    <a:cubicBezTo>
                      <a:pt x="440623" y="96895"/>
                      <a:pt x="434606" y="90879"/>
                      <a:pt x="427184" y="90879"/>
                    </a:cubicBezTo>
                    <a:cubicBezTo>
                      <a:pt x="419762" y="90879"/>
                      <a:pt x="413745" y="96895"/>
                      <a:pt x="413745" y="104318"/>
                    </a:cubicBezTo>
                    <a:cubicBezTo>
                      <a:pt x="413745" y="111740"/>
                      <a:pt x="419762" y="117757"/>
                      <a:pt x="427184" y="117757"/>
                    </a:cubicBezTo>
                    <a:close/>
                    <a:moveTo>
                      <a:pt x="375521" y="117757"/>
                    </a:moveTo>
                    <a:cubicBezTo>
                      <a:pt x="382943" y="117757"/>
                      <a:pt x="388959" y="111740"/>
                      <a:pt x="388959" y="104318"/>
                    </a:cubicBezTo>
                    <a:cubicBezTo>
                      <a:pt x="388959" y="96895"/>
                      <a:pt x="382943" y="90879"/>
                      <a:pt x="375521" y="90879"/>
                    </a:cubicBezTo>
                    <a:cubicBezTo>
                      <a:pt x="368099" y="90879"/>
                      <a:pt x="362082" y="96895"/>
                      <a:pt x="362082" y="104318"/>
                    </a:cubicBezTo>
                    <a:cubicBezTo>
                      <a:pt x="362082" y="111740"/>
                      <a:pt x="368099" y="117757"/>
                      <a:pt x="375521"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220312" y="117757"/>
                    </a:moveTo>
                    <a:cubicBezTo>
                      <a:pt x="227734" y="117757"/>
                      <a:pt x="233750" y="111740"/>
                      <a:pt x="233750" y="104318"/>
                    </a:cubicBezTo>
                    <a:cubicBezTo>
                      <a:pt x="233750" y="96895"/>
                      <a:pt x="227734" y="90879"/>
                      <a:pt x="220312" y="90879"/>
                    </a:cubicBezTo>
                    <a:cubicBezTo>
                      <a:pt x="212889" y="90879"/>
                      <a:pt x="206873" y="96895"/>
                      <a:pt x="206873" y="104318"/>
                    </a:cubicBezTo>
                    <a:cubicBezTo>
                      <a:pt x="206873" y="111740"/>
                      <a:pt x="212889" y="117757"/>
                      <a:pt x="220312"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427184" y="72372"/>
                    </a:moveTo>
                    <a:cubicBezTo>
                      <a:pt x="434606" y="72372"/>
                      <a:pt x="440623" y="66356"/>
                      <a:pt x="440623" y="58933"/>
                    </a:cubicBezTo>
                    <a:cubicBezTo>
                      <a:pt x="440623" y="51511"/>
                      <a:pt x="434606" y="45494"/>
                      <a:pt x="427184" y="45494"/>
                    </a:cubicBezTo>
                    <a:cubicBezTo>
                      <a:pt x="419762" y="45494"/>
                      <a:pt x="413745" y="51511"/>
                      <a:pt x="413745" y="58933"/>
                    </a:cubicBezTo>
                    <a:cubicBezTo>
                      <a:pt x="413745" y="66356"/>
                      <a:pt x="419762" y="72372"/>
                      <a:pt x="427184" y="72372"/>
                    </a:cubicBezTo>
                    <a:close/>
                    <a:moveTo>
                      <a:pt x="375521" y="72372"/>
                    </a:moveTo>
                    <a:cubicBezTo>
                      <a:pt x="382943" y="72372"/>
                      <a:pt x="388959" y="66356"/>
                      <a:pt x="388959" y="58933"/>
                    </a:cubicBezTo>
                    <a:cubicBezTo>
                      <a:pt x="388959" y="51511"/>
                      <a:pt x="382943" y="45494"/>
                      <a:pt x="375521" y="45494"/>
                    </a:cubicBezTo>
                    <a:cubicBezTo>
                      <a:pt x="368099" y="45494"/>
                      <a:pt x="362082" y="51511"/>
                      <a:pt x="362082" y="58933"/>
                    </a:cubicBezTo>
                    <a:cubicBezTo>
                      <a:pt x="362082" y="66356"/>
                      <a:pt x="368099" y="72372"/>
                      <a:pt x="375521" y="72372"/>
                    </a:cubicBezTo>
                    <a:close/>
                    <a:moveTo>
                      <a:pt x="323748" y="72372"/>
                    </a:moveTo>
                    <a:cubicBezTo>
                      <a:pt x="331170" y="72372"/>
                      <a:pt x="337187" y="66356"/>
                      <a:pt x="337187" y="58933"/>
                    </a:cubicBezTo>
                    <a:cubicBezTo>
                      <a:pt x="337187" y="51511"/>
                      <a:pt x="331170" y="45494"/>
                      <a:pt x="323748" y="45494"/>
                    </a:cubicBezTo>
                    <a:cubicBezTo>
                      <a:pt x="316326" y="45494"/>
                      <a:pt x="310309" y="51511"/>
                      <a:pt x="310309" y="58933"/>
                    </a:cubicBezTo>
                    <a:cubicBezTo>
                      <a:pt x="310309" y="66356"/>
                      <a:pt x="316326" y="72372"/>
                      <a:pt x="323748" y="72372"/>
                    </a:cubicBezTo>
                    <a:close/>
                    <a:moveTo>
                      <a:pt x="272085" y="72372"/>
                    </a:moveTo>
                    <a:cubicBezTo>
                      <a:pt x="279507" y="72372"/>
                      <a:pt x="285524" y="66356"/>
                      <a:pt x="285524" y="58933"/>
                    </a:cubicBezTo>
                    <a:cubicBezTo>
                      <a:pt x="285524" y="51511"/>
                      <a:pt x="279507" y="45494"/>
                      <a:pt x="272085" y="45494"/>
                    </a:cubicBezTo>
                    <a:cubicBezTo>
                      <a:pt x="264663" y="45494"/>
                      <a:pt x="258646" y="51511"/>
                      <a:pt x="258646" y="58933"/>
                    </a:cubicBezTo>
                    <a:cubicBezTo>
                      <a:pt x="258646" y="66356"/>
                      <a:pt x="264663" y="72372"/>
                      <a:pt x="272085" y="72372"/>
                    </a:cubicBezTo>
                    <a:close/>
                    <a:moveTo>
                      <a:pt x="220312" y="72372"/>
                    </a:moveTo>
                    <a:cubicBezTo>
                      <a:pt x="227734" y="72372"/>
                      <a:pt x="233750" y="66356"/>
                      <a:pt x="233750" y="58933"/>
                    </a:cubicBezTo>
                    <a:cubicBezTo>
                      <a:pt x="233750" y="51511"/>
                      <a:pt x="227734" y="45494"/>
                      <a:pt x="220312" y="45494"/>
                    </a:cubicBezTo>
                    <a:cubicBezTo>
                      <a:pt x="212889" y="45494"/>
                      <a:pt x="206873" y="51511"/>
                      <a:pt x="206873" y="58933"/>
                    </a:cubicBezTo>
                    <a:cubicBezTo>
                      <a:pt x="206873" y="66356"/>
                      <a:pt x="212889" y="72372"/>
                      <a:pt x="220312" y="72372"/>
                    </a:cubicBezTo>
                    <a:close/>
                    <a:moveTo>
                      <a:pt x="168649" y="72372"/>
                    </a:moveTo>
                    <a:cubicBezTo>
                      <a:pt x="176071" y="72372"/>
                      <a:pt x="182088" y="66356"/>
                      <a:pt x="182088" y="58933"/>
                    </a:cubicBezTo>
                    <a:cubicBezTo>
                      <a:pt x="182088" y="51511"/>
                      <a:pt x="176071" y="45494"/>
                      <a:pt x="168649" y="45494"/>
                    </a:cubicBezTo>
                    <a:cubicBezTo>
                      <a:pt x="161226" y="45494"/>
                      <a:pt x="155210" y="51511"/>
                      <a:pt x="155210" y="58933"/>
                    </a:cubicBezTo>
                    <a:cubicBezTo>
                      <a:pt x="155210" y="66356"/>
                      <a:pt x="161226" y="72372"/>
                      <a:pt x="168649" y="72372"/>
                    </a:cubicBezTo>
                    <a:close/>
                    <a:moveTo>
                      <a:pt x="116875" y="72372"/>
                    </a:moveTo>
                    <a:cubicBezTo>
                      <a:pt x="124297" y="72372"/>
                      <a:pt x="130314" y="66356"/>
                      <a:pt x="130314" y="58933"/>
                    </a:cubicBezTo>
                    <a:cubicBezTo>
                      <a:pt x="130314" y="51511"/>
                      <a:pt x="124297" y="45494"/>
                      <a:pt x="116875" y="45494"/>
                    </a:cubicBezTo>
                    <a:cubicBezTo>
                      <a:pt x="109453" y="45494"/>
                      <a:pt x="103436" y="51511"/>
                      <a:pt x="103436" y="58933"/>
                    </a:cubicBezTo>
                    <a:cubicBezTo>
                      <a:pt x="103436" y="66356"/>
                      <a:pt x="109453" y="72372"/>
                      <a:pt x="116875" y="72372"/>
                    </a:cubicBezTo>
                    <a:close/>
                    <a:moveTo>
                      <a:pt x="65102" y="72372"/>
                    </a:moveTo>
                    <a:cubicBezTo>
                      <a:pt x="72524" y="72372"/>
                      <a:pt x="78541" y="66356"/>
                      <a:pt x="78541" y="58933"/>
                    </a:cubicBezTo>
                    <a:cubicBezTo>
                      <a:pt x="78541" y="51511"/>
                      <a:pt x="72524" y="45494"/>
                      <a:pt x="65102" y="45494"/>
                    </a:cubicBezTo>
                    <a:cubicBezTo>
                      <a:pt x="57680" y="45494"/>
                      <a:pt x="51663" y="51511"/>
                      <a:pt x="51663" y="58933"/>
                    </a:cubicBezTo>
                    <a:cubicBezTo>
                      <a:pt x="51663" y="66356"/>
                      <a:pt x="57680" y="72372"/>
                      <a:pt x="65102" y="72372"/>
                    </a:cubicBezTo>
                    <a:close/>
                    <a:moveTo>
                      <a:pt x="13439" y="72372"/>
                    </a:moveTo>
                    <a:cubicBezTo>
                      <a:pt x="20861" y="72372"/>
                      <a:pt x="26878" y="66356"/>
                      <a:pt x="26878" y="58933"/>
                    </a:cubicBezTo>
                    <a:cubicBezTo>
                      <a:pt x="26878" y="51511"/>
                      <a:pt x="20861" y="45494"/>
                      <a:pt x="13439" y="45494"/>
                    </a:cubicBezTo>
                    <a:cubicBezTo>
                      <a:pt x="6017" y="45494"/>
                      <a:pt x="0" y="51511"/>
                      <a:pt x="0" y="58933"/>
                    </a:cubicBezTo>
                    <a:cubicBezTo>
                      <a:pt x="0" y="66356"/>
                      <a:pt x="6017" y="72372"/>
                      <a:pt x="13439" y="72372"/>
                    </a:cubicBezTo>
                    <a:close/>
                    <a:moveTo>
                      <a:pt x="427184" y="26878"/>
                    </a:moveTo>
                    <a:cubicBezTo>
                      <a:pt x="434606" y="26878"/>
                      <a:pt x="440623" y="20861"/>
                      <a:pt x="440623" y="13439"/>
                    </a:cubicBezTo>
                    <a:cubicBezTo>
                      <a:pt x="440623" y="6017"/>
                      <a:pt x="434606" y="0"/>
                      <a:pt x="427184" y="0"/>
                    </a:cubicBezTo>
                    <a:cubicBezTo>
                      <a:pt x="419762" y="0"/>
                      <a:pt x="413745" y="6017"/>
                      <a:pt x="413745" y="13439"/>
                    </a:cubicBezTo>
                    <a:cubicBezTo>
                      <a:pt x="413745" y="20861"/>
                      <a:pt x="419762" y="26878"/>
                      <a:pt x="427184" y="26878"/>
                    </a:cubicBezTo>
                    <a:close/>
                    <a:moveTo>
                      <a:pt x="375521" y="26878"/>
                    </a:moveTo>
                    <a:cubicBezTo>
                      <a:pt x="382943" y="26878"/>
                      <a:pt x="388959" y="20861"/>
                      <a:pt x="388959" y="13439"/>
                    </a:cubicBezTo>
                    <a:cubicBezTo>
                      <a:pt x="388959" y="6017"/>
                      <a:pt x="382943" y="0"/>
                      <a:pt x="375521" y="0"/>
                    </a:cubicBezTo>
                    <a:cubicBezTo>
                      <a:pt x="368099" y="0"/>
                      <a:pt x="362082" y="6017"/>
                      <a:pt x="362082" y="13439"/>
                    </a:cubicBezTo>
                    <a:cubicBezTo>
                      <a:pt x="362082" y="20861"/>
                      <a:pt x="368099" y="26878"/>
                      <a:pt x="375521"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220312" y="26878"/>
                    </a:moveTo>
                    <a:cubicBezTo>
                      <a:pt x="227734" y="26878"/>
                      <a:pt x="233750" y="20861"/>
                      <a:pt x="233750" y="13439"/>
                    </a:cubicBezTo>
                    <a:cubicBezTo>
                      <a:pt x="233750" y="6017"/>
                      <a:pt x="227734" y="0"/>
                      <a:pt x="220312" y="0"/>
                    </a:cubicBezTo>
                    <a:cubicBezTo>
                      <a:pt x="212889" y="0"/>
                      <a:pt x="206873" y="6017"/>
                      <a:pt x="206873" y="13439"/>
                    </a:cubicBezTo>
                    <a:cubicBezTo>
                      <a:pt x="206873" y="20861"/>
                      <a:pt x="212889" y="26878"/>
                      <a:pt x="220312"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32" name="任意多边形: 形状 331">
                <a:extLst>
                  <a:ext uri="{FF2B5EF4-FFF2-40B4-BE49-F238E27FC236}">
                    <a16:creationId xmlns:a16="http://schemas.microsoft.com/office/drawing/2014/main" id="{B51BC131-908A-A6E1-2B33-169512588492}"/>
                  </a:ext>
                </a:extLst>
              </p:cNvPr>
              <p:cNvSpPr/>
              <p:nvPr/>
            </p:nvSpPr>
            <p:spPr>
              <a:xfrm>
                <a:off x="8851198" y="1352758"/>
                <a:ext cx="440622" cy="345008"/>
              </a:xfrm>
              <a:custGeom>
                <a:avLst/>
                <a:gdLst>
                  <a:gd name="connsiteX0" fmla="*/ 427184 w 440622"/>
                  <a:gd name="connsiteY0" fmla="*/ 345008 h 345008"/>
                  <a:gd name="connsiteX1" fmla="*/ 440623 w 440622"/>
                  <a:gd name="connsiteY1" fmla="*/ 331569 h 345008"/>
                  <a:gd name="connsiteX2" fmla="*/ 427184 w 440622"/>
                  <a:gd name="connsiteY2" fmla="*/ 318130 h 345008"/>
                  <a:gd name="connsiteX3" fmla="*/ 413745 w 440622"/>
                  <a:gd name="connsiteY3" fmla="*/ 331569 h 345008"/>
                  <a:gd name="connsiteX4" fmla="*/ 427184 w 440622"/>
                  <a:gd name="connsiteY4" fmla="*/ 345008 h 345008"/>
                  <a:gd name="connsiteX5" fmla="*/ 375521 w 440622"/>
                  <a:gd name="connsiteY5" fmla="*/ 345008 h 345008"/>
                  <a:gd name="connsiteX6" fmla="*/ 388959 w 440622"/>
                  <a:gd name="connsiteY6" fmla="*/ 331569 h 345008"/>
                  <a:gd name="connsiteX7" fmla="*/ 375521 w 440622"/>
                  <a:gd name="connsiteY7" fmla="*/ 318130 h 345008"/>
                  <a:gd name="connsiteX8" fmla="*/ 362082 w 440622"/>
                  <a:gd name="connsiteY8" fmla="*/ 331569 h 345008"/>
                  <a:gd name="connsiteX9" fmla="*/ 375521 w 440622"/>
                  <a:gd name="connsiteY9" fmla="*/ 345008 h 345008"/>
                  <a:gd name="connsiteX10" fmla="*/ 323748 w 440622"/>
                  <a:gd name="connsiteY10" fmla="*/ 345008 h 345008"/>
                  <a:gd name="connsiteX11" fmla="*/ 337187 w 440622"/>
                  <a:gd name="connsiteY11" fmla="*/ 331569 h 345008"/>
                  <a:gd name="connsiteX12" fmla="*/ 323748 w 440622"/>
                  <a:gd name="connsiteY12" fmla="*/ 318130 h 345008"/>
                  <a:gd name="connsiteX13" fmla="*/ 310309 w 440622"/>
                  <a:gd name="connsiteY13" fmla="*/ 331569 h 345008"/>
                  <a:gd name="connsiteX14" fmla="*/ 323748 w 440622"/>
                  <a:gd name="connsiteY14" fmla="*/ 345008 h 345008"/>
                  <a:gd name="connsiteX15" fmla="*/ 272085 w 440622"/>
                  <a:gd name="connsiteY15" fmla="*/ 345008 h 345008"/>
                  <a:gd name="connsiteX16" fmla="*/ 285524 w 440622"/>
                  <a:gd name="connsiteY16" fmla="*/ 331569 h 345008"/>
                  <a:gd name="connsiteX17" fmla="*/ 272085 w 440622"/>
                  <a:gd name="connsiteY17" fmla="*/ 318130 h 345008"/>
                  <a:gd name="connsiteX18" fmla="*/ 258646 w 440622"/>
                  <a:gd name="connsiteY18" fmla="*/ 331569 h 345008"/>
                  <a:gd name="connsiteX19" fmla="*/ 272085 w 440622"/>
                  <a:gd name="connsiteY19" fmla="*/ 345008 h 345008"/>
                  <a:gd name="connsiteX20" fmla="*/ 220312 w 440622"/>
                  <a:gd name="connsiteY20" fmla="*/ 345008 h 345008"/>
                  <a:gd name="connsiteX21" fmla="*/ 233750 w 440622"/>
                  <a:gd name="connsiteY21" fmla="*/ 331569 h 345008"/>
                  <a:gd name="connsiteX22" fmla="*/ 220312 w 440622"/>
                  <a:gd name="connsiteY22" fmla="*/ 318130 h 345008"/>
                  <a:gd name="connsiteX23" fmla="*/ 206873 w 440622"/>
                  <a:gd name="connsiteY23" fmla="*/ 331569 h 345008"/>
                  <a:gd name="connsiteX24" fmla="*/ 220312 w 440622"/>
                  <a:gd name="connsiteY24" fmla="*/ 345008 h 345008"/>
                  <a:gd name="connsiteX25" fmla="*/ 168649 w 440622"/>
                  <a:gd name="connsiteY25" fmla="*/ 345008 h 345008"/>
                  <a:gd name="connsiteX26" fmla="*/ 182088 w 440622"/>
                  <a:gd name="connsiteY26" fmla="*/ 331569 h 345008"/>
                  <a:gd name="connsiteX27" fmla="*/ 168649 w 440622"/>
                  <a:gd name="connsiteY27" fmla="*/ 318130 h 345008"/>
                  <a:gd name="connsiteX28" fmla="*/ 155210 w 440622"/>
                  <a:gd name="connsiteY28" fmla="*/ 331569 h 345008"/>
                  <a:gd name="connsiteX29" fmla="*/ 168649 w 440622"/>
                  <a:gd name="connsiteY29" fmla="*/ 345008 h 345008"/>
                  <a:gd name="connsiteX30" fmla="*/ 116875 w 440622"/>
                  <a:gd name="connsiteY30" fmla="*/ 345008 h 345008"/>
                  <a:gd name="connsiteX31" fmla="*/ 130314 w 440622"/>
                  <a:gd name="connsiteY31" fmla="*/ 331569 h 345008"/>
                  <a:gd name="connsiteX32" fmla="*/ 116875 w 440622"/>
                  <a:gd name="connsiteY32" fmla="*/ 318130 h 345008"/>
                  <a:gd name="connsiteX33" fmla="*/ 103436 w 440622"/>
                  <a:gd name="connsiteY33" fmla="*/ 331569 h 345008"/>
                  <a:gd name="connsiteX34" fmla="*/ 116875 w 440622"/>
                  <a:gd name="connsiteY34" fmla="*/ 345008 h 345008"/>
                  <a:gd name="connsiteX35" fmla="*/ 65102 w 440622"/>
                  <a:gd name="connsiteY35" fmla="*/ 345008 h 345008"/>
                  <a:gd name="connsiteX36" fmla="*/ 78541 w 440622"/>
                  <a:gd name="connsiteY36" fmla="*/ 331569 h 345008"/>
                  <a:gd name="connsiteX37" fmla="*/ 65102 w 440622"/>
                  <a:gd name="connsiteY37" fmla="*/ 318130 h 345008"/>
                  <a:gd name="connsiteX38" fmla="*/ 51663 w 440622"/>
                  <a:gd name="connsiteY38" fmla="*/ 331569 h 345008"/>
                  <a:gd name="connsiteX39" fmla="*/ 65102 w 440622"/>
                  <a:gd name="connsiteY39" fmla="*/ 345008 h 345008"/>
                  <a:gd name="connsiteX40" fmla="*/ 13439 w 440622"/>
                  <a:gd name="connsiteY40" fmla="*/ 345008 h 345008"/>
                  <a:gd name="connsiteX41" fmla="*/ 26878 w 440622"/>
                  <a:gd name="connsiteY41" fmla="*/ 331569 h 345008"/>
                  <a:gd name="connsiteX42" fmla="*/ 13439 w 440622"/>
                  <a:gd name="connsiteY42" fmla="*/ 318130 h 345008"/>
                  <a:gd name="connsiteX43" fmla="*/ 0 w 440622"/>
                  <a:gd name="connsiteY43" fmla="*/ 331569 h 345008"/>
                  <a:gd name="connsiteX44" fmla="*/ 13439 w 440622"/>
                  <a:gd name="connsiteY44" fmla="*/ 345008 h 345008"/>
                  <a:gd name="connsiteX45" fmla="*/ 427184 w 440622"/>
                  <a:gd name="connsiteY45" fmla="*/ 299514 h 345008"/>
                  <a:gd name="connsiteX46" fmla="*/ 440623 w 440622"/>
                  <a:gd name="connsiteY46" fmla="*/ 286075 h 345008"/>
                  <a:gd name="connsiteX47" fmla="*/ 427184 w 440622"/>
                  <a:gd name="connsiteY47" fmla="*/ 272636 h 345008"/>
                  <a:gd name="connsiteX48" fmla="*/ 413745 w 440622"/>
                  <a:gd name="connsiteY48" fmla="*/ 286075 h 345008"/>
                  <a:gd name="connsiteX49" fmla="*/ 427184 w 440622"/>
                  <a:gd name="connsiteY49" fmla="*/ 299514 h 345008"/>
                  <a:gd name="connsiteX50" fmla="*/ 375521 w 440622"/>
                  <a:gd name="connsiteY50" fmla="*/ 299514 h 345008"/>
                  <a:gd name="connsiteX51" fmla="*/ 388959 w 440622"/>
                  <a:gd name="connsiteY51" fmla="*/ 286075 h 345008"/>
                  <a:gd name="connsiteX52" fmla="*/ 375521 w 440622"/>
                  <a:gd name="connsiteY52" fmla="*/ 272636 h 345008"/>
                  <a:gd name="connsiteX53" fmla="*/ 362082 w 440622"/>
                  <a:gd name="connsiteY53" fmla="*/ 286075 h 345008"/>
                  <a:gd name="connsiteX54" fmla="*/ 375521 w 440622"/>
                  <a:gd name="connsiteY54" fmla="*/ 299514 h 345008"/>
                  <a:gd name="connsiteX55" fmla="*/ 323748 w 440622"/>
                  <a:gd name="connsiteY55" fmla="*/ 299514 h 345008"/>
                  <a:gd name="connsiteX56" fmla="*/ 337187 w 440622"/>
                  <a:gd name="connsiteY56" fmla="*/ 286075 h 345008"/>
                  <a:gd name="connsiteX57" fmla="*/ 323748 w 440622"/>
                  <a:gd name="connsiteY57" fmla="*/ 272636 h 345008"/>
                  <a:gd name="connsiteX58" fmla="*/ 310309 w 440622"/>
                  <a:gd name="connsiteY58" fmla="*/ 286075 h 345008"/>
                  <a:gd name="connsiteX59" fmla="*/ 323748 w 440622"/>
                  <a:gd name="connsiteY59" fmla="*/ 299514 h 345008"/>
                  <a:gd name="connsiteX60" fmla="*/ 272085 w 440622"/>
                  <a:gd name="connsiteY60" fmla="*/ 299514 h 345008"/>
                  <a:gd name="connsiteX61" fmla="*/ 285524 w 440622"/>
                  <a:gd name="connsiteY61" fmla="*/ 286075 h 345008"/>
                  <a:gd name="connsiteX62" fmla="*/ 272085 w 440622"/>
                  <a:gd name="connsiteY62" fmla="*/ 272636 h 345008"/>
                  <a:gd name="connsiteX63" fmla="*/ 258646 w 440622"/>
                  <a:gd name="connsiteY63" fmla="*/ 286075 h 345008"/>
                  <a:gd name="connsiteX64" fmla="*/ 272085 w 440622"/>
                  <a:gd name="connsiteY64" fmla="*/ 299514 h 345008"/>
                  <a:gd name="connsiteX65" fmla="*/ 220312 w 440622"/>
                  <a:gd name="connsiteY65" fmla="*/ 299514 h 345008"/>
                  <a:gd name="connsiteX66" fmla="*/ 233750 w 440622"/>
                  <a:gd name="connsiteY66" fmla="*/ 286075 h 345008"/>
                  <a:gd name="connsiteX67" fmla="*/ 220312 w 440622"/>
                  <a:gd name="connsiteY67" fmla="*/ 272636 h 345008"/>
                  <a:gd name="connsiteX68" fmla="*/ 206873 w 440622"/>
                  <a:gd name="connsiteY68" fmla="*/ 286075 h 345008"/>
                  <a:gd name="connsiteX69" fmla="*/ 220312 w 440622"/>
                  <a:gd name="connsiteY69" fmla="*/ 299514 h 345008"/>
                  <a:gd name="connsiteX70" fmla="*/ 168649 w 440622"/>
                  <a:gd name="connsiteY70" fmla="*/ 299514 h 345008"/>
                  <a:gd name="connsiteX71" fmla="*/ 182088 w 440622"/>
                  <a:gd name="connsiteY71" fmla="*/ 286075 h 345008"/>
                  <a:gd name="connsiteX72" fmla="*/ 168649 w 440622"/>
                  <a:gd name="connsiteY72" fmla="*/ 272636 h 345008"/>
                  <a:gd name="connsiteX73" fmla="*/ 155210 w 440622"/>
                  <a:gd name="connsiteY73" fmla="*/ 286075 h 345008"/>
                  <a:gd name="connsiteX74" fmla="*/ 168649 w 440622"/>
                  <a:gd name="connsiteY74" fmla="*/ 299514 h 345008"/>
                  <a:gd name="connsiteX75" fmla="*/ 116875 w 440622"/>
                  <a:gd name="connsiteY75" fmla="*/ 299514 h 345008"/>
                  <a:gd name="connsiteX76" fmla="*/ 130314 w 440622"/>
                  <a:gd name="connsiteY76" fmla="*/ 286075 h 345008"/>
                  <a:gd name="connsiteX77" fmla="*/ 116875 w 440622"/>
                  <a:gd name="connsiteY77" fmla="*/ 272636 h 345008"/>
                  <a:gd name="connsiteX78" fmla="*/ 103436 w 440622"/>
                  <a:gd name="connsiteY78" fmla="*/ 286075 h 345008"/>
                  <a:gd name="connsiteX79" fmla="*/ 116875 w 440622"/>
                  <a:gd name="connsiteY79" fmla="*/ 299514 h 345008"/>
                  <a:gd name="connsiteX80" fmla="*/ 65102 w 440622"/>
                  <a:gd name="connsiteY80" fmla="*/ 299514 h 345008"/>
                  <a:gd name="connsiteX81" fmla="*/ 78541 w 440622"/>
                  <a:gd name="connsiteY81" fmla="*/ 286075 h 345008"/>
                  <a:gd name="connsiteX82" fmla="*/ 65102 w 440622"/>
                  <a:gd name="connsiteY82" fmla="*/ 272636 h 345008"/>
                  <a:gd name="connsiteX83" fmla="*/ 51663 w 440622"/>
                  <a:gd name="connsiteY83" fmla="*/ 286075 h 345008"/>
                  <a:gd name="connsiteX84" fmla="*/ 65102 w 440622"/>
                  <a:gd name="connsiteY84" fmla="*/ 299514 h 345008"/>
                  <a:gd name="connsiteX85" fmla="*/ 13439 w 440622"/>
                  <a:gd name="connsiteY85" fmla="*/ 299514 h 345008"/>
                  <a:gd name="connsiteX86" fmla="*/ 26878 w 440622"/>
                  <a:gd name="connsiteY86" fmla="*/ 286075 h 345008"/>
                  <a:gd name="connsiteX87" fmla="*/ 13439 w 440622"/>
                  <a:gd name="connsiteY87" fmla="*/ 272636 h 345008"/>
                  <a:gd name="connsiteX88" fmla="*/ 0 w 440622"/>
                  <a:gd name="connsiteY88" fmla="*/ 286075 h 345008"/>
                  <a:gd name="connsiteX89" fmla="*/ 13439 w 440622"/>
                  <a:gd name="connsiteY89" fmla="*/ 299514 h 345008"/>
                  <a:gd name="connsiteX90" fmla="*/ 427184 w 440622"/>
                  <a:gd name="connsiteY90" fmla="*/ 254129 h 345008"/>
                  <a:gd name="connsiteX91" fmla="*/ 440623 w 440622"/>
                  <a:gd name="connsiteY91" fmla="*/ 240690 h 345008"/>
                  <a:gd name="connsiteX92" fmla="*/ 427184 w 440622"/>
                  <a:gd name="connsiteY92" fmla="*/ 227251 h 345008"/>
                  <a:gd name="connsiteX93" fmla="*/ 413745 w 440622"/>
                  <a:gd name="connsiteY93" fmla="*/ 240690 h 345008"/>
                  <a:gd name="connsiteX94" fmla="*/ 427184 w 440622"/>
                  <a:gd name="connsiteY94" fmla="*/ 254129 h 345008"/>
                  <a:gd name="connsiteX95" fmla="*/ 375521 w 440622"/>
                  <a:gd name="connsiteY95" fmla="*/ 254129 h 345008"/>
                  <a:gd name="connsiteX96" fmla="*/ 388959 w 440622"/>
                  <a:gd name="connsiteY96" fmla="*/ 240690 h 345008"/>
                  <a:gd name="connsiteX97" fmla="*/ 375521 w 440622"/>
                  <a:gd name="connsiteY97" fmla="*/ 227251 h 345008"/>
                  <a:gd name="connsiteX98" fmla="*/ 362082 w 440622"/>
                  <a:gd name="connsiteY98" fmla="*/ 240690 h 345008"/>
                  <a:gd name="connsiteX99" fmla="*/ 375521 w 440622"/>
                  <a:gd name="connsiteY99" fmla="*/ 254129 h 345008"/>
                  <a:gd name="connsiteX100" fmla="*/ 323748 w 440622"/>
                  <a:gd name="connsiteY100" fmla="*/ 254129 h 345008"/>
                  <a:gd name="connsiteX101" fmla="*/ 337187 w 440622"/>
                  <a:gd name="connsiteY101" fmla="*/ 240690 h 345008"/>
                  <a:gd name="connsiteX102" fmla="*/ 323748 w 440622"/>
                  <a:gd name="connsiteY102" fmla="*/ 227251 h 345008"/>
                  <a:gd name="connsiteX103" fmla="*/ 310309 w 440622"/>
                  <a:gd name="connsiteY103" fmla="*/ 240690 h 345008"/>
                  <a:gd name="connsiteX104" fmla="*/ 323748 w 440622"/>
                  <a:gd name="connsiteY104" fmla="*/ 254129 h 345008"/>
                  <a:gd name="connsiteX105" fmla="*/ 272085 w 440622"/>
                  <a:gd name="connsiteY105" fmla="*/ 254129 h 345008"/>
                  <a:gd name="connsiteX106" fmla="*/ 285524 w 440622"/>
                  <a:gd name="connsiteY106" fmla="*/ 240690 h 345008"/>
                  <a:gd name="connsiteX107" fmla="*/ 272085 w 440622"/>
                  <a:gd name="connsiteY107" fmla="*/ 227251 h 345008"/>
                  <a:gd name="connsiteX108" fmla="*/ 258646 w 440622"/>
                  <a:gd name="connsiteY108" fmla="*/ 240690 h 345008"/>
                  <a:gd name="connsiteX109" fmla="*/ 272085 w 440622"/>
                  <a:gd name="connsiteY109" fmla="*/ 254129 h 345008"/>
                  <a:gd name="connsiteX110" fmla="*/ 220312 w 440622"/>
                  <a:gd name="connsiteY110" fmla="*/ 254129 h 345008"/>
                  <a:gd name="connsiteX111" fmla="*/ 233750 w 440622"/>
                  <a:gd name="connsiteY111" fmla="*/ 240690 h 345008"/>
                  <a:gd name="connsiteX112" fmla="*/ 220312 w 440622"/>
                  <a:gd name="connsiteY112" fmla="*/ 227251 h 345008"/>
                  <a:gd name="connsiteX113" fmla="*/ 206873 w 440622"/>
                  <a:gd name="connsiteY113" fmla="*/ 240690 h 345008"/>
                  <a:gd name="connsiteX114" fmla="*/ 220312 w 440622"/>
                  <a:gd name="connsiteY114" fmla="*/ 254129 h 345008"/>
                  <a:gd name="connsiteX115" fmla="*/ 168649 w 440622"/>
                  <a:gd name="connsiteY115" fmla="*/ 254129 h 345008"/>
                  <a:gd name="connsiteX116" fmla="*/ 182088 w 440622"/>
                  <a:gd name="connsiteY116" fmla="*/ 240690 h 345008"/>
                  <a:gd name="connsiteX117" fmla="*/ 168649 w 440622"/>
                  <a:gd name="connsiteY117" fmla="*/ 227251 h 345008"/>
                  <a:gd name="connsiteX118" fmla="*/ 155210 w 440622"/>
                  <a:gd name="connsiteY118" fmla="*/ 240690 h 345008"/>
                  <a:gd name="connsiteX119" fmla="*/ 168649 w 440622"/>
                  <a:gd name="connsiteY119" fmla="*/ 254129 h 345008"/>
                  <a:gd name="connsiteX120" fmla="*/ 116875 w 440622"/>
                  <a:gd name="connsiteY120" fmla="*/ 254129 h 345008"/>
                  <a:gd name="connsiteX121" fmla="*/ 130314 w 440622"/>
                  <a:gd name="connsiteY121" fmla="*/ 240690 h 345008"/>
                  <a:gd name="connsiteX122" fmla="*/ 116875 w 440622"/>
                  <a:gd name="connsiteY122" fmla="*/ 227251 h 345008"/>
                  <a:gd name="connsiteX123" fmla="*/ 103436 w 440622"/>
                  <a:gd name="connsiteY123" fmla="*/ 240690 h 345008"/>
                  <a:gd name="connsiteX124" fmla="*/ 116875 w 440622"/>
                  <a:gd name="connsiteY124" fmla="*/ 254129 h 345008"/>
                  <a:gd name="connsiteX125" fmla="*/ 65102 w 440622"/>
                  <a:gd name="connsiteY125" fmla="*/ 254129 h 345008"/>
                  <a:gd name="connsiteX126" fmla="*/ 78541 w 440622"/>
                  <a:gd name="connsiteY126" fmla="*/ 240690 h 345008"/>
                  <a:gd name="connsiteX127" fmla="*/ 65102 w 440622"/>
                  <a:gd name="connsiteY127" fmla="*/ 227251 h 345008"/>
                  <a:gd name="connsiteX128" fmla="*/ 51663 w 440622"/>
                  <a:gd name="connsiteY128" fmla="*/ 240690 h 345008"/>
                  <a:gd name="connsiteX129" fmla="*/ 65102 w 440622"/>
                  <a:gd name="connsiteY129" fmla="*/ 254129 h 345008"/>
                  <a:gd name="connsiteX130" fmla="*/ 13439 w 440622"/>
                  <a:gd name="connsiteY130" fmla="*/ 254129 h 345008"/>
                  <a:gd name="connsiteX131" fmla="*/ 26878 w 440622"/>
                  <a:gd name="connsiteY131" fmla="*/ 240690 h 345008"/>
                  <a:gd name="connsiteX132" fmla="*/ 13439 w 440622"/>
                  <a:gd name="connsiteY132" fmla="*/ 227251 h 345008"/>
                  <a:gd name="connsiteX133" fmla="*/ 0 w 440622"/>
                  <a:gd name="connsiteY133" fmla="*/ 240690 h 345008"/>
                  <a:gd name="connsiteX134" fmla="*/ 13439 w 440622"/>
                  <a:gd name="connsiteY134" fmla="*/ 254129 h 345008"/>
                  <a:gd name="connsiteX135" fmla="*/ 427184 w 440622"/>
                  <a:gd name="connsiteY135" fmla="*/ 208635 h 345008"/>
                  <a:gd name="connsiteX136" fmla="*/ 440623 w 440622"/>
                  <a:gd name="connsiteY136" fmla="*/ 195196 h 345008"/>
                  <a:gd name="connsiteX137" fmla="*/ 427184 w 440622"/>
                  <a:gd name="connsiteY137" fmla="*/ 181757 h 345008"/>
                  <a:gd name="connsiteX138" fmla="*/ 413745 w 440622"/>
                  <a:gd name="connsiteY138" fmla="*/ 195196 h 345008"/>
                  <a:gd name="connsiteX139" fmla="*/ 427184 w 440622"/>
                  <a:gd name="connsiteY139" fmla="*/ 208635 h 345008"/>
                  <a:gd name="connsiteX140" fmla="*/ 375521 w 440622"/>
                  <a:gd name="connsiteY140" fmla="*/ 208635 h 345008"/>
                  <a:gd name="connsiteX141" fmla="*/ 388959 w 440622"/>
                  <a:gd name="connsiteY141" fmla="*/ 195196 h 345008"/>
                  <a:gd name="connsiteX142" fmla="*/ 375521 w 440622"/>
                  <a:gd name="connsiteY142" fmla="*/ 181757 h 345008"/>
                  <a:gd name="connsiteX143" fmla="*/ 362082 w 440622"/>
                  <a:gd name="connsiteY143" fmla="*/ 195196 h 345008"/>
                  <a:gd name="connsiteX144" fmla="*/ 375521 w 440622"/>
                  <a:gd name="connsiteY144" fmla="*/ 208635 h 345008"/>
                  <a:gd name="connsiteX145" fmla="*/ 323748 w 440622"/>
                  <a:gd name="connsiteY145" fmla="*/ 208635 h 345008"/>
                  <a:gd name="connsiteX146" fmla="*/ 337187 w 440622"/>
                  <a:gd name="connsiteY146" fmla="*/ 195196 h 345008"/>
                  <a:gd name="connsiteX147" fmla="*/ 323748 w 440622"/>
                  <a:gd name="connsiteY147" fmla="*/ 181757 h 345008"/>
                  <a:gd name="connsiteX148" fmla="*/ 310309 w 440622"/>
                  <a:gd name="connsiteY148" fmla="*/ 195196 h 345008"/>
                  <a:gd name="connsiteX149" fmla="*/ 323748 w 440622"/>
                  <a:gd name="connsiteY149" fmla="*/ 208635 h 345008"/>
                  <a:gd name="connsiteX150" fmla="*/ 272085 w 440622"/>
                  <a:gd name="connsiteY150" fmla="*/ 208635 h 345008"/>
                  <a:gd name="connsiteX151" fmla="*/ 285524 w 440622"/>
                  <a:gd name="connsiteY151" fmla="*/ 195196 h 345008"/>
                  <a:gd name="connsiteX152" fmla="*/ 272085 w 440622"/>
                  <a:gd name="connsiteY152" fmla="*/ 181757 h 345008"/>
                  <a:gd name="connsiteX153" fmla="*/ 258646 w 440622"/>
                  <a:gd name="connsiteY153" fmla="*/ 195196 h 345008"/>
                  <a:gd name="connsiteX154" fmla="*/ 272085 w 440622"/>
                  <a:gd name="connsiteY154" fmla="*/ 208635 h 345008"/>
                  <a:gd name="connsiteX155" fmla="*/ 220312 w 440622"/>
                  <a:gd name="connsiteY155" fmla="*/ 208635 h 345008"/>
                  <a:gd name="connsiteX156" fmla="*/ 233750 w 440622"/>
                  <a:gd name="connsiteY156" fmla="*/ 195196 h 345008"/>
                  <a:gd name="connsiteX157" fmla="*/ 220312 w 440622"/>
                  <a:gd name="connsiteY157" fmla="*/ 181757 h 345008"/>
                  <a:gd name="connsiteX158" fmla="*/ 206873 w 440622"/>
                  <a:gd name="connsiteY158" fmla="*/ 195196 h 345008"/>
                  <a:gd name="connsiteX159" fmla="*/ 220312 w 440622"/>
                  <a:gd name="connsiteY159" fmla="*/ 208635 h 345008"/>
                  <a:gd name="connsiteX160" fmla="*/ 168649 w 440622"/>
                  <a:gd name="connsiteY160" fmla="*/ 208635 h 345008"/>
                  <a:gd name="connsiteX161" fmla="*/ 182088 w 440622"/>
                  <a:gd name="connsiteY161" fmla="*/ 195196 h 345008"/>
                  <a:gd name="connsiteX162" fmla="*/ 168649 w 440622"/>
                  <a:gd name="connsiteY162" fmla="*/ 181757 h 345008"/>
                  <a:gd name="connsiteX163" fmla="*/ 155210 w 440622"/>
                  <a:gd name="connsiteY163" fmla="*/ 195196 h 345008"/>
                  <a:gd name="connsiteX164" fmla="*/ 168649 w 440622"/>
                  <a:gd name="connsiteY164" fmla="*/ 208635 h 345008"/>
                  <a:gd name="connsiteX165" fmla="*/ 116875 w 440622"/>
                  <a:gd name="connsiteY165" fmla="*/ 208635 h 345008"/>
                  <a:gd name="connsiteX166" fmla="*/ 130314 w 440622"/>
                  <a:gd name="connsiteY166" fmla="*/ 195196 h 345008"/>
                  <a:gd name="connsiteX167" fmla="*/ 116875 w 440622"/>
                  <a:gd name="connsiteY167" fmla="*/ 181757 h 345008"/>
                  <a:gd name="connsiteX168" fmla="*/ 103436 w 440622"/>
                  <a:gd name="connsiteY168" fmla="*/ 195196 h 345008"/>
                  <a:gd name="connsiteX169" fmla="*/ 116875 w 440622"/>
                  <a:gd name="connsiteY169" fmla="*/ 208635 h 345008"/>
                  <a:gd name="connsiteX170" fmla="*/ 65102 w 440622"/>
                  <a:gd name="connsiteY170" fmla="*/ 208635 h 345008"/>
                  <a:gd name="connsiteX171" fmla="*/ 78541 w 440622"/>
                  <a:gd name="connsiteY171" fmla="*/ 195196 h 345008"/>
                  <a:gd name="connsiteX172" fmla="*/ 65102 w 440622"/>
                  <a:gd name="connsiteY172" fmla="*/ 181757 h 345008"/>
                  <a:gd name="connsiteX173" fmla="*/ 51663 w 440622"/>
                  <a:gd name="connsiteY173" fmla="*/ 195196 h 345008"/>
                  <a:gd name="connsiteX174" fmla="*/ 65102 w 440622"/>
                  <a:gd name="connsiteY174" fmla="*/ 208635 h 345008"/>
                  <a:gd name="connsiteX175" fmla="*/ 13439 w 440622"/>
                  <a:gd name="connsiteY175" fmla="*/ 208635 h 345008"/>
                  <a:gd name="connsiteX176" fmla="*/ 26878 w 440622"/>
                  <a:gd name="connsiteY176" fmla="*/ 195196 h 345008"/>
                  <a:gd name="connsiteX177" fmla="*/ 13439 w 440622"/>
                  <a:gd name="connsiteY177" fmla="*/ 181757 h 345008"/>
                  <a:gd name="connsiteX178" fmla="*/ 0 w 440622"/>
                  <a:gd name="connsiteY178" fmla="*/ 195196 h 345008"/>
                  <a:gd name="connsiteX179" fmla="*/ 13439 w 440622"/>
                  <a:gd name="connsiteY179" fmla="*/ 208635 h 345008"/>
                  <a:gd name="connsiteX180" fmla="*/ 427184 w 440622"/>
                  <a:gd name="connsiteY180" fmla="*/ 163141 h 345008"/>
                  <a:gd name="connsiteX181" fmla="*/ 440623 w 440622"/>
                  <a:gd name="connsiteY181" fmla="*/ 149702 h 345008"/>
                  <a:gd name="connsiteX182" fmla="*/ 427184 w 440622"/>
                  <a:gd name="connsiteY182" fmla="*/ 136263 h 345008"/>
                  <a:gd name="connsiteX183" fmla="*/ 413745 w 440622"/>
                  <a:gd name="connsiteY183" fmla="*/ 149702 h 345008"/>
                  <a:gd name="connsiteX184" fmla="*/ 427184 w 440622"/>
                  <a:gd name="connsiteY184" fmla="*/ 163141 h 345008"/>
                  <a:gd name="connsiteX185" fmla="*/ 375521 w 440622"/>
                  <a:gd name="connsiteY185" fmla="*/ 163141 h 345008"/>
                  <a:gd name="connsiteX186" fmla="*/ 388959 w 440622"/>
                  <a:gd name="connsiteY186" fmla="*/ 149702 h 345008"/>
                  <a:gd name="connsiteX187" fmla="*/ 375521 w 440622"/>
                  <a:gd name="connsiteY187" fmla="*/ 136263 h 345008"/>
                  <a:gd name="connsiteX188" fmla="*/ 362082 w 440622"/>
                  <a:gd name="connsiteY188" fmla="*/ 149702 h 345008"/>
                  <a:gd name="connsiteX189" fmla="*/ 375521 w 440622"/>
                  <a:gd name="connsiteY189" fmla="*/ 163141 h 345008"/>
                  <a:gd name="connsiteX190" fmla="*/ 323748 w 440622"/>
                  <a:gd name="connsiteY190" fmla="*/ 163141 h 345008"/>
                  <a:gd name="connsiteX191" fmla="*/ 337187 w 440622"/>
                  <a:gd name="connsiteY191" fmla="*/ 149702 h 345008"/>
                  <a:gd name="connsiteX192" fmla="*/ 323748 w 440622"/>
                  <a:gd name="connsiteY192" fmla="*/ 136263 h 345008"/>
                  <a:gd name="connsiteX193" fmla="*/ 310309 w 440622"/>
                  <a:gd name="connsiteY193" fmla="*/ 149702 h 345008"/>
                  <a:gd name="connsiteX194" fmla="*/ 323748 w 440622"/>
                  <a:gd name="connsiteY194" fmla="*/ 163141 h 345008"/>
                  <a:gd name="connsiteX195" fmla="*/ 272085 w 440622"/>
                  <a:gd name="connsiteY195" fmla="*/ 163141 h 345008"/>
                  <a:gd name="connsiteX196" fmla="*/ 285524 w 440622"/>
                  <a:gd name="connsiteY196" fmla="*/ 149702 h 345008"/>
                  <a:gd name="connsiteX197" fmla="*/ 272085 w 440622"/>
                  <a:gd name="connsiteY197" fmla="*/ 136263 h 345008"/>
                  <a:gd name="connsiteX198" fmla="*/ 258646 w 440622"/>
                  <a:gd name="connsiteY198" fmla="*/ 149702 h 345008"/>
                  <a:gd name="connsiteX199" fmla="*/ 272085 w 440622"/>
                  <a:gd name="connsiteY199" fmla="*/ 163141 h 345008"/>
                  <a:gd name="connsiteX200" fmla="*/ 220312 w 440622"/>
                  <a:gd name="connsiteY200" fmla="*/ 163141 h 345008"/>
                  <a:gd name="connsiteX201" fmla="*/ 233750 w 440622"/>
                  <a:gd name="connsiteY201" fmla="*/ 149702 h 345008"/>
                  <a:gd name="connsiteX202" fmla="*/ 220312 w 440622"/>
                  <a:gd name="connsiteY202" fmla="*/ 136263 h 345008"/>
                  <a:gd name="connsiteX203" fmla="*/ 206873 w 440622"/>
                  <a:gd name="connsiteY203" fmla="*/ 149702 h 345008"/>
                  <a:gd name="connsiteX204" fmla="*/ 220312 w 440622"/>
                  <a:gd name="connsiteY204" fmla="*/ 163141 h 345008"/>
                  <a:gd name="connsiteX205" fmla="*/ 168649 w 440622"/>
                  <a:gd name="connsiteY205" fmla="*/ 163141 h 345008"/>
                  <a:gd name="connsiteX206" fmla="*/ 182088 w 440622"/>
                  <a:gd name="connsiteY206" fmla="*/ 149702 h 345008"/>
                  <a:gd name="connsiteX207" fmla="*/ 168649 w 440622"/>
                  <a:gd name="connsiteY207" fmla="*/ 136263 h 345008"/>
                  <a:gd name="connsiteX208" fmla="*/ 155210 w 440622"/>
                  <a:gd name="connsiteY208" fmla="*/ 149702 h 345008"/>
                  <a:gd name="connsiteX209" fmla="*/ 168649 w 440622"/>
                  <a:gd name="connsiteY209" fmla="*/ 163141 h 345008"/>
                  <a:gd name="connsiteX210" fmla="*/ 116875 w 440622"/>
                  <a:gd name="connsiteY210" fmla="*/ 163141 h 345008"/>
                  <a:gd name="connsiteX211" fmla="*/ 130314 w 440622"/>
                  <a:gd name="connsiteY211" fmla="*/ 149702 h 345008"/>
                  <a:gd name="connsiteX212" fmla="*/ 116875 w 440622"/>
                  <a:gd name="connsiteY212" fmla="*/ 136263 h 345008"/>
                  <a:gd name="connsiteX213" fmla="*/ 103436 w 440622"/>
                  <a:gd name="connsiteY213" fmla="*/ 149702 h 345008"/>
                  <a:gd name="connsiteX214" fmla="*/ 116875 w 440622"/>
                  <a:gd name="connsiteY214" fmla="*/ 163141 h 345008"/>
                  <a:gd name="connsiteX215" fmla="*/ 65102 w 440622"/>
                  <a:gd name="connsiteY215" fmla="*/ 163141 h 345008"/>
                  <a:gd name="connsiteX216" fmla="*/ 78541 w 440622"/>
                  <a:gd name="connsiteY216" fmla="*/ 149702 h 345008"/>
                  <a:gd name="connsiteX217" fmla="*/ 65102 w 440622"/>
                  <a:gd name="connsiteY217" fmla="*/ 136263 h 345008"/>
                  <a:gd name="connsiteX218" fmla="*/ 51663 w 440622"/>
                  <a:gd name="connsiteY218" fmla="*/ 149702 h 345008"/>
                  <a:gd name="connsiteX219" fmla="*/ 65102 w 440622"/>
                  <a:gd name="connsiteY219" fmla="*/ 163141 h 345008"/>
                  <a:gd name="connsiteX220" fmla="*/ 13439 w 440622"/>
                  <a:gd name="connsiteY220" fmla="*/ 163141 h 345008"/>
                  <a:gd name="connsiteX221" fmla="*/ 26878 w 440622"/>
                  <a:gd name="connsiteY221" fmla="*/ 149702 h 345008"/>
                  <a:gd name="connsiteX222" fmla="*/ 13439 w 440622"/>
                  <a:gd name="connsiteY222" fmla="*/ 136263 h 345008"/>
                  <a:gd name="connsiteX223" fmla="*/ 0 w 440622"/>
                  <a:gd name="connsiteY223" fmla="*/ 149702 h 345008"/>
                  <a:gd name="connsiteX224" fmla="*/ 13439 w 440622"/>
                  <a:gd name="connsiteY224" fmla="*/ 163141 h 345008"/>
                  <a:gd name="connsiteX225" fmla="*/ 427184 w 440622"/>
                  <a:gd name="connsiteY225" fmla="*/ 117757 h 345008"/>
                  <a:gd name="connsiteX226" fmla="*/ 440623 w 440622"/>
                  <a:gd name="connsiteY226" fmla="*/ 104318 h 345008"/>
                  <a:gd name="connsiteX227" fmla="*/ 427184 w 440622"/>
                  <a:gd name="connsiteY227" fmla="*/ 90879 h 345008"/>
                  <a:gd name="connsiteX228" fmla="*/ 413745 w 440622"/>
                  <a:gd name="connsiteY228" fmla="*/ 104318 h 345008"/>
                  <a:gd name="connsiteX229" fmla="*/ 427184 w 440622"/>
                  <a:gd name="connsiteY229" fmla="*/ 117757 h 345008"/>
                  <a:gd name="connsiteX230" fmla="*/ 375521 w 440622"/>
                  <a:gd name="connsiteY230" fmla="*/ 117757 h 345008"/>
                  <a:gd name="connsiteX231" fmla="*/ 388959 w 440622"/>
                  <a:gd name="connsiteY231" fmla="*/ 104318 h 345008"/>
                  <a:gd name="connsiteX232" fmla="*/ 375521 w 440622"/>
                  <a:gd name="connsiteY232" fmla="*/ 90879 h 345008"/>
                  <a:gd name="connsiteX233" fmla="*/ 362082 w 440622"/>
                  <a:gd name="connsiteY233" fmla="*/ 104318 h 345008"/>
                  <a:gd name="connsiteX234" fmla="*/ 375521 w 440622"/>
                  <a:gd name="connsiteY234" fmla="*/ 117757 h 345008"/>
                  <a:gd name="connsiteX235" fmla="*/ 323748 w 440622"/>
                  <a:gd name="connsiteY235" fmla="*/ 117757 h 345008"/>
                  <a:gd name="connsiteX236" fmla="*/ 337187 w 440622"/>
                  <a:gd name="connsiteY236" fmla="*/ 104318 h 345008"/>
                  <a:gd name="connsiteX237" fmla="*/ 323748 w 440622"/>
                  <a:gd name="connsiteY237" fmla="*/ 90879 h 345008"/>
                  <a:gd name="connsiteX238" fmla="*/ 310309 w 440622"/>
                  <a:gd name="connsiteY238" fmla="*/ 104318 h 345008"/>
                  <a:gd name="connsiteX239" fmla="*/ 323748 w 440622"/>
                  <a:gd name="connsiteY239" fmla="*/ 117757 h 345008"/>
                  <a:gd name="connsiteX240" fmla="*/ 272085 w 440622"/>
                  <a:gd name="connsiteY240" fmla="*/ 117757 h 345008"/>
                  <a:gd name="connsiteX241" fmla="*/ 285524 w 440622"/>
                  <a:gd name="connsiteY241" fmla="*/ 104318 h 345008"/>
                  <a:gd name="connsiteX242" fmla="*/ 272085 w 440622"/>
                  <a:gd name="connsiteY242" fmla="*/ 90879 h 345008"/>
                  <a:gd name="connsiteX243" fmla="*/ 258646 w 440622"/>
                  <a:gd name="connsiteY243" fmla="*/ 104318 h 345008"/>
                  <a:gd name="connsiteX244" fmla="*/ 272085 w 440622"/>
                  <a:gd name="connsiteY244" fmla="*/ 117757 h 345008"/>
                  <a:gd name="connsiteX245" fmla="*/ 220312 w 440622"/>
                  <a:gd name="connsiteY245" fmla="*/ 117757 h 345008"/>
                  <a:gd name="connsiteX246" fmla="*/ 233750 w 440622"/>
                  <a:gd name="connsiteY246" fmla="*/ 104318 h 345008"/>
                  <a:gd name="connsiteX247" fmla="*/ 220312 w 440622"/>
                  <a:gd name="connsiteY247" fmla="*/ 90879 h 345008"/>
                  <a:gd name="connsiteX248" fmla="*/ 206873 w 440622"/>
                  <a:gd name="connsiteY248" fmla="*/ 104318 h 345008"/>
                  <a:gd name="connsiteX249" fmla="*/ 220312 w 440622"/>
                  <a:gd name="connsiteY249" fmla="*/ 117757 h 345008"/>
                  <a:gd name="connsiteX250" fmla="*/ 168649 w 440622"/>
                  <a:gd name="connsiteY250" fmla="*/ 117757 h 345008"/>
                  <a:gd name="connsiteX251" fmla="*/ 182088 w 440622"/>
                  <a:gd name="connsiteY251" fmla="*/ 104318 h 345008"/>
                  <a:gd name="connsiteX252" fmla="*/ 168649 w 440622"/>
                  <a:gd name="connsiteY252" fmla="*/ 90879 h 345008"/>
                  <a:gd name="connsiteX253" fmla="*/ 155210 w 440622"/>
                  <a:gd name="connsiteY253" fmla="*/ 104318 h 345008"/>
                  <a:gd name="connsiteX254" fmla="*/ 168649 w 440622"/>
                  <a:gd name="connsiteY254" fmla="*/ 117757 h 345008"/>
                  <a:gd name="connsiteX255" fmla="*/ 116875 w 440622"/>
                  <a:gd name="connsiteY255" fmla="*/ 117757 h 345008"/>
                  <a:gd name="connsiteX256" fmla="*/ 130314 w 440622"/>
                  <a:gd name="connsiteY256" fmla="*/ 104318 h 345008"/>
                  <a:gd name="connsiteX257" fmla="*/ 116875 w 440622"/>
                  <a:gd name="connsiteY257" fmla="*/ 90879 h 345008"/>
                  <a:gd name="connsiteX258" fmla="*/ 103436 w 440622"/>
                  <a:gd name="connsiteY258" fmla="*/ 104318 h 345008"/>
                  <a:gd name="connsiteX259" fmla="*/ 116875 w 440622"/>
                  <a:gd name="connsiteY259" fmla="*/ 117757 h 345008"/>
                  <a:gd name="connsiteX260" fmla="*/ 65102 w 440622"/>
                  <a:gd name="connsiteY260" fmla="*/ 117757 h 345008"/>
                  <a:gd name="connsiteX261" fmla="*/ 78541 w 440622"/>
                  <a:gd name="connsiteY261" fmla="*/ 104318 h 345008"/>
                  <a:gd name="connsiteX262" fmla="*/ 65102 w 440622"/>
                  <a:gd name="connsiteY262" fmla="*/ 90879 h 345008"/>
                  <a:gd name="connsiteX263" fmla="*/ 51663 w 440622"/>
                  <a:gd name="connsiteY263" fmla="*/ 104318 h 345008"/>
                  <a:gd name="connsiteX264" fmla="*/ 65102 w 440622"/>
                  <a:gd name="connsiteY264" fmla="*/ 117757 h 345008"/>
                  <a:gd name="connsiteX265" fmla="*/ 13439 w 440622"/>
                  <a:gd name="connsiteY265" fmla="*/ 117757 h 345008"/>
                  <a:gd name="connsiteX266" fmla="*/ 26878 w 440622"/>
                  <a:gd name="connsiteY266" fmla="*/ 104318 h 345008"/>
                  <a:gd name="connsiteX267" fmla="*/ 13439 w 440622"/>
                  <a:gd name="connsiteY267" fmla="*/ 90879 h 345008"/>
                  <a:gd name="connsiteX268" fmla="*/ 0 w 440622"/>
                  <a:gd name="connsiteY268" fmla="*/ 104318 h 345008"/>
                  <a:gd name="connsiteX269" fmla="*/ 13439 w 440622"/>
                  <a:gd name="connsiteY269" fmla="*/ 117757 h 345008"/>
                  <a:gd name="connsiteX270" fmla="*/ 427184 w 440622"/>
                  <a:gd name="connsiteY270" fmla="*/ 72262 h 345008"/>
                  <a:gd name="connsiteX271" fmla="*/ 440623 w 440622"/>
                  <a:gd name="connsiteY271" fmla="*/ 58823 h 345008"/>
                  <a:gd name="connsiteX272" fmla="*/ 427184 w 440622"/>
                  <a:gd name="connsiteY272" fmla="*/ 45384 h 345008"/>
                  <a:gd name="connsiteX273" fmla="*/ 413745 w 440622"/>
                  <a:gd name="connsiteY273" fmla="*/ 58823 h 345008"/>
                  <a:gd name="connsiteX274" fmla="*/ 427184 w 440622"/>
                  <a:gd name="connsiteY274" fmla="*/ 72262 h 345008"/>
                  <a:gd name="connsiteX275" fmla="*/ 375521 w 440622"/>
                  <a:gd name="connsiteY275" fmla="*/ 72262 h 345008"/>
                  <a:gd name="connsiteX276" fmla="*/ 388959 w 440622"/>
                  <a:gd name="connsiteY276" fmla="*/ 58823 h 345008"/>
                  <a:gd name="connsiteX277" fmla="*/ 375521 w 440622"/>
                  <a:gd name="connsiteY277" fmla="*/ 45384 h 345008"/>
                  <a:gd name="connsiteX278" fmla="*/ 362082 w 440622"/>
                  <a:gd name="connsiteY278" fmla="*/ 58823 h 345008"/>
                  <a:gd name="connsiteX279" fmla="*/ 375521 w 440622"/>
                  <a:gd name="connsiteY279" fmla="*/ 72262 h 345008"/>
                  <a:gd name="connsiteX280" fmla="*/ 323748 w 440622"/>
                  <a:gd name="connsiteY280" fmla="*/ 72262 h 345008"/>
                  <a:gd name="connsiteX281" fmla="*/ 337187 w 440622"/>
                  <a:gd name="connsiteY281" fmla="*/ 58823 h 345008"/>
                  <a:gd name="connsiteX282" fmla="*/ 323748 w 440622"/>
                  <a:gd name="connsiteY282" fmla="*/ 45384 h 345008"/>
                  <a:gd name="connsiteX283" fmla="*/ 310309 w 440622"/>
                  <a:gd name="connsiteY283" fmla="*/ 58823 h 345008"/>
                  <a:gd name="connsiteX284" fmla="*/ 323748 w 440622"/>
                  <a:gd name="connsiteY284" fmla="*/ 72262 h 345008"/>
                  <a:gd name="connsiteX285" fmla="*/ 272085 w 440622"/>
                  <a:gd name="connsiteY285" fmla="*/ 72262 h 345008"/>
                  <a:gd name="connsiteX286" fmla="*/ 285524 w 440622"/>
                  <a:gd name="connsiteY286" fmla="*/ 58823 h 345008"/>
                  <a:gd name="connsiteX287" fmla="*/ 272085 w 440622"/>
                  <a:gd name="connsiteY287" fmla="*/ 45384 h 345008"/>
                  <a:gd name="connsiteX288" fmla="*/ 258646 w 440622"/>
                  <a:gd name="connsiteY288" fmla="*/ 58823 h 345008"/>
                  <a:gd name="connsiteX289" fmla="*/ 272085 w 440622"/>
                  <a:gd name="connsiteY289" fmla="*/ 72262 h 345008"/>
                  <a:gd name="connsiteX290" fmla="*/ 220312 w 440622"/>
                  <a:gd name="connsiteY290" fmla="*/ 72262 h 345008"/>
                  <a:gd name="connsiteX291" fmla="*/ 233750 w 440622"/>
                  <a:gd name="connsiteY291" fmla="*/ 58823 h 345008"/>
                  <a:gd name="connsiteX292" fmla="*/ 220312 w 440622"/>
                  <a:gd name="connsiteY292" fmla="*/ 45384 h 345008"/>
                  <a:gd name="connsiteX293" fmla="*/ 206873 w 440622"/>
                  <a:gd name="connsiteY293" fmla="*/ 58823 h 345008"/>
                  <a:gd name="connsiteX294" fmla="*/ 220312 w 440622"/>
                  <a:gd name="connsiteY294" fmla="*/ 72262 h 345008"/>
                  <a:gd name="connsiteX295" fmla="*/ 168649 w 440622"/>
                  <a:gd name="connsiteY295" fmla="*/ 72262 h 345008"/>
                  <a:gd name="connsiteX296" fmla="*/ 182088 w 440622"/>
                  <a:gd name="connsiteY296" fmla="*/ 58823 h 345008"/>
                  <a:gd name="connsiteX297" fmla="*/ 168649 w 440622"/>
                  <a:gd name="connsiteY297" fmla="*/ 45384 h 345008"/>
                  <a:gd name="connsiteX298" fmla="*/ 155210 w 440622"/>
                  <a:gd name="connsiteY298" fmla="*/ 58823 h 345008"/>
                  <a:gd name="connsiteX299" fmla="*/ 168649 w 440622"/>
                  <a:gd name="connsiteY299" fmla="*/ 72262 h 345008"/>
                  <a:gd name="connsiteX300" fmla="*/ 116875 w 440622"/>
                  <a:gd name="connsiteY300" fmla="*/ 72262 h 345008"/>
                  <a:gd name="connsiteX301" fmla="*/ 130314 w 440622"/>
                  <a:gd name="connsiteY301" fmla="*/ 58823 h 345008"/>
                  <a:gd name="connsiteX302" fmla="*/ 116875 w 440622"/>
                  <a:gd name="connsiteY302" fmla="*/ 45384 h 345008"/>
                  <a:gd name="connsiteX303" fmla="*/ 103436 w 440622"/>
                  <a:gd name="connsiteY303" fmla="*/ 58823 h 345008"/>
                  <a:gd name="connsiteX304" fmla="*/ 116875 w 440622"/>
                  <a:gd name="connsiteY304" fmla="*/ 72262 h 345008"/>
                  <a:gd name="connsiteX305" fmla="*/ 65102 w 440622"/>
                  <a:gd name="connsiteY305" fmla="*/ 72262 h 345008"/>
                  <a:gd name="connsiteX306" fmla="*/ 78541 w 440622"/>
                  <a:gd name="connsiteY306" fmla="*/ 58823 h 345008"/>
                  <a:gd name="connsiteX307" fmla="*/ 65102 w 440622"/>
                  <a:gd name="connsiteY307" fmla="*/ 45384 h 345008"/>
                  <a:gd name="connsiteX308" fmla="*/ 51663 w 440622"/>
                  <a:gd name="connsiteY308" fmla="*/ 58823 h 345008"/>
                  <a:gd name="connsiteX309" fmla="*/ 65102 w 440622"/>
                  <a:gd name="connsiteY309" fmla="*/ 72262 h 345008"/>
                  <a:gd name="connsiteX310" fmla="*/ 13439 w 440622"/>
                  <a:gd name="connsiteY310" fmla="*/ 72262 h 345008"/>
                  <a:gd name="connsiteX311" fmla="*/ 26878 w 440622"/>
                  <a:gd name="connsiteY311" fmla="*/ 58823 h 345008"/>
                  <a:gd name="connsiteX312" fmla="*/ 13439 w 440622"/>
                  <a:gd name="connsiteY312" fmla="*/ 45384 h 345008"/>
                  <a:gd name="connsiteX313" fmla="*/ 0 w 440622"/>
                  <a:gd name="connsiteY313" fmla="*/ 58823 h 345008"/>
                  <a:gd name="connsiteX314" fmla="*/ 13439 w 440622"/>
                  <a:gd name="connsiteY314" fmla="*/ 72262 h 345008"/>
                  <a:gd name="connsiteX315" fmla="*/ 427184 w 440622"/>
                  <a:gd name="connsiteY315" fmla="*/ 26878 h 345008"/>
                  <a:gd name="connsiteX316" fmla="*/ 440623 w 440622"/>
                  <a:gd name="connsiteY316" fmla="*/ 13439 h 345008"/>
                  <a:gd name="connsiteX317" fmla="*/ 427184 w 440622"/>
                  <a:gd name="connsiteY317" fmla="*/ 0 h 345008"/>
                  <a:gd name="connsiteX318" fmla="*/ 413745 w 440622"/>
                  <a:gd name="connsiteY318" fmla="*/ 13439 h 345008"/>
                  <a:gd name="connsiteX319" fmla="*/ 427184 w 440622"/>
                  <a:gd name="connsiteY319" fmla="*/ 26878 h 345008"/>
                  <a:gd name="connsiteX320" fmla="*/ 375521 w 440622"/>
                  <a:gd name="connsiteY320" fmla="*/ 26878 h 345008"/>
                  <a:gd name="connsiteX321" fmla="*/ 388959 w 440622"/>
                  <a:gd name="connsiteY321" fmla="*/ 13439 h 345008"/>
                  <a:gd name="connsiteX322" fmla="*/ 375521 w 440622"/>
                  <a:gd name="connsiteY322" fmla="*/ 0 h 345008"/>
                  <a:gd name="connsiteX323" fmla="*/ 362082 w 440622"/>
                  <a:gd name="connsiteY323" fmla="*/ 13439 h 345008"/>
                  <a:gd name="connsiteX324" fmla="*/ 375521 w 440622"/>
                  <a:gd name="connsiteY324" fmla="*/ 26878 h 345008"/>
                  <a:gd name="connsiteX325" fmla="*/ 323748 w 440622"/>
                  <a:gd name="connsiteY325" fmla="*/ 26878 h 345008"/>
                  <a:gd name="connsiteX326" fmla="*/ 337187 w 440622"/>
                  <a:gd name="connsiteY326" fmla="*/ 13439 h 345008"/>
                  <a:gd name="connsiteX327" fmla="*/ 323748 w 440622"/>
                  <a:gd name="connsiteY327" fmla="*/ 0 h 345008"/>
                  <a:gd name="connsiteX328" fmla="*/ 310309 w 440622"/>
                  <a:gd name="connsiteY328" fmla="*/ 13439 h 345008"/>
                  <a:gd name="connsiteX329" fmla="*/ 323748 w 440622"/>
                  <a:gd name="connsiteY329" fmla="*/ 26878 h 345008"/>
                  <a:gd name="connsiteX330" fmla="*/ 272085 w 440622"/>
                  <a:gd name="connsiteY330" fmla="*/ 26878 h 345008"/>
                  <a:gd name="connsiteX331" fmla="*/ 285524 w 440622"/>
                  <a:gd name="connsiteY331" fmla="*/ 13439 h 345008"/>
                  <a:gd name="connsiteX332" fmla="*/ 272085 w 440622"/>
                  <a:gd name="connsiteY332" fmla="*/ 0 h 345008"/>
                  <a:gd name="connsiteX333" fmla="*/ 258646 w 440622"/>
                  <a:gd name="connsiteY333" fmla="*/ 13439 h 345008"/>
                  <a:gd name="connsiteX334" fmla="*/ 272085 w 440622"/>
                  <a:gd name="connsiteY334" fmla="*/ 26878 h 345008"/>
                  <a:gd name="connsiteX335" fmla="*/ 220312 w 440622"/>
                  <a:gd name="connsiteY335" fmla="*/ 26878 h 345008"/>
                  <a:gd name="connsiteX336" fmla="*/ 233750 w 440622"/>
                  <a:gd name="connsiteY336" fmla="*/ 13439 h 345008"/>
                  <a:gd name="connsiteX337" fmla="*/ 220312 w 440622"/>
                  <a:gd name="connsiteY337" fmla="*/ 0 h 345008"/>
                  <a:gd name="connsiteX338" fmla="*/ 206873 w 440622"/>
                  <a:gd name="connsiteY338" fmla="*/ 13439 h 345008"/>
                  <a:gd name="connsiteX339" fmla="*/ 220312 w 440622"/>
                  <a:gd name="connsiteY339" fmla="*/ 26878 h 345008"/>
                  <a:gd name="connsiteX340" fmla="*/ 168649 w 440622"/>
                  <a:gd name="connsiteY340" fmla="*/ 26878 h 345008"/>
                  <a:gd name="connsiteX341" fmla="*/ 182088 w 440622"/>
                  <a:gd name="connsiteY341" fmla="*/ 13439 h 345008"/>
                  <a:gd name="connsiteX342" fmla="*/ 168649 w 440622"/>
                  <a:gd name="connsiteY342" fmla="*/ 0 h 345008"/>
                  <a:gd name="connsiteX343" fmla="*/ 155210 w 440622"/>
                  <a:gd name="connsiteY343" fmla="*/ 13439 h 345008"/>
                  <a:gd name="connsiteX344" fmla="*/ 168649 w 440622"/>
                  <a:gd name="connsiteY344" fmla="*/ 26878 h 345008"/>
                  <a:gd name="connsiteX345" fmla="*/ 116875 w 440622"/>
                  <a:gd name="connsiteY345" fmla="*/ 26878 h 345008"/>
                  <a:gd name="connsiteX346" fmla="*/ 130314 w 440622"/>
                  <a:gd name="connsiteY346" fmla="*/ 13439 h 345008"/>
                  <a:gd name="connsiteX347" fmla="*/ 116875 w 440622"/>
                  <a:gd name="connsiteY347" fmla="*/ 0 h 345008"/>
                  <a:gd name="connsiteX348" fmla="*/ 103436 w 440622"/>
                  <a:gd name="connsiteY348" fmla="*/ 13439 h 345008"/>
                  <a:gd name="connsiteX349" fmla="*/ 116875 w 440622"/>
                  <a:gd name="connsiteY349" fmla="*/ 26878 h 345008"/>
                  <a:gd name="connsiteX350" fmla="*/ 65102 w 440622"/>
                  <a:gd name="connsiteY350" fmla="*/ 26878 h 345008"/>
                  <a:gd name="connsiteX351" fmla="*/ 78541 w 440622"/>
                  <a:gd name="connsiteY351" fmla="*/ 13439 h 345008"/>
                  <a:gd name="connsiteX352" fmla="*/ 65102 w 440622"/>
                  <a:gd name="connsiteY352" fmla="*/ 0 h 345008"/>
                  <a:gd name="connsiteX353" fmla="*/ 51663 w 440622"/>
                  <a:gd name="connsiteY353" fmla="*/ 13439 h 345008"/>
                  <a:gd name="connsiteX354" fmla="*/ 65102 w 440622"/>
                  <a:gd name="connsiteY354" fmla="*/ 26878 h 345008"/>
                  <a:gd name="connsiteX355" fmla="*/ 13439 w 440622"/>
                  <a:gd name="connsiteY355" fmla="*/ 26878 h 345008"/>
                  <a:gd name="connsiteX356" fmla="*/ 26878 w 440622"/>
                  <a:gd name="connsiteY356" fmla="*/ 13439 h 345008"/>
                  <a:gd name="connsiteX357" fmla="*/ 13439 w 440622"/>
                  <a:gd name="connsiteY357" fmla="*/ 0 h 345008"/>
                  <a:gd name="connsiteX358" fmla="*/ 0 w 440622"/>
                  <a:gd name="connsiteY358" fmla="*/ 13439 h 345008"/>
                  <a:gd name="connsiteX359" fmla="*/ 13439 w 440622"/>
                  <a:gd name="connsiteY359" fmla="*/ 26878 h 3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440622" h="345008">
                    <a:moveTo>
                      <a:pt x="427184" y="345008"/>
                    </a:moveTo>
                    <a:cubicBezTo>
                      <a:pt x="434606" y="345008"/>
                      <a:pt x="440623" y="338991"/>
                      <a:pt x="440623" y="331569"/>
                    </a:cubicBezTo>
                    <a:cubicBezTo>
                      <a:pt x="440623" y="324147"/>
                      <a:pt x="434606" y="318130"/>
                      <a:pt x="427184" y="318130"/>
                    </a:cubicBezTo>
                    <a:cubicBezTo>
                      <a:pt x="419762" y="318130"/>
                      <a:pt x="413745" y="324147"/>
                      <a:pt x="413745" y="331569"/>
                    </a:cubicBezTo>
                    <a:cubicBezTo>
                      <a:pt x="413745" y="338991"/>
                      <a:pt x="419762" y="345008"/>
                      <a:pt x="427184" y="345008"/>
                    </a:cubicBezTo>
                    <a:close/>
                    <a:moveTo>
                      <a:pt x="375521" y="345008"/>
                    </a:moveTo>
                    <a:cubicBezTo>
                      <a:pt x="382943" y="345008"/>
                      <a:pt x="388959" y="338991"/>
                      <a:pt x="388959" y="331569"/>
                    </a:cubicBezTo>
                    <a:cubicBezTo>
                      <a:pt x="388959" y="324147"/>
                      <a:pt x="382943" y="318130"/>
                      <a:pt x="375521" y="318130"/>
                    </a:cubicBezTo>
                    <a:cubicBezTo>
                      <a:pt x="368099" y="318130"/>
                      <a:pt x="362082" y="324147"/>
                      <a:pt x="362082" y="331569"/>
                    </a:cubicBezTo>
                    <a:cubicBezTo>
                      <a:pt x="362082" y="338991"/>
                      <a:pt x="368099" y="345008"/>
                      <a:pt x="375521" y="345008"/>
                    </a:cubicBezTo>
                    <a:close/>
                    <a:moveTo>
                      <a:pt x="323748" y="345008"/>
                    </a:moveTo>
                    <a:cubicBezTo>
                      <a:pt x="331170" y="345008"/>
                      <a:pt x="337187" y="338991"/>
                      <a:pt x="337187" y="331569"/>
                    </a:cubicBezTo>
                    <a:cubicBezTo>
                      <a:pt x="337187" y="324147"/>
                      <a:pt x="331170" y="318130"/>
                      <a:pt x="323748" y="318130"/>
                    </a:cubicBezTo>
                    <a:cubicBezTo>
                      <a:pt x="316326" y="318130"/>
                      <a:pt x="310309" y="324147"/>
                      <a:pt x="310309" y="331569"/>
                    </a:cubicBezTo>
                    <a:cubicBezTo>
                      <a:pt x="310309" y="338991"/>
                      <a:pt x="316326" y="345008"/>
                      <a:pt x="323748" y="345008"/>
                    </a:cubicBezTo>
                    <a:close/>
                    <a:moveTo>
                      <a:pt x="272085" y="345008"/>
                    </a:moveTo>
                    <a:cubicBezTo>
                      <a:pt x="279507" y="345008"/>
                      <a:pt x="285524" y="338991"/>
                      <a:pt x="285524" y="331569"/>
                    </a:cubicBezTo>
                    <a:cubicBezTo>
                      <a:pt x="285524" y="324147"/>
                      <a:pt x="279507" y="318130"/>
                      <a:pt x="272085" y="318130"/>
                    </a:cubicBezTo>
                    <a:cubicBezTo>
                      <a:pt x="264663" y="318130"/>
                      <a:pt x="258646" y="324147"/>
                      <a:pt x="258646" y="331569"/>
                    </a:cubicBezTo>
                    <a:cubicBezTo>
                      <a:pt x="258646" y="338991"/>
                      <a:pt x="264663" y="345008"/>
                      <a:pt x="272085" y="345008"/>
                    </a:cubicBezTo>
                    <a:close/>
                    <a:moveTo>
                      <a:pt x="220312" y="345008"/>
                    </a:moveTo>
                    <a:cubicBezTo>
                      <a:pt x="227734" y="345008"/>
                      <a:pt x="233750" y="338991"/>
                      <a:pt x="233750" y="331569"/>
                    </a:cubicBezTo>
                    <a:cubicBezTo>
                      <a:pt x="233750" y="324147"/>
                      <a:pt x="227734" y="318130"/>
                      <a:pt x="220312" y="318130"/>
                    </a:cubicBezTo>
                    <a:cubicBezTo>
                      <a:pt x="212889" y="318130"/>
                      <a:pt x="206873" y="324147"/>
                      <a:pt x="206873" y="331569"/>
                    </a:cubicBezTo>
                    <a:cubicBezTo>
                      <a:pt x="206873" y="338991"/>
                      <a:pt x="212889" y="345008"/>
                      <a:pt x="220312" y="345008"/>
                    </a:cubicBezTo>
                    <a:close/>
                    <a:moveTo>
                      <a:pt x="168649" y="345008"/>
                    </a:moveTo>
                    <a:cubicBezTo>
                      <a:pt x="176071" y="345008"/>
                      <a:pt x="182088" y="338991"/>
                      <a:pt x="182088" y="331569"/>
                    </a:cubicBezTo>
                    <a:cubicBezTo>
                      <a:pt x="182088" y="324147"/>
                      <a:pt x="176071" y="318130"/>
                      <a:pt x="168649" y="318130"/>
                    </a:cubicBezTo>
                    <a:cubicBezTo>
                      <a:pt x="161226" y="318130"/>
                      <a:pt x="155210" y="324147"/>
                      <a:pt x="155210" y="331569"/>
                    </a:cubicBezTo>
                    <a:cubicBezTo>
                      <a:pt x="155210" y="338991"/>
                      <a:pt x="161226" y="345008"/>
                      <a:pt x="168649" y="345008"/>
                    </a:cubicBezTo>
                    <a:close/>
                    <a:moveTo>
                      <a:pt x="116875" y="345008"/>
                    </a:moveTo>
                    <a:cubicBezTo>
                      <a:pt x="124297" y="345008"/>
                      <a:pt x="130314" y="338991"/>
                      <a:pt x="130314" y="331569"/>
                    </a:cubicBezTo>
                    <a:cubicBezTo>
                      <a:pt x="130314" y="324147"/>
                      <a:pt x="124297" y="318130"/>
                      <a:pt x="116875" y="318130"/>
                    </a:cubicBezTo>
                    <a:cubicBezTo>
                      <a:pt x="109453" y="318130"/>
                      <a:pt x="103436" y="324147"/>
                      <a:pt x="103436" y="331569"/>
                    </a:cubicBezTo>
                    <a:cubicBezTo>
                      <a:pt x="103436" y="338991"/>
                      <a:pt x="109453" y="345008"/>
                      <a:pt x="116875" y="345008"/>
                    </a:cubicBezTo>
                    <a:close/>
                    <a:moveTo>
                      <a:pt x="65102" y="345008"/>
                    </a:moveTo>
                    <a:cubicBezTo>
                      <a:pt x="72524" y="345008"/>
                      <a:pt x="78541" y="338991"/>
                      <a:pt x="78541" y="331569"/>
                    </a:cubicBezTo>
                    <a:cubicBezTo>
                      <a:pt x="78541" y="324147"/>
                      <a:pt x="72524" y="318130"/>
                      <a:pt x="65102" y="318130"/>
                    </a:cubicBezTo>
                    <a:cubicBezTo>
                      <a:pt x="57680" y="318130"/>
                      <a:pt x="51663" y="324147"/>
                      <a:pt x="51663" y="331569"/>
                    </a:cubicBezTo>
                    <a:cubicBezTo>
                      <a:pt x="51663" y="338991"/>
                      <a:pt x="57680" y="345008"/>
                      <a:pt x="65102" y="345008"/>
                    </a:cubicBezTo>
                    <a:close/>
                    <a:moveTo>
                      <a:pt x="13439" y="345008"/>
                    </a:moveTo>
                    <a:cubicBezTo>
                      <a:pt x="20861" y="345008"/>
                      <a:pt x="26878" y="338991"/>
                      <a:pt x="26878" y="331569"/>
                    </a:cubicBezTo>
                    <a:cubicBezTo>
                      <a:pt x="26878" y="324147"/>
                      <a:pt x="20861" y="318130"/>
                      <a:pt x="13439" y="318130"/>
                    </a:cubicBezTo>
                    <a:cubicBezTo>
                      <a:pt x="6017" y="318130"/>
                      <a:pt x="0" y="324147"/>
                      <a:pt x="0" y="331569"/>
                    </a:cubicBezTo>
                    <a:cubicBezTo>
                      <a:pt x="0" y="338991"/>
                      <a:pt x="6017" y="345008"/>
                      <a:pt x="13439" y="345008"/>
                    </a:cubicBezTo>
                    <a:close/>
                    <a:moveTo>
                      <a:pt x="427184" y="299514"/>
                    </a:moveTo>
                    <a:cubicBezTo>
                      <a:pt x="434606" y="299514"/>
                      <a:pt x="440623" y="293497"/>
                      <a:pt x="440623" y="286075"/>
                    </a:cubicBezTo>
                    <a:cubicBezTo>
                      <a:pt x="440623" y="278653"/>
                      <a:pt x="434606" y="272636"/>
                      <a:pt x="427184" y="272636"/>
                    </a:cubicBezTo>
                    <a:cubicBezTo>
                      <a:pt x="419762" y="272636"/>
                      <a:pt x="413745" y="278653"/>
                      <a:pt x="413745" y="286075"/>
                    </a:cubicBezTo>
                    <a:cubicBezTo>
                      <a:pt x="413745" y="293497"/>
                      <a:pt x="419762" y="299514"/>
                      <a:pt x="427184" y="299514"/>
                    </a:cubicBezTo>
                    <a:close/>
                    <a:moveTo>
                      <a:pt x="375521" y="299514"/>
                    </a:moveTo>
                    <a:cubicBezTo>
                      <a:pt x="382943" y="299514"/>
                      <a:pt x="388959" y="293497"/>
                      <a:pt x="388959" y="286075"/>
                    </a:cubicBezTo>
                    <a:cubicBezTo>
                      <a:pt x="388959" y="278653"/>
                      <a:pt x="382943" y="272636"/>
                      <a:pt x="375521" y="272636"/>
                    </a:cubicBezTo>
                    <a:cubicBezTo>
                      <a:pt x="368099" y="272636"/>
                      <a:pt x="362082" y="278653"/>
                      <a:pt x="362082" y="286075"/>
                    </a:cubicBezTo>
                    <a:cubicBezTo>
                      <a:pt x="362082" y="293497"/>
                      <a:pt x="368099" y="299514"/>
                      <a:pt x="375521" y="299514"/>
                    </a:cubicBezTo>
                    <a:close/>
                    <a:moveTo>
                      <a:pt x="323748" y="299514"/>
                    </a:moveTo>
                    <a:cubicBezTo>
                      <a:pt x="331170" y="299514"/>
                      <a:pt x="337187" y="293497"/>
                      <a:pt x="337187" y="286075"/>
                    </a:cubicBezTo>
                    <a:cubicBezTo>
                      <a:pt x="337187" y="278653"/>
                      <a:pt x="331170" y="272636"/>
                      <a:pt x="323748" y="272636"/>
                    </a:cubicBezTo>
                    <a:cubicBezTo>
                      <a:pt x="316326" y="272636"/>
                      <a:pt x="310309" y="278653"/>
                      <a:pt x="310309" y="286075"/>
                    </a:cubicBezTo>
                    <a:cubicBezTo>
                      <a:pt x="310309" y="293497"/>
                      <a:pt x="316326" y="299514"/>
                      <a:pt x="323748" y="299514"/>
                    </a:cubicBezTo>
                    <a:close/>
                    <a:moveTo>
                      <a:pt x="272085" y="299514"/>
                    </a:moveTo>
                    <a:cubicBezTo>
                      <a:pt x="279507" y="299514"/>
                      <a:pt x="285524" y="293497"/>
                      <a:pt x="285524" y="286075"/>
                    </a:cubicBezTo>
                    <a:cubicBezTo>
                      <a:pt x="285524" y="278653"/>
                      <a:pt x="279507" y="272636"/>
                      <a:pt x="272085" y="272636"/>
                    </a:cubicBezTo>
                    <a:cubicBezTo>
                      <a:pt x="264663" y="272636"/>
                      <a:pt x="258646" y="278653"/>
                      <a:pt x="258646" y="286075"/>
                    </a:cubicBezTo>
                    <a:cubicBezTo>
                      <a:pt x="258646" y="293497"/>
                      <a:pt x="264663" y="299514"/>
                      <a:pt x="272085" y="299514"/>
                    </a:cubicBezTo>
                    <a:close/>
                    <a:moveTo>
                      <a:pt x="220312" y="299514"/>
                    </a:moveTo>
                    <a:cubicBezTo>
                      <a:pt x="227734" y="299514"/>
                      <a:pt x="233750" y="293497"/>
                      <a:pt x="233750" y="286075"/>
                    </a:cubicBezTo>
                    <a:cubicBezTo>
                      <a:pt x="233750" y="278653"/>
                      <a:pt x="227734" y="272636"/>
                      <a:pt x="220312" y="272636"/>
                    </a:cubicBezTo>
                    <a:cubicBezTo>
                      <a:pt x="212889" y="272636"/>
                      <a:pt x="206873" y="278653"/>
                      <a:pt x="206873" y="286075"/>
                    </a:cubicBezTo>
                    <a:cubicBezTo>
                      <a:pt x="206873" y="293497"/>
                      <a:pt x="212889" y="299514"/>
                      <a:pt x="220312" y="299514"/>
                    </a:cubicBezTo>
                    <a:close/>
                    <a:moveTo>
                      <a:pt x="168649" y="299514"/>
                    </a:moveTo>
                    <a:cubicBezTo>
                      <a:pt x="176071" y="299514"/>
                      <a:pt x="182088" y="293497"/>
                      <a:pt x="182088" y="286075"/>
                    </a:cubicBezTo>
                    <a:cubicBezTo>
                      <a:pt x="182088" y="278653"/>
                      <a:pt x="176071" y="272636"/>
                      <a:pt x="168649" y="272636"/>
                    </a:cubicBezTo>
                    <a:cubicBezTo>
                      <a:pt x="161226" y="272636"/>
                      <a:pt x="155210" y="278653"/>
                      <a:pt x="155210" y="286075"/>
                    </a:cubicBezTo>
                    <a:cubicBezTo>
                      <a:pt x="155210" y="293497"/>
                      <a:pt x="161226" y="299514"/>
                      <a:pt x="168649" y="299514"/>
                    </a:cubicBezTo>
                    <a:close/>
                    <a:moveTo>
                      <a:pt x="116875" y="299514"/>
                    </a:moveTo>
                    <a:cubicBezTo>
                      <a:pt x="124297" y="299514"/>
                      <a:pt x="130314" y="293497"/>
                      <a:pt x="130314" y="286075"/>
                    </a:cubicBezTo>
                    <a:cubicBezTo>
                      <a:pt x="130314" y="278653"/>
                      <a:pt x="124297" y="272636"/>
                      <a:pt x="116875" y="272636"/>
                    </a:cubicBezTo>
                    <a:cubicBezTo>
                      <a:pt x="109453" y="272636"/>
                      <a:pt x="103436" y="278653"/>
                      <a:pt x="103436" y="286075"/>
                    </a:cubicBezTo>
                    <a:cubicBezTo>
                      <a:pt x="103436" y="293497"/>
                      <a:pt x="109453" y="299514"/>
                      <a:pt x="116875" y="299514"/>
                    </a:cubicBezTo>
                    <a:close/>
                    <a:moveTo>
                      <a:pt x="65102" y="299514"/>
                    </a:moveTo>
                    <a:cubicBezTo>
                      <a:pt x="72524" y="299514"/>
                      <a:pt x="78541" y="293497"/>
                      <a:pt x="78541" y="286075"/>
                    </a:cubicBezTo>
                    <a:cubicBezTo>
                      <a:pt x="78541" y="278653"/>
                      <a:pt x="72524" y="272636"/>
                      <a:pt x="65102" y="272636"/>
                    </a:cubicBezTo>
                    <a:cubicBezTo>
                      <a:pt x="57680" y="272636"/>
                      <a:pt x="51663" y="278653"/>
                      <a:pt x="51663" y="286075"/>
                    </a:cubicBezTo>
                    <a:cubicBezTo>
                      <a:pt x="51663" y="293497"/>
                      <a:pt x="57680" y="299514"/>
                      <a:pt x="65102" y="299514"/>
                    </a:cubicBezTo>
                    <a:close/>
                    <a:moveTo>
                      <a:pt x="13439" y="299514"/>
                    </a:moveTo>
                    <a:cubicBezTo>
                      <a:pt x="20861" y="299514"/>
                      <a:pt x="26878" y="293497"/>
                      <a:pt x="26878" y="286075"/>
                    </a:cubicBezTo>
                    <a:cubicBezTo>
                      <a:pt x="26878" y="278653"/>
                      <a:pt x="20861" y="272636"/>
                      <a:pt x="13439" y="272636"/>
                    </a:cubicBezTo>
                    <a:cubicBezTo>
                      <a:pt x="6017" y="272636"/>
                      <a:pt x="0" y="278653"/>
                      <a:pt x="0" y="286075"/>
                    </a:cubicBezTo>
                    <a:cubicBezTo>
                      <a:pt x="0" y="293497"/>
                      <a:pt x="6017" y="299514"/>
                      <a:pt x="13439" y="299514"/>
                    </a:cubicBezTo>
                    <a:close/>
                    <a:moveTo>
                      <a:pt x="427184" y="254129"/>
                    </a:moveTo>
                    <a:cubicBezTo>
                      <a:pt x="434606" y="254129"/>
                      <a:pt x="440623" y="248113"/>
                      <a:pt x="440623" y="240690"/>
                    </a:cubicBezTo>
                    <a:cubicBezTo>
                      <a:pt x="440623" y="233268"/>
                      <a:pt x="434606" y="227251"/>
                      <a:pt x="427184" y="227251"/>
                    </a:cubicBezTo>
                    <a:cubicBezTo>
                      <a:pt x="419762" y="227251"/>
                      <a:pt x="413745" y="233268"/>
                      <a:pt x="413745" y="240690"/>
                    </a:cubicBezTo>
                    <a:cubicBezTo>
                      <a:pt x="413745" y="248113"/>
                      <a:pt x="419762" y="254129"/>
                      <a:pt x="427184" y="254129"/>
                    </a:cubicBezTo>
                    <a:close/>
                    <a:moveTo>
                      <a:pt x="375521" y="254129"/>
                    </a:moveTo>
                    <a:cubicBezTo>
                      <a:pt x="382943" y="254129"/>
                      <a:pt x="388959" y="248113"/>
                      <a:pt x="388959" y="240690"/>
                    </a:cubicBezTo>
                    <a:cubicBezTo>
                      <a:pt x="388959" y="233268"/>
                      <a:pt x="382943" y="227251"/>
                      <a:pt x="375521" y="227251"/>
                    </a:cubicBezTo>
                    <a:cubicBezTo>
                      <a:pt x="368099" y="227251"/>
                      <a:pt x="362082" y="233268"/>
                      <a:pt x="362082" y="240690"/>
                    </a:cubicBezTo>
                    <a:cubicBezTo>
                      <a:pt x="362082" y="248113"/>
                      <a:pt x="368099" y="254129"/>
                      <a:pt x="375521" y="254129"/>
                    </a:cubicBezTo>
                    <a:close/>
                    <a:moveTo>
                      <a:pt x="323748" y="254129"/>
                    </a:moveTo>
                    <a:cubicBezTo>
                      <a:pt x="331170" y="254129"/>
                      <a:pt x="337187" y="248113"/>
                      <a:pt x="337187" y="240690"/>
                    </a:cubicBezTo>
                    <a:cubicBezTo>
                      <a:pt x="337187" y="233268"/>
                      <a:pt x="331170" y="227251"/>
                      <a:pt x="323748" y="227251"/>
                    </a:cubicBezTo>
                    <a:cubicBezTo>
                      <a:pt x="316326" y="227251"/>
                      <a:pt x="310309" y="233268"/>
                      <a:pt x="310309" y="240690"/>
                    </a:cubicBezTo>
                    <a:cubicBezTo>
                      <a:pt x="310309" y="248113"/>
                      <a:pt x="316326" y="254129"/>
                      <a:pt x="323748" y="254129"/>
                    </a:cubicBezTo>
                    <a:close/>
                    <a:moveTo>
                      <a:pt x="272085" y="254129"/>
                    </a:moveTo>
                    <a:cubicBezTo>
                      <a:pt x="279507" y="254129"/>
                      <a:pt x="285524" y="248113"/>
                      <a:pt x="285524" y="240690"/>
                    </a:cubicBezTo>
                    <a:cubicBezTo>
                      <a:pt x="285524" y="233268"/>
                      <a:pt x="279507" y="227251"/>
                      <a:pt x="272085" y="227251"/>
                    </a:cubicBezTo>
                    <a:cubicBezTo>
                      <a:pt x="264663" y="227251"/>
                      <a:pt x="258646" y="233268"/>
                      <a:pt x="258646" y="240690"/>
                    </a:cubicBezTo>
                    <a:cubicBezTo>
                      <a:pt x="258646" y="248113"/>
                      <a:pt x="264663" y="254129"/>
                      <a:pt x="272085" y="254129"/>
                    </a:cubicBezTo>
                    <a:close/>
                    <a:moveTo>
                      <a:pt x="220312" y="254129"/>
                    </a:moveTo>
                    <a:cubicBezTo>
                      <a:pt x="227734" y="254129"/>
                      <a:pt x="233750" y="248113"/>
                      <a:pt x="233750" y="240690"/>
                    </a:cubicBezTo>
                    <a:cubicBezTo>
                      <a:pt x="233750" y="233268"/>
                      <a:pt x="227734" y="227251"/>
                      <a:pt x="220312" y="227251"/>
                    </a:cubicBezTo>
                    <a:cubicBezTo>
                      <a:pt x="212889" y="227251"/>
                      <a:pt x="206873" y="233268"/>
                      <a:pt x="206873" y="240690"/>
                    </a:cubicBezTo>
                    <a:cubicBezTo>
                      <a:pt x="206873" y="248113"/>
                      <a:pt x="212889" y="254129"/>
                      <a:pt x="220312" y="254129"/>
                    </a:cubicBezTo>
                    <a:close/>
                    <a:moveTo>
                      <a:pt x="168649" y="254129"/>
                    </a:moveTo>
                    <a:cubicBezTo>
                      <a:pt x="176071" y="254129"/>
                      <a:pt x="182088" y="248113"/>
                      <a:pt x="182088" y="240690"/>
                    </a:cubicBezTo>
                    <a:cubicBezTo>
                      <a:pt x="182088" y="233268"/>
                      <a:pt x="176071" y="227251"/>
                      <a:pt x="168649" y="227251"/>
                    </a:cubicBezTo>
                    <a:cubicBezTo>
                      <a:pt x="161226" y="227251"/>
                      <a:pt x="155210" y="233268"/>
                      <a:pt x="155210" y="240690"/>
                    </a:cubicBezTo>
                    <a:cubicBezTo>
                      <a:pt x="155210" y="248113"/>
                      <a:pt x="161226" y="254129"/>
                      <a:pt x="168649" y="254129"/>
                    </a:cubicBezTo>
                    <a:close/>
                    <a:moveTo>
                      <a:pt x="116875" y="254129"/>
                    </a:moveTo>
                    <a:cubicBezTo>
                      <a:pt x="124297" y="254129"/>
                      <a:pt x="130314" y="248113"/>
                      <a:pt x="130314" y="240690"/>
                    </a:cubicBezTo>
                    <a:cubicBezTo>
                      <a:pt x="130314" y="233268"/>
                      <a:pt x="124297" y="227251"/>
                      <a:pt x="116875" y="227251"/>
                    </a:cubicBezTo>
                    <a:cubicBezTo>
                      <a:pt x="109453" y="227251"/>
                      <a:pt x="103436" y="233268"/>
                      <a:pt x="103436" y="240690"/>
                    </a:cubicBezTo>
                    <a:cubicBezTo>
                      <a:pt x="103436" y="248113"/>
                      <a:pt x="109453" y="254129"/>
                      <a:pt x="116875" y="254129"/>
                    </a:cubicBezTo>
                    <a:close/>
                    <a:moveTo>
                      <a:pt x="65102" y="254129"/>
                    </a:moveTo>
                    <a:cubicBezTo>
                      <a:pt x="72524" y="254129"/>
                      <a:pt x="78541" y="248113"/>
                      <a:pt x="78541" y="240690"/>
                    </a:cubicBezTo>
                    <a:cubicBezTo>
                      <a:pt x="78541" y="233268"/>
                      <a:pt x="72524" y="227251"/>
                      <a:pt x="65102" y="227251"/>
                    </a:cubicBezTo>
                    <a:cubicBezTo>
                      <a:pt x="57680" y="227251"/>
                      <a:pt x="51663" y="233268"/>
                      <a:pt x="51663" y="240690"/>
                    </a:cubicBezTo>
                    <a:cubicBezTo>
                      <a:pt x="51663" y="248113"/>
                      <a:pt x="57680" y="254129"/>
                      <a:pt x="65102" y="254129"/>
                    </a:cubicBezTo>
                    <a:close/>
                    <a:moveTo>
                      <a:pt x="13439" y="254129"/>
                    </a:moveTo>
                    <a:cubicBezTo>
                      <a:pt x="20861" y="254129"/>
                      <a:pt x="26878" y="248113"/>
                      <a:pt x="26878" y="240690"/>
                    </a:cubicBezTo>
                    <a:cubicBezTo>
                      <a:pt x="26878" y="233268"/>
                      <a:pt x="20861" y="227251"/>
                      <a:pt x="13439" y="227251"/>
                    </a:cubicBezTo>
                    <a:cubicBezTo>
                      <a:pt x="6017" y="227251"/>
                      <a:pt x="0" y="233268"/>
                      <a:pt x="0" y="240690"/>
                    </a:cubicBezTo>
                    <a:cubicBezTo>
                      <a:pt x="0" y="248113"/>
                      <a:pt x="6017" y="254129"/>
                      <a:pt x="13439" y="254129"/>
                    </a:cubicBezTo>
                    <a:close/>
                    <a:moveTo>
                      <a:pt x="427184" y="208635"/>
                    </a:moveTo>
                    <a:cubicBezTo>
                      <a:pt x="434606" y="208635"/>
                      <a:pt x="440623" y="202618"/>
                      <a:pt x="440623" y="195196"/>
                    </a:cubicBezTo>
                    <a:cubicBezTo>
                      <a:pt x="440623" y="187774"/>
                      <a:pt x="434606" y="181757"/>
                      <a:pt x="427184" y="181757"/>
                    </a:cubicBezTo>
                    <a:cubicBezTo>
                      <a:pt x="419762" y="181757"/>
                      <a:pt x="413745" y="187774"/>
                      <a:pt x="413745" y="195196"/>
                    </a:cubicBezTo>
                    <a:cubicBezTo>
                      <a:pt x="413745" y="202618"/>
                      <a:pt x="419762" y="208635"/>
                      <a:pt x="427184" y="208635"/>
                    </a:cubicBezTo>
                    <a:close/>
                    <a:moveTo>
                      <a:pt x="375521" y="208635"/>
                    </a:moveTo>
                    <a:cubicBezTo>
                      <a:pt x="382943" y="208635"/>
                      <a:pt x="388959" y="202618"/>
                      <a:pt x="388959" y="195196"/>
                    </a:cubicBezTo>
                    <a:cubicBezTo>
                      <a:pt x="388959" y="187774"/>
                      <a:pt x="382943" y="181757"/>
                      <a:pt x="375521" y="181757"/>
                    </a:cubicBezTo>
                    <a:cubicBezTo>
                      <a:pt x="368099" y="181757"/>
                      <a:pt x="362082" y="187774"/>
                      <a:pt x="362082" y="195196"/>
                    </a:cubicBezTo>
                    <a:cubicBezTo>
                      <a:pt x="362082" y="202618"/>
                      <a:pt x="368099" y="208635"/>
                      <a:pt x="375521" y="208635"/>
                    </a:cubicBezTo>
                    <a:close/>
                    <a:moveTo>
                      <a:pt x="323748" y="208635"/>
                    </a:moveTo>
                    <a:cubicBezTo>
                      <a:pt x="331170" y="208635"/>
                      <a:pt x="337187" y="202618"/>
                      <a:pt x="337187" y="195196"/>
                    </a:cubicBezTo>
                    <a:cubicBezTo>
                      <a:pt x="337187" y="187774"/>
                      <a:pt x="331170" y="181757"/>
                      <a:pt x="323748" y="181757"/>
                    </a:cubicBezTo>
                    <a:cubicBezTo>
                      <a:pt x="316326" y="181757"/>
                      <a:pt x="310309" y="187774"/>
                      <a:pt x="310309" y="195196"/>
                    </a:cubicBezTo>
                    <a:cubicBezTo>
                      <a:pt x="310309" y="202618"/>
                      <a:pt x="316326" y="208635"/>
                      <a:pt x="323748" y="208635"/>
                    </a:cubicBezTo>
                    <a:close/>
                    <a:moveTo>
                      <a:pt x="272085" y="208635"/>
                    </a:moveTo>
                    <a:cubicBezTo>
                      <a:pt x="279507" y="208635"/>
                      <a:pt x="285524" y="202618"/>
                      <a:pt x="285524" y="195196"/>
                    </a:cubicBezTo>
                    <a:cubicBezTo>
                      <a:pt x="285524" y="187774"/>
                      <a:pt x="279507" y="181757"/>
                      <a:pt x="272085" y="181757"/>
                    </a:cubicBezTo>
                    <a:cubicBezTo>
                      <a:pt x="264663" y="181757"/>
                      <a:pt x="258646" y="187774"/>
                      <a:pt x="258646" y="195196"/>
                    </a:cubicBezTo>
                    <a:cubicBezTo>
                      <a:pt x="258646" y="202618"/>
                      <a:pt x="264663" y="208635"/>
                      <a:pt x="272085" y="208635"/>
                    </a:cubicBezTo>
                    <a:close/>
                    <a:moveTo>
                      <a:pt x="220312" y="208635"/>
                    </a:moveTo>
                    <a:cubicBezTo>
                      <a:pt x="227734" y="208635"/>
                      <a:pt x="233750" y="202618"/>
                      <a:pt x="233750" y="195196"/>
                    </a:cubicBezTo>
                    <a:cubicBezTo>
                      <a:pt x="233750" y="187774"/>
                      <a:pt x="227734" y="181757"/>
                      <a:pt x="220312" y="181757"/>
                    </a:cubicBezTo>
                    <a:cubicBezTo>
                      <a:pt x="212889" y="181757"/>
                      <a:pt x="206873" y="187774"/>
                      <a:pt x="206873" y="195196"/>
                    </a:cubicBezTo>
                    <a:cubicBezTo>
                      <a:pt x="206873" y="202618"/>
                      <a:pt x="212889" y="208635"/>
                      <a:pt x="220312" y="208635"/>
                    </a:cubicBezTo>
                    <a:close/>
                    <a:moveTo>
                      <a:pt x="168649" y="208635"/>
                    </a:moveTo>
                    <a:cubicBezTo>
                      <a:pt x="176071" y="208635"/>
                      <a:pt x="182088" y="202618"/>
                      <a:pt x="182088" y="195196"/>
                    </a:cubicBezTo>
                    <a:cubicBezTo>
                      <a:pt x="182088" y="187774"/>
                      <a:pt x="176071" y="181757"/>
                      <a:pt x="168649" y="181757"/>
                    </a:cubicBezTo>
                    <a:cubicBezTo>
                      <a:pt x="161226" y="181757"/>
                      <a:pt x="155210" y="187774"/>
                      <a:pt x="155210" y="195196"/>
                    </a:cubicBezTo>
                    <a:cubicBezTo>
                      <a:pt x="155210" y="202618"/>
                      <a:pt x="161226" y="208635"/>
                      <a:pt x="168649" y="208635"/>
                    </a:cubicBezTo>
                    <a:close/>
                    <a:moveTo>
                      <a:pt x="116875" y="208635"/>
                    </a:moveTo>
                    <a:cubicBezTo>
                      <a:pt x="124297" y="208635"/>
                      <a:pt x="130314" y="202618"/>
                      <a:pt x="130314" y="195196"/>
                    </a:cubicBezTo>
                    <a:cubicBezTo>
                      <a:pt x="130314" y="187774"/>
                      <a:pt x="124297" y="181757"/>
                      <a:pt x="116875" y="181757"/>
                    </a:cubicBezTo>
                    <a:cubicBezTo>
                      <a:pt x="109453" y="181757"/>
                      <a:pt x="103436" y="187774"/>
                      <a:pt x="103436" y="195196"/>
                    </a:cubicBezTo>
                    <a:cubicBezTo>
                      <a:pt x="103436" y="202618"/>
                      <a:pt x="109453" y="208635"/>
                      <a:pt x="116875" y="208635"/>
                    </a:cubicBezTo>
                    <a:close/>
                    <a:moveTo>
                      <a:pt x="65102" y="208635"/>
                    </a:moveTo>
                    <a:cubicBezTo>
                      <a:pt x="72524" y="208635"/>
                      <a:pt x="78541" y="202618"/>
                      <a:pt x="78541" y="195196"/>
                    </a:cubicBezTo>
                    <a:cubicBezTo>
                      <a:pt x="78541" y="187774"/>
                      <a:pt x="72524" y="181757"/>
                      <a:pt x="65102" y="181757"/>
                    </a:cubicBezTo>
                    <a:cubicBezTo>
                      <a:pt x="57680" y="181757"/>
                      <a:pt x="51663" y="187774"/>
                      <a:pt x="51663" y="195196"/>
                    </a:cubicBezTo>
                    <a:cubicBezTo>
                      <a:pt x="51663" y="202618"/>
                      <a:pt x="57680" y="208635"/>
                      <a:pt x="65102" y="208635"/>
                    </a:cubicBezTo>
                    <a:close/>
                    <a:moveTo>
                      <a:pt x="13439" y="208635"/>
                    </a:moveTo>
                    <a:cubicBezTo>
                      <a:pt x="20861" y="208635"/>
                      <a:pt x="26878" y="202618"/>
                      <a:pt x="26878" y="195196"/>
                    </a:cubicBezTo>
                    <a:cubicBezTo>
                      <a:pt x="26878" y="187774"/>
                      <a:pt x="20861" y="181757"/>
                      <a:pt x="13439" y="181757"/>
                    </a:cubicBezTo>
                    <a:cubicBezTo>
                      <a:pt x="6017" y="181757"/>
                      <a:pt x="0" y="187774"/>
                      <a:pt x="0" y="195196"/>
                    </a:cubicBezTo>
                    <a:cubicBezTo>
                      <a:pt x="0" y="202618"/>
                      <a:pt x="6017" y="208635"/>
                      <a:pt x="13439" y="208635"/>
                    </a:cubicBezTo>
                    <a:close/>
                    <a:moveTo>
                      <a:pt x="427184" y="163141"/>
                    </a:moveTo>
                    <a:cubicBezTo>
                      <a:pt x="434606" y="163141"/>
                      <a:pt x="440623" y="157124"/>
                      <a:pt x="440623" y="149702"/>
                    </a:cubicBezTo>
                    <a:cubicBezTo>
                      <a:pt x="440623" y="142280"/>
                      <a:pt x="434606" y="136263"/>
                      <a:pt x="427184" y="136263"/>
                    </a:cubicBezTo>
                    <a:cubicBezTo>
                      <a:pt x="419762" y="136263"/>
                      <a:pt x="413745" y="142280"/>
                      <a:pt x="413745" y="149702"/>
                    </a:cubicBezTo>
                    <a:cubicBezTo>
                      <a:pt x="413745" y="157124"/>
                      <a:pt x="419762" y="163141"/>
                      <a:pt x="427184" y="163141"/>
                    </a:cubicBezTo>
                    <a:close/>
                    <a:moveTo>
                      <a:pt x="375521" y="163141"/>
                    </a:moveTo>
                    <a:cubicBezTo>
                      <a:pt x="382943" y="163141"/>
                      <a:pt x="388959" y="157124"/>
                      <a:pt x="388959" y="149702"/>
                    </a:cubicBezTo>
                    <a:cubicBezTo>
                      <a:pt x="388959" y="142280"/>
                      <a:pt x="382943" y="136263"/>
                      <a:pt x="375521" y="136263"/>
                    </a:cubicBezTo>
                    <a:cubicBezTo>
                      <a:pt x="368099" y="136263"/>
                      <a:pt x="362082" y="142280"/>
                      <a:pt x="362082" y="149702"/>
                    </a:cubicBezTo>
                    <a:cubicBezTo>
                      <a:pt x="362082" y="157124"/>
                      <a:pt x="368099" y="163141"/>
                      <a:pt x="375521" y="163141"/>
                    </a:cubicBezTo>
                    <a:close/>
                    <a:moveTo>
                      <a:pt x="323748" y="163141"/>
                    </a:moveTo>
                    <a:cubicBezTo>
                      <a:pt x="331170" y="163141"/>
                      <a:pt x="337187" y="157124"/>
                      <a:pt x="337187" y="149702"/>
                    </a:cubicBezTo>
                    <a:cubicBezTo>
                      <a:pt x="337187" y="142280"/>
                      <a:pt x="331170" y="136263"/>
                      <a:pt x="323748" y="136263"/>
                    </a:cubicBezTo>
                    <a:cubicBezTo>
                      <a:pt x="316326" y="136263"/>
                      <a:pt x="310309" y="142280"/>
                      <a:pt x="310309" y="149702"/>
                    </a:cubicBezTo>
                    <a:cubicBezTo>
                      <a:pt x="310309" y="157124"/>
                      <a:pt x="316326" y="163141"/>
                      <a:pt x="323748" y="163141"/>
                    </a:cubicBezTo>
                    <a:close/>
                    <a:moveTo>
                      <a:pt x="272085" y="163141"/>
                    </a:moveTo>
                    <a:cubicBezTo>
                      <a:pt x="279507" y="163141"/>
                      <a:pt x="285524" y="157124"/>
                      <a:pt x="285524" y="149702"/>
                    </a:cubicBezTo>
                    <a:cubicBezTo>
                      <a:pt x="285524" y="142280"/>
                      <a:pt x="279507" y="136263"/>
                      <a:pt x="272085" y="136263"/>
                    </a:cubicBezTo>
                    <a:cubicBezTo>
                      <a:pt x="264663" y="136263"/>
                      <a:pt x="258646" y="142280"/>
                      <a:pt x="258646" y="149702"/>
                    </a:cubicBezTo>
                    <a:cubicBezTo>
                      <a:pt x="258646" y="157124"/>
                      <a:pt x="264663" y="163141"/>
                      <a:pt x="272085" y="163141"/>
                    </a:cubicBezTo>
                    <a:close/>
                    <a:moveTo>
                      <a:pt x="220312" y="163141"/>
                    </a:moveTo>
                    <a:cubicBezTo>
                      <a:pt x="227734" y="163141"/>
                      <a:pt x="233750" y="157124"/>
                      <a:pt x="233750" y="149702"/>
                    </a:cubicBezTo>
                    <a:cubicBezTo>
                      <a:pt x="233750" y="142280"/>
                      <a:pt x="227734" y="136263"/>
                      <a:pt x="220312" y="136263"/>
                    </a:cubicBezTo>
                    <a:cubicBezTo>
                      <a:pt x="212889" y="136263"/>
                      <a:pt x="206873" y="142280"/>
                      <a:pt x="206873" y="149702"/>
                    </a:cubicBezTo>
                    <a:cubicBezTo>
                      <a:pt x="206873" y="157124"/>
                      <a:pt x="212889" y="163141"/>
                      <a:pt x="220312" y="163141"/>
                    </a:cubicBezTo>
                    <a:close/>
                    <a:moveTo>
                      <a:pt x="168649" y="163141"/>
                    </a:moveTo>
                    <a:cubicBezTo>
                      <a:pt x="176071" y="163141"/>
                      <a:pt x="182088" y="157124"/>
                      <a:pt x="182088" y="149702"/>
                    </a:cubicBezTo>
                    <a:cubicBezTo>
                      <a:pt x="182088" y="142280"/>
                      <a:pt x="176071" y="136263"/>
                      <a:pt x="168649" y="136263"/>
                    </a:cubicBezTo>
                    <a:cubicBezTo>
                      <a:pt x="161226" y="136263"/>
                      <a:pt x="155210" y="142280"/>
                      <a:pt x="155210" y="149702"/>
                    </a:cubicBezTo>
                    <a:cubicBezTo>
                      <a:pt x="155210" y="157124"/>
                      <a:pt x="161226" y="163141"/>
                      <a:pt x="168649" y="163141"/>
                    </a:cubicBezTo>
                    <a:close/>
                    <a:moveTo>
                      <a:pt x="116875" y="163141"/>
                    </a:moveTo>
                    <a:cubicBezTo>
                      <a:pt x="124297" y="163141"/>
                      <a:pt x="130314" y="157124"/>
                      <a:pt x="130314" y="149702"/>
                    </a:cubicBezTo>
                    <a:cubicBezTo>
                      <a:pt x="130314" y="142280"/>
                      <a:pt x="124297" y="136263"/>
                      <a:pt x="116875" y="136263"/>
                    </a:cubicBezTo>
                    <a:cubicBezTo>
                      <a:pt x="109453" y="136263"/>
                      <a:pt x="103436" y="142280"/>
                      <a:pt x="103436" y="149702"/>
                    </a:cubicBezTo>
                    <a:cubicBezTo>
                      <a:pt x="103436" y="157124"/>
                      <a:pt x="109453" y="163141"/>
                      <a:pt x="116875" y="163141"/>
                    </a:cubicBezTo>
                    <a:close/>
                    <a:moveTo>
                      <a:pt x="65102" y="163141"/>
                    </a:moveTo>
                    <a:cubicBezTo>
                      <a:pt x="72524" y="163141"/>
                      <a:pt x="78541" y="157124"/>
                      <a:pt x="78541" y="149702"/>
                    </a:cubicBezTo>
                    <a:cubicBezTo>
                      <a:pt x="78541" y="142280"/>
                      <a:pt x="72524" y="136263"/>
                      <a:pt x="65102" y="136263"/>
                    </a:cubicBezTo>
                    <a:cubicBezTo>
                      <a:pt x="57680" y="136263"/>
                      <a:pt x="51663" y="142280"/>
                      <a:pt x="51663" y="149702"/>
                    </a:cubicBezTo>
                    <a:cubicBezTo>
                      <a:pt x="51663" y="157124"/>
                      <a:pt x="57680" y="163141"/>
                      <a:pt x="65102" y="163141"/>
                    </a:cubicBezTo>
                    <a:close/>
                    <a:moveTo>
                      <a:pt x="13439" y="163141"/>
                    </a:moveTo>
                    <a:cubicBezTo>
                      <a:pt x="20861" y="163141"/>
                      <a:pt x="26878" y="157124"/>
                      <a:pt x="26878" y="149702"/>
                    </a:cubicBezTo>
                    <a:cubicBezTo>
                      <a:pt x="26878" y="142280"/>
                      <a:pt x="20861" y="136263"/>
                      <a:pt x="13439" y="136263"/>
                    </a:cubicBezTo>
                    <a:cubicBezTo>
                      <a:pt x="6017" y="136263"/>
                      <a:pt x="0" y="142280"/>
                      <a:pt x="0" y="149702"/>
                    </a:cubicBezTo>
                    <a:cubicBezTo>
                      <a:pt x="0" y="157124"/>
                      <a:pt x="6017" y="163141"/>
                      <a:pt x="13439" y="163141"/>
                    </a:cubicBezTo>
                    <a:close/>
                    <a:moveTo>
                      <a:pt x="427184" y="117757"/>
                    </a:moveTo>
                    <a:cubicBezTo>
                      <a:pt x="434606" y="117757"/>
                      <a:pt x="440623" y="111740"/>
                      <a:pt x="440623" y="104318"/>
                    </a:cubicBezTo>
                    <a:cubicBezTo>
                      <a:pt x="440623" y="96895"/>
                      <a:pt x="434606" y="90879"/>
                      <a:pt x="427184" y="90879"/>
                    </a:cubicBezTo>
                    <a:cubicBezTo>
                      <a:pt x="419762" y="90879"/>
                      <a:pt x="413745" y="96895"/>
                      <a:pt x="413745" y="104318"/>
                    </a:cubicBezTo>
                    <a:cubicBezTo>
                      <a:pt x="413745" y="111740"/>
                      <a:pt x="419762" y="117757"/>
                      <a:pt x="427184" y="117757"/>
                    </a:cubicBezTo>
                    <a:close/>
                    <a:moveTo>
                      <a:pt x="375521" y="117757"/>
                    </a:moveTo>
                    <a:cubicBezTo>
                      <a:pt x="382943" y="117757"/>
                      <a:pt x="388959" y="111740"/>
                      <a:pt x="388959" y="104318"/>
                    </a:cubicBezTo>
                    <a:cubicBezTo>
                      <a:pt x="388959" y="96895"/>
                      <a:pt x="382943" y="90879"/>
                      <a:pt x="375521" y="90879"/>
                    </a:cubicBezTo>
                    <a:cubicBezTo>
                      <a:pt x="368099" y="90879"/>
                      <a:pt x="362082" y="96895"/>
                      <a:pt x="362082" y="104318"/>
                    </a:cubicBezTo>
                    <a:cubicBezTo>
                      <a:pt x="362082" y="111740"/>
                      <a:pt x="368099" y="117757"/>
                      <a:pt x="375521" y="117757"/>
                    </a:cubicBezTo>
                    <a:close/>
                    <a:moveTo>
                      <a:pt x="323748" y="117757"/>
                    </a:moveTo>
                    <a:cubicBezTo>
                      <a:pt x="331170" y="117757"/>
                      <a:pt x="337187" y="111740"/>
                      <a:pt x="337187" y="104318"/>
                    </a:cubicBezTo>
                    <a:cubicBezTo>
                      <a:pt x="337187" y="96895"/>
                      <a:pt x="331170" y="90879"/>
                      <a:pt x="323748" y="90879"/>
                    </a:cubicBezTo>
                    <a:cubicBezTo>
                      <a:pt x="316326" y="90879"/>
                      <a:pt x="310309" y="96895"/>
                      <a:pt x="310309" y="104318"/>
                    </a:cubicBezTo>
                    <a:cubicBezTo>
                      <a:pt x="310309" y="111740"/>
                      <a:pt x="316326" y="117757"/>
                      <a:pt x="323748" y="117757"/>
                    </a:cubicBezTo>
                    <a:close/>
                    <a:moveTo>
                      <a:pt x="272085" y="117757"/>
                    </a:moveTo>
                    <a:cubicBezTo>
                      <a:pt x="279507" y="117757"/>
                      <a:pt x="285524" y="111740"/>
                      <a:pt x="285524" y="104318"/>
                    </a:cubicBezTo>
                    <a:cubicBezTo>
                      <a:pt x="285524" y="96895"/>
                      <a:pt x="279507" y="90879"/>
                      <a:pt x="272085" y="90879"/>
                    </a:cubicBezTo>
                    <a:cubicBezTo>
                      <a:pt x="264663" y="90879"/>
                      <a:pt x="258646" y="96895"/>
                      <a:pt x="258646" y="104318"/>
                    </a:cubicBezTo>
                    <a:cubicBezTo>
                      <a:pt x="258646" y="111740"/>
                      <a:pt x="264663" y="117757"/>
                      <a:pt x="272085" y="117757"/>
                    </a:cubicBezTo>
                    <a:close/>
                    <a:moveTo>
                      <a:pt x="220312" y="117757"/>
                    </a:moveTo>
                    <a:cubicBezTo>
                      <a:pt x="227734" y="117757"/>
                      <a:pt x="233750" y="111740"/>
                      <a:pt x="233750" y="104318"/>
                    </a:cubicBezTo>
                    <a:cubicBezTo>
                      <a:pt x="233750" y="96895"/>
                      <a:pt x="227734" y="90879"/>
                      <a:pt x="220312" y="90879"/>
                    </a:cubicBezTo>
                    <a:cubicBezTo>
                      <a:pt x="212889" y="90879"/>
                      <a:pt x="206873" y="96895"/>
                      <a:pt x="206873" y="104318"/>
                    </a:cubicBezTo>
                    <a:cubicBezTo>
                      <a:pt x="206873" y="111740"/>
                      <a:pt x="212889" y="117757"/>
                      <a:pt x="220312" y="117757"/>
                    </a:cubicBezTo>
                    <a:close/>
                    <a:moveTo>
                      <a:pt x="168649" y="117757"/>
                    </a:moveTo>
                    <a:cubicBezTo>
                      <a:pt x="176071" y="117757"/>
                      <a:pt x="182088" y="111740"/>
                      <a:pt x="182088" y="104318"/>
                    </a:cubicBezTo>
                    <a:cubicBezTo>
                      <a:pt x="182088" y="96895"/>
                      <a:pt x="176071" y="90879"/>
                      <a:pt x="168649" y="90879"/>
                    </a:cubicBezTo>
                    <a:cubicBezTo>
                      <a:pt x="161226" y="90879"/>
                      <a:pt x="155210" y="96895"/>
                      <a:pt x="155210" y="104318"/>
                    </a:cubicBezTo>
                    <a:cubicBezTo>
                      <a:pt x="155210" y="111740"/>
                      <a:pt x="161226" y="117757"/>
                      <a:pt x="168649" y="117757"/>
                    </a:cubicBezTo>
                    <a:close/>
                    <a:moveTo>
                      <a:pt x="116875" y="117757"/>
                    </a:moveTo>
                    <a:cubicBezTo>
                      <a:pt x="124297" y="117757"/>
                      <a:pt x="130314" y="111740"/>
                      <a:pt x="130314" y="104318"/>
                    </a:cubicBezTo>
                    <a:cubicBezTo>
                      <a:pt x="130314" y="96895"/>
                      <a:pt x="124297" y="90879"/>
                      <a:pt x="116875" y="90879"/>
                    </a:cubicBezTo>
                    <a:cubicBezTo>
                      <a:pt x="109453" y="90879"/>
                      <a:pt x="103436" y="96895"/>
                      <a:pt x="103436" y="104318"/>
                    </a:cubicBezTo>
                    <a:cubicBezTo>
                      <a:pt x="103436" y="111740"/>
                      <a:pt x="109453" y="117757"/>
                      <a:pt x="116875" y="117757"/>
                    </a:cubicBezTo>
                    <a:close/>
                    <a:moveTo>
                      <a:pt x="65102" y="117757"/>
                    </a:moveTo>
                    <a:cubicBezTo>
                      <a:pt x="72524" y="117757"/>
                      <a:pt x="78541" y="111740"/>
                      <a:pt x="78541" y="104318"/>
                    </a:cubicBezTo>
                    <a:cubicBezTo>
                      <a:pt x="78541" y="96895"/>
                      <a:pt x="72524" y="90879"/>
                      <a:pt x="65102" y="90879"/>
                    </a:cubicBezTo>
                    <a:cubicBezTo>
                      <a:pt x="57680" y="90879"/>
                      <a:pt x="51663" y="96895"/>
                      <a:pt x="51663" y="104318"/>
                    </a:cubicBezTo>
                    <a:cubicBezTo>
                      <a:pt x="51663" y="111740"/>
                      <a:pt x="57680" y="117757"/>
                      <a:pt x="65102" y="117757"/>
                    </a:cubicBezTo>
                    <a:close/>
                    <a:moveTo>
                      <a:pt x="13439" y="117757"/>
                    </a:moveTo>
                    <a:cubicBezTo>
                      <a:pt x="20861" y="117757"/>
                      <a:pt x="26878" y="111740"/>
                      <a:pt x="26878" y="104318"/>
                    </a:cubicBezTo>
                    <a:cubicBezTo>
                      <a:pt x="26878" y="96895"/>
                      <a:pt x="20861" y="90879"/>
                      <a:pt x="13439" y="90879"/>
                    </a:cubicBezTo>
                    <a:cubicBezTo>
                      <a:pt x="6017" y="90879"/>
                      <a:pt x="0" y="96895"/>
                      <a:pt x="0" y="104318"/>
                    </a:cubicBezTo>
                    <a:cubicBezTo>
                      <a:pt x="0" y="111740"/>
                      <a:pt x="6017" y="117757"/>
                      <a:pt x="13439" y="117757"/>
                    </a:cubicBezTo>
                    <a:close/>
                    <a:moveTo>
                      <a:pt x="427184" y="72262"/>
                    </a:moveTo>
                    <a:cubicBezTo>
                      <a:pt x="434606" y="72262"/>
                      <a:pt x="440623" y="66245"/>
                      <a:pt x="440623" y="58823"/>
                    </a:cubicBezTo>
                    <a:cubicBezTo>
                      <a:pt x="440623" y="51401"/>
                      <a:pt x="434606" y="45384"/>
                      <a:pt x="427184" y="45384"/>
                    </a:cubicBezTo>
                    <a:cubicBezTo>
                      <a:pt x="419762" y="45384"/>
                      <a:pt x="413745" y="51401"/>
                      <a:pt x="413745" y="58823"/>
                    </a:cubicBezTo>
                    <a:cubicBezTo>
                      <a:pt x="413745" y="66245"/>
                      <a:pt x="419762" y="72262"/>
                      <a:pt x="427184" y="72262"/>
                    </a:cubicBezTo>
                    <a:close/>
                    <a:moveTo>
                      <a:pt x="375521" y="72262"/>
                    </a:moveTo>
                    <a:cubicBezTo>
                      <a:pt x="382943" y="72262"/>
                      <a:pt x="388959" y="66245"/>
                      <a:pt x="388959" y="58823"/>
                    </a:cubicBezTo>
                    <a:cubicBezTo>
                      <a:pt x="388959" y="51401"/>
                      <a:pt x="382943" y="45384"/>
                      <a:pt x="375521" y="45384"/>
                    </a:cubicBezTo>
                    <a:cubicBezTo>
                      <a:pt x="368099" y="45384"/>
                      <a:pt x="362082" y="51401"/>
                      <a:pt x="362082" y="58823"/>
                    </a:cubicBezTo>
                    <a:cubicBezTo>
                      <a:pt x="362082" y="66245"/>
                      <a:pt x="368099" y="72262"/>
                      <a:pt x="375521" y="72262"/>
                    </a:cubicBezTo>
                    <a:close/>
                    <a:moveTo>
                      <a:pt x="323748" y="72262"/>
                    </a:moveTo>
                    <a:cubicBezTo>
                      <a:pt x="331170" y="72262"/>
                      <a:pt x="337187" y="66245"/>
                      <a:pt x="337187" y="58823"/>
                    </a:cubicBezTo>
                    <a:cubicBezTo>
                      <a:pt x="337187" y="51401"/>
                      <a:pt x="331170" y="45384"/>
                      <a:pt x="323748" y="45384"/>
                    </a:cubicBezTo>
                    <a:cubicBezTo>
                      <a:pt x="316326" y="45384"/>
                      <a:pt x="310309" y="51401"/>
                      <a:pt x="310309" y="58823"/>
                    </a:cubicBezTo>
                    <a:cubicBezTo>
                      <a:pt x="310309" y="66245"/>
                      <a:pt x="316326" y="72262"/>
                      <a:pt x="323748" y="72262"/>
                    </a:cubicBezTo>
                    <a:close/>
                    <a:moveTo>
                      <a:pt x="272085" y="72262"/>
                    </a:moveTo>
                    <a:cubicBezTo>
                      <a:pt x="279507" y="72262"/>
                      <a:pt x="285524" y="66245"/>
                      <a:pt x="285524" y="58823"/>
                    </a:cubicBezTo>
                    <a:cubicBezTo>
                      <a:pt x="285524" y="51401"/>
                      <a:pt x="279507" y="45384"/>
                      <a:pt x="272085" y="45384"/>
                    </a:cubicBezTo>
                    <a:cubicBezTo>
                      <a:pt x="264663" y="45384"/>
                      <a:pt x="258646" y="51401"/>
                      <a:pt x="258646" y="58823"/>
                    </a:cubicBezTo>
                    <a:cubicBezTo>
                      <a:pt x="258646" y="66245"/>
                      <a:pt x="264663" y="72262"/>
                      <a:pt x="272085" y="72262"/>
                    </a:cubicBezTo>
                    <a:close/>
                    <a:moveTo>
                      <a:pt x="220312" y="72262"/>
                    </a:moveTo>
                    <a:cubicBezTo>
                      <a:pt x="227734" y="72262"/>
                      <a:pt x="233750" y="66245"/>
                      <a:pt x="233750" y="58823"/>
                    </a:cubicBezTo>
                    <a:cubicBezTo>
                      <a:pt x="233750" y="51401"/>
                      <a:pt x="227734" y="45384"/>
                      <a:pt x="220312" y="45384"/>
                    </a:cubicBezTo>
                    <a:cubicBezTo>
                      <a:pt x="212889" y="45384"/>
                      <a:pt x="206873" y="51401"/>
                      <a:pt x="206873" y="58823"/>
                    </a:cubicBezTo>
                    <a:cubicBezTo>
                      <a:pt x="206873" y="66245"/>
                      <a:pt x="212889" y="72262"/>
                      <a:pt x="220312" y="72262"/>
                    </a:cubicBezTo>
                    <a:close/>
                    <a:moveTo>
                      <a:pt x="168649" y="72262"/>
                    </a:moveTo>
                    <a:cubicBezTo>
                      <a:pt x="176071" y="72262"/>
                      <a:pt x="182088" y="66245"/>
                      <a:pt x="182088" y="58823"/>
                    </a:cubicBezTo>
                    <a:cubicBezTo>
                      <a:pt x="182088" y="51401"/>
                      <a:pt x="176071" y="45384"/>
                      <a:pt x="168649" y="45384"/>
                    </a:cubicBezTo>
                    <a:cubicBezTo>
                      <a:pt x="161226" y="45384"/>
                      <a:pt x="155210" y="51401"/>
                      <a:pt x="155210" y="58823"/>
                    </a:cubicBezTo>
                    <a:cubicBezTo>
                      <a:pt x="155210" y="66245"/>
                      <a:pt x="161226" y="72262"/>
                      <a:pt x="168649" y="72262"/>
                    </a:cubicBezTo>
                    <a:close/>
                    <a:moveTo>
                      <a:pt x="116875" y="72262"/>
                    </a:moveTo>
                    <a:cubicBezTo>
                      <a:pt x="124297" y="72262"/>
                      <a:pt x="130314" y="66245"/>
                      <a:pt x="130314" y="58823"/>
                    </a:cubicBezTo>
                    <a:cubicBezTo>
                      <a:pt x="130314" y="51401"/>
                      <a:pt x="124297" y="45384"/>
                      <a:pt x="116875" y="45384"/>
                    </a:cubicBezTo>
                    <a:cubicBezTo>
                      <a:pt x="109453" y="45384"/>
                      <a:pt x="103436" y="51401"/>
                      <a:pt x="103436" y="58823"/>
                    </a:cubicBezTo>
                    <a:cubicBezTo>
                      <a:pt x="103436" y="66245"/>
                      <a:pt x="109453" y="72262"/>
                      <a:pt x="116875" y="72262"/>
                    </a:cubicBezTo>
                    <a:close/>
                    <a:moveTo>
                      <a:pt x="65102" y="72262"/>
                    </a:moveTo>
                    <a:cubicBezTo>
                      <a:pt x="72524" y="72262"/>
                      <a:pt x="78541" y="66245"/>
                      <a:pt x="78541" y="58823"/>
                    </a:cubicBezTo>
                    <a:cubicBezTo>
                      <a:pt x="78541" y="51401"/>
                      <a:pt x="72524" y="45384"/>
                      <a:pt x="65102" y="45384"/>
                    </a:cubicBezTo>
                    <a:cubicBezTo>
                      <a:pt x="57680" y="45384"/>
                      <a:pt x="51663" y="51401"/>
                      <a:pt x="51663" y="58823"/>
                    </a:cubicBezTo>
                    <a:cubicBezTo>
                      <a:pt x="51663" y="66245"/>
                      <a:pt x="57680" y="72262"/>
                      <a:pt x="65102" y="72262"/>
                    </a:cubicBezTo>
                    <a:close/>
                    <a:moveTo>
                      <a:pt x="13439" y="72262"/>
                    </a:moveTo>
                    <a:cubicBezTo>
                      <a:pt x="20861" y="72262"/>
                      <a:pt x="26878" y="66245"/>
                      <a:pt x="26878" y="58823"/>
                    </a:cubicBezTo>
                    <a:cubicBezTo>
                      <a:pt x="26878" y="51401"/>
                      <a:pt x="20861" y="45384"/>
                      <a:pt x="13439" y="45384"/>
                    </a:cubicBezTo>
                    <a:cubicBezTo>
                      <a:pt x="6017" y="45384"/>
                      <a:pt x="0" y="51401"/>
                      <a:pt x="0" y="58823"/>
                    </a:cubicBezTo>
                    <a:cubicBezTo>
                      <a:pt x="0" y="66245"/>
                      <a:pt x="6017" y="72262"/>
                      <a:pt x="13439" y="72262"/>
                    </a:cubicBezTo>
                    <a:close/>
                    <a:moveTo>
                      <a:pt x="427184" y="26878"/>
                    </a:moveTo>
                    <a:cubicBezTo>
                      <a:pt x="434606" y="26878"/>
                      <a:pt x="440623" y="20861"/>
                      <a:pt x="440623" y="13439"/>
                    </a:cubicBezTo>
                    <a:cubicBezTo>
                      <a:pt x="440623" y="6017"/>
                      <a:pt x="434606" y="0"/>
                      <a:pt x="427184" y="0"/>
                    </a:cubicBezTo>
                    <a:cubicBezTo>
                      <a:pt x="419762" y="0"/>
                      <a:pt x="413745" y="6017"/>
                      <a:pt x="413745" y="13439"/>
                    </a:cubicBezTo>
                    <a:cubicBezTo>
                      <a:pt x="413745" y="20861"/>
                      <a:pt x="419762" y="26878"/>
                      <a:pt x="427184" y="26878"/>
                    </a:cubicBezTo>
                    <a:close/>
                    <a:moveTo>
                      <a:pt x="375521" y="26878"/>
                    </a:moveTo>
                    <a:cubicBezTo>
                      <a:pt x="382943" y="26878"/>
                      <a:pt x="388959" y="20861"/>
                      <a:pt x="388959" y="13439"/>
                    </a:cubicBezTo>
                    <a:cubicBezTo>
                      <a:pt x="388959" y="6017"/>
                      <a:pt x="382943" y="0"/>
                      <a:pt x="375521" y="0"/>
                    </a:cubicBezTo>
                    <a:cubicBezTo>
                      <a:pt x="368099" y="0"/>
                      <a:pt x="362082" y="6017"/>
                      <a:pt x="362082" y="13439"/>
                    </a:cubicBezTo>
                    <a:cubicBezTo>
                      <a:pt x="362082" y="20861"/>
                      <a:pt x="368099" y="26878"/>
                      <a:pt x="375521" y="26878"/>
                    </a:cubicBezTo>
                    <a:close/>
                    <a:moveTo>
                      <a:pt x="323748" y="26878"/>
                    </a:moveTo>
                    <a:cubicBezTo>
                      <a:pt x="331170" y="26878"/>
                      <a:pt x="337187" y="20861"/>
                      <a:pt x="337187" y="13439"/>
                    </a:cubicBezTo>
                    <a:cubicBezTo>
                      <a:pt x="337187" y="6017"/>
                      <a:pt x="331170" y="0"/>
                      <a:pt x="323748" y="0"/>
                    </a:cubicBezTo>
                    <a:cubicBezTo>
                      <a:pt x="316326" y="0"/>
                      <a:pt x="310309" y="6017"/>
                      <a:pt x="310309" y="13439"/>
                    </a:cubicBezTo>
                    <a:cubicBezTo>
                      <a:pt x="310309" y="20861"/>
                      <a:pt x="316326" y="26878"/>
                      <a:pt x="323748" y="26878"/>
                    </a:cubicBezTo>
                    <a:close/>
                    <a:moveTo>
                      <a:pt x="272085" y="26878"/>
                    </a:moveTo>
                    <a:cubicBezTo>
                      <a:pt x="279507" y="26878"/>
                      <a:pt x="285524" y="20861"/>
                      <a:pt x="285524" y="13439"/>
                    </a:cubicBezTo>
                    <a:cubicBezTo>
                      <a:pt x="285524" y="6017"/>
                      <a:pt x="279507" y="0"/>
                      <a:pt x="272085" y="0"/>
                    </a:cubicBezTo>
                    <a:cubicBezTo>
                      <a:pt x="264663" y="0"/>
                      <a:pt x="258646" y="6017"/>
                      <a:pt x="258646" y="13439"/>
                    </a:cubicBezTo>
                    <a:cubicBezTo>
                      <a:pt x="258646" y="20861"/>
                      <a:pt x="264663" y="26878"/>
                      <a:pt x="272085" y="26878"/>
                    </a:cubicBezTo>
                    <a:close/>
                    <a:moveTo>
                      <a:pt x="220312" y="26878"/>
                    </a:moveTo>
                    <a:cubicBezTo>
                      <a:pt x="227734" y="26878"/>
                      <a:pt x="233750" y="20861"/>
                      <a:pt x="233750" y="13439"/>
                    </a:cubicBezTo>
                    <a:cubicBezTo>
                      <a:pt x="233750" y="6017"/>
                      <a:pt x="227734" y="0"/>
                      <a:pt x="220312" y="0"/>
                    </a:cubicBezTo>
                    <a:cubicBezTo>
                      <a:pt x="212889" y="0"/>
                      <a:pt x="206873" y="6017"/>
                      <a:pt x="206873" y="13439"/>
                    </a:cubicBezTo>
                    <a:cubicBezTo>
                      <a:pt x="206873" y="20861"/>
                      <a:pt x="212889" y="26878"/>
                      <a:pt x="220312" y="26878"/>
                    </a:cubicBezTo>
                    <a:close/>
                    <a:moveTo>
                      <a:pt x="168649" y="26878"/>
                    </a:moveTo>
                    <a:cubicBezTo>
                      <a:pt x="176071" y="26878"/>
                      <a:pt x="182088" y="20861"/>
                      <a:pt x="182088" y="13439"/>
                    </a:cubicBezTo>
                    <a:cubicBezTo>
                      <a:pt x="182088" y="6017"/>
                      <a:pt x="176071" y="0"/>
                      <a:pt x="168649" y="0"/>
                    </a:cubicBezTo>
                    <a:cubicBezTo>
                      <a:pt x="161226" y="0"/>
                      <a:pt x="155210" y="6017"/>
                      <a:pt x="155210" y="13439"/>
                    </a:cubicBezTo>
                    <a:cubicBezTo>
                      <a:pt x="155210" y="20861"/>
                      <a:pt x="161226" y="26878"/>
                      <a:pt x="168649" y="26878"/>
                    </a:cubicBezTo>
                    <a:close/>
                    <a:moveTo>
                      <a:pt x="116875" y="26878"/>
                    </a:moveTo>
                    <a:cubicBezTo>
                      <a:pt x="124297" y="26878"/>
                      <a:pt x="130314" y="20861"/>
                      <a:pt x="130314" y="13439"/>
                    </a:cubicBezTo>
                    <a:cubicBezTo>
                      <a:pt x="130314" y="6017"/>
                      <a:pt x="124297" y="0"/>
                      <a:pt x="116875" y="0"/>
                    </a:cubicBezTo>
                    <a:cubicBezTo>
                      <a:pt x="109453" y="0"/>
                      <a:pt x="103436" y="6017"/>
                      <a:pt x="103436" y="13439"/>
                    </a:cubicBezTo>
                    <a:cubicBezTo>
                      <a:pt x="103436" y="20861"/>
                      <a:pt x="109453" y="26878"/>
                      <a:pt x="116875" y="26878"/>
                    </a:cubicBezTo>
                    <a:close/>
                    <a:moveTo>
                      <a:pt x="65102" y="26878"/>
                    </a:moveTo>
                    <a:cubicBezTo>
                      <a:pt x="72524" y="26878"/>
                      <a:pt x="78541" y="20861"/>
                      <a:pt x="78541" y="13439"/>
                    </a:cubicBezTo>
                    <a:cubicBezTo>
                      <a:pt x="78541" y="6017"/>
                      <a:pt x="72524" y="0"/>
                      <a:pt x="65102" y="0"/>
                    </a:cubicBezTo>
                    <a:cubicBezTo>
                      <a:pt x="57680" y="0"/>
                      <a:pt x="51663" y="6017"/>
                      <a:pt x="51663" y="13439"/>
                    </a:cubicBezTo>
                    <a:cubicBezTo>
                      <a:pt x="51663" y="20861"/>
                      <a:pt x="57680" y="26878"/>
                      <a:pt x="65102" y="26878"/>
                    </a:cubicBezTo>
                    <a:close/>
                    <a:moveTo>
                      <a:pt x="13439" y="26878"/>
                    </a:moveTo>
                    <a:cubicBezTo>
                      <a:pt x="20861" y="26878"/>
                      <a:pt x="26878" y="20861"/>
                      <a:pt x="26878" y="13439"/>
                    </a:cubicBezTo>
                    <a:cubicBezTo>
                      <a:pt x="26878" y="6017"/>
                      <a:pt x="20861" y="0"/>
                      <a:pt x="13439" y="0"/>
                    </a:cubicBezTo>
                    <a:cubicBezTo>
                      <a:pt x="6017" y="0"/>
                      <a:pt x="0" y="6017"/>
                      <a:pt x="0" y="13439"/>
                    </a:cubicBezTo>
                    <a:cubicBezTo>
                      <a:pt x="0" y="20861"/>
                      <a:pt x="6017" y="26878"/>
                      <a:pt x="13439" y="26878"/>
                    </a:cubicBezTo>
                    <a:close/>
                  </a:path>
                </a:pathLst>
              </a:custGeom>
              <a:grpFill/>
              <a:ln w="22027" cap="flat">
                <a:noFill/>
                <a:prstDash val="solid"/>
                <a:miter/>
              </a:ln>
            </p:spPr>
            <p:txBody>
              <a:bodyPr rtlCol="0" anchor="ctr"/>
              <a:lstStyle/>
              <a:p>
                <a:endParaRPr lang="zh-CN" altLang="en-US" dirty="0">
                  <a:latin typeface="思源黑体 CN Light" panose="020B0300000000000000" pitchFamily="34" charset="-122"/>
                </a:endParaRPr>
              </a:p>
            </p:txBody>
          </p:sp>
        </p:grpSp>
        <p:sp>
          <p:nvSpPr>
            <p:cNvPr id="333" name="任意多边形: 形状 332">
              <a:extLst>
                <a:ext uri="{FF2B5EF4-FFF2-40B4-BE49-F238E27FC236}">
                  <a16:creationId xmlns:a16="http://schemas.microsoft.com/office/drawing/2014/main" id="{499CEB68-11B3-309A-EF37-1FE839021D04}"/>
                </a:ext>
              </a:extLst>
            </p:cNvPr>
            <p:cNvSpPr/>
            <p:nvPr/>
          </p:nvSpPr>
          <p:spPr>
            <a:xfrm>
              <a:off x="9414424" y="3494077"/>
              <a:ext cx="1351060" cy="809314"/>
            </a:xfrm>
            <a:custGeom>
              <a:avLst/>
              <a:gdLst>
                <a:gd name="connsiteX0" fmla="*/ 0 w 1351060"/>
                <a:gd name="connsiteY0" fmla="*/ 0 h 809314"/>
                <a:gd name="connsiteX1" fmla="*/ 181316 w 1351060"/>
                <a:gd name="connsiteY1" fmla="*/ 0 h 809314"/>
                <a:gd name="connsiteX2" fmla="*/ 181316 w 1351060"/>
                <a:gd name="connsiteY2" fmla="*/ 498455 h 809314"/>
                <a:gd name="connsiteX3" fmla="*/ 0 w 1351060"/>
                <a:gd name="connsiteY3" fmla="*/ 498455 h 809314"/>
                <a:gd name="connsiteX4" fmla="*/ 578318 w 1351060"/>
                <a:gd name="connsiteY4" fmla="*/ 310860 h 809314"/>
                <a:gd name="connsiteX5" fmla="*/ 396891 w 1351060"/>
                <a:gd name="connsiteY5" fmla="*/ 310860 h 809314"/>
                <a:gd name="connsiteX6" fmla="*/ 396891 w 1351060"/>
                <a:gd name="connsiteY6" fmla="*/ 809315 h 809314"/>
                <a:gd name="connsiteX7" fmla="*/ 578318 w 1351060"/>
                <a:gd name="connsiteY7" fmla="*/ 809315 h 809314"/>
                <a:gd name="connsiteX8" fmla="*/ 578318 w 1351060"/>
                <a:gd name="connsiteY8" fmla="*/ 310860 h 809314"/>
                <a:gd name="connsiteX9" fmla="*/ 978404 w 1351060"/>
                <a:gd name="connsiteY9" fmla="*/ 6609 h 809314"/>
                <a:gd name="connsiteX10" fmla="*/ 796977 w 1351060"/>
                <a:gd name="connsiteY10" fmla="*/ 6609 h 809314"/>
                <a:gd name="connsiteX11" fmla="*/ 796977 w 1351060"/>
                <a:gd name="connsiteY11" fmla="*/ 505065 h 809314"/>
                <a:gd name="connsiteX12" fmla="*/ 978404 w 1351060"/>
                <a:gd name="connsiteY12" fmla="*/ 505065 h 809314"/>
                <a:gd name="connsiteX13" fmla="*/ 978404 w 1351060"/>
                <a:gd name="connsiteY13" fmla="*/ 6609 h 809314"/>
                <a:gd name="connsiteX14" fmla="*/ 1351061 w 1351060"/>
                <a:gd name="connsiteY14" fmla="*/ 185172 h 809314"/>
                <a:gd name="connsiteX15" fmla="*/ 1169634 w 1351060"/>
                <a:gd name="connsiteY15" fmla="*/ 185172 h 809314"/>
                <a:gd name="connsiteX16" fmla="*/ 1169634 w 1351060"/>
                <a:gd name="connsiteY16" fmla="*/ 683627 h 809314"/>
                <a:gd name="connsiteX17" fmla="*/ 1351061 w 1351060"/>
                <a:gd name="connsiteY17" fmla="*/ 683627 h 809314"/>
                <a:gd name="connsiteX18" fmla="*/ 1351061 w 1351060"/>
                <a:gd name="connsiteY18" fmla="*/ 185172 h 809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51060" h="809314">
                  <a:moveTo>
                    <a:pt x="0" y="0"/>
                  </a:moveTo>
                  <a:lnTo>
                    <a:pt x="181316" y="0"/>
                  </a:lnTo>
                  <a:lnTo>
                    <a:pt x="181316" y="498455"/>
                  </a:lnTo>
                  <a:lnTo>
                    <a:pt x="0" y="498455"/>
                  </a:lnTo>
                  <a:moveTo>
                    <a:pt x="578318" y="310860"/>
                  </a:moveTo>
                  <a:lnTo>
                    <a:pt x="396891" y="310860"/>
                  </a:lnTo>
                  <a:lnTo>
                    <a:pt x="396891" y="809315"/>
                  </a:lnTo>
                  <a:lnTo>
                    <a:pt x="578318" y="809315"/>
                  </a:lnTo>
                  <a:lnTo>
                    <a:pt x="578318" y="310860"/>
                  </a:lnTo>
                  <a:close/>
                  <a:moveTo>
                    <a:pt x="978404" y="6609"/>
                  </a:moveTo>
                  <a:lnTo>
                    <a:pt x="796977" y="6609"/>
                  </a:lnTo>
                  <a:lnTo>
                    <a:pt x="796977" y="505065"/>
                  </a:lnTo>
                  <a:lnTo>
                    <a:pt x="978404" y="505065"/>
                  </a:lnTo>
                  <a:lnTo>
                    <a:pt x="978404" y="6609"/>
                  </a:lnTo>
                  <a:close/>
                  <a:moveTo>
                    <a:pt x="1351061" y="185172"/>
                  </a:moveTo>
                  <a:lnTo>
                    <a:pt x="1169634" y="185172"/>
                  </a:lnTo>
                  <a:lnTo>
                    <a:pt x="1169634" y="683627"/>
                  </a:lnTo>
                  <a:lnTo>
                    <a:pt x="1351061" y="683627"/>
                  </a:lnTo>
                  <a:lnTo>
                    <a:pt x="1351061" y="185172"/>
                  </a:lnTo>
                  <a:close/>
                </a:path>
              </a:pathLst>
            </a:custGeom>
            <a:solidFill>
              <a:schemeClr val="accent2">
                <a:lumMod val="20000"/>
                <a:lumOff val="80000"/>
              </a:scheme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34" name="任意多边形: 形状 333">
              <a:extLst>
                <a:ext uri="{FF2B5EF4-FFF2-40B4-BE49-F238E27FC236}">
                  <a16:creationId xmlns:a16="http://schemas.microsoft.com/office/drawing/2014/main" id="{F01E4A38-4862-13F7-6874-CA1EFE167D3C}"/>
                </a:ext>
              </a:extLst>
            </p:cNvPr>
            <p:cNvSpPr/>
            <p:nvPr/>
          </p:nvSpPr>
          <p:spPr>
            <a:xfrm>
              <a:off x="10224180" y="4942957"/>
              <a:ext cx="480939" cy="269000"/>
            </a:xfrm>
            <a:custGeom>
              <a:avLst/>
              <a:gdLst>
                <a:gd name="connsiteX0" fmla="*/ 387308 w 480939"/>
                <a:gd name="connsiteY0" fmla="*/ 0 h 269000"/>
                <a:gd name="connsiteX1" fmla="*/ 480940 w 480939"/>
                <a:gd name="connsiteY1" fmla="*/ 197289 h 269000"/>
                <a:gd name="connsiteX2" fmla="*/ 0 w 480939"/>
                <a:gd name="connsiteY2" fmla="*/ 160937 h 269000"/>
                <a:gd name="connsiteX3" fmla="*/ 96496 w 480939"/>
                <a:gd name="connsiteY3" fmla="*/ 269001 h 269000"/>
              </a:gdLst>
              <a:ahLst/>
              <a:cxnLst>
                <a:cxn ang="0">
                  <a:pos x="connsiteX0" y="connsiteY0"/>
                </a:cxn>
                <a:cxn ang="0">
                  <a:pos x="connsiteX1" y="connsiteY1"/>
                </a:cxn>
                <a:cxn ang="0">
                  <a:pos x="connsiteX2" y="connsiteY2"/>
                </a:cxn>
                <a:cxn ang="0">
                  <a:pos x="connsiteX3" y="connsiteY3"/>
                </a:cxn>
              </a:cxnLst>
              <a:rect l="l" t="t" r="r" b="b"/>
              <a:pathLst>
                <a:path w="480939" h="269000">
                  <a:moveTo>
                    <a:pt x="387308" y="0"/>
                  </a:moveTo>
                  <a:lnTo>
                    <a:pt x="480940" y="197289"/>
                  </a:lnTo>
                  <a:moveTo>
                    <a:pt x="0" y="160937"/>
                  </a:moveTo>
                  <a:lnTo>
                    <a:pt x="96496" y="269001"/>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335" name="任意多边形: 形状 334">
              <a:extLst>
                <a:ext uri="{FF2B5EF4-FFF2-40B4-BE49-F238E27FC236}">
                  <a16:creationId xmlns:a16="http://schemas.microsoft.com/office/drawing/2014/main" id="{E524F78A-6079-2ACB-4B29-8F11324BBDDF}"/>
                </a:ext>
              </a:extLst>
            </p:cNvPr>
            <p:cNvSpPr/>
            <p:nvPr/>
          </p:nvSpPr>
          <p:spPr>
            <a:xfrm>
              <a:off x="7092229" y="2718800"/>
              <a:ext cx="1028194" cy="979615"/>
            </a:xfrm>
            <a:custGeom>
              <a:avLst/>
              <a:gdLst>
                <a:gd name="connsiteX0" fmla="*/ 1028194 w 1028194"/>
                <a:gd name="connsiteY0" fmla="*/ 0 h 979615"/>
                <a:gd name="connsiteX1" fmla="*/ 936875 w 1028194"/>
                <a:gd name="connsiteY1" fmla="*/ 97047 h 979615"/>
                <a:gd name="connsiteX2" fmla="*/ 936875 w 1028194"/>
                <a:gd name="connsiteY2" fmla="*/ 43401 h 979615"/>
                <a:gd name="connsiteX3" fmla="*/ 1028195 w 1028194"/>
                <a:gd name="connsiteY3" fmla="*/ 0 h 979615"/>
                <a:gd name="connsiteX4" fmla="*/ 94514 w 1028194"/>
                <a:gd name="connsiteY4" fmla="*/ 607730 h 979615"/>
                <a:gd name="connsiteX5" fmla="*/ 0 w 1028194"/>
                <a:gd name="connsiteY5" fmla="*/ 979616 h 979615"/>
                <a:gd name="connsiteX6" fmla="*/ 83168 w 1028194"/>
                <a:gd name="connsiteY6" fmla="*/ 972566 h 979615"/>
                <a:gd name="connsiteX7" fmla="*/ 94514 w 1028194"/>
                <a:gd name="connsiteY7" fmla="*/ 607730 h 979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8194" h="979615">
                  <a:moveTo>
                    <a:pt x="1028194" y="0"/>
                  </a:moveTo>
                  <a:lnTo>
                    <a:pt x="936875" y="97047"/>
                  </a:lnTo>
                  <a:lnTo>
                    <a:pt x="936875" y="43401"/>
                  </a:lnTo>
                  <a:cubicBezTo>
                    <a:pt x="970175" y="35938"/>
                    <a:pt x="1001379" y="21108"/>
                    <a:pt x="1028195" y="0"/>
                  </a:cubicBezTo>
                  <a:close/>
                  <a:moveTo>
                    <a:pt x="94514" y="607730"/>
                  </a:moveTo>
                  <a:lnTo>
                    <a:pt x="0" y="979616"/>
                  </a:lnTo>
                  <a:lnTo>
                    <a:pt x="83168" y="972566"/>
                  </a:lnTo>
                  <a:lnTo>
                    <a:pt x="94514" y="607730"/>
                  </a:ln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36" name="任意多边形: 形状 335">
              <a:extLst>
                <a:ext uri="{FF2B5EF4-FFF2-40B4-BE49-F238E27FC236}">
                  <a16:creationId xmlns:a16="http://schemas.microsoft.com/office/drawing/2014/main" id="{4A14A457-7454-5AA1-5195-02254EDCC83C}"/>
                </a:ext>
              </a:extLst>
            </p:cNvPr>
            <p:cNvSpPr/>
            <p:nvPr/>
          </p:nvSpPr>
          <p:spPr>
            <a:xfrm>
              <a:off x="9846896" y="5344882"/>
              <a:ext cx="242227" cy="73540"/>
            </a:xfrm>
            <a:custGeom>
              <a:avLst/>
              <a:gdLst>
                <a:gd name="connsiteX0" fmla="*/ 59595 w 242227"/>
                <a:gd name="connsiteY0" fmla="*/ 33 h 73540"/>
                <a:gd name="connsiteX1" fmla="*/ 36792 w 242227"/>
                <a:gd name="connsiteY1" fmla="*/ 33 h 73540"/>
                <a:gd name="connsiteX2" fmla="*/ 0 w 242227"/>
                <a:gd name="connsiteY2" fmla="*/ 36759 h 73540"/>
                <a:gd name="connsiteX3" fmla="*/ 36792 w 242227"/>
                <a:gd name="connsiteY3" fmla="*/ 73507 h 73540"/>
                <a:gd name="connsiteX4" fmla="*/ 59595 w 242227"/>
                <a:gd name="connsiteY4" fmla="*/ 73507 h 73540"/>
                <a:gd name="connsiteX5" fmla="*/ 96387 w 242227"/>
                <a:gd name="connsiteY5" fmla="*/ 36759 h 73540"/>
                <a:gd name="connsiteX6" fmla="*/ 59595 w 242227"/>
                <a:gd name="connsiteY6" fmla="*/ 33 h 73540"/>
                <a:gd name="connsiteX7" fmla="*/ 203899 w 242227"/>
                <a:gd name="connsiteY7" fmla="*/ 33 h 73540"/>
                <a:gd name="connsiteX8" fmla="*/ 181097 w 242227"/>
                <a:gd name="connsiteY8" fmla="*/ 33 h 73540"/>
                <a:gd name="connsiteX9" fmla="*/ 144305 w 242227"/>
                <a:gd name="connsiteY9" fmla="*/ 36759 h 73540"/>
                <a:gd name="connsiteX10" fmla="*/ 181097 w 242227"/>
                <a:gd name="connsiteY10" fmla="*/ 73507 h 73540"/>
                <a:gd name="connsiteX11" fmla="*/ 203899 w 242227"/>
                <a:gd name="connsiteY11" fmla="*/ 73507 h 73540"/>
                <a:gd name="connsiteX12" fmla="*/ 242194 w 242227"/>
                <a:gd name="connsiteY12" fmla="*/ 38329 h 73540"/>
                <a:gd name="connsiteX13" fmla="*/ 207016 w 242227"/>
                <a:gd name="connsiteY13" fmla="*/ 33 h 73540"/>
                <a:gd name="connsiteX14" fmla="*/ 203899 w 242227"/>
                <a:gd name="connsiteY14" fmla="*/ 33 h 7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2227" h="73540">
                  <a:moveTo>
                    <a:pt x="59595" y="33"/>
                  </a:moveTo>
                  <a:lnTo>
                    <a:pt x="36792" y="33"/>
                  </a:lnTo>
                  <a:cubicBezTo>
                    <a:pt x="16498" y="33"/>
                    <a:pt x="37" y="16465"/>
                    <a:pt x="0" y="36759"/>
                  </a:cubicBezTo>
                  <a:cubicBezTo>
                    <a:pt x="24" y="57062"/>
                    <a:pt x="16490" y="73507"/>
                    <a:pt x="36792" y="73507"/>
                  </a:cubicBezTo>
                  <a:lnTo>
                    <a:pt x="59595" y="73507"/>
                  </a:lnTo>
                  <a:cubicBezTo>
                    <a:pt x="79897" y="73507"/>
                    <a:pt x="96362" y="57062"/>
                    <a:pt x="96387" y="36759"/>
                  </a:cubicBezTo>
                  <a:cubicBezTo>
                    <a:pt x="96351" y="16465"/>
                    <a:pt x="79889" y="33"/>
                    <a:pt x="59595" y="33"/>
                  </a:cubicBezTo>
                  <a:close/>
                  <a:moveTo>
                    <a:pt x="203899" y="33"/>
                  </a:moveTo>
                  <a:lnTo>
                    <a:pt x="181097" y="33"/>
                  </a:lnTo>
                  <a:cubicBezTo>
                    <a:pt x="160803" y="33"/>
                    <a:pt x="144342" y="16465"/>
                    <a:pt x="144305" y="36759"/>
                  </a:cubicBezTo>
                  <a:cubicBezTo>
                    <a:pt x="144329" y="57062"/>
                    <a:pt x="160794" y="73507"/>
                    <a:pt x="181097" y="73507"/>
                  </a:cubicBezTo>
                  <a:lnTo>
                    <a:pt x="203899" y="73507"/>
                  </a:lnTo>
                  <a:cubicBezTo>
                    <a:pt x="224188" y="74368"/>
                    <a:pt x="241334" y="58618"/>
                    <a:pt x="242194" y="38329"/>
                  </a:cubicBezTo>
                  <a:cubicBezTo>
                    <a:pt x="243055" y="18040"/>
                    <a:pt x="227305" y="894"/>
                    <a:pt x="207016" y="33"/>
                  </a:cubicBezTo>
                  <a:cubicBezTo>
                    <a:pt x="205977" y="-11"/>
                    <a:pt x="204937" y="-11"/>
                    <a:pt x="203899" y="33"/>
                  </a:cubicBezTo>
                  <a:close/>
                </a:path>
              </a:pathLst>
            </a:custGeom>
            <a:solidFill>
              <a:srgbClr val="F4F8FE"/>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37" name="任意多边形: 形状 336">
              <a:extLst>
                <a:ext uri="{FF2B5EF4-FFF2-40B4-BE49-F238E27FC236}">
                  <a16:creationId xmlns:a16="http://schemas.microsoft.com/office/drawing/2014/main" id="{EC018716-C021-3503-BD87-14ED6AA34FFF}"/>
                </a:ext>
              </a:extLst>
            </p:cNvPr>
            <p:cNvSpPr/>
            <p:nvPr/>
          </p:nvSpPr>
          <p:spPr>
            <a:xfrm>
              <a:off x="9835770" y="4592110"/>
              <a:ext cx="395675" cy="826312"/>
            </a:xfrm>
            <a:custGeom>
              <a:avLst/>
              <a:gdLst>
                <a:gd name="connsiteX0" fmla="*/ 357346 w 395675"/>
                <a:gd name="connsiteY0" fmla="*/ 752805 h 826312"/>
                <a:gd name="connsiteX1" fmla="*/ 334544 w 395675"/>
                <a:gd name="connsiteY1" fmla="*/ 752805 h 826312"/>
                <a:gd name="connsiteX2" fmla="*/ 297751 w 395675"/>
                <a:gd name="connsiteY2" fmla="*/ 789531 h 826312"/>
                <a:gd name="connsiteX3" fmla="*/ 334544 w 395675"/>
                <a:gd name="connsiteY3" fmla="*/ 826279 h 826312"/>
                <a:gd name="connsiteX4" fmla="*/ 357346 w 395675"/>
                <a:gd name="connsiteY4" fmla="*/ 826279 h 826312"/>
                <a:gd name="connsiteX5" fmla="*/ 395642 w 395675"/>
                <a:gd name="connsiteY5" fmla="*/ 791101 h 826312"/>
                <a:gd name="connsiteX6" fmla="*/ 360464 w 395675"/>
                <a:gd name="connsiteY6" fmla="*/ 752805 h 826312"/>
                <a:gd name="connsiteX7" fmla="*/ 357347 w 395675"/>
                <a:gd name="connsiteY7" fmla="*/ 752805 h 826312"/>
                <a:gd name="connsiteX8" fmla="*/ 59595 w 395675"/>
                <a:gd name="connsiteY8" fmla="*/ 0 h 826312"/>
                <a:gd name="connsiteX9" fmla="*/ 36792 w 395675"/>
                <a:gd name="connsiteY9" fmla="*/ 0 h 826312"/>
                <a:gd name="connsiteX10" fmla="*/ 0 w 395675"/>
                <a:gd name="connsiteY10" fmla="*/ 36748 h 826312"/>
                <a:gd name="connsiteX11" fmla="*/ 36792 w 395675"/>
                <a:gd name="connsiteY11" fmla="*/ 73474 h 826312"/>
                <a:gd name="connsiteX12" fmla="*/ 59595 w 395675"/>
                <a:gd name="connsiteY12" fmla="*/ 73474 h 826312"/>
                <a:gd name="connsiteX13" fmla="*/ 96387 w 395675"/>
                <a:gd name="connsiteY13" fmla="*/ 36748 h 826312"/>
                <a:gd name="connsiteX14" fmla="*/ 59595 w 395675"/>
                <a:gd name="connsiteY14" fmla="*/ 0 h 8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5675" h="826312">
                  <a:moveTo>
                    <a:pt x="357346" y="752805"/>
                  </a:moveTo>
                  <a:lnTo>
                    <a:pt x="334544" y="752805"/>
                  </a:lnTo>
                  <a:cubicBezTo>
                    <a:pt x="314250" y="752805"/>
                    <a:pt x="297788" y="769237"/>
                    <a:pt x="297751" y="789531"/>
                  </a:cubicBezTo>
                  <a:cubicBezTo>
                    <a:pt x="297776" y="809834"/>
                    <a:pt x="314241" y="826279"/>
                    <a:pt x="334544" y="826279"/>
                  </a:cubicBezTo>
                  <a:lnTo>
                    <a:pt x="357346" y="826279"/>
                  </a:lnTo>
                  <a:cubicBezTo>
                    <a:pt x="377635" y="827140"/>
                    <a:pt x="394781" y="811390"/>
                    <a:pt x="395642" y="791101"/>
                  </a:cubicBezTo>
                  <a:cubicBezTo>
                    <a:pt x="396502" y="770811"/>
                    <a:pt x="380753" y="753666"/>
                    <a:pt x="360464" y="752805"/>
                  </a:cubicBezTo>
                  <a:cubicBezTo>
                    <a:pt x="359425" y="752761"/>
                    <a:pt x="358385" y="752761"/>
                    <a:pt x="357347" y="752805"/>
                  </a:cubicBezTo>
                  <a:close/>
                  <a:moveTo>
                    <a:pt x="59595" y="0"/>
                  </a:moveTo>
                  <a:lnTo>
                    <a:pt x="36792" y="0"/>
                  </a:lnTo>
                  <a:cubicBezTo>
                    <a:pt x="16490" y="0"/>
                    <a:pt x="25" y="16445"/>
                    <a:pt x="0" y="36748"/>
                  </a:cubicBezTo>
                  <a:cubicBezTo>
                    <a:pt x="1" y="57017"/>
                    <a:pt x="16480" y="73474"/>
                    <a:pt x="36792" y="73474"/>
                  </a:cubicBezTo>
                  <a:lnTo>
                    <a:pt x="59595" y="73474"/>
                  </a:lnTo>
                  <a:cubicBezTo>
                    <a:pt x="79889" y="73474"/>
                    <a:pt x="96350" y="57042"/>
                    <a:pt x="96387" y="36748"/>
                  </a:cubicBezTo>
                  <a:cubicBezTo>
                    <a:pt x="96363" y="16445"/>
                    <a:pt x="79897" y="0"/>
                    <a:pt x="59595" y="0"/>
                  </a:cubicBezTo>
                  <a:close/>
                </a:path>
              </a:pathLst>
            </a:custGeom>
            <a:solidFill>
              <a:srgbClr val="FF6666"/>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38" name="任意多边形: 形状 337">
              <a:extLst>
                <a:ext uri="{FF2B5EF4-FFF2-40B4-BE49-F238E27FC236}">
                  <a16:creationId xmlns:a16="http://schemas.microsoft.com/office/drawing/2014/main" id="{C55B7D55-A91D-78C1-DE97-911CC78ADBF4}"/>
                </a:ext>
              </a:extLst>
            </p:cNvPr>
            <p:cNvSpPr/>
            <p:nvPr/>
          </p:nvSpPr>
          <p:spPr>
            <a:xfrm>
              <a:off x="5555776" y="3707890"/>
              <a:ext cx="2232527" cy="113680"/>
            </a:xfrm>
            <a:custGeom>
              <a:avLst/>
              <a:gdLst>
                <a:gd name="connsiteX0" fmla="*/ 319672 w 2232527"/>
                <a:gd name="connsiteY0" fmla="*/ 0 h 113680"/>
                <a:gd name="connsiteX1" fmla="*/ 0 w 2232527"/>
                <a:gd name="connsiteY1" fmla="*/ 0 h 113680"/>
                <a:gd name="connsiteX2" fmla="*/ 1750376 w 2232527"/>
                <a:gd name="connsiteY2" fmla="*/ 113681 h 113680"/>
                <a:gd name="connsiteX3" fmla="*/ 2232528 w 2232527"/>
                <a:gd name="connsiteY3" fmla="*/ 113681 h 113680"/>
              </a:gdLst>
              <a:ahLst/>
              <a:cxnLst>
                <a:cxn ang="0">
                  <a:pos x="connsiteX0" y="connsiteY0"/>
                </a:cxn>
                <a:cxn ang="0">
                  <a:pos x="connsiteX1" y="connsiteY1"/>
                </a:cxn>
                <a:cxn ang="0">
                  <a:pos x="connsiteX2" y="connsiteY2"/>
                </a:cxn>
                <a:cxn ang="0">
                  <a:pos x="connsiteX3" y="connsiteY3"/>
                </a:cxn>
              </a:cxnLst>
              <a:rect l="l" t="t" r="r" b="b"/>
              <a:pathLst>
                <a:path w="2232527" h="113680">
                  <a:moveTo>
                    <a:pt x="319672" y="0"/>
                  </a:moveTo>
                  <a:lnTo>
                    <a:pt x="0" y="0"/>
                  </a:lnTo>
                  <a:moveTo>
                    <a:pt x="1750376" y="113681"/>
                  </a:moveTo>
                  <a:lnTo>
                    <a:pt x="2232528" y="113681"/>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39" name="任意多边形: 形状 338">
              <a:extLst>
                <a:ext uri="{FF2B5EF4-FFF2-40B4-BE49-F238E27FC236}">
                  <a16:creationId xmlns:a16="http://schemas.microsoft.com/office/drawing/2014/main" id="{AB04A829-B1C0-2A37-3B69-3D9B8ECA5713}"/>
                </a:ext>
              </a:extLst>
            </p:cNvPr>
            <p:cNvSpPr/>
            <p:nvPr/>
          </p:nvSpPr>
          <p:spPr>
            <a:xfrm>
              <a:off x="10530192" y="5417177"/>
              <a:ext cx="700370" cy="22031"/>
            </a:xfrm>
            <a:custGeom>
              <a:avLst/>
              <a:gdLst>
                <a:gd name="connsiteX0" fmla="*/ 0 w 700370"/>
                <a:gd name="connsiteY0" fmla="*/ 0 h 22031"/>
                <a:gd name="connsiteX1" fmla="*/ 700371 w 700370"/>
                <a:gd name="connsiteY1" fmla="*/ 0 h 22031"/>
              </a:gdLst>
              <a:ahLst/>
              <a:cxnLst>
                <a:cxn ang="0">
                  <a:pos x="connsiteX0" y="connsiteY0"/>
                </a:cxn>
                <a:cxn ang="0">
                  <a:pos x="connsiteX1" y="connsiteY1"/>
                </a:cxn>
              </a:cxnLst>
              <a:rect l="l" t="t" r="r" b="b"/>
              <a:pathLst>
                <a:path w="700370" h="22031">
                  <a:moveTo>
                    <a:pt x="0" y="0"/>
                  </a:moveTo>
                  <a:lnTo>
                    <a:pt x="700371" y="0"/>
                  </a:lnTo>
                </a:path>
              </a:pathLst>
            </a:custGeom>
            <a:noFill/>
            <a:ln w="9471" cap="flat">
              <a:solidFill>
                <a:srgbClr val="000000"/>
              </a:solidFill>
              <a:prstDash val="solid"/>
              <a:miter/>
            </a:ln>
          </p:spPr>
          <p:txBody>
            <a:bodyPr rtlCol="0" anchor="ctr"/>
            <a:lstStyle/>
            <a:p>
              <a:endParaRPr lang="zh-CN" altLang="en-US" dirty="0">
                <a:latin typeface="思源黑体 CN Light" panose="020B0300000000000000" pitchFamily="34" charset="-122"/>
              </a:endParaRPr>
            </a:p>
          </p:txBody>
        </p:sp>
        <p:sp>
          <p:nvSpPr>
            <p:cNvPr id="340" name="任意多边形: 形状 339">
              <a:extLst>
                <a:ext uri="{FF2B5EF4-FFF2-40B4-BE49-F238E27FC236}">
                  <a16:creationId xmlns:a16="http://schemas.microsoft.com/office/drawing/2014/main" id="{5CCDA551-3F0B-3F63-3C09-5B3DB39E888E}"/>
                </a:ext>
              </a:extLst>
            </p:cNvPr>
            <p:cNvSpPr/>
            <p:nvPr/>
          </p:nvSpPr>
          <p:spPr>
            <a:xfrm>
              <a:off x="7165814" y="2654249"/>
              <a:ext cx="1553967" cy="1205104"/>
            </a:xfrm>
            <a:custGeom>
              <a:avLst/>
              <a:gdLst>
                <a:gd name="connsiteX0" fmla="*/ 0 w 1553967"/>
                <a:gd name="connsiteY0" fmla="*/ 290591 h 1205104"/>
                <a:gd name="connsiteX1" fmla="*/ 293565 w 1553967"/>
                <a:gd name="connsiteY1" fmla="*/ 0 h 1205104"/>
                <a:gd name="connsiteX2" fmla="*/ 1553968 w 1553967"/>
                <a:gd name="connsiteY2" fmla="*/ 1033262 h 1205104"/>
                <a:gd name="connsiteX3" fmla="*/ 1375736 w 1553967"/>
                <a:gd name="connsiteY3" fmla="*/ 1205105 h 1205104"/>
              </a:gdLst>
              <a:ahLst/>
              <a:cxnLst>
                <a:cxn ang="0">
                  <a:pos x="connsiteX0" y="connsiteY0"/>
                </a:cxn>
                <a:cxn ang="0">
                  <a:pos x="connsiteX1" y="connsiteY1"/>
                </a:cxn>
                <a:cxn ang="0">
                  <a:pos x="connsiteX2" y="connsiteY2"/>
                </a:cxn>
                <a:cxn ang="0">
                  <a:pos x="connsiteX3" y="connsiteY3"/>
                </a:cxn>
              </a:cxnLst>
              <a:rect l="l" t="t" r="r" b="b"/>
              <a:pathLst>
                <a:path w="1553967" h="1205104">
                  <a:moveTo>
                    <a:pt x="0" y="290591"/>
                  </a:moveTo>
                  <a:cubicBezTo>
                    <a:pt x="0" y="290591"/>
                    <a:pt x="56289" y="97818"/>
                    <a:pt x="293565" y="0"/>
                  </a:cubicBezTo>
                  <a:moveTo>
                    <a:pt x="1553968" y="1033262"/>
                  </a:moveTo>
                  <a:cubicBezTo>
                    <a:pt x="1553968" y="1033262"/>
                    <a:pt x="1493713" y="1187480"/>
                    <a:pt x="1375736" y="1205105"/>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41" name="任意多边形: 形状 340">
              <a:extLst>
                <a:ext uri="{FF2B5EF4-FFF2-40B4-BE49-F238E27FC236}">
                  <a16:creationId xmlns:a16="http://schemas.microsoft.com/office/drawing/2014/main" id="{8C31A375-92AB-6AE0-DE4F-6A4512A5A9D9}"/>
                </a:ext>
              </a:extLst>
            </p:cNvPr>
            <p:cNvSpPr/>
            <p:nvPr/>
          </p:nvSpPr>
          <p:spPr>
            <a:xfrm>
              <a:off x="5297130" y="4687285"/>
              <a:ext cx="329365" cy="493938"/>
            </a:xfrm>
            <a:custGeom>
              <a:avLst/>
              <a:gdLst>
                <a:gd name="connsiteX0" fmla="*/ 0 w 329365"/>
                <a:gd name="connsiteY0" fmla="*/ 493939 h 493938"/>
                <a:gd name="connsiteX1" fmla="*/ 329366 w 329365"/>
                <a:gd name="connsiteY1" fmla="*/ 0 h 493938"/>
              </a:gdLst>
              <a:ahLst/>
              <a:cxnLst>
                <a:cxn ang="0">
                  <a:pos x="connsiteX0" y="connsiteY0"/>
                </a:cxn>
                <a:cxn ang="0">
                  <a:pos x="connsiteX1" y="connsiteY1"/>
                </a:cxn>
              </a:cxnLst>
              <a:rect l="l" t="t" r="r" b="b"/>
              <a:pathLst>
                <a:path w="329365" h="493938">
                  <a:moveTo>
                    <a:pt x="0" y="493939"/>
                  </a:moveTo>
                  <a:lnTo>
                    <a:pt x="329366" y="0"/>
                  </a:lnTo>
                </a:path>
              </a:pathLst>
            </a:custGeom>
            <a:noFill/>
            <a:ln w="11454" cap="rnd">
              <a:solidFill>
                <a:srgbClr val="000000"/>
              </a:solidFill>
              <a:prstDash val="solid"/>
              <a:round/>
            </a:ln>
          </p:spPr>
          <p:txBody>
            <a:bodyPr rtlCol="0" anchor="ctr"/>
            <a:lstStyle/>
            <a:p>
              <a:endParaRPr lang="zh-CN" altLang="en-US" dirty="0">
                <a:latin typeface="思源黑体 CN Light" panose="020B0300000000000000" pitchFamily="34" charset="-122"/>
              </a:endParaRPr>
            </a:p>
          </p:txBody>
        </p:sp>
        <p:sp>
          <p:nvSpPr>
            <p:cNvPr id="342" name="任意多边形: 形状 341">
              <a:extLst>
                <a:ext uri="{FF2B5EF4-FFF2-40B4-BE49-F238E27FC236}">
                  <a16:creationId xmlns:a16="http://schemas.microsoft.com/office/drawing/2014/main" id="{FE4A0C78-8E2A-667A-051E-9EEB2604B018}"/>
                </a:ext>
              </a:extLst>
            </p:cNvPr>
            <p:cNvSpPr/>
            <p:nvPr/>
          </p:nvSpPr>
          <p:spPr>
            <a:xfrm>
              <a:off x="4963535" y="3495950"/>
              <a:ext cx="173649" cy="280456"/>
            </a:xfrm>
            <a:custGeom>
              <a:avLst/>
              <a:gdLst>
                <a:gd name="connsiteX0" fmla="*/ 815 w 173649"/>
                <a:gd name="connsiteY0" fmla="*/ 0 h 280456"/>
                <a:gd name="connsiteX1" fmla="*/ 173649 w 173649"/>
                <a:gd name="connsiteY1" fmla="*/ 280457 h 280456"/>
              </a:gdLst>
              <a:ahLst/>
              <a:cxnLst>
                <a:cxn ang="0">
                  <a:pos x="connsiteX0" y="connsiteY0"/>
                </a:cxn>
                <a:cxn ang="0">
                  <a:pos x="connsiteX1" y="connsiteY1"/>
                </a:cxn>
              </a:cxnLst>
              <a:rect l="l" t="t" r="r" b="b"/>
              <a:pathLst>
                <a:path w="173649" h="280456">
                  <a:moveTo>
                    <a:pt x="815" y="0"/>
                  </a:moveTo>
                  <a:cubicBezTo>
                    <a:pt x="815" y="0"/>
                    <a:pt x="-21987" y="234742"/>
                    <a:pt x="173649" y="280457"/>
                  </a:cubicBezTo>
                </a:path>
              </a:pathLst>
            </a:custGeom>
            <a:noFill/>
            <a:ln w="8811" cap="flat">
              <a:solidFill>
                <a:srgbClr val="000000"/>
              </a:solidFill>
              <a:prstDash val="solid"/>
              <a:miter/>
            </a:ln>
          </p:spPr>
          <p:txBody>
            <a:bodyPr rtlCol="0" anchor="ctr"/>
            <a:lstStyle/>
            <a:p>
              <a:endParaRPr lang="zh-CN" altLang="en-US" dirty="0">
                <a:latin typeface="思源黑体 CN Light" panose="020B0300000000000000" pitchFamily="34" charset="-122"/>
              </a:endParaRPr>
            </a:p>
          </p:txBody>
        </p:sp>
        <p:sp>
          <p:nvSpPr>
            <p:cNvPr id="343" name="任意多边形: 形状 342">
              <a:extLst>
                <a:ext uri="{FF2B5EF4-FFF2-40B4-BE49-F238E27FC236}">
                  <a16:creationId xmlns:a16="http://schemas.microsoft.com/office/drawing/2014/main" id="{61A8D45F-9E44-4BA4-8FE2-D2080FFDA627}"/>
                </a:ext>
              </a:extLst>
            </p:cNvPr>
            <p:cNvSpPr/>
            <p:nvPr/>
          </p:nvSpPr>
          <p:spPr>
            <a:xfrm>
              <a:off x="10235085" y="4730796"/>
              <a:ext cx="637801" cy="637802"/>
            </a:xfrm>
            <a:custGeom>
              <a:avLst/>
              <a:gdLst>
                <a:gd name="connsiteX0" fmla="*/ 318901 w 637801"/>
                <a:gd name="connsiteY0" fmla="*/ 637802 h 637802"/>
                <a:gd name="connsiteX1" fmla="*/ 637802 w 637801"/>
                <a:gd name="connsiteY1" fmla="*/ 318901 h 637802"/>
                <a:gd name="connsiteX2" fmla="*/ 318901 w 637801"/>
                <a:gd name="connsiteY2" fmla="*/ 0 h 637802"/>
                <a:gd name="connsiteX3" fmla="*/ 0 w 637801"/>
                <a:gd name="connsiteY3" fmla="*/ 318901 h 637802"/>
                <a:gd name="connsiteX4" fmla="*/ 318901 w 637801"/>
                <a:gd name="connsiteY4" fmla="*/ 637802 h 637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801" h="637802">
                  <a:moveTo>
                    <a:pt x="318901" y="637802"/>
                  </a:moveTo>
                  <a:cubicBezTo>
                    <a:pt x="495018" y="637802"/>
                    <a:pt x="637802" y="495018"/>
                    <a:pt x="637802" y="318901"/>
                  </a:cubicBezTo>
                  <a:cubicBezTo>
                    <a:pt x="637802" y="142784"/>
                    <a:pt x="495018" y="0"/>
                    <a:pt x="318901" y="0"/>
                  </a:cubicBezTo>
                  <a:cubicBezTo>
                    <a:pt x="142784" y="0"/>
                    <a:pt x="0" y="142784"/>
                    <a:pt x="0" y="318901"/>
                  </a:cubicBezTo>
                  <a:cubicBezTo>
                    <a:pt x="0" y="495018"/>
                    <a:pt x="142784" y="637802"/>
                    <a:pt x="318901" y="637802"/>
                  </a:cubicBezTo>
                  <a:close/>
                </a:path>
              </a:pathLst>
            </a:custGeom>
            <a:solidFill>
              <a:srgbClr val="FFFFFF"/>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44" name="任意多边形: 形状 343">
              <a:extLst>
                <a:ext uri="{FF2B5EF4-FFF2-40B4-BE49-F238E27FC236}">
                  <a16:creationId xmlns:a16="http://schemas.microsoft.com/office/drawing/2014/main" id="{DC50BA6F-F378-C7E5-B30B-5AE5054BF97C}"/>
                </a:ext>
              </a:extLst>
            </p:cNvPr>
            <p:cNvSpPr/>
            <p:nvPr/>
          </p:nvSpPr>
          <p:spPr>
            <a:xfrm>
              <a:off x="10381622" y="4906688"/>
              <a:ext cx="300408" cy="303750"/>
            </a:xfrm>
            <a:custGeom>
              <a:avLst/>
              <a:gdLst>
                <a:gd name="connsiteX0" fmla="*/ 300365 w 300408"/>
                <a:gd name="connsiteY0" fmla="*/ 99939 h 303750"/>
                <a:gd name="connsiteX1" fmla="*/ 117506 w 300408"/>
                <a:gd name="connsiteY1" fmla="*/ 303066 h 303750"/>
                <a:gd name="connsiteX2" fmla="*/ 5808 w 300408"/>
                <a:gd name="connsiteY2" fmla="*/ 63697 h 303750"/>
                <a:gd name="connsiteX3" fmla="*/ 130064 w 300408"/>
                <a:gd name="connsiteY3" fmla="*/ 1239 h 303750"/>
                <a:gd name="connsiteX4" fmla="*/ 224688 w 300408"/>
                <a:gd name="connsiteY4" fmla="*/ 6196 h 303750"/>
                <a:gd name="connsiteX5" fmla="*/ 300365 w 300408"/>
                <a:gd name="connsiteY5" fmla="*/ 99939 h 30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408" h="303750">
                  <a:moveTo>
                    <a:pt x="300365" y="99939"/>
                  </a:moveTo>
                  <a:cubicBezTo>
                    <a:pt x="301687" y="163168"/>
                    <a:pt x="273487" y="315183"/>
                    <a:pt x="117506" y="303066"/>
                  </a:cubicBezTo>
                  <a:cubicBezTo>
                    <a:pt x="-38474" y="290949"/>
                    <a:pt x="5808" y="63697"/>
                    <a:pt x="5808" y="63697"/>
                  </a:cubicBezTo>
                  <a:cubicBezTo>
                    <a:pt x="5808" y="63697"/>
                    <a:pt x="125107" y="1239"/>
                    <a:pt x="130064" y="1239"/>
                  </a:cubicBezTo>
                  <a:cubicBezTo>
                    <a:pt x="135021" y="1239"/>
                    <a:pt x="215435" y="-3718"/>
                    <a:pt x="224688" y="6196"/>
                  </a:cubicBezTo>
                  <a:cubicBezTo>
                    <a:pt x="233941" y="16110"/>
                    <a:pt x="300365" y="99939"/>
                    <a:pt x="300365" y="99939"/>
                  </a:cubicBezTo>
                  <a:close/>
                </a:path>
              </a:pathLst>
            </a:custGeom>
            <a:solidFill>
              <a:srgbClr val="F9D3DC"/>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45" name="任意多边形: 形状 344">
              <a:extLst>
                <a:ext uri="{FF2B5EF4-FFF2-40B4-BE49-F238E27FC236}">
                  <a16:creationId xmlns:a16="http://schemas.microsoft.com/office/drawing/2014/main" id="{94DC79F7-DD07-3F3C-A53B-C781B31BE07E}"/>
                </a:ext>
              </a:extLst>
            </p:cNvPr>
            <p:cNvSpPr/>
            <p:nvPr/>
          </p:nvSpPr>
          <p:spPr>
            <a:xfrm>
              <a:off x="10345108" y="4833019"/>
              <a:ext cx="347957" cy="217365"/>
            </a:xfrm>
            <a:custGeom>
              <a:avLst/>
              <a:gdLst>
                <a:gd name="connsiteX0" fmla="*/ 173628 w 347957"/>
                <a:gd name="connsiteY0" fmla="*/ 104540 h 217365"/>
                <a:gd name="connsiteX1" fmla="*/ 100925 w 347957"/>
                <a:gd name="connsiteY1" fmla="*/ 145518 h 217365"/>
                <a:gd name="connsiteX2" fmla="*/ 6302 w 347957"/>
                <a:gd name="connsiteY2" fmla="*/ 216789 h 217365"/>
                <a:gd name="connsiteX3" fmla="*/ 58515 w 347957"/>
                <a:gd name="connsiteY3" fmla="*/ 40540 h 217365"/>
                <a:gd name="connsiteX4" fmla="*/ 278827 w 347957"/>
                <a:gd name="connsiteY4" fmla="*/ 40540 h 217365"/>
                <a:gd name="connsiteX5" fmla="*/ 347785 w 347957"/>
                <a:gd name="connsiteY5" fmla="*/ 212603 h 217365"/>
                <a:gd name="connsiteX6" fmla="*/ 246110 w 347957"/>
                <a:gd name="connsiteY6" fmla="*/ 177243 h 217365"/>
                <a:gd name="connsiteX7" fmla="*/ 173628 w 347957"/>
                <a:gd name="connsiteY7" fmla="*/ 104540 h 21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957" h="217365">
                  <a:moveTo>
                    <a:pt x="173628" y="104540"/>
                  </a:moveTo>
                  <a:cubicBezTo>
                    <a:pt x="173628" y="104540"/>
                    <a:pt x="107535" y="92533"/>
                    <a:pt x="100925" y="145518"/>
                  </a:cubicBezTo>
                  <a:cubicBezTo>
                    <a:pt x="95969" y="183081"/>
                    <a:pt x="76911" y="222627"/>
                    <a:pt x="6302" y="216789"/>
                  </a:cubicBezTo>
                  <a:cubicBezTo>
                    <a:pt x="6302" y="216789"/>
                    <a:pt x="-26745" y="110268"/>
                    <a:pt x="58515" y="40540"/>
                  </a:cubicBezTo>
                  <a:cubicBezTo>
                    <a:pt x="131989" y="-18724"/>
                    <a:pt x="209869" y="-8039"/>
                    <a:pt x="278827" y="40540"/>
                  </a:cubicBezTo>
                  <a:cubicBezTo>
                    <a:pt x="354835" y="93304"/>
                    <a:pt x="347785" y="212603"/>
                    <a:pt x="347785" y="212603"/>
                  </a:cubicBezTo>
                  <a:cubicBezTo>
                    <a:pt x="347785" y="212603"/>
                    <a:pt x="252830" y="221636"/>
                    <a:pt x="246110" y="177243"/>
                  </a:cubicBezTo>
                  <a:cubicBezTo>
                    <a:pt x="239391" y="132850"/>
                    <a:pt x="223418" y="100464"/>
                    <a:pt x="173628" y="104540"/>
                  </a:cubicBez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46" name="任意多边形: 形状 345">
              <a:extLst>
                <a:ext uri="{FF2B5EF4-FFF2-40B4-BE49-F238E27FC236}">
                  <a16:creationId xmlns:a16="http://schemas.microsoft.com/office/drawing/2014/main" id="{3F7FF47F-2BD4-E30F-6BDD-71EDAFE1B703}"/>
                </a:ext>
              </a:extLst>
            </p:cNvPr>
            <p:cNvSpPr/>
            <p:nvPr/>
          </p:nvSpPr>
          <p:spPr>
            <a:xfrm>
              <a:off x="10331322" y="5038459"/>
              <a:ext cx="390341" cy="75128"/>
            </a:xfrm>
            <a:custGeom>
              <a:avLst/>
              <a:gdLst>
                <a:gd name="connsiteX0" fmla="*/ 61947 w 390341"/>
                <a:gd name="connsiteY0" fmla="*/ 75129 h 75128"/>
                <a:gd name="connsiteX1" fmla="*/ 6869 w 390341"/>
                <a:gd name="connsiteY1" fmla="*/ 8044 h 75128"/>
                <a:gd name="connsiteX2" fmla="*/ 50932 w 390341"/>
                <a:gd name="connsiteY2" fmla="*/ 12671 h 75128"/>
                <a:gd name="connsiteX3" fmla="*/ 339319 w 390341"/>
                <a:gd name="connsiteY3" fmla="*/ 12671 h 75128"/>
                <a:gd name="connsiteX4" fmla="*/ 383382 w 390341"/>
                <a:gd name="connsiteY4" fmla="*/ 8044 h 75128"/>
                <a:gd name="connsiteX5" fmla="*/ 328304 w 390341"/>
                <a:gd name="connsiteY5" fmla="*/ 75129 h 7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0341" h="75128">
                  <a:moveTo>
                    <a:pt x="61947" y="75129"/>
                  </a:moveTo>
                  <a:cubicBezTo>
                    <a:pt x="11937" y="64113"/>
                    <a:pt x="-13069" y="28533"/>
                    <a:pt x="6869" y="8044"/>
                  </a:cubicBezTo>
                  <a:cubicBezTo>
                    <a:pt x="26807" y="-12445"/>
                    <a:pt x="50932" y="12671"/>
                    <a:pt x="50932" y="12671"/>
                  </a:cubicBezTo>
                  <a:moveTo>
                    <a:pt x="339319" y="12671"/>
                  </a:moveTo>
                  <a:cubicBezTo>
                    <a:pt x="339319" y="12671"/>
                    <a:pt x="363223" y="-12335"/>
                    <a:pt x="383382" y="8044"/>
                  </a:cubicBezTo>
                  <a:cubicBezTo>
                    <a:pt x="403540" y="28423"/>
                    <a:pt x="378314" y="64334"/>
                    <a:pt x="328304" y="75129"/>
                  </a:cubicBez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47" name="任意多边形: 形状 346">
              <a:extLst>
                <a:ext uri="{FF2B5EF4-FFF2-40B4-BE49-F238E27FC236}">
                  <a16:creationId xmlns:a16="http://schemas.microsoft.com/office/drawing/2014/main" id="{0602DDF4-FC59-A73F-1A44-8866B1ECE9A6}"/>
                </a:ext>
              </a:extLst>
            </p:cNvPr>
            <p:cNvSpPr/>
            <p:nvPr/>
          </p:nvSpPr>
          <p:spPr>
            <a:xfrm>
              <a:off x="10445483" y="5026345"/>
              <a:ext cx="158624" cy="40757"/>
            </a:xfrm>
            <a:custGeom>
              <a:avLst/>
              <a:gdLst>
                <a:gd name="connsiteX0" fmla="*/ 14981 w 158624"/>
                <a:gd name="connsiteY0" fmla="*/ 40757 h 40757"/>
                <a:gd name="connsiteX1" fmla="*/ 29963 w 158624"/>
                <a:gd name="connsiteY1" fmla="*/ 20379 h 40757"/>
                <a:gd name="connsiteX2" fmla="*/ 14981 w 158624"/>
                <a:gd name="connsiteY2" fmla="*/ 0 h 40757"/>
                <a:gd name="connsiteX3" fmla="*/ 0 w 158624"/>
                <a:gd name="connsiteY3" fmla="*/ 20379 h 40757"/>
                <a:gd name="connsiteX4" fmla="*/ 14981 w 158624"/>
                <a:gd name="connsiteY4" fmla="*/ 40757 h 40757"/>
                <a:gd name="connsiteX5" fmla="*/ 143643 w 158624"/>
                <a:gd name="connsiteY5" fmla="*/ 40757 h 40757"/>
                <a:gd name="connsiteX6" fmla="*/ 158625 w 158624"/>
                <a:gd name="connsiteY6" fmla="*/ 20379 h 40757"/>
                <a:gd name="connsiteX7" fmla="*/ 143643 w 158624"/>
                <a:gd name="connsiteY7" fmla="*/ 0 h 40757"/>
                <a:gd name="connsiteX8" fmla="*/ 128662 w 158624"/>
                <a:gd name="connsiteY8" fmla="*/ 20379 h 40757"/>
                <a:gd name="connsiteX9" fmla="*/ 143643 w 158624"/>
                <a:gd name="connsiteY9" fmla="*/ 40757 h 4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624" h="40757">
                  <a:moveTo>
                    <a:pt x="14981" y="40757"/>
                  </a:moveTo>
                  <a:cubicBezTo>
                    <a:pt x="23265" y="40757"/>
                    <a:pt x="29963" y="31637"/>
                    <a:pt x="29963" y="20379"/>
                  </a:cubicBezTo>
                  <a:cubicBezTo>
                    <a:pt x="29963" y="9121"/>
                    <a:pt x="23265" y="0"/>
                    <a:pt x="14981" y="0"/>
                  </a:cubicBezTo>
                  <a:cubicBezTo>
                    <a:pt x="6719" y="0"/>
                    <a:pt x="0" y="9121"/>
                    <a:pt x="0" y="20379"/>
                  </a:cubicBezTo>
                  <a:cubicBezTo>
                    <a:pt x="0" y="31637"/>
                    <a:pt x="6719" y="40757"/>
                    <a:pt x="14981" y="40757"/>
                  </a:cubicBezTo>
                  <a:close/>
                  <a:moveTo>
                    <a:pt x="143643" y="40757"/>
                  </a:moveTo>
                  <a:cubicBezTo>
                    <a:pt x="151927" y="40757"/>
                    <a:pt x="158625" y="31637"/>
                    <a:pt x="158625" y="20379"/>
                  </a:cubicBezTo>
                  <a:cubicBezTo>
                    <a:pt x="158625" y="9121"/>
                    <a:pt x="151927" y="0"/>
                    <a:pt x="143643" y="0"/>
                  </a:cubicBezTo>
                  <a:cubicBezTo>
                    <a:pt x="135381" y="0"/>
                    <a:pt x="128662" y="9121"/>
                    <a:pt x="128662" y="20379"/>
                  </a:cubicBezTo>
                  <a:cubicBezTo>
                    <a:pt x="128662" y="31637"/>
                    <a:pt x="135381" y="40757"/>
                    <a:pt x="143643" y="40757"/>
                  </a:cubicBezTo>
                  <a:close/>
                </a:path>
              </a:pathLst>
            </a:custGeom>
            <a:solidFill>
              <a:srgbClr val="231815"/>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48" name="任意多边形: 形状 347">
              <a:extLst>
                <a:ext uri="{FF2B5EF4-FFF2-40B4-BE49-F238E27FC236}">
                  <a16:creationId xmlns:a16="http://schemas.microsoft.com/office/drawing/2014/main" id="{A24C43DA-8DE1-F68E-760F-1DE742BD4259}"/>
                </a:ext>
              </a:extLst>
            </p:cNvPr>
            <p:cNvSpPr/>
            <p:nvPr/>
          </p:nvSpPr>
          <p:spPr>
            <a:xfrm>
              <a:off x="10353833" y="5047274"/>
              <a:ext cx="219100" cy="112231"/>
            </a:xfrm>
            <a:custGeom>
              <a:avLst/>
              <a:gdLst>
                <a:gd name="connsiteX0" fmla="*/ 173716 w 219100"/>
                <a:gd name="connsiteY0" fmla="*/ 0 h 112231"/>
                <a:gd name="connsiteX1" fmla="*/ 190790 w 219100"/>
                <a:gd name="connsiteY1" fmla="*/ 60035 h 112231"/>
                <a:gd name="connsiteX2" fmla="*/ 167768 w 219100"/>
                <a:gd name="connsiteY2" fmla="*/ 74575 h 112231"/>
                <a:gd name="connsiteX3" fmla="*/ 133840 w 219100"/>
                <a:gd name="connsiteY3" fmla="*/ 107732 h 112231"/>
                <a:gd name="connsiteX4" fmla="*/ 219100 w 219100"/>
                <a:gd name="connsiteY4" fmla="*/ 92972 h 112231"/>
                <a:gd name="connsiteX5" fmla="*/ 24455 w 219100"/>
                <a:gd name="connsiteY5" fmla="*/ 30293 h 112231"/>
                <a:gd name="connsiteX6" fmla="*/ 0 w 219100"/>
                <a:gd name="connsiteY6" fmla="*/ 15642 h 112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100" h="112231">
                  <a:moveTo>
                    <a:pt x="173716" y="0"/>
                  </a:moveTo>
                  <a:cubicBezTo>
                    <a:pt x="178056" y="20379"/>
                    <a:pt x="183762" y="40427"/>
                    <a:pt x="190790" y="60035"/>
                  </a:cubicBezTo>
                  <a:lnTo>
                    <a:pt x="167768" y="74575"/>
                  </a:lnTo>
                  <a:moveTo>
                    <a:pt x="133840" y="107732"/>
                  </a:moveTo>
                  <a:cubicBezTo>
                    <a:pt x="162958" y="117131"/>
                    <a:pt x="194836" y="111612"/>
                    <a:pt x="219100" y="92972"/>
                  </a:cubicBezTo>
                  <a:moveTo>
                    <a:pt x="24455" y="30293"/>
                  </a:moveTo>
                  <a:lnTo>
                    <a:pt x="0" y="15642"/>
                  </a:lnTo>
                </a:path>
              </a:pathLst>
            </a:custGeom>
            <a:noFill/>
            <a:ln w="925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49" name="任意多边形: 形状 348">
              <a:extLst>
                <a:ext uri="{FF2B5EF4-FFF2-40B4-BE49-F238E27FC236}">
                  <a16:creationId xmlns:a16="http://schemas.microsoft.com/office/drawing/2014/main" id="{A9C41070-8DEA-8988-3C69-D11C2A7675B4}"/>
                </a:ext>
              </a:extLst>
            </p:cNvPr>
            <p:cNvSpPr/>
            <p:nvPr/>
          </p:nvSpPr>
          <p:spPr>
            <a:xfrm>
              <a:off x="10476216" y="5208652"/>
              <a:ext cx="92090" cy="53976"/>
            </a:xfrm>
            <a:custGeom>
              <a:avLst/>
              <a:gdLst>
                <a:gd name="connsiteX0" fmla="*/ 2314 w 92090"/>
                <a:gd name="connsiteY0" fmla="*/ 0 h 53976"/>
                <a:gd name="connsiteX1" fmla="*/ 0 w 92090"/>
                <a:gd name="connsiteY1" fmla="*/ 53976 h 53976"/>
                <a:gd name="connsiteX2" fmla="*/ 92091 w 92090"/>
                <a:gd name="connsiteY2" fmla="*/ 53205 h 53976"/>
                <a:gd name="connsiteX3" fmla="*/ 90879 w 92090"/>
                <a:gd name="connsiteY3" fmla="*/ 661 h 53976"/>
              </a:gdLst>
              <a:ahLst/>
              <a:cxnLst>
                <a:cxn ang="0">
                  <a:pos x="connsiteX0" y="connsiteY0"/>
                </a:cxn>
                <a:cxn ang="0">
                  <a:pos x="connsiteX1" y="connsiteY1"/>
                </a:cxn>
                <a:cxn ang="0">
                  <a:pos x="connsiteX2" y="connsiteY2"/>
                </a:cxn>
                <a:cxn ang="0">
                  <a:pos x="connsiteX3" y="connsiteY3"/>
                </a:cxn>
              </a:cxnLst>
              <a:rect l="l" t="t" r="r" b="b"/>
              <a:pathLst>
                <a:path w="92090" h="53976">
                  <a:moveTo>
                    <a:pt x="2314" y="0"/>
                  </a:moveTo>
                  <a:lnTo>
                    <a:pt x="0" y="53976"/>
                  </a:lnTo>
                  <a:lnTo>
                    <a:pt x="92091" y="53205"/>
                  </a:lnTo>
                  <a:lnTo>
                    <a:pt x="90879" y="661"/>
                  </a:lnTo>
                </a:path>
              </a:pathLst>
            </a:custGeom>
            <a:solidFill>
              <a:srgbClr val="F9D3DC"/>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50" name="任意多边形: 形状 349">
              <a:extLst>
                <a:ext uri="{FF2B5EF4-FFF2-40B4-BE49-F238E27FC236}">
                  <a16:creationId xmlns:a16="http://schemas.microsoft.com/office/drawing/2014/main" id="{9A7555D6-0C94-A4A9-2D0E-78F0DA10BFDB}"/>
                </a:ext>
              </a:extLst>
            </p:cNvPr>
            <p:cNvSpPr/>
            <p:nvPr/>
          </p:nvSpPr>
          <p:spPr>
            <a:xfrm>
              <a:off x="10476216" y="5208652"/>
              <a:ext cx="92090" cy="53976"/>
            </a:xfrm>
            <a:custGeom>
              <a:avLst/>
              <a:gdLst>
                <a:gd name="connsiteX0" fmla="*/ 2314 w 92090"/>
                <a:gd name="connsiteY0" fmla="*/ 0 h 53976"/>
                <a:gd name="connsiteX1" fmla="*/ 0 w 92090"/>
                <a:gd name="connsiteY1" fmla="*/ 53976 h 53976"/>
                <a:gd name="connsiteX2" fmla="*/ 92091 w 92090"/>
                <a:gd name="connsiteY2" fmla="*/ 53205 h 53976"/>
                <a:gd name="connsiteX3" fmla="*/ 90879 w 92090"/>
                <a:gd name="connsiteY3" fmla="*/ 661 h 53976"/>
              </a:gdLst>
              <a:ahLst/>
              <a:cxnLst>
                <a:cxn ang="0">
                  <a:pos x="connsiteX0" y="connsiteY0"/>
                </a:cxn>
                <a:cxn ang="0">
                  <a:pos x="connsiteX1" y="connsiteY1"/>
                </a:cxn>
                <a:cxn ang="0">
                  <a:pos x="connsiteX2" y="connsiteY2"/>
                </a:cxn>
                <a:cxn ang="0">
                  <a:pos x="connsiteX3" y="connsiteY3"/>
                </a:cxn>
              </a:cxnLst>
              <a:rect l="l" t="t" r="r" b="b"/>
              <a:pathLst>
                <a:path w="92090" h="53976">
                  <a:moveTo>
                    <a:pt x="2314" y="0"/>
                  </a:moveTo>
                  <a:lnTo>
                    <a:pt x="0" y="53976"/>
                  </a:lnTo>
                  <a:lnTo>
                    <a:pt x="92091" y="53205"/>
                  </a:lnTo>
                  <a:lnTo>
                    <a:pt x="90879" y="661"/>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51" name="任意多边形: 形状 350">
              <a:extLst>
                <a:ext uri="{FF2B5EF4-FFF2-40B4-BE49-F238E27FC236}">
                  <a16:creationId xmlns:a16="http://schemas.microsoft.com/office/drawing/2014/main" id="{ED343253-1E24-ABA5-665E-DFBF910A1DDD}"/>
                </a:ext>
              </a:extLst>
            </p:cNvPr>
            <p:cNvSpPr/>
            <p:nvPr/>
          </p:nvSpPr>
          <p:spPr>
            <a:xfrm>
              <a:off x="10364863" y="5246909"/>
              <a:ext cx="315471" cy="98181"/>
            </a:xfrm>
            <a:custGeom>
              <a:avLst/>
              <a:gdLst>
                <a:gd name="connsiteX0" fmla="*/ 95 w 315471"/>
                <a:gd name="connsiteY0" fmla="*/ 56807 h 98181"/>
                <a:gd name="connsiteX1" fmla="*/ 161253 w 315471"/>
                <a:gd name="connsiteY1" fmla="*/ 187 h 98181"/>
                <a:gd name="connsiteX2" fmla="*/ 315471 w 315471"/>
                <a:gd name="connsiteY2" fmla="*/ 46012 h 98181"/>
                <a:gd name="connsiteX3" fmla="*/ 120055 w 315471"/>
                <a:gd name="connsiteY3" fmla="*/ 95032 h 98181"/>
                <a:gd name="connsiteX4" fmla="*/ 95 w 315471"/>
                <a:gd name="connsiteY4" fmla="*/ 56807 h 98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71" h="98181">
                  <a:moveTo>
                    <a:pt x="95" y="56807"/>
                  </a:moveTo>
                  <a:cubicBezTo>
                    <a:pt x="44626" y="18069"/>
                    <a:pt x="102279" y="-2186"/>
                    <a:pt x="161253" y="187"/>
                  </a:cubicBezTo>
                  <a:cubicBezTo>
                    <a:pt x="215891" y="1046"/>
                    <a:pt x="269228" y="16909"/>
                    <a:pt x="315471" y="46012"/>
                  </a:cubicBezTo>
                  <a:cubicBezTo>
                    <a:pt x="315471" y="46012"/>
                    <a:pt x="219746" y="113317"/>
                    <a:pt x="120055" y="95032"/>
                  </a:cubicBezTo>
                  <a:cubicBezTo>
                    <a:pt x="20364" y="76746"/>
                    <a:pt x="-1667" y="66281"/>
                    <a:pt x="95" y="56807"/>
                  </a:cubicBezTo>
                  <a:close/>
                </a:path>
              </a:pathLst>
            </a:custGeom>
            <a:solidFill>
              <a:srgbClr val="49E5DB"/>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52" name="任意多边形: 形状 351">
              <a:extLst>
                <a:ext uri="{FF2B5EF4-FFF2-40B4-BE49-F238E27FC236}">
                  <a16:creationId xmlns:a16="http://schemas.microsoft.com/office/drawing/2014/main" id="{46EFFBC6-98BF-1EBC-69A5-88E0D084657F}"/>
                </a:ext>
              </a:extLst>
            </p:cNvPr>
            <p:cNvSpPr/>
            <p:nvPr/>
          </p:nvSpPr>
          <p:spPr>
            <a:xfrm>
              <a:off x="10194327" y="4705901"/>
              <a:ext cx="637802" cy="637802"/>
            </a:xfrm>
            <a:custGeom>
              <a:avLst/>
              <a:gdLst>
                <a:gd name="connsiteX0" fmla="*/ 318901 w 637802"/>
                <a:gd name="connsiteY0" fmla="*/ 637802 h 637802"/>
                <a:gd name="connsiteX1" fmla="*/ 637802 w 637802"/>
                <a:gd name="connsiteY1" fmla="*/ 318901 h 637802"/>
                <a:gd name="connsiteX2" fmla="*/ 318901 w 637802"/>
                <a:gd name="connsiteY2" fmla="*/ 0 h 637802"/>
                <a:gd name="connsiteX3" fmla="*/ 0 w 637802"/>
                <a:gd name="connsiteY3" fmla="*/ 318901 h 637802"/>
                <a:gd name="connsiteX4" fmla="*/ 318901 w 637802"/>
                <a:gd name="connsiteY4" fmla="*/ 637802 h 637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802" h="637802">
                  <a:moveTo>
                    <a:pt x="318901" y="637802"/>
                  </a:moveTo>
                  <a:cubicBezTo>
                    <a:pt x="495018" y="637802"/>
                    <a:pt x="637802" y="495018"/>
                    <a:pt x="637802" y="318901"/>
                  </a:cubicBezTo>
                  <a:cubicBezTo>
                    <a:pt x="637802" y="142784"/>
                    <a:pt x="495018" y="0"/>
                    <a:pt x="318901" y="0"/>
                  </a:cubicBezTo>
                  <a:cubicBezTo>
                    <a:pt x="142784" y="0"/>
                    <a:pt x="0" y="142784"/>
                    <a:pt x="0" y="318901"/>
                  </a:cubicBezTo>
                  <a:cubicBezTo>
                    <a:pt x="0" y="495018"/>
                    <a:pt x="142784" y="637802"/>
                    <a:pt x="318901" y="637802"/>
                  </a:cubicBezTo>
                  <a:close/>
                </a:path>
              </a:pathLst>
            </a:custGeom>
            <a:noFill/>
            <a:ln w="925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53" name="任意多边形: 形状 352">
              <a:extLst>
                <a:ext uri="{FF2B5EF4-FFF2-40B4-BE49-F238E27FC236}">
                  <a16:creationId xmlns:a16="http://schemas.microsoft.com/office/drawing/2014/main" id="{10861956-9471-9CA8-DD7F-E0CF40F4189D}"/>
                </a:ext>
              </a:extLst>
            </p:cNvPr>
            <p:cNvSpPr/>
            <p:nvPr/>
          </p:nvSpPr>
          <p:spPr>
            <a:xfrm>
              <a:off x="11567902" y="3180245"/>
              <a:ext cx="390181" cy="1166888"/>
            </a:xfrm>
            <a:custGeom>
              <a:avLst/>
              <a:gdLst>
                <a:gd name="connsiteX0" fmla="*/ 87202 w 390181"/>
                <a:gd name="connsiteY0" fmla="*/ 115551 h 1166888"/>
                <a:gd name="connsiteX1" fmla="*/ 134128 w 390181"/>
                <a:gd name="connsiteY1" fmla="*/ 1161260 h 1166888"/>
                <a:gd name="connsiteX2" fmla="*/ 358736 w 390181"/>
                <a:gd name="connsiteY2" fmla="*/ 174595 h 1166888"/>
                <a:gd name="connsiteX3" fmla="*/ 87202 w 390181"/>
                <a:gd name="connsiteY3" fmla="*/ 115551 h 1166888"/>
              </a:gdLst>
              <a:ahLst/>
              <a:cxnLst>
                <a:cxn ang="0">
                  <a:pos x="connsiteX0" y="connsiteY0"/>
                </a:cxn>
                <a:cxn ang="0">
                  <a:pos x="connsiteX1" y="connsiteY1"/>
                </a:cxn>
                <a:cxn ang="0">
                  <a:pos x="connsiteX2" y="connsiteY2"/>
                </a:cxn>
                <a:cxn ang="0">
                  <a:pos x="connsiteX3" y="connsiteY3"/>
                </a:cxn>
              </a:cxnLst>
              <a:rect l="l" t="t" r="r" b="b"/>
              <a:pathLst>
                <a:path w="390181" h="1166888">
                  <a:moveTo>
                    <a:pt x="87202" y="115551"/>
                  </a:moveTo>
                  <a:cubicBezTo>
                    <a:pt x="87202" y="115551"/>
                    <a:pt x="-137296" y="1256325"/>
                    <a:pt x="134128" y="1161260"/>
                  </a:cubicBezTo>
                  <a:cubicBezTo>
                    <a:pt x="405552" y="1066196"/>
                    <a:pt x="423727" y="393254"/>
                    <a:pt x="358736" y="174595"/>
                  </a:cubicBezTo>
                  <a:cubicBezTo>
                    <a:pt x="293744" y="-44064"/>
                    <a:pt x="128620" y="-49903"/>
                    <a:pt x="87202" y="115551"/>
                  </a:cubicBezTo>
                  <a:close/>
                </a:path>
              </a:pathLst>
            </a:custGeom>
            <a:solidFill>
              <a:schemeClr val="accent6">
                <a:lumMod val="20000"/>
                <a:lumOff val="80000"/>
                <a:alpha val="39000"/>
              </a:scheme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54" name="任意多边形: 形状 353">
              <a:extLst>
                <a:ext uri="{FF2B5EF4-FFF2-40B4-BE49-F238E27FC236}">
                  <a16:creationId xmlns:a16="http://schemas.microsoft.com/office/drawing/2014/main" id="{94F54A42-3186-C59B-A4DE-E1E684D3C32B}"/>
                </a:ext>
              </a:extLst>
            </p:cNvPr>
            <p:cNvSpPr/>
            <p:nvPr/>
          </p:nvSpPr>
          <p:spPr>
            <a:xfrm>
              <a:off x="4287883" y="4598169"/>
              <a:ext cx="6940587" cy="745864"/>
            </a:xfrm>
            <a:custGeom>
              <a:avLst/>
              <a:gdLst>
                <a:gd name="connsiteX0" fmla="*/ 0 w 6940587"/>
                <a:gd name="connsiteY0" fmla="*/ 745865 h 745864"/>
                <a:gd name="connsiteX1" fmla="*/ 140449 w 6940587"/>
                <a:gd name="connsiteY1" fmla="*/ 648707 h 745864"/>
                <a:gd name="connsiteX2" fmla="*/ 6940588 w 6940587"/>
                <a:gd name="connsiteY2" fmla="*/ 498125 h 745864"/>
                <a:gd name="connsiteX3" fmla="*/ 6940588 w 6940587"/>
                <a:gd name="connsiteY3" fmla="*/ 560693 h 745864"/>
                <a:gd name="connsiteX4" fmla="*/ 6940588 w 6940587"/>
                <a:gd name="connsiteY4" fmla="*/ 600019 h 745864"/>
                <a:gd name="connsiteX5" fmla="*/ 6940588 w 6940587"/>
                <a:gd name="connsiteY5" fmla="*/ 623151 h 745864"/>
                <a:gd name="connsiteX6" fmla="*/ 6179301 w 6940587"/>
                <a:gd name="connsiteY6" fmla="*/ 0 h 745864"/>
                <a:gd name="connsiteX7" fmla="*/ 6088422 w 6940587"/>
                <a:gd name="connsiteY7" fmla="*/ 0 h 74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0587" h="745864">
                  <a:moveTo>
                    <a:pt x="0" y="745865"/>
                  </a:moveTo>
                  <a:cubicBezTo>
                    <a:pt x="0" y="745865"/>
                    <a:pt x="28090" y="611915"/>
                    <a:pt x="140449" y="648707"/>
                  </a:cubicBezTo>
                  <a:moveTo>
                    <a:pt x="6940588" y="498125"/>
                  </a:moveTo>
                  <a:lnTo>
                    <a:pt x="6940588" y="560693"/>
                  </a:lnTo>
                  <a:moveTo>
                    <a:pt x="6940588" y="600019"/>
                  </a:moveTo>
                  <a:lnTo>
                    <a:pt x="6940588" y="623151"/>
                  </a:lnTo>
                  <a:moveTo>
                    <a:pt x="6179301" y="0"/>
                  </a:moveTo>
                  <a:lnTo>
                    <a:pt x="6088422" y="0"/>
                  </a:lnTo>
                </a:path>
              </a:pathLst>
            </a:custGeom>
            <a:noFill/>
            <a:ln w="9471" cap="flat">
              <a:solidFill>
                <a:srgbClr val="FFFFFF"/>
              </a:solidFill>
              <a:prstDash val="solid"/>
              <a:miter/>
            </a:ln>
          </p:spPr>
          <p:txBody>
            <a:bodyPr rtlCol="0" anchor="ctr"/>
            <a:lstStyle/>
            <a:p>
              <a:endParaRPr lang="zh-CN" altLang="en-US" dirty="0">
                <a:latin typeface="思源黑体 CN Light" panose="020B0300000000000000" pitchFamily="34" charset="-122"/>
              </a:endParaRPr>
            </a:p>
          </p:txBody>
        </p:sp>
        <p:sp>
          <p:nvSpPr>
            <p:cNvPr id="355" name="任意多边形: 形状 354">
              <a:extLst>
                <a:ext uri="{FF2B5EF4-FFF2-40B4-BE49-F238E27FC236}">
                  <a16:creationId xmlns:a16="http://schemas.microsoft.com/office/drawing/2014/main" id="{4F9FC792-021C-614D-64BE-281976F8480D}"/>
                </a:ext>
              </a:extLst>
            </p:cNvPr>
            <p:cNvSpPr/>
            <p:nvPr/>
          </p:nvSpPr>
          <p:spPr>
            <a:xfrm>
              <a:off x="6767380" y="2269915"/>
              <a:ext cx="22031" cy="415287"/>
            </a:xfrm>
            <a:custGeom>
              <a:avLst/>
              <a:gdLst>
                <a:gd name="connsiteX0" fmla="*/ 0 w 22031"/>
                <a:gd name="connsiteY0" fmla="*/ 0 h 415287"/>
                <a:gd name="connsiteX1" fmla="*/ 0 w 22031"/>
                <a:gd name="connsiteY1" fmla="*/ 415287 h 415287"/>
              </a:gdLst>
              <a:ahLst/>
              <a:cxnLst>
                <a:cxn ang="0">
                  <a:pos x="connsiteX0" y="connsiteY0"/>
                </a:cxn>
                <a:cxn ang="0">
                  <a:pos x="connsiteX1" y="connsiteY1"/>
                </a:cxn>
              </a:cxnLst>
              <a:rect l="l" t="t" r="r" b="b"/>
              <a:pathLst>
                <a:path w="22031" h="415287">
                  <a:moveTo>
                    <a:pt x="0" y="0"/>
                  </a:moveTo>
                  <a:lnTo>
                    <a:pt x="0" y="415287"/>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56" name="任意多边形: 形状 355">
              <a:extLst>
                <a:ext uri="{FF2B5EF4-FFF2-40B4-BE49-F238E27FC236}">
                  <a16:creationId xmlns:a16="http://schemas.microsoft.com/office/drawing/2014/main" id="{F3A26E53-00C8-88EF-8AE3-28D92AF3DC11}"/>
                </a:ext>
              </a:extLst>
            </p:cNvPr>
            <p:cNvSpPr/>
            <p:nvPr/>
          </p:nvSpPr>
          <p:spPr>
            <a:xfrm>
              <a:off x="8948024" y="2314198"/>
              <a:ext cx="1893358" cy="855249"/>
            </a:xfrm>
            <a:custGeom>
              <a:avLst/>
              <a:gdLst>
                <a:gd name="connsiteX0" fmla="*/ 1766349 w 1893358"/>
                <a:gd name="connsiteY0" fmla="*/ 0 h 855249"/>
                <a:gd name="connsiteX1" fmla="*/ 127010 w 1893358"/>
                <a:gd name="connsiteY1" fmla="*/ 0 h 855249"/>
                <a:gd name="connsiteX2" fmla="*/ 0 w 1893358"/>
                <a:gd name="connsiteY2" fmla="*/ 127010 h 855249"/>
                <a:gd name="connsiteX3" fmla="*/ 0 w 1893358"/>
                <a:gd name="connsiteY3" fmla="*/ 728240 h 855249"/>
                <a:gd name="connsiteX4" fmla="*/ 127010 w 1893358"/>
                <a:gd name="connsiteY4" fmla="*/ 855250 h 855249"/>
                <a:gd name="connsiteX5" fmla="*/ 1766349 w 1893358"/>
                <a:gd name="connsiteY5" fmla="*/ 855250 h 855249"/>
                <a:gd name="connsiteX6" fmla="*/ 1893359 w 1893358"/>
                <a:gd name="connsiteY6" fmla="*/ 728240 h 855249"/>
                <a:gd name="connsiteX7" fmla="*/ 1893358 w 1893358"/>
                <a:gd name="connsiteY7" fmla="*/ 127010 h 855249"/>
                <a:gd name="connsiteX8" fmla="*/ 1766348 w 1893358"/>
                <a:gd name="connsiteY8" fmla="*/ 0 h 8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358" h="855249">
                  <a:moveTo>
                    <a:pt x="1766349" y="0"/>
                  </a:moveTo>
                  <a:lnTo>
                    <a:pt x="127010" y="0"/>
                  </a:lnTo>
                  <a:cubicBezTo>
                    <a:pt x="56865" y="0"/>
                    <a:pt x="0" y="56864"/>
                    <a:pt x="0" y="127010"/>
                  </a:cubicBezTo>
                  <a:lnTo>
                    <a:pt x="0" y="728240"/>
                  </a:lnTo>
                  <a:cubicBezTo>
                    <a:pt x="0" y="798385"/>
                    <a:pt x="56864" y="855250"/>
                    <a:pt x="127010" y="855250"/>
                  </a:cubicBezTo>
                  <a:lnTo>
                    <a:pt x="1766349" y="855250"/>
                  </a:lnTo>
                  <a:cubicBezTo>
                    <a:pt x="1836495" y="855250"/>
                    <a:pt x="1893359" y="798385"/>
                    <a:pt x="1893359" y="728240"/>
                  </a:cubicBezTo>
                  <a:lnTo>
                    <a:pt x="1893358" y="127010"/>
                  </a:lnTo>
                  <a:cubicBezTo>
                    <a:pt x="1893358" y="56864"/>
                    <a:pt x="1836494" y="0"/>
                    <a:pt x="1766348" y="0"/>
                  </a:cubicBezTo>
                  <a:close/>
                </a:path>
              </a:pathLst>
            </a:custGeom>
            <a:solidFill>
              <a:srgbClr val="FFFFFF"/>
            </a:solid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57" name="任意多边形: 形状 356">
              <a:extLst>
                <a:ext uri="{FF2B5EF4-FFF2-40B4-BE49-F238E27FC236}">
                  <a16:creationId xmlns:a16="http://schemas.microsoft.com/office/drawing/2014/main" id="{BDE4CE34-9717-399F-0D11-862C88AA5D40}"/>
                </a:ext>
              </a:extLst>
            </p:cNvPr>
            <p:cNvSpPr/>
            <p:nvPr/>
          </p:nvSpPr>
          <p:spPr>
            <a:xfrm>
              <a:off x="9056087" y="2407280"/>
              <a:ext cx="1617445" cy="597078"/>
            </a:xfrm>
            <a:custGeom>
              <a:avLst/>
              <a:gdLst>
                <a:gd name="connsiteX0" fmla="*/ 49019 w 1617445"/>
                <a:gd name="connsiteY0" fmla="*/ 98039 h 597078"/>
                <a:gd name="connsiteX1" fmla="*/ 98039 w 1617445"/>
                <a:gd name="connsiteY1" fmla="*/ 49019 h 597078"/>
                <a:gd name="connsiteX2" fmla="*/ 49019 w 1617445"/>
                <a:gd name="connsiteY2" fmla="*/ 0 h 597078"/>
                <a:gd name="connsiteX3" fmla="*/ 0 w 1617445"/>
                <a:gd name="connsiteY3" fmla="*/ 49019 h 597078"/>
                <a:gd name="connsiteX4" fmla="*/ 49019 w 1617445"/>
                <a:gd name="connsiteY4" fmla="*/ 98039 h 597078"/>
                <a:gd name="connsiteX5" fmla="*/ 248181 w 1617445"/>
                <a:gd name="connsiteY5" fmla="*/ 98039 h 597078"/>
                <a:gd name="connsiteX6" fmla="*/ 297201 w 1617445"/>
                <a:gd name="connsiteY6" fmla="*/ 49019 h 597078"/>
                <a:gd name="connsiteX7" fmla="*/ 248181 w 1617445"/>
                <a:gd name="connsiteY7" fmla="*/ 0 h 597078"/>
                <a:gd name="connsiteX8" fmla="*/ 199162 w 1617445"/>
                <a:gd name="connsiteY8" fmla="*/ 49019 h 597078"/>
                <a:gd name="connsiteX9" fmla="*/ 248181 w 1617445"/>
                <a:gd name="connsiteY9" fmla="*/ 98039 h 597078"/>
                <a:gd name="connsiteX10" fmla="*/ 447343 w 1617445"/>
                <a:gd name="connsiteY10" fmla="*/ 98039 h 597078"/>
                <a:gd name="connsiteX11" fmla="*/ 496362 w 1617445"/>
                <a:gd name="connsiteY11" fmla="*/ 49019 h 597078"/>
                <a:gd name="connsiteX12" fmla="*/ 447343 w 1617445"/>
                <a:gd name="connsiteY12" fmla="*/ 0 h 597078"/>
                <a:gd name="connsiteX13" fmla="*/ 398323 w 1617445"/>
                <a:gd name="connsiteY13" fmla="*/ 49019 h 597078"/>
                <a:gd name="connsiteX14" fmla="*/ 447343 w 1617445"/>
                <a:gd name="connsiteY14" fmla="*/ 98039 h 597078"/>
                <a:gd name="connsiteX15" fmla="*/ 1577542 w 1617445"/>
                <a:gd name="connsiteY15" fmla="*/ 313504 h 597078"/>
                <a:gd name="connsiteX16" fmla="*/ 46376 w 1617445"/>
                <a:gd name="connsiteY16" fmla="*/ 313504 h 597078"/>
                <a:gd name="connsiteX17" fmla="*/ 6506 w 1617445"/>
                <a:gd name="connsiteY17" fmla="*/ 350192 h 597078"/>
                <a:gd name="connsiteX18" fmla="*/ 43194 w 1617445"/>
                <a:gd name="connsiteY18" fmla="*/ 390062 h 597078"/>
                <a:gd name="connsiteX19" fmla="*/ 46377 w 1617445"/>
                <a:gd name="connsiteY19" fmla="*/ 390062 h 597078"/>
                <a:gd name="connsiteX20" fmla="*/ 1577542 w 1617445"/>
                <a:gd name="connsiteY20" fmla="*/ 390062 h 597078"/>
                <a:gd name="connsiteX21" fmla="*/ 1617412 w 1617445"/>
                <a:gd name="connsiteY21" fmla="*/ 353374 h 597078"/>
                <a:gd name="connsiteX22" fmla="*/ 1580724 w 1617445"/>
                <a:gd name="connsiteY22" fmla="*/ 313504 h 597078"/>
                <a:gd name="connsiteX23" fmla="*/ 1577542 w 1617445"/>
                <a:gd name="connsiteY23" fmla="*/ 313504 h 597078"/>
                <a:gd name="connsiteX24" fmla="*/ 739916 w 1617445"/>
                <a:gd name="connsiteY24" fmla="*/ 520486 h 597078"/>
                <a:gd name="connsiteX25" fmla="*/ 46376 w 1617445"/>
                <a:gd name="connsiteY25" fmla="*/ 520486 h 597078"/>
                <a:gd name="connsiteX26" fmla="*/ 6506 w 1617445"/>
                <a:gd name="connsiteY26" fmla="*/ 557174 h 597078"/>
                <a:gd name="connsiteX27" fmla="*/ 43194 w 1617445"/>
                <a:gd name="connsiteY27" fmla="*/ 597044 h 597078"/>
                <a:gd name="connsiteX28" fmla="*/ 46377 w 1617445"/>
                <a:gd name="connsiteY28" fmla="*/ 597044 h 597078"/>
                <a:gd name="connsiteX29" fmla="*/ 739916 w 1617445"/>
                <a:gd name="connsiteY29" fmla="*/ 597045 h 597078"/>
                <a:gd name="connsiteX30" fmla="*/ 779787 w 1617445"/>
                <a:gd name="connsiteY30" fmla="*/ 560357 h 597078"/>
                <a:gd name="connsiteX31" fmla="*/ 743099 w 1617445"/>
                <a:gd name="connsiteY31" fmla="*/ 520487 h 597078"/>
                <a:gd name="connsiteX32" fmla="*/ 739916 w 1617445"/>
                <a:gd name="connsiteY32" fmla="*/ 520487 h 59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17445" h="597078">
                  <a:moveTo>
                    <a:pt x="49019" y="98039"/>
                  </a:moveTo>
                  <a:cubicBezTo>
                    <a:pt x="76092" y="98039"/>
                    <a:pt x="98039" y="76092"/>
                    <a:pt x="98039" y="49019"/>
                  </a:cubicBezTo>
                  <a:cubicBezTo>
                    <a:pt x="98039" y="21947"/>
                    <a:pt x="76092" y="0"/>
                    <a:pt x="49019" y="0"/>
                  </a:cubicBezTo>
                  <a:cubicBezTo>
                    <a:pt x="21947" y="0"/>
                    <a:pt x="0" y="21947"/>
                    <a:pt x="0" y="49019"/>
                  </a:cubicBezTo>
                  <a:cubicBezTo>
                    <a:pt x="0" y="76092"/>
                    <a:pt x="21946" y="98039"/>
                    <a:pt x="49019" y="98039"/>
                  </a:cubicBezTo>
                  <a:close/>
                  <a:moveTo>
                    <a:pt x="248181" y="98039"/>
                  </a:moveTo>
                  <a:cubicBezTo>
                    <a:pt x="275254" y="98039"/>
                    <a:pt x="297201" y="76092"/>
                    <a:pt x="297201" y="49019"/>
                  </a:cubicBezTo>
                  <a:cubicBezTo>
                    <a:pt x="297201" y="21947"/>
                    <a:pt x="275254" y="0"/>
                    <a:pt x="248181" y="0"/>
                  </a:cubicBezTo>
                  <a:cubicBezTo>
                    <a:pt x="221109" y="0"/>
                    <a:pt x="199162" y="21947"/>
                    <a:pt x="199162" y="49019"/>
                  </a:cubicBezTo>
                  <a:cubicBezTo>
                    <a:pt x="199162" y="76092"/>
                    <a:pt x="221108" y="98039"/>
                    <a:pt x="248181" y="98039"/>
                  </a:cubicBezTo>
                  <a:close/>
                  <a:moveTo>
                    <a:pt x="447343" y="98039"/>
                  </a:moveTo>
                  <a:cubicBezTo>
                    <a:pt x="474415" y="98039"/>
                    <a:pt x="496362" y="76092"/>
                    <a:pt x="496362" y="49019"/>
                  </a:cubicBezTo>
                  <a:cubicBezTo>
                    <a:pt x="496362" y="21947"/>
                    <a:pt x="474416" y="0"/>
                    <a:pt x="447343" y="0"/>
                  </a:cubicBezTo>
                  <a:cubicBezTo>
                    <a:pt x="420270" y="0"/>
                    <a:pt x="398323" y="21947"/>
                    <a:pt x="398323" y="49019"/>
                  </a:cubicBezTo>
                  <a:cubicBezTo>
                    <a:pt x="398323" y="76092"/>
                    <a:pt x="420270" y="98039"/>
                    <a:pt x="447343" y="98039"/>
                  </a:cubicBezTo>
                  <a:close/>
                  <a:moveTo>
                    <a:pt x="1577542" y="313504"/>
                  </a:moveTo>
                  <a:lnTo>
                    <a:pt x="46376" y="313504"/>
                  </a:lnTo>
                  <a:cubicBezTo>
                    <a:pt x="25235" y="312625"/>
                    <a:pt x="7384" y="329051"/>
                    <a:pt x="6506" y="350192"/>
                  </a:cubicBezTo>
                  <a:cubicBezTo>
                    <a:pt x="5627" y="371333"/>
                    <a:pt x="22053" y="389183"/>
                    <a:pt x="43194" y="390062"/>
                  </a:cubicBezTo>
                  <a:cubicBezTo>
                    <a:pt x="44255" y="390106"/>
                    <a:pt x="45316" y="390106"/>
                    <a:pt x="46377" y="390062"/>
                  </a:cubicBezTo>
                  <a:lnTo>
                    <a:pt x="1577542" y="390062"/>
                  </a:lnTo>
                  <a:cubicBezTo>
                    <a:pt x="1598683" y="390940"/>
                    <a:pt x="1616533" y="374515"/>
                    <a:pt x="1617412" y="353374"/>
                  </a:cubicBezTo>
                  <a:cubicBezTo>
                    <a:pt x="1618291" y="332233"/>
                    <a:pt x="1601865" y="314382"/>
                    <a:pt x="1580724" y="313504"/>
                  </a:cubicBezTo>
                  <a:cubicBezTo>
                    <a:pt x="1579664" y="313460"/>
                    <a:pt x="1578602" y="313460"/>
                    <a:pt x="1577542" y="313504"/>
                  </a:cubicBezTo>
                  <a:close/>
                  <a:moveTo>
                    <a:pt x="739916" y="520486"/>
                  </a:moveTo>
                  <a:lnTo>
                    <a:pt x="46376" y="520486"/>
                  </a:lnTo>
                  <a:cubicBezTo>
                    <a:pt x="25235" y="519608"/>
                    <a:pt x="7384" y="536033"/>
                    <a:pt x="6506" y="557174"/>
                  </a:cubicBezTo>
                  <a:cubicBezTo>
                    <a:pt x="5627" y="578315"/>
                    <a:pt x="22053" y="596166"/>
                    <a:pt x="43194" y="597044"/>
                  </a:cubicBezTo>
                  <a:cubicBezTo>
                    <a:pt x="44255" y="597088"/>
                    <a:pt x="45316" y="597088"/>
                    <a:pt x="46377" y="597044"/>
                  </a:cubicBezTo>
                  <a:lnTo>
                    <a:pt x="739916" y="597045"/>
                  </a:lnTo>
                  <a:cubicBezTo>
                    <a:pt x="761057" y="597923"/>
                    <a:pt x="778908" y="581498"/>
                    <a:pt x="779787" y="560357"/>
                  </a:cubicBezTo>
                  <a:cubicBezTo>
                    <a:pt x="780665" y="539216"/>
                    <a:pt x="764240" y="521365"/>
                    <a:pt x="743099" y="520487"/>
                  </a:cubicBezTo>
                  <a:cubicBezTo>
                    <a:pt x="742038" y="520443"/>
                    <a:pt x="740977" y="520443"/>
                    <a:pt x="739916" y="520487"/>
                  </a:cubicBezTo>
                  <a:close/>
                </a:path>
              </a:pathLst>
            </a:custGeom>
            <a:solidFill>
              <a:schemeClr val="accent6">
                <a:lumMod val="20000"/>
                <a:lumOff val="80000"/>
              </a:schemeClr>
            </a:solidFill>
            <a:ln w="22027" cap="flat">
              <a:noFill/>
              <a:prstDash val="solid"/>
              <a:miter/>
            </a:ln>
          </p:spPr>
          <p:txBody>
            <a:bodyPr rtlCol="0" anchor="ctr"/>
            <a:lstStyle/>
            <a:p>
              <a:endParaRPr lang="zh-CN" altLang="en-US" dirty="0">
                <a:latin typeface="思源黑体 CN Light" panose="020B0300000000000000" pitchFamily="34" charset="-122"/>
              </a:endParaRPr>
            </a:p>
          </p:txBody>
        </p:sp>
        <p:sp>
          <p:nvSpPr>
            <p:cNvPr id="358" name="任意多边形: 形状 357">
              <a:extLst>
                <a:ext uri="{FF2B5EF4-FFF2-40B4-BE49-F238E27FC236}">
                  <a16:creationId xmlns:a16="http://schemas.microsoft.com/office/drawing/2014/main" id="{F8F4DC8A-13DE-3886-2797-B35B93710C5D}"/>
                </a:ext>
              </a:extLst>
            </p:cNvPr>
            <p:cNvSpPr/>
            <p:nvPr/>
          </p:nvSpPr>
          <p:spPr>
            <a:xfrm>
              <a:off x="8942186" y="2579674"/>
              <a:ext cx="1898535" cy="22031"/>
            </a:xfrm>
            <a:custGeom>
              <a:avLst/>
              <a:gdLst>
                <a:gd name="connsiteX0" fmla="*/ 0 w 1898535"/>
                <a:gd name="connsiteY0" fmla="*/ 0 h 22031"/>
                <a:gd name="connsiteX1" fmla="*/ 1898536 w 1898535"/>
                <a:gd name="connsiteY1" fmla="*/ 0 h 22031"/>
              </a:gdLst>
              <a:ahLst/>
              <a:cxnLst>
                <a:cxn ang="0">
                  <a:pos x="connsiteX0" y="connsiteY0"/>
                </a:cxn>
                <a:cxn ang="0">
                  <a:pos x="connsiteX1" y="connsiteY1"/>
                </a:cxn>
              </a:cxnLst>
              <a:rect l="l" t="t" r="r" b="b"/>
              <a:pathLst>
                <a:path w="1898535" h="22031">
                  <a:moveTo>
                    <a:pt x="0" y="0"/>
                  </a:moveTo>
                  <a:lnTo>
                    <a:pt x="1898536" y="0"/>
                  </a:lnTo>
                </a:path>
              </a:pathLst>
            </a:custGeom>
            <a:noFill/>
            <a:ln w="947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sp>
          <p:nvSpPr>
            <p:cNvPr id="359" name="任意多边形: 形状 358">
              <a:extLst>
                <a:ext uri="{FF2B5EF4-FFF2-40B4-BE49-F238E27FC236}">
                  <a16:creationId xmlns:a16="http://schemas.microsoft.com/office/drawing/2014/main" id="{D332768E-A162-ACDF-C02C-033860181512}"/>
                </a:ext>
              </a:extLst>
            </p:cNvPr>
            <p:cNvSpPr/>
            <p:nvPr/>
          </p:nvSpPr>
          <p:spPr>
            <a:xfrm>
              <a:off x="7396226" y="4613922"/>
              <a:ext cx="1089033" cy="202356"/>
            </a:xfrm>
            <a:custGeom>
              <a:avLst/>
              <a:gdLst>
                <a:gd name="connsiteX0" fmla="*/ 209847 w 209847"/>
                <a:gd name="connsiteY0" fmla="*/ 0 h 203677"/>
                <a:gd name="connsiteX1" fmla="*/ 0 w 209847"/>
                <a:gd name="connsiteY1" fmla="*/ 0 h 203677"/>
                <a:gd name="connsiteX2" fmla="*/ 0 w 209847"/>
                <a:gd name="connsiteY2" fmla="*/ 203678 h 203677"/>
                <a:gd name="connsiteX3" fmla="*/ 209847 w 209847"/>
                <a:gd name="connsiteY3" fmla="*/ 203678 h 203677"/>
                <a:gd name="connsiteX4" fmla="*/ 209847 w 209847"/>
                <a:gd name="connsiteY4" fmla="*/ 0 h 203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847" h="203677">
                  <a:moveTo>
                    <a:pt x="209847" y="0"/>
                  </a:moveTo>
                  <a:lnTo>
                    <a:pt x="0" y="0"/>
                  </a:lnTo>
                  <a:lnTo>
                    <a:pt x="0" y="203678"/>
                  </a:lnTo>
                  <a:lnTo>
                    <a:pt x="209847" y="203678"/>
                  </a:lnTo>
                  <a:lnTo>
                    <a:pt x="209847" y="0"/>
                  </a:lnTo>
                  <a:close/>
                </a:path>
              </a:pathLst>
            </a:custGeom>
            <a:noFill/>
            <a:ln w="9141" cap="flat">
              <a:solidFill>
                <a:srgbClr val="231815"/>
              </a:solidFill>
              <a:prstDash val="solid"/>
              <a:miter/>
            </a:ln>
          </p:spPr>
          <p:txBody>
            <a:bodyPr rtlCol="0" anchor="ctr"/>
            <a:lstStyle/>
            <a:p>
              <a:endParaRPr lang="zh-CN" altLang="en-US" dirty="0">
                <a:latin typeface="思源黑体 CN Light" panose="020B0300000000000000" pitchFamily="34" charset="-122"/>
              </a:endParaRPr>
            </a:p>
          </p:txBody>
        </p:sp>
      </p:grpSp>
      <p:sp>
        <p:nvSpPr>
          <p:cNvPr id="362" name="文本框 361">
            <a:extLst>
              <a:ext uri="{FF2B5EF4-FFF2-40B4-BE49-F238E27FC236}">
                <a16:creationId xmlns:a16="http://schemas.microsoft.com/office/drawing/2014/main" id="{7195D343-D488-E7E2-EEF9-57F45F674764}"/>
              </a:ext>
            </a:extLst>
          </p:cNvPr>
          <p:cNvSpPr txBox="1"/>
          <p:nvPr/>
        </p:nvSpPr>
        <p:spPr>
          <a:xfrm>
            <a:off x="409088" y="857275"/>
            <a:ext cx="4616648" cy="923330"/>
          </a:xfrm>
          <a:prstGeom prst="rect">
            <a:avLst/>
          </a:prstGeom>
          <a:noFill/>
        </p:spPr>
        <p:txBody>
          <a:bodyPr wrap="none" lIns="0" tIns="0" rIns="0" bIns="0" rtlCol="0">
            <a:spAutoFit/>
          </a:bodyPr>
          <a:lstStyle/>
          <a:p>
            <a:r>
              <a:rPr lang="zh-CN" altLang="en-US" sz="6000" dirty="0">
                <a:solidFill>
                  <a:schemeClr val="bg1"/>
                </a:solidFill>
                <a:latin typeface="+mj-ea"/>
                <a:ea typeface="+mj-ea"/>
              </a:rPr>
              <a:t>期待与您合作</a:t>
            </a:r>
            <a:endParaRPr lang="en-US" altLang="zh-CN" sz="6000" dirty="0">
              <a:solidFill>
                <a:schemeClr val="bg1"/>
              </a:solidFill>
              <a:latin typeface="+mj-ea"/>
              <a:ea typeface="+mj-ea"/>
            </a:endParaRPr>
          </a:p>
        </p:txBody>
      </p:sp>
      <p:sp>
        <p:nvSpPr>
          <p:cNvPr id="384" name="文本框 383">
            <a:extLst>
              <a:ext uri="{FF2B5EF4-FFF2-40B4-BE49-F238E27FC236}">
                <a16:creationId xmlns:a16="http://schemas.microsoft.com/office/drawing/2014/main" id="{11A1F387-54D2-DAB6-785A-7E169E9B8DF1}"/>
              </a:ext>
            </a:extLst>
          </p:cNvPr>
          <p:cNvSpPr txBox="1"/>
          <p:nvPr/>
        </p:nvSpPr>
        <p:spPr>
          <a:xfrm>
            <a:off x="794634" y="4106290"/>
            <a:ext cx="1793472" cy="246221"/>
          </a:xfrm>
          <a:prstGeom prst="rect">
            <a:avLst/>
          </a:prstGeom>
          <a:noFill/>
        </p:spPr>
        <p:txBody>
          <a:bodyPr wrap="square" lIns="0" tIns="0" rIns="0" bIns="0">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+86</a:t>
            </a:r>
            <a:r>
              <a:rPr kumimoji="0" lang="zh-CN" altLang="en-US"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 </a:t>
            </a:r>
            <a:r>
              <a:rPr kumimoji="0" lang="en-US" altLang="zh-CN"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12345678910</a:t>
            </a:r>
            <a:endParaRPr kumimoji="0" lang="zh-CN" altLang="en-US"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endParaRPr>
          </a:p>
        </p:txBody>
      </p:sp>
      <p:sp>
        <p:nvSpPr>
          <p:cNvPr id="385" name="文本框 384">
            <a:extLst>
              <a:ext uri="{FF2B5EF4-FFF2-40B4-BE49-F238E27FC236}">
                <a16:creationId xmlns:a16="http://schemas.microsoft.com/office/drawing/2014/main" id="{314D6363-8170-3245-E171-696566036B04}"/>
              </a:ext>
            </a:extLst>
          </p:cNvPr>
          <p:cNvSpPr txBox="1"/>
          <p:nvPr/>
        </p:nvSpPr>
        <p:spPr>
          <a:xfrm>
            <a:off x="794634" y="4531359"/>
            <a:ext cx="3463522" cy="246221"/>
          </a:xfrm>
          <a:prstGeom prst="rect">
            <a:avLst/>
          </a:prstGeom>
          <a:noFill/>
        </p:spPr>
        <p:txBody>
          <a:bodyPr wrap="square" lIns="0" tIns="0" rIns="0" bIns="0">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whatever@whatever.com</a:t>
            </a:r>
            <a:endParaRPr kumimoji="0" lang="zh-CN" altLang="en-US"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endParaRPr>
          </a:p>
        </p:txBody>
      </p:sp>
      <p:sp>
        <p:nvSpPr>
          <p:cNvPr id="386" name="文本框 385">
            <a:extLst>
              <a:ext uri="{FF2B5EF4-FFF2-40B4-BE49-F238E27FC236}">
                <a16:creationId xmlns:a16="http://schemas.microsoft.com/office/drawing/2014/main" id="{98D483D3-C225-708F-0185-6B8DA4C841F8}"/>
              </a:ext>
            </a:extLst>
          </p:cNvPr>
          <p:cNvSpPr txBox="1"/>
          <p:nvPr/>
        </p:nvSpPr>
        <p:spPr>
          <a:xfrm>
            <a:off x="794634" y="5003399"/>
            <a:ext cx="3463522" cy="246221"/>
          </a:xfrm>
          <a:prstGeom prst="rect">
            <a:avLst/>
          </a:prstGeom>
          <a:noFill/>
        </p:spPr>
        <p:txBody>
          <a:bodyPr wrap="square" lIns="0" tIns="0" rIns="0" bIns="0">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www.whatever.cn</a:t>
            </a:r>
            <a:endParaRPr kumimoji="0" lang="zh-CN" altLang="en-US"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endParaRPr>
          </a:p>
        </p:txBody>
      </p:sp>
      <p:sp>
        <p:nvSpPr>
          <p:cNvPr id="387" name="文本框 386">
            <a:extLst>
              <a:ext uri="{FF2B5EF4-FFF2-40B4-BE49-F238E27FC236}">
                <a16:creationId xmlns:a16="http://schemas.microsoft.com/office/drawing/2014/main" id="{1EBDD8D7-6DFB-410D-A397-29E70C09CBD0}"/>
              </a:ext>
            </a:extLst>
          </p:cNvPr>
          <p:cNvSpPr txBox="1"/>
          <p:nvPr/>
        </p:nvSpPr>
        <p:spPr>
          <a:xfrm>
            <a:off x="794634" y="5459820"/>
            <a:ext cx="3861186" cy="246221"/>
          </a:xfrm>
          <a:prstGeom prst="rect">
            <a:avLst/>
          </a:prstGeom>
          <a:noFill/>
        </p:spPr>
        <p:txBody>
          <a:bodyPr wrap="square" lIns="0" tIns="0" rIns="0" bIns="0">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95000"/>
                  </a:schemeClr>
                </a:solidFill>
                <a:effectLst/>
                <a:uLnTx/>
                <a:uFillTx/>
                <a:latin typeface="思源黑体 CN Regular" panose="020B0500000000000000" pitchFamily="34" charset="-122"/>
                <a:ea typeface="思源黑体 CN Regular" panose="020B0500000000000000" pitchFamily="34" charset="-122"/>
                <a:cs typeface="+mn-cs"/>
              </a:rPr>
              <a:t>某某市某某区某某街 </a:t>
            </a:r>
            <a:r>
              <a:rPr kumimoji="0" lang="en-US" altLang="zh-CN"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5</a:t>
            </a:r>
            <a:r>
              <a:rPr kumimoji="0" lang="en-US" altLang="zh-CN" sz="1600" b="0" i="0" u="none" strike="noStrike" kern="1200" cap="none" spc="0" normalizeH="0" baseline="0" noProof="0" dirty="0">
                <a:ln>
                  <a:noFill/>
                </a:ln>
                <a:solidFill>
                  <a:schemeClr val="bg1">
                    <a:lumMod val="95000"/>
                  </a:scheme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600" b="0" i="0" u="none" strike="noStrike" kern="1200" cap="none" spc="0" normalizeH="0" baseline="0" noProof="0" dirty="0">
                <a:ln>
                  <a:noFill/>
                </a:ln>
                <a:solidFill>
                  <a:schemeClr val="bg1">
                    <a:lumMod val="95000"/>
                  </a:schemeClr>
                </a:solidFill>
                <a:effectLst/>
                <a:uLnTx/>
                <a:uFillTx/>
                <a:latin typeface="思源黑体 CN Regular" panose="020B0500000000000000" pitchFamily="34" charset="-122"/>
                <a:ea typeface="思源黑体 CN Regular" panose="020B0500000000000000" pitchFamily="34" charset="-122"/>
                <a:cs typeface="+mn-cs"/>
              </a:rPr>
              <a:t>号某某大厦 </a:t>
            </a:r>
            <a:r>
              <a:rPr kumimoji="0" lang="en-US" altLang="zh-CN" sz="1600" b="0" i="0" u="none" strike="noStrike" kern="1200" cap="none" spc="0" normalizeH="0" baseline="0" noProof="0" dirty="0">
                <a:ln>
                  <a:noFill/>
                </a:ln>
                <a:solidFill>
                  <a:schemeClr val="bg1">
                    <a:lumMod val="95000"/>
                  </a:schemeClr>
                </a:solidFill>
                <a:effectLst/>
                <a:uLnTx/>
                <a:uFillTx/>
                <a:latin typeface="思源黑体 CN Light" panose="020B0300000000000000" pitchFamily="34" charset="-122"/>
                <a:ea typeface="思源黑体 CN Regular" panose="020B0500000000000000" pitchFamily="34" charset="-122"/>
                <a:cs typeface="Arial" panose="020B0604020202020204" pitchFamily="34" charset="0"/>
              </a:rPr>
              <a:t>1 </a:t>
            </a:r>
            <a:r>
              <a:rPr kumimoji="0" lang="zh-CN" altLang="en-US" sz="1600" b="0" i="0" u="none" strike="noStrike" kern="1200" cap="none" spc="0" normalizeH="0" baseline="0" noProof="0" dirty="0">
                <a:ln>
                  <a:noFill/>
                </a:ln>
                <a:solidFill>
                  <a:schemeClr val="bg1">
                    <a:lumMod val="95000"/>
                  </a:schemeClr>
                </a:solidFill>
                <a:effectLst/>
                <a:uLnTx/>
                <a:uFillTx/>
                <a:latin typeface="思源黑体 CN Regular" panose="020B0500000000000000" pitchFamily="34" charset="-122"/>
                <a:ea typeface="思源黑体 CN Regular" panose="020B0500000000000000" pitchFamily="34" charset="-122"/>
                <a:cs typeface="+mn-cs"/>
              </a:rPr>
              <a:t>号楼</a:t>
            </a:r>
          </a:p>
        </p:txBody>
      </p:sp>
      <p:grpSp>
        <p:nvGrpSpPr>
          <p:cNvPr id="390" name="组合 389">
            <a:extLst>
              <a:ext uri="{FF2B5EF4-FFF2-40B4-BE49-F238E27FC236}">
                <a16:creationId xmlns:a16="http://schemas.microsoft.com/office/drawing/2014/main" id="{7C401CE7-A6D8-BEB9-3DCD-E8BDF3295079}"/>
              </a:ext>
            </a:extLst>
          </p:cNvPr>
          <p:cNvGrpSpPr/>
          <p:nvPr/>
        </p:nvGrpSpPr>
        <p:grpSpPr>
          <a:xfrm>
            <a:off x="427819" y="2573992"/>
            <a:ext cx="2113816" cy="808835"/>
            <a:chOff x="336180" y="2573992"/>
            <a:chExt cx="2113816" cy="808835"/>
          </a:xfrm>
        </p:grpSpPr>
        <p:sp>
          <p:nvSpPr>
            <p:cNvPr id="391" name="文本框 390">
              <a:extLst>
                <a:ext uri="{FF2B5EF4-FFF2-40B4-BE49-F238E27FC236}">
                  <a16:creationId xmlns:a16="http://schemas.microsoft.com/office/drawing/2014/main" id="{A6249852-E73B-DBB5-78A6-7EF2FE879641}"/>
                </a:ext>
              </a:extLst>
            </p:cNvPr>
            <p:cNvSpPr txBox="1"/>
            <p:nvPr/>
          </p:nvSpPr>
          <p:spPr>
            <a:xfrm>
              <a:off x="336180" y="2573992"/>
              <a:ext cx="1731830" cy="369332"/>
            </a:xfrm>
            <a:prstGeom prst="rect">
              <a:avLst/>
            </a:prstGeom>
            <a:noFill/>
          </p:spPr>
          <p:txBody>
            <a:bodyPr wrap="square" lIns="0" tIns="0" rIns="0" bIns="0">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联系方式</a:t>
              </a:r>
            </a:p>
          </p:txBody>
        </p:sp>
        <p:sp>
          <p:nvSpPr>
            <p:cNvPr id="392" name="文本框 391">
              <a:extLst>
                <a:ext uri="{FF2B5EF4-FFF2-40B4-BE49-F238E27FC236}">
                  <a16:creationId xmlns:a16="http://schemas.microsoft.com/office/drawing/2014/main" id="{9D9EDEF3-5FD6-ED58-4081-84A1C79A0CD7}"/>
                </a:ext>
              </a:extLst>
            </p:cNvPr>
            <p:cNvSpPr txBox="1"/>
            <p:nvPr/>
          </p:nvSpPr>
          <p:spPr>
            <a:xfrm>
              <a:off x="343770" y="2972879"/>
              <a:ext cx="2106226" cy="276999"/>
            </a:xfrm>
            <a:prstGeom prst="rect">
              <a:avLst/>
            </a:prstGeom>
            <a:noFill/>
          </p:spPr>
          <p:txBody>
            <a:bodyPr wrap="square" lIns="0" tIns="0" rIns="0" bIns="0">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rPr>
                <a:t>CONTACT US</a:t>
              </a:r>
              <a:endParaRPr kumimoji="0" lang="zh-CN" altLang="en-US" sz="1800" b="0" i="0" u="none" strike="noStrike" kern="1200" cap="none"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Arial" panose="020B0604020202020204" pitchFamily="34" charset="0"/>
              </a:endParaRPr>
            </a:p>
          </p:txBody>
        </p:sp>
        <p:cxnSp>
          <p:nvCxnSpPr>
            <p:cNvPr id="393" name="直接连接符 392">
              <a:extLst>
                <a:ext uri="{FF2B5EF4-FFF2-40B4-BE49-F238E27FC236}">
                  <a16:creationId xmlns:a16="http://schemas.microsoft.com/office/drawing/2014/main" id="{4FF99AE6-F004-9BE0-5287-E0C593A7DD26}"/>
                </a:ext>
              </a:extLst>
            </p:cNvPr>
            <p:cNvCxnSpPr/>
            <p:nvPr/>
          </p:nvCxnSpPr>
          <p:spPr>
            <a:xfrm>
              <a:off x="367200" y="3382827"/>
              <a:ext cx="412194" cy="0"/>
            </a:xfrm>
            <a:prstGeom prst="line">
              <a:avLst/>
            </a:prstGeom>
            <a:ln w="38100" cap="rnd">
              <a:solidFill>
                <a:schemeClr val="bg1"/>
              </a:solidFill>
              <a:round/>
            </a:ln>
          </p:spPr>
          <p:style>
            <a:lnRef idx="1">
              <a:schemeClr val="dk1"/>
            </a:lnRef>
            <a:fillRef idx="0">
              <a:schemeClr val="dk1"/>
            </a:fillRef>
            <a:effectRef idx="0">
              <a:schemeClr val="dk1"/>
            </a:effectRef>
            <a:fontRef idx="minor">
              <a:schemeClr val="tx1"/>
            </a:fontRef>
          </p:style>
        </p:cxnSp>
      </p:grpSp>
      <p:grpSp>
        <p:nvGrpSpPr>
          <p:cNvPr id="12" name="组合 11">
            <a:extLst>
              <a:ext uri="{FF2B5EF4-FFF2-40B4-BE49-F238E27FC236}">
                <a16:creationId xmlns:a16="http://schemas.microsoft.com/office/drawing/2014/main" id="{D7A5828F-CC0B-5B6B-0D4F-BDA6C836DB42}"/>
              </a:ext>
            </a:extLst>
          </p:cNvPr>
          <p:cNvGrpSpPr/>
          <p:nvPr/>
        </p:nvGrpSpPr>
        <p:grpSpPr>
          <a:xfrm>
            <a:off x="421275" y="4120235"/>
            <a:ext cx="216775" cy="1554395"/>
            <a:chOff x="421275" y="4120235"/>
            <a:chExt cx="216775" cy="1554395"/>
          </a:xfrm>
        </p:grpSpPr>
        <p:grpSp>
          <p:nvGrpSpPr>
            <p:cNvPr id="364" name="组合 363">
              <a:extLst>
                <a:ext uri="{FF2B5EF4-FFF2-40B4-BE49-F238E27FC236}">
                  <a16:creationId xmlns:a16="http://schemas.microsoft.com/office/drawing/2014/main" id="{94F9499B-3878-B11C-346D-59E4202315D8}"/>
                </a:ext>
              </a:extLst>
            </p:cNvPr>
            <p:cNvGrpSpPr/>
            <p:nvPr/>
          </p:nvGrpSpPr>
          <p:grpSpPr>
            <a:xfrm>
              <a:off x="421662" y="4120235"/>
              <a:ext cx="216000" cy="216000"/>
              <a:chOff x="1128727" y="5666367"/>
              <a:chExt cx="211015" cy="215152"/>
            </a:xfrm>
          </p:grpSpPr>
          <p:sp>
            <p:nvSpPr>
              <p:cNvPr id="380" name="任意多边形: 形状 379">
                <a:extLst>
                  <a:ext uri="{FF2B5EF4-FFF2-40B4-BE49-F238E27FC236}">
                    <a16:creationId xmlns:a16="http://schemas.microsoft.com/office/drawing/2014/main" id="{77F168E2-E166-D256-AD20-A476E01391BE}"/>
                  </a:ext>
                </a:extLst>
              </p:cNvPr>
              <p:cNvSpPr/>
              <p:nvPr/>
            </p:nvSpPr>
            <p:spPr>
              <a:xfrm>
                <a:off x="1128727" y="5666367"/>
                <a:ext cx="211015" cy="215152"/>
              </a:xfrm>
              <a:custGeom>
                <a:avLst/>
                <a:gdLst>
                  <a:gd name="connsiteX0" fmla="*/ 3 w 211015"/>
                  <a:gd name="connsiteY0" fmla="*/ 1 h 215152"/>
                  <a:gd name="connsiteX1" fmla="*/ 211018 w 211015"/>
                  <a:gd name="connsiteY1" fmla="*/ 1 h 215152"/>
                  <a:gd name="connsiteX2" fmla="*/ 211018 w 211015"/>
                  <a:gd name="connsiteY2" fmla="*/ 215154 h 215152"/>
                  <a:gd name="connsiteX3" fmla="*/ 3 w 211015"/>
                  <a:gd name="connsiteY3" fmla="*/ 215154 h 215152"/>
                </a:gdLst>
                <a:ahLst/>
                <a:cxnLst>
                  <a:cxn ang="0">
                    <a:pos x="connsiteX0" y="connsiteY0"/>
                  </a:cxn>
                  <a:cxn ang="0">
                    <a:pos x="connsiteX1" y="connsiteY1"/>
                  </a:cxn>
                  <a:cxn ang="0">
                    <a:pos x="connsiteX2" y="connsiteY2"/>
                  </a:cxn>
                  <a:cxn ang="0">
                    <a:pos x="connsiteX3" y="connsiteY3"/>
                  </a:cxn>
                </a:cxnLst>
                <a:rect l="l" t="t" r="r" b="b"/>
                <a:pathLst>
                  <a:path w="211015" h="215152">
                    <a:moveTo>
                      <a:pt x="3" y="1"/>
                    </a:moveTo>
                    <a:lnTo>
                      <a:pt x="211018" y="1"/>
                    </a:lnTo>
                    <a:lnTo>
                      <a:pt x="211018" y="215154"/>
                    </a:lnTo>
                    <a:lnTo>
                      <a:pt x="3" y="215154"/>
                    </a:lnTo>
                    <a:close/>
                  </a:path>
                </a:pathLst>
              </a:custGeom>
              <a:solidFill>
                <a:srgbClr val="FFFFFF">
                  <a:alpha val="1000"/>
                </a:srgbClr>
              </a:solidFill>
              <a:ln w="43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1" name="任意多边形: 形状 380">
                <a:extLst>
                  <a:ext uri="{FF2B5EF4-FFF2-40B4-BE49-F238E27FC236}">
                    <a16:creationId xmlns:a16="http://schemas.microsoft.com/office/drawing/2014/main" id="{9E6371DB-C62B-49DD-DEB5-C551B600F3A9}"/>
                  </a:ext>
                </a:extLst>
              </p:cNvPr>
              <p:cNvSpPr/>
              <p:nvPr/>
            </p:nvSpPr>
            <p:spPr>
              <a:xfrm>
                <a:off x="1247403" y="5691825"/>
                <a:ext cx="65621" cy="66907"/>
              </a:xfrm>
              <a:custGeom>
                <a:avLst/>
                <a:gdLst>
                  <a:gd name="connsiteX0" fmla="*/ 64994 w 65621"/>
                  <a:gd name="connsiteY0" fmla="*/ 66908 h 66907"/>
                  <a:gd name="connsiteX1" fmla="*/ 63900 w 65621"/>
                  <a:gd name="connsiteY1" fmla="*/ 44042 h 66907"/>
                  <a:gd name="connsiteX2" fmla="*/ 48882 w 65621"/>
                  <a:gd name="connsiteY2" fmla="*/ 17067 h 66907"/>
                  <a:gd name="connsiteX3" fmla="*/ 22426 w 65621"/>
                  <a:gd name="connsiteY3" fmla="*/ 1755 h 66907"/>
                  <a:gd name="connsiteX4" fmla="*/ 0 w 65621"/>
                  <a:gd name="connsiteY4" fmla="*/ 640 h 66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21" h="66907">
                    <a:moveTo>
                      <a:pt x="64994" y="66908"/>
                    </a:moveTo>
                    <a:cubicBezTo>
                      <a:pt x="66105" y="59307"/>
                      <a:pt x="65741" y="51525"/>
                      <a:pt x="63900" y="44042"/>
                    </a:cubicBezTo>
                    <a:cubicBezTo>
                      <a:pt x="61470" y="34158"/>
                      <a:pt x="56463" y="24797"/>
                      <a:pt x="48882" y="17067"/>
                    </a:cubicBezTo>
                    <a:cubicBezTo>
                      <a:pt x="41301" y="9337"/>
                      <a:pt x="32120" y="4233"/>
                      <a:pt x="22426" y="1755"/>
                    </a:cubicBezTo>
                    <a:cubicBezTo>
                      <a:pt x="15088" y="-122"/>
                      <a:pt x="7455" y="-493"/>
                      <a:pt x="0" y="640"/>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2" name="任意多边形: 形状 381">
                <a:extLst>
                  <a:ext uri="{FF2B5EF4-FFF2-40B4-BE49-F238E27FC236}">
                    <a16:creationId xmlns:a16="http://schemas.microsoft.com/office/drawing/2014/main" id="{6F7D71D0-D9B7-D9E3-0D78-170B16977882}"/>
                  </a:ext>
                </a:extLst>
              </p:cNvPr>
              <p:cNvSpPr/>
              <p:nvPr/>
            </p:nvSpPr>
            <p:spPr>
              <a:xfrm>
                <a:off x="1249033" y="5724252"/>
                <a:ext cx="30286" cy="30880"/>
              </a:xfrm>
              <a:custGeom>
                <a:avLst/>
                <a:gdLst>
                  <a:gd name="connsiteX0" fmla="*/ 29997 w 30286"/>
                  <a:gd name="connsiteY0" fmla="*/ 30881 h 30880"/>
                  <a:gd name="connsiteX1" fmla="*/ 22561 w 30286"/>
                  <a:gd name="connsiteY1" fmla="*/ 7877 h 30880"/>
                  <a:gd name="connsiteX2" fmla="*/ 0 w 30286"/>
                  <a:gd name="connsiteY2" fmla="*/ 295 h 30880"/>
                </a:gdLst>
                <a:ahLst/>
                <a:cxnLst>
                  <a:cxn ang="0">
                    <a:pos x="connsiteX0" y="connsiteY0"/>
                  </a:cxn>
                  <a:cxn ang="0">
                    <a:pos x="connsiteX1" y="connsiteY1"/>
                  </a:cxn>
                  <a:cxn ang="0">
                    <a:pos x="connsiteX2" y="connsiteY2"/>
                  </a:cxn>
                </a:cxnLst>
                <a:rect l="l" t="t" r="r" b="b"/>
                <a:pathLst>
                  <a:path w="30286" h="30880">
                    <a:moveTo>
                      <a:pt x="29997" y="30881"/>
                    </a:moveTo>
                    <a:cubicBezTo>
                      <a:pt x="31187" y="22738"/>
                      <a:pt x="28709" y="14145"/>
                      <a:pt x="22561" y="7877"/>
                    </a:cubicBezTo>
                    <a:cubicBezTo>
                      <a:pt x="16413" y="1609"/>
                      <a:pt x="7986" y="-918"/>
                      <a:pt x="0" y="295"/>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3" name="任意多边形: 形状 382">
                <a:extLst>
                  <a:ext uri="{FF2B5EF4-FFF2-40B4-BE49-F238E27FC236}">
                    <a16:creationId xmlns:a16="http://schemas.microsoft.com/office/drawing/2014/main" id="{FD075B06-652F-1383-7EEF-309E1916F32D}"/>
                  </a:ext>
                </a:extLst>
              </p:cNvPr>
              <p:cNvSpPr/>
              <p:nvPr/>
            </p:nvSpPr>
            <p:spPr>
              <a:xfrm>
                <a:off x="1152824" y="5705786"/>
                <a:ext cx="143749" cy="146567"/>
              </a:xfrm>
              <a:custGeom>
                <a:avLst/>
                <a:gdLst>
                  <a:gd name="connsiteX0" fmla="*/ 39101 w 143749"/>
                  <a:gd name="connsiteY0" fmla="*/ 0 h 146567"/>
                  <a:gd name="connsiteX1" fmla="*/ 46788 w 143749"/>
                  <a:gd name="connsiteY1" fmla="*/ 4614 h 146567"/>
                  <a:gd name="connsiteX2" fmla="*/ 57543 w 143749"/>
                  <a:gd name="connsiteY2" fmla="*/ 24366 h 146567"/>
                  <a:gd name="connsiteX3" fmla="*/ 57719 w 143749"/>
                  <a:gd name="connsiteY3" fmla="*/ 32727 h 146567"/>
                  <a:gd name="connsiteX4" fmla="*/ 47358 w 143749"/>
                  <a:gd name="connsiteY4" fmla="*/ 53855 h 146567"/>
                  <a:gd name="connsiteX5" fmla="*/ 62927 w 143749"/>
                  <a:gd name="connsiteY5" fmla="*/ 82407 h 146567"/>
                  <a:gd name="connsiteX6" fmla="*/ 90878 w 143749"/>
                  <a:gd name="connsiteY6" fmla="*/ 98228 h 146567"/>
                  <a:gd name="connsiteX7" fmla="*/ 111597 w 143749"/>
                  <a:gd name="connsiteY7" fmla="*/ 87666 h 146567"/>
                  <a:gd name="connsiteX8" fmla="*/ 119801 w 143749"/>
                  <a:gd name="connsiteY8" fmla="*/ 87849 h 146567"/>
                  <a:gd name="connsiteX9" fmla="*/ 139229 w 143749"/>
                  <a:gd name="connsiteY9" fmla="*/ 98862 h 146567"/>
                  <a:gd name="connsiteX10" fmla="*/ 143749 w 143749"/>
                  <a:gd name="connsiteY10" fmla="*/ 106697 h 146567"/>
                  <a:gd name="connsiteX11" fmla="*/ 143749 w 143749"/>
                  <a:gd name="connsiteY11" fmla="*/ 129438 h 146567"/>
                  <a:gd name="connsiteX12" fmla="*/ 122437 w 143749"/>
                  <a:gd name="connsiteY12" fmla="*/ 145681 h 146567"/>
                  <a:gd name="connsiteX13" fmla="*/ 44276 w 143749"/>
                  <a:gd name="connsiteY13" fmla="*/ 101424 h 146567"/>
                  <a:gd name="connsiteX14" fmla="*/ 870 w 143749"/>
                  <a:gd name="connsiteY14" fmla="*/ 21730 h 146567"/>
                  <a:gd name="connsiteX15" fmla="*/ 16800 w 143749"/>
                  <a:gd name="connsiteY15" fmla="*/ 0 h 146567"/>
                  <a:gd name="connsiteX16" fmla="*/ 39101 w 143749"/>
                  <a:gd name="connsiteY16" fmla="*/ 0 h 14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49" h="146567">
                    <a:moveTo>
                      <a:pt x="39101" y="0"/>
                    </a:moveTo>
                    <a:cubicBezTo>
                      <a:pt x="42295" y="0"/>
                      <a:pt x="45237" y="1766"/>
                      <a:pt x="46788" y="4614"/>
                    </a:cubicBezTo>
                    <a:lnTo>
                      <a:pt x="57543" y="24366"/>
                    </a:lnTo>
                    <a:cubicBezTo>
                      <a:pt x="58951" y="26953"/>
                      <a:pt x="59017" y="30081"/>
                      <a:pt x="57719" y="32727"/>
                    </a:cubicBezTo>
                    <a:lnTo>
                      <a:pt x="47358" y="53855"/>
                    </a:lnTo>
                    <a:cubicBezTo>
                      <a:pt x="47358" y="53855"/>
                      <a:pt x="50361" y="69595"/>
                      <a:pt x="62927" y="82407"/>
                    </a:cubicBezTo>
                    <a:cubicBezTo>
                      <a:pt x="75493" y="95219"/>
                      <a:pt x="90878" y="98228"/>
                      <a:pt x="90878" y="98228"/>
                    </a:cubicBezTo>
                    <a:lnTo>
                      <a:pt x="111597" y="87666"/>
                    </a:lnTo>
                    <a:cubicBezTo>
                      <a:pt x="114194" y="86342"/>
                      <a:pt x="117264" y="86410"/>
                      <a:pt x="119801" y="87849"/>
                    </a:cubicBezTo>
                    <a:lnTo>
                      <a:pt x="139229" y="98862"/>
                    </a:lnTo>
                    <a:cubicBezTo>
                      <a:pt x="142020" y="100443"/>
                      <a:pt x="143749" y="103442"/>
                      <a:pt x="143749" y="106697"/>
                    </a:cubicBezTo>
                    <a:lnTo>
                      <a:pt x="143749" y="129438"/>
                    </a:lnTo>
                    <a:cubicBezTo>
                      <a:pt x="143749" y="141019"/>
                      <a:pt x="133199" y="149384"/>
                      <a:pt x="122437" y="145681"/>
                    </a:cubicBezTo>
                    <a:cubicBezTo>
                      <a:pt x="100333" y="138077"/>
                      <a:pt x="66023" y="123598"/>
                      <a:pt x="44276" y="101424"/>
                    </a:cubicBezTo>
                    <a:cubicBezTo>
                      <a:pt x="22529" y="79251"/>
                      <a:pt x="8328" y="44267"/>
                      <a:pt x="870" y="21730"/>
                    </a:cubicBezTo>
                    <a:cubicBezTo>
                      <a:pt x="-2761" y="10757"/>
                      <a:pt x="5442" y="0"/>
                      <a:pt x="16800" y="0"/>
                    </a:cubicBezTo>
                    <a:lnTo>
                      <a:pt x="39101" y="0"/>
                    </a:lnTo>
                    <a:close/>
                  </a:path>
                </a:pathLst>
              </a:custGeom>
              <a:noFill/>
              <a:ln w="12700" cap="flat">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365" name="组合 364">
              <a:extLst>
                <a:ext uri="{FF2B5EF4-FFF2-40B4-BE49-F238E27FC236}">
                  <a16:creationId xmlns:a16="http://schemas.microsoft.com/office/drawing/2014/main" id="{58A25253-0AF0-A25E-4325-A0B9C17476BE}"/>
                </a:ext>
              </a:extLst>
            </p:cNvPr>
            <p:cNvGrpSpPr/>
            <p:nvPr/>
          </p:nvGrpSpPr>
          <p:grpSpPr>
            <a:xfrm>
              <a:off x="421275" y="5012205"/>
              <a:ext cx="216775" cy="222313"/>
              <a:chOff x="511490" y="4775368"/>
              <a:chExt cx="234840" cy="234840"/>
            </a:xfrm>
          </p:grpSpPr>
          <p:sp>
            <p:nvSpPr>
              <p:cNvPr id="375" name="任意多边形: 形状 374">
                <a:extLst>
                  <a:ext uri="{FF2B5EF4-FFF2-40B4-BE49-F238E27FC236}">
                    <a16:creationId xmlns:a16="http://schemas.microsoft.com/office/drawing/2014/main" id="{02FF91D7-BBB2-21A2-6B13-9597D7926858}"/>
                  </a:ext>
                </a:extLst>
              </p:cNvPr>
              <p:cNvSpPr/>
              <p:nvPr/>
            </p:nvSpPr>
            <p:spPr>
              <a:xfrm>
                <a:off x="511490" y="4775368"/>
                <a:ext cx="234840" cy="234840"/>
              </a:xfrm>
              <a:custGeom>
                <a:avLst/>
                <a:gdLst>
                  <a:gd name="connsiteX0" fmla="*/ 117420 w 234840"/>
                  <a:gd name="connsiteY0" fmla="*/ 234841 h 234840"/>
                  <a:gd name="connsiteX1" fmla="*/ 234841 w 234840"/>
                  <a:gd name="connsiteY1" fmla="*/ 117420 h 234840"/>
                  <a:gd name="connsiteX2" fmla="*/ 117420 w 234840"/>
                  <a:gd name="connsiteY2" fmla="*/ 0 h 234840"/>
                  <a:gd name="connsiteX3" fmla="*/ 0 w 234840"/>
                  <a:gd name="connsiteY3" fmla="*/ 117420 h 234840"/>
                  <a:gd name="connsiteX4" fmla="*/ 117420 w 234840"/>
                  <a:gd name="connsiteY4" fmla="*/ 234841 h 234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840" h="234840">
                    <a:moveTo>
                      <a:pt x="117420" y="234841"/>
                    </a:moveTo>
                    <a:cubicBezTo>
                      <a:pt x="182270" y="234841"/>
                      <a:pt x="234841" y="182270"/>
                      <a:pt x="234841" y="117420"/>
                    </a:cubicBezTo>
                    <a:cubicBezTo>
                      <a:pt x="234841" y="52571"/>
                      <a:pt x="182270" y="0"/>
                      <a:pt x="117420" y="0"/>
                    </a:cubicBezTo>
                    <a:cubicBezTo>
                      <a:pt x="52571" y="0"/>
                      <a:pt x="0" y="52571"/>
                      <a:pt x="0" y="117420"/>
                    </a:cubicBezTo>
                    <a:cubicBezTo>
                      <a:pt x="0" y="182270"/>
                      <a:pt x="52571" y="234841"/>
                      <a:pt x="117420" y="234841"/>
                    </a:cubicBez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6" name="任意多边形: 形状 375">
                <a:extLst>
                  <a:ext uri="{FF2B5EF4-FFF2-40B4-BE49-F238E27FC236}">
                    <a16:creationId xmlns:a16="http://schemas.microsoft.com/office/drawing/2014/main" id="{7B6066FE-6ABA-9515-BB1C-8C49D05FEEEA}"/>
                  </a:ext>
                </a:extLst>
              </p:cNvPr>
              <p:cNvSpPr/>
              <p:nvPr/>
            </p:nvSpPr>
            <p:spPr>
              <a:xfrm>
                <a:off x="511490" y="4892788"/>
                <a:ext cx="234840" cy="5871"/>
              </a:xfrm>
              <a:custGeom>
                <a:avLst/>
                <a:gdLst>
                  <a:gd name="connsiteX0" fmla="*/ 0 w 234840"/>
                  <a:gd name="connsiteY0" fmla="*/ 0 h 5871"/>
                  <a:gd name="connsiteX1" fmla="*/ 234841 w 234840"/>
                  <a:gd name="connsiteY1" fmla="*/ 0 h 5871"/>
                </a:gdLst>
                <a:ahLst/>
                <a:cxnLst>
                  <a:cxn ang="0">
                    <a:pos x="connsiteX0" y="connsiteY0"/>
                  </a:cxn>
                  <a:cxn ang="0">
                    <a:pos x="connsiteX1" y="connsiteY1"/>
                  </a:cxn>
                </a:cxnLst>
                <a:rect l="l" t="t" r="r" b="b"/>
                <a:pathLst>
                  <a:path w="234840" h="5871">
                    <a:moveTo>
                      <a:pt x="0" y="0"/>
                    </a:moveTo>
                    <a:lnTo>
                      <a:pt x="234841"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7" name="任意多边形: 形状 376">
                <a:extLst>
                  <a:ext uri="{FF2B5EF4-FFF2-40B4-BE49-F238E27FC236}">
                    <a16:creationId xmlns:a16="http://schemas.microsoft.com/office/drawing/2014/main" id="{C4DF8319-4499-7E1C-F9B9-1D23F048EC57}"/>
                  </a:ext>
                </a:extLst>
              </p:cNvPr>
              <p:cNvSpPr/>
              <p:nvPr/>
            </p:nvSpPr>
            <p:spPr>
              <a:xfrm>
                <a:off x="581942" y="4775368"/>
                <a:ext cx="93936" cy="234840"/>
              </a:xfrm>
              <a:custGeom>
                <a:avLst/>
                <a:gdLst>
                  <a:gd name="connsiteX0" fmla="*/ 46968 w 93936"/>
                  <a:gd name="connsiteY0" fmla="*/ 234841 h 234840"/>
                  <a:gd name="connsiteX1" fmla="*/ 93936 w 93936"/>
                  <a:gd name="connsiteY1" fmla="*/ 117420 h 234840"/>
                  <a:gd name="connsiteX2" fmla="*/ 46968 w 93936"/>
                  <a:gd name="connsiteY2" fmla="*/ 0 h 234840"/>
                  <a:gd name="connsiteX3" fmla="*/ 0 w 93936"/>
                  <a:gd name="connsiteY3" fmla="*/ 117420 h 234840"/>
                  <a:gd name="connsiteX4" fmla="*/ 46968 w 93936"/>
                  <a:gd name="connsiteY4" fmla="*/ 234841 h 234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36" h="234840">
                    <a:moveTo>
                      <a:pt x="46968" y="234841"/>
                    </a:moveTo>
                    <a:cubicBezTo>
                      <a:pt x="72908" y="234841"/>
                      <a:pt x="93936" y="182270"/>
                      <a:pt x="93936" y="117420"/>
                    </a:cubicBezTo>
                    <a:cubicBezTo>
                      <a:pt x="93936" y="52571"/>
                      <a:pt x="72908" y="0"/>
                      <a:pt x="46968" y="0"/>
                    </a:cubicBezTo>
                    <a:cubicBezTo>
                      <a:pt x="21028" y="0"/>
                      <a:pt x="0" y="52571"/>
                      <a:pt x="0" y="117420"/>
                    </a:cubicBezTo>
                    <a:cubicBezTo>
                      <a:pt x="0" y="182270"/>
                      <a:pt x="21028" y="234841"/>
                      <a:pt x="46968" y="234841"/>
                    </a:cubicBez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8" name="任意多边形: 形状 377">
                <a:extLst>
                  <a:ext uri="{FF2B5EF4-FFF2-40B4-BE49-F238E27FC236}">
                    <a16:creationId xmlns:a16="http://schemas.microsoft.com/office/drawing/2014/main" id="{BFDEC256-B813-1766-B7D7-224CBF6D2F7B}"/>
                  </a:ext>
                </a:extLst>
              </p:cNvPr>
              <p:cNvSpPr/>
              <p:nvPr/>
            </p:nvSpPr>
            <p:spPr>
              <a:xfrm>
                <a:off x="545881" y="4811428"/>
                <a:ext cx="166057" cy="34391"/>
              </a:xfrm>
              <a:custGeom>
                <a:avLst/>
                <a:gdLst>
                  <a:gd name="connsiteX0" fmla="*/ 0 w 166057"/>
                  <a:gd name="connsiteY0" fmla="*/ 0 h 34391"/>
                  <a:gd name="connsiteX1" fmla="*/ 83029 w 166057"/>
                  <a:gd name="connsiteY1" fmla="*/ 34392 h 34391"/>
                  <a:gd name="connsiteX2" fmla="*/ 83029 w 166057"/>
                  <a:gd name="connsiteY2" fmla="*/ 34392 h 34391"/>
                  <a:gd name="connsiteX3" fmla="*/ 166058 w 166057"/>
                  <a:gd name="connsiteY3" fmla="*/ 0 h 34391"/>
                </a:gdLst>
                <a:ahLst/>
                <a:cxnLst>
                  <a:cxn ang="0">
                    <a:pos x="connsiteX0" y="connsiteY0"/>
                  </a:cxn>
                  <a:cxn ang="0">
                    <a:pos x="connsiteX1" y="connsiteY1"/>
                  </a:cxn>
                  <a:cxn ang="0">
                    <a:pos x="connsiteX2" y="connsiteY2"/>
                  </a:cxn>
                  <a:cxn ang="0">
                    <a:pos x="connsiteX3" y="connsiteY3"/>
                  </a:cxn>
                </a:cxnLst>
                <a:rect l="l" t="t" r="r" b="b"/>
                <a:pathLst>
                  <a:path w="166057" h="34391">
                    <a:moveTo>
                      <a:pt x="0" y="0"/>
                    </a:moveTo>
                    <a:cubicBezTo>
                      <a:pt x="21249" y="21249"/>
                      <a:pt x="50604" y="34392"/>
                      <a:pt x="83029" y="34392"/>
                    </a:cubicBezTo>
                    <a:lnTo>
                      <a:pt x="83029" y="34392"/>
                    </a:lnTo>
                    <a:cubicBezTo>
                      <a:pt x="115454" y="34392"/>
                      <a:pt x="144809" y="21249"/>
                      <a:pt x="166058" y="0"/>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9" name="任意多边形: 形状 378">
                <a:extLst>
                  <a:ext uri="{FF2B5EF4-FFF2-40B4-BE49-F238E27FC236}">
                    <a16:creationId xmlns:a16="http://schemas.microsoft.com/office/drawing/2014/main" id="{6CB28689-6A09-11F4-2765-02BAB381A21D}"/>
                  </a:ext>
                </a:extLst>
              </p:cNvPr>
              <p:cNvSpPr/>
              <p:nvPr/>
            </p:nvSpPr>
            <p:spPr>
              <a:xfrm>
                <a:off x="545881" y="4939756"/>
                <a:ext cx="166057" cy="34391"/>
              </a:xfrm>
              <a:custGeom>
                <a:avLst/>
                <a:gdLst>
                  <a:gd name="connsiteX0" fmla="*/ 166058 w 166057"/>
                  <a:gd name="connsiteY0" fmla="*/ 34392 h 34391"/>
                  <a:gd name="connsiteX1" fmla="*/ 83029 w 166057"/>
                  <a:gd name="connsiteY1" fmla="*/ 0 h 34391"/>
                  <a:gd name="connsiteX2" fmla="*/ 0 w 166057"/>
                  <a:gd name="connsiteY2" fmla="*/ 34392 h 34391"/>
                </a:gdLst>
                <a:ahLst/>
                <a:cxnLst>
                  <a:cxn ang="0">
                    <a:pos x="connsiteX0" y="connsiteY0"/>
                  </a:cxn>
                  <a:cxn ang="0">
                    <a:pos x="connsiteX1" y="connsiteY1"/>
                  </a:cxn>
                  <a:cxn ang="0">
                    <a:pos x="connsiteX2" y="connsiteY2"/>
                  </a:cxn>
                </a:cxnLst>
                <a:rect l="l" t="t" r="r" b="b"/>
                <a:pathLst>
                  <a:path w="166057" h="34391">
                    <a:moveTo>
                      <a:pt x="166058" y="34392"/>
                    </a:moveTo>
                    <a:cubicBezTo>
                      <a:pt x="144809" y="13143"/>
                      <a:pt x="115454" y="0"/>
                      <a:pt x="83029" y="0"/>
                    </a:cubicBezTo>
                    <a:cubicBezTo>
                      <a:pt x="50604" y="0"/>
                      <a:pt x="21249" y="13143"/>
                      <a:pt x="0" y="34392"/>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367" name="组合 366">
              <a:extLst>
                <a:ext uri="{FF2B5EF4-FFF2-40B4-BE49-F238E27FC236}">
                  <a16:creationId xmlns:a16="http://schemas.microsoft.com/office/drawing/2014/main" id="{BF110100-B1F0-D60E-8401-2CDBB9E83E99}"/>
                </a:ext>
              </a:extLst>
            </p:cNvPr>
            <p:cNvGrpSpPr/>
            <p:nvPr/>
          </p:nvGrpSpPr>
          <p:grpSpPr>
            <a:xfrm>
              <a:off x="424155" y="4556068"/>
              <a:ext cx="211015" cy="216406"/>
              <a:chOff x="514960" y="5091288"/>
              <a:chExt cx="228600" cy="228600"/>
            </a:xfrm>
          </p:grpSpPr>
          <p:sp>
            <p:nvSpPr>
              <p:cNvPr id="368" name="任意多边形: 形状 367">
                <a:extLst>
                  <a:ext uri="{FF2B5EF4-FFF2-40B4-BE49-F238E27FC236}">
                    <a16:creationId xmlns:a16="http://schemas.microsoft.com/office/drawing/2014/main" id="{1ED5E633-F591-C588-695C-5B31C31B0A95}"/>
                  </a:ext>
                </a:extLst>
              </p:cNvPr>
              <p:cNvSpPr/>
              <p:nvPr/>
            </p:nvSpPr>
            <p:spPr>
              <a:xfrm>
                <a:off x="514960" y="5091288"/>
                <a:ext cx="228600" cy="228600"/>
              </a:xfrm>
              <a:custGeom>
                <a:avLst/>
                <a:gdLst>
                  <a:gd name="connsiteX0" fmla="*/ 0 w 228600"/>
                  <a:gd name="connsiteY0" fmla="*/ 0 h 228600"/>
                  <a:gd name="connsiteX1" fmla="*/ 228600 w 228600"/>
                  <a:gd name="connsiteY1" fmla="*/ 0 h 228600"/>
                  <a:gd name="connsiteX2" fmla="*/ 228600 w 228600"/>
                  <a:gd name="connsiteY2" fmla="*/ 228600 h 228600"/>
                  <a:gd name="connsiteX3" fmla="*/ 0 w 2286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8600" h="228600">
                    <a:moveTo>
                      <a:pt x="0" y="0"/>
                    </a:moveTo>
                    <a:lnTo>
                      <a:pt x="228600" y="0"/>
                    </a:lnTo>
                    <a:lnTo>
                      <a:pt x="228600" y="228600"/>
                    </a:lnTo>
                    <a:lnTo>
                      <a:pt x="0" y="228600"/>
                    </a:lnTo>
                    <a:close/>
                  </a:path>
                </a:pathLst>
              </a:custGeom>
              <a:solidFill>
                <a:schemeClr val="bg1">
                  <a:alpha val="1000"/>
                </a:schemeClr>
              </a:solidFill>
              <a:ln w="476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69" name="任意多边形: 形状 368">
                <a:extLst>
                  <a:ext uri="{FF2B5EF4-FFF2-40B4-BE49-F238E27FC236}">
                    <a16:creationId xmlns:a16="http://schemas.microsoft.com/office/drawing/2014/main" id="{B04C79B4-9930-7688-978F-CCCF558DF5F5}"/>
                  </a:ext>
                </a:extLst>
              </p:cNvPr>
              <p:cNvSpPr/>
              <p:nvPr/>
            </p:nvSpPr>
            <p:spPr>
              <a:xfrm>
                <a:off x="534010" y="5134150"/>
                <a:ext cx="190500" cy="142875"/>
              </a:xfrm>
              <a:custGeom>
                <a:avLst/>
                <a:gdLst>
                  <a:gd name="connsiteX0" fmla="*/ 0 w 190500"/>
                  <a:gd name="connsiteY0" fmla="*/ 142875 h 142875"/>
                  <a:gd name="connsiteX1" fmla="*/ 190500 w 190500"/>
                  <a:gd name="connsiteY1" fmla="*/ 142875 h 142875"/>
                  <a:gd name="connsiteX2" fmla="*/ 190500 w 190500"/>
                  <a:gd name="connsiteY2" fmla="*/ 71438 h 142875"/>
                  <a:gd name="connsiteX3" fmla="*/ 190500 w 190500"/>
                  <a:gd name="connsiteY3" fmla="*/ 0 h 142875"/>
                  <a:gd name="connsiteX4" fmla="*/ 95250 w 190500"/>
                  <a:gd name="connsiteY4" fmla="*/ 0 h 142875"/>
                  <a:gd name="connsiteX5" fmla="*/ 0 w 190500"/>
                  <a:gd name="connsiteY5" fmla="*/ 0 h 142875"/>
                  <a:gd name="connsiteX6" fmla="*/ 0 w 190500"/>
                  <a:gd name="connsiteY6" fmla="*/ 71438 h 142875"/>
                  <a:gd name="connsiteX7" fmla="*/ 0 w 190500"/>
                  <a:gd name="connsiteY7" fmla="*/ 1428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142875">
                    <a:moveTo>
                      <a:pt x="0" y="142875"/>
                    </a:moveTo>
                    <a:lnTo>
                      <a:pt x="190500" y="142875"/>
                    </a:lnTo>
                    <a:lnTo>
                      <a:pt x="190500" y="71438"/>
                    </a:lnTo>
                    <a:lnTo>
                      <a:pt x="190500" y="0"/>
                    </a:lnTo>
                    <a:lnTo>
                      <a:pt x="95250" y="0"/>
                    </a:lnTo>
                    <a:lnTo>
                      <a:pt x="0" y="0"/>
                    </a:lnTo>
                    <a:lnTo>
                      <a:pt x="0" y="71438"/>
                    </a:lnTo>
                    <a:lnTo>
                      <a:pt x="0" y="142875"/>
                    </a:lnTo>
                    <a:close/>
                  </a:path>
                </a:pathLst>
              </a:custGeom>
              <a:noFill/>
              <a:ln w="12700" cap="flat">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0" name="任意多边形: 形状 369">
                <a:extLst>
                  <a:ext uri="{FF2B5EF4-FFF2-40B4-BE49-F238E27FC236}">
                    <a16:creationId xmlns:a16="http://schemas.microsoft.com/office/drawing/2014/main" id="{12D0E6CE-8B10-1C14-FD64-62E8CA9E0771}"/>
                  </a:ext>
                </a:extLst>
              </p:cNvPr>
              <p:cNvSpPr/>
              <p:nvPr/>
            </p:nvSpPr>
            <p:spPr>
              <a:xfrm>
                <a:off x="534010" y="5134150"/>
                <a:ext cx="190500" cy="71437"/>
              </a:xfrm>
              <a:custGeom>
                <a:avLst/>
                <a:gdLst>
                  <a:gd name="connsiteX0" fmla="*/ 0 w 190500"/>
                  <a:gd name="connsiteY0" fmla="*/ 0 h 71437"/>
                  <a:gd name="connsiteX1" fmla="*/ 95250 w 190500"/>
                  <a:gd name="connsiteY1" fmla="*/ 71438 h 71437"/>
                  <a:gd name="connsiteX2" fmla="*/ 190500 w 190500"/>
                  <a:gd name="connsiteY2" fmla="*/ 0 h 71437"/>
                </a:gdLst>
                <a:ahLst/>
                <a:cxnLst>
                  <a:cxn ang="0">
                    <a:pos x="connsiteX0" y="connsiteY0"/>
                  </a:cxn>
                  <a:cxn ang="0">
                    <a:pos x="connsiteX1" y="connsiteY1"/>
                  </a:cxn>
                  <a:cxn ang="0">
                    <a:pos x="connsiteX2" y="connsiteY2"/>
                  </a:cxn>
                </a:cxnLst>
                <a:rect l="l" t="t" r="r" b="b"/>
                <a:pathLst>
                  <a:path w="190500" h="71437">
                    <a:moveTo>
                      <a:pt x="0" y="0"/>
                    </a:moveTo>
                    <a:lnTo>
                      <a:pt x="95250" y="71438"/>
                    </a:lnTo>
                    <a:lnTo>
                      <a:pt x="19050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1" name="任意多边形: 形状 370">
                <a:extLst>
                  <a:ext uri="{FF2B5EF4-FFF2-40B4-BE49-F238E27FC236}">
                    <a16:creationId xmlns:a16="http://schemas.microsoft.com/office/drawing/2014/main" id="{8FC9E987-2765-271D-4BCC-61512984ACEB}"/>
                  </a:ext>
                </a:extLst>
              </p:cNvPr>
              <p:cNvSpPr/>
              <p:nvPr/>
            </p:nvSpPr>
            <p:spPr>
              <a:xfrm>
                <a:off x="534010" y="5134150"/>
                <a:ext cx="95250" cy="71437"/>
              </a:xfrm>
              <a:custGeom>
                <a:avLst/>
                <a:gdLst>
                  <a:gd name="connsiteX0" fmla="*/ 95250 w 95250"/>
                  <a:gd name="connsiteY0" fmla="*/ 0 h 71437"/>
                  <a:gd name="connsiteX1" fmla="*/ 0 w 95250"/>
                  <a:gd name="connsiteY1" fmla="*/ 0 h 71437"/>
                  <a:gd name="connsiteX2" fmla="*/ 0 w 95250"/>
                  <a:gd name="connsiteY2" fmla="*/ 71438 h 71437"/>
                </a:gdLst>
                <a:ahLst/>
                <a:cxnLst>
                  <a:cxn ang="0">
                    <a:pos x="connsiteX0" y="connsiteY0"/>
                  </a:cxn>
                  <a:cxn ang="0">
                    <a:pos x="connsiteX1" y="connsiteY1"/>
                  </a:cxn>
                  <a:cxn ang="0">
                    <a:pos x="connsiteX2" y="connsiteY2"/>
                  </a:cxn>
                </a:cxnLst>
                <a:rect l="l" t="t" r="r" b="b"/>
                <a:pathLst>
                  <a:path w="95250" h="71437">
                    <a:moveTo>
                      <a:pt x="95250" y="0"/>
                    </a:moveTo>
                    <a:lnTo>
                      <a:pt x="0" y="0"/>
                    </a:lnTo>
                    <a:lnTo>
                      <a:pt x="0" y="71438"/>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2" name="任意多边形: 形状 371">
                <a:extLst>
                  <a:ext uri="{FF2B5EF4-FFF2-40B4-BE49-F238E27FC236}">
                    <a16:creationId xmlns:a16="http://schemas.microsoft.com/office/drawing/2014/main" id="{424AF528-7751-C173-BFC5-C46E4FF06921}"/>
                  </a:ext>
                </a:extLst>
              </p:cNvPr>
              <p:cNvSpPr/>
              <p:nvPr/>
            </p:nvSpPr>
            <p:spPr>
              <a:xfrm>
                <a:off x="629260" y="5134150"/>
                <a:ext cx="95250" cy="71437"/>
              </a:xfrm>
              <a:custGeom>
                <a:avLst/>
                <a:gdLst>
                  <a:gd name="connsiteX0" fmla="*/ 95250 w 95250"/>
                  <a:gd name="connsiteY0" fmla="*/ 71438 h 71437"/>
                  <a:gd name="connsiteX1" fmla="*/ 95250 w 95250"/>
                  <a:gd name="connsiteY1" fmla="*/ 0 h 71437"/>
                  <a:gd name="connsiteX2" fmla="*/ 0 w 95250"/>
                  <a:gd name="connsiteY2" fmla="*/ 0 h 71437"/>
                </a:gdLst>
                <a:ahLst/>
                <a:cxnLst>
                  <a:cxn ang="0">
                    <a:pos x="connsiteX0" y="connsiteY0"/>
                  </a:cxn>
                  <a:cxn ang="0">
                    <a:pos x="connsiteX1" y="connsiteY1"/>
                  </a:cxn>
                  <a:cxn ang="0">
                    <a:pos x="connsiteX2" y="connsiteY2"/>
                  </a:cxn>
                </a:cxnLst>
                <a:rect l="l" t="t" r="r" b="b"/>
                <a:pathLst>
                  <a:path w="95250" h="71437">
                    <a:moveTo>
                      <a:pt x="95250" y="71438"/>
                    </a:moveTo>
                    <a:lnTo>
                      <a:pt x="95250" y="0"/>
                    </a:lnTo>
                    <a:lnTo>
                      <a:pt x="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307" name="组合 306">
              <a:extLst>
                <a:ext uri="{FF2B5EF4-FFF2-40B4-BE49-F238E27FC236}">
                  <a16:creationId xmlns:a16="http://schemas.microsoft.com/office/drawing/2014/main" id="{189BA2D1-5649-53C0-20DD-FAC84225C9C2}"/>
                </a:ext>
              </a:extLst>
            </p:cNvPr>
            <p:cNvGrpSpPr/>
            <p:nvPr/>
          </p:nvGrpSpPr>
          <p:grpSpPr>
            <a:xfrm>
              <a:off x="430662" y="5476630"/>
              <a:ext cx="198000" cy="198000"/>
              <a:chOff x="-1274817" y="3101876"/>
              <a:chExt cx="190500" cy="185737"/>
            </a:xfrm>
          </p:grpSpPr>
          <p:sp>
            <p:nvSpPr>
              <p:cNvPr id="308" name="任意多边形: 形状 307">
                <a:extLst>
                  <a:ext uri="{FF2B5EF4-FFF2-40B4-BE49-F238E27FC236}">
                    <a16:creationId xmlns:a16="http://schemas.microsoft.com/office/drawing/2014/main" id="{3B5DB198-7FAA-7566-FC39-654D91FBEB37}"/>
                  </a:ext>
                </a:extLst>
              </p:cNvPr>
              <p:cNvSpPr/>
              <p:nvPr/>
            </p:nvSpPr>
            <p:spPr>
              <a:xfrm>
                <a:off x="-1274817" y="3238833"/>
                <a:ext cx="190500" cy="48780"/>
              </a:xfrm>
              <a:custGeom>
                <a:avLst/>
                <a:gdLst>
                  <a:gd name="connsiteX0" fmla="*/ 27898 w 190500"/>
                  <a:gd name="connsiteY0" fmla="*/ 0 h 48780"/>
                  <a:gd name="connsiteX1" fmla="*/ 0 w 190500"/>
                  <a:gd name="connsiteY1" fmla="*/ 20205 h 48780"/>
                  <a:gd name="connsiteX2" fmla="*/ 95250 w 190500"/>
                  <a:gd name="connsiteY2" fmla="*/ 48780 h 48780"/>
                  <a:gd name="connsiteX3" fmla="*/ 95250 w 190500"/>
                  <a:gd name="connsiteY3" fmla="*/ 48780 h 48780"/>
                  <a:gd name="connsiteX4" fmla="*/ 190500 w 190500"/>
                  <a:gd name="connsiteY4" fmla="*/ 20205 h 48780"/>
                  <a:gd name="connsiteX5" fmla="*/ 162602 w 190500"/>
                  <a:gd name="connsiteY5" fmla="*/ 0 h 4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 h="48780">
                    <a:moveTo>
                      <a:pt x="27898" y="0"/>
                    </a:moveTo>
                    <a:cubicBezTo>
                      <a:pt x="10661" y="5171"/>
                      <a:pt x="0" y="12315"/>
                      <a:pt x="0" y="20205"/>
                    </a:cubicBezTo>
                    <a:cubicBezTo>
                      <a:pt x="0" y="35987"/>
                      <a:pt x="42645" y="48780"/>
                      <a:pt x="95250" y="48780"/>
                    </a:cubicBezTo>
                    <a:lnTo>
                      <a:pt x="95250" y="48780"/>
                    </a:lnTo>
                    <a:cubicBezTo>
                      <a:pt x="147855" y="48780"/>
                      <a:pt x="190500" y="35987"/>
                      <a:pt x="190500" y="20205"/>
                    </a:cubicBezTo>
                    <a:cubicBezTo>
                      <a:pt x="190500" y="12315"/>
                      <a:pt x="179839" y="5171"/>
                      <a:pt x="162602" y="0"/>
                    </a:cubicBezTo>
                  </a:path>
                </a:pathLst>
              </a:custGeom>
              <a:noFill/>
              <a:ln w="12700" cap="rnd">
                <a:solidFill>
                  <a:schemeClr val="bg1"/>
                </a:solidFill>
                <a:prstDash val="solid"/>
                <a:round/>
              </a:ln>
            </p:spPr>
            <p:txBody>
              <a:bodyPr rtlCol="0" anchor="ctr"/>
              <a:lstStyle/>
              <a:p>
                <a:endParaRPr lang="zh-CN" altLang="en-US" dirty="0">
                  <a:latin typeface="思源黑体 CN Light" panose="020B0300000000000000" pitchFamily="34" charset="-122"/>
                </a:endParaRPr>
              </a:p>
            </p:txBody>
          </p:sp>
          <p:sp>
            <p:nvSpPr>
              <p:cNvPr id="309" name="任意多边形: 形状 308">
                <a:extLst>
                  <a:ext uri="{FF2B5EF4-FFF2-40B4-BE49-F238E27FC236}">
                    <a16:creationId xmlns:a16="http://schemas.microsoft.com/office/drawing/2014/main" id="{F86942BD-0673-9DD3-8DDC-8CD5FAB6CD87}"/>
                  </a:ext>
                </a:extLst>
              </p:cNvPr>
              <p:cNvSpPr/>
              <p:nvPr/>
            </p:nvSpPr>
            <p:spPr>
              <a:xfrm>
                <a:off x="-1241479" y="3101876"/>
                <a:ext cx="123825" cy="147637"/>
              </a:xfrm>
              <a:custGeom>
                <a:avLst/>
                <a:gdLst>
                  <a:gd name="connsiteX0" fmla="*/ 61913 w 123825"/>
                  <a:gd name="connsiteY0" fmla="*/ 147638 h 147637"/>
                  <a:gd name="connsiteX1" fmla="*/ 123825 w 123825"/>
                  <a:gd name="connsiteY1" fmla="*/ 60397 h 147637"/>
                  <a:gd name="connsiteX2" fmla="*/ 61913 w 123825"/>
                  <a:gd name="connsiteY2" fmla="*/ 0 h 147637"/>
                  <a:gd name="connsiteX3" fmla="*/ 0 w 123825"/>
                  <a:gd name="connsiteY3" fmla="*/ 60397 h 147637"/>
                  <a:gd name="connsiteX4" fmla="*/ 61913 w 123825"/>
                  <a:gd name="connsiteY4" fmla="*/ 147638 h 14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47637">
                    <a:moveTo>
                      <a:pt x="61913" y="147638"/>
                    </a:moveTo>
                    <a:cubicBezTo>
                      <a:pt x="61913" y="147638"/>
                      <a:pt x="123825" y="107175"/>
                      <a:pt x="123825" y="60397"/>
                    </a:cubicBezTo>
                    <a:cubicBezTo>
                      <a:pt x="123825" y="27041"/>
                      <a:pt x="96106" y="0"/>
                      <a:pt x="61913" y="0"/>
                    </a:cubicBezTo>
                    <a:cubicBezTo>
                      <a:pt x="27719" y="0"/>
                      <a:pt x="0" y="27041"/>
                      <a:pt x="0" y="60397"/>
                    </a:cubicBezTo>
                    <a:cubicBezTo>
                      <a:pt x="0" y="107175"/>
                      <a:pt x="61913" y="147638"/>
                      <a:pt x="61913" y="147638"/>
                    </a:cubicBezTo>
                    <a:close/>
                  </a:path>
                </a:pathLst>
              </a:custGeom>
              <a:noFill/>
              <a:ln w="12700" cap="flat">
                <a:solidFill>
                  <a:schemeClr val="bg1"/>
                </a:solidFill>
                <a:prstDash val="solid"/>
                <a:round/>
              </a:ln>
            </p:spPr>
            <p:txBody>
              <a:bodyPr rtlCol="0" anchor="ctr"/>
              <a:lstStyle/>
              <a:p>
                <a:endParaRPr lang="zh-CN" altLang="en-US" dirty="0">
                  <a:latin typeface="思源黑体 CN Light" panose="020B0300000000000000" pitchFamily="34" charset="-122"/>
                </a:endParaRPr>
              </a:p>
            </p:txBody>
          </p:sp>
          <p:sp>
            <p:nvSpPr>
              <p:cNvPr id="320" name="任意多边形: 形状 319">
                <a:extLst>
                  <a:ext uri="{FF2B5EF4-FFF2-40B4-BE49-F238E27FC236}">
                    <a16:creationId xmlns:a16="http://schemas.microsoft.com/office/drawing/2014/main" id="{14E0CDCD-20A1-12E3-0A30-1B9442455667}"/>
                  </a:ext>
                </a:extLst>
              </p:cNvPr>
              <p:cNvSpPr/>
              <p:nvPr/>
            </p:nvSpPr>
            <p:spPr>
              <a:xfrm>
                <a:off x="-1203379" y="3139976"/>
                <a:ext cx="47625" cy="47625"/>
              </a:xfrm>
              <a:custGeom>
                <a:avLst/>
                <a:gdLst>
                  <a:gd name="connsiteX0" fmla="*/ 23813 w 47625"/>
                  <a:gd name="connsiteY0" fmla="*/ 47625 h 47625"/>
                  <a:gd name="connsiteX1" fmla="*/ 47625 w 47625"/>
                  <a:gd name="connsiteY1" fmla="*/ 23813 h 47625"/>
                  <a:gd name="connsiteX2" fmla="*/ 23813 w 47625"/>
                  <a:gd name="connsiteY2" fmla="*/ 0 h 47625"/>
                  <a:gd name="connsiteX3" fmla="*/ 0 w 47625"/>
                  <a:gd name="connsiteY3" fmla="*/ 23813 h 47625"/>
                  <a:gd name="connsiteX4" fmla="*/ 23813 w 47625"/>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3813" y="47625"/>
                    </a:moveTo>
                    <a:cubicBezTo>
                      <a:pt x="36964" y="47625"/>
                      <a:pt x="47625" y="36964"/>
                      <a:pt x="47625" y="23813"/>
                    </a:cubicBezTo>
                    <a:cubicBezTo>
                      <a:pt x="47625" y="10661"/>
                      <a:pt x="36964" y="0"/>
                      <a:pt x="23813" y="0"/>
                    </a:cubicBezTo>
                    <a:cubicBezTo>
                      <a:pt x="10661" y="0"/>
                      <a:pt x="0" y="10661"/>
                      <a:pt x="0" y="23813"/>
                    </a:cubicBezTo>
                    <a:cubicBezTo>
                      <a:pt x="0" y="36964"/>
                      <a:pt x="10661" y="47625"/>
                      <a:pt x="23813" y="47625"/>
                    </a:cubicBezTo>
                    <a:close/>
                  </a:path>
                </a:pathLst>
              </a:custGeom>
              <a:noFill/>
              <a:ln w="12700" cap="flat">
                <a:solidFill>
                  <a:schemeClr val="bg1"/>
                </a:solidFill>
                <a:prstDash val="solid"/>
                <a:round/>
              </a:ln>
            </p:spPr>
            <p:txBody>
              <a:bodyPr rtlCol="0" anchor="ctr"/>
              <a:lstStyle/>
              <a:p>
                <a:endParaRPr lang="zh-CN" altLang="en-US" dirty="0">
                  <a:latin typeface="思源黑体 CN Light" panose="020B0300000000000000" pitchFamily="34" charset="-122"/>
                </a:endParaRPr>
              </a:p>
            </p:txBody>
          </p:sp>
        </p:grpSp>
      </p:grpSp>
      <p:sp>
        <p:nvSpPr>
          <p:cNvPr id="144" name="椭圆 143">
            <a:extLst>
              <a:ext uri="{FF2B5EF4-FFF2-40B4-BE49-F238E27FC236}">
                <a16:creationId xmlns:a16="http://schemas.microsoft.com/office/drawing/2014/main" id="{0D1827F2-332F-27FD-5576-802B062427F5}"/>
              </a:ext>
            </a:extLst>
          </p:cNvPr>
          <p:cNvSpPr/>
          <p:nvPr/>
        </p:nvSpPr>
        <p:spPr>
          <a:xfrm rot="19561553">
            <a:off x="-2733282" y="4685580"/>
            <a:ext cx="3809515" cy="3962254"/>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Tree>
    <p:extLst>
      <p:ext uri="{BB962C8B-B14F-4D97-AF65-F5344CB8AC3E}">
        <p14:creationId xmlns:p14="http://schemas.microsoft.com/office/powerpoint/2010/main" val="2509163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4F21719-BDAF-6A48-3B66-9138453E32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5" y="0"/>
            <a:ext cx="12190815" cy="6858000"/>
          </a:xfrm>
          <a:prstGeom prst="rect">
            <a:avLst/>
          </a:prstGeom>
        </p:spPr>
      </p:pic>
    </p:spTree>
    <p:extLst>
      <p:ext uri="{BB962C8B-B14F-4D97-AF65-F5344CB8AC3E}">
        <p14:creationId xmlns:p14="http://schemas.microsoft.com/office/powerpoint/2010/main" val="1187225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1D6E8CB-5D5F-3A6C-1A1E-C55D04D08195}"/>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若琳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E742622-4D98-3E9F-A8B9-9CA6CB9AFD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71555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a:extLst>
              <a:ext uri="{FF2B5EF4-FFF2-40B4-BE49-F238E27FC236}">
                <a16:creationId xmlns:a16="http://schemas.microsoft.com/office/drawing/2014/main" id="{97F567FB-DE99-8745-A61E-3F93DB3BAC6C}"/>
              </a:ext>
            </a:extLst>
          </p:cNvPr>
          <p:cNvSpPr/>
          <p:nvPr/>
        </p:nvSpPr>
        <p:spPr>
          <a:xfrm>
            <a:off x="-266700" y="-66675"/>
            <a:ext cx="12458699" cy="6940834"/>
          </a:xfrm>
          <a:prstGeom prst="rect">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7" name="椭圆 6">
            <a:extLst>
              <a:ext uri="{FF2B5EF4-FFF2-40B4-BE49-F238E27FC236}">
                <a16:creationId xmlns:a16="http://schemas.microsoft.com/office/drawing/2014/main" id="{8EE706F7-44DE-3BFC-675D-1A41011E338C}"/>
              </a:ext>
            </a:extLst>
          </p:cNvPr>
          <p:cNvSpPr/>
          <p:nvPr/>
        </p:nvSpPr>
        <p:spPr>
          <a:xfrm rot="19561553">
            <a:off x="3447650" y="4091730"/>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6" name="椭圆 5">
            <a:extLst>
              <a:ext uri="{FF2B5EF4-FFF2-40B4-BE49-F238E27FC236}">
                <a16:creationId xmlns:a16="http://schemas.microsoft.com/office/drawing/2014/main" id="{53913324-C4D6-F717-84AD-B84AD3E792F7}"/>
              </a:ext>
            </a:extLst>
          </p:cNvPr>
          <p:cNvSpPr/>
          <p:nvPr/>
        </p:nvSpPr>
        <p:spPr>
          <a:xfrm rot="2038447" flipH="1">
            <a:off x="9734952" y="3721351"/>
            <a:ext cx="3809515" cy="3962254"/>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8" name="椭圆 7">
            <a:extLst>
              <a:ext uri="{FF2B5EF4-FFF2-40B4-BE49-F238E27FC236}">
                <a16:creationId xmlns:a16="http://schemas.microsoft.com/office/drawing/2014/main" id="{633A06C9-C4B7-ACF3-4903-9EEC5F48CD18}"/>
              </a:ext>
            </a:extLst>
          </p:cNvPr>
          <p:cNvSpPr/>
          <p:nvPr/>
        </p:nvSpPr>
        <p:spPr>
          <a:xfrm rot="19561553">
            <a:off x="11369128" y="-1067854"/>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9" name="组合 8">
            <a:extLst>
              <a:ext uri="{FF2B5EF4-FFF2-40B4-BE49-F238E27FC236}">
                <a16:creationId xmlns:a16="http://schemas.microsoft.com/office/drawing/2014/main" id="{683EA049-E84B-40D9-6939-F7F9BA309532}"/>
              </a:ext>
            </a:extLst>
          </p:cNvPr>
          <p:cNvGrpSpPr/>
          <p:nvPr/>
        </p:nvGrpSpPr>
        <p:grpSpPr>
          <a:xfrm>
            <a:off x="6973811" y="625246"/>
            <a:ext cx="3915370" cy="1096815"/>
            <a:chOff x="6990755" y="891946"/>
            <a:chExt cx="3915370" cy="1096815"/>
          </a:xfrm>
        </p:grpSpPr>
        <p:sp>
          <p:nvSpPr>
            <p:cNvPr id="49" name="文本框 48">
              <a:extLst>
                <a:ext uri="{FF2B5EF4-FFF2-40B4-BE49-F238E27FC236}">
                  <a16:creationId xmlns:a16="http://schemas.microsoft.com/office/drawing/2014/main" id="{4F03EBA5-8446-B556-10C1-68E224DD4634}"/>
                </a:ext>
              </a:extLst>
            </p:cNvPr>
            <p:cNvSpPr txBox="1"/>
            <p:nvPr/>
          </p:nvSpPr>
          <p:spPr>
            <a:xfrm>
              <a:off x="6990755" y="891946"/>
              <a:ext cx="2872581" cy="430887"/>
            </a:xfrm>
            <a:prstGeom prst="rect">
              <a:avLst/>
            </a:prstGeom>
            <a:noFill/>
          </p:spPr>
          <p:txBody>
            <a:bodyPr wrap="none" lIns="0" tIns="0" rIns="0" bIns="0" rtlCol="0">
              <a:spAutoFit/>
            </a:bodyPr>
            <a:lstStyle/>
            <a:p>
              <a:r>
                <a:rPr lang="zh-CN" altLang="en-US" sz="2800" dirty="0">
                  <a:solidFill>
                    <a:schemeClr val="bg1"/>
                  </a:solidFill>
                  <a:latin typeface="+mn-ea"/>
                </a:rPr>
                <a:t>点击此处输入标题</a:t>
              </a:r>
              <a:endParaRPr lang="en-US" altLang="zh-CN" sz="2800" dirty="0">
                <a:solidFill>
                  <a:schemeClr val="bg1"/>
                </a:solidFill>
                <a:latin typeface="+mn-ea"/>
              </a:endParaRPr>
            </a:p>
          </p:txBody>
        </p:sp>
        <p:sp>
          <p:nvSpPr>
            <p:cNvPr id="51" name="文本框 50">
              <a:extLst>
                <a:ext uri="{FF2B5EF4-FFF2-40B4-BE49-F238E27FC236}">
                  <a16:creationId xmlns:a16="http://schemas.microsoft.com/office/drawing/2014/main" id="{16C17F77-60F8-9A99-0CC2-76E299FF683E}"/>
                </a:ext>
              </a:extLst>
            </p:cNvPr>
            <p:cNvSpPr txBox="1"/>
            <p:nvPr/>
          </p:nvSpPr>
          <p:spPr>
            <a:xfrm>
              <a:off x="6990755" y="1417964"/>
              <a:ext cx="3915370" cy="570797"/>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思源黑体 CN Regular" panose="020B0500000000000000" pitchFamily="34" charset="-122"/>
                  <a:ea typeface="思源黑体 CN Regular" panose="020B0500000000000000" pitchFamily="34" charset="-122"/>
                </a:rPr>
                <a:t>点击此处输入标题内容点击此处输入标题内容点击此处输入标题内容</a:t>
              </a:r>
            </a:p>
          </p:txBody>
        </p:sp>
      </p:grpSp>
      <p:grpSp>
        <p:nvGrpSpPr>
          <p:cNvPr id="54" name="组合 53">
            <a:extLst>
              <a:ext uri="{FF2B5EF4-FFF2-40B4-BE49-F238E27FC236}">
                <a16:creationId xmlns:a16="http://schemas.microsoft.com/office/drawing/2014/main" id="{D93E3572-CD4D-0D73-E1F9-68DF3E3132AA}"/>
              </a:ext>
            </a:extLst>
          </p:cNvPr>
          <p:cNvGrpSpPr/>
          <p:nvPr/>
        </p:nvGrpSpPr>
        <p:grpSpPr>
          <a:xfrm>
            <a:off x="6973811" y="2156331"/>
            <a:ext cx="3915370" cy="1096815"/>
            <a:chOff x="6990755" y="891946"/>
            <a:chExt cx="3915370" cy="1096815"/>
          </a:xfrm>
        </p:grpSpPr>
        <p:sp>
          <p:nvSpPr>
            <p:cNvPr id="55" name="文本框 54">
              <a:extLst>
                <a:ext uri="{FF2B5EF4-FFF2-40B4-BE49-F238E27FC236}">
                  <a16:creationId xmlns:a16="http://schemas.microsoft.com/office/drawing/2014/main" id="{BB41F0F5-552A-F190-16E0-601119CD6622}"/>
                </a:ext>
              </a:extLst>
            </p:cNvPr>
            <p:cNvSpPr txBox="1"/>
            <p:nvPr/>
          </p:nvSpPr>
          <p:spPr>
            <a:xfrm>
              <a:off x="6990755" y="891946"/>
              <a:ext cx="2872581" cy="430887"/>
            </a:xfrm>
            <a:prstGeom prst="rect">
              <a:avLst/>
            </a:prstGeom>
            <a:noFill/>
          </p:spPr>
          <p:txBody>
            <a:bodyPr wrap="none" lIns="0" tIns="0" rIns="0" bIns="0" rtlCol="0">
              <a:spAutoFit/>
            </a:bodyPr>
            <a:lstStyle/>
            <a:p>
              <a:r>
                <a:rPr lang="zh-CN" altLang="en-US" sz="2800" dirty="0">
                  <a:solidFill>
                    <a:schemeClr val="bg1"/>
                  </a:solidFill>
                  <a:latin typeface="+mn-ea"/>
                </a:rPr>
                <a:t>点击此处输入标题</a:t>
              </a:r>
              <a:endParaRPr lang="en-US" altLang="zh-CN" sz="2800" dirty="0">
                <a:solidFill>
                  <a:schemeClr val="bg1"/>
                </a:solidFill>
                <a:latin typeface="+mn-ea"/>
              </a:endParaRPr>
            </a:p>
          </p:txBody>
        </p:sp>
        <p:sp>
          <p:nvSpPr>
            <p:cNvPr id="56" name="文本框 55">
              <a:extLst>
                <a:ext uri="{FF2B5EF4-FFF2-40B4-BE49-F238E27FC236}">
                  <a16:creationId xmlns:a16="http://schemas.microsoft.com/office/drawing/2014/main" id="{E6F98DB5-C7FB-6237-F175-BDFF4A1A6A87}"/>
                </a:ext>
              </a:extLst>
            </p:cNvPr>
            <p:cNvSpPr txBox="1"/>
            <p:nvPr/>
          </p:nvSpPr>
          <p:spPr>
            <a:xfrm>
              <a:off x="6990755" y="1417964"/>
              <a:ext cx="3915370" cy="570797"/>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思源黑体 CN Regular" panose="020B0500000000000000" pitchFamily="34" charset="-122"/>
                  <a:ea typeface="思源黑体 CN Regular" panose="020B0500000000000000" pitchFamily="34" charset="-122"/>
                </a:rPr>
                <a:t>点击此处输入标题内容点击此处输入标题内容点击此处输入标题内容</a:t>
              </a:r>
            </a:p>
          </p:txBody>
        </p:sp>
      </p:grpSp>
      <p:grpSp>
        <p:nvGrpSpPr>
          <p:cNvPr id="60" name="组合 59">
            <a:extLst>
              <a:ext uri="{FF2B5EF4-FFF2-40B4-BE49-F238E27FC236}">
                <a16:creationId xmlns:a16="http://schemas.microsoft.com/office/drawing/2014/main" id="{E1AF9B48-F71A-2C66-9C3F-CEEB3C0A52C2}"/>
              </a:ext>
            </a:extLst>
          </p:cNvPr>
          <p:cNvGrpSpPr/>
          <p:nvPr/>
        </p:nvGrpSpPr>
        <p:grpSpPr>
          <a:xfrm>
            <a:off x="6973811" y="3676850"/>
            <a:ext cx="3915370" cy="1096815"/>
            <a:chOff x="6990755" y="891946"/>
            <a:chExt cx="3915370" cy="1096815"/>
          </a:xfrm>
        </p:grpSpPr>
        <p:sp>
          <p:nvSpPr>
            <p:cNvPr id="63" name="文本框 62">
              <a:extLst>
                <a:ext uri="{FF2B5EF4-FFF2-40B4-BE49-F238E27FC236}">
                  <a16:creationId xmlns:a16="http://schemas.microsoft.com/office/drawing/2014/main" id="{C9A50F34-8D47-7AC4-4C07-A5BBAAAE9D22}"/>
                </a:ext>
              </a:extLst>
            </p:cNvPr>
            <p:cNvSpPr txBox="1"/>
            <p:nvPr/>
          </p:nvSpPr>
          <p:spPr>
            <a:xfrm>
              <a:off x="6990755" y="891946"/>
              <a:ext cx="2872581" cy="430887"/>
            </a:xfrm>
            <a:prstGeom prst="rect">
              <a:avLst/>
            </a:prstGeom>
            <a:noFill/>
          </p:spPr>
          <p:txBody>
            <a:bodyPr wrap="none" lIns="0" tIns="0" rIns="0" bIns="0" rtlCol="0">
              <a:spAutoFit/>
            </a:bodyPr>
            <a:lstStyle/>
            <a:p>
              <a:r>
                <a:rPr lang="zh-CN" altLang="en-US" sz="2800" dirty="0">
                  <a:solidFill>
                    <a:schemeClr val="bg1"/>
                  </a:solidFill>
                  <a:latin typeface="+mn-ea"/>
                </a:rPr>
                <a:t>点击此处输入标题</a:t>
              </a:r>
              <a:endParaRPr lang="en-US" altLang="zh-CN" sz="2800" dirty="0">
                <a:solidFill>
                  <a:schemeClr val="bg1"/>
                </a:solidFill>
                <a:latin typeface="+mn-ea"/>
              </a:endParaRPr>
            </a:p>
          </p:txBody>
        </p:sp>
        <p:sp>
          <p:nvSpPr>
            <p:cNvPr id="64" name="文本框 63">
              <a:extLst>
                <a:ext uri="{FF2B5EF4-FFF2-40B4-BE49-F238E27FC236}">
                  <a16:creationId xmlns:a16="http://schemas.microsoft.com/office/drawing/2014/main" id="{EE57CD28-4D59-FC1C-E9FA-A2B2283C5221}"/>
                </a:ext>
              </a:extLst>
            </p:cNvPr>
            <p:cNvSpPr txBox="1"/>
            <p:nvPr/>
          </p:nvSpPr>
          <p:spPr>
            <a:xfrm>
              <a:off x="6990755" y="1417964"/>
              <a:ext cx="3915370" cy="570797"/>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思源黑体 CN Regular" panose="020B0500000000000000" pitchFamily="34" charset="-122"/>
                  <a:ea typeface="思源黑体 CN Regular" panose="020B0500000000000000" pitchFamily="34" charset="-122"/>
                </a:rPr>
                <a:t>点击此处输入标题内容点击此处输入标题内容点击此处输入标题内容</a:t>
              </a:r>
            </a:p>
          </p:txBody>
        </p:sp>
      </p:grpSp>
      <p:grpSp>
        <p:nvGrpSpPr>
          <p:cNvPr id="65" name="组合 64">
            <a:extLst>
              <a:ext uri="{FF2B5EF4-FFF2-40B4-BE49-F238E27FC236}">
                <a16:creationId xmlns:a16="http://schemas.microsoft.com/office/drawing/2014/main" id="{1522E47D-39A6-2A2E-8BBD-D756E3A39E22}"/>
              </a:ext>
            </a:extLst>
          </p:cNvPr>
          <p:cNvGrpSpPr/>
          <p:nvPr/>
        </p:nvGrpSpPr>
        <p:grpSpPr>
          <a:xfrm>
            <a:off x="6973811" y="5220336"/>
            <a:ext cx="3915370" cy="1096815"/>
            <a:chOff x="6990755" y="891946"/>
            <a:chExt cx="3915370" cy="1096815"/>
          </a:xfrm>
        </p:grpSpPr>
        <p:sp>
          <p:nvSpPr>
            <p:cNvPr id="66" name="文本框 65">
              <a:extLst>
                <a:ext uri="{FF2B5EF4-FFF2-40B4-BE49-F238E27FC236}">
                  <a16:creationId xmlns:a16="http://schemas.microsoft.com/office/drawing/2014/main" id="{ABA4366D-9C89-04F8-601C-9988D961120E}"/>
                </a:ext>
              </a:extLst>
            </p:cNvPr>
            <p:cNvSpPr txBox="1"/>
            <p:nvPr/>
          </p:nvSpPr>
          <p:spPr>
            <a:xfrm>
              <a:off x="6990755" y="891946"/>
              <a:ext cx="2872581" cy="430887"/>
            </a:xfrm>
            <a:prstGeom prst="rect">
              <a:avLst/>
            </a:prstGeom>
            <a:noFill/>
          </p:spPr>
          <p:txBody>
            <a:bodyPr wrap="none" lIns="0" tIns="0" rIns="0" bIns="0" rtlCol="0">
              <a:spAutoFit/>
            </a:bodyPr>
            <a:lstStyle/>
            <a:p>
              <a:r>
                <a:rPr lang="zh-CN" altLang="en-US" sz="2800" dirty="0">
                  <a:solidFill>
                    <a:schemeClr val="bg1"/>
                  </a:solidFill>
                  <a:latin typeface="+mn-ea"/>
                </a:rPr>
                <a:t>点击此处输入标题</a:t>
              </a:r>
              <a:endParaRPr lang="en-US" altLang="zh-CN" sz="2800" dirty="0">
                <a:solidFill>
                  <a:schemeClr val="bg1"/>
                </a:solidFill>
                <a:latin typeface="+mn-ea"/>
              </a:endParaRPr>
            </a:p>
          </p:txBody>
        </p:sp>
        <p:sp>
          <p:nvSpPr>
            <p:cNvPr id="67" name="文本框 66">
              <a:extLst>
                <a:ext uri="{FF2B5EF4-FFF2-40B4-BE49-F238E27FC236}">
                  <a16:creationId xmlns:a16="http://schemas.microsoft.com/office/drawing/2014/main" id="{EACB9F0F-75E5-5615-4622-C6671E181AA5}"/>
                </a:ext>
              </a:extLst>
            </p:cNvPr>
            <p:cNvSpPr txBox="1"/>
            <p:nvPr/>
          </p:nvSpPr>
          <p:spPr>
            <a:xfrm>
              <a:off x="6990755" y="1417964"/>
              <a:ext cx="3915370" cy="570797"/>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思源黑体 CN Regular" panose="020B0500000000000000" pitchFamily="34" charset="-122"/>
                  <a:ea typeface="思源黑体 CN Regular" panose="020B0500000000000000" pitchFamily="34" charset="-122"/>
                </a:rPr>
                <a:t>点击此处输入标题内容点击此处输入标题内容点击此处输入标题内容</a:t>
              </a:r>
            </a:p>
          </p:txBody>
        </p:sp>
      </p:grpSp>
      <p:grpSp>
        <p:nvGrpSpPr>
          <p:cNvPr id="50" name="组合 49">
            <a:extLst>
              <a:ext uri="{FF2B5EF4-FFF2-40B4-BE49-F238E27FC236}">
                <a16:creationId xmlns:a16="http://schemas.microsoft.com/office/drawing/2014/main" id="{977F7369-7FEE-285B-6E0D-9653E6D940AB}"/>
              </a:ext>
            </a:extLst>
          </p:cNvPr>
          <p:cNvGrpSpPr/>
          <p:nvPr/>
        </p:nvGrpSpPr>
        <p:grpSpPr>
          <a:xfrm>
            <a:off x="5810250" y="691921"/>
            <a:ext cx="914400" cy="5491807"/>
            <a:chOff x="5810250" y="891946"/>
            <a:chExt cx="914400" cy="5491807"/>
          </a:xfrm>
        </p:grpSpPr>
        <p:sp>
          <p:nvSpPr>
            <p:cNvPr id="4" name="椭圆 3">
              <a:extLst>
                <a:ext uri="{FF2B5EF4-FFF2-40B4-BE49-F238E27FC236}">
                  <a16:creationId xmlns:a16="http://schemas.microsoft.com/office/drawing/2014/main" id="{9F2696E3-9992-14BC-17B6-1E011B8CA3BF}"/>
                </a:ext>
              </a:extLst>
            </p:cNvPr>
            <p:cNvSpPr/>
            <p:nvPr/>
          </p:nvSpPr>
          <p:spPr>
            <a:xfrm>
              <a:off x="5810250" y="891946"/>
              <a:ext cx="914400" cy="914400"/>
            </a:xfrm>
            <a:prstGeom prst="ellipse">
              <a:avLst/>
            </a:prstGeom>
            <a:gradFill>
              <a:gsLst>
                <a:gs pos="0">
                  <a:schemeClr val="accent2">
                    <a:alpha val="95000"/>
                  </a:schemeClr>
                </a:gs>
                <a:gs pos="41000">
                  <a:srgbClr val="941EF2">
                    <a:alpha val="95000"/>
                  </a:srgbClr>
                </a:gs>
                <a:gs pos="100000">
                  <a:schemeClr val="accent6">
                    <a:alpha val="95000"/>
                  </a:schemeClr>
                </a:gs>
              </a:gsLst>
              <a:lin ang="10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6" name="椭圆 45">
              <a:extLst>
                <a:ext uri="{FF2B5EF4-FFF2-40B4-BE49-F238E27FC236}">
                  <a16:creationId xmlns:a16="http://schemas.microsoft.com/office/drawing/2014/main" id="{081EEC63-6D43-9ECA-4443-DF82E007D4E0}"/>
                </a:ext>
              </a:extLst>
            </p:cNvPr>
            <p:cNvSpPr/>
            <p:nvPr/>
          </p:nvSpPr>
          <p:spPr>
            <a:xfrm>
              <a:off x="5810250" y="2417748"/>
              <a:ext cx="914400" cy="914400"/>
            </a:xfrm>
            <a:prstGeom prst="ellipse">
              <a:avLst/>
            </a:prstGeom>
            <a:gradFill>
              <a:gsLst>
                <a:gs pos="0">
                  <a:schemeClr val="accent2">
                    <a:alpha val="95000"/>
                  </a:schemeClr>
                </a:gs>
                <a:gs pos="41000">
                  <a:srgbClr val="941EF2">
                    <a:alpha val="95000"/>
                  </a:srgbClr>
                </a:gs>
                <a:gs pos="100000">
                  <a:schemeClr val="accent6">
                    <a:alpha val="95000"/>
                  </a:schemeClr>
                </a:gs>
              </a:gsLst>
              <a:lin ang="9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7" name="椭圆 46">
              <a:extLst>
                <a:ext uri="{FF2B5EF4-FFF2-40B4-BE49-F238E27FC236}">
                  <a16:creationId xmlns:a16="http://schemas.microsoft.com/office/drawing/2014/main" id="{69643DF4-9B7C-CEAE-9CDD-E9C4A0DBB2CC}"/>
                </a:ext>
              </a:extLst>
            </p:cNvPr>
            <p:cNvSpPr/>
            <p:nvPr/>
          </p:nvSpPr>
          <p:spPr>
            <a:xfrm>
              <a:off x="5810250" y="3943550"/>
              <a:ext cx="914400" cy="914400"/>
            </a:xfrm>
            <a:prstGeom prst="ellipse">
              <a:avLst/>
            </a:prstGeom>
            <a:gradFill>
              <a:gsLst>
                <a:gs pos="0">
                  <a:schemeClr val="accent2">
                    <a:alpha val="95000"/>
                  </a:schemeClr>
                </a:gs>
                <a:gs pos="41000">
                  <a:srgbClr val="941EF2">
                    <a:alpha val="95000"/>
                  </a:srgbClr>
                </a:gs>
                <a:gs pos="100000">
                  <a:schemeClr val="accent6">
                    <a:alpha val="95000"/>
                  </a:schemeClr>
                </a:gs>
              </a:gsLst>
              <a:lin ang="21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8" name="椭圆 47">
              <a:extLst>
                <a:ext uri="{FF2B5EF4-FFF2-40B4-BE49-F238E27FC236}">
                  <a16:creationId xmlns:a16="http://schemas.microsoft.com/office/drawing/2014/main" id="{9ACFF7FC-5795-651A-6FBF-6A6FC6CD9272}"/>
                </a:ext>
              </a:extLst>
            </p:cNvPr>
            <p:cNvSpPr/>
            <p:nvPr/>
          </p:nvSpPr>
          <p:spPr>
            <a:xfrm>
              <a:off x="5810250" y="5469353"/>
              <a:ext cx="914400" cy="914400"/>
            </a:xfrm>
            <a:prstGeom prst="ellipse">
              <a:avLst/>
            </a:prstGeom>
            <a:gradFill>
              <a:gsLst>
                <a:gs pos="0">
                  <a:schemeClr val="accent2">
                    <a:alpha val="95000"/>
                  </a:schemeClr>
                </a:gs>
                <a:gs pos="41000">
                  <a:srgbClr val="941EF2">
                    <a:alpha val="95000"/>
                  </a:srgbClr>
                </a:gs>
                <a:gs pos="100000">
                  <a:schemeClr val="accent6">
                    <a:alpha val="95000"/>
                  </a:schemeClr>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3" name="文本框 2">
              <a:extLst>
                <a:ext uri="{FF2B5EF4-FFF2-40B4-BE49-F238E27FC236}">
                  <a16:creationId xmlns:a16="http://schemas.microsoft.com/office/drawing/2014/main" id="{887741E1-CCAF-0D82-67C6-651C50B0AC79}"/>
                </a:ext>
              </a:extLst>
            </p:cNvPr>
            <p:cNvSpPr txBox="1"/>
            <p:nvPr/>
          </p:nvSpPr>
          <p:spPr>
            <a:xfrm>
              <a:off x="5889783" y="1009873"/>
              <a:ext cx="768159" cy="707886"/>
            </a:xfrm>
            <a:prstGeom prst="rect">
              <a:avLst/>
            </a:prstGeom>
            <a:noFill/>
          </p:spPr>
          <p:txBody>
            <a:bodyPr wrap="none" rtlCol="0">
              <a:spAutoFit/>
            </a:bodyPr>
            <a:lstStyle/>
            <a:p>
              <a:r>
                <a:rPr lang="en-US" altLang="zh-CN" sz="4000" dirty="0">
                  <a:solidFill>
                    <a:schemeClr val="bg1"/>
                  </a:solidFill>
                  <a:latin typeface="思源黑体 CN Medium" panose="020B0600000000000000" pitchFamily="34" charset="-122"/>
                  <a:ea typeface="思源黑体 CN Medium" panose="020B0600000000000000" pitchFamily="34" charset="-122"/>
                </a:rPr>
                <a:t>01</a:t>
              </a:r>
              <a:endParaRPr lang="zh-CN" altLang="en-US" sz="4000" dirty="0">
                <a:solidFill>
                  <a:schemeClr val="bg1"/>
                </a:solidFill>
                <a:latin typeface="思源黑体 CN Medium" panose="020B0600000000000000" pitchFamily="34" charset="-122"/>
                <a:ea typeface="思源黑体 CN Medium" panose="020B0600000000000000" pitchFamily="34" charset="-122"/>
              </a:endParaRPr>
            </a:p>
          </p:txBody>
        </p:sp>
        <p:sp>
          <p:nvSpPr>
            <p:cNvPr id="69" name="文本框 68">
              <a:extLst>
                <a:ext uri="{FF2B5EF4-FFF2-40B4-BE49-F238E27FC236}">
                  <a16:creationId xmlns:a16="http://schemas.microsoft.com/office/drawing/2014/main" id="{30CD8F18-9377-D5B9-B906-659C7CD66C6C}"/>
                </a:ext>
              </a:extLst>
            </p:cNvPr>
            <p:cNvSpPr txBox="1"/>
            <p:nvPr/>
          </p:nvSpPr>
          <p:spPr>
            <a:xfrm>
              <a:off x="5889783" y="2535675"/>
              <a:ext cx="768159" cy="707886"/>
            </a:xfrm>
            <a:prstGeom prst="rect">
              <a:avLst/>
            </a:prstGeom>
            <a:noFill/>
          </p:spPr>
          <p:txBody>
            <a:bodyPr wrap="none" rtlCol="0">
              <a:spAutoFit/>
            </a:bodyPr>
            <a:lstStyle/>
            <a:p>
              <a:r>
                <a:rPr lang="en-US" altLang="zh-CN" sz="4000" dirty="0">
                  <a:solidFill>
                    <a:schemeClr val="bg1"/>
                  </a:solidFill>
                  <a:latin typeface="思源黑体 CN Medium" panose="020B0600000000000000" pitchFamily="34" charset="-122"/>
                  <a:ea typeface="思源黑体 CN Medium" panose="020B0600000000000000" pitchFamily="34" charset="-122"/>
                </a:rPr>
                <a:t>02</a:t>
              </a:r>
              <a:endParaRPr lang="zh-CN" altLang="en-US" sz="4000" dirty="0">
                <a:solidFill>
                  <a:schemeClr val="bg1"/>
                </a:solidFill>
                <a:latin typeface="思源黑体 CN Medium" panose="020B0600000000000000" pitchFamily="34" charset="-122"/>
                <a:ea typeface="思源黑体 CN Medium" panose="020B0600000000000000" pitchFamily="34" charset="-122"/>
              </a:endParaRPr>
            </a:p>
          </p:txBody>
        </p:sp>
        <p:sp>
          <p:nvSpPr>
            <p:cNvPr id="70" name="文本框 69">
              <a:extLst>
                <a:ext uri="{FF2B5EF4-FFF2-40B4-BE49-F238E27FC236}">
                  <a16:creationId xmlns:a16="http://schemas.microsoft.com/office/drawing/2014/main" id="{44319B48-C1B3-1F2A-18CB-2D89F157A9A0}"/>
                </a:ext>
              </a:extLst>
            </p:cNvPr>
            <p:cNvSpPr txBox="1"/>
            <p:nvPr/>
          </p:nvSpPr>
          <p:spPr>
            <a:xfrm>
              <a:off x="5889783" y="4061477"/>
              <a:ext cx="768159" cy="707886"/>
            </a:xfrm>
            <a:prstGeom prst="rect">
              <a:avLst/>
            </a:prstGeom>
            <a:noFill/>
          </p:spPr>
          <p:txBody>
            <a:bodyPr wrap="none" rtlCol="0">
              <a:spAutoFit/>
            </a:bodyPr>
            <a:lstStyle/>
            <a:p>
              <a:r>
                <a:rPr lang="en-US" altLang="zh-CN" sz="4000" dirty="0">
                  <a:solidFill>
                    <a:schemeClr val="bg1"/>
                  </a:solidFill>
                  <a:latin typeface="思源黑体 CN Medium" panose="020B0600000000000000" pitchFamily="34" charset="-122"/>
                  <a:ea typeface="思源黑体 CN Medium" panose="020B0600000000000000" pitchFamily="34" charset="-122"/>
                </a:rPr>
                <a:t>03</a:t>
              </a:r>
            </a:p>
          </p:txBody>
        </p:sp>
        <p:sp>
          <p:nvSpPr>
            <p:cNvPr id="71" name="文本框 70">
              <a:extLst>
                <a:ext uri="{FF2B5EF4-FFF2-40B4-BE49-F238E27FC236}">
                  <a16:creationId xmlns:a16="http://schemas.microsoft.com/office/drawing/2014/main" id="{2905E7C0-4D37-E374-DF4D-633CAACDBDBD}"/>
                </a:ext>
              </a:extLst>
            </p:cNvPr>
            <p:cNvSpPr txBox="1"/>
            <p:nvPr/>
          </p:nvSpPr>
          <p:spPr>
            <a:xfrm>
              <a:off x="5889783" y="5587280"/>
              <a:ext cx="768159" cy="707886"/>
            </a:xfrm>
            <a:prstGeom prst="rect">
              <a:avLst/>
            </a:prstGeom>
            <a:noFill/>
          </p:spPr>
          <p:txBody>
            <a:bodyPr wrap="none" rtlCol="0">
              <a:spAutoFit/>
            </a:bodyPr>
            <a:lstStyle/>
            <a:p>
              <a:r>
                <a:rPr lang="en-US" altLang="zh-CN" sz="4000" dirty="0">
                  <a:solidFill>
                    <a:schemeClr val="bg1"/>
                  </a:solidFill>
                  <a:latin typeface="思源黑体 CN Medium" panose="020B0600000000000000" pitchFamily="34" charset="-122"/>
                  <a:ea typeface="思源黑体 CN Medium" panose="020B0600000000000000" pitchFamily="34" charset="-122"/>
                </a:rPr>
                <a:t>04</a:t>
              </a:r>
              <a:endParaRPr lang="zh-CN" altLang="en-US" sz="4000"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81" name="文本框 80">
            <a:extLst>
              <a:ext uri="{FF2B5EF4-FFF2-40B4-BE49-F238E27FC236}">
                <a16:creationId xmlns:a16="http://schemas.microsoft.com/office/drawing/2014/main" id="{1C2E2223-541F-79B7-9204-8AA5D6863E0D}"/>
              </a:ext>
            </a:extLst>
          </p:cNvPr>
          <p:cNvSpPr txBox="1"/>
          <p:nvPr/>
        </p:nvSpPr>
        <p:spPr>
          <a:xfrm>
            <a:off x="2295244" y="1618860"/>
            <a:ext cx="2793224" cy="1477328"/>
          </a:xfrm>
          <a:prstGeom prst="rect">
            <a:avLst/>
          </a:prstGeom>
          <a:noFill/>
        </p:spPr>
        <p:txBody>
          <a:bodyPr wrap="square" lIns="0" tIns="0" rIns="0" bIns="0" rtlCol="0">
            <a:spAutoFit/>
          </a:bodyPr>
          <a:lstStyle/>
          <a:p>
            <a:pPr algn="dist"/>
            <a:r>
              <a:rPr lang="zh-CN" altLang="en-US" sz="9600" dirty="0">
                <a:solidFill>
                  <a:schemeClr val="bg1"/>
                </a:solidFill>
                <a:latin typeface="+mj-ea"/>
                <a:ea typeface="+mj-ea"/>
              </a:rPr>
              <a:t>目录</a:t>
            </a:r>
            <a:endParaRPr lang="en-US" altLang="zh-CN" sz="9600" dirty="0">
              <a:solidFill>
                <a:schemeClr val="bg1"/>
              </a:solidFill>
              <a:latin typeface="+mj-ea"/>
              <a:ea typeface="+mj-ea"/>
            </a:endParaRPr>
          </a:p>
        </p:txBody>
      </p:sp>
      <p:sp>
        <p:nvSpPr>
          <p:cNvPr id="33" name="空心弧 32">
            <a:extLst>
              <a:ext uri="{FF2B5EF4-FFF2-40B4-BE49-F238E27FC236}">
                <a16:creationId xmlns:a16="http://schemas.microsoft.com/office/drawing/2014/main" id="{C84F7B62-FDA2-9D2D-9CF9-0A5E6F3E2621}"/>
              </a:ext>
            </a:extLst>
          </p:cNvPr>
          <p:cNvSpPr/>
          <p:nvPr/>
        </p:nvSpPr>
        <p:spPr>
          <a:xfrm rot="18024096">
            <a:off x="444319" y="803904"/>
            <a:ext cx="3014942" cy="3014942"/>
          </a:xfrm>
          <a:prstGeom prst="blockArc">
            <a:avLst>
              <a:gd name="adj1" fmla="val 8079504"/>
              <a:gd name="adj2" fmla="val 0"/>
              <a:gd name="adj3" fmla="val 16407"/>
            </a:avLst>
          </a:prstGeom>
          <a:gradFill>
            <a:gsLst>
              <a:gs pos="0">
                <a:schemeClr val="accent2"/>
              </a:gs>
              <a:gs pos="100000">
                <a:schemeClr val="accent6"/>
              </a:gs>
            </a:gsLst>
            <a:lin ang="5400000" scaled="1"/>
          </a:gradFill>
          <a:ln cap="rnd">
            <a:noFill/>
            <a:round/>
          </a:ln>
          <a:effectLst>
            <a:glow rad="787400">
              <a:schemeClr val="accent2">
                <a:alpha val="27000"/>
              </a:schemeClr>
            </a:glow>
            <a:outerShdw blurRad="330200" sx="102000" sy="102000" algn="ctr" rotWithShape="0">
              <a:schemeClr val="accent2">
                <a:alpha val="21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82" name="文本框 81">
            <a:extLst>
              <a:ext uri="{FF2B5EF4-FFF2-40B4-BE49-F238E27FC236}">
                <a16:creationId xmlns:a16="http://schemas.microsoft.com/office/drawing/2014/main" id="{2C4285DD-93C3-E50C-0363-D85458D8343B}"/>
              </a:ext>
            </a:extLst>
          </p:cNvPr>
          <p:cNvSpPr txBox="1"/>
          <p:nvPr/>
        </p:nvSpPr>
        <p:spPr>
          <a:xfrm>
            <a:off x="2399229" y="2985934"/>
            <a:ext cx="2793224" cy="830997"/>
          </a:xfrm>
          <a:prstGeom prst="rect">
            <a:avLst/>
          </a:prstGeom>
          <a:noFill/>
        </p:spPr>
        <p:txBody>
          <a:bodyPr wrap="square" lIns="0" tIns="0" rIns="0" bIns="0" rtlCol="0">
            <a:spAutoFit/>
          </a:bodyPr>
          <a:lstStyle/>
          <a:p>
            <a:r>
              <a:rPr lang="en-US" altLang="zh-CN" sz="5400" dirty="0" err="1">
                <a:solidFill>
                  <a:schemeClr val="accent2">
                    <a:lumMod val="20000"/>
                    <a:lumOff val="80000"/>
                    <a:alpha val="10000"/>
                  </a:schemeClr>
                </a:solidFill>
                <a:latin typeface="+mj-ea"/>
                <a:ea typeface="+mj-ea"/>
              </a:rPr>
              <a:t>ontents</a:t>
            </a:r>
            <a:endParaRPr lang="en-US" altLang="zh-CN" sz="5400" dirty="0">
              <a:solidFill>
                <a:schemeClr val="accent2">
                  <a:lumMod val="20000"/>
                  <a:lumOff val="80000"/>
                  <a:alpha val="10000"/>
                </a:schemeClr>
              </a:solidFill>
              <a:latin typeface="+mj-ea"/>
              <a:ea typeface="+mj-ea"/>
            </a:endParaRPr>
          </a:p>
        </p:txBody>
      </p:sp>
      <p:sp>
        <p:nvSpPr>
          <p:cNvPr id="94" name="星形: 四角 93">
            <a:extLst>
              <a:ext uri="{FF2B5EF4-FFF2-40B4-BE49-F238E27FC236}">
                <a16:creationId xmlns:a16="http://schemas.microsoft.com/office/drawing/2014/main" id="{6F25F8E9-FB35-69DC-0EA4-81E9077191D6}"/>
              </a:ext>
            </a:extLst>
          </p:cNvPr>
          <p:cNvSpPr/>
          <p:nvPr/>
        </p:nvSpPr>
        <p:spPr>
          <a:xfrm>
            <a:off x="1927860" y="814398"/>
            <a:ext cx="502835" cy="517319"/>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95" name="星形: 四角 94">
            <a:extLst>
              <a:ext uri="{FF2B5EF4-FFF2-40B4-BE49-F238E27FC236}">
                <a16:creationId xmlns:a16="http://schemas.microsoft.com/office/drawing/2014/main" id="{EE9F2EA9-8BD2-A54C-F768-BDC8998258E7}"/>
              </a:ext>
            </a:extLst>
          </p:cNvPr>
          <p:cNvSpPr/>
          <p:nvPr/>
        </p:nvSpPr>
        <p:spPr>
          <a:xfrm>
            <a:off x="6203060" y="1762982"/>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96" name="星形: 四角 95">
            <a:extLst>
              <a:ext uri="{FF2B5EF4-FFF2-40B4-BE49-F238E27FC236}">
                <a16:creationId xmlns:a16="http://schemas.microsoft.com/office/drawing/2014/main" id="{F05FBD69-43B9-378B-2F9D-44CF3FAC910F}"/>
              </a:ext>
            </a:extLst>
          </p:cNvPr>
          <p:cNvSpPr/>
          <p:nvPr/>
        </p:nvSpPr>
        <p:spPr>
          <a:xfrm>
            <a:off x="685800" y="4110604"/>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97" name="星形: 四角 96">
            <a:extLst>
              <a:ext uri="{FF2B5EF4-FFF2-40B4-BE49-F238E27FC236}">
                <a16:creationId xmlns:a16="http://schemas.microsoft.com/office/drawing/2014/main" id="{47F6150A-242D-FF27-7D90-3EF8C0376A64}"/>
              </a:ext>
            </a:extLst>
          </p:cNvPr>
          <p:cNvSpPr/>
          <p:nvPr/>
        </p:nvSpPr>
        <p:spPr>
          <a:xfrm>
            <a:off x="459589" y="4439871"/>
            <a:ext cx="226211" cy="232727"/>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nvGrpSpPr>
          <p:cNvPr id="98" name="组合 97">
            <a:extLst>
              <a:ext uri="{FF2B5EF4-FFF2-40B4-BE49-F238E27FC236}">
                <a16:creationId xmlns:a16="http://schemas.microsoft.com/office/drawing/2014/main" id="{C50CA522-F957-C9A4-E44A-92DA9CC3A34D}"/>
              </a:ext>
            </a:extLst>
          </p:cNvPr>
          <p:cNvGrpSpPr/>
          <p:nvPr/>
        </p:nvGrpSpPr>
        <p:grpSpPr>
          <a:xfrm>
            <a:off x="4135681" y="4194039"/>
            <a:ext cx="776869" cy="416098"/>
            <a:chOff x="-3939917" y="-274754"/>
            <a:chExt cx="2404042" cy="1287625"/>
          </a:xfrm>
          <a:solidFill>
            <a:schemeClr val="accent2">
              <a:lumMod val="40000"/>
              <a:lumOff val="60000"/>
              <a:alpha val="45000"/>
            </a:schemeClr>
          </a:solidFill>
        </p:grpSpPr>
        <p:sp>
          <p:nvSpPr>
            <p:cNvPr id="99" name="Freeform 251">
              <a:extLst>
                <a:ext uri="{FF2B5EF4-FFF2-40B4-BE49-F238E27FC236}">
                  <a16:creationId xmlns:a16="http://schemas.microsoft.com/office/drawing/2014/main" id="{0552061B-198E-EE78-441D-96D1B181BB1A}"/>
                </a:ext>
              </a:extLst>
            </p:cNvPr>
            <p:cNvSpPr>
              <a:spLocks/>
            </p:cNvSpPr>
            <p:nvPr/>
          </p:nvSpPr>
          <p:spPr bwMode="auto">
            <a:xfrm>
              <a:off x="-3939917" y="-274754"/>
              <a:ext cx="77301" cy="60141"/>
            </a:xfrm>
            <a:custGeom>
              <a:avLst/>
              <a:gdLst>
                <a:gd name="T0" fmla="*/ 8 w 15"/>
                <a:gd name="T1" fmla="*/ 15 h 15"/>
                <a:gd name="T2" fmla="*/ 6 w 15"/>
                <a:gd name="T3" fmla="*/ 14 h 15"/>
                <a:gd name="T4" fmla="*/ 5 w 15"/>
                <a:gd name="T5" fmla="*/ 14 h 15"/>
                <a:gd name="T6" fmla="*/ 4 w 15"/>
                <a:gd name="T7" fmla="*/ 13 h 15"/>
                <a:gd name="T8" fmla="*/ 3 w 15"/>
                <a:gd name="T9" fmla="*/ 12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2 h 15"/>
                <a:gd name="T44" fmla="*/ 12 w 15"/>
                <a:gd name="T45" fmla="*/ 13 h 15"/>
                <a:gd name="T46" fmla="*/ 11 w 15"/>
                <a:gd name="T47" fmla="*/ 14 h 15"/>
                <a:gd name="T48" fmla="*/ 9 w 15"/>
                <a:gd name="T49" fmla="*/ 14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4"/>
                  </a:cubicBezTo>
                  <a:cubicBezTo>
                    <a:pt x="6" y="14"/>
                    <a:pt x="5" y="14"/>
                    <a:pt x="5" y="14"/>
                  </a:cubicBezTo>
                  <a:cubicBezTo>
                    <a:pt x="5" y="14"/>
                    <a:pt x="4" y="14"/>
                    <a:pt x="4" y="13"/>
                  </a:cubicBezTo>
                  <a:cubicBezTo>
                    <a:pt x="3" y="13"/>
                    <a:pt x="3" y="13"/>
                    <a:pt x="3" y="12"/>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0"/>
                    <a:pt x="6" y="0"/>
                    <a:pt x="6" y="0"/>
                  </a:cubicBezTo>
                  <a:cubicBezTo>
                    <a:pt x="7" y="0"/>
                    <a:pt x="8" y="0"/>
                    <a:pt x="9" y="0"/>
                  </a:cubicBezTo>
                  <a:cubicBezTo>
                    <a:pt x="10" y="0"/>
                    <a:pt x="10" y="0"/>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2"/>
                  </a:cubicBezTo>
                  <a:cubicBezTo>
                    <a:pt x="13" y="13"/>
                    <a:pt x="12" y="13"/>
                    <a:pt x="12" y="13"/>
                  </a:cubicBezTo>
                  <a:cubicBezTo>
                    <a:pt x="11" y="14"/>
                    <a:pt x="11" y="14"/>
                    <a:pt x="11" y="14"/>
                  </a:cubicBezTo>
                  <a:cubicBezTo>
                    <a:pt x="10" y="14"/>
                    <a:pt x="10" y="14"/>
                    <a:pt x="9" y="14"/>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0" name="Freeform 252">
              <a:extLst>
                <a:ext uri="{FF2B5EF4-FFF2-40B4-BE49-F238E27FC236}">
                  <a16:creationId xmlns:a16="http://schemas.microsoft.com/office/drawing/2014/main" id="{F86A283D-6FAC-549D-13DB-312B70BC807D}"/>
                </a:ext>
              </a:extLst>
            </p:cNvPr>
            <p:cNvSpPr>
              <a:spLocks/>
            </p:cNvSpPr>
            <p:nvPr/>
          </p:nvSpPr>
          <p:spPr bwMode="auto">
            <a:xfrm>
              <a:off x="-3680960" y="-274754"/>
              <a:ext cx="77301" cy="60141"/>
            </a:xfrm>
            <a:custGeom>
              <a:avLst/>
              <a:gdLst>
                <a:gd name="T0" fmla="*/ 7 w 15"/>
                <a:gd name="T1" fmla="*/ 15 h 15"/>
                <a:gd name="T2" fmla="*/ 2 w 15"/>
                <a:gd name="T3" fmla="*/ 12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2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2"/>
                  </a:cubicBezTo>
                  <a:cubicBezTo>
                    <a:pt x="1" y="11"/>
                    <a:pt x="0" y="9"/>
                    <a:pt x="0" y="7"/>
                  </a:cubicBezTo>
                  <a:cubicBezTo>
                    <a:pt x="0" y="7"/>
                    <a:pt x="0" y="6"/>
                    <a:pt x="0" y="6"/>
                  </a:cubicBezTo>
                  <a:cubicBezTo>
                    <a:pt x="0" y="5"/>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1" name="Freeform 253">
              <a:extLst>
                <a:ext uri="{FF2B5EF4-FFF2-40B4-BE49-F238E27FC236}">
                  <a16:creationId xmlns:a16="http://schemas.microsoft.com/office/drawing/2014/main" id="{24660EF9-646B-637A-2FFA-4BD9F5231C6A}"/>
                </a:ext>
              </a:extLst>
            </p:cNvPr>
            <p:cNvSpPr>
              <a:spLocks/>
            </p:cNvSpPr>
            <p:nvPr/>
          </p:nvSpPr>
          <p:spPr bwMode="auto">
            <a:xfrm>
              <a:off x="-3420072" y="-274754"/>
              <a:ext cx="69570" cy="60141"/>
            </a:xfrm>
            <a:custGeom>
              <a:avLst/>
              <a:gdLst>
                <a:gd name="T0" fmla="*/ 7 w 14"/>
                <a:gd name="T1" fmla="*/ 15 h 15"/>
                <a:gd name="T2" fmla="*/ 2 w 14"/>
                <a:gd name="T3" fmla="*/ 12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2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2"/>
                  </a:cubicBezTo>
                  <a:cubicBezTo>
                    <a:pt x="1" y="11"/>
                    <a:pt x="0" y="9"/>
                    <a:pt x="0" y="7"/>
                  </a:cubicBezTo>
                  <a:cubicBezTo>
                    <a:pt x="0" y="5"/>
                    <a:pt x="1" y="4"/>
                    <a:pt x="2" y="2"/>
                  </a:cubicBezTo>
                  <a:cubicBezTo>
                    <a:pt x="2" y="2"/>
                    <a:pt x="3" y="2"/>
                    <a:pt x="3" y="1"/>
                  </a:cubicBezTo>
                  <a:cubicBezTo>
                    <a:pt x="3" y="1"/>
                    <a:pt x="4" y="1"/>
                    <a:pt x="4" y="1"/>
                  </a:cubicBezTo>
                  <a:cubicBezTo>
                    <a:pt x="5" y="0"/>
                    <a:pt x="5" y="0"/>
                    <a:pt x="6" y="0"/>
                  </a:cubicBezTo>
                  <a:cubicBezTo>
                    <a:pt x="7" y="0"/>
                    <a:pt x="8" y="0"/>
                    <a:pt x="9" y="0"/>
                  </a:cubicBezTo>
                  <a:cubicBezTo>
                    <a:pt x="9" y="0"/>
                    <a:pt x="9" y="0"/>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2" name="Freeform 254">
              <a:extLst>
                <a:ext uri="{FF2B5EF4-FFF2-40B4-BE49-F238E27FC236}">
                  <a16:creationId xmlns:a16="http://schemas.microsoft.com/office/drawing/2014/main" id="{E02A859C-9A22-A2E0-8E0C-C3C0F4DA4E06}"/>
                </a:ext>
              </a:extLst>
            </p:cNvPr>
            <p:cNvSpPr>
              <a:spLocks/>
            </p:cNvSpPr>
            <p:nvPr/>
          </p:nvSpPr>
          <p:spPr bwMode="auto">
            <a:xfrm>
              <a:off x="-3161115" y="-274754"/>
              <a:ext cx="69570"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4"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4"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3" name="Freeform 255">
              <a:extLst>
                <a:ext uri="{FF2B5EF4-FFF2-40B4-BE49-F238E27FC236}">
                  <a16:creationId xmlns:a16="http://schemas.microsoft.com/office/drawing/2014/main" id="{2FF3A129-22A9-D20E-2A25-24F4573D6731}"/>
                </a:ext>
              </a:extLst>
            </p:cNvPr>
            <p:cNvSpPr>
              <a:spLocks/>
            </p:cNvSpPr>
            <p:nvPr/>
          </p:nvSpPr>
          <p:spPr bwMode="auto">
            <a:xfrm>
              <a:off x="-2902159" y="-274754"/>
              <a:ext cx="71503"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5"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5"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4" name="Freeform 256">
              <a:extLst>
                <a:ext uri="{FF2B5EF4-FFF2-40B4-BE49-F238E27FC236}">
                  <a16:creationId xmlns:a16="http://schemas.microsoft.com/office/drawing/2014/main" id="{B64010EF-5143-7DB8-68A3-E904F13FA094}"/>
                </a:ext>
              </a:extLst>
            </p:cNvPr>
            <p:cNvSpPr>
              <a:spLocks/>
            </p:cNvSpPr>
            <p:nvPr/>
          </p:nvSpPr>
          <p:spPr bwMode="auto">
            <a:xfrm>
              <a:off x="-2643202"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4"/>
                  </a:cubicBezTo>
                  <a:cubicBezTo>
                    <a:pt x="5" y="14"/>
                    <a:pt x="5" y="14"/>
                    <a:pt x="4" y="14"/>
                  </a:cubicBezTo>
                  <a:cubicBezTo>
                    <a:pt x="4" y="14"/>
                    <a:pt x="3" y="14"/>
                    <a:pt x="3" y="13"/>
                  </a:cubicBezTo>
                  <a:cubicBezTo>
                    <a:pt x="3"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5" name="Freeform 257">
              <a:extLst>
                <a:ext uri="{FF2B5EF4-FFF2-40B4-BE49-F238E27FC236}">
                  <a16:creationId xmlns:a16="http://schemas.microsoft.com/office/drawing/2014/main" id="{38BE77DB-A2B0-2DE2-8984-C4C2277515B7}"/>
                </a:ext>
              </a:extLst>
            </p:cNvPr>
            <p:cNvSpPr>
              <a:spLocks/>
            </p:cNvSpPr>
            <p:nvPr/>
          </p:nvSpPr>
          <p:spPr bwMode="auto">
            <a:xfrm>
              <a:off x="-2384247"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0"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6" name="Freeform 258">
              <a:extLst>
                <a:ext uri="{FF2B5EF4-FFF2-40B4-BE49-F238E27FC236}">
                  <a16:creationId xmlns:a16="http://schemas.microsoft.com/office/drawing/2014/main" id="{980BDFA7-9E4A-3282-4C38-DA94D7832CC1}"/>
                </a:ext>
              </a:extLst>
            </p:cNvPr>
            <p:cNvSpPr>
              <a:spLocks/>
            </p:cNvSpPr>
            <p:nvPr/>
          </p:nvSpPr>
          <p:spPr bwMode="auto">
            <a:xfrm>
              <a:off x="-2125290"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7" name="Freeform 259">
              <a:extLst>
                <a:ext uri="{FF2B5EF4-FFF2-40B4-BE49-F238E27FC236}">
                  <a16:creationId xmlns:a16="http://schemas.microsoft.com/office/drawing/2014/main" id="{14FBC98F-90CB-E6FE-2A5E-41144E15129D}"/>
                </a:ext>
              </a:extLst>
            </p:cNvPr>
            <p:cNvSpPr>
              <a:spLocks/>
            </p:cNvSpPr>
            <p:nvPr/>
          </p:nvSpPr>
          <p:spPr bwMode="auto">
            <a:xfrm>
              <a:off x="-1866333"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8" name="Freeform 260">
              <a:extLst>
                <a:ext uri="{FF2B5EF4-FFF2-40B4-BE49-F238E27FC236}">
                  <a16:creationId xmlns:a16="http://schemas.microsoft.com/office/drawing/2014/main" id="{15EEF129-7450-3D26-5F4D-B1F7FADC3F97}"/>
                </a:ext>
              </a:extLst>
            </p:cNvPr>
            <p:cNvSpPr>
              <a:spLocks/>
            </p:cNvSpPr>
            <p:nvPr/>
          </p:nvSpPr>
          <p:spPr bwMode="auto">
            <a:xfrm>
              <a:off x="-1607378"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9" name="Freeform 261">
              <a:extLst>
                <a:ext uri="{FF2B5EF4-FFF2-40B4-BE49-F238E27FC236}">
                  <a16:creationId xmlns:a16="http://schemas.microsoft.com/office/drawing/2014/main" id="{FFC5B00B-F0F1-2148-B61F-BAC941BC68A4}"/>
                </a:ext>
              </a:extLst>
            </p:cNvPr>
            <p:cNvSpPr>
              <a:spLocks/>
            </p:cNvSpPr>
            <p:nvPr/>
          </p:nvSpPr>
          <p:spPr bwMode="auto">
            <a:xfrm>
              <a:off x="-3939917" y="-71201"/>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1 h 15"/>
                <a:gd name="T14" fmla="*/ 1 w 15"/>
                <a:gd name="T15" fmla="*/ 9 h 15"/>
                <a:gd name="T16" fmla="*/ 0 w 15"/>
                <a:gd name="T17" fmla="*/ 8 h 15"/>
                <a:gd name="T18" fmla="*/ 3 w 15"/>
                <a:gd name="T19" fmla="*/ 3 h 15"/>
                <a:gd name="T20" fmla="*/ 4 w 15"/>
                <a:gd name="T21" fmla="*/ 2 h 15"/>
                <a:gd name="T22" fmla="*/ 5 w 15"/>
                <a:gd name="T23" fmla="*/ 1 h 15"/>
                <a:gd name="T24" fmla="*/ 6 w 15"/>
                <a:gd name="T25" fmla="*/ 1 h 15"/>
                <a:gd name="T26" fmla="*/ 9 w 15"/>
                <a:gd name="T27" fmla="*/ 1 h 15"/>
                <a:gd name="T28" fmla="*/ 11 w 15"/>
                <a:gd name="T29" fmla="*/ 1 h 15"/>
                <a:gd name="T30" fmla="*/ 12 w 15"/>
                <a:gd name="T31" fmla="*/ 2 h 15"/>
                <a:gd name="T32" fmla="*/ 13 w 15"/>
                <a:gd name="T33" fmla="*/ 3 h 15"/>
                <a:gd name="T34" fmla="*/ 15 w 15"/>
                <a:gd name="T35" fmla="*/ 8 h 15"/>
                <a:gd name="T36" fmla="*/ 15 w 15"/>
                <a:gd name="T37" fmla="*/ 9 h 15"/>
                <a:gd name="T38" fmla="*/ 14 w 15"/>
                <a:gd name="T39" fmla="*/ 11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5"/>
                    <a:pt x="5" y="14"/>
                  </a:cubicBezTo>
                  <a:cubicBezTo>
                    <a:pt x="5" y="14"/>
                    <a:pt x="4" y="14"/>
                    <a:pt x="4" y="14"/>
                  </a:cubicBezTo>
                  <a:cubicBezTo>
                    <a:pt x="3" y="14"/>
                    <a:pt x="3" y="13"/>
                    <a:pt x="3" y="13"/>
                  </a:cubicBezTo>
                  <a:cubicBezTo>
                    <a:pt x="2" y="13"/>
                    <a:pt x="2" y="12"/>
                    <a:pt x="2" y="12"/>
                  </a:cubicBezTo>
                  <a:cubicBezTo>
                    <a:pt x="1" y="11"/>
                    <a:pt x="1" y="11"/>
                    <a:pt x="1" y="11"/>
                  </a:cubicBezTo>
                  <a:cubicBezTo>
                    <a:pt x="1" y="10"/>
                    <a:pt x="1" y="10"/>
                    <a:pt x="1" y="9"/>
                  </a:cubicBezTo>
                  <a:cubicBezTo>
                    <a:pt x="1" y="9"/>
                    <a:pt x="0" y="8"/>
                    <a:pt x="0" y="8"/>
                  </a:cubicBezTo>
                  <a:cubicBezTo>
                    <a:pt x="0" y="6"/>
                    <a:pt x="1" y="4"/>
                    <a:pt x="3" y="3"/>
                  </a:cubicBezTo>
                  <a:cubicBezTo>
                    <a:pt x="3" y="2"/>
                    <a:pt x="3" y="2"/>
                    <a:pt x="4" y="2"/>
                  </a:cubicBezTo>
                  <a:cubicBezTo>
                    <a:pt x="4" y="1"/>
                    <a:pt x="5" y="1"/>
                    <a:pt x="5" y="1"/>
                  </a:cubicBezTo>
                  <a:cubicBezTo>
                    <a:pt x="5" y="1"/>
                    <a:pt x="6" y="1"/>
                    <a:pt x="6" y="1"/>
                  </a:cubicBezTo>
                  <a:cubicBezTo>
                    <a:pt x="7" y="0"/>
                    <a:pt x="8" y="0"/>
                    <a:pt x="9" y="1"/>
                  </a:cubicBezTo>
                  <a:cubicBezTo>
                    <a:pt x="10" y="1"/>
                    <a:pt x="10" y="1"/>
                    <a:pt x="11" y="1"/>
                  </a:cubicBezTo>
                  <a:cubicBezTo>
                    <a:pt x="11" y="1"/>
                    <a:pt x="11" y="1"/>
                    <a:pt x="12" y="2"/>
                  </a:cubicBezTo>
                  <a:cubicBezTo>
                    <a:pt x="12" y="2"/>
                    <a:pt x="13" y="2"/>
                    <a:pt x="13" y="3"/>
                  </a:cubicBezTo>
                  <a:cubicBezTo>
                    <a:pt x="14" y="4"/>
                    <a:pt x="15" y="6"/>
                    <a:pt x="15" y="8"/>
                  </a:cubicBezTo>
                  <a:cubicBezTo>
                    <a:pt x="15" y="8"/>
                    <a:pt x="15" y="9"/>
                    <a:pt x="15" y="9"/>
                  </a:cubicBezTo>
                  <a:cubicBezTo>
                    <a:pt x="15" y="10"/>
                    <a:pt x="15" y="10"/>
                    <a:pt x="14" y="11"/>
                  </a:cubicBezTo>
                  <a:cubicBezTo>
                    <a:pt x="14" y="11"/>
                    <a:pt x="14" y="11"/>
                    <a:pt x="14" y="12"/>
                  </a:cubicBezTo>
                  <a:cubicBezTo>
                    <a:pt x="13" y="12"/>
                    <a:pt x="13" y="13"/>
                    <a:pt x="13" y="13"/>
                  </a:cubicBezTo>
                  <a:cubicBezTo>
                    <a:pt x="13" y="13"/>
                    <a:pt x="12" y="14"/>
                    <a:pt x="12" y="14"/>
                  </a:cubicBezTo>
                  <a:cubicBezTo>
                    <a:pt x="11" y="14"/>
                    <a:pt x="11" y="14"/>
                    <a:pt x="11" y="14"/>
                  </a:cubicBezTo>
                  <a:cubicBezTo>
                    <a:pt x="10" y="15"/>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0" name="Freeform 262">
              <a:extLst>
                <a:ext uri="{FF2B5EF4-FFF2-40B4-BE49-F238E27FC236}">
                  <a16:creationId xmlns:a16="http://schemas.microsoft.com/office/drawing/2014/main" id="{888F9ECD-B2EB-6C30-D7E6-1D798A80FA4A}"/>
                </a:ext>
              </a:extLst>
            </p:cNvPr>
            <p:cNvSpPr>
              <a:spLocks/>
            </p:cNvSpPr>
            <p:nvPr/>
          </p:nvSpPr>
          <p:spPr bwMode="auto">
            <a:xfrm>
              <a:off x="-3680960" y="-71201"/>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3 h 15"/>
                <a:gd name="T14" fmla="*/ 7 w 15"/>
                <a:gd name="T15" fmla="*/ 0 h 15"/>
                <a:gd name="T16" fmla="*/ 13 w 15"/>
                <a:gd name="T17" fmla="*/ 3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2"/>
                    <a:pt x="0" y="10"/>
                    <a:pt x="0" y="8"/>
                  </a:cubicBezTo>
                  <a:cubicBezTo>
                    <a:pt x="0" y="7"/>
                    <a:pt x="0" y="7"/>
                    <a:pt x="0" y="6"/>
                  </a:cubicBezTo>
                  <a:cubicBezTo>
                    <a:pt x="0" y="6"/>
                    <a:pt x="1" y="5"/>
                    <a:pt x="1" y="5"/>
                  </a:cubicBezTo>
                  <a:cubicBezTo>
                    <a:pt x="1" y="5"/>
                    <a:pt x="1" y="4"/>
                    <a:pt x="1" y="4"/>
                  </a:cubicBezTo>
                  <a:cubicBezTo>
                    <a:pt x="2" y="3"/>
                    <a:pt x="2" y="3"/>
                    <a:pt x="2" y="3"/>
                  </a:cubicBezTo>
                  <a:cubicBezTo>
                    <a:pt x="4" y="1"/>
                    <a:pt x="6" y="0"/>
                    <a:pt x="7" y="0"/>
                  </a:cubicBezTo>
                  <a:cubicBezTo>
                    <a:pt x="9" y="0"/>
                    <a:pt x="11" y="1"/>
                    <a:pt x="13" y="3"/>
                  </a:cubicBezTo>
                  <a:cubicBezTo>
                    <a:pt x="14" y="4"/>
                    <a:pt x="15" y="6"/>
                    <a:pt x="15" y="8"/>
                  </a:cubicBezTo>
                  <a:cubicBezTo>
                    <a:pt x="15" y="10"/>
                    <a:pt x="14" y="12"/>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1" name="Freeform 263">
              <a:extLst>
                <a:ext uri="{FF2B5EF4-FFF2-40B4-BE49-F238E27FC236}">
                  <a16:creationId xmlns:a16="http://schemas.microsoft.com/office/drawing/2014/main" id="{6684BB6A-2503-3CB9-E07F-38F403C9981B}"/>
                </a:ext>
              </a:extLst>
            </p:cNvPr>
            <p:cNvSpPr>
              <a:spLocks/>
            </p:cNvSpPr>
            <p:nvPr/>
          </p:nvSpPr>
          <p:spPr bwMode="auto">
            <a:xfrm>
              <a:off x="-3420072" y="-71201"/>
              <a:ext cx="69570" cy="60141"/>
            </a:xfrm>
            <a:custGeom>
              <a:avLst/>
              <a:gdLst>
                <a:gd name="T0" fmla="*/ 7 w 14"/>
                <a:gd name="T1" fmla="*/ 15 h 15"/>
                <a:gd name="T2" fmla="*/ 2 w 14"/>
                <a:gd name="T3" fmla="*/ 13 h 15"/>
                <a:gd name="T4" fmla="*/ 0 w 14"/>
                <a:gd name="T5" fmla="*/ 8 h 15"/>
                <a:gd name="T6" fmla="*/ 2 w 14"/>
                <a:gd name="T7" fmla="*/ 3 h 15"/>
                <a:gd name="T8" fmla="*/ 3 w 14"/>
                <a:gd name="T9" fmla="*/ 2 h 15"/>
                <a:gd name="T10" fmla="*/ 4 w 14"/>
                <a:gd name="T11" fmla="*/ 1 h 15"/>
                <a:gd name="T12" fmla="*/ 6 w 14"/>
                <a:gd name="T13" fmla="*/ 1 h 15"/>
                <a:gd name="T14" fmla="*/ 9 w 14"/>
                <a:gd name="T15" fmla="*/ 1 h 15"/>
                <a:gd name="T16" fmla="*/ 10 w 14"/>
                <a:gd name="T17" fmla="*/ 1 h 15"/>
                <a:gd name="T18" fmla="*/ 11 w 14"/>
                <a:gd name="T19" fmla="*/ 2 h 15"/>
                <a:gd name="T20" fmla="*/ 12 w 14"/>
                <a:gd name="T21" fmla="*/ 3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1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2"/>
                    <a:pt x="0" y="10"/>
                    <a:pt x="0" y="8"/>
                  </a:cubicBezTo>
                  <a:cubicBezTo>
                    <a:pt x="0" y="6"/>
                    <a:pt x="1" y="4"/>
                    <a:pt x="2" y="3"/>
                  </a:cubicBezTo>
                  <a:cubicBezTo>
                    <a:pt x="2" y="2"/>
                    <a:pt x="3" y="2"/>
                    <a:pt x="3" y="2"/>
                  </a:cubicBezTo>
                  <a:cubicBezTo>
                    <a:pt x="3" y="1"/>
                    <a:pt x="4" y="1"/>
                    <a:pt x="4" y="1"/>
                  </a:cubicBezTo>
                  <a:cubicBezTo>
                    <a:pt x="5" y="1"/>
                    <a:pt x="5" y="1"/>
                    <a:pt x="6" y="1"/>
                  </a:cubicBezTo>
                  <a:cubicBezTo>
                    <a:pt x="7" y="0"/>
                    <a:pt x="8" y="0"/>
                    <a:pt x="9" y="1"/>
                  </a:cubicBezTo>
                  <a:cubicBezTo>
                    <a:pt x="9" y="1"/>
                    <a:pt x="9" y="1"/>
                    <a:pt x="10" y="1"/>
                  </a:cubicBezTo>
                  <a:cubicBezTo>
                    <a:pt x="10" y="1"/>
                    <a:pt x="11" y="1"/>
                    <a:pt x="11" y="2"/>
                  </a:cubicBezTo>
                  <a:cubicBezTo>
                    <a:pt x="12" y="2"/>
                    <a:pt x="12" y="2"/>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2" name="Freeform 264">
              <a:extLst>
                <a:ext uri="{FF2B5EF4-FFF2-40B4-BE49-F238E27FC236}">
                  <a16:creationId xmlns:a16="http://schemas.microsoft.com/office/drawing/2014/main" id="{24DA74DE-AA36-0F40-C8E9-96F2A0769B67}"/>
                </a:ext>
              </a:extLst>
            </p:cNvPr>
            <p:cNvSpPr>
              <a:spLocks/>
            </p:cNvSpPr>
            <p:nvPr/>
          </p:nvSpPr>
          <p:spPr bwMode="auto">
            <a:xfrm>
              <a:off x="-3161115" y="-71201"/>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4"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3" name="Freeform 265">
              <a:extLst>
                <a:ext uri="{FF2B5EF4-FFF2-40B4-BE49-F238E27FC236}">
                  <a16:creationId xmlns:a16="http://schemas.microsoft.com/office/drawing/2014/main" id="{850D1333-1DF8-60F4-C871-7057DAFF3F6F}"/>
                </a:ext>
              </a:extLst>
            </p:cNvPr>
            <p:cNvSpPr>
              <a:spLocks/>
            </p:cNvSpPr>
            <p:nvPr/>
          </p:nvSpPr>
          <p:spPr bwMode="auto">
            <a:xfrm>
              <a:off x="-2902159" y="-71201"/>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5"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4" name="Freeform 266">
              <a:extLst>
                <a:ext uri="{FF2B5EF4-FFF2-40B4-BE49-F238E27FC236}">
                  <a16:creationId xmlns:a16="http://schemas.microsoft.com/office/drawing/2014/main" id="{EBB7E932-B597-5652-236B-A04EE8FC61B5}"/>
                </a:ext>
              </a:extLst>
            </p:cNvPr>
            <p:cNvSpPr>
              <a:spLocks/>
            </p:cNvSpPr>
            <p:nvPr/>
          </p:nvSpPr>
          <p:spPr bwMode="auto">
            <a:xfrm>
              <a:off x="-2643202"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4"/>
                  </a:cubicBezTo>
                  <a:cubicBezTo>
                    <a:pt x="4" y="14"/>
                    <a:pt x="3" y="14"/>
                    <a:pt x="3" y="14"/>
                  </a:cubicBezTo>
                  <a:cubicBezTo>
                    <a:pt x="3"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5" name="Freeform 267">
              <a:extLst>
                <a:ext uri="{FF2B5EF4-FFF2-40B4-BE49-F238E27FC236}">
                  <a16:creationId xmlns:a16="http://schemas.microsoft.com/office/drawing/2014/main" id="{7EE4690E-03A7-517D-6B96-2085F9BA1F78}"/>
                </a:ext>
              </a:extLst>
            </p:cNvPr>
            <p:cNvSpPr>
              <a:spLocks/>
            </p:cNvSpPr>
            <p:nvPr/>
          </p:nvSpPr>
          <p:spPr bwMode="auto">
            <a:xfrm>
              <a:off x="-2384247"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0"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6" name="Freeform 268">
              <a:extLst>
                <a:ext uri="{FF2B5EF4-FFF2-40B4-BE49-F238E27FC236}">
                  <a16:creationId xmlns:a16="http://schemas.microsoft.com/office/drawing/2014/main" id="{13DE878A-7199-7D3B-88C7-FA95EF36ED82}"/>
                </a:ext>
              </a:extLst>
            </p:cNvPr>
            <p:cNvSpPr>
              <a:spLocks/>
            </p:cNvSpPr>
            <p:nvPr/>
          </p:nvSpPr>
          <p:spPr bwMode="auto">
            <a:xfrm>
              <a:off x="-2125290"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7" name="Freeform 269">
              <a:extLst>
                <a:ext uri="{FF2B5EF4-FFF2-40B4-BE49-F238E27FC236}">
                  <a16:creationId xmlns:a16="http://schemas.microsoft.com/office/drawing/2014/main" id="{9173234F-16DC-591F-EF9C-AE3B1280B5DB}"/>
                </a:ext>
              </a:extLst>
            </p:cNvPr>
            <p:cNvSpPr>
              <a:spLocks/>
            </p:cNvSpPr>
            <p:nvPr/>
          </p:nvSpPr>
          <p:spPr bwMode="auto">
            <a:xfrm>
              <a:off x="-1866333"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8" name="Freeform 270">
              <a:extLst>
                <a:ext uri="{FF2B5EF4-FFF2-40B4-BE49-F238E27FC236}">
                  <a16:creationId xmlns:a16="http://schemas.microsoft.com/office/drawing/2014/main" id="{E4E78A9C-F5AA-75BC-BDD5-124163CF884E}"/>
                </a:ext>
              </a:extLst>
            </p:cNvPr>
            <p:cNvSpPr>
              <a:spLocks/>
            </p:cNvSpPr>
            <p:nvPr/>
          </p:nvSpPr>
          <p:spPr bwMode="auto">
            <a:xfrm>
              <a:off x="-1607378"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9" name="Freeform 271">
              <a:extLst>
                <a:ext uri="{FF2B5EF4-FFF2-40B4-BE49-F238E27FC236}">
                  <a16:creationId xmlns:a16="http://schemas.microsoft.com/office/drawing/2014/main" id="{FD072B7C-AD77-569A-3CE7-F0A94E1B6850}"/>
                </a:ext>
              </a:extLst>
            </p:cNvPr>
            <p:cNvSpPr>
              <a:spLocks/>
            </p:cNvSpPr>
            <p:nvPr/>
          </p:nvSpPr>
          <p:spPr bwMode="auto">
            <a:xfrm>
              <a:off x="-3939917" y="13543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9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9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3"/>
                    <a:pt x="3" y="12"/>
                  </a:cubicBezTo>
                  <a:cubicBezTo>
                    <a:pt x="2" y="12"/>
                    <a:pt x="2" y="12"/>
                    <a:pt x="2" y="11"/>
                  </a:cubicBezTo>
                  <a:cubicBezTo>
                    <a:pt x="1" y="11"/>
                    <a:pt x="1" y="10"/>
                    <a:pt x="1" y="10"/>
                  </a:cubicBezTo>
                  <a:cubicBezTo>
                    <a:pt x="1" y="10"/>
                    <a:pt x="1" y="9"/>
                    <a:pt x="1" y="9"/>
                  </a:cubicBezTo>
                  <a:cubicBezTo>
                    <a:pt x="1" y="8"/>
                    <a:pt x="0" y="8"/>
                    <a:pt x="0" y="7"/>
                  </a:cubicBezTo>
                  <a:cubicBezTo>
                    <a:pt x="0" y="5"/>
                    <a:pt x="1" y="3"/>
                    <a:pt x="3" y="2"/>
                  </a:cubicBezTo>
                  <a:cubicBezTo>
                    <a:pt x="3" y="2"/>
                    <a:pt x="3" y="1"/>
                    <a:pt x="4" y="1"/>
                  </a:cubicBezTo>
                  <a:cubicBezTo>
                    <a:pt x="4" y="1"/>
                    <a:pt x="5" y="1"/>
                    <a:pt x="5" y="0"/>
                  </a:cubicBezTo>
                  <a:cubicBezTo>
                    <a:pt x="5" y="0"/>
                    <a:pt x="6" y="0"/>
                    <a:pt x="6" y="0"/>
                  </a:cubicBezTo>
                  <a:cubicBezTo>
                    <a:pt x="7" y="0"/>
                    <a:pt x="8" y="0"/>
                    <a:pt x="9" y="0"/>
                  </a:cubicBezTo>
                  <a:cubicBezTo>
                    <a:pt x="10" y="0"/>
                    <a:pt x="10" y="0"/>
                    <a:pt x="11" y="0"/>
                  </a:cubicBezTo>
                  <a:cubicBezTo>
                    <a:pt x="11" y="1"/>
                    <a:pt x="11" y="1"/>
                    <a:pt x="12" y="1"/>
                  </a:cubicBezTo>
                  <a:cubicBezTo>
                    <a:pt x="12" y="1"/>
                    <a:pt x="13" y="2"/>
                    <a:pt x="13" y="2"/>
                  </a:cubicBezTo>
                  <a:cubicBezTo>
                    <a:pt x="14" y="3"/>
                    <a:pt x="15" y="5"/>
                    <a:pt x="15" y="7"/>
                  </a:cubicBezTo>
                  <a:cubicBezTo>
                    <a:pt x="15" y="8"/>
                    <a:pt x="15" y="8"/>
                    <a:pt x="15" y="9"/>
                  </a:cubicBezTo>
                  <a:cubicBezTo>
                    <a:pt x="15" y="9"/>
                    <a:pt x="15" y="10"/>
                    <a:pt x="14" y="10"/>
                  </a:cubicBezTo>
                  <a:cubicBezTo>
                    <a:pt x="14" y="10"/>
                    <a:pt x="14" y="11"/>
                    <a:pt x="14" y="11"/>
                  </a:cubicBezTo>
                  <a:cubicBezTo>
                    <a:pt x="13" y="12"/>
                    <a:pt x="13" y="12"/>
                    <a:pt x="13" y="12"/>
                  </a:cubicBezTo>
                  <a:cubicBezTo>
                    <a:pt x="13" y="13"/>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0" name="Freeform 272">
              <a:extLst>
                <a:ext uri="{FF2B5EF4-FFF2-40B4-BE49-F238E27FC236}">
                  <a16:creationId xmlns:a16="http://schemas.microsoft.com/office/drawing/2014/main" id="{169945E3-F91D-81C9-7F81-F262CE45412C}"/>
                </a:ext>
              </a:extLst>
            </p:cNvPr>
            <p:cNvSpPr>
              <a:spLocks/>
            </p:cNvSpPr>
            <p:nvPr/>
          </p:nvSpPr>
          <p:spPr bwMode="auto">
            <a:xfrm>
              <a:off x="-3680960" y="13543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4"/>
                    <a:pt x="2" y="12"/>
                  </a:cubicBezTo>
                  <a:cubicBezTo>
                    <a:pt x="1" y="11"/>
                    <a:pt x="0" y="9"/>
                    <a:pt x="0" y="7"/>
                  </a:cubicBezTo>
                  <a:cubicBezTo>
                    <a:pt x="0" y="7"/>
                    <a:pt x="0" y="6"/>
                    <a:pt x="0" y="6"/>
                  </a:cubicBezTo>
                  <a:cubicBezTo>
                    <a:pt x="0" y="5"/>
                    <a:pt x="1" y="5"/>
                    <a:pt x="1" y="4"/>
                  </a:cubicBezTo>
                  <a:cubicBezTo>
                    <a:pt x="1" y="4"/>
                    <a:pt x="1" y="4"/>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1" name="Freeform 273">
              <a:extLst>
                <a:ext uri="{FF2B5EF4-FFF2-40B4-BE49-F238E27FC236}">
                  <a16:creationId xmlns:a16="http://schemas.microsoft.com/office/drawing/2014/main" id="{F601475F-F228-3948-D51F-2AE26E3DE6C3}"/>
                </a:ext>
              </a:extLst>
            </p:cNvPr>
            <p:cNvSpPr>
              <a:spLocks/>
            </p:cNvSpPr>
            <p:nvPr/>
          </p:nvSpPr>
          <p:spPr bwMode="auto">
            <a:xfrm>
              <a:off x="-3420072" y="13543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9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4"/>
                    <a:pt x="2" y="12"/>
                  </a:cubicBezTo>
                  <a:cubicBezTo>
                    <a:pt x="1" y="11"/>
                    <a:pt x="0" y="9"/>
                    <a:pt x="0" y="7"/>
                  </a:cubicBezTo>
                  <a:cubicBezTo>
                    <a:pt x="0" y="5"/>
                    <a:pt x="1" y="3"/>
                    <a:pt x="2" y="2"/>
                  </a:cubicBezTo>
                  <a:cubicBezTo>
                    <a:pt x="2" y="2"/>
                    <a:pt x="3" y="1"/>
                    <a:pt x="3" y="1"/>
                  </a:cubicBezTo>
                  <a:cubicBezTo>
                    <a:pt x="3" y="1"/>
                    <a:pt x="4" y="1"/>
                    <a:pt x="4" y="0"/>
                  </a:cubicBezTo>
                  <a:cubicBezTo>
                    <a:pt x="5" y="0"/>
                    <a:pt x="5" y="0"/>
                    <a:pt x="6" y="0"/>
                  </a:cubicBezTo>
                  <a:cubicBezTo>
                    <a:pt x="7" y="0"/>
                    <a:pt x="8" y="0"/>
                    <a:pt x="9" y="0"/>
                  </a:cubicBezTo>
                  <a:cubicBezTo>
                    <a:pt x="9" y="0"/>
                    <a:pt x="9" y="0"/>
                    <a:pt x="10" y="0"/>
                  </a:cubicBezTo>
                  <a:cubicBezTo>
                    <a:pt x="10" y="1"/>
                    <a:pt x="11" y="1"/>
                    <a:pt x="11" y="1"/>
                  </a:cubicBezTo>
                  <a:cubicBezTo>
                    <a:pt x="12" y="1"/>
                    <a:pt x="12" y="2"/>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2" name="Freeform 274">
              <a:extLst>
                <a:ext uri="{FF2B5EF4-FFF2-40B4-BE49-F238E27FC236}">
                  <a16:creationId xmlns:a16="http://schemas.microsoft.com/office/drawing/2014/main" id="{AF47D298-DAFF-462A-81B7-1CAD8FEDAA01}"/>
                </a:ext>
              </a:extLst>
            </p:cNvPr>
            <p:cNvSpPr>
              <a:spLocks/>
            </p:cNvSpPr>
            <p:nvPr/>
          </p:nvSpPr>
          <p:spPr bwMode="auto">
            <a:xfrm>
              <a:off x="-3161115" y="135435"/>
              <a:ext cx="69570"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4"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4"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3" name="Freeform 275">
              <a:extLst>
                <a:ext uri="{FF2B5EF4-FFF2-40B4-BE49-F238E27FC236}">
                  <a16:creationId xmlns:a16="http://schemas.microsoft.com/office/drawing/2014/main" id="{219EC4D6-6054-E049-C483-DD4D663EE497}"/>
                </a:ext>
              </a:extLst>
            </p:cNvPr>
            <p:cNvSpPr>
              <a:spLocks/>
            </p:cNvSpPr>
            <p:nvPr/>
          </p:nvSpPr>
          <p:spPr bwMode="auto">
            <a:xfrm>
              <a:off x="-2902159" y="135435"/>
              <a:ext cx="71503"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5"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5"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4" name="Freeform 276">
              <a:extLst>
                <a:ext uri="{FF2B5EF4-FFF2-40B4-BE49-F238E27FC236}">
                  <a16:creationId xmlns:a16="http://schemas.microsoft.com/office/drawing/2014/main" id="{22972844-217D-1442-74D7-04EC989BDD0A}"/>
                </a:ext>
              </a:extLst>
            </p:cNvPr>
            <p:cNvSpPr>
              <a:spLocks/>
            </p:cNvSpPr>
            <p:nvPr/>
          </p:nvSpPr>
          <p:spPr bwMode="auto">
            <a:xfrm>
              <a:off x="-2643202"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6" y="14"/>
                  </a:cubicBezTo>
                  <a:cubicBezTo>
                    <a:pt x="5" y="14"/>
                    <a:pt x="5" y="14"/>
                    <a:pt x="4" y="14"/>
                  </a:cubicBezTo>
                  <a:cubicBezTo>
                    <a:pt x="4" y="14"/>
                    <a:pt x="3" y="13"/>
                    <a:pt x="3" y="13"/>
                  </a:cubicBezTo>
                  <a:cubicBezTo>
                    <a:pt x="3"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5" name="Freeform 277">
              <a:extLst>
                <a:ext uri="{FF2B5EF4-FFF2-40B4-BE49-F238E27FC236}">
                  <a16:creationId xmlns:a16="http://schemas.microsoft.com/office/drawing/2014/main" id="{929EB6F4-77B5-75A3-7EA9-4CE2DC50D2B1}"/>
                </a:ext>
              </a:extLst>
            </p:cNvPr>
            <p:cNvSpPr>
              <a:spLocks/>
            </p:cNvSpPr>
            <p:nvPr/>
          </p:nvSpPr>
          <p:spPr bwMode="auto">
            <a:xfrm>
              <a:off x="-2384247"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0"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6" name="Freeform 278">
              <a:extLst>
                <a:ext uri="{FF2B5EF4-FFF2-40B4-BE49-F238E27FC236}">
                  <a16:creationId xmlns:a16="http://schemas.microsoft.com/office/drawing/2014/main" id="{2F59458E-93E1-0369-3F51-A0E58AFCADD5}"/>
                </a:ext>
              </a:extLst>
            </p:cNvPr>
            <p:cNvSpPr>
              <a:spLocks/>
            </p:cNvSpPr>
            <p:nvPr/>
          </p:nvSpPr>
          <p:spPr bwMode="auto">
            <a:xfrm>
              <a:off x="-2125290"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7" name="Freeform 279">
              <a:extLst>
                <a:ext uri="{FF2B5EF4-FFF2-40B4-BE49-F238E27FC236}">
                  <a16:creationId xmlns:a16="http://schemas.microsoft.com/office/drawing/2014/main" id="{B0168087-DCBE-DA5E-E9BD-BBA8353BCE3B}"/>
                </a:ext>
              </a:extLst>
            </p:cNvPr>
            <p:cNvSpPr>
              <a:spLocks/>
            </p:cNvSpPr>
            <p:nvPr/>
          </p:nvSpPr>
          <p:spPr bwMode="auto">
            <a:xfrm>
              <a:off x="-1866333"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8" name="Freeform 280">
              <a:extLst>
                <a:ext uri="{FF2B5EF4-FFF2-40B4-BE49-F238E27FC236}">
                  <a16:creationId xmlns:a16="http://schemas.microsoft.com/office/drawing/2014/main" id="{127EDCC2-6753-D215-81D3-E811B43ECE33}"/>
                </a:ext>
              </a:extLst>
            </p:cNvPr>
            <p:cNvSpPr>
              <a:spLocks/>
            </p:cNvSpPr>
            <p:nvPr/>
          </p:nvSpPr>
          <p:spPr bwMode="auto">
            <a:xfrm>
              <a:off x="-1607378"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9" name="Freeform 281">
              <a:extLst>
                <a:ext uri="{FF2B5EF4-FFF2-40B4-BE49-F238E27FC236}">
                  <a16:creationId xmlns:a16="http://schemas.microsoft.com/office/drawing/2014/main" id="{C97F3F0C-2306-42C7-1544-C8F08A862245}"/>
                </a:ext>
              </a:extLst>
            </p:cNvPr>
            <p:cNvSpPr>
              <a:spLocks/>
            </p:cNvSpPr>
            <p:nvPr/>
          </p:nvSpPr>
          <p:spPr bwMode="auto">
            <a:xfrm>
              <a:off x="-3939917" y="338988"/>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0 h 15"/>
                <a:gd name="T14" fmla="*/ 1 w 15"/>
                <a:gd name="T15" fmla="*/ 9 h 15"/>
                <a:gd name="T16" fmla="*/ 0 w 15"/>
                <a:gd name="T17" fmla="*/ 8 h 15"/>
                <a:gd name="T18" fmla="*/ 3 w 15"/>
                <a:gd name="T19" fmla="*/ 2 h 15"/>
                <a:gd name="T20" fmla="*/ 4 w 15"/>
                <a:gd name="T21" fmla="*/ 2 h 15"/>
                <a:gd name="T22" fmla="*/ 5 w 15"/>
                <a:gd name="T23" fmla="*/ 1 h 15"/>
                <a:gd name="T24" fmla="*/ 6 w 15"/>
                <a:gd name="T25" fmla="*/ 0 h 15"/>
                <a:gd name="T26" fmla="*/ 9 w 15"/>
                <a:gd name="T27" fmla="*/ 0 h 15"/>
                <a:gd name="T28" fmla="*/ 11 w 15"/>
                <a:gd name="T29" fmla="*/ 1 h 15"/>
                <a:gd name="T30" fmla="*/ 12 w 15"/>
                <a:gd name="T31" fmla="*/ 2 h 15"/>
                <a:gd name="T32" fmla="*/ 13 w 15"/>
                <a:gd name="T33" fmla="*/ 2 h 15"/>
                <a:gd name="T34" fmla="*/ 15 w 15"/>
                <a:gd name="T35" fmla="*/ 8 h 15"/>
                <a:gd name="T36" fmla="*/ 15 w 15"/>
                <a:gd name="T37" fmla="*/ 9 h 15"/>
                <a:gd name="T38" fmla="*/ 14 w 15"/>
                <a:gd name="T39" fmla="*/ 10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4"/>
                    <a:pt x="5" y="14"/>
                  </a:cubicBezTo>
                  <a:cubicBezTo>
                    <a:pt x="5" y="14"/>
                    <a:pt x="4" y="14"/>
                    <a:pt x="4" y="14"/>
                  </a:cubicBezTo>
                  <a:cubicBezTo>
                    <a:pt x="3" y="13"/>
                    <a:pt x="3" y="13"/>
                    <a:pt x="3" y="13"/>
                  </a:cubicBezTo>
                  <a:cubicBezTo>
                    <a:pt x="2" y="12"/>
                    <a:pt x="2" y="12"/>
                    <a:pt x="2" y="12"/>
                  </a:cubicBezTo>
                  <a:cubicBezTo>
                    <a:pt x="1" y="11"/>
                    <a:pt x="1" y="11"/>
                    <a:pt x="1" y="10"/>
                  </a:cubicBezTo>
                  <a:cubicBezTo>
                    <a:pt x="1" y="10"/>
                    <a:pt x="1" y="9"/>
                    <a:pt x="1" y="9"/>
                  </a:cubicBezTo>
                  <a:cubicBezTo>
                    <a:pt x="1" y="9"/>
                    <a:pt x="0" y="8"/>
                    <a:pt x="0" y="8"/>
                  </a:cubicBezTo>
                  <a:cubicBezTo>
                    <a:pt x="0" y="6"/>
                    <a:pt x="1" y="4"/>
                    <a:pt x="3" y="2"/>
                  </a:cubicBezTo>
                  <a:cubicBezTo>
                    <a:pt x="3" y="2"/>
                    <a:pt x="3" y="2"/>
                    <a:pt x="4" y="2"/>
                  </a:cubicBezTo>
                  <a:cubicBezTo>
                    <a:pt x="4" y="1"/>
                    <a:pt x="5" y="1"/>
                    <a:pt x="5" y="1"/>
                  </a:cubicBezTo>
                  <a:cubicBezTo>
                    <a:pt x="5" y="1"/>
                    <a:pt x="6" y="1"/>
                    <a:pt x="6" y="0"/>
                  </a:cubicBezTo>
                  <a:cubicBezTo>
                    <a:pt x="7" y="0"/>
                    <a:pt x="8" y="0"/>
                    <a:pt x="9" y="0"/>
                  </a:cubicBezTo>
                  <a:cubicBezTo>
                    <a:pt x="10" y="1"/>
                    <a:pt x="10" y="1"/>
                    <a:pt x="11" y="1"/>
                  </a:cubicBezTo>
                  <a:cubicBezTo>
                    <a:pt x="11" y="1"/>
                    <a:pt x="11" y="1"/>
                    <a:pt x="12" y="2"/>
                  </a:cubicBezTo>
                  <a:cubicBezTo>
                    <a:pt x="12" y="2"/>
                    <a:pt x="13" y="2"/>
                    <a:pt x="13" y="2"/>
                  </a:cubicBezTo>
                  <a:cubicBezTo>
                    <a:pt x="14" y="4"/>
                    <a:pt x="15" y="6"/>
                    <a:pt x="15" y="8"/>
                  </a:cubicBezTo>
                  <a:cubicBezTo>
                    <a:pt x="15" y="8"/>
                    <a:pt x="15" y="9"/>
                    <a:pt x="15" y="9"/>
                  </a:cubicBezTo>
                  <a:cubicBezTo>
                    <a:pt x="15" y="9"/>
                    <a:pt x="15" y="10"/>
                    <a:pt x="14" y="10"/>
                  </a:cubicBezTo>
                  <a:cubicBezTo>
                    <a:pt x="14" y="11"/>
                    <a:pt x="14" y="11"/>
                    <a:pt x="14" y="12"/>
                  </a:cubicBezTo>
                  <a:cubicBezTo>
                    <a:pt x="13" y="12"/>
                    <a:pt x="13" y="12"/>
                    <a:pt x="13" y="13"/>
                  </a:cubicBezTo>
                  <a:cubicBezTo>
                    <a:pt x="13" y="13"/>
                    <a:pt x="12" y="13"/>
                    <a:pt x="12" y="14"/>
                  </a:cubicBezTo>
                  <a:cubicBezTo>
                    <a:pt x="11" y="14"/>
                    <a:pt x="11" y="14"/>
                    <a:pt x="11" y="14"/>
                  </a:cubicBezTo>
                  <a:cubicBezTo>
                    <a:pt x="10" y="14"/>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0" name="Freeform 282">
              <a:extLst>
                <a:ext uri="{FF2B5EF4-FFF2-40B4-BE49-F238E27FC236}">
                  <a16:creationId xmlns:a16="http://schemas.microsoft.com/office/drawing/2014/main" id="{9DE3A9D6-255D-66BC-C7DE-86CF9C66CB32}"/>
                </a:ext>
              </a:extLst>
            </p:cNvPr>
            <p:cNvSpPr>
              <a:spLocks/>
            </p:cNvSpPr>
            <p:nvPr/>
          </p:nvSpPr>
          <p:spPr bwMode="auto">
            <a:xfrm>
              <a:off x="-3680960" y="338988"/>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2 h 15"/>
                <a:gd name="T14" fmla="*/ 7 w 15"/>
                <a:gd name="T15" fmla="*/ 0 h 15"/>
                <a:gd name="T16" fmla="*/ 13 w 15"/>
                <a:gd name="T17" fmla="*/ 2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8"/>
                  </a:cubicBezTo>
                  <a:cubicBezTo>
                    <a:pt x="0" y="7"/>
                    <a:pt x="0" y="7"/>
                    <a:pt x="0" y="6"/>
                  </a:cubicBezTo>
                  <a:cubicBezTo>
                    <a:pt x="0" y="6"/>
                    <a:pt x="1" y="5"/>
                    <a:pt x="1" y="5"/>
                  </a:cubicBezTo>
                  <a:cubicBezTo>
                    <a:pt x="1" y="4"/>
                    <a:pt x="1" y="4"/>
                    <a:pt x="1" y="4"/>
                  </a:cubicBezTo>
                  <a:cubicBezTo>
                    <a:pt x="2" y="3"/>
                    <a:pt x="2" y="3"/>
                    <a:pt x="2" y="2"/>
                  </a:cubicBezTo>
                  <a:cubicBezTo>
                    <a:pt x="4" y="1"/>
                    <a:pt x="6" y="0"/>
                    <a:pt x="7" y="0"/>
                  </a:cubicBezTo>
                  <a:cubicBezTo>
                    <a:pt x="9" y="0"/>
                    <a:pt x="11" y="1"/>
                    <a:pt x="13" y="2"/>
                  </a:cubicBezTo>
                  <a:cubicBezTo>
                    <a:pt x="14" y="4"/>
                    <a:pt x="15" y="6"/>
                    <a:pt x="15" y="8"/>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1" name="Freeform 283">
              <a:extLst>
                <a:ext uri="{FF2B5EF4-FFF2-40B4-BE49-F238E27FC236}">
                  <a16:creationId xmlns:a16="http://schemas.microsoft.com/office/drawing/2014/main" id="{BA65A4BA-0FB0-F464-6B07-2E3B344A211D}"/>
                </a:ext>
              </a:extLst>
            </p:cNvPr>
            <p:cNvSpPr>
              <a:spLocks/>
            </p:cNvSpPr>
            <p:nvPr/>
          </p:nvSpPr>
          <p:spPr bwMode="auto">
            <a:xfrm>
              <a:off x="-3420072" y="338988"/>
              <a:ext cx="69570" cy="60141"/>
            </a:xfrm>
            <a:custGeom>
              <a:avLst/>
              <a:gdLst>
                <a:gd name="T0" fmla="*/ 7 w 14"/>
                <a:gd name="T1" fmla="*/ 15 h 15"/>
                <a:gd name="T2" fmla="*/ 2 w 14"/>
                <a:gd name="T3" fmla="*/ 13 h 15"/>
                <a:gd name="T4" fmla="*/ 0 w 14"/>
                <a:gd name="T5" fmla="*/ 8 h 15"/>
                <a:gd name="T6" fmla="*/ 2 w 14"/>
                <a:gd name="T7" fmla="*/ 2 h 15"/>
                <a:gd name="T8" fmla="*/ 3 w 14"/>
                <a:gd name="T9" fmla="*/ 2 h 15"/>
                <a:gd name="T10" fmla="*/ 4 w 14"/>
                <a:gd name="T11" fmla="*/ 1 h 15"/>
                <a:gd name="T12" fmla="*/ 6 w 14"/>
                <a:gd name="T13" fmla="*/ 0 h 15"/>
                <a:gd name="T14" fmla="*/ 9 w 14"/>
                <a:gd name="T15" fmla="*/ 0 h 15"/>
                <a:gd name="T16" fmla="*/ 10 w 14"/>
                <a:gd name="T17" fmla="*/ 1 h 15"/>
                <a:gd name="T18" fmla="*/ 11 w 14"/>
                <a:gd name="T19" fmla="*/ 2 h 15"/>
                <a:gd name="T20" fmla="*/ 12 w 14"/>
                <a:gd name="T21" fmla="*/ 2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0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8"/>
                  </a:cubicBezTo>
                  <a:cubicBezTo>
                    <a:pt x="0" y="6"/>
                    <a:pt x="1" y="4"/>
                    <a:pt x="2" y="2"/>
                  </a:cubicBezTo>
                  <a:cubicBezTo>
                    <a:pt x="2" y="2"/>
                    <a:pt x="3" y="2"/>
                    <a:pt x="3" y="2"/>
                  </a:cubicBezTo>
                  <a:cubicBezTo>
                    <a:pt x="3" y="1"/>
                    <a:pt x="4" y="1"/>
                    <a:pt x="4" y="1"/>
                  </a:cubicBezTo>
                  <a:cubicBezTo>
                    <a:pt x="5" y="1"/>
                    <a:pt x="5" y="1"/>
                    <a:pt x="6" y="0"/>
                  </a:cubicBezTo>
                  <a:cubicBezTo>
                    <a:pt x="7" y="0"/>
                    <a:pt x="8" y="0"/>
                    <a:pt x="9" y="0"/>
                  </a:cubicBezTo>
                  <a:cubicBezTo>
                    <a:pt x="9" y="1"/>
                    <a:pt x="9" y="1"/>
                    <a:pt x="10" y="1"/>
                  </a:cubicBezTo>
                  <a:cubicBezTo>
                    <a:pt x="10" y="1"/>
                    <a:pt x="11" y="1"/>
                    <a:pt x="11" y="2"/>
                  </a:cubicBezTo>
                  <a:cubicBezTo>
                    <a:pt x="12" y="2"/>
                    <a:pt x="12" y="2"/>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2" name="Freeform 284">
              <a:extLst>
                <a:ext uri="{FF2B5EF4-FFF2-40B4-BE49-F238E27FC236}">
                  <a16:creationId xmlns:a16="http://schemas.microsoft.com/office/drawing/2014/main" id="{AEA3B2FF-2351-C4DA-E38C-64C7B5E87627}"/>
                </a:ext>
              </a:extLst>
            </p:cNvPr>
            <p:cNvSpPr>
              <a:spLocks/>
            </p:cNvSpPr>
            <p:nvPr/>
          </p:nvSpPr>
          <p:spPr bwMode="auto">
            <a:xfrm>
              <a:off x="-3161115" y="338988"/>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4"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3" name="Freeform 285">
              <a:extLst>
                <a:ext uri="{FF2B5EF4-FFF2-40B4-BE49-F238E27FC236}">
                  <a16:creationId xmlns:a16="http://schemas.microsoft.com/office/drawing/2014/main" id="{EC3C1BFE-79A6-F830-9431-3CF97A3FB896}"/>
                </a:ext>
              </a:extLst>
            </p:cNvPr>
            <p:cNvSpPr>
              <a:spLocks/>
            </p:cNvSpPr>
            <p:nvPr/>
          </p:nvSpPr>
          <p:spPr bwMode="auto">
            <a:xfrm>
              <a:off x="-2902159" y="338988"/>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5"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4" name="Freeform 286">
              <a:extLst>
                <a:ext uri="{FF2B5EF4-FFF2-40B4-BE49-F238E27FC236}">
                  <a16:creationId xmlns:a16="http://schemas.microsoft.com/office/drawing/2014/main" id="{1A4FBA6B-23BB-F279-175C-0463FD676B5E}"/>
                </a:ext>
              </a:extLst>
            </p:cNvPr>
            <p:cNvSpPr>
              <a:spLocks/>
            </p:cNvSpPr>
            <p:nvPr/>
          </p:nvSpPr>
          <p:spPr bwMode="auto">
            <a:xfrm>
              <a:off x="-2643202"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4"/>
                    <a:pt x="4" y="14"/>
                  </a:cubicBezTo>
                  <a:cubicBezTo>
                    <a:pt x="4" y="14"/>
                    <a:pt x="3" y="14"/>
                    <a:pt x="3" y="14"/>
                  </a:cubicBezTo>
                  <a:cubicBezTo>
                    <a:pt x="3"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5" name="Freeform 287">
              <a:extLst>
                <a:ext uri="{FF2B5EF4-FFF2-40B4-BE49-F238E27FC236}">
                  <a16:creationId xmlns:a16="http://schemas.microsoft.com/office/drawing/2014/main" id="{C4BE148C-76CF-9812-5226-698070BDD3E6}"/>
                </a:ext>
              </a:extLst>
            </p:cNvPr>
            <p:cNvSpPr>
              <a:spLocks/>
            </p:cNvSpPr>
            <p:nvPr/>
          </p:nvSpPr>
          <p:spPr bwMode="auto">
            <a:xfrm>
              <a:off x="-2384247"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0"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6" name="Freeform 288">
              <a:extLst>
                <a:ext uri="{FF2B5EF4-FFF2-40B4-BE49-F238E27FC236}">
                  <a16:creationId xmlns:a16="http://schemas.microsoft.com/office/drawing/2014/main" id="{E16C6946-FE4F-B586-E6D9-515FDC00ADED}"/>
                </a:ext>
              </a:extLst>
            </p:cNvPr>
            <p:cNvSpPr>
              <a:spLocks/>
            </p:cNvSpPr>
            <p:nvPr/>
          </p:nvSpPr>
          <p:spPr bwMode="auto">
            <a:xfrm>
              <a:off x="-2125290"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7" name="Freeform 289">
              <a:extLst>
                <a:ext uri="{FF2B5EF4-FFF2-40B4-BE49-F238E27FC236}">
                  <a16:creationId xmlns:a16="http://schemas.microsoft.com/office/drawing/2014/main" id="{C3DF26E5-1A05-C492-869D-094289AA5619}"/>
                </a:ext>
              </a:extLst>
            </p:cNvPr>
            <p:cNvSpPr>
              <a:spLocks/>
            </p:cNvSpPr>
            <p:nvPr/>
          </p:nvSpPr>
          <p:spPr bwMode="auto">
            <a:xfrm>
              <a:off x="-1866333"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8" name="Freeform 290">
              <a:extLst>
                <a:ext uri="{FF2B5EF4-FFF2-40B4-BE49-F238E27FC236}">
                  <a16:creationId xmlns:a16="http://schemas.microsoft.com/office/drawing/2014/main" id="{1646A8C2-2E88-B5B6-337F-3303B8445D37}"/>
                </a:ext>
              </a:extLst>
            </p:cNvPr>
            <p:cNvSpPr>
              <a:spLocks/>
            </p:cNvSpPr>
            <p:nvPr/>
          </p:nvSpPr>
          <p:spPr bwMode="auto">
            <a:xfrm>
              <a:off x="-1607378"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9" name="Freeform 291">
              <a:extLst>
                <a:ext uri="{FF2B5EF4-FFF2-40B4-BE49-F238E27FC236}">
                  <a16:creationId xmlns:a16="http://schemas.microsoft.com/office/drawing/2014/main" id="{61857D43-A693-7314-4B5B-D3C8714AE0B6}"/>
                </a:ext>
              </a:extLst>
            </p:cNvPr>
            <p:cNvSpPr>
              <a:spLocks/>
            </p:cNvSpPr>
            <p:nvPr/>
          </p:nvSpPr>
          <p:spPr bwMode="auto">
            <a:xfrm>
              <a:off x="-3939917" y="54562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2"/>
                    <a:pt x="3" y="12"/>
                  </a:cubicBezTo>
                  <a:cubicBezTo>
                    <a:pt x="2" y="12"/>
                    <a:pt x="2" y="11"/>
                    <a:pt x="2" y="11"/>
                  </a:cubicBezTo>
                  <a:cubicBezTo>
                    <a:pt x="1" y="11"/>
                    <a:pt x="1" y="10"/>
                    <a:pt x="1" y="10"/>
                  </a:cubicBezTo>
                  <a:cubicBezTo>
                    <a:pt x="1" y="9"/>
                    <a:pt x="1" y="9"/>
                    <a:pt x="1" y="8"/>
                  </a:cubicBezTo>
                  <a:cubicBezTo>
                    <a:pt x="1" y="8"/>
                    <a:pt x="0" y="7"/>
                    <a:pt x="0" y="7"/>
                  </a:cubicBezTo>
                  <a:cubicBezTo>
                    <a:pt x="0" y="5"/>
                    <a:pt x="1" y="3"/>
                    <a:pt x="3" y="2"/>
                  </a:cubicBezTo>
                  <a:cubicBezTo>
                    <a:pt x="3" y="2"/>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2"/>
                    <a:pt x="13" y="2"/>
                  </a:cubicBezTo>
                  <a:cubicBezTo>
                    <a:pt x="14" y="3"/>
                    <a:pt x="15" y="5"/>
                    <a:pt x="15" y="7"/>
                  </a:cubicBezTo>
                  <a:cubicBezTo>
                    <a:pt x="15" y="7"/>
                    <a:pt x="15" y="8"/>
                    <a:pt x="15" y="8"/>
                  </a:cubicBezTo>
                  <a:cubicBezTo>
                    <a:pt x="15" y="9"/>
                    <a:pt x="15" y="9"/>
                    <a:pt x="14" y="10"/>
                  </a:cubicBezTo>
                  <a:cubicBezTo>
                    <a:pt x="14" y="10"/>
                    <a:pt x="14" y="11"/>
                    <a:pt x="14" y="11"/>
                  </a:cubicBezTo>
                  <a:cubicBezTo>
                    <a:pt x="13" y="11"/>
                    <a:pt x="13" y="12"/>
                    <a:pt x="13" y="12"/>
                  </a:cubicBezTo>
                  <a:cubicBezTo>
                    <a:pt x="13" y="12"/>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0" name="Freeform 292">
              <a:extLst>
                <a:ext uri="{FF2B5EF4-FFF2-40B4-BE49-F238E27FC236}">
                  <a16:creationId xmlns:a16="http://schemas.microsoft.com/office/drawing/2014/main" id="{6D696508-4F9D-8DC8-7D63-6FC685C61E5E}"/>
                </a:ext>
              </a:extLst>
            </p:cNvPr>
            <p:cNvSpPr>
              <a:spLocks/>
            </p:cNvSpPr>
            <p:nvPr/>
          </p:nvSpPr>
          <p:spPr bwMode="auto">
            <a:xfrm>
              <a:off x="-3680960" y="54562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7"/>
                    <a:pt x="0" y="6"/>
                    <a:pt x="0" y="6"/>
                  </a:cubicBezTo>
                  <a:cubicBezTo>
                    <a:pt x="0" y="5"/>
                    <a:pt x="1" y="5"/>
                    <a:pt x="1" y="4"/>
                  </a:cubicBezTo>
                  <a:cubicBezTo>
                    <a:pt x="1" y="4"/>
                    <a:pt x="1" y="3"/>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1" name="Freeform 293">
              <a:extLst>
                <a:ext uri="{FF2B5EF4-FFF2-40B4-BE49-F238E27FC236}">
                  <a16:creationId xmlns:a16="http://schemas.microsoft.com/office/drawing/2014/main" id="{7C7B2C13-1980-C4BB-BA53-DAE1D34588B8}"/>
                </a:ext>
              </a:extLst>
            </p:cNvPr>
            <p:cNvSpPr>
              <a:spLocks/>
            </p:cNvSpPr>
            <p:nvPr/>
          </p:nvSpPr>
          <p:spPr bwMode="auto">
            <a:xfrm>
              <a:off x="-3420072" y="54562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2"/>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2"/>
                    <a:pt x="12" y="2"/>
                  </a:cubicBezTo>
                  <a:cubicBezTo>
                    <a:pt x="13" y="2"/>
                    <a:pt x="13" y="3"/>
                    <a:pt x="13" y="3"/>
                  </a:cubicBezTo>
                  <a:cubicBezTo>
                    <a:pt x="13" y="3"/>
                    <a:pt x="14" y="4"/>
                    <a:pt x="14" y="4"/>
                  </a:cubicBezTo>
                  <a:cubicBezTo>
                    <a:pt x="14" y="5"/>
                    <a:pt x="14" y="5"/>
                    <a:pt x="14" y="6"/>
                  </a:cubicBezTo>
                  <a:cubicBezTo>
                    <a:pt x="14" y="6"/>
                    <a:pt x="14" y="7"/>
                    <a:pt x="14" y="7"/>
                  </a:cubicBezTo>
                  <a:cubicBezTo>
                    <a:pt x="14" y="7"/>
                    <a:pt x="14" y="8"/>
                    <a:pt x="14" y="8"/>
                  </a:cubicBezTo>
                  <a:cubicBezTo>
                    <a:pt x="14" y="9"/>
                    <a:pt x="14" y="9"/>
                    <a:pt x="14" y="10"/>
                  </a:cubicBezTo>
                  <a:cubicBezTo>
                    <a:pt x="14" y="10"/>
                    <a:pt x="13" y="11"/>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2" name="Freeform 294">
              <a:extLst>
                <a:ext uri="{FF2B5EF4-FFF2-40B4-BE49-F238E27FC236}">
                  <a16:creationId xmlns:a16="http://schemas.microsoft.com/office/drawing/2014/main" id="{31DDDC94-9E76-CE5A-6FA1-9E22137F5924}"/>
                </a:ext>
              </a:extLst>
            </p:cNvPr>
            <p:cNvSpPr>
              <a:spLocks/>
            </p:cNvSpPr>
            <p:nvPr/>
          </p:nvSpPr>
          <p:spPr bwMode="auto">
            <a:xfrm>
              <a:off x="-3161115" y="540999"/>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4"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3" name="Freeform 295">
              <a:extLst>
                <a:ext uri="{FF2B5EF4-FFF2-40B4-BE49-F238E27FC236}">
                  <a16:creationId xmlns:a16="http://schemas.microsoft.com/office/drawing/2014/main" id="{83ECFA43-76E1-5701-A1B1-3A1EC545206C}"/>
                </a:ext>
              </a:extLst>
            </p:cNvPr>
            <p:cNvSpPr>
              <a:spLocks/>
            </p:cNvSpPr>
            <p:nvPr/>
          </p:nvSpPr>
          <p:spPr bwMode="auto">
            <a:xfrm>
              <a:off x="-2902159" y="540999"/>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5"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4" name="Freeform 296">
              <a:extLst>
                <a:ext uri="{FF2B5EF4-FFF2-40B4-BE49-F238E27FC236}">
                  <a16:creationId xmlns:a16="http://schemas.microsoft.com/office/drawing/2014/main" id="{D03056EB-6C23-527D-AB8B-47DF294C06E5}"/>
                </a:ext>
              </a:extLst>
            </p:cNvPr>
            <p:cNvSpPr>
              <a:spLocks/>
            </p:cNvSpPr>
            <p:nvPr/>
          </p:nvSpPr>
          <p:spPr bwMode="auto">
            <a:xfrm>
              <a:off x="-2643202"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5"/>
                    <a:pt x="3" y="14"/>
                    <a:pt x="3" y="14"/>
                  </a:cubicBezTo>
                  <a:cubicBezTo>
                    <a:pt x="3"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5" name="Freeform 297">
              <a:extLst>
                <a:ext uri="{FF2B5EF4-FFF2-40B4-BE49-F238E27FC236}">
                  <a16:creationId xmlns:a16="http://schemas.microsoft.com/office/drawing/2014/main" id="{EA08D946-17D3-0C62-E462-7C1D61F4D7EA}"/>
                </a:ext>
              </a:extLst>
            </p:cNvPr>
            <p:cNvSpPr>
              <a:spLocks/>
            </p:cNvSpPr>
            <p:nvPr/>
          </p:nvSpPr>
          <p:spPr bwMode="auto">
            <a:xfrm>
              <a:off x="-2384247"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0"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6" name="Freeform 298">
              <a:extLst>
                <a:ext uri="{FF2B5EF4-FFF2-40B4-BE49-F238E27FC236}">
                  <a16:creationId xmlns:a16="http://schemas.microsoft.com/office/drawing/2014/main" id="{6B40AC79-760A-8C4B-17F2-911738C40F94}"/>
                </a:ext>
              </a:extLst>
            </p:cNvPr>
            <p:cNvSpPr>
              <a:spLocks/>
            </p:cNvSpPr>
            <p:nvPr/>
          </p:nvSpPr>
          <p:spPr bwMode="auto">
            <a:xfrm>
              <a:off x="-2125290"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7" name="Freeform 299">
              <a:extLst>
                <a:ext uri="{FF2B5EF4-FFF2-40B4-BE49-F238E27FC236}">
                  <a16:creationId xmlns:a16="http://schemas.microsoft.com/office/drawing/2014/main" id="{6A9C36F4-E4A9-1BC8-CF6B-C64165E24065}"/>
                </a:ext>
              </a:extLst>
            </p:cNvPr>
            <p:cNvSpPr>
              <a:spLocks/>
            </p:cNvSpPr>
            <p:nvPr/>
          </p:nvSpPr>
          <p:spPr bwMode="auto">
            <a:xfrm>
              <a:off x="-1866333"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8" name="Freeform 300">
              <a:extLst>
                <a:ext uri="{FF2B5EF4-FFF2-40B4-BE49-F238E27FC236}">
                  <a16:creationId xmlns:a16="http://schemas.microsoft.com/office/drawing/2014/main" id="{3D1DD43D-6A58-1694-1CCE-3ABD305E5E9E}"/>
                </a:ext>
              </a:extLst>
            </p:cNvPr>
            <p:cNvSpPr>
              <a:spLocks/>
            </p:cNvSpPr>
            <p:nvPr/>
          </p:nvSpPr>
          <p:spPr bwMode="auto">
            <a:xfrm>
              <a:off x="-1607378"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9" name="Freeform 301">
              <a:extLst>
                <a:ext uri="{FF2B5EF4-FFF2-40B4-BE49-F238E27FC236}">
                  <a16:creationId xmlns:a16="http://schemas.microsoft.com/office/drawing/2014/main" id="{C1BF6C65-7B53-E69B-73AC-2B2C66F74051}"/>
                </a:ext>
              </a:extLst>
            </p:cNvPr>
            <p:cNvSpPr>
              <a:spLocks/>
            </p:cNvSpPr>
            <p:nvPr/>
          </p:nvSpPr>
          <p:spPr bwMode="auto">
            <a:xfrm>
              <a:off x="-3939917" y="955814"/>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3"/>
                    <a:pt x="4" y="13"/>
                    <a:pt x="4" y="13"/>
                  </a:cubicBezTo>
                  <a:cubicBezTo>
                    <a:pt x="3" y="13"/>
                    <a:pt x="3" y="12"/>
                    <a:pt x="3" y="12"/>
                  </a:cubicBezTo>
                  <a:cubicBezTo>
                    <a:pt x="2" y="12"/>
                    <a:pt x="2" y="11"/>
                    <a:pt x="2" y="11"/>
                  </a:cubicBezTo>
                  <a:cubicBezTo>
                    <a:pt x="1" y="10"/>
                    <a:pt x="1" y="10"/>
                    <a:pt x="1" y="10"/>
                  </a:cubicBezTo>
                  <a:cubicBezTo>
                    <a:pt x="1" y="9"/>
                    <a:pt x="1" y="9"/>
                    <a:pt x="1" y="8"/>
                  </a:cubicBezTo>
                  <a:cubicBezTo>
                    <a:pt x="1" y="8"/>
                    <a:pt x="0" y="7"/>
                    <a:pt x="0" y="7"/>
                  </a:cubicBezTo>
                  <a:cubicBezTo>
                    <a:pt x="0" y="5"/>
                    <a:pt x="1" y="3"/>
                    <a:pt x="3" y="2"/>
                  </a:cubicBezTo>
                  <a:cubicBezTo>
                    <a:pt x="3" y="1"/>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1"/>
                    <a:pt x="13" y="2"/>
                  </a:cubicBezTo>
                  <a:cubicBezTo>
                    <a:pt x="14" y="3"/>
                    <a:pt x="15" y="5"/>
                    <a:pt x="15" y="7"/>
                  </a:cubicBezTo>
                  <a:cubicBezTo>
                    <a:pt x="15" y="7"/>
                    <a:pt x="15" y="8"/>
                    <a:pt x="15" y="8"/>
                  </a:cubicBezTo>
                  <a:cubicBezTo>
                    <a:pt x="15" y="9"/>
                    <a:pt x="15" y="9"/>
                    <a:pt x="14" y="10"/>
                  </a:cubicBezTo>
                  <a:cubicBezTo>
                    <a:pt x="14" y="10"/>
                    <a:pt x="14" y="10"/>
                    <a:pt x="14" y="11"/>
                  </a:cubicBezTo>
                  <a:cubicBezTo>
                    <a:pt x="13" y="11"/>
                    <a:pt x="13" y="12"/>
                    <a:pt x="13" y="12"/>
                  </a:cubicBezTo>
                  <a:cubicBezTo>
                    <a:pt x="13" y="12"/>
                    <a:pt x="12" y="13"/>
                    <a:pt x="12" y="13"/>
                  </a:cubicBezTo>
                  <a:cubicBezTo>
                    <a:pt x="11" y="13"/>
                    <a:pt x="11" y="13"/>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0" name="Freeform 302">
              <a:extLst>
                <a:ext uri="{FF2B5EF4-FFF2-40B4-BE49-F238E27FC236}">
                  <a16:creationId xmlns:a16="http://schemas.microsoft.com/office/drawing/2014/main" id="{92B95293-7AB3-F41B-9659-C0B4BF37091C}"/>
                </a:ext>
              </a:extLst>
            </p:cNvPr>
            <p:cNvSpPr>
              <a:spLocks/>
            </p:cNvSpPr>
            <p:nvPr/>
          </p:nvSpPr>
          <p:spPr bwMode="auto">
            <a:xfrm>
              <a:off x="-3680960" y="955814"/>
              <a:ext cx="77301" cy="57057"/>
            </a:xfrm>
            <a:custGeom>
              <a:avLst/>
              <a:gdLst>
                <a:gd name="T0" fmla="*/ 7 w 15"/>
                <a:gd name="T1" fmla="*/ 14 h 14"/>
                <a:gd name="T2" fmla="*/ 2 w 15"/>
                <a:gd name="T3" fmla="*/ 12 h 14"/>
                <a:gd name="T4" fmla="*/ 0 w 15"/>
                <a:gd name="T5" fmla="*/ 7 h 14"/>
                <a:gd name="T6" fmla="*/ 0 w 15"/>
                <a:gd name="T7" fmla="*/ 5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6"/>
                    <a:pt x="0" y="6"/>
                    <a:pt x="0" y="5"/>
                  </a:cubicBezTo>
                  <a:cubicBezTo>
                    <a:pt x="0" y="5"/>
                    <a:pt x="1" y="5"/>
                    <a:pt x="1" y="4"/>
                  </a:cubicBezTo>
                  <a:cubicBezTo>
                    <a:pt x="1" y="4"/>
                    <a:pt x="1" y="3"/>
                    <a:pt x="1" y="3"/>
                  </a:cubicBezTo>
                  <a:cubicBezTo>
                    <a:pt x="2" y="2"/>
                    <a:pt x="2" y="2"/>
                    <a:pt x="2" y="2"/>
                  </a:cubicBezTo>
                  <a:cubicBezTo>
                    <a:pt x="4" y="0"/>
                    <a:pt x="6" y="0"/>
                    <a:pt x="7" y="0"/>
                  </a:cubicBezTo>
                  <a:cubicBezTo>
                    <a:pt x="9" y="0"/>
                    <a:pt x="11" y="0"/>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1" name="Freeform 303">
              <a:extLst>
                <a:ext uri="{FF2B5EF4-FFF2-40B4-BE49-F238E27FC236}">
                  <a16:creationId xmlns:a16="http://schemas.microsoft.com/office/drawing/2014/main" id="{35890398-0E77-AF83-5160-DBA873219F0A}"/>
                </a:ext>
              </a:extLst>
            </p:cNvPr>
            <p:cNvSpPr>
              <a:spLocks/>
            </p:cNvSpPr>
            <p:nvPr/>
          </p:nvSpPr>
          <p:spPr bwMode="auto">
            <a:xfrm>
              <a:off x="-3420072" y="955814"/>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5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1"/>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1"/>
                    <a:pt x="12" y="2"/>
                  </a:cubicBezTo>
                  <a:cubicBezTo>
                    <a:pt x="13" y="2"/>
                    <a:pt x="13" y="2"/>
                    <a:pt x="13" y="3"/>
                  </a:cubicBezTo>
                  <a:cubicBezTo>
                    <a:pt x="13" y="3"/>
                    <a:pt x="14" y="4"/>
                    <a:pt x="14" y="4"/>
                  </a:cubicBezTo>
                  <a:cubicBezTo>
                    <a:pt x="14" y="5"/>
                    <a:pt x="14" y="5"/>
                    <a:pt x="14" y="5"/>
                  </a:cubicBezTo>
                  <a:cubicBezTo>
                    <a:pt x="14" y="6"/>
                    <a:pt x="14" y="6"/>
                    <a:pt x="14" y="7"/>
                  </a:cubicBezTo>
                  <a:cubicBezTo>
                    <a:pt x="14" y="7"/>
                    <a:pt x="14" y="8"/>
                    <a:pt x="14" y="8"/>
                  </a:cubicBezTo>
                  <a:cubicBezTo>
                    <a:pt x="14" y="9"/>
                    <a:pt x="14" y="9"/>
                    <a:pt x="14" y="10"/>
                  </a:cubicBezTo>
                  <a:cubicBezTo>
                    <a:pt x="14" y="10"/>
                    <a:pt x="13" y="10"/>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2" name="Freeform 304">
              <a:extLst>
                <a:ext uri="{FF2B5EF4-FFF2-40B4-BE49-F238E27FC236}">
                  <a16:creationId xmlns:a16="http://schemas.microsoft.com/office/drawing/2014/main" id="{2527477F-A05D-839B-ED44-F70C224205FA}"/>
                </a:ext>
              </a:extLst>
            </p:cNvPr>
            <p:cNvSpPr>
              <a:spLocks/>
            </p:cNvSpPr>
            <p:nvPr/>
          </p:nvSpPr>
          <p:spPr bwMode="auto">
            <a:xfrm>
              <a:off x="-3161115" y="951188"/>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4"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3" name="Freeform 305">
              <a:extLst>
                <a:ext uri="{FF2B5EF4-FFF2-40B4-BE49-F238E27FC236}">
                  <a16:creationId xmlns:a16="http://schemas.microsoft.com/office/drawing/2014/main" id="{C43AFEBE-8FEE-8B61-DEEF-BD03AA532242}"/>
                </a:ext>
              </a:extLst>
            </p:cNvPr>
            <p:cNvSpPr>
              <a:spLocks/>
            </p:cNvSpPr>
            <p:nvPr/>
          </p:nvSpPr>
          <p:spPr bwMode="auto">
            <a:xfrm>
              <a:off x="-2902159" y="951188"/>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5"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4" name="Freeform 306">
              <a:extLst>
                <a:ext uri="{FF2B5EF4-FFF2-40B4-BE49-F238E27FC236}">
                  <a16:creationId xmlns:a16="http://schemas.microsoft.com/office/drawing/2014/main" id="{E9EF0F59-244E-2E3C-04C9-25710101D633}"/>
                </a:ext>
              </a:extLst>
            </p:cNvPr>
            <p:cNvSpPr>
              <a:spLocks/>
            </p:cNvSpPr>
            <p:nvPr/>
          </p:nvSpPr>
          <p:spPr bwMode="auto">
            <a:xfrm>
              <a:off x="-2643202"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4"/>
                    <a:pt x="3" y="14"/>
                    <a:pt x="3" y="14"/>
                  </a:cubicBezTo>
                  <a:cubicBezTo>
                    <a:pt x="3"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5" name="Freeform 307">
              <a:extLst>
                <a:ext uri="{FF2B5EF4-FFF2-40B4-BE49-F238E27FC236}">
                  <a16:creationId xmlns:a16="http://schemas.microsoft.com/office/drawing/2014/main" id="{8EFEF1B3-B3FB-15F4-663C-DEFB45CD91B5}"/>
                </a:ext>
              </a:extLst>
            </p:cNvPr>
            <p:cNvSpPr>
              <a:spLocks/>
            </p:cNvSpPr>
            <p:nvPr/>
          </p:nvSpPr>
          <p:spPr bwMode="auto">
            <a:xfrm>
              <a:off x="-2384247"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0"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6" name="Freeform 308">
              <a:extLst>
                <a:ext uri="{FF2B5EF4-FFF2-40B4-BE49-F238E27FC236}">
                  <a16:creationId xmlns:a16="http://schemas.microsoft.com/office/drawing/2014/main" id="{5A652500-1686-9AF8-794B-C5349E213748}"/>
                </a:ext>
              </a:extLst>
            </p:cNvPr>
            <p:cNvSpPr>
              <a:spLocks/>
            </p:cNvSpPr>
            <p:nvPr/>
          </p:nvSpPr>
          <p:spPr bwMode="auto">
            <a:xfrm>
              <a:off x="-2125290"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7" name="Freeform 309">
              <a:extLst>
                <a:ext uri="{FF2B5EF4-FFF2-40B4-BE49-F238E27FC236}">
                  <a16:creationId xmlns:a16="http://schemas.microsoft.com/office/drawing/2014/main" id="{4BF30C64-C75A-C715-54D0-4CCC215B89F3}"/>
                </a:ext>
              </a:extLst>
            </p:cNvPr>
            <p:cNvSpPr>
              <a:spLocks/>
            </p:cNvSpPr>
            <p:nvPr/>
          </p:nvSpPr>
          <p:spPr bwMode="auto">
            <a:xfrm>
              <a:off x="-1866333"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8" name="Freeform 310">
              <a:extLst>
                <a:ext uri="{FF2B5EF4-FFF2-40B4-BE49-F238E27FC236}">
                  <a16:creationId xmlns:a16="http://schemas.microsoft.com/office/drawing/2014/main" id="{C28C613D-FABE-81CD-F113-F830838C5F11}"/>
                </a:ext>
              </a:extLst>
            </p:cNvPr>
            <p:cNvSpPr>
              <a:spLocks/>
            </p:cNvSpPr>
            <p:nvPr/>
          </p:nvSpPr>
          <p:spPr bwMode="auto">
            <a:xfrm>
              <a:off x="-1607378"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9" name="Freeform 311">
              <a:extLst>
                <a:ext uri="{FF2B5EF4-FFF2-40B4-BE49-F238E27FC236}">
                  <a16:creationId xmlns:a16="http://schemas.microsoft.com/office/drawing/2014/main" id="{4E49FF81-0A3F-D729-9C82-67FE92D1B619}"/>
                </a:ext>
              </a:extLst>
            </p:cNvPr>
            <p:cNvSpPr>
              <a:spLocks/>
            </p:cNvSpPr>
            <p:nvPr/>
          </p:nvSpPr>
          <p:spPr bwMode="auto">
            <a:xfrm>
              <a:off x="-3939917" y="747635"/>
              <a:ext cx="77301" cy="61683"/>
            </a:xfrm>
            <a:custGeom>
              <a:avLst/>
              <a:gdLst>
                <a:gd name="T0" fmla="*/ 8 w 15"/>
                <a:gd name="T1" fmla="*/ 15 h 15"/>
                <a:gd name="T2" fmla="*/ 6 w 15"/>
                <a:gd name="T3" fmla="*/ 15 h 15"/>
                <a:gd name="T4" fmla="*/ 5 w 15"/>
                <a:gd name="T5" fmla="*/ 14 h 15"/>
                <a:gd name="T6" fmla="*/ 4 w 15"/>
                <a:gd name="T7" fmla="*/ 13 h 15"/>
                <a:gd name="T8" fmla="*/ 3 w 15"/>
                <a:gd name="T9" fmla="*/ 13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3 h 15"/>
                <a:gd name="T44" fmla="*/ 12 w 15"/>
                <a:gd name="T45" fmla="*/ 13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4"/>
                    <a:pt x="5" y="14"/>
                    <a:pt x="5" y="14"/>
                  </a:cubicBezTo>
                  <a:cubicBezTo>
                    <a:pt x="5" y="14"/>
                    <a:pt x="4" y="14"/>
                    <a:pt x="4" y="13"/>
                  </a:cubicBezTo>
                  <a:cubicBezTo>
                    <a:pt x="3" y="13"/>
                    <a:pt x="3" y="13"/>
                    <a:pt x="3" y="13"/>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1"/>
                    <a:pt x="6" y="0"/>
                    <a:pt x="6" y="0"/>
                  </a:cubicBezTo>
                  <a:cubicBezTo>
                    <a:pt x="7" y="0"/>
                    <a:pt x="8" y="0"/>
                    <a:pt x="9" y="0"/>
                  </a:cubicBezTo>
                  <a:cubicBezTo>
                    <a:pt x="10" y="0"/>
                    <a:pt x="10" y="1"/>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3"/>
                  </a:cubicBezTo>
                  <a:cubicBezTo>
                    <a:pt x="13" y="13"/>
                    <a:pt x="12" y="13"/>
                    <a:pt x="12" y="13"/>
                  </a:cubicBezTo>
                  <a:cubicBezTo>
                    <a:pt x="11" y="14"/>
                    <a:pt x="11" y="14"/>
                    <a:pt x="11" y="14"/>
                  </a:cubicBezTo>
                  <a:cubicBezTo>
                    <a:pt x="10" y="14"/>
                    <a:pt x="10" y="14"/>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0" name="Freeform 312">
              <a:extLst>
                <a:ext uri="{FF2B5EF4-FFF2-40B4-BE49-F238E27FC236}">
                  <a16:creationId xmlns:a16="http://schemas.microsoft.com/office/drawing/2014/main" id="{E335BBD6-DCBA-70E9-2ED6-B67FD2081A46}"/>
                </a:ext>
              </a:extLst>
            </p:cNvPr>
            <p:cNvSpPr>
              <a:spLocks/>
            </p:cNvSpPr>
            <p:nvPr/>
          </p:nvSpPr>
          <p:spPr bwMode="auto">
            <a:xfrm>
              <a:off x="-3680960" y="747635"/>
              <a:ext cx="77301" cy="61683"/>
            </a:xfrm>
            <a:custGeom>
              <a:avLst/>
              <a:gdLst>
                <a:gd name="T0" fmla="*/ 7 w 15"/>
                <a:gd name="T1" fmla="*/ 15 h 15"/>
                <a:gd name="T2" fmla="*/ 2 w 15"/>
                <a:gd name="T3" fmla="*/ 13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7"/>
                  </a:cubicBezTo>
                  <a:cubicBezTo>
                    <a:pt x="0" y="7"/>
                    <a:pt x="0" y="6"/>
                    <a:pt x="0" y="6"/>
                  </a:cubicBezTo>
                  <a:cubicBezTo>
                    <a:pt x="0" y="6"/>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1" name="Freeform 313">
              <a:extLst>
                <a:ext uri="{FF2B5EF4-FFF2-40B4-BE49-F238E27FC236}">
                  <a16:creationId xmlns:a16="http://schemas.microsoft.com/office/drawing/2014/main" id="{621E6AD7-BFE0-9516-02BB-77C179ADF46D}"/>
                </a:ext>
              </a:extLst>
            </p:cNvPr>
            <p:cNvSpPr>
              <a:spLocks/>
            </p:cNvSpPr>
            <p:nvPr/>
          </p:nvSpPr>
          <p:spPr bwMode="auto">
            <a:xfrm>
              <a:off x="-3420072" y="747635"/>
              <a:ext cx="69570" cy="61683"/>
            </a:xfrm>
            <a:custGeom>
              <a:avLst/>
              <a:gdLst>
                <a:gd name="T0" fmla="*/ 7 w 14"/>
                <a:gd name="T1" fmla="*/ 15 h 15"/>
                <a:gd name="T2" fmla="*/ 2 w 14"/>
                <a:gd name="T3" fmla="*/ 13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7"/>
                  </a:cubicBezTo>
                  <a:cubicBezTo>
                    <a:pt x="0" y="5"/>
                    <a:pt x="1" y="4"/>
                    <a:pt x="2" y="2"/>
                  </a:cubicBezTo>
                  <a:cubicBezTo>
                    <a:pt x="2" y="2"/>
                    <a:pt x="3" y="2"/>
                    <a:pt x="3" y="1"/>
                  </a:cubicBezTo>
                  <a:cubicBezTo>
                    <a:pt x="3" y="1"/>
                    <a:pt x="4" y="1"/>
                    <a:pt x="4" y="1"/>
                  </a:cubicBezTo>
                  <a:cubicBezTo>
                    <a:pt x="5" y="1"/>
                    <a:pt x="5" y="0"/>
                    <a:pt x="6" y="0"/>
                  </a:cubicBezTo>
                  <a:cubicBezTo>
                    <a:pt x="7" y="0"/>
                    <a:pt x="8" y="0"/>
                    <a:pt x="9" y="0"/>
                  </a:cubicBezTo>
                  <a:cubicBezTo>
                    <a:pt x="9" y="0"/>
                    <a:pt x="9" y="1"/>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2" name="Freeform 314">
              <a:extLst>
                <a:ext uri="{FF2B5EF4-FFF2-40B4-BE49-F238E27FC236}">
                  <a16:creationId xmlns:a16="http://schemas.microsoft.com/office/drawing/2014/main" id="{37B93E00-BEEF-548B-2ECC-CAB53A699ACB}"/>
                </a:ext>
              </a:extLst>
            </p:cNvPr>
            <p:cNvSpPr>
              <a:spLocks/>
            </p:cNvSpPr>
            <p:nvPr/>
          </p:nvSpPr>
          <p:spPr bwMode="auto">
            <a:xfrm>
              <a:off x="-3161115" y="747635"/>
              <a:ext cx="69570"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4"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4"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3" name="Freeform 315">
              <a:extLst>
                <a:ext uri="{FF2B5EF4-FFF2-40B4-BE49-F238E27FC236}">
                  <a16:creationId xmlns:a16="http://schemas.microsoft.com/office/drawing/2014/main" id="{159B127F-1721-AE9D-22F0-DDDA9CDD919A}"/>
                </a:ext>
              </a:extLst>
            </p:cNvPr>
            <p:cNvSpPr>
              <a:spLocks/>
            </p:cNvSpPr>
            <p:nvPr/>
          </p:nvSpPr>
          <p:spPr bwMode="auto">
            <a:xfrm>
              <a:off x="-2902159" y="747635"/>
              <a:ext cx="71503"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5"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5"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4" name="Freeform 316">
              <a:extLst>
                <a:ext uri="{FF2B5EF4-FFF2-40B4-BE49-F238E27FC236}">
                  <a16:creationId xmlns:a16="http://schemas.microsoft.com/office/drawing/2014/main" id="{316B99B3-D3D3-F379-18ED-4EF656D07ED3}"/>
                </a:ext>
              </a:extLst>
            </p:cNvPr>
            <p:cNvSpPr>
              <a:spLocks/>
            </p:cNvSpPr>
            <p:nvPr/>
          </p:nvSpPr>
          <p:spPr bwMode="auto">
            <a:xfrm>
              <a:off x="-2643202"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4"/>
                    <a:pt x="5" y="14"/>
                    <a:pt x="4" y="14"/>
                  </a:cubicBezTo>
                  <a:cubicBezTo>
                    <a:pt x="4" y="14"/>
                    <a:pt x="3" y="14"/>
                    <a:pt x="3" y="13"/>
                  </a:cubicBezTo>
                  <a:cubicBezTo>
                    <a:pt x="3"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5" name="Freeform 317">
              <a:extLst>
                <a:ext uri="{FF2B5EF4-FFF2-40B4-BE49-F238E27FC236}">
                  <a16:creationId xmlns:a16="http://schemas.microsoft.com/office/drawing/2014/main" id="{33B3D9E9-EB66-9436-A2C9-8A9695F71B55}"/>
                </a:ext>
              </a:extLst>
            </p:cNvPr>
            <p:cNvSpPr>
              <a:spLocks/>
            </p:cNvSpPr>
            <p:nvPr/>
          </p:nvSpPr>
          <p:spPr bwMode="auto">
            <a:xfrm>
              <a:off x="-2384247"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0"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6" name="Freeform 318">
              <a:extLst>
                <a:ext uri="{FF2B5EF4-FFF2-40B4-BE49-F238E27FC236}">
                  <a16:creationId xmlns:a16="http://schemas.microsoft.com/office/drawing/2014/main" id="{FABEF8FA-2284-340F-0741-7044A0D596C5}"/>
                </a:ext>
              </a:extLst>
            </p:cNvPr>
            <p:cNvSpPr>
              <a:spLocks/>
            </p:cNvSpPr>
            <p:nvPr/>
          </p:nvSpPr>
          <p:spPr bwMode="auto">
            <a:xfrm>
              <a:off x="-2125290"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7" name="Freeform 319">
              <a:extLst>
                <a:ext uri="{FF2B5EF4-FFF2-40B4-BE49-F238E27FC236}">
                  <a16:creationId xmlns:a16="http://schemas.microsoft.com/office/drawing/2014/main" id="{465B3CAF-4D19-BFAF-1BE3-AA6AE523D512}"/>
                </a:ext>
              </a:extLst>
            </p:cNvPr>
            <p:cNvSpPr>
              <a:spLocks/>
            </p:cNvSpPr>
            <p:nvPr/>
          </p:nvSpPr>
          <p:spPr bwMode="auto">
            <a:xfrm>
              <a:off x="-1866333"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8" name="Freeform 320">
              <a:extLst>
                <a:ext uri="{FF2B5EF4-FFF2-40B4-BE49-F238E27FC236}">
                  <a16:creationId xmlns:a16="http://schemas.microsoft.com/office/drawing/2014/main" id="{A159CF60-950B-1D1E-61FE-47D0AEC443D8}"/>
                </a:ext>
              </a:extLst>
            </p:cNvPr>
            <p:cNvSpPr>
              <a:spLocks/>
            </p:cNvSpPr>
            <p:nvPr/>
          </p:nvSpPr>
          <p:spPr bwMode="auto">
            <a:xfrm>
              <a:off x="-1607378"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70" name="文本框 169">
            <a:extLst>
              <a:ext uri="{FF2B5EF4-FFF2-40B4-BE49-F238E27FC236}">
                <a16:creationId xmlns:a16="http://schemas.microsoft.com/office/drawing/2014/main" id="{A5921495-BF8F-B00F-F13C-5A9812DA1E06}"/>
              </a:ext>
            </a:extLst>
          </p:cNvPr>
          <p:cNvSpPr txBox="1"/>
          <p:nvPr/>
        </p:nvSpPr>
        <p:spPr>
          <a:xfrm>
            <a:off x="2399229" y="3138334"/>
            <a:ext cx="2793224" cy="830997"/>
          </a:xfrm>
          <a:prstGeom prst="rect">
            <a:avLst/>
          </a:prstGeom>
          <a:noFill/>
        </p:spPr>
        <p:txBody>
          <a:bodyPr wrap="square" lIns="0" tIns="0" rIns="0" bIns="0" rtlCol="0">
            <a:spAutoFit/>
          </a:bodyPr>
          <a:lstStyle/>
          <a:p>
            <a:r>
              <a:rPr lang="en-US" altLang="zh-CN" sz="5400" dirty="0" err="1">
                <a:ln>
                  <a:solidFill>
                    <a:schemeClr val="accent2">
                      <a:lumMod val="20000"/>
                      <a:lumOff val="80000"/>
                      <a:alpha val="73000"/>
                    </a:schemeClr>
                  </a:solidFill>
                </a:ln>
                <a:noFill/>
                <a:latin typeface="+mj-ea"/>
                <a:ea typeface="+mj-ea"/>
              </a:rPr>
              <a:t>ontents</a:t>
            </a:r>
            <a:endParaRPr lang="en-US" altLang="zh-CN" sz="5400" dirty="0">
              <a:ln>
                <a:solidFill>
                  <a:schemeClr val="accent2">
                    <a:lumMod val="20000"/>
                    <a:lumOff val="80000"/>
                    <a:alpha val="73000"/>
                  </a:schemeClr>
                </a:solidFill>
              </a:ln>
              <a:noFill/>
              <a:latin typeface="+mj-ea"/>
              <a:ea typeface="+mj-ea"/>
            </a:endParaRPr>
          </a:p>
        </p:txBody>
      </p:sp>
      <p:sp>
        <p:nvSpPr>
          <p:cNvPr id="171" name="椭圆 170">
            <a:extLst>
              <a:ext uri="{FF2B5EF4-FFF2-40B4-BE49-F238E27FC236}">
                <a16:creationId xmlns:a16="http://schemas.microsoft.com/office/drawing/2014/main" id="{0C825658-C39D-E7E7-8753-C1A6C091D9F9}"/>
              </a:ext>
            </a:extLst>
          </p:cNvPr>
          <p:cNvSpPr/>
          <p:nvPr/>
        </p:nvSpPr>
        <p:spPr>
          <a:xfrm rot="19561553">
            <a:off x="-525365" y="6103326"/>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Tree>
    <p:extLst>
      <p:ext uri="{BB962C8B-B14F-4D97-AF65-F5344CB8AC3E}">
        <p14:creationId xmlns:p14="http://schemas.microsoft.com/office/powerpoint/2010/main" val="1232221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8548D455-33AC-586C-5A73-4312B3AA4DD4}"/>
              </a:ext>
            </a:extLst>
          </p:cNvPr>
          <p:cNvSpPr/>
          <p:nvPr/>
        </p:nvSpPr>
        <p:spPr>
          <a:xfrm flipV="1">
            <a:off x="-77309" y="-5468"/>
            <a:ext cx="12325350" cy="6877781"/>
          </a:xfrm>
          <a:prstGeom prst="rect">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3" name="文本框 2">
            <a:extLst>
              <a:ext uri="{FF2B5EF4-FFF2-40B4-BE49-F238E27FC236}">
                <a16:creationId xmlns:a16="http://schemas.microsoft.com/office/drawing/2014/main" id="{E8ED3D74-88B5-1BD3-FFB0-36B220EEB494}"/>
              </a:ext>
            </a:extLst>
          </p:cNvPr>
          <p:cNvSpPr txBox="1"/>
          <p:nvPr/>
        </p:nvSpPr>
        <p:spPr>
          <a:xfrm>
            <a:off x="-817185" y="-867724"/>
            <a:ext cx="13853472" cy="7725192"/>
          </a:xfrm>
          <a:prstGeom prst="rect">
            <a:avLst/>
          </a:prstGeom>
          <a:noFill/>
          <a:effectLst>
            <a:outerShdw blurRad="50800" dist="38100" dir="5400000" algn="t" rotWithShape="0">
              <a:schemeClr val="accent2">
                <a:alpha val="40000"/>
              </a:schemeClr>
            </a:outerShdw>
          </a:effectLst>
        </p:spPr>
        <p:txBody>
          <a:bodyPr wrap="none" rtlCol="0">
            <a:spAutoFit/>
          </a:bodyPr>
          <a:lstStyle/>
          <a:p>
            <a:r>
              <a:rPr lang="en-US" altLang="zh-CN" sz="49600" b="1" spc="-300" dirty="0">
                <a:solidFill>
                  <a:schemeClr val="accent2">
                    <a:lumMod val="20000"/>
                    <a:lumOff val="80000"/>
                    <a:alpha val="4000"/>
                  </a:schemeClr>
                </a:solidFill>
                <a:latin typeface="+mj-ea"/>
                <a:ea typeface="+mj-ea"/>
              </a:rPr>
              <a:t>ONE</a:t>
            </a:r>
            <a:endParaRPr lang="zh-CN" altLang="en-US" sz="49600" b="1" spc="-300" dirty="0">
              <a:solidFill>
                <a:schemeClr val="accent2">
                  <a:lumMod val="20000"/>
                  <a:lumOff val="80000"/>
                  <a:alpha val="4000"/>
                </a:schemeClr>
              </a:solidFill>
              <a:latin typeface="+mj-ea"/>
              <a:ea typeface="+mj-ea"/>
            </a:endParaRPr>
          </a:p>
        </p:txBody>
      </p:sp>
      <p:sp>
        <p:nvSpPr>
          <p:cNvPr id="914" name="标题 1">
            <a:extLst>
              <a:ext uri="{FF2B5EF4-FFF2-40B4-BE49-F238E27FC236}">
                <a16:creationId xmlns:a16="http://schemas.microsoft.com/office/drawing/2014/main" id="{BB252571-5626-B779-4078-6AFDBFC217A3}"/>
              </a:ext>
            </a:extLst>
          </p:cNvPr>
          <p:cNvSpPr txBox="1">
            <a:spLocks/>
          </p:cNvSpPr>
          <p:nvPr/>
        </p:nvSpPr>
        <p:spPr>
          <a:xfrm>
            <a:off x="759067" y="2977332"/>
            <a:ext cx="5632899" cy="6574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zh-CN" sz="2400" b="0" i="0" u="none" strike="noStrike" kern="1200" cap="none" spc="300" normalizeH="0" baseline="0" noProof="0" dirty="0">
                <a:ln>
                  <a:solidFill>
                    <a:srgbClr val="FFFFFF"/>
                  </a:solidFill>
                </a:ln>
                <a:solidFill>
                  <a:srgbClr val="FFFFFF"/>
                </a:solidFill>
                <a:effectLst/>
                <a:uLnTx/>
                <a:uFillTx/>
                <a:latin typeface="+mn-ea"/>
                <a:ea typeface="+mn-ea"/>
                <a:cs typeface="Arial" panose="020B0604020202020204" pitchFamily="34" charset="0"/>
              </a:rPr>
              <a:t>BRAND  INTRODUCTION</a:t>
            </a:r>
            <a:endParaRPr kumimoji="1" lang="zh-CN" altLang="en-US" sz="2400" b="0" i="0" u="none" strike="noStrike" kern="1200" cap="none" spc="300" normalizeH="0" baseline="0" noProof="0" dirty="0">
              <a:ln>
                <a:solidFill>
                  <a:srgbClr val="FFFFFF"/>
                </a:solidFill>
              </a:ln>
              <a:solidFill>
                <a:srgbClr val="FFFFFF"/>
              </a:solidFill>
              <a:effectLst/>
              <a:uLnTx/>
              <a:uFillTx/>
              <a:latin typeface="+mn-ea"/>
              <a:ea typeface="+mn-ea"/>
              <a:cs typeface="Arial" panose="020B0604020202020204" pitchFamily="34" charset="0"/>
            </a:endParaRPr>
          </a:p>
        </p:txBody>
      </p:sp>
      <p:sp>
        <p:nvSpPr>
          <p:cNvPr id="919" name="星形: 四角 918">
            <a:extLst>
              <a:ext uri="{FF2B5EF4-FFF2-40B4-BE49-F238E27FC236}">
                <a16:creationId xmlns:a16="http://schemas.microsoft.com/office/drawing/2014/main" id="{978BCF19-DB67-F4E5-6CBF-C8380668040E}"/>
              </a:ext>
            </a:extLst>
          </p:cNvPr>
          <p:cNvSpPr/>
          <p:nvPr/>
        </p:nvSpPr>
        <p:spPr>
          <a:xfrm>
            <a:off x="1317276" y="5482811"/>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920" name="星形: 四角 919">
            <a:extLst>
              <a:ext uri="{FF2B5EF4-FFF2-40B4-BE49-F238E27FC236}">
                <a16:creationId xmlns:a16="http://schemas.microsoft.com/office/drawing/2014/main" id="{BD7CD733-1877-9A65-5758-3294D7D427F3}"/>
              </a:ext>
            </a:extLst>
          </p:cNvPr>
          <p:cNvSpPr/>
          <p:nvPr/>
        </p:nvSpPr>
        <p:spPr>
          <a:xfrm>
            <a:off x="3720356" y="3643738"/>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925" name="星形: 四角 924">
            <a:extLst>
              <a:ext uri="{FF2B5EF4-FFF2-40B4-BE49-F238E27FC236}">
                <a16:creationId xmlns:a16="http://schemas.microsoft.com/office/drawing/2014/main" id="{41FB21D2-FE90-BB1F-9F65-BEFBD264D7DB}"/>
              </a:ext>
            </a:extLst>
          </p:cNvPr>
          <p:cNvSpPr/>
          <p:nvPr/>
        </p:nvSpPr>
        <p:spPr>
          <a:xfrm>
            <a:off x="2324100" y="822018"/>
            <a:ext cx="502835" cy="517319"/>
          </a:xfrm>
          <a:prstGeom prst="star4">
            <a:avLst>
              <a:gd name="adj" fmla="val 6525"/>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952" name="椭圆 951">
            <a:extLst>
              <a:ext uri="{FF2B5EF4-FFF2-40B4-BE49-F238E27FC236}">
                <a16:creationId xmlns:a16="http://schemas.microsoft.com/office/drawing/2014/main" id="{5C7A6810-618B-B595-558F-E7F5CB78D599}"/>
              </a:ext>
            </a:extLst>
          </p:cNvPr>
          <p:cNvSpPr/>
          <p:nvPr/>
        </p:nvSpPr>
        <p:spPr>
          <a:xfrm rot="19561553">
            <a:off x="3416245" y="3493121"/>
            <a:ext cx="1497844" cy="1557899"/>
          </a:xfrm>
          <a:prstGeom prst="ellipse">
            <a:avLst/>
          </a:prstGeom>
          <a:solidFill>
            <a:schemeClr val="accent6">
              <a:alpha val="53000"/>
            </a:schemeClr>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 name="椭圆 1">
            <a:extLst>
              <a:ext uri="{FF2B5EF4-FFF2-40B4-BE49-F238E27FC236}">
                <a16:creationId xmlns:a16="http://schemas.microsoft.com/office/drawing/2014/main" id="{9AE153BD-707A-D8C1-DEF1-56B356F8770C}"/>
              </a:ext>
            </a:extLst>
          </p:cNvPr>
          <p:cNvSpPr/>
          <p:nvPr/>
        </p:nvSpPr>
        <p:spPr>
          <a:xfrm rot="714639">
            <a:off x="543636" y="1900623"/>
            <a:ext cx="5373374" cy="1607539"/>
          </a:xfrm>
          <a:prstGeom prst="ellipse">
            <a:avLst/>
          </a:prstGeom>
          <a:noFill/>
          <a:ln w="6350">
            <a:solidFill>
              <a:schemeClr val="accent2">
                <a:lumMod val="20000"/>
                <a:lumOff val="80000"/>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352" name="标题 1">
            <a:extLst>
              <a:ext uri="{FF2B5EF4-FFF2-40B4-BE49-F238E27FC236}">
                <a16:creationId xmlns:a16="http://schemas.microsoft.com/office/drawing/2014/main" id="{A0658677-66A1-C9EB-B1E0-55A71372C4DA}"/>
              </a:ext>
            </a:extLst>
          </p:cNvPr>
          <p:cNvSpPr txBox="1">
            <a:spLocks/>
          </p:cNvSpPr>
          <p:nvPr/>
        </p:nvSpPr>
        <p:spPr>
          <a:xfrm>
            <a:off x="780923" y="1761265"/>
            <a:ext cx="6145662" cy="138600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zh-CN" altLang="en-US" sz="9600" b="1" i="0" u="none" strike="noStrike" kern="1200" cap="none" spc="30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阿里巴巴普惠体 Heavy" panose="00020600040101010101" pitchFamily="18" charset="-122"/>
              </a:rPr>
              <a:t>品牌介绍</a:t>
            </a:r>
          </a:p>
        </p:txBody>
      </p:sp>
      <p:sp>
        <p:nvSpPr>
          <p:cNvPr id="4" name="矩形: 圆顶角 3">
            <a:extLst>
              <a:ext uri="{FF2B5EF4-FFF2-40B4-BE49-F238E27FC236}">
                <a16:creationId xmlns:a16="http://schemas.microsoft.com/office/drawing/2014/main" id="{5BA3A511-15B5-068C-5B1C-22BA2B9A8E43}"/>
              </a:ext>
            </a:extLst>
          </p:cNvPr>
          <p:cNvSpPr/>
          <p:nvPr/>
        </p:nvSpPr>
        <p:spPr>
          <a:xfrm rot="16200000">
            <a:off x="9879330" y="3882390"/>
            <a:ext cx="830581" cy="3794760"/>
          </a:xfrm>
          <a:prstGeom prst="round2SameRect">
            <a:avLst>
              <a:gd name="adj1" fmla="val 50000"/>
              <a:gd name="adj2" fmla="val 0"/>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88" name="标题 1">
            <a:extLst>
              <a:ext uri="{FF2B5EF4-FFF2-40B4-BE49-F238E27FC236}">
                <a16:creationId xmlns:a16="http://schemas.microsoft.com/office/drawing/2014/main" id="{A73E461F-ECF1-88A9-0B77-00CA8848E2A3}"/>
              </a:ext>
            </a:extLst>
          </p:cNvPr>
          <p:cNvSpPr txBox="1">
            <a:spLocks/>
          </p:cNvSpPr>
          <p:nvPr/>
        </p:nvSpPr>
        <p:spPr>
          <a:xfrm>
            <a:off x="8869514" y="5464555"/>
            <a:ext cx="2926412" cy="6574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en-US" altLang="zh-CN" sz="2400" b="1" i="0" u="none" strike="noStrike" kern="1200" cap="none" spc="300" normalizeH="0" baseline="0" noProof="0" dirty="0">
                <a:gradFill>
                  <a:gsLst>
                    <a:gs pos="0">
                      <a:schemeClr val="accent6"/>
                    </a:gs>
                    <a:gs pos="55000">
                      <a:schemeClr val="accent2"/>
                    </a:gs>
                    <a:gs pos="100000">
                      <a:schemeClr val="accent6">
                        <a:lumMod val="60000"/>
                        <a:lumOff val="40000"/>
                      </a:schemeClr>
                    </a:gs>
                  </a:gsLst>
                  <a:lin ang="0" scaled="0"/>
                </a:gradFill>
                <a:effectLst>
                  <a:outerShdw blurRad="203200" dist="38100" dir="2700000" sx="101000" sy="101000" algn="tl" rotWithShape="0">
                    <a:schemeClr val="accent6">
                      <a:alpha val="24000"/>
                    </a:schemeClr>
                  </a:outerShdw>
                </a:effectLst>
                <a:uLnTx/>
                <a:uFillTx/>
                <a:latin typeface="+mj-ea"/>
                <a:cs typeface="Arial" panose="020B0604020202020204" pitchFamily="34" charset="0"/>
              </a:rPr>
              <a:t>PART ONE </a:t>
            </a:r>
            <a:endParaRPr kumimoji="1" lang="zh-CN" altLang="en-US" sz="2400" b="1" i="0" u="none" strike="noStrike" kern="1200" cap="none" spc="300" normalizeH="0" baseline="0" noProof="0" dirty="0">
              <a:gradFill>
                <a:gsLst>
                  <a:gs pos="0">
                    <a:schemeClr val="accent6"/>
                  </a:gs>
                  <a:gs pos="55000">
                    <a:schemeClr val="accent2"/>
                  </a:gs>
                  <a:gs pos="100000">
                    <a:schemeClr val="accent6">
                      <a:lumMod val="60000"/>
                      <a:lumOff val="40000"/>
                    </a:schemeClr>
                  </a:gs>
                </a:gsLst>
                <a:lin ang="0" scaled="0"/>
              </a:gradFill>
              <a:effectLst>
                <a:outerShdw blurRad="203200" dist="38100" dir="2700000" sx="101000" sy="101000" algn="tl" rotWithShape="0">
                  <a:schemeClr val="accent6">
                    <a:alpha val="24000"/>
                  </a:schemeClr>
                </a:outerShdw>
              </a:effectLst>
              <a:uLnTx/>
              <a:uFillTx/>
              <a:latin typeface="+mj-ea"/>
              <a:cs typeface="Arial" panose="020B0604020202020204" pitchFamily="34" charset="0"/>
            </a:endParaRPr>
          </a:p>
        </p:txBody>
      </p:sp>
      <p:sp>
        <p:nvSpPr>
          <p:cNvPr id="89" name="星形: 四角 88">
            <a:extLst>
              <a:ext uri="{FF2B5EF4-FFF2-40B4-BE49-F238E27FC236}">
                <a16:creationId xmlns:a16="http://schemas.microsoft.com/office/drawing/2014/main" id="{A2DCC2F0-510B-6431-B9D2-1BD44B0869E9}"/>
              </a:ext>
            </a:extLst>
          </p:cNvPr>
          <p:cNvSpPr/>
          <p:nvPr/>
        </p:nvSpPr>
        <p:spPr>
          <a:xfrm>
            <a:off x="7971622" y="5026209"/>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19" name="任意多边形: 形状 18">
            <a:extLst>
              <a:ext uri="{FF2B5EF4-FFF2-40B4-BE49-F238E27FC236}">
                <a16:creationId xmlns:a16="http://schemas.microsoft.com/office/drawing/2014/main" id="{4A080AC6-1AD5-855C-0D66-E3F1F420C5C0}"/>
              </a:ext>
            </a:extLst>
          </p:cNvPr>
          <p:cNvSpPr/>
          <p:nvPr/>
        </p:nvSpPr>
        <p:spPr>
          <a:xfrm>
            <a:off x="10541586" y="1600228"/>
            <a:ext cx="628650" cy="628650"/>
          </a:xfrm>
          <a:custGeom>
            <a:avLst/>
            <a:gdLst>
              <a:gd name="connsiteX0" fmla="*/ 628650 w 628650"/>
              <a:gd name="connsiteY0" fmla="*/ 314325 h 628650"/>
              <a:gd name="connsiteX1" fmla="*/ 314325 w 628650"/>
              <a:gd name="connsiteY1" fmla="*/ 628650 h 628650"/>
              <a:gd name="connsiteX2" fmla="*/ 0 w 628650"/>
              <a:gd name="connsiteY2" fmla="*/ 314325 h 628650"/>
              <a:gd name="connsiteX3" fmla="*/ 314325 w 628650"/>
              <a:gd name="connsiteY3" fmla="*/ 0 h 628650"/>
              <a:gd name="connsiteX4" fmla="*/ 628650 w 628650"/>
              <a:gd name="connsiteY4" fmla="*/ 314325 h 62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 h="628650">
                <a:moveTo>
                  <a:pt x="628650" y="314325"/>
                </a:moveTo>
                <a:cubicBezTo>
                  <a:pt x="628650" y="487922"/>
                  <a:pt x="487922" y="628650"/>
                  <a:pt x="314325" y="628650"/>
                </a:cubicBezTo>
                <a:cubicBezTo>
                  <a:pt x="140728" y="628650"/>
                  <a:pt x="0" y="487922"/>
                  <a:pt x="0" y="314325"/>
                </a:cubicBezTo>
                <a:cubicBezTo>
                  <a:pt x="0" y="140728"/>
                  <a:pt x="140728" y="0"/>
                  <a:pt x="314325" y="0"/>
                </a:cubicBezTo>
                <a:cubicBezTo>
                  <a:pt x="487922" y="0"/>
                  <a:pt x="628650" y="140728"/>
                  <a:pt x="628650" y="314325"/>
                </a:cubicBezTo>
                <a:close/>
              </a:path>
            </a:pathLst>
          </a:custGeom>
          <a:solidFill>
            <a:schemeClr val="accent2">
              <a:lumMod val="40000"/>
              <a:lumOff val="60000"/>
              <a:alpha val="50000"/>
            </a:schemeClr>
          </a:solidFill>
          <a:ln w="9525" cap="flat">
            <a:noFill/>
            <a:prstDash val="solid"/>
            <a:miter/>
          </a:ln>
          <a:effectLst>
            <a:softEdge rad="177800"/>
          </a:effectLst>
        </p:spPr>
        <p:txBody>
          <a:bodyPr rtlCol="0" anchor="ctr"/>
          <a:lstStyle/>
          <a:p>
            <a:endParaRPr lang="zh-CN" altLang="en-US" dirty="0">
              <a:latin typeface="思源黑体 CN Light" panose="020B0300000000000000" pitchFamily="34" charset="-122"/>
            </a:endParaRPr>
          </a:p>
        </p:txBody>
      </p:sp>
      <p:grpSp>
        <p:nvGrpSpPr>
          <p:cNvPr id="957" name="组合 956">
            <a:extLst>
              <a:ext uri="{FF2B5EF4-FFF2-40B4-BE49-F238E27FC236}">
                <a16:creationId xmlns:a16="http://schemas.microsoft.com/office/drawing/2014/main" id="{29627E5B-63D0-2538-23A3-D051D0623D86}"/>
              </a:ext>
            </a:extLst>
          </p:cNvPr>
          <p:cNvGrpSpPr/>
          <p:nvPr/>
        </p:nvGrpSpPr>
        <p:grpSpPr>
          <a:xfrm>
            <a:off x="8141292" y="3462366"/>
            <a:ext cx="4610498" cy="2253005"/>
            <a:chOff x="8141292" y="3462366"/>
            <a:chExt cx="4610498" cy="2253005"/>
          </a:xfrm>
        </p:grpSpPr>
        <p:sp>
          <p:nvSpPr>
            <p:cNvPr id="28" name="任意多边形: 形状 27">
              <a:extLst>
                <a:ext uri="{FF2B5EF4-FFF2-40B4-BE49-F238E27FC236}">
                  <a16:creationId xmlns:a16="http://schemas.microsoft.com/office/drawing/2014/main" id="{9312B314-EF4D-6B34-610F-1D8C5E348467}"/>
                </a:ext>
              </a:extLst>
            </p:cNvPr>
            <p:cNvSpPr/>
            <p:nvPr/>
          </p:nvSpPr>
          <p:spPr>
            <a:xfrm>
              <a:off x="8569917" y="4503525"/>
              <a:ext cx="19050" cy="868117"/>
            </a:xfrm>
            <a:custGeom>
              <a:avLst/>
              <a:gdLst>
                <a:gd name="connsiteX0" fmla="*/ 9449 w 19050"/>
                <a:gd name="connsiteY0" fmla="*/ 867894 h 868117"/>
                <a:gd name="connsiteX1" fmla="*/ -76 w 19050"/>
                <a:gd name="connsiteY1" fmla="*/ 858369 h 868117"/>
                <a:gd name="connsiteX2" fmla="*/ -76 w 19050"/>
                <a:gd name="connsiteY2" fmla="*/ 9301 h 868117"/>
                <a:gd name="connsiteX3" fmla="*/ 9449 w 19050"/>
                <a:gd name="connsiteY3" fmla="*/ -224 h 868117"/>
                <a:gd name="connsiteX4" fmla="*/ 18974 w 19050"/>
                <a:gd name="connsiteY4" fmla="*/ 9301 h 868117"/>
                <a:gd name="connsiteX5" fmla="*/ 18974 w 19050"/>
                <a:gd name="connsiteY5" fmla="*/ 858369 h 868117"/>
                <a:gd name="connsiteX6" fmla="*/ 9449 w 19050"/>
                <a:gd name="connsiteY6" fmla="*/ 867894 h 86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868117">
                  <a:moveTo>
                    <a:pt x="9449" y="867894"/>
                  </a:moveTo>
                  <a:cubicBezTo>
                    <a:pt x="4181" y="867894"/>
                    <a:pt x="-76" y="863627"/>
                    <a:pt x="-76" y="858369"/>
                  </a:cubicBezTo>
                  <a:lnTo>
                    <a:pt x="-76" y="9301"/>
                  </a:lnTo>
                  <a:cubicBezTo>
                    <a:pt x="-76" y="4043"/>
                    <a:pt x="4181" y="-224"/>
                    <a:pt x="9449" y="-224"/>
                  </a:cubicBezTo>
                  <a:cubicBezTo>
                    <a:pt x="14707" y="-224"/>
                    <a:pt x="18974" y="4043"/>
                    <a:pt x="18974" y="9301"/>
                  </a:cubicBezTo>
                  <a:lnTo>
                    <a:pt x="18974" y="858369"/>
                  </a:lnTo>
                  <a:cubicBezTo>
                    <a:pt x="18974" y="863627"/>
                    <a:pt x="14707" y="867894"/>
                    <a:pt x="9449" y="867894"/>
                  </a:cubicBezTo>
                  <a:close/>
                </a:path>
              </a:pathLst>
            </a:custGeom>
            <a:solidFill>
              <a:srgbClr val="3F3D5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29" name="任意多边形: 形状 28">
              <a:extLst>
                <a:ext uri="{FF2B5EF4-FFF2-40B4-BE49-F238E27FC236}">
                  <a16:creationId xmlns:a16="http://schemas.microsoft.com/office/drawing/2014/main" id="{C6E0027A-ED63-B126-B644-071331C05208}"/>
                </a:ext>
              </a:extLst>
            </p:cNvPr>
            <p:cNvSpPr/>
            <p:nvPr/>
          </p:nvSpPr>
          <p:spPr>
            <a:xfrm>
              <a:off x="8989017" y="4122715"/>
              <a:ext cx="609600" cy="872204"/>
            </a:xfrm>
            <a:custGeom>
              <a:avLst/>
              <a:gdLst>
                <a:gd name="connsiteX0" fmla="*/ 609524 w 609600"/>
                <a:gd name="connsiteY0" fmla="*/ 567180 h 872204"/>
                <a:gd name="connsiteX1" fmla="*/ 304724 w 609600"/>
                <a:gd name="connsiteY1" fmla="*/ -224 h 872204"/>
                <a:gd name="connsiteX2" fmla="*/ -76 w 609600"/>
                <a:gd name="connsiteY2" fmla="*/ 567180 h 872204"/>
                <a:gd name="connsiteX3" fmla="*/ 304724 w 609600"/>
                <a:gd name="connsiteY3" fmla="*/ 871980 h 872204"/>
                <a:gd name="connsiteX4" fmla="*/ 609524 w 609600"/>
                <a:gd name="connsiteY4" fmla="*/ 567180 h 87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872204">
                  <a:moveTo>
                    <a:pt x="609524" y="567180"/>
                  </a:moveTo>
                  <a:cubicBezTo>
                    <a:pt x="609524" y="398959"/>
                    <a:pt x="473059" y="-224"/>
                    <a:pt x="304724" y="-224"/>
                  </a:cubicBezTo>
                  <a:cubicBezTo>
                    <a:pt x="136388" y="-224"/>
                    <a:pt x="-76" y="398959"/>
                    <a:pt x="-76" y="567180"/>
                  </a:cubicBezTo>
                  <a:cubicBezTo>
                    <a:pt x="-76" y="735525"/>
                    <a:pt x="136388" y="871980"/>
                    <a:pt x="304724" y="871980"/>
                  </a:cubicBezTo>
                  <a:cubicBezTo>
                    <a:pt x="473059" y="871980"/>
                    <a:pt x="609524" y="735525"/>
                    <a:pt x="609524" y="567180"/>
                  </a:cubicBezTo>
                  <a:close/>
                </a:path>
              </a:pathLst>
            </a:custGeom>
            <a:solidFill>
              <a:srgbClr val="E6E6E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30" name="任意多边形: 形状 29">
              <a:extLst>
                <a:ext uri="{FF2B5EF4-FFF2-40B4-BE49-F238E27FC236}">
                  <a16:creationId xmlns:a16="http://schemas.microsoft.com/office/drawing/2014/main" id="{7256BA68-54FC-DF99-5C77-320347C4B934}"/>
                </a:ext>
              </a:extLst>
            </p:cNvPr>
            <p:cNvSpPr/>
            <p:nvPr/>
          </p:nvSpPr>
          <p:spPr>
            <a:xfrm>
              <a:off x="8912817" y="4122715"/>
              <a:ext cx="609600" cy="872204"/>
            </a:xfrm>
            <a:custGeom>
              <a:avLst/>
              <a:gdLst>
                <a:gd name="connsiteX0" fmla="*/ 609524 w 609600"/>
                <a:gd name="connsiteY0" fmla="*/ 567180 h 872204"/>
                <a:gd name="connsiteX1" fmla="*/ 304724 w 609600"/>
                <a:gd name="connsiteY1" fmla="*/ -224 h 872204"/>
                <a:gd name="connsiteX2" fmla="*/ -76 w 609600"/>
                <a:gd name="connsiteY2" fmla="*/ 567180 h 872204"/>
                <a:gd name="connsiteX3" fmla="*/ 304724 w 609600"/>
                <a:gd name="connsiteY3" fmla="*/ 871980 h 872204"/>
                <a:gd name="connsiteX4" fmla="*/ 609524 w 609600"/>
                <a:gd name="connsiteY4" fmla="*/ 567180 h 87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872204">
                  <a:moveTo>
                    <a:pt x="609524" y="567180"/>
                  </a:moveTo>
                  <a:cubicBezTo>
                    <a:pt x="609524" y="398959"/>
                    <a:pt x="473059" y="-224"/>
                    <a:pt x="304724" y="-224"/>
                  </a:cubicBezTo>
                  <a:cubicBezTo>
                    <a:pt x="136388" y="-224"/>
                    <a:pt x="-76" y="398959"/>
                    <a:pt x="-76" y="567180"/>
                  </a:cubicBezTo>
                  <a:cubicBezTo>
                    <a:pt x="-76" y="735525"/>
                    <a:pt x="136388" y="871980"/>
                    <a:pt x="304724" y="871980"/>
                  </a:cubicBezTo>
                  <a:cubicBezTo>
                    <a:pt x="473059" y="871980"/>
                    <a:pt x="609524" y="735525"/>
                    <a:pt x="609524" y="567180"/>
                  </a:cubicBezTo>
                  <a:close/>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31" name="任意多边形: 形状 30">
              <a:extLst>
                <a:ext uri="{FF2B5EF4-FFF2-40B4-BE49-F238E27FC236}">
                  <a16:creationId xmlns:a16="http://schemas.microsoft.com/office/drawing/2014/main" id="{57675257-B0CD-D241-F694-E7B9529150B2}"/>
                </a:ext>
              </a:extLst>
            </p:cNvPr>
            <p:cNvSpPr/>
            <p:nvPr/>
          </p:nvSpPr>
          <p:spPr>
            <a:xfrm>
              <a:off x="9217617" y="4503525"/>
              <a:ext cx="19050" cy="868117"/>
            </a:xfrm>
            <a:custGeom>
              <a:avLst/>
              <a:gdLst>
                <a:gd name="connsiteX0" fmla="*/ 9449 w 19050"/>
                <a:gd name="connsiteY0" fmla="*/ 867894 h 868117"/>
                <a:gd name="connsiteX1" fmla="*/ -76 w 19050"/>
                <a:gd name="connsiteY1" fmla="*/ 858369 h 868117"/>
                <a:gd name="connsiteX2" fmla="*/ -76 w 19050"/>
                <a:gd name="connsiteY2" fmla="*/ 9301 h 868117"/>
                <a:gd name="connsiteX3" fmla="*/ 9449 w 19050"/>
                <a:gd name="connsiteY3" fmla="*/ -224 h 868117"/>
                <a:gd name="connsiteX4" fmla="*/ 18974 w 19050"/>
                <a:gd name="connsiteY4" fmla="*/ 9301 h 868117"/>
                <a:gd name="connsiteX5" fmla="*/ 18974 w 19050"/>
                <a:gd name="connsiteY5" fmla="*/ 858369 h 868117"/>
                <a:gd name="connsiteX6" fmla="*/ 9449 w 19050"/>
                <a:gd name="connsiteY6" fmla="*/ 867894 h 86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868117">
                  <a:moveTo>
                    <a:pt x="9449" y="867894"/>
                  </a:moveTo>
                  <a:cubicBezTo>
                    <a:pt x="4181" y="867894"/>
                    <a:pt x="-76" y="863627"/>
                    <a:pt x="-76" y="858369"/>
                  </a:cubicBezTo>
                  <a:lnTo>
                    <a:pt x="-76" y="9301"/>
                  </a:lnTo>
                  <a:cubicBezTo>
                    <a:pt x="-76" y="4043"/>
                    <a:pt x="4181" y="-224"/>
                    <a:pt x="9449" y="-224"/>
                  </a:cubicBezTo>
                  <a:cubicBezTo>
                    <a:pt x="14707" y="-224"/>
                    <a:pt x="18974" y="4043"/>
                    <a:pt x="18974" y="9301"/>
                  </a:cubicBezTo>
                  <a:lnTo>
                    <a:pt x="18974" y="858369"/>
                  </a:lnTo>
                  <a:cubicBezTo>
                    <a:pt x="18974" y="863627"/>
                    <a:pt x="14707" y="867894"/>
                    <a:pt x="9449" y="867894"/>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32" name="任意多边形: 形状 31">
              <a:extLst>
                <a:ext uri="{FF2B5EF4-FFF2-40B4-BE49-F238E27FC236}">
                  <a16:creationId xmlns:a16="http://schemas.microsoft.com/office/drawing/2014/main" id="{0B1D545F-7C97-3F07-C1EE-F253F6880E72}"/>
                </a:ext>
              </a:extLst>
            </p:cNvPr>
            <p:cNvSpPr/>
            <p:nvPr/>
          </p:nvSpPr>
          <p:spPr>
            <a:xfrm>
              <a:off x="9217617" y="4508625"/>
              <a:ext cx="143610" cy="143622"/>
            </a:xfrm>
            <a:custGeom>
              <a:avLst/>
              <a:gdLst>
                <a:gd name="connsiteX0" fmla="*/ 9449 w 143610"/>
                <a:gd name="connsiteY0" fmla="*/ 143399 h 143622"/>
                <a:gd name="connsiteX1" fmla="*/ -76 w 143610"/>
                <a:gd name="connsiteY1" fmla="*/ 133864 h 143622"/>
                <a:gd name="connsiteX2" fmla="*/ 2714 w 143610"/>
                <a:gd name="connsiteY2" fmla="*/ 127140 h 143622"/>
                <a:gd name="connsiteX3" fmla="*/ 127273 w 143610"/>
                <a:gd name="connsiteY3" fmla="*/ 2562 h 143622"/>
                <a:gd name="connsiteX4" fmla="*/ 140741 w 143610"/>
                <a:gd name="connsiteY4" fmla="*/ 2562 h 143622"/>
                <a:gd name="connsiteX5" fmla="*/ 140741 w 143610"/>
                <a:gd name="connsiteY5" fmla="*/ 16040 h 143622"/>
                <a:gd name="connsiteX6" fmla="*/ 16183 w 143610"/>
                <a:gd name="connsiteY6" fmla="*/ 140608 h 143622"/>
                <a:gd name="connsiteX7" fmla="*/ 9449 w 143610"/>
                <a:gd name="connsiteY7" fmla="*/ 143399 h 14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10" h="143622">
                  <a:moveTo>
                    <a:pt x="9449" y="143399"/>
                  </a:moveTo>
                  <a:cubicBezTo>
                    <a:pt x="4181" y="143389"/>
                    <a:pt x="-76" y="139132"/>
                    <a:pt x="-76" y="133864"/>
                  </a:cubicBezTo>
                  <a:cubicBezTo>
                    <a:pt x="-76" y="131340"/>
                    <a:pt x="924" y="128921"/>
                    <a:pt x="2714" y="127140"/>
                  </a:cubicBezTo>
                  <a:lnTo>
                    <a:pt x="127273" y="2562"/>
                  </a:lnTo>
                  <a:cubicBezTo>
                    <a:pt x="130997" y="-1153"/>
                    <a:pt x="137027" y="-1153"/>
                    <a:pt x="140741" y="2562"/>
                  </a:cubicBezTo>
                  <a:cubicBezTo>
                    <a:pt x="144466" y="6286"/>
                    <a:pt x="144466" y="12315"/>
                    <a:pt x="140741" y="16040"/>
                  </a:cubicBezTo>
                  <a:lnTo>
                    <a:pt x="16183" y="140608"/>
                  </a:lnTo>
                  <a:cubicBezTo>
                    <a:pt x="14392" y="142399"/>
                    <a:pt x="11973" y="143399"/>
                    <a:pt x="9449" y="143399"/>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 name="任意多边形: 形状 46">
              <a:extLst>
                <a:ext uri="{FF2B5EF4-FFF2-40B4-BE49-F238E27FC236}">
                  <a16:creationId xmlns:a16="http://schemas.microsoft.com/office/drawing/2014/main" id="{BD9017A5-6C33-0565-50A0-ABC4A5E220A4}"/>
                </a:ext>
              </a:extLst>
            </p:cNvPr>
            <p:cNvSpPr/>
            <p:nvPr/>
          </p:nvSpPr>
          <p:spPr>
            <a:xfrm>
              <a:off x="9822454" y="3462366"/>
              <a:ext cx="238125" cy="285750"/>
            </a:xfrm>
            <a:custGeom>
              <a:avLst/>
              <a:gdLst>
                <a:gd name="connsiteX0" fmla="*/ 195186 w 238125"/>
                <a:gd name="connsiteY0" fmla="*/ 285526 h 285750"/>
                <a:gd name="connsiteX1" fmla="*/ 42786 w 238125"/>
                <a:gd name="connsiteY1" fmla="*/ 285526 h 285750"/>
                <a:gd name="connsiteX2" fmla="*/ -76 w 238125"/>
                <a:gd name="connsiteY2" fmla="*/ 242663 h 285750"/>
                <a:gd name="connsiteX3" fmla="*/ -76 w 238125"/>
                <a:gd name="connsiteY3" fmla="*/ 42638 h 285750"/>
                <a:gd name="connsiteX4" fmla="*/ 42786 w 238125"/>
                <a:gd name="connsiteY4" fmla="*/ -224 h 285750"/>
                <a:gd name="connsiteX5" fmla="*/ 195186 w 238125"/>
                <a:gd name="connsiteY5" fmla="*/ -224 h 285750"/>
                <a:gd name="connsiteX6" fmla="*/ 238049 w 238125"/>
                <a:gd name="connsiteY6" fmla="*/ 42638 h 285750"/>
                <a:gd name="connsiteX7" fmla="*/ 238049 w 238125"/>
                <a:gd name="connsiteY7" fmla="*/ 242663 h 285750"/>
                <a:gd name="connsiteX8" fmla="*/ 195186 w 238125"/>
                <a:gd name="connsiteY8" fmla="*/ 285526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5" h="285750">
                  <a:moveTo>
                    <a:pt x="195186" y="285526"/>
                  </a:moveTo>
                  <a:lnTo>
                    <a:pt x="42786" y="285526"/>
                  </a:lnTo>
                  <a:cubicBezTo>
                    <a:pt x="19126" y="285497"/>
                    <a:pt x="-57" y="266324"/>
                    <a:pt x="-76" y="242663"/>
                  </a:cubicBezTo>
                  <a:lnTo>
                    <a:pt x="-76" y="42638"/>
                  </a:lnTo>
                  <a:cubicBezTo>
                    <a:pt x="-57" y="18978"/>
                    <a:pt x="19126" y="-196"/>
                    <a:pt x="42786" y="-224"/>
                  </a:cubicBezTo>
                  <a:lnTo>
                    <a:pt x="195186" y="-224"/>
                  </a:lnTo>
                  <a:cubicBezTo>
                    <a:pt x="218847" y="-196"/>
                    <a:pt x="238020" y="18978"/>
                    <a:pt x="238049" y="42638"/>
                  </a:cubicBezTo>
                  <a:lnTo>
                    <a:pt x="238049" y="242663"/>
                  </a:lnTo>
                  <a:cubicBezTo>
                    <a:pt x="238020" y="266324"/>
                    <a:pt x="218847" y="285497"/>
                    <a:pt x="195186" y="285526"/>
                  </a:cubicBezTo>
                  <a:close/>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 name="任意多边形: 形状 47">
              <a:extLst>
                <a:ext uri="{FF2B5EF4-FFF2-40B4-BE49-F238E27FC236}">
                  <a16:creationId xmlns:a16="http://schemas.microsoft.com/office/drawing/2014/main" id="{07DAF3CB-7BD9-1CA9-A561-40DB899243D4}"/>
                </a:ext>
              </a:extLst>
            </p:cNvPr>
            <p:cNvSpPr/>
            <p:nvPr/>
          </p:nvSpPr>
          <p:spPr>
            <a:xfrm>
              <a:off x="10441579" y="3700491"/>
              <a:ext cx="942975" cy="1676400"/>
            </a:xfrm>
            <a:custGeom>
              <a:avLst/>
              <a:gdLst>
                <a:gd name="connsiteX0" fmla="*/ 861936 w 942975"/>
                <a:gd name="connsiteY0" fmla="*/ 1676176 h 1676400"/>
                <a:gd name="connsiteX1" fmla="*/ 80886 w 942975"/>
                <a:gd name="connsiteY1" fmla="*/ 1676176 h 1676400"/>
                <a:gd name="connsiteX2" fmla="*/ -76 w 942975"/>
                <a:gd name="connsiteY2" fmla="*/ 1595213 h 1676400"/>
                <a:gd name="connsiteX3" fmla="*/ -76 w 942975"/>
                <a:gd name="connsiteY3" fmla="*/ 80738 h 1676400"/>
                <a:gd name="connsiteX4" fmla="*/ 80886 w 942975"/>
                <a:gd name="connsiteY4" fmla="*/ -224 h 1676400"/>
                <a:gd name="connsiteX5" fmla="*/ 861936 w 942975"/>
                <a:gd name="connsiteY5" fmla="*/ -224 h 1676400"/>
                <a:gd name="connsiteX6" fmla="*/ 942899 w 942975"/>
                <a:gd name="connsiteY6" fmla="*/ 80738 h 1676400"/>
                <a:gd name="connsiteX7" fmla="*/ 942899 w 942975"/>
                <a:gd name="connsiteY7" fmla="*/ 1595213 h 1676400"/>
                <a:gd name="connsiteX8" fmla="*/ 861936 w 942975"/>
                <a:gd name="connsiteY8" fmla="*/ 1676176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5" h="1676400">
                  <a:moveTo>
                    <a:pt x="861936" y="1676176"/>
                  </a:moveTo>
                  <a:lnTo>
                    <a:pt x="80886" y="1676176"/>
                  </a:lnTo>
                  <a:cubicBezTo>
                    <a:pt x="36186" y="1676128"/>
                    <a:pt x="-28" y="1639905"/>
                    <a:pt x="-76" y="1595213"/>
                  </a:cubicBezTo>
                  <a:lnTo>
                    <a:pt x="-76" y="80738"/>
                  </a:lnTo>
                  <a:cubicBezTo>
                    <a:pt x="-28" y="36047"/>
                    <a:pt x="36186" y="-177"/>
                    <a:pt x="80886" y="-224"/>
                  </a:cubicBezTo>
                  <a:lnTo>
                    <a:pt x="861936" y="-224"/>
                  </a:lnTo>
                  <a:cubicBezTo>
                    <a:pt x="906628" y="-177"/>
                    <a:pt x="942842" y="36047"/>
                    <a:pt x="942899" y="80738"/>
                  </a:cubicBezTo>
                  <a:lnTo>
                    <a:pt x="942899" y="1595213"/>
                  </a:lnTo>
                  <a:cubicBezTo>
                    <a:pt x="942842" y="1639905"/>
                    <a:pt x="906628" y="1676128"/>
                    <a:pt x="861936" y="1676176"/>
                  </a:cubicBezTo>
                  <a:close/>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9" name="任意多边形: 形状 48">
              <a:extLst>
                <a:ext uri="{FF2B5EF4-FFF2-40B4-BE49-F238E27FC236}">
                  <a16:creationId xmlns:a16="http://schemas.microsoft.com/office/drawing/2014/main" id="{55698011-DE60-6D10-3532-B6E501E490B1}"/>
                </a:ext>
              </a:extLst>
            </p:cNvPr>
            <p:cNvSpPr/>
            <p:nvPr/>
          </p:nvSpPr>
          <p:spPr>
            <a:xfrm>
              <a:off x="9403354" y="3700491"/>
              <a:ext cx="1514475" cy="1676400"/>
            </a:xfrm>
            <a:custGeom>
              <a:avLst/>
              <a:gdLst>
                <a:gd name="connsiteX0" fmla="*/ 1433436 w 1514475"/>
                <a:gd name="connsiteY0" fmla="*/ 1676176 h 1676400"/>
                <a:gd name="connsiteX1" fmla="*/ 80886 w 1514475"/>
                <a:gd name="connsiteY1" fmla="*/ 1676176 h 1676400"/>
                <a:gd name="connsiteX2" fmla="*/ -76 w 1514475"/>
                <a:gd name="connsiteY2" fmla="*/ 1595213 h 1676400"/>
                <a:gd name="connsiteX3" fmla="*/ -76 w 1514475"/>
                <a:gd name="connsiteY3" fmla="*/ 80738 h 1676400"/>
                <a:gd name="connsiteX4" fmla="*/ 80886 w 1514475"/>
                <a:gd name="connsiteY4" fmla="*/ -224 h 1676400"/>
                <a:gd name="connsiteX5" fmla="*/ 1433436 w 1514475"/>
                <a:gd name="connsiteY5" fmla="*/ -224 h 1676400"/>
                <a:gd name="connsiteX6" fmla="*/ 1514399 w 1514475"/>
                <a:gd name="connsiteY6" fmla="*/ 80738 h 1676400"/>
                <a:gd name="connsiteX7" fmla="*/ 1514399 w 1514475"/>
                <a:gd name="connsiteY7" fmla="*/ 1595213 h 1676400"/>
                <a:gd name="connsiteX8" fmla="*/ 1433436 w 1514475"/>
                <a:gd name="connsiteY8" fmla="*/ 1676176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4475" h="1676400">
                  <a:moveTo>
                    <a:pt x="1433436" y="1676176"/>
                  </a:moveTo>
                  <a:lnTo>
                    <a:pt x="80886" y="1676176"/>
                  </a:lnTo>
                  <a:cubicBezTo>
                    <a:pt x="36186" y="1676128"/>
                    <a:pt x="-28" y="1639905"/>
                    <a:pt x="-76" y="1595213"/>
                  </a:cubicBezTo>
                  <a:lnTo>
                    <a:pt x="-76" y="80738"/>
                  </a:lnTo>
                  <a:cubicBezTo>
                    <a:pt x="-28" y="36047"/>
                    <a:pt x="36186" y="-177"/>
                    <a:pt x="80886" y="-224"/>
                  </a:cubicBezTo>
                  <a:lnTo>
                    <a:pt x="1433436" y="-224"/>
                  </a:lnTo>
                  <a:cubicBezTo>
                    <a:pt x="1478128" y="-177"/>
                    <a:pt x="1514342" y="36047"/>
                    <a:pt x="1514399" y="80738"/>
                  </a:cubicBezTo>
                  <a:lnTo>
                    <a:pt x="1514399" y="1595213"/>
                  </a:lnTo>
                  <a:cubicBezTo>
                    <a:pt x="1514342" y="1639905"/>
                    <a:pt x="1478128" y="1676128"/>
                    <a:pt x="1433436" y="1676176"/>
                  </a:cubicBezTo>
                  <a:close/>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0" name="任意多边形: 形状 49">
              <a:extLst>
                <a:ext uri="{FF2B5EF4-FFF2-40B4-BE49-F238E27FC236}">
                  <a16:creationId xmlns:a16="http://schemas.microsoft.com/office/drawing/2014/main" id="{4FA358E3-F680-A537-E6F0-78514BE469DB}"/>
                </a:ext>
              </a:extLst>
            </p:cNvPr>
            <p:cNvSpPr/>
            <p:nvPr/>
          </p:nvSpPr>
          <p:spPr>
            <a:xfrm>
              <a:off x="9679579" y="3462366"/>
              <a:ext cx="238125" cy="285750"/>
            </a:xfrm>
            <a:custGeom>
              <a:avLst/>
              <a:gdLst>
                <a:gd name="connsiteX0" fmla="*/ 195186 w 238125"/>
                <a:gd name="connsiteY0" fmla="*/ 285526 h 285750"/>
                <a:gd name="connsiteX1" fmla="*/ 42786 w 238125"/>
                <a:gd name="connsiteY1" fmla="*/ 285526 h 285750"/>
                <a:gd name="connsiteX2" fmla="*/ -76 w 238125"/>
                <a:gd name="connsiteY2" fmla="*/ 242663 h 285750"/>
                <a:gd name="connsiteX3" fmla="*/ -76 w 238125"/>
                <a:gd name="connsiteY3" fmla="*/ 42638 h 285750"/>
                <a:gd name="connsiteX4" fmla="*/ 42786 w 238125"/>
                <a:gd name="connsiteY4" fmla="*/ -224 h 285750"/>
                <a:gd name="connsiteX5" fmla="*/ 195186 w 238125"/>
                <a:gd name="connsiteY5" fmla="*/ -224 h 285750"/>
                <a:gd name="connsiteX6" fmla="*/ 238049 w 238125"/>
                <a:gd name="connsiteY6" fmla="*/ 42638 h 285750"/>
                <a:gd name="connsiteX7" fmla="*/ 238049 w 238125"/>
                <a:gd name="connsiteY7" fmla="*/ 242663 h 285750"/>
                <a:gd name="connsiteX8" fmla="*/ 195186 w 238125"/>
                <a:gd name="connsiteY8" fmla="*/ 285526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5" h="285750">
                  <a:moveTo>
                    <a:pt x="195186" y="285526"/>
                  </a:moveTo>
                  <a:lnTo>
                    <a:pt x="42786" y="285526"/>
                  </a:lnTo>
                  <a:cubicBezTo>
                    <a:pt x="19126" y="285497"/>
                    <a:pt x="-57" y="266324"/>
                    <a:pt x="-76" y="242663"/>
                  </a:cubicBezTo>
                  <a:lnTo>
                    <a:pt x="-76" y="42638"/>
                  </a:lnTo>
                  <a:cubicBezTo>
                    <a:pt x="-57" y="18978"/>
                    <a:pt x="19126" y="-196"/>
                    <a:pt x="42786" y="-224"/>
                  </a:cubicBezTo>
                  <a:lnTo>
                    <a:pt x="195186" y="-224"/>
                  </a:lnTo>
                  <a:cubicBezTo>
                    <a:pt x="218847" y="-196"/>
                    <a:pt x="238020" y="18978"/>
                    <a:pt x="238049" y="42638"/>
                  </a:cubicBezTo>
                  <a:lnTo>
                    <a:pt x="238049" y="242663"/>
                  </a:lnTo>
                  <a:cubicBezTo>
                    <a:pt x="238020" y="266324"/>
                    <a:pt x="218847" y="285497"/>
                    <a:pt x="195186" y="285526"/>
                  </a:cubicBezTo>
                  <a:close/>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1" name="任意多边形: 形状 50">
              <a:extLst>
                <a:ext uri="{FF2B5EF4-FFF2-40B4-BE49-F238E27FC236}">
                  <a16:creationId xmlns:a16="http://schemas.microsoft.com/office/drawing/2014/main" id="{D71BAA64-6DCA-17D7-D232-A7EB88AD3501}"/>
                </a:ext>
              </a:extLst>
            </p:cNvPr>
            <p:cNvSpPr/>
            <p:nvPr/>
          </p:nvSpPr>
          <p:spPr>
            <a:xfrm>
              <a:off x="9870079" y="4124354"/>
              <a:ext cx="228600" cy="323850"/>
            </a:xfrm>
            <a:custGeom>
              <a:avLst/>
              <a:gdLst>
                <a:gd name="connsiteX0" fmla="*/ 204711 w 228600"/>
                <a:gd name="connsiteY0" fmla="*/ 323626 h 323850"/>
                <a:gd name="connsiteX1" fmla="*/ 23736 w 228600"/>
                <a:gd name="connsiteY1" fmla="*/ 323626 h 323850"/>
                <a:gd name="connsiteX2" fmla="*/ -76 w 228600"/>
                <a:gd name="connsiteY2" fmla="*/ 299813 h 323850"/>
                <a:gd name="connsiteX3" fmla="*/ -76 w 228600"/>
                <a:gd name="connsiteY3" fmla="*/ 23588 h 323850"/>
                <a:gd name="connsiteX4" fmla="*/ 23736 w 228600"/>
                <a:gd name="connsiteY4" fmla="*/ -224 h 323850"/>
                <a:gd name="connsiteX5" fmla="*/ 204711 w 228600"/>
                <a:gd name="connsiteY5" fmla="*/ -224 h 323850"/>
                <a:gd name="connsiteX6" fmla="*/ 228524 w 228600"/>
                <a:gd name="connsiteY6" fmla="*/ 23588 h 323850"/>
                <a:gd name="connsiteX7" fmla="*/ 228524 w 228600"/>
                <a:gd name="connsiteY7" fmla="*/ 299813 h 323850"/>
                <a:gd name="connsiteX8" fmla="*/ 204711 w 228600"/>
                <a:gd name="connsiteY8" fmla="*/ 323626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23850">
                  <a:moveTo>
                    <a:pt x="204711" y="323626"/>
                  </a:moveTo>
                  <a:lnTo>
                    <a:pt x="23736" y="323626"/>
                  </a:lnTo>
                  <a:cubicBezTo>
                    <a:pt x="10592" y="323607"/>
                    <a:pt x="-67" y="312958"/>
                    <a:pt x="-76" y="299813"/>
                  </a:cubicBezTo>
                  <a:lnTo>
                    <a:pt x="-76" y="23588"/>
                  </a:lnTo>
                  <a:cubicBezTo>
                    <a:pt x="-67" y="10444"/>
                    <a:pt x="10592" y="-205"/>
                    <a:pt x="23736" y="-224"/>
                  </a:cubicBezTo>
                  <a:lnTo>
                    <a:pt x="204711" y="-224"/>
                  </a:lnTo>
                  <a:cubicBezTo>
                    <a:pt x="217856" y="-205"/>
                    <a:pt x="228505" y="10444"/>
                    <a:pt x="228524" y="23588"/>
                  </a:cubicBezTo>
                  <a:lnTo>
                    <a:pt x="228524" y="299813"/>
                  </a:lnTo>
                  <a:cubicBezTo>
                    <a:pt x="228505" y="312958"/>
                    <a:pt x="217856" y="323607"/>
                    <a:pt x="204711" y="323626"/>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2" name="任意多边形: 形状 51">
              <a:extLst>
                <a:ext uri="{FF2B5EF4-FFF2-40B4-BE49-F238E27FC236}">
                  <a16:creationId xmlns:a16="http://schemas.microsoft.com/office/drawing/2014/main" id="{17DE5CB9-B637-0E80-BEFA-83A7C646EF4C}"/>
                </a:ext>
              </a:extLst>
            </p:cNvPr>
            <p:cNvSpPr/>
            <p:nvPr/>
          </p:nvSpPr>
          <p:spPr>
            <a:xfrm>
              <a:off x="10222504" y="4124354"/>
              <a:ext cx="228600" cy="323850"/>
            </a:xfrm>
            <a:custGeom>
              <a:avLst/>
              <a:gdLst>
                <a:gd name="connsiteX0" fmla="*/ 204711 w 228600"/>
                <a:gd name="connsiteY0" fmla="*/ 323626 h 323850"/>
                <a:gd name="connsiteX1" fmla="*/ 23736 w 228600"/>
                <a:gd name="connsiteY1" fmla="*/ 323626 h 323850"/>
                <a:gd name="connsiteX2" fmla="*/ -76 w 228600"/>
                <a:gd name="connsiteY2" fmla="*/ 299813 h 323850"/>
                <a:gd name="connsiteX3" fmla="*/ -76 w 228600"/>
                <a:gd name="connsiteY3" fmla="*/ 23588 h 323850"/>
                <a:gd name="connsiteX4" fmla="*/ 23736 w 228600"/>
                <a:gd name="connsiteY4" fmla="*/ -224 h 323850"/>
                <a:gd name="connsiteX5" fmla="*/ 204711 w 228600"/>
                <a:gd name="connsiteY5" fmla="*/ -224 h 323850"/>
                <a:gd name="connsiteX6" fmla="*/ 228524 w 228600"/>
                <a:gd name="connsiteY6" fmla="*/ 23588 h 323850"/>
                <a:gd name="connsiteX7" fmla="*/ 228524 w 228600"/>
                <a:gd name="connsiteY7" fmla="*/ 299813 h 323850"/>
                <a:gd name="connsiteX8" fmla="*/ 204711 w 228600"/>
                <a:gd name="connsiteY8" fmla="*/ 323626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23850">
                  <a:moveTo>
                    <a:pt x="204711" y="323626"/>
                  </a:moveTo>
                  <a:lnTo>
                    <a:pt x="23736" y="323626"/>
                  </a:lnTo>
                  <a:cubicBezTo>
                    <a:pt x="10592" y="323607"/>
                    <a:pt x="-67" y="312958"/>
                    <a:pt x="-76" y="299813"/>
                  </a:cubicBezTo>
                  <a:lnTo>
                    <a:pt x="-76" y="23588"/>
                  </a:lnTo>
                  <a:cubicBezTo>
                    <a:pt x="-67" y="10444"/>
                    <a:pt x="10592" y="-205"/>
                    <a:pt x="23736" y="-224"/>
                  </a:cubicBezTo>
                  <a:lnTo>
                    <a:pt x="204711" y="-224"/>
                  </a:lnTo>
                  <a:cubicBezTo>
                    <a:pt x="217856" y="-205"/>
                    <a:pt x="228505" y="10444"/>
                    <a:pt x="228524" y="23588"/>
                  </a:cubicBezTo>
                  <a:lnTo>
                    <a:pt x="228524" y="299813"/>
                  </a:lnTo>
                  <a:cubicBezTo>
                    <a:pt x="228505" y="312958"/>
                    <a:pt x="217856" y="323607"/>
                    <a:pt x="204711" y="323626"/>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3" name="任意多边形: 形状 52">
              <a:extLst>
                <a:ext uri="{FF2B5EF4-FFF2-40B4-BE49-F238E27FC236}">
                  <a16:creationId xmlns:a16="http://schemas.microsoft.com/office/drawing/2014/main" id="{5B8B08AD-8AE6-23B2-548F-23DD84985E13}"/>
                </a:ext>
              </a:extLst>
            </p:cNvPr>
            <p:cNvSpPr/>
            <p:nvPr/>
          </p:nvSpPr>
          <p:spPr>
            <a:xfrm>
              <a:off x="9870079" y="4629179"/>
              <a:ext cx="228600" cy="323850"/>
            </a:xfrm>
            <a:custGeom>
              <a:avLst/>
              <a:gdLst>
                <a:gd name="connsiteX0" fmla="*/ 204711 w 228600"/>
                <a:gd name="connsiteY0" fmla="*/ 323626 h 323850"/>
                <a:gd name="connsiteX1" fmla="*/ 23736 w 228600"/>
                <a:gd name="connsiteY1" fmla="*/ 323626 h 323850"/>
                <a:gd name="connsiteX2" fmla="*/ -76 w 228600"/>
                <a:gd name="connsiteY2" fmla="*/ 299813 h 323850"/>
                <a:gd name="connsiteX3" fmla="*/ -76 w 228600"/>
                <a:gd name="connsiteY3" fmla="*/ 23588 h 323850"/>
                <a:gd name="connsiteX4" fmla="*/ 23736 w 228600"/>
                <a:gd name="connsiteY4" fmla="*/ -224 h 323850"/>
                <a:gd name="connsiteX5" fmla="*/ 204711 w 228600"/>
                <a:gd name="connsiteY5" fmla="*/ -224 h 323850"/>
                <a:gd name="connsiteX6" fmla="*/ 228524 w 228600"/>
                <a:gd name="connsiteY6" fmla="*/ 23588 h 323850"/>
                <a:gd name="connsiteX7" fmla="*/ 228524 w 228600"/>
                <a:gd name="connsiteY7" fmla="*/ 299813 h 323850"/>
                <a:gd name="connsiteX8" fmla="*/ 204711 w 228600"/>
                <a:gd name="connsiteY8" fmla="*/ 323626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23850">
                  <a:moveTo>
                    <a:pt x="204711" y="323626"/>
                  </a:moveTo>
                  <a:lnTo>
                    <a:pt x="23736" y="323626"/>
                  </a:lnTo>
                  <a:cubicBezTo>
                    <a:pt x="10592" y="323607"/>
                    <a:pt x="-67" y="312958"/>
                    <a:pt x="-76" y="299813"/>
                  </a:cubicBezTo>
                  <a:lnTo>
                    <a:pt x="-76" y="23588"/>
                  </a:lnTo>
                  <a:cubicBezTo>
                    <a:pt x="-67" y="10444"/>
                    <a:pt x="10592" y="-205"/>
                    <a:pt x="23736" y="-224"/>
                  </a:cubicBezTo>
                  <a:lnTo>
                    <a:pt x="204711" y="-224"/>
                  </a:lnTo>
                  <a:cubicBezTo>
                    <a:pt x="217856" y="-205"/>
                    <a:pt x="228505" y="10444"/>
                    <a:pt x="228524" y="23588"/>
                  </a:cubicBezTo>
                  <a:lnTo>
                    <a:pt x="228524" y="299813"/>
                  </a:lnTo>
                  <a:cubicBezTo>
                    <a:pt x="228505" y="312958"/>
                    <a:pt x="217856" y="323607"/>
                    <a:pt x="204711" y="323626"/>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4" name="任意多边形: 形状 53">
              <a:extLst>
                <a:ext uri="{FF2B5EF4-FFF2-40B4-BE49-F238E27FC236}">
                  <a16:creationId xmlns:a16="http://schemas.microsoft.com/office/drawing/2014/main" id="{5B2C8365-00CC-CE46-657B-DFDF31659095}"/>
                </a:ext>
              </a:extLst>
            </p:cNvPr>
            <p:cNvSpPr/>
            <p:nvPr/>
          </p:nvSpPr>
          <p:spPr>
            <a:xfrm>
              <a:off x="10222504" y="4629179"/>
              <a:ext cx="228600" cy="323850"/>
            </a:xfrm>
            <a:custGeom>
              <a:avLst/>
              <a:gdLst>
                <a:gd name="connsiteX0" fmla="*/ 204711 w 228600"/>
                <a:gd name="connsiteY0" fmla="*/ 323626 h 323850"/>
                <a:gd name="connsiteX1" fmla="*/ 23736 w 228600"/>
                <a:gd name="connsiteY1" fmla="*/ 323626 h 323850"/>
                <a:gd name="connsiteX2" fmla="*/ -76 w 228600"/>
                <a:gd name="connsiteY2" fmla="*/ 299813 h 323850"/>
                <a:gd name="connsiteX3" fmla="*/ -76 w 228600"/>
                <a:gd name="connsiteY3" fmla="*/ 23588 h 323850"/>
                <a:gd name="connsiteX4" fmla="*/ 23736 w 228600"/>
                <a:gd name="connsiteY4" fmla="*/ -224 h 323850"/>
                <a:gd name="connsiteX5" fmla="*/ 204711 w 228600"/>
                <a:gd name="connsiteY5" fmla="*/ -224 h 323850"/>
                <a:gd name="connsiteX6" fmla="*/ 228524 w 228600"/>
                <a:gd name="connsiteY6" fmla="*/ 23588 h 323850"/>
                <a:gd name="connsiteX7" fmla="*/ 228524 w 228600"/>
                <a:gd name="connsiteY7" fmla="*/ 299813 h 323850"/>
                <a:gd name="connsiteX8" fmla="*/ 204711 w 228600"/>
                <a:gd name="connsiteY8" fmla="*/ 323626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323850">
                  <a:moveTo>
                    <a:pt x="204711" y="323626"/>
                  </a:moveTo>
                  <a:lnTo>
                    <a:pt x="23736" y="323626"/>
                  </a:lnTo>
                  <a:cubicBezTo>
                    <a:pt x="10592" y="323607"/>
                    <a:pt x="-67" y="312958"/>
                    <a:pt x="-76" y="299813"/>
                  </a:cubicBezTo>
                  <a:lnTo>
                    <a:pt x="-76" y="23588"/>
                  </a:lnTo>
                  <a:cubicBezTo>
                    <a:pt x="-67" y="10444"/>
                    <a:pt x="10592" y="-205"/>
                    <a:pt x="23736" y="-224"/>
                  </a:cubicBezTo>
                  <a:lnTo>
                    <a:pt x="204711" y="-224"/>
                  </a:lnTo>
                  <a:cubicBezTo>
                    <a:pt x="217856" y="-205"/>
                    <a:pt x="228505" y="10444"/>
                    <a:pt x="228524" y="23588"/>
                  </a:cubicBezTo>
                  <a:lnTo>
                    <a:pt x="228524" y="299813"/>
                  </a:lnTo>
                  <a:cubicBezTo>
                    <a:pt x="228505" y="312958"/>
                    <a:pt x="217856" y="323607"/>
                    <a:pt x="204711" y="323626"/>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5" name="任意多边形: 形状 54">
              <a:extLst>
                <a:ext uri="{FF2B5EF4-FFF2-40B4-BE49-F238E27FC236}">
                  <a16:creationId xmlns:a16="http://schemas.microsoft.com/office/drawing/2014/main" id="{228A75B3-1B45-11B7-A377-54F5D98DECF1}"/>
                </a:ext>
              </a:extLst>
            </p:cNvPr>
            <p:cNvSpPr/>
            <p:nvPr/>
          </p:nvSpPr>
          <p:spPr>
            <a:xfrm>
              <a:off x="8592819" y="5362604"/>
              <a:ext cx="3600000" cy="19050"/>
            </a:xfrm>
            <a:custGeom>
              <a:avLst/>
              <a:gdLst>
                <a:gd name="connsiteX0" fmla="*/ 9970671 w 9980272"/>
                <a:gd name="connsiteY0" fmla="*/ 18826 h 19050"/>
                <a:gd name="connsiteX1" fmla="*/ 9449 w 9980272"/>
                <a:gd name="connsiteY1" fmla="*/ 18826 h 19050"/>
                <a:gd name="connsiteX2" fmla="*/ -76 w 9980272"/>
                <a:gd name="connsiteY2" fmla="*/ 9301 h 19050"/>
                <a:gd name="connsiteX3" fmla="*/ 9449 w 9980272"/>
                <a:gd name="connsiteY3" fmla="*/ -224 h 19050"/>
                <a:gd name="connsiteX4" fmla="*/ 9970671 w 9980272"/>
                <a:gd name="connsiteY4" fmla="*/ -224 h 19050"/>
                <a:gd name="connsiteX5" fmla="*/ 9980196 w 9980272"/>
                <a:gd name="connsiteY5" fmla="*/ 9301 h 19050"/>
                <a:gd name="connsiteX6" fmla="*/ 9970671 w 9980272"/>
                <a:gd name="connsiteY6" fmla="*/ 1882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0272" h="19050">
                  <a:moveTo>
                    <a:pt x="9970671" y="18826"/>
                  </a:moveTo>
                  <a:lnTo>
                    <a:pt x="9449" y="18826"/>
                  </a:lnTo>
                  <a:cubicBezTo>
                    <a:pt x="4188" y="18826"/>
                    <a:pt x="-76" y="14559"/>
                    <a:pt x="-76" y="9301"/>
                  </a:cubicBezTo>
                  <a:cubicBezTo>
                    <a:pt x="-76" y="4043"/>
                    <a:pt x="4188" y="-224"/>
                    <a:pt x="9449" y="-224"/>
                  </a:cubicBezTo>
                  <a:lnTo>
                    <a:pt x="9970671" y="-224"/>
                  </a:lnTo>
                  <a:cubicBezTo>
                    <a:pt x="9975909" y="-224"/>
                    <a:pt x="9980196" y="4043"/>
                    <a:pt x="9980196" y="9301"/>
                  </a:cubicBezTo>
                  <a:cubicBezTo>
                    <a:pt x="9980196" y="14559"/>
                    <a:pt x="9975909" y="18826"/>
                    <a:pt x="9970671" y="18826"/>
                  </a:cubicBezTo>
                  <a:close/>
                </a:path>
              </a:pathLst>
            </a:custGeom>
            <a:solidFill>
              <a:schemeClr val="accent6">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57" name="任意多边形: 形状 56">
              <a:extLst>
                <a:ext uri="{FF2B5EF4-FFF2-40B4-BE49-F238E27FC236}">
                  <a16:creationId xmlns:a16="http://schemas.microsoft.com/office/drawing/2014/main" id="{591C1618-2717-18D6-789B-7D935B2DEF0C}"/>
                </a:ext>
              </a:extLst>
            </p:cNvPr>
            <p:cNvSpPr/>
            <p:nvPr/>
          </p:nvSpPr>
          <p:spPr>
            <a:xfrm>
              <a:off x="8141292" y="5695979"/>
              <a:ext cx="904875" cy="19050"/>
            </a:xfrm>
            <a:custGeom>
              <a:avLst/>
              <a:gdLst>
                <a:gd name="connsiteX0" fmla="*/ 895274 w 904875"/>
                <a:gd name="connsiteY0" fmla="*/ 18826 h 19050"/>
                <a:gd name="connsiteX1" fmla="*/ 9449 w 904875"/>
                <a:gd name="connsiteY1" fmla="*/ 18826 h 19050"/>
                <a:gd name="connsiteX2" fmla="*/ -76 w 904875"/>
                <a:gd name="connsiteY2" fmla="*/ 9301 h 19050"/>
                <a:gd name="connsiteX3" fmla="*/ 9449 w 904875"/>
                <a:gd name="connsiteY3" fmla="*/ -224 h 19050"/>
                <a:gd name="connsiteX4" fmla="*/ 895274 w 904875"/>
                <a:gd name="connsiteY4" fmla="*/ -224 h 19050"/>
                <a:gd name="connsiteX5" fmla="*/ 904799 w 904875"/>
                <a:gd name="connsiteY5" fmla="*/ 9301 h 19050"/>
                <a:gd name="connsiteX6" fmla="*/ 895274 w 904875"/>
                <a:gd name="connsiteY6" fmla="*/ 1882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5" h="19050">
                  <a:moveTo>
                    <a:pt x="895274" y="18826"/>
                  </a:moveTo>
                  <a:lnTo>
                    <a:pt x="9449" y="18826"/>
                  </a:lnTo>
                  <a:cubicBezTo>
                    <a:pt x="4181" y="18826"/>
                    <a:pt x="-76" y="14559"/>
                    <a:pt x="-76" y="9301"/>
                  </a:cubicBezTo>
                  <a:cubicBezTo>
                    <a:pt x="-76" y="4043"/>
                    <a:pt x="4181" y="-224"/>
                    <a:pt x="9449" y="-224"/>
                  </a:cubicBezTo>
                  <a:lnTo>
                    <a:pt x="895274" y="-224"/>
                  </a:lnTo>
                  <a:cubicBezTo>
                    <a:pt x="900532" y="-224"/>
                    <a:pt x="904799" y="4043"/>
                    <a:pt x="904799" y="9301"/>
                  </a:cubicBezTo>
                  <a:cubicBezTo>
                    <a:pt x="904799" y="14559"/>
                    <a:pt x="900532" y="18826"/>
                    <a:pt x="895274" y="18826"/>
                  </a:cubicBezTo>
                  <a:close/>
                </a:path>
              </a:pathLst>
            </a:custGeom>
            <a:solidFill>
              <a:schemeClr val="accent6">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63" name="任意多边形: 形状 62">
              <a:extLst>
                <a:ext uri="{FF2B5EF4-FFF2-40B4-BE49-F238E27FC236}">
                  <a16:creationId xmlns:a16="http://schemas.microsoft.com/office/drawing/2014/main" id="{90640108-417A-BC5D-19EF-0D0F64C4B77D}"/>
                </a:ext>
              </a:extLst>
            </p:cNvPr>
            <p:cNvSpPr/>
            <p:nvPr/>
          </p:nvSpPr>
          <p:spPr>
            <a:xfrm>
              <a:off x="11598867" y="4122715"/>
              <a:ext cx="609619" cy="872204"/>
            </a:xfrm>
            <a:custGeom>
              <a:avLst/>
              <a:gdLst>
                <a:gd name="connsiteX0" fmla="*/ 609543 w 609619"/>
                <a:gd name="connsiteY0" fmla="*/ 567180 h 872204"/>
                <a:gd name="connsiteX1" fmla="*/ 304724 w 609619"/>
                <a:gd name="connsiteY1" fmla="*/ -224 h 872204"/>
                <a:gd name="connsiteX2" fmla="*/ -76 w 609619"/>
                <a:gd name="connsiteY2" fmla="*/ 567180 h 872204"/>
                <a:gd name="connsiteX3" fmla="*/ 304724 w 609619"/>
                <a:gd name="connsiteY3" fmla="*/ 871980 h 872204"/>
                <a:gd name="connsiteX4" fmla="*/ 609543 w 609619"/>
                <a:gd name="connsiteY4" fmla="*/ 567180 h 87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19" h="872204">
                  <a:moveTo>
                    <a:pt x="609543" y="567180"/>
                  </a:moveTo>
                  <a:cubicBezTo>
                    <a:pt x="609543" y="398959"/>
                    <a:pt x="473059" y="-224"/>
                    <a:pt x="304724" y="-224"/>
                  </a:cubicBezTo>
                  <a:cubicBezTo>
                    <a:pt x="136388" y="-224"/>
                    <a:pt x="-76" y="398959"/>
                    <a:pt x="-76" y="567180"/>
                  </a:cubicBezTo>
                  <a:cubicBezTo>
                    <a:pt x="-76" y="735525"/>
                    <a:pt x="136388" y="871980"/>
                    <a:pt x="304724" y="871980"/>
                  </a:cubicBezTo>
                  <a:cubicBezTo>
                    <a:pt x="473059" y="871980"/>
                    <a:pt x="609543" y="735525"/>
                    <a:pt x="609543" y="567180"/>
                  </a:cubicBezTo>
                  <a:close/>
                </a:path>
              </a:pathLst>
            </a:custGeom>
            <a:solidFill>
              <a:srgbClr val="E6E6E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48" name="任意多边形: 形状 447">
              <a:extLst>
                <a:ext uri="{FF2B5EF4-FFF2-40B4-BE49-F238E27FC236}">
                  <a16:creationId xmlns:a16="http://schemas.microsoft.com/office/drawing/2014/main" id="{822C659E-41E5-DFFE-B0EC-BDB248D79AFD}"/>
                </a:ext>
              </a:extLst>
            </p:cNvPr>
            <p:cNvSpPr/>
            <p:nvPr/>
          </p:nvSpPr>
          <p:spPr>
            <a:xfrm>
              <a:off x="11522667" y="4122715"/>
              <a:ext cx="609600" cy="872204"/>
            </a:xfrm>
            <a:custGeom>
              <a:avLst/>
              <a:gdLst>
                <a:gd name="connsiteX0" fmla="*/ 609524 w 609600"/>
                <a:gd name="connsiteY0" fmla="*/ 567180 h 872204"/>
                <a:gd name="connsiteX1" fmla="*/ 304724 w 609600"/>
                <a:gd name="connsiteY1" fmla="*/ -224 h 872204"/>
                <a:gd name="connsiteX2" fmla="*/ -76 w 609600"/>
                <a:gd name="connsiteY2" fmla="*/ 567180 h 872204"/>
                <a:gd name="connsiteX3" fmla="*/ 304724 w 609600"/>
                <a:gd name="connsiteY3" fmla="*/ 871980 h 872204"/>
                <a:gd name="connsiteX4" fmla="*/ 609524 w 609600"/>
                <a:gd name="connsiteY4" fmla="*/ 567180 h 87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872204">
                  <a:moveTo>
                    <a:pt x="609524" y="567180"/>
                  </a:moveTo>
                  <a:cubicBezTo>
                    <a:pt x="609524" y="398959"/>
                    <a:pt x="473059" y="-224"/>
                    <a:pt x="304724" y="-224"/>
                  </a:cubicBezTo>
                  <a:cubicBezTo>
                    <a:pt x="136388" y="-224"/>
                    <a:pt x="-76" y="398959"/>
                    <a:pt x="-76" y="567180"/>
                  </a:cubicBezTo>
                  <a:cubicBezTo>
                    <a:pt x="-76" y="735525"/>
                    <a:pt x="136388" y="871980"/>
                    <a:pt x="304724" y="871980"/>
                  </a:cubicBezTo>
                  <a:cubicBezTo>
                    <a:pt x="473059" y="871980"/>
                    <a:pt x="609524" y="735525"/>
                    <a:pt x="609524" y="567180"/>
                  </a:cubicBezTo>
                  <a:close/>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49" name="任意多边形: 形状 448">
              <a:extLst>
                <a:ext uri="{FF2B5EF4-FFF2-40B4-BE49-F238E27FC236}">
                  <a16:creationId xmlns:a16="http://schemas.microsoft.com/office/drawing/2014/main" id="{D02A94F1-7E7C-A158-9387-D450F9A15B51}"/>
                </a:ext>
              </a:extLst>
            </p:cNvPr>
            <p:cNvSpPr/>
            <p:nvPr/>
          </p:nvSpPr>
          <p:spPr>
            <a:xfrm>
              <a:off x="11827467" y="4503525"/>
              <a:ext cx="19050" cy="868117"/>
            </a:xfrm>
            <a:custGeom>
              <a:avLst/>
              <a:gdLst>
                <a:gd name="connsiteX0" fmla="*/ 9449 w 19050"/>
                <a:gd name="connsiteY0" fmla="*/ 867894 h 868117"/>
                <a:gd name="connsiteX1" fmla="*/ -76 w 19050"/>
                <a:gd name="connsiteY1" fmla="*/ 858369 h 868117"/>
                <a:gd name="connsiteX2" fmla="*/ -76 w 19050"/>
                <a:gd name="connsiteY2" fmla="*/ 9301 h 868117"/>
                <a:gd name="connsiteX3" fmla="*/ 9449 w 19050"/>
                <a:gd name="connsiteY3" fmla="*/ -224 h 868117"/>
                <a:gd name="connsiteX4" fmla="*/ 18974 w 19050"/>
                <a:gd name="connsiteY4" fmla="*/ 9301 h 868117"/>
                <a:gd name="connsiteX5" fmla="*/ 18974 w 19050"/>
                <a:gd name="connsiteY5" fmla="*/ 858369 h 868117"/>
                <a:gd name="connsiteX6" fmla="*/ 9449 w 19050"/>
                <a:gd name="connsiteY6" fmla="*/ 867894 h 86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868117">
                  <a:moveTo>
                    <a:pt x="9449" y="867894"/>
                  </a:moveTo>
                  <a:cubicBezTo>
                    <a:pt x="4181" y="867894"/>
                    <a:pt x="-76" y="863627"/>
                    <a:pt x="-76" y="858369"/>
                  </a:cubicBezTo>
                  <a:lnTo>
                    <a:pt x="-76" y="9301"/>
                  </a:lnTo>
                  <a:cubicBezTo>
                    <a:pt x="-76" y="4043"/>
                    <a:pt x="4181" y="-224"/>
                    <a:pt x="9449" y="-224"/>
                  </a:cubicBezTo>
                  <a:cubicBezTo>
                    <a:pt x="14707" y="-224"/>
                    <a:pt x="18974" y="4043"/>
                    <a:pt x="18974" y="9301"/>
                  </a:cubicBezTo>
                  <a:lnTo>
                    <a:pt x="18974" y="858369"/>
                  </a:lnTo>
                  <a:cubicBezTo>
                    <a:pt x="18974" y="863627"/>
                    <a:pt x="14707" y="867894"/>
                    <a:pt x="9449" y="867894"/>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0" name="任意多边形: 形状 449">
              <a:extLst>
                <a:ext uri="{FF2B5EF4-FFF2-40B4-BE49-F238E27FC236}">
                  <a16:creationId xmlns:a16="http://schemas.microsoft.com/office/drawing/2014/main" id="{79120C3A-3C1C-6D17-ADE9-F06DC6BC3013}"/>
                </a:ext>
              </a:extLst>
            </p:cNvPr>
            <p:cNvSpPr/>
            <p:nvPr/>
          </p:nvSpPr>
          <p:spPr>
            <a:xfrm>
              <a:off x="11827467" y="4508625"/>
              <a:ext cx="143610" cy="143622"/>
            </a:xfrm>
            <a:custGeom>
              <a:avLst/>
              <a:gdLst>
                <a:gd name="connsiteX0" fmla="*/ 9449 w 143610"/>
                <a:gd name="connsiteY0" fmla="*/ 143399 h 143622"/>
                <a:gd name="connsiteX1" fmla="*/ -76 w 143610"/>
                <a:gd name="connsiteY1" fmla="*/ 133864 h 143622"/>
                <a:gd name="connsiteX2" fmla="*/ 2714 w 143610"/>
                <a:gd name="connsiteY2" fmla="*/ 127140 h 143622"/>
                <a:gd name="connsiteX3" fmla="*/ 127273 w 143610"/>
                <a:gd name="connsiteY3" fmla="*/ 2562 h 143622"/>
                <a:gd name="connsiteX4" fmla="*/ 140741 w 143610"/>
                <a:gd name="connsiteY4" fmla="*/ 2562 h 143622"/>
                <a:gd name="connsiteX5" fmla="*/ 140741 w 143610"/>
                <a:gd name="connsiteY5" fmla="*/ 16040 h 143622"/>
                <a:gd name="connsiteX6" fmla="*/ 16183 w 143610"/>
                <a:gd name="connsiteY6" fmla="*/ 140608 h 143622"/>
                <a:gd name="connsiteX7" fmla="*/ 9449 w 143610"/>
                <a:gd name="connsiteY7" fmla="*/ 143399 h 14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10" h="143622">
                  <a:moveTo>
                    <a:pt x="9449" y="143399"/>
                  </a:moveTo>
                  <a:cubicBezTo>
                    <a:pt x="4181" y="143389"/>
                    <a:pt x="-76" y="139132"/>
                    <a:pt x="-76" y="133864"/>
                  </a:cubicBezTo>
                  <a:cubicBezTo>
                    <a:pt x="-76" y="131340"/>
                    <a:pt x="924" y="128921"/>
                    <a:pt x="2714" y="127140"/>
                  </a:cubicBezTo>
                  <a:lnTo>
                    <a:pt x="127273" y="2562"/>
                  </a:lnTo>
                  <a:cubicBezTo>
                    <a:pt x="130997" y="-1153"/>
                    <a:pt x="137027" y="-1153"/>
                    <a:pt x="140741" y="2562"/>
                  </a:cubicBezTo>
                  <a:cubicBezTo>
                    <a:pt x="144466" y="6286"/>
                    <a:pt x="144466" y="12315"/>
                    <a:pt x="140741" y="16040"/>
                  </a:cubicBezTo>
                  <a:lnTo>
                    <a:pt x="16183" y="140608"/>
                  </a:lnTo>
                  <a:cubicBezTo>
                    <a:pt x="14392" y="142399"/>
                    <a:pt x="11973" y="143399"/>
                    <a:pt x="9449" y="143399"/>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1" name="任意多边形: 形状 450">
              <a:extLst>
                <a:ext uri="{FF2B5EF4-FFF2-40B4-BE49-F238E27FC236}">
                  <a16:creationId xmlns:a16="http://schemas.microsoft.com/office/drawing/2014/main" id="{C9A36148-B9ED-8D52-8737-6E209CA6813A}"/>
                </a:ext>
              </a:extLst>
            </p:cNvPr>
            <p:cNvSpPr/>
            <p:nvPr/>
          </p:nvSpPr>
          <p:spPr>
            <a:xfrm>
              <a:off x="8450844" y="4538691"/>
              <a:ext cx="257175" cy="257175"/>
            </a:xfrm>
            <a:custGeom>
              <a:avLst/>
              <a:gdLst>
                <a:gd name="connsiteX0" fmla="*/ 233286 w 257175"/>
                <a:gd name="connsiteY0" fmla="*/ 256951 h 257175"/>
                <a:gd name="connsiteX1" fmla="*/ 23736 w 257175"/>
                <a:gd name="connsiteY1" fmla="*/ 256951 h 257175"/>
                <a:gd name="connsiteX2" fmla="*/ -76 w 257175"/>
                <a:gd name="connsiteY2" fmla="*/ 233138 h 257175"/>
                <a:gd name="connsiteX3" fmla="*/ -76 w 257175"/>
                <a:gd name="connsiteY3" fmla="*/ 23588 h 257175"/>
                <a:gd name="connsiteX4" fmla="*/ 23736 w 257175"/>
                <a:gd name="connsiteY4" fmla="*/ -224 h 257175"/>
                <a:gd name="connsiteX5" fmla="*/ 233286 w 257175"/>
                <a:gd name="connsiteY5" fmla="*/ -224 h 257175"/>
                <a:gd name="connsiteX6" fmla="*/ 257099 w 257175"/>
                <a:gd name="connsiteY6" fmla="*/ 23588 h 257175"/>
                <a:gd name="connsiteX7" fmla="*/ 257099 w 257175"/>
                <a:gd name="connsiteY7" fmla="*/ 233138 h 257175"/>
                <a:gd name="connsiteX8" fmla="*/ 233286 w 257175"/>
                <a:gd name="connsiteY8" fmla="*/ 256951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175" h="257175">
                  <a:moveTo>
                    <a:pt x="233286" y="256951"/>
                  </a:moveTo>
                  <a:lnTo>
                    <a:pt x="23736" y="256951"/>
                  </a:lnTo>
                  <a:cubicBezTo>
                    <a:pt x="10592" y="256942"/>
                    <a:pt x="-57" y="246283"/>
                    <a:pt x="-76" y="233138"/>
                  </a:cubicBezTo>
                  <a:lnTo>
                    <a:pt x="-76" y="23588"/>
                  </a:lnTo>
                  <a:cubicBezTo>
                    <a:pt x="-57" y="10444"/>
                    <a:pt x="10592" y="-215"/>
                    <a:pt x="23736" y="-224"/>
                  </a:cubicBezTo>
                  <a:lnTo>
                    <a:pt x="233286" y="-224"/>
                  </a:lnTo>
                  <a:cubicBezTo>
                    <a:pt x="246441" y="-215"/>
                    <a:pt x="257090" y="10444"/>
                    <a:pt x="257099" y="23588"/>
                  </a:cubicBezTo>
                  <a:lnTo>
                    <a:pt x="257099" y="233138"/>
                  </a:lnTo>
                  <a:cubicBezTo>
                    <a:pt x="257090" y="246283"/>
                    <a:pt x="246441" y="256942"/>
                    <a:pt x="233286" y="256951"/>
                  </a:cubicBezTo>
                  <a:close/>
                </a:path>
              </a:pathLst>
            </a:custGeom>
            <a:solidFill>
              <a:srgbClr val="3F3D5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2" name="任意多边形: 形状 451">
              <a:extLst>
                <a:ext uri="{FF2B5EF4-FFF2-40B4-BE49-F238E27FC236}">
                  <a16:creationId xmlns:a16="http://schemas.microsoft.com/office/drawing/2014/main" id="{9D6292A9-5584-4D44-C001-A221C757C8A9}"/>
                </a:ext>
              </a:extLst>
            </p:cNvPr>
            <p:cNvSpPr/>
            <p:nvPr/>
          </p:nvSpPr>
          <p:spPr>
            <a:xfrm>
              <a:off x="10697905" y="4897348"/>
              <a:ext cx="72514" cy="69501"/>
            </a:xfrm>
            <a:custGeom>
              <a:avLst/>
              <a:gdLst>
                <a:gd name="connsiteX0" fmla="*/ 20442 w 72514"/>
                <a:gd name="connsiteY0" fmla="*/ 336 h 69501"/>
                <a:gd name="connsiteX1" fmla="*/ 31996 w 72514"/>
                <a:gd name="connsiteY1" fmla="*/ 20110 h 69501"/>
                <a:gd name="connsiteX2" fmla="*/ 31024 w 72514"/>
                <a:gd name="connsiteY2" fmla="*/ 22795 h 69501"/>
                <a:gd name="connsiteX3" fmla="*/ 72439 w 72514"/>
                <a:gd name="connsiteY3" fmla="*/ 62734 h 69501"/>
                <a:gd name="connsiteX4" fmla="*/ 43264 w 72514"/>
                <a:gd name="connsiteY4" fmla="*/ 69278 h 69501"/>
                <a:gd name="connsiteX5" fmla="*/ 8412 w 72514"/>
                <a:gd name="connsiteY5" fmla="*/ 30349 h 69501"/>
                <a:gd name="connsiteX6" fmla="*/ 1916 w 72514"/>
                <a:gd name="connsiteY6" fmla="*/ 8260 h 69501"/>
                <a:gd name="connsiteX7" fmla="*/ 20442 w 72514"/>
                <a:gd name="connsiteY7" fmla="*/ 336 h 6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4" h="69501">
                  <a:moveTo>
                    <a:pt x="20442" y="336"/>
                  </a:moveTo>
                  <a:cubicBezTo>
                    <a:pt x="29090" y="2612"/>
                    <a:pt x="34262" y="11461"/>
                    <a:pt x="31996" y="20110"/>
                  </a:cubicBezTo>
                  <a:cubicBezTo>
                    <a:pt x="31748" y="21033"/>
                    <a:pt x="31424" y="21929"/>
                    <a:pt x="31024" y="22795"/>
                  </a:cubicBezTo>
                  <a:lnTo>
                    <a:pt x="72439" y="62734"/>
                  </a:lnTo>
                  <a:lnTo>
                    <a:pt x="43264" y="69278"/>
                  </a:lnTo>
                  <a:lnTo>
                    <a:pt x="8412" y="30349"/>
                  </a:lnTo>
                  <a:cubicBezTo>
                    <a:pt x="515" y="26044"/>
                    <a:pt x="-2390" y="16157"/>
                    <a:pt x="1916" y="8260"/>
                  </a:cubicBezTo>
                  <a:cubicBezTo>
                    <a:pt x="5516" y="1660"/>
                    <a:pt x="13184" y="-1617"/>
                    <a:pt x="20442" y="336"/>
                  </a:cubicBez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3" name="任意多边形: 形状 452">
              <a:extLst>
                <a:ext uri="{FF2B5EF4-FFF2-40B4-BE49-F238E27FC236}">
                  <a16:creationId xmlns:a16="http://schemas.microsoft.com/office/drawing/2014/main" id="{3DB23A12-F463-B301-76C3-61050EA5B27C}"/>
                </a:ext>
              </a:extLst>
            </p:cNvPr>
            <p:cNvSpPr/>
            <p:nvPr/>
          </p:nvSpPr>
          <p:spPr>
            <a:xfrm>
              <a:off x="10723286" y="4888861"/>
              <a:ext cx="130537" cy="118886"/>
            </a:xfrm>
            <a:custGeom>
              <a:avLst/>
              <a:gdLst>
                <a:gd name="connsiteX0" fmla="*/ 53307 w 130537"/>
                <a:gd name="connsiteY0" fmla="*/ 113893 h 118886"/>
                <a:gd name="connsiteX1" fmla="*/ 2215 w 130537"/>
                <a:gd name="connsiteY1" fmla="*/ 65963 h 118886"/>
                <a:gd name="connsiteX2" fmla="*/ 1891 w 130537"/>
                <a:gd name="connsiteY2" fmla="*/ 55724 h 118886"/>
                <a:gd name="connsiteX3" fmla="*/ 2015 w 130537"/>
                <a:gd name="connsiteY3" fmla="*/ 55590 h 118886"/>
                <a:gd name="connsiteX4" fmla="*/ 12445 w 130537"/>
                <a:gd name="connsiteY4" fmla="*/ 45018 h 118886"/>
                <a:gd name="connsiteX5" fmla="*/ 21998 w 130537"/>
                <a:gd name="connsiteY5" fmla="*/ 44351 h 118886"/>
                <a:gd name="connsiteX6" fmla="*/ 64813 w 130537"/>
                <a:gd name="connsiteY6" fmla="*/ 77079 h 118886"/>
                <a:gd name="connsiteX7" fmla="*/ 91531 w 130537"/>
                <a:gd name="connsiteY7" fmla="*/ 12290 h 118886"/>
                <a:gd name="connsiteX8" fmla="*/ 117924 w 130537"/>
                <a:gd name="connsiteY8" fmla="*/ 1308 h 118886"/>
                <a:gd name="connsiteX9" fmla="*/ 119115 w 130537"/>
                <a:gd name="connsiteY9" fmla="*/ 1851 h 118886"/>
                <a:gd name="connsiteX10" fmla="*/ 119115 w 130537"/>
                <a:gd name="connsiteY10" fmla="*/ 1851 h 118886"/>
                <a:gd name="connsiteX11" fmla="*/ 130183 w 130537"/>
                <a:gd name="connsiteY11" fmla="*/ 23272 h 118886"/>
                <a:gd name="connsiteX12" fmla="*/ 78891 w 130537"/>
                <a:gd name="connsiteY12" fmla="*/ 112293 h 118886"/>
                <a:gd name="connsiteX13" fmla="*/ 59212 w 130537"/>
                <a:gd name="connsiteY13" fmla="*/ 117570 h 118886"/>
                <a:gd name="connsiteX14" fmla="*/ 53307 w 130537"/>
                <a:gd name="connsiteY14" fmla="*/ 113893 h 11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537" h="118886">
                  <a:moveTo>
                    <a:pt x="53307" y="113893"/>
                  </a:moveTo>
                  <a:lnTo>
                    <a:pt x="2215" y="65963"/>
                  </a:lnTo>
                  <a:cubicBezTo>
                    <a:pt x="-710" y="63220"/>
                    <a:pt x="-852" y="58638"/>
                    <a:pt x="1891" y="55724"/>
                  </a:cubicBezTo>
                  <a:cubicBezTo>
                    <a:pt x="1929" y="55676"/>
                    <a:pt x="1967" y="55629"/>
                    <a:pt x="2015" y="55590"/>
                  </a:cubicBezTo>
                  <a:lnTo>
                    <a:pt x="12445" y="45018"/>
                  </a:lnTo>
                  <a:cubicBezTo>
                    <a:pt x="15016" y="42427"/>
                    <a:pt x="19102" y="42141"/>
                    <a:pt x="21998" y="44351"/>
                  </a:cubicBezTo>
                  <a:lnTo>
                    <a:pt x="64813" y="77079"/>
                  </a:lnTo>
                  <a:lnTo>
                    <a:pt x="91531" y="12290"/>
                  </a:lnTo>
                  <a:cubicBezTo>
                    <a:pt x="95789" y="1974"/>
                    <a:pt x="107609" y="-2950"/>
                    <a:pt x="117924" y="1308"/>
                  </a:cubicBezTo>
                  <a:cubicBezTo>
                    <a:pt x="118334" y="1479"/>
                    <a:pt x="118724" y="1660"/>
                    <a:pt x="119115" y="1851"/>
                  </a:cubicBezTo>
                  <a:lnTo>
                    <a:pt x="119115" y="1851"/>
                  </a:lnTo>
                  <a:cubicBezTo>
                    <a:pt x="127154" y="5736"/>
                    <a:pt x="131660" y="14461"/>
                    <a:pt x="130183" y="23272"/>
                  </a:cubicBezTo>
                  <a:cubicBezTo>
                    <a:pt x="125335" y="52742"/>
                    <a:pt x="95969" y="91700"/>
                    <a:pt x="78891" y="112293"/>
                  </a:cubicBezTo>
                  <a:cubicBezTo>
                    <a:pt x="74119" y="118046"/>
                    <a:pt x="66232" y="120160"/>
                    <a:pt x="59212" y="117570"/>
                  </a:cubicBezTo>
                  <a:cubicBezTo>
                    <a:pt x="57022" y="116751"/>
                    <a:pt x="55012" y="115503"/>
                    <a:pt x="53307" y="113893"/>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4" name="任意多边形: 形状 453">
              <a:extLst>
                <a:ext uri="{FF2B5EF4-FFF2-40B4-BE49-F238E27FC236}">
                  <a16:creationId xmlns:a16="http://schemas.microsoft.com/office/drawing/2014/main" id="{B49A6571-77FD-16D1-910B-63FD66AEE363}"/>
                </a:ext>
              </a:extLst>
            </p:cNvPr>
            <p:cNvSpPr/>
            <p:nvPr/>
          </p:nvSpPr>
          <p:spPr>
            <a:xfrm>
              <a:off x="10709815" y="4895834"/>
              <a:ext cx="45562" cy="62040"/>
            </a:xfrm>
            <a:custGeom>
              <a:avLst/>
              <a:gdLst>
                <a:gd name="connsiteX0" fmla="*/ 38107 w 45562"/>
                <a:gd name="connsiteY0" fmla="*/ 60419 h 62040"/>
                <a:gd name="connsiteX1" fmla="*/ 493 w 45562"/>
                <a:gd name="connsiteY1" fmla="*/ 5869 h 62040"/>
                <a:gd name="connsiteX2" fmla="*/ 1312 w 45562"/>
                <a:gd name="connsiteY2" fmla="*/ 1383 h 62040"/>
                <a:gd name="connsiteX3" fmla="*/ 2826 w 45562"/>
                <a:gd name="connsiteY3" fmla="*/ 345 h 62040"/>
                <a:gd name="connsiteX4" fmla="*/ 7303 w 45562"/>
                <a:gd name="connsiteY4" fmla="*/ 1164 h 62040"/>
                <a:gd name="connsiteX5" fmla="*/ 7303 w 45562"/>
                <a:gd name="connsiteY5" fmla="*/ 1164 h 62040"/>
                <a:gd name="connsiteX6" fmla="*/ 44918 w 45562"/>
                <a:gd name="connsiteY6" fmla="*/ 55723 h 62040"/>
                <a:gd name="connsiteX7" fmla="*/ 44098 w 45562"/>
                <a:gd name="connsiteY7" fmla="*/ 60210 h 62040"/>
                <a:gd name="connsiteX8" fmla="*/ 44098 w 45562"/>
                <a:gd name="connsiteY8" fmla="*/ 60210 h 62040"/>
                <a:gd name="connsiteX9" fmla="*/ 42584 w 45562"/>
                <a:gd name="connsiteY9" fmla="*/ 61248 h 62040"/>
                <a:gd name="connsiteX10" fmla="*/ 38107 w 45562"/>
                <a:gd name="connsiteY10" fmla="*/ 60419 h 6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62" h="62040">
                  <a:moveTo>
                    <a:pt x="38107" y="60419"/>
                  </a:moveTo>
                  <a:lnTo>
                    <a:pt x="493" y="5869"/>
                  </a:lnTo>
                  <a:cubicBezTo>
                    <a:pt x="-517" y="4403"/>
                    <a:pt x="-145" y="2393"/>
                    <a:pt x="1312" y="1383"/>
                  </a:cubicBezTo>
                  <a:lnTo>
                    <a:pt x="2826" y="345"/>
                  </a:lnTo>
                  <a:cubicBezTo>
                    <a:pt x="4293" y="-665"/>
                    <a:pt x="6294" y="-294"/>
                    <a:pt x="7303" y="1164"/>
                  </a:cubicBezTo>
                  <a:cubicBezTo>
                    <a:pt x="7303" y="1164"/>
                    <a:pt x="7303" y="1164"/>
                    <a:pt x="7303" y="1164"/>
                  </a:cubicBezTo>
                  <a:lnTo>
                    <a:pt x="44918" y="55723"/>
                  </a:lnTo>
                  <a:cubicBezTo>
                    <a:pt x="45927" y="57190"/>
                    <a:pt x="45555" y="59200"/>
                    <a:pt x="44098" y="60210"/>
                  </a:cubicBezTo>
                  <a:cubicBezTo>
                    <a:pt x="44098" y="60210"/>
                    <a:pt x="44098" y="60210"/>
                    <a:pt x="44098" y="60210"/>
                  </a:cubicBezTo>
                  <a:lnTo>
                    <a:pt x="42584" y="61248"/>
                  </a:lnTo>
                  <a:cubicBezTo>
                    <a:pt x="41117" y="62257"/>
                    <a:pt x="39117" y="61886"/>
                    <a:pt x="38107" y="60419"/>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5" name="任意多边形: 形状 454">
              <a:extLst>
                <a:ext uri="{FF2B5EF4-FFF2-40B4-BE49-F238E27FC236}">
                  <a16:creationId xmlns:a16="http://schemas.microsoft.com/office/drawing/2014/main" id="{D9C17EE2-DC09-02D7-70E8-9B0658AB6229}"/>
                </a:ext>
              </a:extLst>
            </p:cNvPr>
            <p:cNvSpPr/>
            <p:nvPr/>
          </p:nvSpPr>
          <p:spPr>
            <a:xfrm>
              <a:off x="10704703" y="4897098"/>
              <a:ext cx="48276" cy="63616"/>
            </a:xfrm>
            <a:custGeom>
              <a:avLst/>
              <a:gdLst>
                <a:gd name="connsiteX0" fmla="*/ 32704 w 48276"/>
                <a:gd name="connsiteY0" fmla="*/ 59565 h 63616"/>
                <a:gd name="connsiteX1" fmla="*/ 1480 w 48276"/>
                <a:gd name="connsiteY1" fmla="*/ 14282 h 63616"/>
                <a:gd name="connsiteX2" fmla="*/ 3748 w 48276"/>
                <a:gd name="connsiteY2" fmla="*/ 1966 h 63616"/>
                <a:gd name="connsiteX3" fmla="*/ 6929 w 48276"/>
                <a:gd name="connsiteY3" fmla="*/ -224 h 63616"/>
                <a:gd name="connsiteX4" fmla="*/ 48201 w 48276"/>
                <a:gd name="connsiteY4" fmla="*/ 59631 h 63616"/>
                <a:gd name="connsiteX5" fmla="*/ 45020 w 48276"/>
                <a:gd name="connsiteY5" fmla="*/ 61831 h 63616"/>
                <a:gd name="connsiteX6" fmla="*/ 45020 w 48276"/>
                <a:gd name="connsiteY6" fmla="*/ 61831 h 63616"/>
                <a:gd name="connsiteX7" fmla="*/ 32704 w 48276"/>
                <a:gd name="connsiteY7" fmla="*/ 59565 h 63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6" h="63616">
                  <a:moveTo>
                    <a:pt x="32704" y="59565"/>
                  </a:moveTo>
                  <a:lnTo>
                    <a:pt x="1480" y="14282"/>
                  </a:lnTo>
                  <a:cubicBezTo>
                    <a:pt x="-1282" y="10254"/>
                    <a:pt x="-272" y="4748"/>
                    <a:pt x="3748" y="1966"/>
                  </a:cubicBezTo>
                  <a:lnTo>
                    <a:pt x="6929" y="-224"/>
                  </a:lnTo>
                  <a:lnTo>
                    <a:pt x="48201" y="59631"/>
                  </a:lnTo>
                  <a:lnTo>
                    <a:pt x="45020" y="61831"/>
                  </a:lnTo>
                  <a:lnTo>
                    <a:pt x="45020" y="61831"/>
                  </a:lnTo>
                  <a:cubicBezTo>
                    <a:pt x="40990" y="64603"/>
                    <a:pt x="35485" y="63584"/>
                    <a:pt x="32704" y="59565"/>
                  </a:cubicBezTo>
                  <a:close/>
                </a:path>
              </a:pathLst>
            </a:custGeom>
            <a:solidFill>
              <a:srgbClr val="3F3D5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6" name="任意多边形: 形状 455">
              <a:extLst>
                <a:ext uri="{FF2B5EF4-FFF2-40B4-BE49-F238E27FC236}">
                  <a16:creationId xmlns:a16="http://schemas.microsoft.com/office/drawing/2014/main" id="{F27F035E-E093-78A3-8CA4-AFBB9534CE71}"/>
                </a:ext>
              </a:extLst>
            </p:cNvPr>
            <p:cNvSpPr/>
            <p:nvPr/>
          </p:nvSpPr>
          <p:spPr>
            <a:xfrm>
              <a:off x="10721646" y="5269097"/>
              <a:ext cx="28337" cy="78600"/>
            </a:xfrm>
            <a:custGeom>
              <a:avLst/>
              <a:gdLst>
                <a:gd name="connsiteX0" fmla="*/ 19612 w 28337"/>
                <a:gd name="connsiteY0" fmla="*/ 78600 h 78600"/>
                <a:gd name="connsiteX1" fmla="*/ 0 w 28337"/>
                <a:gd name="connsiteY1" fmla="*/ 76343 h 78600"/>
                <a:gd name="connsiteX2" fmla="*/ 2600 w 28337"/>
                <a:gd name="connsiteY2" fmla="*/ 0 h 78600"/>
                <a:gd name="connsiteX3" fmla="*/ 28337 w 28337"/>
                <a:gd name="connsiteY3" fmla="*/ 2972 h 78600"/>
                <a:gd name="connsiteX4" fmla="*/ 19612 w 28337"/>
                <a:gd name="connsiteY4" fmla="*/ 78600 h 7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37" h="78600">
                  <a:moveTo>
                    <a:pt x="19612" y="78600"/>
                  </a:moveTo>
                  <a:lnTo>
                    <a:pt x="0" y="76343"/>
                  </a:lnTo>
                  <a:lnTo>
                    <a:pt x="2600" y="0"/>
                  </a:lnTo>
                  <a:lnTo>
                    <a:pt x="28337" y="2972"/>
                  </a:lnTo>
                  <a:lnTo>
                    <a:pt x="19612" y="78600"/>
                  </a:ln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7" name="任意多边形: 形状 456">
              <a:extLst>
                <a:ext uri="{FF2B5EF4-FFF2-40B4-BE49-F238E27FC236}">
                  <a16:creationId xmlns:a16="http://schemas.microsoft.com/office/drawing/2014/main" id="{2B32AB0C-8CD3-1F9B-A382-F700B48D8AAF}"/>
                </a:ext>
              </a:extLst>
            </p:cNvPr>
            <p:cNvSpPr/>
            <p:nvPr/>
          </p:nvSpPr>
          <p:spPr>
            <a:xfrm>
              <a:off x="10680838" y="5337254"/>
              <a:ext cx="66160" cy="30036"/>
            </a:xfrm>
            <a:custGeom>
              <a:avLst/>
              <a:gdLst>
                <a:gd name="connsiteX0" fmla="*/ 63151 w 66160"/>
                <a:gd name="connsiteY0" fmla="*/ 29812 h 30036"/>
                <a:gd name="connsiteX1" fmla="*/ -76 w 66160"/>
                <a:gd name="connsiteY1" fmla="*/ 22516 h 30036"/>
                <a:gd name="connsiteX2" fmla="*/ 19 w 66160"/>
                <a:gd name="connsiteY2" fmla="*/ 21716 h 30036"/>
                <a:gd name="connsiteX3" fmla="*/ 27461 w 66160"/>
                <a:gd name="connsiteY3" fmla="*/ -58 h 30036"/>
                <a:gd name="connsiteX4" fmla="*/ 27461 w 66160"/>
                <a:gd name="connsiteY4" fmla="*/ -58 h 30036"/>
                <a:gd name="connsiteX5" fmla="*/ 27470 w 66160"/>
                <a:gd name="connsiteY5" fmla="*/ -58 h 30036"/>
                <a:gd name="connsiteX6" fmla="*/ 66084 w 66160"/>
                <a:gd name="connsiteY6" fmla="*/ 4399 h 3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60" h="30036">
                  <a:moveTo>
                    <a:pt x="63151" y="29812"/>
                  </a:moveTo>
                  <a:lnTo>
                    <a:pt x="-76" y="22516"/>
                  </a:lnTo>
                  <a:lnTo>
                    <a:pt x="19" y="21716"/>
                  </a:lnTo>
                  <a:cubicBezTo>
                    <a:pt x="1581" y="8124"/>
                    <a:pt x="13868" y="-1630"/>
                    <a:pt x="27461" y="-58"/>
                  </a:cubicBezTo>
                  <a:cubicBezTo>
                    <a:pt x="27461" y="-58"/>
                    <a:pt x="27461" y="-58"/>
                    <a:pt x="27461" y="-58"/>
                  </a:cubicBezTo>
                  <a:lnTo>
                    <a:pt x="27470" y="-58"/>
                  </a:lnTo>
                  <a:lnTo>
                    <a:pt x="66084" y="4399"/>
                  </a:ln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8" name="任意多边形: 形状 457">
              <a:extLst>
                <a:ext uri="{FF2B5EF4-FFF2-40B4-BE49-F238E27FC236}">
                  <a16:creationId xmlns:a16="http://schemas.microsoft.com/office/drawing/2014/main" id="{D6863734-F351-8AF3-7320-36A2FCA4C4C9}"/>
                </a:ext>
              </a:extLst>
            </p:cNvPr>
            <p:cNvSpPr/>
            <p:nvPr/>
          </p:nvSpPr>
          <p:spPr>
            <a:xfrm>
              <a:off x="10918976" y="5260458"/>
              <a:ext cx="50301" cy="78571"/>
            </a:xfrm>
            <a:custGeom>
              <a:avLst/>
              <a:gdLst>
                <a:gd name="connsiteX0" fmla="*/ 50302 w 50301"/>
                <a:gd name="connsiteY0" fmla="*/ 72742 h 78571"/>
                <a:gd name="connsiteX1" fmla="*/ 31442 w 50301"/>
                <a:gd name="connsiteY1" fmla="*/ 78572 h 78571"/>
                <a:gd name="connsiteX2" fmla="*/ 0 w 50301"/>
                <a:gd name="connsiteY2" fmla="*/ 8601 h 78571"/>
                <a:gd name="connsiteX3" fmla="*/ 27832 w 50301"/>
                <a:gd name="connsiteY3" fmla="*/ 0 h 78571"/>
                <a:gd name="connsiteX4" fmla="*/ 50302 w 50301"/>
                <a:gd name="connsiteY4" fmla="*/ 72742 h 78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01" h="78571">
                  <a:moveTo>
                    <a:pt x="50302" y="72742"/>
                  </a:moveTo>
                  <a:lnTo>
                    <a:pt x="31442" y="78572"/>
                  </a:lnTo>
                  <a:lnTo>
                    <a:pt x="0" y="8601"/>
                  </a:lnTo>
                  <a:lnTo>
                    <a:pt x="27832" y="0"/>
                  </a:lnTo>
                  <a:lnTo>
                    <a:pt x="50302" y="72742"/>
                  </a:ln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59" name="任意多边形: 形状 458">
              <a:extLst>
                <a:ext uri="{FF2B5EF4-FFF2-40B4-BE49-F238E27FC236}">
                  <a16:creationId xmlns:a16="http://schemas.microsoft.com/office/drawing/2014/main" id="{C749E8C7-857C-CE9E-5A43-6E3403D851D4}"/>
                </a:ext>
              </a:extLst>
            </p:cNvPr>
            <p:cNvSpPr/>
            <p:nvPr/>
          </p:nvSpPr>
          <p:spPr>
            <a:xfrm>
              <a:off x="10917576" y="5325561"/>
              <a:ext cx="62165" cy="43224"/>
            </a:xfrm>
            <a:custGeom>
              <a:avLst/>
              <a:gdLst>
                <a:gd name="connsiteX0" fmla="*/ 62090 w 62165"/>
                <a:gd name="connsiteY0" fmla="*/ 24217 h 43224"/>
                <a:gd name="connsiteX1" fmla="*/ 1272 w 62165"/>
                <a:gd name="connsiteY1" fmla="*/ 43000 h 43224"/>
                <a:gd name="connsiteX2" fmla="*/ 1034 w 62165"/>
                <a:gd name="connsiteY2" fmla="*/ 42228 h 43224"/>
                <a:gd name="connsiteX3" fmla="*/ 17389 w 62165"/>
                <a:gd name="connsiteY3" fmla="*/ 11244 h 43224"/>
                <a:gd name="connsiteX4" fmla="*/ 17398 w 62165"/>
                <a:gd name="connsiteY4" fmla="*/ 11244 h 43224"/>
                <a:gd name="connsiteX5" fmla="*/ 17398 w 62165"/>
                <a:gd name="connsiteY5" fmla="*/ 11244 h 43224"/>
                <a:gd name="connsiteX6" fmla="*/ 54536 w 62165"/>
                <a:gd name="connsiteY6" fmla="*/ -224 h 4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165" h="43224">
                  <a:moveTo>
                    <a:pt x="62090" y="24217"/>
                  </a:moveTo>
                  <a:lnTo>
                    <a:pt x="1272" y="43000"/>
                  </a:lnTo>
                  <a:lnTo>
                    <a:pt x="1034" y="42228"/>
                  </a:lnTo>
                  <a:cubicBezTo>
                    <a:pt x="-3004" y="29160"/>
                    <a:pt x="4320" y="15282"/>
                    <a:pt x="17389" y="11244"/>
                  </a:cubicBezTo>
                  <a:cubicBezTo>
                    <a:pt x="17398" y="11244"/>
                    <a:pt x="17398" y="11244"/>
                    <a:pt x="17398" y="11244"/>
                  </a:cubicBezTo>
                  <a:lnTo>
                    <a:pt x="17398" y="11244"/>
                  </a:lnTo>
                  <a:lnTo>
                    <a:pt x="54536" y="-224"/>
                  </a:ln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0" name="任意多边形: 形状 459">
              <a:extLst>
                <a:ext uri="{FF2B5EF4-FFF2-40B4-BE49-F238E27FC236}">
                  <a16:creationId xmlns:a16="http://schemas.microsoft.com/office/drawing/2014/main" id="{C2D52845-36F4-C241-2F70-FEA0B740D5F6}"/>
                </a:ext>
              </a:extLst>
            </p:cNvPr>
            <p:cNvSpPr/>
            <p:nvPr/>
          </p:nvSpPr>
          <p:spPr>
            <a:xfrm>
              <a:off x="10713707" y="5047955"/>
              <a:ext cx="252491" cy="282225"/>
            </a:xfrm>
            <a:custGeom>
              <a:avLst/>
              <a:gdLst>
                <a:gd name="connsiteX0" fmla="*/ 5583 w 252491"/>
                <a:gd name="connsiteY0" fmla="*/ 281925 h 282225"/>
                <a:gd name="connsiteX1" fmla="*/ 211 w 252491"/>
                <a:gd name="connsiteY1" fmla="*/ 272134 h 282225"/>
                <a:gd name="connsiteX2" fmla="*/ 12031 w 252491"/>
                <a:gd name="connsiteY2" fmla="*/ 136059 h 282225"/>
                <a:gd name="connsiteX3" fmla="*/ 17737 w 252491"/>
                <a:gd name="connsiteY3" fmla="*/ 118514 h 282225"/>
                <a:gd name="connsiteX4" fmla="*/ 89288 w 252491"/>
                <a:gd name="connsiteY4" fmla="*/ -224 h 282225"/>
                <a:gd name="connsiteX5" fmla="*/ 153316 w 252491"/>
                <a:gd name="connsiteY5" fmla="*/ 11272 h 282225"/>
                <a:gd name="connsiteX6" fmla="*/ 153735 w 252491"/>
                <a:gd name="connsiteY6" fmla="*/ 11444 h 282225"/>
                <a:gd name="connsiteX7" fmla="*/ 239193 w 252491"/>
                <a:gd name="connsiteY7" fmla="*/ 212288 h 282225"/>
                <a:gd name="connsiteX8" fmla="*/ 251842 w 252491"/>
                <a:gd name="connsiteY8" fmla="*/ 254293 h 282225"/>
                <a:gd name="connsiteX9" fmla="*/ 247499 w 252491"/>
                <a:gd name="connsiteY9" fmla="*/ 264723 h 282225"/>
                <a:gd name="connsiteX10" fmla="*/ 228106 w 252491"/>
                <a:gd name="connsiteY10" fmla="*/ 272877 h 282225"/>
                <a:gd name="connsiteX11" fmla="*/ 217924 w 252491"/>
                <a:gd name="connsiteY11" fmla="*/ 269324 h 282225"/>
                <a:gd name="connsiteX12" fmla="*/ 118254 w 252491"/>
                <a:gd name="connsiteY12" fmla="*/ 86853 h 282225"/>
                <a:gd name="connsiteX13" fmla="*/ 117016 w 252491"/>
                <a:gd name="connsiteY13" fmla="*/ 86025 h 282225"/>
                <a:gd name="connsiteX14" fmla="*/ 115635 w 252491"/>
                <a:gd name="connsiteY14" fmla="*/ 86558 h 282225"/>
                <a:gd name="connsiteX15" fmla="*/ 57799 w 252491"/>
                <a:gd name="connsiteY15" fmla="*/ 152014 h 282225"/>
                <a:gd name="connsiteX16" fmla="*/ 36539 w 252491"/>
                <a:gd name="connsiteY16" fmla="*/ 276744 h 282225"/>
                <a:gd name="connsiteX17" fmla="*/ 36453 w 252491"/>
                <a:gd name="connsiteY17" fmla="*/ 277020 h 282225"/>
                <a:gd name="connsiteX18" fmla="*/ 26938 w 252491"/>
                <a:gd name="connsiteY18" fmla="*/ 281602 h 282225"/>
                <a:gd name="connsiteX19" fmla="*/ 6088 w 252491"/>
                <a:gd name="connsiteY19" fmla="*/ 281992 h 282225"/>
                <a:gd name="connsiteX20" fmla="*/ 5954 w 252491"/>
                <a:gd name="connsiteY20" fmla="*/ 282002 h 28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2491" h="282225">
                  <a:moveTo>
                    <a:pt x="5583" y="281925"/>
                  </a:moveTo>
                  <a:cubicBezTo>
                    <a:pt x="1440" y="280639"/>
                    <a:pt x="-932" y="276305"/>
                    <a:pt x="211" y="272134"/>
                  </a:cubicBezTo>
                  <a:lnTo>
                    <a:pt x="12031" y="136059"/>
                  </a:lnTo>
                  <a:cubicBezTo>
                    <a:pt x="12574" y="129859"/>
                    <a:pt x="14527" y="123858"/>
                    <a:pt x="17737" y="118514"/>
                  </a:cubicBezTo>
                  <a:lnTo>
                    <a:pt x="89288" y="-224"/>
                  </a:lnTo>
                  <a:lnTo>
                    <a:pt x="153316" y="11272"/>
                  </a:lnTo>
                  <a:lnTo>
                    <a:pt x="153735" y="11444"/>
                  </a:lnTo>
                  <a:cubicBezTo>
                    <a:pt x="184853" y="30504"/>
                    <a:pt x="212476" y="122915"/>
                    <a:pt x="239193" y="212288"/>
                  </a:cubicBezTo>
                  <a:cubicBezTo>
                    <a:pt x="243346" y="226185"/>
                    <a:pt x="247641" y="240558"/>
                    <a:pt x="251842" y="254293"/>
                  </a:cubicBezTo>
                  <a:cubicBezTo>
                    <a:pt x="253461" y="258370"/>
                    <a:pt x="251537" y="262999"/>
                    <a:pt x="247499" y="264723"/>
                  </a:cubicBezTo>
                  <a:lnTo>
                    <a:pt x="228106" y="272877"/>
                  </a:lnTo>
                  <a:cubicBezTo>
                    <a:pt x="224306" y="274496"/>
                    <a:pt x="219895" y="272953"/>
                    <a:pt x="217924" y="269324"/>
                  </a:cubicBezTo>
                  <a:lnTo>
                    <a:pt x="118254" y="86853"/>
                  </a:lnTo>
                  <a:cubicBezTo>
                    <a:pt x="118006" y="86387"/>
                    <a:pt x="117540" y="86082"/>
                    <a:pt x="117016" y="86025"/>
                  </a:cubicBezTo>
                  <a:cubicBezTo>
                    <a:pt x="116492" y="85958"/>
                    <a:pt x="115977" y="86158"/>
                    <a:pt x="115635" y="86558"/>
                  </a:cubicBezTo>
                  <a:lnTo>
                    <a:pt x="57799" y="152014"/>
                  </a:lnTo>
                  <a:lnTo>
                    <a:pt x="36539" y="276744"/>
                  </a:lnTo>
                  <a:lnTo>
                    <a:pt x="36453" y="277020"/>
                  </a:lnTo>
                  <a:cubicBezTo>
                    <a:pt x="34863" y="280706"/>
                    <a:pt x="30805" y="282659"/>
                    <a:pt x="26938" y="281602"/>
                  </a:cubicBezTo>
                  <a:lnTo>
                    <a:pt x="6088" y="281992"/>
                  </a:lnTo>
                  <a:lnTo>
                    <a:pt x="5954" y="282002"/>
                  </a:ln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1" name="任意多边形: 形状 460">
              <a:extLst>
                <a:ext uri="{FF2B5EF4-FFF2-40B4-BE49-F238E27FC236}">
                  <a16:creationId xmlns:a16="http://schemas.microsoft.com/office/drawing/2014/main" id="{6003C5BF-57E8-4EC4-D9AB-1C0F6D494A63}"/>
                </a:ext>
              </a:extLst>
            </p:cNvPr>
            <p:cNvSpPr/>
            <p:nvPr/>
          </p:nvSpPr>
          <p:spPr>
            <a:xfrm>
              <a:off x="10784883" y="4856731"/>
              <a:ext cx="96171" cy="217358"/>
            </a:xfrm>
            <a:custGeom>
              <a:avLst/>
              <a:gdLst>
                <a:gd name="connsiteX0" fmla="*/ 14655 w 96171"/>
                <a:gd name="connsiteY0" fmla="*/ 204010 h 217358"/>
                <a:gd name="connsiteX1" fmla="*/ 14245 w 96171"/>
                <a:gd name="connsiteY1" fmla="*/ 203877 h 217358"/>
                <a:gd name="connsiteX2" fmla="*/ 14122 w 96171"/>
                <a:gd name="connsiteY2" fmla="*/ 203468 h 217358"/>
                <a:gd name="connsiteX3" fmla="*/ 10931 w 96171"/>
                <a:gd name="connsiteY3" fmla="*/ 40314 h 217358"/>
                <a:gd name="connsiteX4" fmla="*/ 10959 w 96171"/>
                <a:gd name="connsiteY4" fmla="*/ 40257 h 217358"/>
                <a:gd name="connsiteX5" fmla="*/ 51507 w 96171"/>
                <a:gd name="connsiteY5" fmla="*/ -129 h 217358"/>
                <a:gd name="connsiteX6" fmla="*/ 52069 w 96171"/>
                <a:gd name="connsiteY6" fmla="*/ -224 h 217358"/>
                <a:gd name="connsiteX7" fmla="*/ 59023 w 96171"/>
                <a:gd name="connsiteY7" fmla="*/ 12768 h 217358"/>
                <a:gd name="connsiteX8" fmla="*/ 81740 w 96171"/>
                <a:gd name="connsiteY8" fmla="*/ 121115 h 217358"/>
                <a:gd name="connsiteX9" fmla="*/ 92750 w 96171"/>
                <a:gd name="connsiteY9" fmla="*/ 213469 h 217358"/>
                <a:gd name="connsiteX10" fmla="*/ 78653 w 96171"/>
                <a:gd name="connsiteY10" fmla="*/ 217003 h 217358"/>
                <a:gd name="connsiteX11" fmla="*/ 14655 w 96171"/>
                <a:gd name="connsiteY11" fmla="*/ 204010 h 21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171" h="217358">
                  <a:moveTo>
                    <a:pt x="14655" y="204010"/>
                  </a:moveTo>
                  <a:lnTo>
                    <a:pt x="14245" y="203877"/>
                  </a:lnTo>
                  <a:lnTo>
                    <a:pt x="14122" y="203468"/>
                  </a:lnTo>
                  <a:cubicBezTo>
                    <a:pt x="13826" y="202477"/>
                    <a:pt x="-15444" y="103446"/>
                    <a:pt x="10931" y="40314"/>
                  </a:cubicBezTo>
                  <a:lnTo>
                    <a:pt x="10959" y="40257"/>
                  </a:lnTo>
                  <a:cubicBezTo>
                    <a:pt x="11731" y="38752"/>
                    <a:pt x="30124" y="3405"/>
                    <a:pt x="51507" y="-129"/>
                  </a:cubicBezTo>
                  <a:lnTo>
                    <a:pt x="52069" y="-224"/>
                  </a:lnTo>
                  <a:lnTo>
                    <a:pt x="59023" y="12768"/>
                  </a:lnTo>
                  <a:cubicBezTo>
                    <a:pt x="61204" y="14949"/>
                    <a:pt x="98809" y="54002"/>
                    <a:pt x="81740" y="121115"/>
                  </a:cubicBezTo>
                  <a:cubicBezTo>
                    <a:pt x="83273" y="126620"/>
                    <a:pt x="104037" y="202182"/>
                    <a:pt x="92750" y="213469"/>
                  </a:cubicBezTo>
                  <a:cubicBezTo>
                    <a:pt x="88636" y="216307"/>
                    <a:pt x="83626" y="217565"/>
                    <a:pt x="78653" y="217003"/>
                  </a:cubicBezTo>
                  <a:cubicBezTo>
                    <a:pt x="56889" y="215145"/>
                    <a:pt x="35419" y="210783"/>
                    <a:pt x="14655" y="204010"/>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2" name="任意多边形: 形状 461">
              <a:extLst>
                <a:ext uri="{FF2B5EF4-FFF2-40B4-BE49-F238E27FC236}">
                  <a16:creationId xmlns:a16="http://schemas.microsoft.com/office/drawing/2014/main" id="{9C847F72-1AB2-5A95-7EE5-1D5DC605DACE}"/>
                </a:ext>
              </a:extLst>
            </p:cNvPr>
            <p:cNvSpPr/>
            <p:nvPr/>
          </p:nvSpPr>
          <p:spPr>
            <a:xfrm>
              <a:off x="10782148" y="4744620"/>
              <a:ext cx="99825" cy="99825"/>
            </a:xfrm>
            <a:custGeom>
              <a:avLst/>
              <a:gdLst>
                <a:gd name="connsiteX0" fmla="*/ 99825 w 99825"/>
                <a:gd name="connsiteY0" fmla="*/ 49913 h 99825"/>
                <a:gd name="connsiteX1" fmla="*/ 49913 w 99825"/>
                <a:gd name="connsiteY1" fmla="*/ 99825 h 99825"/>
                <a:gd name="connsiteX2" fmla="*/ 0 w 99825"/>
                <a:gd name="connsiteY2" fmla="*/ 49913 h 99825"/>
                <a:gd name="connsiteX3" fmla="*/ 49913 w 99825"/>
                <a:gd name="connsiteY3" fmla="*/ 0 h 99825"/>
                <a:gd name="connsiteX4" fmla="*/ 99825 w 99825"/>
                <a:gd name="connsiteY4" fmla="*/ 49913 h 99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25" h="99825">
                  <a:moveTo>
                    <a:pt x="99825" y="49913"/>
                  </a:moveTo>
                  <a:cubicBezTo>
                    <a:pt x="99825" y="77479"/>
                    <a:pt x="77479" y="99825"/>
                    <a:pt x="49913" y="99825"/>
                  </a:cubicBezTo>
                  <a:cubicBezTo>
                    <a:pt x="22347" y="99825"/>
                    <a:pt x="0" y="77479"/>
                    <a:pt x="0" y="49913"/>
                  </a:cubicBezTo>
                  <a:cubicBezTo>
                    <a:pt x="0" y="22347"/>
                    <a:pt x="22347" y="0"/>
                    <a:pt x="49913" y="0"/>
                  </a:cubicBezTo>
                  <a:cubicBezTo>
                    <a:pt x="77479" y="0"/>
                    <a:pt x="99825" y="22347"/>
                    <a:pt x="99825" y="49913"/>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3" name="任意多边形: 形状 462">
              <a:extLst>
                <a:ext uri="{FF2B5EF4-FFF2-40B4-BE49-F238E27FC236}">
                  <a16:creationId xmlns:a16="http://schemas.microsoft.com/office/drawing/2014/main" id="{A91F3443-2F7E-65E6-3A83-E038FEEB6D2F}"/>
                </a:ext>
              </a:extLst>
            </p:cNvPr>
            <p:cNvSpPr/>
            <p:nvPr/>
          </p:nvSpPr>
          <p:spPr>
            <a:xfrm>
              <a:off x="10772684" y="4765112"/>
              <a:ext cx="79090" cy="79090"/>
            </a:xfrm>
            <a:custGeom>
              <a:avLst/>
              <a:gdLst>
                <a:gd name="connsiteX0" fmla="*/ 79090 w 79090"/>
                <a:gd name="connsiteY0" fmla="*/ 39545 h 79090"/>
                <a:gd name="connsiteX1" fmla="*/ 39545 w 79090"/>
                <a:gd name="connsiteY1" fmla="*/ 79091 h 79090"/>
                <a:gd name="connsiteX2" fmla="*/ 0 w 79090"/>
                <a:gd name="connsiteY2" fmla="*/ 39545 h 79090"/>
                <a:gd name="connsiteX3" fmla="*/ 39545 w 79090"/>
                <a:gd name="connsiteY3" fmla="*/ 0 h 79090"/>
                <a:gd name="connsiteX4" fmla="*/ 79090 w 79090"/>
                <a:gd name="connsiteY4" fmla="*/ 39545 h 79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90" h="79090">
                  <a:moveTo>
                    <a:pt x="79090" y="39545"/>
                  </a:moveTo>
                  <a:cubicBezTo>
                    <a:pt x="79090" y="61386"/>
                    <a:pt x="61385" y="79091"/>
                    <a:pt x="39545" y="79091"/>
                  </a:cubicBezTo>
                  <a:cubicBezTo>
                    <a:pt x="17705" y="79091"/>
                    <a:pt x="0" y="61386"/>
                    <a:pt x="0" y="39545"/>
                  </a:cubicBezTo>
                  <a:cubicBezTo>
                    <a:pt x="0" y="17705"/>
                    <a:pt x="17705" y="0"/>
                    <a:pt x="39545" y="0"/>
                  </a:cubicBezTo>
                  <a:cubicBezTo>
                    <a:pt x="61386" y="0"/>
                    <a:pt x="79090" y="17705"/>
                    <a:pt x="79090" y="39545"/>
                  </a:cubicBez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4" name="任意多边形: 形状 463">
              <a:extLst>
                <a:ext uri="{FF2B5EF4-FFF2-40B4-BE49-F238E27FC236}">
                  <a16:creationId xmlns:a16="http://schemas.microsoft.com/office/drawing/2014/main" id="{FE38D1F7-67E3-CF37-4C0F-A86A3470B7AC}"/>
                </a:ext>
              </a:extLst>
            </p:cNvPr>
            <p:cNvSpPr/>
            <p:nvPr/>
          </p:nvSpPr>
          <p:spPr>
            <a:xfrm>
              <a:off x="10763084" y="4746499"/>
              <a:ext cx="102979" cy="97946"/>
            </a:xfrm>
            <a:custGeom>
              <a:avLst/>
              <a:gdLst>
                <a:gd name="connsiteX0" fmla="*/ 74516 w 102979"/>
                <a:gd name="connsiteY0" fmla="*/ 96349 h 97946"/>
                <a:gd name="connsiteX1" fmla="*/ 63648 w 102979"/>
                <a:gd name="connsiteY1" fmla="*/ 96102 h 97946"/>
                <a:gd name="connsiteX2" fmla="*/ 63011 w 102979"/>
                <a:gd name="connsiteY2" fmla="*/ 85291 h 97946"/>
                <a:gd name="connsiteX3" fmla="*/ 67954 w 102979"/>
                <a:gd name="connsiteY3" fmla="*/ 74890 h 97946"/>
                <a:gd name="connsiteX4" fmla="*/ 62077 w 102979"/>
                <a:gd name="connsiteY4" fmla="*/ 60250 h 97946"/>
                <a:gd name="connsiteX5" fmla="*/ 47761 w 102979"/>
                <a:gd name="connsiteY5" fmla="*/ 53039 h 97946"/>
                <a:gd name="connsiteX6" fmla="*/ 20072 w 102979"/>
                <a:gd name="connsiteY6" fmla="*/ 43200 h 97946"/>
                <a:gd name="connsiteX7" fmla="*/ 2003 w 102979"/>
                <a:gd name="connsiteY7" fmla="*/ 31493 h 97946"/>
                <a:gd name="connsiteX8" fmla="*/ 10632 w 102979"/>
                <a:gd name="connsiteY8" fmla="*/ 3547 h 97946"/>
                <a:gd name="connsiteX9" fmla="*/ 41046 w 102979"/>
                <a:gd name="connsiteY9" fmla="*/ 2947 h 97946"/>
                <a:gd name="connsiteX10" fmla="*/ 57257 w 102979"/>
                <a:gd name="connsiteY10" fmla="*/ 9434 h 97946"/>
                <a:gd name="connsiteX11" fmla="*/ 90690 w 102979"/>
                <a:gd name="connsiteY11" fmla="*/ 15987 h 97946"/>
                <a:gd name="connsiteX12" fmla="*/ 102815 w 102979"/>
                <a:gd name="connsiteY12" fmla="*/ 42914 h 97946"/>
                <a:gd name="connsiteX13" fmla="*/ 94671 w 102979"/>
                <a:gd name="connsiteY13" fmla="*/ 72689 h 97946"/>
                <a:gd name="connsiteX14" fmla="*/ 85642 w 102979"/>
                <a:gd name="connsiteY14" fmla="*/ 88549 h 97946"/>
                <a:gd name="connsiteX15" fmla="*/ 69830 w 102979"/>
                <a:gd name="connsiteY15" fmla="*/ 95359 h 9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979" h="97946">
                  <a:moveTo>
                    <a:pt x="74516" y="96349"/>
                  </a:moveTo>
                  <a:cubicBezTo>
                    <a:pt x="70907" y="97635"/>
                    <a:pt x="66487" y="98759"/>
                    <a:pt x="63648" y="96102"/>
                  </a:cubicBezTo>
                  <a:cubicBezTo>
                    <a:pt x="61229" y="92977"/>
                    <a:pt x="60982" y="88682"/>
                    <a:pt x="63011" y="85291"/>
                  </a:cubicBezTo>
                  <a:cubicBezTo>
                    <a:pt x="65058" y="82033"/>
                    <a:pt x="66716" y="78538"/>
                    <a:pt x="67954" y="74890"/>
                  </a:cubicBezTo>
                  <a:cubicBezTo>
                    <a:pt x="68706" y="69317"/>
                    <a:pt x="66477" y="63755"/>
                    <a:pt x="62077" y="60250"/>
                  </a:cubicBezTo>
                  <a:cubicBezTo>
                    <a:pt x="57790" y="56973"/>
                    <a:pt x="52933" y="54534"/>
                    <a:pt x="47761" y="53039"/>
                  </a:cubicBezTo>
                  <a:lnTo>
                    <a:pt x="20072" y="43200"/>
                  </a:lnTo>
                  <a:cubicBezTo>
                    <a:pt x="12880" y="41504"/>
                    <a:pt x="6489" y="37361"/>
                    <a:pt x="2003" y="31493"/>
                  </a:cubicBezTo>
                  <a:cubicBezTo>
                    <a:pt x="-2788" y="21349"/>
                    <a:pt x="955" y="9224"/>
                    <a:pt x="10632" y="3547"/>
                  </a:cubicBezTo>
                  <a:cubicBezTo>
                    <a:pt x="20148" y="-1263"/>
                    <a:pt x="31340" y="-1482"/>
                    <a:pt x="41046" y="2947"/>
                  </a:cubicBezTo>
                  <a:cubicBezTo>
                    <a:pt x="46323" y="5405"/>
                    <a:pt x="51742" y="7576"/>
                    <a:pt x="57257" y="9434"/>
                  </a:cubicBezTo>
                  <a:cubicBezTo>
                    <a:pt x="68344" y="12358"/>
                    <a:pt x="80946" y="9738"/>
                    <a:pt x="90690" y="15987"/>
                  </a:cubicBezTo>
                  <a:cubicBezTo>
                    <a:pt x="99034" y="22321"/>
                    <a:pt x="103606" y="32456"/>
                    <a:pt x="102815" y="42914"/>
                  </a:cubicBezTo>
                  <a:cubicBezTo>
                    <a:pt x="101977" y="53258"/>
                    <a:pt x="99215" y="63355"/>
                    <a:pt x="94671" y="72689"/>
                  </a:cubicBezTo>
                  <a:cubicBezTo>
                    <a:pt x="92557" y="78442"/>
                    <a:pt x="89509" y="83795"/>
                    <a:pt x="85642" y="88549"/>
                  </a:cubicBezTo>
                  <a:cubicBezTo>
                    <a:pt x="81794" y="93263"/>
                    <a:pt x="75898" y="95797"/>
                    <a:pt x="69830" y="95359"/>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5" name="任意多边形: 形状 464">
              <a:extLst>
                <a:ext uri="{FF2B5EF4-FFF2-40B4-BE49-F238E27FC236}">
                  <a16:creationId xmlns:a16="http://schemas.microsoft.com/office/drawing/2014/main" id="{E9400B2C-2E9A-823F-4468-CDE943DA1064}"/>
                </a:ext>
              </a:extLst>
            </p:cNvPr>
            <p:cNvSpPr/>
            <p:nvPr/>
          </p:nvSpPr>
          <p:spPr>
            <a:xfrm>
              <a:off x="10841721" y="4738176"/>
              <a:ext cx="64403" cy="64403"/>
            </a:xfrm>
            <a:custGeom>
              <a:avLst/>
              <a:gdLst>
                <a:gd name="connsiteX0" fmla="*/ 64404 w 64403"/>
                <a:gd name="connsiteY0" fmla="*/ 32202 h 64403"/>
                <a:gd name="connsiteX1" fmla="*/ 32202 w 64403"/>
                <a:gd name="connsiteY1" fmla="*/ 64403 h 64403"/>
                <a:gd name="connsiteX2" fmla="*/ 0 w 64403"/>
                <a:gd name="connsiteY2" fmla="*/ 32202 h 64403"/>
                <a:gd name="connsiteX3" fmla="*/ 32202 w 64403"/>
                <a:gd name="connsiteY3" fmla="*/ 0 h 64403"/>
                <a:gd name="connsiteX4" fmla="*/ 64404 w 64403"/>
                <a:gd name="connsiteY4" fmla="*/ 32202 h 64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3" h="64403">
                  <a:moveTo>
                    <a:pt x="64404" y="32202"/>
                  </a:moveTo>
                  <a:cubicBezTo>
                    <a:pt x="64404" y="49986"/>
                    <a:pt x="49986" y="64403"/>
                    <a:pt x="32202" y="64403"/>
                  </a:cubicBezTo>
                  <a:cubicBezTo>
                    <a:pt x="14418" y="64403"/>
                    <a:pt x="0" y="49986"/>
                    <a:pt x="0" y="32202"/>
                  </a:cubicBezTo>
                  <a:cubicBezTo>
                    <a:pt x="0" y="14417"/>
                    <a:pt x="14418" y="0"/>
                    <a:pt x="32202" y="0"/>
                  </a:cubicBezTo>
                  <a:cubicBezTo>
                    <a:pt x="49986" y="0"/>
                    <a:pt x="64404" y="14417"/>
                    <a:pt x="64404" y="32202"/>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6" name="任意多边形: 形状 465">
              <a:extLst>
                <a:ext uri="{FF2B5EF4-FFF2-40B4-BE49-F238E27FC236}">
                  <a16:creationId xmlns:a16="http://schemas.microsoft.com/office/drawing/2014/main" id="{6EBBE7BD-0506-2632-8507-0B8954F69946}"/>
                </a:ext>
              </a:extLst>
            </p:cNvPr>
            <p:cNvSpPr/>
            <p:nvPr/>
          </p:nvSpPr>
          <p:spPr>
            <a:xfrm>
              <a:off x="10820789" y="4813849"/>
              <a:ext cx="6438" cy="14506"/>
            </a:xfrm>
            <a:custGeom>
              <a:avLst/>
              <a:gdLst>
                <a:gd name="connsiteX0" fmla="*/ -76 w 6438"/>
                <a:gd name="connsiteY0" fmla="*/ 2995 h 14506"/>
                <a:gd name="connsiteX1" fmla="*/ 3134 w 6438"/>
                <a:gd name="connsiteY1" fmla="*/ -224 h 14506"/>
                <a:gd name="connsiteX2" fmla="*/ 6363 w 6438"/>
                <a:gd name="connsiteY2" fmla="*/ 2995 h 14506"/>
                <a:gd name="connsiteX3" fmla="*/ 4343 w 6438"/>
                <a:gd name="connsiteY3" fmla="*/ 5977 h 14506"/>
                <a:gd name="connsiteX4" fmla="*/ 4343 w 6438"/>
                <a:gd name="connsiteY4" fmla="*/ 13063 h 14506"/>
                <a:gd name="connsiteX5" fmla="*/ 3153 w 6438"/>
                <a:gd name="connsiteY5" fmla="*/ 14282 h 14506"/>
                <a:gd name="connsiteX6" fmla="*/ 1934 w 6438"/>
                <a:gd name="connsiteY6" fmla="*/ 13082 h 14506"/>
                <a:gd name="connsiteX7" fmla="*/ 1934 w 6438"/>
                <a:gd name="connsiteY7" fmla="*/ 13063 h 14506"/>
                <a:gd name="connsiteX8" fmla="*/ 1934 w 6438"/>
                <a:gd name="connsiteY8" fmla="*/ 5977 h 14506"/>
                <a:gd name="connsiteX9" fmla="*/ -76 w 6438"/>
                <a:gd name="connsiteY9" fmla="*/ 2995 h 1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8" h="14506">
                  <a:moveTo>
                    <a:pt x="-76" y="2995"/>
                  </a:moveTo>
                  <a:cubicBezTo>
                    <a:pt x="-86" y="1223"/>
                    <a:pt x="1362" y="-224"/>
                    <a:pt x="3134" y="-224"/>
                  </a:cubicBezTo>
                  <a:cubicBezTo>
                    <a:pt x="4915" y="-224"/>
                    <a:pt x="6363" y="1214"/>
                    <a:pt x="6363" y="2995"/>
                  </a:cubicBezTo>
                  <a:cubicBezTo>
                    <a:pt x="6363" y="4310"/>
                    <a:pt x="5563" y="5491"/>
                    <a:pt x="4343" y="5977"/>
                  </a:cubicBezTo>
                  <a:lnTo>
                    <a:pt x="4343" y="13063"/>
                  </a:lnTo>
                  <a:cubicBezTo>
                    <a:pt x="4353" y="13730"/>
                    <a:pt x="3820" y="14273"/>
                    <a:pt x="3153" y="14282"/>
                  </a:cubicBezTo>
                  <a:cubicBezTo>
                    <a:pt x="2486" y="14282"/>
                    <a:pt x="1943" y="13749"/>
                    <a:pt x="1934" y="13082"/>
                  </a:cubicBezTo>
                  <a:cubicBezTo>
                    <a:pt x="1934" y="13073"/>
                    <a:pt x="1934" y="13073"/>
                    <a:pt x="1934" y="13063"/>
                  </a:cubicBezTo>
                  <a:lnTo>
                    <a:pt x="1934" y="5977"/>
                  </a:lnTo>
                  <a:cubicBezTo>
                    <a:pt x="715" y="5491"/>
                    <a:pt x="-76" y="4310"/>
                    <a:pt x="-76" y="2995"/>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7" name="任意多边形: 形状 466">
              <a:extLst>
                <a:ext uri="{FF2B5EF4-FFF2-40B4-BE49-F238E27FC236}">
                  <a16:creationId xmlns:a16="http://schemas.microsoft.com/office/drawing/2014/main" id="{01247860-6396-AE91-C8BA-8BF562C8E6BF}"/>
                </a:ext>
              </a:extLst>
            </p:cNvPr>
            <p:cNvSpPr/>
            <p:nvPr/>
          </p:nvSpPr>
          <p:spPr>
            <a:xfrm>
              <a:off x="10705614" y="4931631"/>
              <a:ext cx="85256" cy="56744"/>
            </a:xfrm>
            <a:custGeom>
              <a:avLst/>
              <a:gdLst>
                <a:gd name="connsiteX0" fmla="*/ 14695 w 85256"/>
                <a:gd name="connsiteY0" fmla="*/ -143 h 56744"/>
                <a:gd name="connsiteX1" fmla="*/ 32412 w 85256"/>
                <a:gd name="connsiteY1" fmla="*/ 14363 h 56744"/>
                <a:gd name="connsiteX2" fmla="*/ 32440 w 85256"/>
                <a:gd name="connsiteY2" fmla="*/ 17221 h 56744"/>
                <a:gd name="connsiteX3" fmla="*/ 85180 w 85256"/>
                <a:gd name="connsiteY3" fmla="*/ 40214 h 56744"/>
                <a:gd name="connsiteX4" fmla="*/ 60120 w 85256"/>
                <a:gd name="connsiteY4" fmla="*/ 56521 h 56744"/>
                <a:gd name="connsiteX5" fmla="*/ 13876 w 85256"/>
                <a:gd name="connsiteY5" fmla="*/ 32175 h 56744"/>
                <a:gd name="connsiteX6" fmla="*/ 93 w 85256"/>
                <a:gd name="connsiteY6" fmla="*/ 13744 h 56744"/>
                <a:gd name="connsiteX7" fmla="*/ 14695 w 85256"/>
                <a:gd name="connsiteY7" fmla="*/ -143 h 5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56" h="56744">
                  <a:moveTo>
                    <a:pt x="14695" y="-143"/>
                  </a:moveTo>
                  <a:cubicBezTo>
                    <a:pt x="23592" y="-1029"/>
                    <a:pt x="31526" y="5467"/>
                    <a:pt x="32412" y="14363"/>
                  </a:cubicBezTo>
                  <a:cubicBezTo>
                    <a:pt x="32507" y="15316"/>
                    <a:pt x="32516" y="16268"/>
                    <a:pt x="32440" y="17221"/>
                  </a:cubicBezTo>
                  <a:lnTo>
                    <a:pt x="85180" y="40214"/>
                  </a:lnTo>
                  <a:lnTo>
                    <a:pt x="60120" y="56521"/>
                  </a:lnTo>
                  <a:lnTo>
                    <a:pt x="13876" y="32175"/>
                  </a:lnTo>
                  <a:cubicBezTo>
                    <a:pt x="4980" y="30889"/>
                    <a:pt x="-1193" y="22640"/>
                    <a:pt x="93" y="13744"/>
                  </a:cubicBezTo>
                  <a:cubicBezTo>
                    <a:pt x="1170" y="6295"/>
                    <a:pt x="7209" y="552"/>
                    <a:pt x="14695" y="-143"/>
                  </a:cubicBez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8" name="任意多边形: 形状 467">
              <a:extLst>
                <a:ext uri="{FF2B5EF4-FFF2-40B4-BE49-F238E27FC236}">
                  <a16:creationId xmlns:a16="http://schemas.microsoft.com/office/drawing/2014/main" id="{1304575D-BCD1-55D0-583F-C32D56F27729}"/>
                </a:ext>
              </a:extLst>
            </p:cNvPr>
            <p:cNvSpPr/>
            <p:nvPr/>
          </p:nvSpPr>
          <p:spPr>
            <a:xfrm>
              <a:off x="10742558" y="4881826"/>
              <a:ext cx="110843" cy="129457"/>
            </a:xfrm>
            <a:custGeom>
              <a:avLst/>
              <a:gdLst>
                <a:gd name="connsiteX0" fmla="*/ 68963 w 110843"/>
                <a:gd name="connsiteY0" fmla="*/ 127842 h 129457"/>
                <a:gd name="connsiteX1" fmla="*/ 4364 w 110843"/>
                <a:gd name="connsiteY1" fmla="*/ 100725 h 129457"/>
                <a:gd name="connsiteX2" fmla="*/ 488 w 110843"/>
                <a:gd name="connsiteY2" fmla="*/ 91238 h 129457"/>
                <a:gd name="connsiteX3" fmla="*/ 564 w 110843"/>
                <a:gd name="connsiteY3" fmla="*/ 91067 h 129457"/>
                <a:gd name="connsiteX4" fmla="*/ 6660 w 110843"/>
                <a:gd name="connsiteY4" fmla="*/ 77531 h 129457"/>
                <a:gd name="connsiteX5" fmla="*/ 15385 w 110843"/>
                <a:gd name="connsiteY5" fmla="*/ 73569 h 129457"/>
                <a:gd name="connsiteX6" fmla="*/ 66915 w 110843"/>
                <a:gd name="connsiteY6" fmla="*/ 89324 h 129457"/>
                <a:gd name="connsiteX7" fmla="*/ 69373 w 110843"/>
                <a:gd name="connsiteY7" fmla="*/ 19286 h 129457"/>
                <a:gd name="connsiteX8" fmla="*/ 90289 w 110843"/>
                <a:gd name="connsiteY8" fmla="*/ -212 h 129457"/>
                <a:gd name="connsiteX9" fmla="*/ 91594 w 110843"/>
                <a:gd name="connsiteY9" fmla="*/ -116 h 129457"/>
                <a:gd name="connsiteX10" fmla="*/ 91594 w 110843"/>
                <a:gd name="connsiteY10" fmla="*/ -116 h 129457"/>
                <a:gd name="connsiteX11" fmla="*/ 109425 w 110843"/>
                <a:gd name="connsiteY11" fmla="*/ 16105 h 129457"/>
                <a:gd name="connsiteX12" fmla="*/ 92385 w 110843"/>
                <a:gd name="connsiteY12" fmla="*/ 117422 h 129457"/>
                <a:gd name="connsiteX13" fmla="*/ 75783 w 110843"/>
                <a:gd name="connsiteY13" fmla="*/ 129233 h 129457"/>
                <a:gd name="connsiteX14" fmla="*/ 68963 w 110843"/>
                <a:gd name="connsiteY14" fmla="*/ 127842 h 12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843" h="129457">
                  <a:moveTo>
                    <a:pt x="68963" y="127842"/>
                  </a:moveTo>
                  <a:lnTo>
                    <a:pt x="4364" y="100725"/>
                  </a:lnTo>
                  <a:cubicBezTo>
                    <a:pt x="678" y="99172"/>
                    <a:pt x="-1056" y="94924"/>
                    <a:pt x="488" y="91238"/>
                  </a:cubicBezTo>
                  <a:cubicBezTo>
                    <a:pt x="516" y="91181"/>
                    <a:pt x="535" y="91124"/>
                    <a:pt x="564" y="91067"/>
                  </a:cubicBezTo>
                  <a:lnTo>
                    <a:pt x="6660" y="77531"/>
                  </a:lnTo>
                  <a:cubicBezTo>
                    <a:pt x="8165" y="74207"/>
                    <a:pt x="11899" y="72512"/>
                    <a:pt x="15385" y="73569"/>
                  </a:cubicBezTo>
                  <a:lnTo>
                    <a:pt x="66915" y="89324"/>
                  </a:lnTo>
                  <a:lnTo>
                    <a:pt x="69373" y="19286"/>
                  </a:lnTo>
                  <a:cubicBezTo>
                    <a:pt x="69763" y="8132"/>
                    <a:pt x="79135" y="-602"/>
                    <a:pt x="90289" y="-212"/>
                  </a:cubicBezTo>
                  <a:cubicBezTo>
                    <a:pt x="90728" y="-192"/>
                    <a:pt x="91156" y="-164"/>
                    <a:pt x="91594" y="-116"/>
                  </a:cubicBezTo>
                  <a:lnTo>
                    <a:pt x="91594" y="-116"/>
                  </a:lnTo>
                  <a:cubicBezTo>
                    <a:pt x="100481" y="722"/>
                    <a:pt x="107749" y="7332"/>
                    <a:pt x="109425" y="16105"/>
                  </a:cubicBezTo>
                  <a:cubicBezTo>
                    <a:pt x="115159" y="45413"/>
                    <a:pt x="101214" y="92162"/>
                    <a:pt x="92385" y="117422"/>
                  </a:cubicBezTo>
                  <a:cubicBezTo>
                    <a:pt x="89908" y="124480"/>
                    <a:pt x="83259" y="129204"/>
                    <a:pt x="75783" y="129233"/>
                  </a:cubicBezTo>
                  <a:cubicBezTo>
                    <a:pt x="73440" y="129224"/>
                    <a:pt x="71115" y="128757"/>
                    <a:pt x="68963" y="127842"/>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grpSp>
          <p:nvGrpSpPr>
            <p:cNvPr id="956" name="组合 955">
              <a:extLst>
                <a:ext uri="{FF2B5EF4-FFF2-40B4-BE49-F238E27FC236}">
                  <a16:creationId xmlns:a16="http://schemas.microsoft.com/office/drawing/2014/main" id="{C3029775-56CF-B3B8-17E2-A2EA511EF4E3}"/>
                </a:ext>
              </a:extLst>
            </p:cNvPr>
            <p:cNvGrpSpPr/>
            <p:nvPr/>
          </p:nvGrpSpPr>
          <p:grpSpPr>
            <a:xfrm>
              <a:off x="8224388" y="4982537"/>
              <a:ext cx="573994" cy="732834"/>
              <a:chOff x="3660008" y="4814897"/>
              <a:chExt cx="573994" cy="732834"/>
            </a:xfrm>
          </p:grpSpPr>
          <p:sp>
            <p:nvSpPr>
              <p:cNvPr id="12" name="任意多边形: 形状 11">
                <a:extLst>
                  <a:ext uri="{FF2B5EF4-FFF2-40B4-BE49-F238E27FC236}">
                    <a16:creationId xmlns:a16="http://schemas.microsoft.com/office/drawing/2014/main" id="{B9E02087-9CC9-93ED-404A-239780061AD7}"/>
                  </a:ext>
                </a:extLst>
              </p:cNvPr>
              <p:cNvSpPr/>
              <p:nvPr/>
            </p:nvSpPr>
            <p:spPr>
              <a:xfrm>
                <a:off x="3660008" y="5191278"/>
                <a:ext cx="327002" cy="163372"/>
              </a:xfrm>
              <a:custGeom>
                <a:avLst/>
                <a:gdLst>
                  <a:gd name="connsiteX0" fmla="*/ -76 w 327002"/>
                  <a:gd name="connsiteY0" fmla="*/ 163148 h 163372"/>
                  <a:gd name="connsiteX1" fmla="*/ 163554 w 327002"/>
                  <a:gd name="connsiteY1" fmla="*/ -224 h 163372"/>
                  <a:gd name="connsiteX2" fmla="*/ 326927 w 327002"/>
                  <a:gd name="connsiteY2" fmla="*/ 163148 h 163372"/>
                </a:gdLst>
                <a:ahLst/>
                <a:cxnLst>
                  <a:cxn ang="0">
                    <a:pos x="connsiteX0" y="connsiteY0"/>
                  </a:cxn>
                  <a:cxn ang="0">
                    <a:pos x="connsiteX1" y="connsiteY1"/>
                  </a:cxn>
                  <a:cxn ang="0">
                    <a:pos x="connsiteX2" y="connsiteY2"/>
                  </a:cxn>
                </a:cxnLst>
                <a:rect l="l" t="t" r="r" b="b"/>
                <a:pathLst>
                  <a:path w="327002" h="163372">
                    <a:moveTo>
                      <a:pt x="-76" y="163148"/>
                    </a:moveTo>
                    <a:cubicBezTo>
                      <a:pt x="-9" y="72852"/>
                      <a:pt x="73257" y="-291"/>
                      <a:pt x="163554" y="-224"/>
                    </a:cubicBezTo>
                    <a:cubicBezTo>
                      <a:pt x="253756" y="-157"/>
                      <a:pt x="326860" y="72947"/>
                      <a:pt x="326927" y="163148"/>
                    </a:cubicBezTo>
                  </a:path>
                </a:pathLst>
              </a:custGeom>
              <a:solidFill>
                <a:schemeClr val="accent2">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14" name="任意多边形: 形状 13">
                <a:extLst>
                  <a:ext uri="{FF2B5EF4-FFF2-40B4-BE49-F238E27FC236}">
                    <a16:creationId xmlns:a16="http://schemas.microsoft.com/office/drawing/2014/main" id="{71A4FCB1-EC42-624C-0A52-8268E86BE5D3}"/>
                  </a:ext>
                </a:extLst>
              </p:cNvPr>
              <p:cNvSpPr/>
              <p:nvPr/>
            </p:nvSpPr>
            <p:spPr>
              <a:xfrm>
                <a:off x="3819094" y="5259648"/>
                <a:ext cx="8839" cy="95002"/>
              </a:xfrm>
              <a:custGeom>
                <a:avLst/>
                <a:gdLst>
                  <a:gd name="connsiteX0" fmla="*/ 4343 w 8839"/>
                  <a:gd name="connsiteY0" fmla="*/ 94778 h 95002"/>
                  <a:gd name="connsiteX1" fmla="*/ -76 w 8839"/>
                  <a:gd name="connsiteY1" fmla="*/ 90359 h 95002"/>
                  <a:gd name="connsiteX2" fmla="*/ -76 w 8839"/>
                  <a:gd name="connsiteY2" fmla="*/ 4196 h 95002"/>
                  <a:gd name="connsiteX3" fmla="*/ 4343 w 8839"/>
                  <a:gd name="connsiteY3" fmla="*/ -224 h 95002"/>
                  <a:gd name="connsiteX4" fmla="*/ 8763 w 8839"/>
                  <a:gd name="connsiteY4" fmla="*/ 4196 h 95002"/>
                  <a:gd name="connsiteX5" fmla="*/ 8763 w 8839"/>
                  <a:gd name="connsiteY5" fmla="*/ 90359 h 95002"/>
                  <a:gd name="connsiteX6" fmla="*/ 4343 w 8839"/>
                  <a:gd name="connsiteY6" fmla="*/ 94778 h 9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39" h="95002">
                    <a:moveTo>
                      <a:pt x="4343" y="94778"/>
                    </a:moveTo>
                    <a:cubicBezTo>
                      <a:pt x="1896" y="94778"/>
                      <a:pt x="-76" y="92807"/>
                      <a:pt x="-76" y="90359"/>
                    </a:cubicBezTo>
                    <a:lnTo>
                      <a:pt x="-76" y="4196"/>
                    </a:lnTo>
                    <a:cubicBezTo>
                      <a:pt x="-76" y="1757"/>
                      <a:pt x="1896" y="-224"/>
                      <a:pt x="4343" y="-224"/>
                    </a:cubicBezTo>
                    <a:cubicBezTo>
                      <a:pt x="6782" y="-224"/>
                      <a:pt x="8763" y="1757"/>
                      <a:pt x="8763" y="4196"/>
                    </a:cubicBezTo>
                    <a:lnTo>
                      <a:pt x="8763" y="90359"/>
                    </a:lnTo>
                    <a:cubicBezTo>
                      <a:pt x="8754" y="92807"/>
                      <a:pt x="6782" y="94778"/>
                      <a:pt x="4343" y="94778"/>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15" name="任意多边形: 形状 14">
                <a:extLst>
                  <a:ext uri="{FF2B5EF4-FFF2-40B4-BE49-F238E27FC236}">
                    <a16:creationId xmlns:a16="http://schemas.microsoft.com/office/drawing/2014/main" id="{E3934B3B-B62E-8F5B-0C00-CE8015670AEE}"/>
                  </a:ext>
                </a:extLst>
              </p:cNvPr>
              <p:cNvSpPr/>
              <p:nvPr/>
            </p:nvSpPr>
            <p:spPr>
              <a:xfrm>
                <a:off x="3766031" y="5270668"/>
                <a:ext cx="61899" cy="54379"/>
              </a:xfrm>
              <a:custGeom>
                <a:avLst/>
                <a:gdLst>
                  <a:gd name="connsiteX0" fmla="*/ 57397 w 61899"/>
                  <a:gd name="connsiteY0" fmla="*/ 54155 h 54379"/>
                  <a:gd name="connsiteX1" fmla="*/ 54520 w 61899"/>
                  <a:gd name="connsiteY1" fmla="*/ 53088 h 54379"/>
                  <a:gd name="connsiteX2" fmla="*/ 1495 w 61899"/>
                  <a:gd name="connsiteY2" fmla="*/ 7577 h 54379"/>
                  <a:gd name="connsiteX3" fmla="*/ 971 w 61899"/>
                  <a:gd name="connsiteY3" fmla="*/ 1348 h 54379"/>
                  <a:gd name="connsiteX4" fmla="*/ 7191 w 61899"/>
                  <a:gd name="connsiteY4" fmla="*/ 814 h 54379"/>
                  <a:gd name="connsiteX5" fmla="*/ 7257 w 61899"/>
                  <a:gd name="connsiteY5" fmla="*/ 872 h 54379"/>
                  <a:gd name="connsiteX6" fmla="*/ 60283 w 61899"/>
                  <a:gd name="connsiteY6" fmla="*/ 46383 h 54379"/>
                  <a:gd name="connsiteX7" fmla="*/ 60759 w 61899"/>
                  <a:gd name="connsiteY7" fmla="*/ 52612 h 54379"/>
                  <a:gd name="connsiteX8" fmla="*/ 57397 w 61899"/>
                  <a:gd name="connsiteY8" fmla="*/ 54155 h 54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99" h="54379">
                    <a:moveTo>
                      <a:pt x="57397" y="54155"/>
                    </a:moveTo>
                    <a:cubicBezTo>
                      <a:pt x="56349" y="54155"/>
                      <a:pt x="55320" y="53774"/>
                      <a:pt x="54520" y="53088"/>
                    </a:cubicBezTo>
                    <a:lnTo>
                      <a:pt x="1495" y="7577"/>
                    </a:lnTo>
                    <a:cubicBezTo>
                      <a:pt x="-372" y="6006"/>
                      <a:pt x="-610" y="3215"/>
                      <a:pt x="971" y="1348"/>
                    </a:cubicBezTo>
                    <a:cubicBezTo>
                      <a:pt x="2542" y="-519"/>
                      <a:pt x="5324" y="-757"/>
                      <a:pt x="7191" y="814"/>
                    </a:cubicBezTo>
                    <a:cubicBezTo>
                      <a:pt x="7210" y="834"/>
                      <a:pt x="7238" y="853"/>
                      <a:pt x="7257" y="872"/>
                    </a:cubicBezTo>
                    <a:lnTo>
                      <a:pt x="60283" y="46383"/>
                    </a:lnTo>
                    <a:cubicBezTo>
                      <a:pt x="62131" y="47973"/>
                      <a:pt x="62350" y="50764"/>
                      <a:pt x="60759" y="52612"/>
                    </a:cubicBezTo>
                    <a:cubicBezTo>
                      <a:pt x="59911" y="53593"/>
                      <a:pt x="58692" y="54155"/>
                      <a:pt x="57397" y="54155"/>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69" name="任意多边形: 形状 468">
                <a:extLst>
                  <a:ext uri="{FF2B5EF4-FFF2-40B4-BE49-F238E27FC236}">
                    <a16:creationId xmlns:a16="http://schemas.microsoft.com/office/drawing/2014/main" id="{DFD3F512-5BEC-BF26-3E48-FB16C04ACB1D}"/>
                  </a:ext>
                </a:extLst>
              </p:cNvPr>
              <p:cNvSpPr/>
              <p:nvPr/>
            </p:nvSpPr>
            <p:spPr>
              <a:xfrm>
                <a:off x="4089461" y="4947874"/>
                <a:ext cx="98926" cy="45445"/>
              </a:xfrm>
              <a:custGeom>
                <a:avLst/>
                <a:gdLst>
                  <a:gd name="connsiteX0" fmla="*/ 98851 w 98926"/>
                  <a:gd name="connsiteY0" fmla="*/ 45221 h 45445"/>
                  <a:gd name="connsiteX1" fmla="*/ -76 w 98926"/>
                  <a:gd name="connsiteY1" fmla="*/ 45221 h 45445"/>
                  <a:gd name="connsiteX2" fmla="*/ -76 w 98926"/>
                  <a:gd name="connsiteY2" fmla="*/ 15189 h 45445"/>
                  <a:gd name="connsiteX3" fmla="*/ 95317 w 98926"/>
                  <a:gd name="connsiteY3" fmla="*/ 16960 h 45445"/>
                </a:gdLst>
                <a:ahLst/>
                <a:cxnLst>
                  <a:cxn ang="0">
                    <a:pos x="connsiteX0" y="connsiteY0"/>
                  </a:cxn>
                  <a:cxn ang="0">
                    <a:pos x="connsiteX1" y="connsiteY1"/>
                  </a:cxn>
                  <a:cxn ang="0">
                    <a:pos x="connsiteX2" y="connsiteY2"/>
                  </a:cxn>
                  <a:cxn ang="0">
                    <a:pos x="connsiteX3" y="connsiteY3"/>
                  </a:cxn>
                </a:cxnLst>
                <a:rect l="l" t="t" r="r" b="b"/>
                <a:pathLst>
                  <a:path w="98926" h="45445">
                    <a:moveTo>
                      <a:pt x="98851" y="45221"/>
                    </a:moveTo>
                    <a:lnTo>
                      <a:pt x="-76" y="45221"/>
                    </a:lnTo>
                    <a:lnTo>
                      <a:pt x="-76" y="15189"/>
                    </a:lnTo>
                    <a:cubicBezTo>
                      <a:pt x="31185" y="-6566"/>
                      <a:pt x="58884" y="-4671"/>
                      <a:pt x="95317" y="16960"/>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0" name="任意多边形: 形状 469">
                <a:extLst>
                  <a:ext uri="{FF2B5EF4-FFF2-40B4-BE49-F238E27FC236}">
                    <a16:creationId xmlns:a16="http://schemas.microsoft.com/office/drawing/2014/main" id="{249CD35B-04F6-8883-A90E-7FA81DE4870C}"/>
                  </a:ext>
                </a:extLst>
              </p:cNvPr>
              <p:cNvSpPr/>
              <p:nvPr/>
            </p:nvSpPr>
            <p:spPr>
              <a:xfrm>
                <a:off x="4041659" y="5443204"/>
                <a:ext cx="24898" cy="83534"/>
              </a:xfrm>
              <a:custGeom>
                <a:avLst/>
                <a:gdLst>
                  <a:gd name="connsiteX0" fmla="*/ 24898 w 24898"/>
                  <a:gd name="connsiteY0" fmla="*/ 83534 h 83534"/>
                  <a:gd name="connsiteX1" fmla="*/ 3238 w 24898"/>
                  <a:gd name="connsiteY1" fmla="*/ 83534 h 83534"/>
                  <a:gd name="connsiteX2" fmla="*/ 0 w 24898"/>
                  <a:gd name="connsiteY2" fmla="*/ 0 h 83534"/>
                  <a:gd name="connsiteX3" fmla="*/ 24898 w 24898"/>
                  <a:gd name="connsiteY3" fmla="*/ 0 h 83534"/>
                  <a:gd name="connsiteX4" fmla="*/ 24898 w 24898"/>
                  <a:gd name="connsiteY4" fmla="*/ 83534 h 83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8" h="83534">
                    <a:moveTo>
                      <a:pt x="24898" y="83534"/>
                    </a:moveTo>
                    <a:lnTo>
                      <a:pt x="3238" y="83534"/>
                    </a:lnTo>
                    <a:lnTo>
                      <a:pt x="0" y="0"/>
                    </a:lnTo>
                    <a:lnTo>
                      <a:pt x="24898" y="0"/>
                    </a:lnTo>
                    <a:lnTo>
                      <a:pt x="24898" y="83534"/>
                    </a:ln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1" name="任意多边形: 形状 470">
                <a:extLst>
                  <a:ext uri="{FF2B5EF4-FFF2-40B4-BE49-F238E27FC236}">
                    <a16:creationId xmlns:a16="http://schemas.microsoft.com/office/drawing/2014/main" id="{F46B3438-2741-4D4A-CAE2-325CA44136B9}"/>
                  </a:ext>
                </a:extLst>
              </p:cNvPr>
              <p:cNvSpPr/>
              <p:nvPr/>
            </p:nvSpPr>
            <p:spPr>
              <a:xfrm>
                <a:off x="4002241" y="5519671"/>
                <a:ext cx="69837" cy="28060"/>
              </a:xfrm>
              <a:custGeom>
                <a:avLst/>
                <a:gdLst>
                  <a:gd name="connsiteX0" fmla="*/ 69761 w 69837"/>
                  <a:gd name="connsiteY0" fmla="*/ 27836 h 28060"/>
                  <a:gd name="connsiteX1" fmla="*/ -76 w 69837"/>
                  <a:gd name="connsiteY1" fmla="*/ 27836 h 28060"/>
                  <a:gd name="connsiteX2" fmla="*/ -76 w 69837"/>
                  <a:gd name="connsiteY2" fmla="*/ 26951 h 28060"/>
                  <a:gd name="connsiteX3" fmla="*/ 27108 w 69837"/>
                  <a:gd name="connsiteY3" fmla="*/ -224 h 28060"/>
                  <a:gd name="connsiteX4" fmla="*/ 27108 w 69837"/>
                  <a:gd name="connsiteY4" fmla="*/ -224 h 28060"/>
                  <a:gd name="connsiteX5" fmla="*/ 27108 w 69837"/>
                  <a:gd name="connsiteY5" fmla="*/ -224 h 28060"/>
                  <a:gd name="connsiteX6" fmla="*/ 69761 w 69837"/>
                  <a:gd name="connsiteY6" fmla="*/ -224 h 2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37" h="28060">
                    <a:moveTo>
                      <a:pt x="69761" y="27836"/>
                    </a:moveTo>
                    <a:lnTo>
                      <a:pt x="-76" y="27836"/>
                    </a:lnTo>
                    <a:lnTo>
                      <a:pt x="-76" y="26951"/>
                    </a:lnTo>
                    <a:cubicBezTo>
                      <a:pt x="-76" y="11940"/>
                      <a:pt x="12097" y="-224"/>
                      <a:pt x="27108" y="-224"/>
                    </a:cubicBezTo>
                    <a:cubicBezTo>
                      <a:pt x="27108" y="-224"/>
                      <a:pt x="27108" y="-224"/>
                      <a:pt x="27108" y="-224"/>
                    </a:cubicBezTo>
                    <a:lnTo>
                      <a:pt x="27108" y="-224"/>
                    </a:lnTo>
                    <a:lnTo>
                      <a:pt x="69761" y="-224"/>
                    </a:ln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4" name="任意多边形: 形状 473">
                <a:extLst>
                  <a:ext uri="{FF2B5EF4-FFF2-40B4-BE49-F238E27FC236}">
                    <a16:creationId xmlns:a16="http://schemas.microsoft.com/office/drawing/2014/main" id="{0E97045F-1C8C-4831-3217-3740C667B500}"/>
                  </a:ext>
                </a:extLst>
              </p:cNvPr>
              <p:cNvSpPr/>
              <p:nvPr/>
            </p:nvSpPr>
            <p:spPr>
              <a:xfrm>
                <a:off x="4033988" y="5209299"/>
                <a:ext cx="192403" cy="306733"/>
              </a:xfrm>
              <a:custGeom>
                <a:avLst/>
                <a:gdLst>
                  <a:gd name="connsiteX0" fmla="*/ 155048 w 192403"/>
                  <a:gd name="connsiteY0" fmla="*/ 306509 h 306733"/>
                  <a:gd name="connsiteX1" fmla="*/ 147285 w 192403"/>
                  <a:gd name="connsiteY1" fmla="*/ 300289 h 306733"/>
                  <a:gd name="connsiteX2" fmla="*/ 93602 w 192403"/>
                  <a:gd name="connsiteY2" fmla="*/ 66155 h 306733"/>
                  <a:gd name="connsiteX3" fmla="*/ 91021 w 192403"/>
                  <a:gd name="connsiteY3" fmla="*/ 64079 h 306733"/>
                  <a:gd name="connsiteX4" fmla="*/ 91002 w 192403"/>
                  <a:gd name="connsiteY4" fmla="*/ 64079 h 306733"/>
                  <a:gd name="connsiteX5" fmla="*/ 88430 w 192403"/>
                  <a:gd name="connsiteY5" fmla="*/ 66174 h 306733"/>
                  <a:gd name="connsiteX6" fmla="*/ 39129 w 192403"/>
                  <a:gd name="connsiteY6" fmla="*/ 298737 h 306733"/>
                  <a:gd name="connsiteX7" fmla="*/ 31356 w 192403"/>
                  <a:gd name="connsiteY7" fmla="*/ 305033 h 306733"/>
                  <a:gd name="connsiteX8" fmla="*/ 7868 w 192403"/>
                  <a:gd name="connsiteY8" fmla="*/ 305033 h 306733"/>
                  <a:gd name="connsiteX9" fmla="*/ -76 w 192403"/>
                  <a:gd name="connsiteY9" fmla="*/ 297079 h 306733"/>
                  <a:gd name="connsiteX10" fmla="*/ -67 w 192403"/>
                  <a:gd name="connsiteY10" fmla="*/ 296612 h 306733"/>
                  <a:gd name="connsiteX11" fmla="*/ 17431 w 192403"/>
                  <a:gd name="connsiteY11" fmla="*/ 1862 h 306733"/>
                  <a:gd name="connsiteX12" fmla="*/ 24460 w 192403"/>
                  <a:gd name="connsiteY12" fmla="*/ -224 h 306733"/>
                  <a:gd name="connsiteX13" fmla="*/ 24594 w 192403"/>
                  <a:gd name="connsiteY13" fmla="*/ -224 h 306733"/>
                  <a:gd name="connsiteX14" fmla="*/ 162840 w 192403"/>
                  <a:gd name="connsiteY14" fmla="*/ 985 h 306733"/>
                  <a:gd name="connsiteX15" fmla="*/ 192291 w 192403"/>
                  <a:gd name="connsiteY15" fmla="*/ 295422 h 306733"/>
                  <a:gd name="connsiteX16" fmla="*/ 185157 w 192403"/>
                  <a:gd name="connsiteY16" fmla="*/ 304099 h 306733"/>
                  <a:gd name="connsiteX17" fmla="*/ 185014 w 192403"/>
                  <a:gd name="connsiteY17" fmla="*/ 304118 h 306733"/>
                  <a:gd name="connsiteX18" fmla="*/ 155686 w 192403"/>
                  <a:gd name="connsiteY18" fmla="*/ 306480 h 306733"/>
                  <a:gd name="connsiteX19" fmla="*/ 155048 w 192403"/>
                  <a:gd name="connsiteY19" fmla="*/ 306509 h 30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403" h="306733">
                    <a:moveTo>
                      <a:pt x="155048" y="306509"/>
                    </a:moveTo>
                    <a:cubicBezTo>
                      <a:pt x="151324" y="306500"/>
                      <a:pt x="148104" y="303918"/>
                      <a:pt x="147285" y="300289"/>
                    </a:cubicBezTo>
                    <a:lnTo>
                      <a:pt x="93602" y="66155"/>
                    </a:lnTo>
                    <a:cubicBezTo>
                      <a:pt x="93364" y="64926"/>
                      <a:pt x="92269" y="64050"/>
                      <a:pt x="91021" y="64079"/>
                    </a:cubicBezTo>
                    <a:lnTo>
                      <a:pt x="91002" y="64079"/>
                    </a:lnTo>
                    <a:cubicBezTo>
                      <a:pt x="89745" y="64050"/>
                      <a:pt x="88659" y="64946"/>
                      <a:pt x="88430" y="66174"/>
                    </a:cubicBezTo>
                    <a:lnTo>
                      <a:pt x="39129" y="298737"/>
                    </a:lnTo>
                    <a:cubicBezTo>
                      <a:pt x="38338" y="302395"/>
                      <a:pt x="35100" y="305023"/>
                      <a:pt x="31356" y="305033"/>
                    </a:cubicBezTo>
                    <a:lnTo>
                      <a:pt x="7868" y="305033"/>
                    </a:lnTo>
                    <a:cubicBezTo>
                      <a:pt x="3477" y="305033"/>
                      <a:pt x="-76" y="301470"/>
                      <a:pt x="-76" y="297079"/>
                    </a:cubicBezTo>
                    <a:cubicBezTo>
                      <a:pt x="-76" y="296927"/>
                      <a:pt x="-76" y="296775"/>
                      <a:pt x="-67" y="296612"/>
                    </a:cubicBezTo>
                    <a:lnTo>
                      <a:pt x="17431" y="1862"/>
                    </a:lnTo>
                    <a:lnTo>
                      <a:pt x="24460" y="-224"/>
                    </a:lnTo>
                    <a:lnTo>
                      <a:pt x="24594" y="-224"/>
                    </a:lnTo>
                    <a:lnTo>
                      <a:pt x="162840" y="985"/>
                    </a:lnTo>
                    <a:lnTo>
                      <a:pt x="192291" y="295422"/>
                    </a:lnTo>
                    <a:cubicBezTo>
                      <a:pt x="192710" y="299784"/>
                      <a:pt x="189519" y="303671"/>
                      <a:pt x="185157" y="304099"/>
                    </a:cubicBezTo>
                    <a:cubicBezTo>
                      <a:pt x="185109" y="304109"/>
                      <a:pt x="185061" y="304109"/>
                      <a:pt x="185014" y="304118"/>
                    </a:cubicBezTo>
                    <a:lnTo>
                      <a:pt x="155686" y="306480"/>
                    </a:lnTo>
                    <a:cubicBezTo>
                      <a:pt x="155467" y="306500"/>
                      <a:pt x="155258" y="306509"/>
                      <a:pt x="155048" y="306509"/>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5" name="任意多边形: 形状 474">
                <a:extLst>
                  <a:ext uri="{FF2B5EF4-FFF2-40B4-BE49-F238E27FC236}">
                    <a16:creationId xmlns:a16="http://schemas.microsoft.com/office/drawing/2014/main" id="{2858D0DC-521E-FE5A-ADBC-1483A94357FA}"/>
                  </a:ext>
                </a:extLst>
              </p:cNvPr>
              <p:cNvSpPr/>
              <p:nvPr/>
            </p:nvSpPr>
            <p:spPr>
              <a:xfrm>
                <a:off x="4088632" y="4852719"/>
                <a:ext cx="86776" cy="86776"/>
              </a:xfrm>
              <a:custGeom>
                <a:avLst/>
                <a:gdLst>
                  <a:gd name="connsiteX0" fmla="*/ 86776 w 86776"/>
                  <a:gd name="connsiteY0" fmla="*/ 43388 h 86776"/>
                  <a:gd name="connsiteX1" fmla="*/ 43388 w 86776"/>
                  <a:gd name="connsiteY1" fmla="*/ 86776 h 86776"/>
                  <a:gd name="connsiteX2" fmla="*/ 0 w 86776"/>
                  <a:gd name="connsiteY2" fmla="*/ 43388 h 86776"/>
                  <a:gd name="connsiteX3" fmla="*/ 43388 w 86776"/>
                  <a:gd name="connsiteY3" fmla="*/ 0 h 86776"/>
                  <a:gd name="connsiteX4" fmla="*/ 86776 w 86776"/>
                  <a:gd name="connsiteY4" fmla="*/ 43388 h 86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76" h="86776">
                    <a:moveTo>
                      <a:pt x="86776" y="43388"/>
                    </a:moveTo>
                    <a:cubicBezTo>
                      <a:pt x="86776" y="67351"/>
                      <a:pt x="67351" y="86776"/>
                      <a:pt x="43388" y="86776"/>
                    </a:cubicBezTo>
                    <a:cubicBezTo>
                      <a:pt x="19425" y="86776"/>
                      <a:pt x="0" y="67351"/>
                      <a:pt x="0" y="43388"/>
                    </a:cubicBezTo>
                    <a:cubicBezTo>
                      <a:pt x="0" y="19426"/>
                      <a:pt x="19425" y="0"/>
                      <a:pt x="43388" y="0"/>
                    </a:cubicBezTo>
                    <a:cubicBezTo>
                      <a:pt x="67351" y="0"/>
                      <a:pt x="86776" y="19426"/>
                      <a:pt x="86776" y="43388"/>
                    </a:cubicBez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6" name="任意多边形: 形状 475">
                <a:extLst>
                  <a:ext uri="{FF2B5EF4-FFF2-40B4-BE49-F238E27FC236}">
                    <a16:creationId xmlns:a16="http://schemas.microsoft.com/office/drawing/2014/main" id="{EFB5D995-C9D1-F554-F22C-10D90317740B}"/>
                  </a:ext>
                </a:extLst>
              </p:cNvPr>
              <p:cNvSpPr/>
              <p:nvPr/>
            </p:nvSpPr>
            <p:spPr>
              <a:xfrm>
                <a:off x="4051947" y="4953036"/>
                <a:ext cx="156522" cy="290663"/>
              </a:xfrm>
              <a:custGeom>
                <a:avLst/>
                <a:gdLst>
                  <a:gd name="connsiteX0" fmla="*/ 53422 w 156522"/>
                  <a:gd name="connsiteY0" fmla="*/ 290434 h 290663"/>
                  <a:gd name="connsiteX1" fmla="*/ 30933 w 156522"/>
                  <a:gd name="connsiteY1" fmla="*/ 287272 h 290663"/>
                  <a:gd name="connsiteX2" fmla="*/ 834 w 156522"/>
                  <a:gd name="connsiteY2" fmla="*/ 261878 h 290663"/>
                  <a:gd name="connsiteX3" fmla="*/ 244 w 156522"/>
                  <a:gd name="connsiteY3" fmla="*/ 255953 h 290663"/>
                  <a:gd name="connsiteX4" fmla="*/ 13398 w 156522"/>
                  <a:gd name="connsiteY4" fmla="*/ 87246 h 290663"/>
                  <a:gd name="connsiteX5" fmla="*/ 23561 w 156522"/>
                  <a:gd name="connsiteY5" fmla="*/ 32278 h 290663"/>
                  <a:gd name="connsiteX6" fmla="*/ 69366 w 156522"/>
                  <a:gd name="connsiteY6" fmla="*/ 1474 h 290663"/>
                  <a:gd name="connsiteX7" fmla="*/ 69366 w 156522"/>
                  <a:gd name="connsiteY7" fmla="*/ 1474 h 290663"/>
                  <a:gd name="connsiteX8" fmla="*/ 76682 w 156522"/>
                  <a:gd name="connsiteY8" fmla="*/ 302 h 290663"/>
                  <a:gd name="connsiteX9" fmla="*/ 133660 w 156522"/>
                  <a:gd name="connsiteY9" fmla="*/ 19057 h 290663"/>
                  <a:gd name="connsiteX10" fmla="*/ 156301 w 156522"/>
                  <a:gd name="connsiteY10" fmla="*/ 76216 h 290663"/>
                  <a:gd name="connsiteX11" fmla="*/ 144967 w 156522"/>
                  <a:gd name="connsiteY11" fmla="*/ 258182 h 290663"/>
                  <a:gd name="connsiteX12" fmla="*/ 140728 w 156522"/>
                  <a:gd name="connsiteY12" fmla="*/ 264726 h 290663"/>
                  <a:gd name="connsiteX13" fmla="*/ 53422 w 156522"/>
                  <a:gd name="connsiteY13" fmla="*/ 290434 h 29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6522" h="290663">
                    <a:moveTo>
                      <a:pt x="53422" y="290434"/>
                    </a:moveTo>
                    <a:cubicBezTo>
                      <a:pt x="45802" y="290529"/>
                      <a:pt x="38220" y="289462"/>
                      <a:pt x="30933" y="287272"/>
                    </a:cubicBezTo>
                    <a:cubicBezTo>
                      <a:pt x="17827" y="283318"/>
                      <a:pt x="6940" y="274136"/>
                      <a:pt x="834" y="261878"/>
                    </a:cubicBezTo>
                    <a:cubicBezTo>
                      <a:pt x="-118" y="260059"/>
                      <a:pt x="-337" y="257934"/>
                      <a:pt x="244" y="255953"/>
                    </a:cubicBezTo>
                    <a:cubicBezTo>
                      <a:pt x="5025" y="239627"/>
                      <a:pt x="28152" y="154731"/>
                      <a:pt x="13398" y="87246"/>
                    </a:cubicBezTo>
                    <a:cubicBezTo>
                      <a:pt x="9188" y="68301"/>
                      <a:pt x="12864" y="48460"/>
                      <a:pt x="23561" y="32278"/>
                    </a:cubicBezTo>
                    <a:cubicBezTo>
                      <a:pt x="34019" y="16228"/>
                      <a:pt x="50555" y="5103"/>
                      <a:pt x="69366" y="1474"/>
                    </a:cubicBezTo>
                    <a:lnTo>
                      <a:pt x="69366" y="1474"/>
                    </a:lnTo>
                    <a:cubicBezTo>
                      <a:pt x="71814" y="998"/>
                      <a:pt x="74272" y="607"/>
                      <a:pt x="76682" y="302"/>
                    </a:cubicBezTo>
                    <a:cubicBezTo>
                      <a:pt x="97522" y="-2260"/>
                      <a:pt x="118420" y="4617"/>
                      <a:pt x="133660" y="19057"/>
                    </a:cubicBezTo>
                    <a:cubicBezTo>
                      <a:pt x="149358" y="33773"/>
                      <a:pt x="157663" y="54737"/>
                      <a:pt x="156301" y="76216"/>
                    </a:cubicBezTo>
                    <a:lnTo>
                      <a:pt x="144967" y="258182"/>
                    </a:lnTo>
                    <a:cubicBezTo>
                      <a:pt x="144805" y="260954"/>
                      <a:pt x="143195" y="263440"/>
                      <a:pt x="140728" y="264726"/>
                    </a:cubicBezTo>
                    <a:cubicBezTo>
                      <a:pt x="127669" y="271564"/>
                      <a:pt x="88436" y="290434"/>
                      <a:pt x="53422" y="290434"/>
                    </a:cubicBezTo>
                    <a:close/>
                  </a:path>
                </a:pathLst>
              </a:custGeom>
              <a:solidFill>
                <a:srgbClr val="3F3D5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7" name="任意多边形: 形状 476">
                <a:extLst>
                  <a:ext uri="{FF2B5EF4-FFF2-40B4-BE49-F238E27FC236}">
                    <a16:creationId xmlns:a16="http://schemas.microsoft.com/office/drawing/2014/main" id="{AD580512-C9AD-0AD2-25DD-8CDE1C36106F}"/>
                  </a:ext>
                </a:extLst>
              </p:cNvPr>
              <p:cNvSpPr/>
              <p:nvPr/>
            </p:nvSpPr>
            <p:spPr>
              <a:xfrm>
                <a:off x="4082262" y="4830586"/>
                <a:ext cx="99051" cy="94295"/>
              </a:xfrm>
              <a:custGeom>
                <a:avLst/>
                <a:gdLst>
                  <a:gd name="connsiteX0" fmla="*/ 98697 w 99051"/>
                  <a:gd name="connsiteY0" fmla="*/ 33360 h 94295"/>
                  <a:gd name="connsiteX1" fmla="*/ 40308 w 99051"/>
                  <a:gd name="connsiteY1" fmla="*/ 527 h 94295"/>
                  <a:gd name="connsiteX2" fmla="*/ 53986 w 99051"/>
                  <a:gd name="connsiteY2" fmla="*/ 11585 h 94295"/>
                  <a:gd name="connsiteX3" fmla="*/ 6961 w 99051"/>
                  <a:gd name="connsiteY3" fmla="*/ 22853 h 94295"/>
                  <a:gd name="connsiteX4" fmla="*/ 19753 w 99051"/>
                  <a:gd name="connsiteY4" fmla="*/ 30902 h 94295"/>
                  <a:gd name="connsiteX5" fmla="*/ 2789 w 99051"/>
                  <a:gd name="connsiteY5" fmla="*/ 42609 h 94295"/>
                  <a:gd name="connsiteX6" fmla="*/ 818 w 99051"/>
                  <a:gd name="connsiteY6" fmla="*/ 63801 h 94295"/>
                  <a:gd name="connsiteX7" fmla="*/ 16058 w 99051"/>
                  <a:gd name="connsiteY7" fmla="*/ 94072 h 94295"/>
                  <a:gd name="connsiteX8" fmla="*/ 66131 w 99051"/>
                  <a:gd name="connsiteY8" fmla="*/ 39941 h 94295"/>
                  <a:gd name="connsiteX9" fmla="*/ 45109 w 99051"/>
                  <a:gd name="connsiteY9" fmla="*/ 55905 h 94295"/>
                  <a:gd name="connsiteX10" fmla="*/ 81675 w 99051"/>
                  <a:gd name="connsiteY10" fmla="*/ 49923 h 94295"/>
                  <a:gd name="connsiteX11" fmla="*/ 90391 w 99051"/>
                  <a:gd name="connsiteY11" fmla="*/ 50409 h 94295"/>
                  <a:gd name="connsiteX12" fmla="*/ 98773 w 99051"/>
                  <a:gd name="connsiteY12" fmla="*/ 37903 h 94295"/>
                  <a:gd name="connsiteX13" fmla="*/ 96706 w 99051"/>
                  <a:gd name="connsiteY13" fmla="*/ 33407 h 94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051" h="94295">
                    <a:moveTo>
                      <a:pt x="98697" y="33360"/>
                    </a:moveTo>
                    <a:cubicBezTo>
                      <a:pt x="89410" y="10013"/>
                      <a:pt x="65073" y="-3664"/>
                      <a:pt x="40308" y="527"/>
                    </a:cubicBezTo>
                    <a:lnTo>
                      <a:pt x="53986" y="11585"/>
                    </a:lnTo>
                    <a:cubicBezTo>
                      <a:pt x="36994" y="12157"/>
                      <a:pt x="19096" y="10938"/>
                      <a:pt x="6961" y="22853"/>
                    </a:cubicBezTo>
                    <a:cubicBezTo>
                      <a:pt x="10828" y="22749"/>
                      <a:pt x="15886" y="31007"/>
                      <a:pt x="19753" y="30902"/>
                    </a:cubicBezTo>
                    <a:cubicBezTo>
                      <a:pt x="12391" y="31426"/>
                      <a:pt x="5895" y="35903"/>
                      <a:pt x="2789" y="42609"/>
                    </a:cubicBezTo>
                    <a:cubicBezTo>
                      <a:pt x="-163" y="49266"/>
                      <a:pt x="-859" y="56705"/>
                      <a:pt x="818" y="63801"/>
                    </a:cubicBezTo>
                    <a:cubicBezTo>
                      <a:pt x="5199" y="74231"/>
                      <a:pt x="10295" y="84347"/>
                      <a:pt x="16058" y="94072"/>
                    </a:cubicBezTo>
                    <a:cubicBezTo>
                      <a:pt x="15553" y="76812"/>
                      <a:pt x="49538" y="35646"/>
                      <a:pt x="66131" y="39941"/>
                    </a:cubicBezTo>
                    <a:cubicBezTo>
                      <a:pt x="57701" y="43075"/>
                      <a:pt x="50386" y="48628"/>
                      <a:pt x="45109" y="55905"/>
                    </a:cubicBezTo>
                    <a:cubicBezTo>
                      <a:pt x="56396" y="50209"/>
                      <a:pt x="69160" y="48123"/>
                      <a:pt x="81675" y="49923"/>
                    </a:cubicBezTo>
                    <a:cubicBezTo>
                      <a:pt x="84533" y="50581"/>
                      <a:pt x="87476" y="50742"/>
                      <a:pt x="90391" y="50409"/>
                    </a:cubicBezTo>
                    <a:cubicBezTo>
                      <a:pt x="96163" y="49266"/>
                      <a:pt x="99906" y="43675"/>
                      <a:pt x="98773" y="37903"/>
                    </a:cubicBezTo>
                    <a:cubicBezTo>
                      <a:pt x="98439" y="36265"/>
                      <a:pt x="97735" y="34722"/>
                      <a:pt x="96706" y="33407"/>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78" name="任意多边形: 形状 477">
                <a:extLst>
                  <a:ext uri="{FF2B5EF4-FFF2-40B4-BE49-F238E27FC236}">
                    <a16:creationId xmlns:a16="http://schemas.microsoft.com/office/drawing/2014/main" id="{5562CB86-CECF-55EF-20F6-D28CA87DAC88}"/>
                  </a:ext>
                </a:extLst>
              </p:cNvPr>
              <p:cNvSpPr/>
              <p:nvPr/>
            </p:nvSpPr>
            <p:spPr>
              <a:xfrm>
                <a:off x="4012157" y="4958793"/>
                <a:ext cx="113556" cy="273975"/>
              </a:xfrm>
              <a:custGeom>
                <a:avLst/>
                <a:gdLst>
                  <a:gd name="connsiteX0" fmla="*/ 90221 w 113556"/>
                  <a:gd name="connsiteY0" fmla="*/ 273752 h 273975"/>
                  <a:gd name="connsiteX1" fmla="*/ 87039 w 113556"/>
                  <a:gd name="connsiteY1" fmla="*/ 273085 h 273975"/>
                  <a:gd name="connsiteX2" fmla="*/ 4715 w 113556"/>
                  <a:gd name="connsiteY2" fmla="*/ 237147 h 273975"/>
                  <a:gd name="connsiteX3" fmla="*/ 200 w 113556"/>
                  <a:gd name="connsiteY3" fmla="*/ 227831 h 273975"/>
                  <a:gd name="connsiteX4" fmla="*/ 54702 w 113556"/>
                  <a:gd name="connsiteY4" fmla="*/ 21958 h 273975"/>
                  <a:gd name="connsiteX5" fmla="*/ 91125 w 113556"/>
                  <a:gd name="connsiteY5" fmla="*/ 775 h 273975"/>
                  <a:gd name="connsiteX6" fmla="*/ 91697 w 113556"/>
                  <a:gd name="connsiteY6" fmla="*/ 927 h 273975"/>
                  <a:gd name="connsiteX7" fmla="*/ 113481 w 113556"/>
                  <a:gd name="connsiteY7" fmla="*/ 7147 h 273975"/>
                  <a:gd name="connsiteX8" fmla="*/ 98145 w 113556"/>
                  <a:gd name="connsiteY8" fmla="*/ 266265 h 273975"/>
                  <a:gd name="connsiteX9" fmla="*/ 94354 w 113556"/>
                  <a:gd name="connsiteY9" fmla="*/ 272570 h 273975"/>
                  <a:gd name="connsiteX10" fmla="*/ 90221 w 113556"/>
                  <a:gd name="connsiteY10" fmla="*/ 273752 h 27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6" h="273975">
                    <a:moveTo>
                      <a:pt x="90221" y="273752"/>
                    </a:moveTo>
                    <a:cubicBezTo>
                      <a:pt x="89125" y="273752"/>
                      <a:pt x="88039" y="273523"/>
                      <a:pt x="87039" y="273085"/>
                    </a:cubicBezTo>
                    <a:lnTo>
                      <a:pt x="4715" y="237147"/>
                    </a:lnTo>
                    <a:cubicBezTo>
                      <a:pt x="1095" y="235604"/>
                      <a:pt x="-829" y="231622"/>
                      <a:pt x="200" y="227831"/>
                    </a:cubicBezTo>
                    <a:lnTo>
                      <a:pt x="54702" y="21958"/>
                    </a:lnTo>
                    <a:cubicBezTo>
                      <a:pt x="58912" y="6051"/>
                      <a:pt x="75219" y="-3436"/>
                      <a:pt x="91125" y="775"/>
                    </a:cubicBezTo>
                    <a:cubicBezTo>
                      <a:pt x="91316" y="822"/>
                      <a:pt x="91506" y="879"/>
                      <a:pt x="91697" y="927"/>
                    </a:cubicBezTo>
                    <a:lnTo>
                      <a:pt x="113481" y="7147"/>
                    </a:lnTo>
                    <a:lnTo>
                      <a:pt x="98145" y="266265"/>
                    </a:lnTo>
                    <a:cubicBezTo>
                      <a:pt x="97983" y="268865"/>
                      <a:pt x="96574" y="271218"/>
                      <a:pt x="94354" y="272570"/>
                    </a:cubicBezTo>
                    <a:cubicBezTo>
                      <a:pt x="93107" y="273342"/>
                      <a:pt x="91678" y="273752"/>
                      <a:pt x="90221" y="273752"/>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3" name="任意多边形: 形状 482">
                <a:extLst>
                  <a:ext uri="{FF2B5EF4-FFF2-40B4-BE49-F238E27FC236}">
                    <a16:creationId xmlns:a16="http://schemas.microsoft.com/office/drawing/2014/main" id="{359280F6-78CE-9899-15B5-22BDE6075C1E}"/>
                  </a:ext>
                </a:extLst>
              </p:cNvPr>
              <p:cNvSpPr/>
              <p:nvPr/>
            </p:nvSpPr>
            <p:spPr>
              <a:xfrm>
                <a:off x="4024457" y="5125365"/>
                <a:ext cx="89353" cy="45824"/>
              </a:xfrm>
              <a:custGeom>
                <a:avLst/>
                <a:gdLst>
                  <a:gd name="connsiteX0" fmla="*/ 89354 w 89353"/>
                  <a:gd name="connsiteY0" fmla="*/ 27156 h 45824"/>
                  <a:gd name="connsiteX1" fmla="*/ 88240 w 89353"/>
                  <a:gd name="connsiteY1" fmla="*/ 45825 h 45824"/>
                  <a:gd name="connsiteX2" fmla="*/ 0 w 89353"/>
                  <a:gd name="connsiteY2" fmla="*/ 19545 h 45824"/>
                  <a:gd name="connsiteX3" fmla="*/ 5172 w 89353"/>
                  <a:gd name="connsiteY3" fmla="*/ 0 h 45824"/>
                  <a:gd name="connsiteX4" fmla="*/ 89354 w 89353"/>
                  <a:gd name="connsiteY4" fmla="*/ 27156 h 4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53" h="45824">
                    <a:moveTo>
                      <a:pt x="89354" y="27156"/>
                    </a:moveTo>
                    <a:lnTo>
                      <a:pt x="88240" y="45825"/>
                    </a:lnTo>
                    <a:lnTo>
                      <a:pt x="0" y="19545"/>
                    </a:lnTo>
                    <a:lnTo>
                      <a:pt x="5172" y="0"/>
                    </a:lnTo>
                    <a:lnTo>
                      <a:pt x="89354" y="27156"/>
                    </a:ln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4" name="任意多边形: 形状 483">
                <a:extLst>
                  <a:ext uri="{FF2B5EF4-FFF2-40B4-BE49-F238E27FC236}">
                    <a16:creationId xmlns:a16="http://schemas.microsoft.com/office/drawing/2014/main" id="{BFE3D03A-D404-0F0E-2205-D8252638F585}"/>
                  </a:ext>
                </a:extLst>
              </p:cNvPr>
              <p:cNvSpPr/>
              <p:nvPr/>
            </p:nvSpPr>
            <p:spPr>
              <a:xfrm>
                <a:off x="4016751" y="5154425"/>
                <a:ext cx="95221" cy="47625"/>
              </a:xfrm>
              <a:custGeom>
                <a:avLst/>
                <a:gdLst>
                  <a:gd name="connsiteX0" fmla="*/ 95221 w 95221"/>
                  <a:gd name="connsiteY0" fmla="*/ 29061 h 47625"/>
                  <a:gd name="connsiteX1" fmla="*/ 5182 w 95221"/>
                  <a:gd name="connsiteY1" fmla="*/ 0 h 47625"/>
                  <a:gd name="connsiteX2" fmla="*/ 0 w 95221"/>
                  <a:gd name="connsiteY2" fmla="*/ 19593 h 47625"/>
                  <a:gd name="connsiteX3" fmla="*/ 94126 w 95221"/>
                  <a:gd name="connsiteY3" fmla="*/ 47625 h 47625"/>
                  <a:gd name="connsiteX4" fmla="*/ 95221 w 95221"/>
                  <a:gd name="connsiteY4" fmla="*/ 2906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21" h="47625">
                    <a:moveTo>
                      <a:pt x="95221" y="29061"/>
                    </a:moveTo>
                    <a:lnTo>
                      <a:pt x="5182" y="0"/>
                    </a:lnTo>
                    <a:lnTo>
                      <a:pt x="0" y="19593"/>
                    </a:lnTo>
                    <a:lnTo>
                      <a:pt x="94126" y="47625"/>
                    </a:lnTo>
                    <a:lnTo>
                      <a:pt x="95221" y="29061"/>
                    </a:ln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5" name="任意多边形: 形状 484">
                <a:extLst>
                  <a:ext uri="{FF2B5EF4-FFF2-40B4-BE49-F238E27FC236}">
                    <a16:creationId xmlns:a16="http://schemas.microsoft.com/office/drawing/2014/main" id="{86053587-2188-0A03-E323-9B7CB0BF5DA4}"/>
                  </a:ext>
                </a:extLst>
              </p:cNvPr>
              <p:cNvSpPr/>
              <p:nvPr/>
            </p:nvSpPr>
            <p:spPr>
              <a:xfrm>
                <a:off x="3999474" y="5037535"/>
                <a:ext cx="78795" cy="166131"/>
              </a:xfrm>
              <a:custGeom>
                <a:avLst/>
                <a:gdLst>
                  <a:gd name="connsiteX0" fmla="*/ 23951 w 78795"/>
                  <a:gd name="connsiteY0" fmla="*/ 165254 h 166131"/>
                  <a:gd name="connsiteX1" fmla="*/ 37514 w 78795"/>
                  <a:gd name="connsiteY1" fmla="*/ 142099 h 166131"/>
                  <a:gd name="connsiteX2" fmla="*/ 36390 w 78795"/>
                  <a:gd name="connsiteY2" fmla="*/ 138955 h 166131"/>
                  <a:gd name="connsiteX3" fmla="*/ 78719 w 78795"/>
                  <a:gd name="connsiteY3" fmla="*/ 6062 h 166131"/>
                  <a:gd name="connsiteX4" fmla="*/ 48706 w 78795"/>
                  <a:gd name="connsiteY4" fmla="*/ -224 h 166131"/>
                  <a:gd name="connsiteX5" fmla="*/ 9892 w 78795"/>
                  <a:gd name="connsiteY5" fmla="*/ 130059 h 166131"/>
                  <a:gd name="connsiteX6" fmla="*/ 2243 w 78795"/>
                  <a:gd name="connsiteY6" fmla="*/ 155938 h 166131"/>
                  <a:gd name="connsiteX7" fmla="*/ 23951 w 78795"/>
                  <a:gd name="connsiteY7" fmla="*/ 165254 h 16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95" h="166131">
                    <a:moveTo>
                      <a:pt x="23951" y="165254"/>
                    </a:moveTo>
                    <a:cubicBezTo>
                      <a:pt x="34085" y="162605"/>
                      <a:pt x="40162" y="152243"/>
                      <a:pt x="37514" y="142099"/>
                    </a:cubicBezTo>
                    <a:cubicBezTo>
                      <a:pt x="37238" y="141022"/>
                      <a:pt x="36857" y="139965"/>
                      <a:pt x="36390" y="138955"/>
                    </a:cubicBezTo>
                    <a:lnTo>
                      <a:pt x="78719" y="6062"/>
                    </a:lnTo>
                    <a:lnTo>
                      <a:pt x="48706" y="-224"/>
                    </a:lnTo>
                    <a:lnTo>
                      <a:pt x="9892" y="130059"/>
                    </a:lnTo>
                    <a:cubicBezTo>
                      <a:pt x="634" y="135097"/>
                      <a:pt x="-2786" y="146680"/>
                      <a:pt x="2243" y="155938"/>
                    </a:cubicBezTo>
                    <a:cubicBezTo>
                      <a:pt x="6463" y="163691"/>
                      <a:pt x="15435" y="167539"/>
                      <a:pt x="23951" y="165254"/>
                    </a:cubicBez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6" name="任意多边形: 形状 485">
                <a:extLst>
                  <a:ext uri="{FF2B5EF4-FFF2-40B4-BE49-F238E27FC236}">
                    <a16:creationId xmlns:a16="http://schemas.microsoft.com/office/drawing/2014/main" id="{F0662302-00E7-42C8-0427-E1725E96A66B}"/>
                  </a:ext>
                </a:extLst>
              </p:cNvPr>
              <p:cNvSpPr/>
              <p:nvPr/>
            </p:nvSpPr>
            <p:spPr>
              <a:xfrm>
                <a:off x="4035532" y="4978489"/>
                <a:ext cx="55739" cy="87674"/>
              </a:xfrm>
              <a:custGeom>
                <a:avLst/>
                <a:gdLst>
                  <a:gd name="connsiteX0" fmla="*/ 43833 w 55739"/>
                  <a:gd name="connsiteY0" fmla="*/ -224 h 87674"/>
                  <a:gd name="connsiteX1" fmla="*/ 43833 w 55739"/>
                  <a:gd name="connsiteY1" fmla="*/ -224 h 87674"/>
                  <a:gd name="connsiteX2" fmla="*/ 55158 w 55739"/>
                  <a:gd name="connsiteY2" fmla="*/ 22417 h 87674"/>
                  <a:gd name="connsiteX3" fmla="*/ 44881 w 55739"/>
                  <a:gd name="connsiteY3" fmla="*/ 80320 h 87674"/>
                  <a:gd name="connsiteX4" fmla="*/ 37566 w 55739"/>
                  <a:gd name="connsiteY4" fmla="*/ 87349 h 87674"/>
                  <a:gd name="connsiteX5" fmla="*/ 2781 w 55739"/>
                  <a:gd name="connsiteY5" fmla="*/ 78662 h 87674"/>
                  <a:gd name="connsiteX6" fmla="*/ 637 w 55739"/>
                  <a:gd name="connsiteY6" fmla="*/ 70385 h 87674"/>
                  <a:gd name="connsiteX7" fmla="*/ 21516 w 55739"/>
                  <a:gd name="connsiteY7" fmla="*/ 17997 h 87674"/>
                  <a:gd name="connsiteX8" fmla="*/ 43833 w 55739"/>
                  <a:gd name="connsiteY8" fmla="*/ -224 h 8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39" h="87674">
                    <a:moveTo>
                      <a:pt x="43833" y="-224"/>
                    </a:moveTo>
                    <a:lnTo>
                      <a:pt x="43833" y="-224"/>
                    </a:lnTo>
                    <a:cubicBezTo>
                      <a:pt x="52453" y="652"/>
                      <a:pt x="57302" y="10349"/>
                      <a:pt x="55158" y="22417"/>
                    </a:cubicBezTo>
                    <a:lnTo>
                      <a:pt x="44881" y="80320"/>
                    </a:lnTo>
                    <a:cubicBezTo>
                      <a:pt x="44109" y="84663"/>
                      <a:pt x="40538" y="88092"/>
                      <a:pt x="37566" y="87349"/>
                    </a:cubicBezTo>
                    <a:lnTo>
                      <a:pt x="2781" y="78662"/>
                    </a:lnTo>
                    <a:cubicBezTo>
                      <a:pt x="104" y="77986"/>
                      <a:pt x="-877" y="74185"/>
                      <a:pt x="637" y="70385"/>
                    </a:cubicBezTo>
                    <a:lnTo>
                      <a:pt x="21516" y="17997"/>
                    </a:lnTo>
                    <a:cubicBezTo>
                      <a:pt x="24412" y="7853"/>
                      <a:pt x="33318" y="586"/>
                      <a:pt x="43833" y="-224"/>
                    </a:cubicBezTo>
                    <a:close/>
                  </a:path>
                </a:pathLst>
              </a:custGeom>
              <a:solidFill>
                <a:srgbClr val="3F3D5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7" name="任意多边形: 形状 486">
                <a:extLst>
                  <a:ext uri="{FF2B5EF4-FFF2-40B4-BE49-F238E27FC236}">
                    <a16:creationId xmlns:a16="http://schemas.microsoft.com/office/drawing/2014/main" id="{9C22DE0C-ECFD-9847-16F1-F73F1FB5DF57}"/>
                  </a:ext>
                </a:extLst>
              </p:cNvPr>
              <p:cNvSpPr/>
              <p:nvPr/>
            </p:nvSpPr>
            <p:spPr>
              <a:xfrm>
                <a:off x="4075326" y="4814897"/>
                <a:ext cx="127196" cy="75962"/>
              </a:xfrm>
              <a:custGeom>
                <a:avLst/>
                <a:gdLst>
                  <a:gd name="connsiteX0" fmla="*/ 56455 w 127196"/>
                  <a:gd name="connsiteY0" fmla="*/ -224 h 75962"/>
                  <a:gd name="connsiteX1" fmla="*/ 56455 w 127196"/>
                  <a:gd name="connsiteY1" fmla="*/ -224 h 75962"/>
                  <a:gd name="connsiteX2" fmla="*/ 112938 w 127196"/>
                  <a:gd name="connsiteY2" fmla="*/ 54535 h 75962"/>
                  <a:gd name="connsiteX3" fmla="*/ 123587 w 127196"/>
                  <a:gd name="connsiteY3" fmla="*/ 54535 h 75962"/>
                  <a:gd name="connsiteX4" fmla="*/ 127121 w 127196"/>
                  <a:gd name="connsiteY4" fmla="*/ 58069 h 75962"/>
                  <a:gd name="connsiteX5" fmla="*/ 127121 w 127196"/>
                  <a:gd name="connsiteY5" fmla="*/ 72204 h 75962"/>
                  <a:gd name="connsiteX6" fmla="*/ 123587 w 127196"/>
                  <a:gd name="connsiteY6" fmla="*/ 75738 h 75962"/>
                  <a:gd name="connsiteX7" fmla="*/ 3458 w 127196"/>
                  <a:gd name="connsiteY7" fmla="*/ 75738 h 75962"/>
                  <a:gd name="connsiteX8" fmla="*/ -76 w 127196"/>
                  <a:gd name="connsiteY8" fmla="*/ 72204 h 75962"/>
                  <a:gd name="connsiteX9" fmla="*/ -76 w 127196"/>
                  <a:gd name="connsiteY9" fmla="*/ 56307 h 75962"/>
                  <a:gd name="connsiteX10" fmla="*/ 56455 w 127196"/>
                  <a:gd name="connsiteY10" fmla="*/ -224 h 75962"/>
                  <a:gd name="connsiteX11" fmla="*/ 56455 w 127196"/>
                  <a:gd name="connsiteY11" fmla="*/ -224 h 7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196" h="75962">
                    <a:moveTo>
                      <a:pt x="56455" y="-224"/>
                    </a:moveTo>
                    <a:lnTo>
                      <a:pt x="56455" y="-224"/>
                    </a:lnTo>
                    <a:cubicBezTo>
                      <a:pt x="86982" y="-224"/>
                      <a:pt x="111995" y="24027"/>
                      <a:pt x="112938" y="54535"/>
                    </a:cubicBezTo>
                    <a:lnTo>
                      <a:pt x="123587" y="54535"/>
                    </a:lnTo>
                    <a:cubicBezTo>
                      <a:pt x="125540" y="54535"/>
                      <a:pt x="127121" y="56126"/>
                      <a:pt x="127121" y="58069"/>
                    </a:cubicBezTo>
                    <a:lnTo>
                      <a:pt x="127121" y="72204"/>
                    </a:lnTo>
                    <a:cubicBezTo>
                      <a:pt x="127121" y="74157"/>
                      <a:pt x="125540" y="75738"/>
                      <a:pt x="123587" y="75738"/>
                    </a:cubicBezTo>
                    <a:lnTo>
                      <a:pt x="3458" y="75738"/>
                    </a:lnTo>
                    <a:cubicBezTo>
                      <a:pt x="1515" y="75738"/>
                      <a:pt x="-76" y="74157"/>
                      <a:pt x="-76" y="72204"/>
                    </a:cubicBezTo>
                    <a:lnTo>
                      <a:pt x="-76" y="56307"/>
                    </a:lnTo>
                    <a:cubicBezTo>
                      <a:pt x="-76" y="25084"/>
                      <a:pt x="25232" y="-224"/>
                      <a:pt x="56455" y="-224"/>
                    </a:cubicBezTo>
                    <a:cubicBezTo>
                      <a:pt x="56455" y="-224"/>
                      <a:pt x="56455" y="-224"/>
                      <a:pt x="56455" y="-224"/>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8" name="任意多边形: 形状 487">
                <a:extLst>
                  <a:ext uri="{FF2B5EF4-FFF2-40B4-BE49-F238E27FC236}">
                    <a16:creationId xmlns:a16="http://schemas.microsoft.com/office/drawing/2014/main" id="{19DC3ECA-F014-CD1F-9EE6-E693D037B912}"/>
                  </a:ext>
                </a:extLst>
              </p:cNvPr>
              <p:cNvSpPr/>
              <p:nvPr/>
            </p:nvSpPr>
            <p:spPr>
              <a:xfrm>
                <a:off x="4105435" y="5110191"/>
                <a:ext cx="41386" cy="54140"/>
              </a:xfrm>
              <a:custGeom>
                <a:avLst/>
                <a:gdLst>
                  <a:gd name="connsiteX0" fmla="*/ 33099 w 41386"/>
                  <a:gd name="connsiteY0" fmla="*/ 53916 h 54140"/>
                  <a:gd name="connsiteX1" fmla="*/ 8134 w 41386"/>
                  <a:gd name="connsiteY1" fmla="*/ 53916 h 54140"/>
                  <a:gd name="connsiteX2" fmla="*/ 4924 w 41386"/>
                  <a:gd name="connsiteY2" fmla="*/ 51001 h 54140"/>
                  <a:gd name="connsiteX3" fmla="*/ -76 w 41386"/>
                  <a:gd name="connsiteY3" fmla="*/ -224 h 54140"/>
                  <a:gd name="connsiteX4" fmla="*/ 41310 w 41386"/>
                  <a:gd name="connsiteY4" fmla="*/ -224 h 54140"/>
                  <a:gd name="connsiteX5" fmla="*/ 36309 w 41386"/>
                  <a:gd name="connsiteY5" fmla="*/ 51001 h 54140"/>
                  <a:gd name="connsiteX6" fmla="*/ 33099 w 41386"/>
                  <a:gd name="connsiteY6" fmla="*/ 53916 h 5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86" h="54140">
                    <a:moveTo>
                      <a:pt x="33099" y="53916"/>
                    </a:moveTo>
                    <a:lnTo>
                      <a:pt x="8134" y="53916"/>
                    </a:lnTo>
                    <a:cubicBezTo>
                      <a:pt x="6468" y="53916"/>
                      <a:pt x="5077" y="52659"/>
                      <a:pt x="4924" y="51001"/>
                    </a:cubicBezTo>
                    <a:lnTo>
                      <a:pt x="-76" y="-224"/>
                    </a:lnTo>
                    <a:lnTo>
                      <a:pt x="41310" y="-224"/>
                    </a:lnTo>
                    <a:lnTo>
                      <a:pt x="36309" y="51001"/>
                    </a:lnTo>
                    <a:cubicBezTo>
                      <a:pt x="36157" y="52659"/>
                      <a:pt x="34766" y="53916"/>
                      <a:pt x="33099" y="53916"/>
                    </a:cubicBezTo>
                    <a:close/>
                  </a:path>
                </a:pathLst>
              </a:custGeom>
              <a:solidFill>
                <a:srgbClr val="E6E6E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89" name="任意多边形: 形状 488">
                <a:extLst>
                  <a:ext uri="{FF2B5EF4-FFF2-40B4-BE49-F238E27FC236}">
                    <a16:creationId xmlns:a16="http://schemas.microsoft.com/office/drawing/2014/main" id="{638F71C2-7A4C-112E-A4BA-65BC518C22D6}"/>
                  </a:ext>
                </a:extLst>
              </p:cNvPr>
              <p:cNvSpPr/>
              <p:nvPr/>
            </p:nvSpPr>
            <p:spPr>
              <a:xfrm>
                <a:off x="4102282" y="5102457"/>
                <a:ext cx="47691" cy="14173"/>
              </a:xfrm>
              <a:custGeom>
                <a:avLst/>
                <a:gdLst>
                  <a:gd name="connsiteX0" fmla="*/ 44396 w 47691"/>
                  <a:gd name="connsiteY0" fmla="*/ 13949 h 14173"/>
                  <a:gd name="connsiteX1" fmla="*/ 3143 w 47691"/>
                  <a:gd name="connsiteY1" fmla="*/ 13949 h 14173"/>
                  <a:gd name="connsiteX2" fmla="*/ -76 w 47691"/>
                  <a:gd name="connsiteY2" fmla="*/ 10730 h 14173"/>
                  <a:gd name="connsiteX3" fmla="*/ -76 w 47691"/>
                  <a:gd name="connsiteY3" fmla="*/ 2995 h 14173"/>
                  <a:gd name="connsiteX4" fmla="*/ 3143 w 47691"/>
                  <a:gd name="connsiteY4" fmla="*/ -224 h 14173"/>
                  <a:gd name="connsiteX5" fmla="*/ 44396 w 47691"/>
                  <a:gd name="connsiteY5" fmla="*/ -224 h 14173"/>
                  <a:gd name="connsiteX6" fmla="*/ 47616 w 47691"/>
                  <a:gd name="connsiteY6" fmla="*/ 2995 h 14173"/>
                  <a:gd name="connsiteX7" fmla="*/ 47616 w 47691"/>
                  <a:gd name="connsiteY7" fmla="*/ 10730 h 14173"/>
                  <a:gd name="connsiteX8" fmla="*/ 44396 w 47691"/>
                  <a:gd name="connsiteY8" fmla="*/ 13949 h 1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91" h="14173">
                    <a:moveTo>
                      <a:pt x="44396" y="13949"/>
                    </a:moveTo>
                    <a:lnTo>
                      <a:pt x="3143" y="13949"/>
                    </a:lnTo>
                    <a:cubicBezTo>
                      <a:pt x="1362" y="13949"/>
                      <a:pt x="-76" y="12511"/>
                      <a:pt x="-76" y="10730"/>
                    </a:cubicBezTo>
                    <a:lnTo>
                      <a:pt x="-76" y="2995"/>
                    </a:lnTo>
                    <a:cubicBezTo>
                      <a:pt x="-76" y="1214"/>
                      <a:pt x="1362" y="-224"/>
                      <a:pt x="3143" y="-224"/>
                    </a:cubicBezTo>
                    <a:lnTo>
                      <a:pt x="44396" y="-224"/>
                    </a:lnTo>
                    <a:cubicBezTo>
                      <a:pt x="46177" y="-224"/>
                      <a:pt x="47616" y="1214"/>
                      <a:pt x="47616" y="2995"/>
                    </a:cubicBezTo>
                    <a:lnTo>
                      <a:pt x="47616" y="10730"/>
                    </a:lnTo>
                    <a:cubicBezTo>
                      <a:pt x="47616" y="12511"/>
                      <a:pt x="46177" y="13949"/>
                      <a:pt x="44396" y="13949"/>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490" name="任意多边形: 形状 489">
                <a:extLst>
                  <a:ext uri="{FF2B5EF4-FFF2-40B4-BE49-F238E27FC236}">
                    <a16:creationId xmlns:a16="http://schemas.microsoft.com/office/drawing/2014/main" id="{9CE9EDAA-C8E1-965C-033A-689627B4FE5E}"/>
                  </a:ext>
                </a:extLst>
              </p:cNvPr>
              <p:cNvSpPr/>
              <p:nvPr/>
            </p:nvSpPr>
            <p:spPr>
              <a:xfrm>
                <a:off x="4106118" y="5049469"/>
                <a:ext cx="127884" cy="124361"/>
              </a:xfrm>
              <a:custGeom>
                <a:avLst/>
                <a:gdLst>
                  <a:gd name="connsiteX0" fmla="*/ 20472 w 127884"/>
                  <a:gd name="connsiteY0" fmla="*/ 87158 h 124361"/>
                  <a:gd name="connsiteX1" fmla="*/ 23348 w 127884"/>
                  <a:gd name="connsiteY1" fmla="*/ 87720 h 124361"/>
                  <a:gd name="connsiteX2" fmla="*/ 89852 w 127884"/>
                  <a:gd name="connsiteY2" fmla="*/ 30694 h 124361"/>
                  <a:gd name="connsiteX3" fmla="*/ 85956 w 127884"/>
                  <a:gd name="connsiteY3" fmla="*/ 9768 h 124361"/>
                  <a:gd name="connsiteX4" fmla="*/ 116769 w 127884"/>
                  <a:gd name="connsiteY4" fmla="*/ -224 h 124361"/>
                  <a:gd name="connsiteX5" fmla="*/ 127257 w 127884"/>
                  <a:gd name="connsiteY5" fmla="*/ 36151 h 124361"/>
                  <a:gd name="connsiteX6" fmla="*/ 121237 w 127884"/>
                  <a:gd name="connsiteY6" fmla="*/ 52001 h 124361"/>
                  <a:gd name="connsiteX7" fmla="*/ 37007 w 127884"/>
                  <a:gd name="connsiteY7" fmla="*/ 105303 h 124361"/>
                  <a:gd name="connsiteX8" fmla="*/ 18757 w 127884"/>
                  <a:gd name="connsiteY8" fmla="*/ 124135 h 124361"/>
                  <a:gd name="connsiteX9" fmla="*/ -74 w 127884"/>
                  <a:gd name="connsiteY9" fmla="*/ 105894 h 124361"/>
                  <a:gd name="connsiteX10" fmla="*/ 18176 w 127884"/>
                  <a:gd name="connsiteY10" fmla="*/ 87054 h 124361"/>
                  <a:gd name="connsiteX11" fmla="*/ 20472 w 127884"/>
                  <a:gd name="connsiteY11" fmla="*/ 87158 h 12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884" h="124361">
                    <a:moveTo>
                      <a:pt x="20472" y="87158"/>
                    </a:moveTo>
                    <a:cubicBezTo>
                      <a:pt x="21443" y="87272"/>
                      <a:pt x="22405" y="87463"/>
                      <a:pt x="23348" y="87720"/>
                    </a:cubicBezTo>
                    <a:lnTo>
                      <a:pt x="89852" y="30694"/>
                    </a:lnTo>
                    <a:lnTo>
                      <a:pt x="85956" y="9768"/>
                    </a:lnTo>
                    <a:lnTo>
                      <a:pt x="116769" y="-224"/>
                    </a:lnTo>
                    <a:lnTo>
                      <a:pt x="127257" y="36151"/>
                    </a:lnTo>
                    <a:cubicBezTo>
                      <a:pt x="128990" y="42181"/>
                      <a:pt x="126542" y="48648"/>
                      <a:pt x="121237" y="52001"/>
                    </a:cubicBezTo>
                    <a:lnTo>
                      <a:pt x="37007" y="105303"/>
                    </a:lnTo>
                    <a:cubicBezTo>
                      <a:pt x="37169" y="115543"/>
                      <a:pt x="28997" y="123972"/>
                      <a:pt x="18757" y="124135"/>
                    </a:cubicBezTo>
                    <a:cubicBezTo>
                      <a:pt x="8518" y="124296"/>
                      <a:pt x="88" y="116133"/>
                      <a:pt x="-74" y="105894"/>
                    </a:cubicBezTo>
                    <a:cubicBezTo>
                      <a:pt x="-236" y="95645"/>
                      <a:pt x="7937" y="87215"/>
                      <a:pt x="18176" y="87054"/>
                    </a:cubicBezTo>
                    <a:cubicBezTo>
                      <a:pt x="18938" y="87044"/>
                      <a:pt x="19710" y="87072"/>
                      <a:pt x="20472" y="87158"/>
                    </a:cubicBezTo>
                    <a:close/>
                  </a:path>
                </a:pathLst>
              </a:custGeom>
              <a:solidFill>
                <a:srgbClr val="FFB8B8">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grpSp>
        <p:sp>
          <p:nvSpPr>
            <p:cNvPr id="934" name="任意多边形: 形状 933">
              <a:extLst>
                <a:ext uri="{FF2B5EF4-FFF2-40B4-BE49-F238E27FC236}">
                  <a16:creationId xmlns:a16="http://schemas.microsoft.com/office/drawing/2014/main" id="{980D3470-9598-4CD5-9C3D-5E026F455DB8}"/>
                </a:ext>
              </a:extLst>
            </p:cNvPr>
            <p:cNvSpPr/>
            <p:nvPr/>
          </p:nvSpPr>
          <p:spPr>
            <a:xfrm>
              <a:off x="8822491" y="4886363"/>
              <a:ext cx="99708" cy="181988"/>
            </a:xfrm>
            <a:custGeom>
              <a:avLst/>
              <a:gdLst>
                <a:gd name="connsiteX0" fmla="*/ 77638 w 99708"/>
                <a:gd name="connsiteY0" fmla="*/ 181275 h 181988"/>
                <a:gd name="connsiteX1" fmla="*/ 64371 w 99708"/>
                <a:gd name="connsiteY1" fmla="*/ 159977 h 181988"/>
                <a:gd name="connsiteX2" fmla="*/ 65342 w 99708"/>
                <a:gd name="connsiteY2" fmla="*/ 156996 h 181988"/>
                <a:gd name="connsiteX3" fmla="*/ -76 w 99708"/>
                <a:gd name="connsiteY3" fmla="*/ 9196 h 181988"/>
                <a:gd name="connsiteX4" fmla="*/ 37348 w 99708"/>
                <a:gd name="connsiteY4" fmla="*/ -224 h 181988"/>
                <a:gd name="connsiteX5" fmla="*/ 89878 w 99708"/>
                <a:gd name="connsiteY5" fmla="*/ 148023 h 181988"/>
                <a:gd name="connsiteX6" fmla="*/ 97689 w 99708"/>
                <a:gd name="connsiteY6" fmla="*/ 172016 h 181988"/>
                <a:gd name="connsiteX7" fmla="*/ 77638 w 99708"/>
                <a:gd name="connsiteY7" fmla="*/ 181275 h 181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708" h="181988">
                  <a:moveTo>
                    <a:pt x="77638" y="181275"/>
                  </a:moveTo>
                  <a:cubicBezTo>
                    <a:pt x="68095" y="179056"/>
                    <a:pt x="62151" y="169521"/>
                    <a:pt x="64371" y="159977"/>
                  </a:cubicBezTo>
                  <a:cubicBezTo>
                    <a:pt x="64599" y="158958"/>
                    <a:pt x="64932" y="157957"/>
                    <a:pt x="65342" y="156996"/>
                  </a:cubicBezTo>
                  <a:lnTo>
                    <a:pt x="-76" y="9196"/>
                  </a:lnTo>
                  <a:lnTo>
                    <a:pt x="37348" y="-224"/>
                  </a:lnTo>
                  <a:lnTo>
                    <a:pt x="89878" y="148023"/>
                  </a:lnTo>
                  <a:cubicBezTo>
                    <a:pt x="98660" y="152490"/>
                    <a:pt x="102156" y="163234"/>
                    <a:pt x="97689" y="172016"/>
                  </a:cubicBezTo>
                  <a:cubicBezTo>
                    <a:pt x="93945" y="179360"/>
                    <a:pt x="85659" y="183190"/>
                    <a:pt x="77638" y="181275"/>
                  </a:cubicBezTo>
                  <a:close/>
                </a:path>
              </a:pathLst>
            </a:custGeom>
            <a:solidFill>
              <a:srgbClr val="A0616A">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35" name="任意多边形: 形状 934">
              <a:extLst>
                <a:ext uri="{FF2B5EF4-FFF2-40B4-BE49-F238E27FC236}">
                  <a16:creationId xmlns:a16="http://schemas.microsoft.com/office/drawing/2014/main" id="{441A72FD-3BD3-3FAD-5F13-44493A5236D8}"/>
                </a:ext>
              </a:extLst>
            </p:cNvPr>
            <p:cNvSpPr/>
            <p:nvPr/>
          </p:nvSpPr>
          <p:spPr>
            <a:xfrm>
              <a:off x="8816704" y="4867323"/>
              <a:ext cx="65532" cy="75472"/>
            </a:xfrm>
            <a:custGeom>
              <a:avLst/>
              <a:gdLst>
                <a:gd name="connsiteX0" fmla="*/ 17846 w 65532"/>
                <a:gd name="connsiteY0" fmla="*/ 74546 h 75472"/>
                <a:gd name="connsiteX1" fmla="*/ 13474 w 65532"/>
                <a:gd name="connsiteY1" fmla="*/ 69575 h 75472"/>
                <a:gd name="connsiteX2" fmla="*/ 2044 w 65532"/>
                <a:gd name="connsiteY2" fmla="*/ 31303 h 75472"/>
                <a:gd name="connsiteX3" fmla="*/ 12597 w 65532"/>
                <a:gd name="connsiteY3" fmla="*/ 1890 h 75472"/>
                <a:gd name="connsiteX4" fmla="*/ 42011 w 65532"/>
                <a:gd name="connsiteY4" fmla="*/ 12453 h 75472"/>
                <a:gd name="connsiteX5" fmla="*/ 64137 w 65532"/>
                <a:gd name="connsiteY5" fmla="*/ 45857 h 75472"/>
                <a:gd name="connsiteX6" fmla="*/ 61889 w 65532"/>
                <a:gd name="connsiteY6" fmla="*/ 56887 h 75472"/>
                <a:gd name="connsiteX7" fmla="*/ 60870 w 65532"/>
                <a:gd name="connsiteY7" fmla="*/ 57458 h 75472"/>
                <a:gd name="connsiteX8" fmla="*/ 24475 w 65532"/>
                <a:gd name="connsiteY8" fmla="*/ 74499 h 75472"/>
                <a:gd name="connsiteX9" fmla="*/ 17846 w 65532"/>
                <a:gd name="connsiteY9" fmla="*/ 74546 h 75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532" h="75472">
                  <a:moveTo>
                    <a:pt x="17846" y="74546"/>
                  </a:moveTo>
                  <a:cubicBezTo>
                    <a:pt x="15731" y="73603"/>
                    <a:pt x="14140" y="71784"/>
                    <a:pt x="13474" y="69575"/>
                  </a:cubicBezTo>
                  <a:lnTo>
                    <a:pt x="2044" y="31303"/>
                  </a:lnTo>
                  <a:cubicBezTo>
                    <a:pt x="-3167" y="20273"/>
                    <a:pt x="1558" y="7100"/>
                    <a:pt x="12597" y="1890"/>
                  </a:cubicBezTo>
                  <a:cubicBezTo>
                    <a:pt x="23637" y="-3311"/>
                    <a:pt x="36810" y="1414"/>
                    <a:pt x="42011" y="12453"/>
                  </a:cubicBezTo>
                  <a:lnTo>
                    <a:pt x="64137" y="45857"/>
                  </a:lnTo>
                  <a:cubicBezTo>
                    <a:pt x="66556" y="49524"/>
                    <a:pt x="65556" y="54458"/>
                    <a:pt x="61889" y="56887"/>
                  </a:cubicBezTo>
                  <a:cubicBezTo>
                    <a:pt x="61565" y="57106"/>
                    <a:pt x="61222" y="57297"/>
                    <a:pt x="60870" y="57458"/>
                  </a:cubicBezTo>
                  <a:lnTo>
                    <a:pt x="24475" y="74499"/>
                  </a:lnTo>
                  <a:cubicBezTo>
                    <a:pt x="22379" y="75480"/>
                    <a:pt x="19960" y="75499"/>
                    <a:pt x="17846" y="74546"/>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36" name="任意多边形: 形状 935">
              <a:extLst>
                <a:ext uri="{FF2B5EF4-FFF2-40B4-BE49-F238E27FC236}">
                  <a16:creationId xmlns:a16="http://schemas.microsoft.com/office/drawing/2014/main" id="{9821C56F-F438-7549-402A-D26208DD903B}"/>
                </a:ext>
              </a:extLst>
            </p:cNvPr>
            <p:cNvSpPr/>
            <p:nvPr/>
          </p:nvSpPr>
          <p:spPr>
            <a:xfrm>
              <a:off x="8912076" y="4910368"/>
              <a:ext cx="56984" cy="41650"/>
            </a:xfrm>
            <a:custGeom>
              <a:avLst/>
              <a:gdLst>
                <a:gd name="connsiteX0" fmla="*/ 55652 w 56984"/>
                <a:gd name="connsiteY0" fmla="*/ 12442 h 41650"/>
                <a:gd name="connsiteX1" fmla="*/ 15523 w 56984"/>
                <a:gd name="connsiteY1" fmla="*/ 40855 h 41650"/>
                <a:gd name="connsiteX2" fmla="*/ 11980 w 56984"/>
                <a:gd name="connsiteY2" fmla="*/ 40855 h 41650"/>
                <a:gd name="connsiteX3" fmla="*/ 1140 w 56984"/>
                <a:gd name="connsiteY3" fmla="*/ 32711 h 41650"/>
                <a:gd name="connsiteX4" fmla="*/ 493 w 56984"/>
                <a:gd name="connsiteY4" fmla="*/ 28559 h 41650"/>
                <a:gd name="connsiteX5" fmla="*/ 950 w 56984"/>
                <a:gd name="connsiteY5" fmla="*/ 28063 h 41650"/>
                <a:gd name="connsiteX6" fmla="*/ 31821 w 56984"/>
                <a:gd name="connsiteY6" fmla="*/ 526 h 41650"/>
                <a:gd name="connsiteX7" fmla="*/ 34840 w 56984"/>
                <a:gd name="connsiteY7" fmla="*/ -55 h 41650"/>
                <a:gd name="connsiteX8" fmla="*/ 54928 w 56984"/>
                <a:gd name="connsiteY8" fmla="*/ 7137 h 41650"/>
                <a:gd name="connsiteX9" fmla="*/ 56719 w 56984"/>
                <a:gd name="connsiteY9" fmla="*/ 11033 h 41650"/>
                <a:gd name="connsiteX10" fmla="*/ 55652 w 56984"/>
                <a:gd name="connsiteY10" fmla="*/ 12442 h 4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984" h="41650">
                  <a:moveTo>
                    <a:pt x="55652" y="12442"/>
                  </a:moveTo>
                  <a:lnTo>
                    <a:pt x="15523" y="40855"/>
                  </a:lnTo>
                  <a:cubicBezTo>
                    <a:pt x="14466" y="41617"/>
                    <a:pt x="13037" y="41617"/>
                    <a:pt x="11980" y="40855"/>
                  </a:cubicBezTo>
                  <a:lnTo>
                    <a:pt x="1140" y="32711"/>
                  </a:lnTo>
                  <a:cubicBezTo>
                    <a:pt x="-183" y="31740"/>
                    <a:pt x="-469" y="29883"/>
                    <a:pt x="493" y="28559"/>
                  </a:cubicBezTo>
                  <a:cubicBezTo>
                    <a:pt x="626" y="28377"/>
                    <a:pt x="778" y="28216"/>
                    <a:pt x="950" y="28063"/>
                  </a:cubicBezTo>
                  <a:lnTo>
                    <a:pt x="31821" y="526"/>
                  </a:lnTo>
                  <a:cubicBezTo>
                    <a:pt x="32649" y="-188"/>
                    <a:pt x="33802" y="-417"/>
                    <a:pt x="34840" y="-55"/>
                  </a:cubicBezTo>
                  <a:lnTo>
                    <a:pt x="54928" y="7137"/>
                  </a:lnTo>
                  <a:cubicBezTo>
                    <a:pt x="56500" y="7718"/>
                    <a:pt x="57300" y="9461"/>
                    <a:pt x="56719" y="11033"/>
                  </a:cubicBezTo>
                  <a:cubicBezTo>
                    <a:pt x="56509" y="11595"/>
                    <a:pt x="56138" y="12090"/>
                    <a:pt x="55652" y="12442"/>
                  </a:cubicBezTo>
                  <a:close/>
                </a:path>
              </a:pathLst>
            </a:custGeom>
            <a:solidFill>
              <a:srgbClr val="3F3D56">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37" name="任意多边形: 形状 936">
              <a:extLst>
                <a:ext uri="{FF2B5EF4-FFF2-40B4-BE49-F238E27FC236}">
                  <a16:creationId xmlns:a16="http://schemas.microsoft.com/office/drawing/2014/main" id="{05C02EB0-4578-8ECC-B2A9-A2677927FAB5}"/>
                </a:ext>
              </a:extLst>
            </p:cNvPr>
            <p:cNvSpPr/>
            <p:nvPr/>
          </p:nvSpPr>
          <p:spPr>
            <a:xfrm>
              <a:off x="8916539" y="4912422"/>
              <a:ext cx="48063" cy="34236"/>
            </a:xfrm>
            <a:custGeom>
              <a:avLst/>
              <a:gdLst>
                <a:gd name="connsiteX0" fmla="*/ 47923 w 48063"/>
                <a:gd name="connsiteY0" fmla="*/ 7692 h 34236"/>
                <a:gd name="connsiteX1" fmla="*/ 47294 w 48063"/>
                <a:gd name="connsiteY1" fmla="*/ 6311 h 34236"/>
                <a:gd name="connsiteX2" fmla="*/ 29196 w 48063"/>
                <a:gd name="connsiteY2" fmla="*/ -166 h 34236"/>
                <a:gd name="connsiteX3" fmla="*/ 28130 w 48063"/>
                <a:gd name="connsiteY3" fmla="*/ 34 h 34236"/>
                <a:gd name="connsiteX4" fmla="*/ 278 w 48063"/>
                <a:gd name="connsiteY4" fmla="*/ 24876 h 34236"/>
                <a:gd name="connsiteX5" fmla="*/ 126 w 48063"/>
                <a:gd name="connsiteY5" fmla="*/ 25037 h 34236"/>
                <a:gd name="connsiteX6" fmla="*/ 355 w 48063"/>
                <a:gd name="connsiteY6" fmla="*/ 26485 h 34236"/>
                <a:gd name="connsiteX7" fmla="*/ 364 w 48063"/>
                <a:gd name="connsiteY7" fmla="*/ 26485 h 34236"/>
                <a:gd name="connsiteX8" fmla="*/ 10118 w 48063"/>
                <a:gd name="connsiteY8" fmla="*/ 33810 h 34236"/>
                <a:gd name="connsiteX9" fmla="*/ 11375 w 48063"/>
                <a:gd name="connsiteY9" fmla="*/ 33801 h 34236"/>
                <a:gd name="connsiteX10" fmla="*/ 47542 w 48063"/>
                <a:gd name="connsiteY10" fmla="*/ 8197 h 34236"/>
                <a:gd name="connsiteX11" fmla="*/ 47923 w 48063"/>
                <a:gd name="connsiteY11" fmla="*/ 7692 h 34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63" h="34236">
                  <a:moveTo>
                    <a:pt x="47923" y="7692"/>
                  </a:moveTo>
                  <a:cubicBezTo>
                    <a:pt x="48123" y="7140"/>
                    <a:pt x="47846" y="6530"/>
                    <a:pt x="47294" y="6311"/>
                  </a:cubicBezTo>
                  <a:lnTo>
                    <a:pt x="29196" y="-166"/>
                  </a:lnTo>
                  <a:cubicBezTo>
                    <a:pt x="28834" y="-290"/>
                    <a:pt x="28425" y="-213"/>
                    <a:pt x="28130" y="34"/>
                  </a:cubicBezTo>
                  <a:lnTo>
                    <a:pt x="278" y="24876"/>
                  </a:lnTo>
                  <a:lnTo>
                    <a:pt x="126" y="25037"/>
                  </a:lnTo>
                  <a:cubicBezTo>
                    <a:pt x="-217" y="25504"/>
                    <a:pt x="-112" y="26152"/>
                    <a:pt x="355" y="26485"/>
                  </a:cubicBezTo>
                  <a:cubicBezTo>
                    <a:pt x="355" y="26485"/>
                    <a:pt x="355" y="26485"/>
                    <a:pt x="364" y="26485"/>
                  </a:cubicBezTo>
                  <a:lnTo>
                    <a:pt x="10118" y="33810"/>
                  </a:lnTo>
                  <a:cubicBezTo>
                    <a:pt x="10489" y="34086"/>
                    <a:pt x="11004" y="34077"/>
                    <a:pt x="11375" y="33801"/>
                  </a:cubicBezTo>
                  <a:lnTo>
                    <a:pt x="47542" y="8197"/>
                  </a:lnTo>
                  <a:cubicBezTo>
                    <a:pt x="47713" y="8073"/>
                    <a:pt x="47846" y="7902"/>
                    <a:pt x="47923" y="7692"/>
                  </a:cubicBezTo>
                  <a:close/>
                </a:path>
              </a:pathLst>
            </a:custGeom>
            <a:solidFill>
              <a:srgbClr val="FFFF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38" name="任意多边形: 形状 937">
              <a:extLst>
                <a:ext uri="{FF2B5EF4-FFF2-40B4-BE49-F238E27FC236}">
                  <a16:creationId xmlns:a16="http://schemas.microsoft.com/office/drawing/2014/main" id="{B17E3D96-D843-E6AC-A1A3-CCC02F74290F}"/>
                </a:ext>
              </a:extLst>
            </p:cNvPr>
            <p:cNvSpPr/>
            <p:nvPr/>
          </p:nvSpPr>
          <p:spPr>
            <a:xfrm>
              <a:off x="8821552" y="5268478"/>
              <a:ext cx="29889" cy="78114"/>
            </a:xfrm>
            <a:custGeom>
              <a:avLst/>
              <a:gdLst>
                <a:gd name="connsiteX0" fmla="*/ 0 w 29889"/>
                <a:gd name="connsiteY0" fmla="*/ 78114 h 78114"/>
                <a:gd name="connsiteX1" fmla="*/ 20251 w 29889"/>
                <a:gd name="connsiteY1" fmla="*/ 78114 h 78114"/>
                <a:gd name="connsiteX2" fmla="*/ 29889 w 29889"/>
                <a:gd name="connsiteY2" fmla="*/ 0 h 78114"/>
                <a:gd name="connsiteX3" fmla="*/ 0 w 29889"/>
                <a:gd name="connsiteY3" fmla="*/ 0 h 78114"/>
                <a:gd name="connsiteX4" fmla="*/ 0 w 29889"/>
                <a:gd name="connsiteY4" fmla="*/ 78114 h 78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 h="78114">
                  <a:moveTo>
                    <a:pt x="0" y="78114"/>
                  </a:moveTo>
                  <a:lnTo>
                    <a:pt x="20251" y="78114"/>
                  </a:lnTo>
                  <a:lnTo>
                    <a:pt x="29889" y="0"/>
                  </a:lnTo>
                  <a:lnTo>
                    <a:pt x="0" y="0"/>
                  </a:lnTo>
                  <a:lnTo>
                    <a:pt x="0" y="78114"/>
                  </a:lnTo>
                  <a:close/>
                </a:path>
              </a:pathLst>
            </a:custGeom>
            <a:solidFill>
              <a:srgbClr val="A0616A">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39" name="任意多边形: 形状 938">
              <a:extLst>
                <a:ext uri="{FF2B5EF4-FFF2-40B4-BE49-F238E27FC236}">
                  <a16:creationId xmlns:a16="http://schemas.microsoft.com/office/drawing/2014/main" id="{6225DCC9-EA1B-E89D-8225-E1ACA225CF80}"/>
                </a:ext>
              </a:extLst>
            </p:cNvPr>
            <p:cNvSpPr/>
            <p:nvPr/>
          </p:nvSpPr>
          <p:spPr>
            <a:xfrm>
              <a:off x="8816385" y="5339982"/>
              <a:ext cx="65303" cy="26241"/>
            </a:xfrm>
            <a:custGeom>
              <a:avLst/>
              <a:gdLst>
                <a:gd name="connsiteX0" fmla="*/ -76 w 65303"/>
                <a:gd name="connsiteY0" fmla="*/ -224 h 26241"/>
                <a:gd name="connsiteX1" fmla="*/ 39805 w 65303"/>
                <a:gd name="connsiteY1" fmla="*/ -224 h 26241"/>
                <a:gd name="connsiteX2" fmla="*/ 39805 w 65303"/>
                <a:gd name="connsiteY2" fmla="*/ -224 h 26241"/>
                <a:gd name="connsiteX3" fmla="*/ 65227 w 65303"/>
                <a:gd name="connsiteY3" fmla="*/ 25189 h 26241"/>
                <a:gd name="connsiteX4" fmla="*/ 65227 w 65303"/>
                <a:gd name="connsiteY4" fmla="*/ 25189 h 26241"/>
                <a:gd name="connsiteX5" fmla="*/ 65227 w 65303"/>
                <a:gd name="connsiteY5" fmla="*/ 26017 h 26241"/>
                <a:gd name="connsiteX6" fmla="*/ -76 w 65303"/>
                <a:gd name="connsiteY6" fmla="*/ 26017 h 2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03" h="26241">
                  <a:moveTo>
                    <a:pt x="-76" y="-224"/>
                  </a:moveTo>
                  <a:lnTo>
                    <a:pt x="39805" y="-224"/>
                  </a:lnTo>
                  <a:lnTo>
                    <a:pt x="39805" y="-224"/>
                  </a:lnTo>
                  <a:cubicBezTo>
                    <a:pt x="53845" y="-224"/>
                    <a:pt x="65227" y="11148"/>
                    <a:pt x="65227" y="25189"/>
                  </a:cubicBezTo>
                  <a:cubicBezTo>
                    <a:pt x="65227" y="25189"/>
                    <a:pt x="65227" y="25189"/>
                    <a:pt x="65227" y="25189"/>
                  </a:cubicBezTo>
                  <a:lnTo>
                    <a:pt x="65227" y="26017"/>
                  </a:lnTo>
                  <a:lnTo>
                    <a:pt x="-76" y="26017"/>
                  </a:ln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0" name="任意多边形: 形状 939">
              <a:extLst>
                <a:ext uri="{FF2B5EF4-FFF2-40B4-BE49-F238E27FC236}">
                  <a16:creationId xmlns:a16="http://schemas.microsoft.com/office/drawing/2014/main" id="{4E8ECD18-960B-93BD-6A4F-66C50AC20FFE}"/>
                </a:ext>
              </a:extLst>
            </p:cNvPr>
            <p:cNvSpPr/>
            <p:nvPr/>
          </p:nvSpPr>
          <p:spPr>
            <a:xfrm>
              <a:off x="8753820" y="5268478"/>
              <a:ext cx="29889" cy="78114"/>
            </a:xfrm>
            <a:custGeom>
              <a:avLst/>
              <a:gdLst>
                <a:gd name="connsiteX0" fmla="*/ 0 w 29889"/>
                <a:gd name="connsiteY0" fmla="*/ 78114 h 78114"/>
                <a:gd name="connsiteX1" fmla="*/ 20259 w 29889"/>
                <a:gd name="connsiteY1" fmla="*/ 78114 h 78114"/>
                <a:gd name="connsiteX2" fmla="*/ 29889 w 29889"/>
                <a:gd name="connsiteY2" fmla="*/ 0 h 78114"/>
                <a:gd name="connsiteX3" fmla="*/ 0 w 29889"/>
                <a:gd name="connsiteY3" fmla="*/ 0 h 78114"/>
                <a:gd name="connsiteX4" fmla="*/ 0 w 29889"/>
                <a:gd name="connsiteY4" fmla="*/ 78114 h 78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 h="78114">
                  <a:moveTo>
                    <a:pt x="0" y="78114"/>
                  </a:moveTo>
                  <a:lnTo>
                    <a:pt x="20259" y="78114"/>
                  </a:lnTo>
                  <a:lnTo>
                    <a:pt x="29889" y="0"/>
                  </a:lnTo>
                  <a:lnTo>
                    <a:pt x="0" y="0"/>
                  </a:lnTo>
                  <a:lnTo>
                    <a:pt x="0" y="78114"/>
                  </a:lnTo>
                  <a:close/>
                </a:path>
              </a:pathLst>
            </a:custGeom>
            <a:solidFill>
              <a:srgbClr val="A0616A">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1" name="任意多边形: 形状 940">
              <a:extLst>
                <a:ext uri="{FF2B5EF4-FFF2-40B4-BE49-F238E27FC236}">
                  <a16:creationId xmlns:a16="http://schemas.microsoft.com/office/drawing/2014/main" id="{E0BDED20-EA0A-9FFF-3F65-AAF277FF4AD9}"/>
                </a:ext>
              </a:extLst>
            </p:cNvPr>
            <p:cNvSpPr/>
            <p:nvPr/>
          </p:nvSpPr>
          <p:spPr>
            <a:xfrm>
              <a:off x="8748653" y="5339982"/>
              <a:ext cx="65302" cy="26241"/>
            </a:xfrm>
            <a:custGeom>
              <a:avLst/>
              <a:gdLst>
                <a:gd name="connsiteX0" fmla="*/ -76 w 65302"/>
                <a:gd name="connsiteY0" fmla="*/ -224 h 26241"/>
                <a:gd name="connsiteX1" fmla="*/ 39814 w 65302"/>
                <a:gd name="connsiteY1" fmla="*/ -224 h 26241"/>
                <a:gd name="connsiteX2" fmla="*/ 39814 w 65302"/>
                <a:gd name="connsiteY2" fmla="*/ -224 h 26241"/>
                <a:gd name="connsiteX3" fmla="*/ 65227 w 65302"/>
                <a:gd name="connsiteY3" fmla="*/ 25189 h 26241"/>
                <a:gd name="connsiteX4" fmla="*/ 65227 w 65302"/>
                <a:gd name="connsiteY4" fmla="*/ 25189 h 26241"/>
                <a:gd name="connsiteX5" fmla="*/ 65227 w 65302"/>
                <a:gd name="connsiteY5" fmla="*/ 26017 h 26241"/>
                <a:gd name="connsiteX6" fmla="*/ -67 w 65302"/>
                <a:gd name="connsiteY6" fmla="*/ 26017 h 2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02" h="26241">
                  <a:moveTo>
                    <a:pt x="-76" y="-224"/>
                  </a:moveTo>
                  <a:lnTo>
                    <a:pt x="39814" y="-224"/>
                  </a:lnTo>
                  <a:lnTo>
                    <a:pt x="39814" y="-224"/>
                  </a:lnTo>
                  <a:cubicBezTo>
                    <a:pt x="53854" y="-224"/>
                    <a:pt x="65227" y="11148"/>
                    <a:pt x="65227" y="25189"/>
                  </a:cubicBezTo>
                  <a:cubicBezTo>
                    <a:pt x="65227" y="25189"/>
                    <a:pt x="65227" y="25189"/>
                    <a:pt x="65227" y="25189"/>
                  </a:cubicBezTo>
                  <a:lnTo>
                    <a:pt x="65227" y="26017"/>
                  </a:lnTo>
                  <a:lnTo>
                    <a:pt x="-67" y="26017"/>
                  </a:ln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2" name="任意多边形: 形状 941">
              <a:extLst>
                <a:ext uri="{FF2B5EF4-FFF2-40B4-BE49-F238E27FC236}">
                  <a16:creationId xmlns:a16="http://schemas.microsoft.com/office/drawing/2014/main" id="{0BBB4927-D37F-2195-DE83-946D8EC70F11}"/>
                </a:ext>
              </a:extLst>
            </p:cNvPr>
            <p:cNvSpPr/>
            <p:nvPr/>
          </p:nvSpPr>
          <p:spPr>
            <a:xfrm>
              <a:off x="8746354" y="4968421"/>
              <a:ext cx="133266" cy="356444"/>
            </a:xfrm>
            <a:custGeom>
              <a:avLst/>
              <a:gdLst>
                <a:gd name="connsiteX0" fmla="*/ 3100 w 133266"/>
                <a:gd name="connsiteY0" fmla="*/ 354077 h 356444"/>
                <a:gd name="connsiteX1" fmla="*/ 899 w 133266"/>
                <a:gd name="connsiteY1" fmla="*/ 348343 h 356444"/>
                <a:gd name="connsiteX2" fmla="*/ 39561 w 133266"/>
                <a:gd name="connsiteY2" fmla="*/ 15292 h 356444"/>
                <a:gd name="connsiteX3" fmla="*/ 39752 w 133266"/>
                <a:gd name="connsiteY3" fmla="*/ 15111 h 356444"/>
                <a:gd name="connsiteX4" fmla="*/ 128591 w 133266"/>
                <a:gd name="connsiteY4" fmla="*/ -224 h 356444"/>
                <a:gd name="connsiteX5" fmla="*/ 128591 w 133266"/>
                <a:gd name="connsiteY5" fmla="*/ -224 h 356444"/>
                <a:gd name="connsiteX6" fmla="*/ 130240 w 133266"/>
                <a:gd name="connsiteY6" fmla="*/ 1423 h 356444"/>
                <a:gd name="connsiteX7" fmla="*/ 101922 w 133266"/>
                <a:gd name="connsiteY7" fmla="*/ 349381 h 356444"/>
                <a:gd name="connsiteX8" fmla="*/ 94987 w 133266"/>
                <a:gd name="connsiteY8" fmla="*/ 354105 h 356444"/>
                <a:gd name="connsiteX9" fmla="*/ 77252 w 133266"/>
                <a:gd name="connsiteY9" fmla="*/ 354105 h 356444"/>
                <a:gd name="connsiteX10" fmla="*/ 69822 w 133266"/>
                <a:gd name="connsiteY10" fmla="*/ 346676 h 356444"/>
                <a:gd name="connsiteX11" fmla="*/ 69842 w 133266"/>
                <a:gd name="connsiteY11" fmla="*/ 346095 h 356444"/>
                <a:gd name="connsiteX12" fmla="*/ 84205 w 133266"/>
                <a:gd name="connsiteY12" fmla="*/ 127391 h 356444"/>
                <a:gd name="connsiteX13" fmla="*/ 81929 w 133266"/>
                <a:gd name="connsiteY13" fmla="*/ 124725 h 356444"/>
                <a:gd name="connsiteX14" fmla="*/ 79309 w 133266"/>
                <a:gd name="connsiteY14" fmla="*/ 126667 h 356444"/>
                <a:gd name="connsiteX15" fmla="*/ 38875 w 133266"/>
                <a:gd name="connsiteY15" fmla="*/ 348638 h 356444"/>
                <a:gd name="connsiteX16" fmla="*/ 32161 w 133266"/>
                <a:gd name="connsiteY16" fmla="*/ 354468 h 356444"/>
                <a:gd name="connsiteX17" fmla="*/ 8872 w 133266"/>
                <a:gd name="connsiteY17" fmla="*/ 356201 h 356444"/>
                <a:gd name="connsiteX18" fmla="*/ 8319 w 133266"/>
                <a:gd name="connsiteY18" fmla="*/ 356220 h 356444"/>
                <a:gd name="connsiteX19" fmla="*/ 3100 w 133266"/>
                <a:gd name="connsiteY19" fmla="*/ 354077 h 35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3266" h="356444">
                  <a:moveTo>
                    <a:pt x="3100" y="354077"/>
                  </a:moveTo>
                  <a:cubicBezTo>
                    <a:pt x="1709" y="352486"/>
                    <a:pt x="928" y="350457"/>
                    <a:pt x="899" y="348343"/>
                  </a:cubicBezTo>
                  <a:cubicBezTo>
                    <a:pt x="-3930" y="298680"/>
                    <a:pt x="9205" y="37590"/>
                    <a:pt x="39561" y="15292"/>
                  </a:cubicBezTo>
                  <a:lnTo>
                    <a:pt x="39752" y="15111"/>
                  </a:lnTo>
                  <a:lnTo>
                    <a:pt x="128591" y="-224"/>
                  </a:lnTo>
                  <a:lnTo>
                    <a:pt x="128591" y="-224"/>
                  </a:lnTo>
                  <a:lnTo>
                    <a:pt x="130240" y="1423"/>
                  </a:lnTo>
                  <a:cubicBezTo>
                    <a:pt x="130363" y="3728"/>
                    <a:pt x="146518" y="232585"/>
                    <a:pt x="101922" y="349381"/>
                  </a:cubicBezTo>
                  <a:cubicBezTo>
                    <a:pt x="100798" y="352239"/>
                    <a:pt x="98054" y="354105"/>
                    <a:pt x="94987" y="354105"/>
                  </a:cubicBezTo>
                  <a:lnTo>
                    <a:pt x="77252" y="354105"/>
                  </a:lnTo>
                  <a:cubicBezTo>
                    <a:pt x="73147" y="354105"/>
                    <a:pt x="69822" y="350781"/>
                    <a:pt x="69822" y="346676"/>
                  </a:cubicBezTo>
                  <a:cubicBezTo>
                    <a:pt x="69822" y="346485"/>
                    <a:pt x="69832" y="346285"/>
                    <a:pt x="69842" y="346095"/>
                  </a:cubicBezTo>
                  <a:lnTo>
                    <a:pt x="84205" y="127391"/>
                  </a:lnTo>
                  <a:cubicBezTo>
                    <a:pt x="84310" y="126029"/>
                    <a:pt x="83291" y="124839"/>
                    <a:pt x="81929" y="124725"/>
                  </a:cubicBezTo>
                  <a:cubicBezTo>
                    <a:pt x="80690" y="124629"/>
                    <a:pt x="79576" y="125458"/>
                    <a:pt x="79309" y="126667"/>
                  </a:cubicBezTo>
                  <a:lnTo>
                    <a:pt x="38875" y="348638"/>
                  </a:lnTo>
                  <a:cubicBezTo>
                    <a:pt x="38161" y="351848"/>
                    <a:pt x="35437" y="354211"/>
                    <a:pt x="32161" y="354468"/>
                  </a:cubicBezTo>
                  <a:lnTo>
                    <a:pt x="8872" y="356201"/>
                  </a:lnTo>
                  <a:cubicBezTo>
                    <a:pt x="8681" y="356210"/>
                    <a:pt x="8501" y="356220"/>
                    <a:pt x="8319" y="356220"/>
                  </a:cubicBezTo>
                  <a:cubicBezTo>
                    <a:pt x="6367" y="356220"/>
                    <a:pt x="4490" y="355448"/>
                    <a:pt x="3100" y="354077"/>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3" name="任意多边形: 形状 942">
              <a:extLst>
                <a:ext uri="{FF2B5EF4-FFF2-40B4-BE49-F238E27FC236}">
                  <a16:creationId xmlns:a16="http://schemas.microsoft.com/office/drawing/2014/main" id="{9AA3F2CF-CEAB-1B27-CCE1-B7664DCC335D}"/>
                </a:ext>
              </a:extLst>
            </p:cNvPr>
            <p:cNvSpPr/>
            <p:nvPr/>
          </p:nvSpPr>
          <p:spPr>
            <a:xfrm>
              <a:off x="8825852" y="4753398"/>
              <a:ext cx="81145" cy="81145"/>
            </a:xfrm>
            <a:custGeom>
              <a:avLst/>
              <a:gdLst>
                <a:gd name="connsiteX0" fmla="*/ 81145 w 81145"/>
                <a:gd name="connsiteY0" fmla="*/ 40572 h 81145"/>
                <a:gd name="connsiteX1" fmla="*/ 40572 w 81145"/>
                <a:gd name="connsiteY1" fmla="*/ 81145 h 81145"/>
                <a:gd name="connsiteX2" fmla="*/ 0 w 81145"/>
                <a:gd name="connsiteY2" fmla="*/ 40572 h 81145"/>
                <a:gd name="connsiteX3" fmla="*/ 40572 w 81145"/>
                <a:gd name="connsiteY3" fmla="*/ 0 h 81145"/>
                <a:gd name="connsiteX4" fmla="*/ 81145 w 81145"/>
                <a:gd name="connsiteY4" fmla="*/ 40572 h 81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45" h="81145">
                  <a:moveTo>
                    <a:pt x="81145" y="40572"/>
                  </a:moveTo>
                  <a:cubicBezTo>
                    <a:pt x="81145" y="62980"/>
                    <a:pt x="62980" y="81145"/>
                    <a:pt x="40572" y="81145"/>
                  </a:cubicBezTo>
                  <a:cubicBezTo>
                    <a:pt x="18165" y="81145"/>
                    <a:pt x="0" y="62980"/>
                    <a:pt x="0" y="40572"/>
                  </a:cubicBezTo>
                  <a:cubicBezTo>
                    <a:pt x="0" y="18165"/>
                    <a:pt x="18165" y="0"/>
                    <a:pt x="40572" y="0"/>
                  </a:cubicBezTo>
                  <a:cubicBezTo>
                    <a:pt x="62980" y="0"/>
                    <a:pt x="81145" y="18165"/>
                    <a:pt x="81145" y="40572"/>
                  </a:cubicBezTo>
                  <a:close/>
                </a:path>
              </a:pathLst>
            </a:custGeom>
            <a:solidFill>
              <a:srgbClr val="A0616A">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4" name="任意多边形: 形状 943">
              <a:extLst>
                <a:ext uri="{FF2B5EF4-FFF2-40B4-BE49-F238E27FC236}">
                  <a16:creationId xmlns:a16="http://schemas.microsoft.com/office/drawing/2014/main" id="{4E9BA23F-BBE6-49D7-2F7F-89C3A29EBD20}"/>
                </a:ext>
              </a:extLst>
            </p:cNvPr>
            <p:cNvSpPr/>
            <p:nvPr/>
          </p:nvSpPr>
          <p:spPr>
            <a:xfrm>
              <a:off x="8765941" y="4830306"/>
              <a:ext cx="119102" cy="191140"/>
            </a:xfrm>
            <a:custGeom>
              <a:avLst/>
              <a:gdLst>
                <a:gd name="connsiteX0" fmla="*/ 2677 w 119102"/>
                <a:gd name="connsiteY0" fmla="*/ 188945 h 191140"/>
                <a:gd name="connsiteX1" fmla="*/ -76 w 119102"/>
                <a:gd name="connsiteY1" fmla="*/ 182421 h 191140"/>
                <a:gd name="connsiteX2" fmla="*/ 16497 w 119102"/>
                <a:gd name="connsiteY2" fmla="*/ 104848 h 191140"/>
                <a:gd name="connsiteX3" fmla="*/ 40729 w 119102"/>
                <a:gd name="connsiteY3" fmla="*/ 27515 h 191140"/>
                <a:gd name="connsiteX4" fmla="*/ 40605 w 119102"/>
                <a:gd name="connsiteY4" fmla="*/ 27449 h 191140"/>
                <a:gd name="connsiteX5" fmla="*/ 48892 w 119102"/>
                <a:gd name="connsiteY5" fmla="*/ 5007 h 191140"/>
                <a:gd name="connsiteX6" fmla="*/ 57464 w 119102"/>
                <a:gd name="connsiteY6" fmla="*/ 7 h 191140"/>
                <a:gd name="connsiteX7" fmla="*/ 58702 w 119102"/>
                <a:gd name="connsiteY7" fmla="*/ 464 h 191140"/>
                <a:gd name="connsiteX8" fmla="*/ 100993 w 119102"/>
                <a:gd name="connsiteY8" fmla="*/ 22934 h 191140"/>
                <a:gd name="connsiteX9" fmla="*/ 104917 w 119102"/>
                <a:gd name="connsiteY9" fmla="*/ 27868 h 191140"/>
                <a:gd name="connsiteX10" fmla="*/ 104775 w 119102"/>
                <a:gd name="connsiteY10" fmla="*/ 34688 h 191140"/>
                <a:gd name="connsiteX11" fmla="*/ 101651 w 119102"/>
                <a:gd name="connsiteY11" fmla="*/ 43146 h 191140"/>
                <a:gd name="connsiteX12" fmla="*/ 109004 w 119102"/>
                <a:gd name="connsiteY12" fmla="*/ 113107 h 191140"/>
                <a:gd name="connsiteX13" fmla="*/ 118977 w 119102"/>
                <a:gd name="connsiteY13" fmla="*/ 168161 h 191140"/>
                <a:gd name="connsiteX14" fmla="*/ 112786 w 119102"/>
                <a:gd name="connsiteY14" fmla="*/ 177430 h 191140"/>
                <a:gd name="connsiteX15" fmla="*/ 8582 w 119102"/>
                <a:gd name="connsiteY15" fmla="*/ 190793 h 191140"/>
                <a:gd name="connsiteX16" fmla="*/ 7353 w 119102"/>
                <a:gd name="connsiteY16" fmla="*/ 190916 h 191140"/>
                <a:gd name="connsiteX17" fmla="*/ 2677 w 119102"/>
                <a:gd name="connsiteY17" fmla="*/ 188945 h 191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9102" h="191140">
                  <a:moveTo>
                    <a:pt x="2677" y="188945"/>
                  </a:moveTo>
                  <a:cubicBezTo>
                    <a:pt x="962" y="187192"/>
                    <a:pt x="-19" y="184868"/>
                    <a:pt x="-76" y="182421"/>
                  </a:cubicBezTo>
                  <a:lnTo>
                    <a:pt x="16497" y="104848"/>
                  </a:lnTo>
                  <a:cubicBezTo>
                    <a:pt x="3277" y="48689"/>
                    <a:pt x="20869" y="38155"/>
                    <a:pt x="40729" y="27515"/>
                  </a:cubicBezTo>
                  <a:lnTo>
                    <a:pt x="40605" y="27449"/>
                  </a:lnTo>
                  <a:lnTo>
                    <a:pt x="48892" y="5007"/>
                  </a:lnTo>
                  <a:cubicBezTo>
                    <a:pt x="49882" y="1255"/>
                    <a:pt x="53721" y="-974"/>
                    <a:pt x="57464" y="7"/>
                  </a:cubicBezTo>
                  <a:cubicBezTo>
                    <a:pt x="57893" y="121"/>
                    <a:pt x="58302" y="274"/>
                    <a:pt x="58702" y="464"/>
                  </a:cubicBezTo>
                  <a:lnTo>
                    <a:pt x="100993" y="22934"/>
                  </a:lnTo>
                  <a:cubicBezTo>
                    <a:pt x="102889" y="24001"/>
                    <a:pt x="104298" y="25772"/>
                    <a:pt x="104917" y="27868"/>
                  </a:cubicBezTo>
                  <a:cubicBezTo>
                    <a:pt x="105632" y="30097"/>
                    <a:pt x="105584" y="32497"/>
                    <a:pt x="104775" y="34688"/>
                  </a:cubicBezTo>
                  <a:lnTo>
                    <a:pt x="101651" y="43146"/>
                  </a:lnTo>
                  <a:cubicBezTo>
                    <a:pt x="109728" y="53928"/>
                    <a:pt x="122215" y="96591"/>
                    <a:pt x="109004" y="113107"/>
                  </a:cubicBezTo>
                  <a:lnTo>
                    <a:pt x="118977" y="168161"/>
                  </a:lnTo>
                  <a:cubicBezTo>
                    <a:pt x="119424" y="172343"/>
                    <a:pt x="116814" y="176239"/>
                    <a:pt x="112786" y="177430"/>
                  </a:cubicBezTo>
                  <a:lnTo>
                    <a:pt x="8582" y="190793"/>
                  </a:lnTo>
                  <a:cubicBezTo>
                    <a:pt x="8172" y="190879"/>
                    <a:pt x="7763" y="190916"/>
                    <a:pt x="7353" y="190916"/>
                  </a:cubicBezTo>
                  <a:cubicBezTo>
                    <a:pt x="5600" y="190898"/>
                    <a:pt x="3924" y="190183"/>
                    <a:pt x="2677" y="188945"/>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5" name="任意多边形: 形状 944">
              <a:extLst>
                <a:ext uri="{FF2B5EF4-FFF2-40B4-BE49-F238E27FC236}">
                  <a16:creationId xmlns:a16="http://schemas.microsoft.com/office/drawing/2014/main" id="{8BFEADB6-839F-2D52-6D2C-06B36B4D278A}"/>
                </a:ext>
              </a:extLst>
            </p:cNvPr>
            <p:cNvSpPr/>
            <p:nvPr/>
          </p:nvSpPr>
          <p:spPr>
            <a:xfrm>
              <a:off x="8799355" y="4909023"/>
              <a:ext cx="150170" cy="51538"/>
            </a:xfrm>
            <a:custGeom>
              <a:avLst/>
              <a:gdLst>
                <a:gd name="connsiteX0" fmla="*/ 120958 w 150170"/>
                <a:gd name="connsiteY0" fmla="*/ 21264 h 51538"/>
                <a:gd name="connsiteX1" fmla="*/ 119120 w 150170"/>
                <a:gd name="connsiteY1" fmla="*/ 23293 h 51538"/>
                <a:gd name="connsiteX2" fmla="*/ 37386 w 150170"/>
                <a:gd name="connsiteY2" fmla="*/ 17644 h 51538"/>
                <a:gd name="connsiteX3" fmla="*/ 28623 w 150170"/>
                <a:gd name="connsiteY3" fmla="*/ -224 h 51538"/>
                <a:gd name="connsiteX4" fmla="*/ -76 w 150170"/>
                <a:gd name="connsiteY4" fmla="*/ 9482 h 51538"/>
                <a:gd name="connsiteX5" fmla="*/ 12373 w 150170"/>
                <a:gd name="connsiteY5" fmla="*/ 42629 h 51538"/>
                <a:gd name="connsiteX6" fmla="*/ 25746 w 150170"/>
                <a:gd name="connsiteY6" fmla="*/ 51153 h 51538"/>
                <a:gd name="connsiteX7" fmla="*/ 118681 w 150170"/>
                <a:gd name="connsiteY7" fmla="*/ 44105 h 51538"/>
                <a:gd name="connsiteX8" fmla="*/ 142884 w 150170"/>
                <a:gd name="connsiteY8" fmla="*/ 48048 h 51538"/>
                <a:gd name="connsiteX9" fmla="*/ 146828 w 150170"/>
                <a:gd name="connsiteY9" fmla="*/ 23845 h 51538"/>
                <a:gd name="connsiteX10" fmla="*/ 122625 w 150170"/>
                <a:gd name="connsiteY10" fmla="*/ 19902 h 51538"/>
                <a:gd name="connsiteX11" fmla="*/ 120958 w 150170"/>
                <a:gd name="connsiteY11" fmla="*/ 21264 h 5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170" h="51538">
                  <a:moveTo>
                    <a:pt x="120958" y="21264"/>
                  </a:moveTo>
                  <a:cubicBezTo>
                    <a:pt x="120291" y="21893"/>
                    <a:pt x="119682" y="22569"/>
                    <a:pt x="119120" y="23293"/>
                  </a:cubicBezTo>
                  <a:lnTo>
                    <a:pt x="37386" y="17644"/>
                  </a:lnTo>
                  <a:lnTo>
                    <a:pt x="28623" y="-224"/>
                  </a:lnTo>
                  <a:lnTo>
                    <a:pt x="-76" y="9482"/>
                  </a:lnTo>
                  <a:lnTo>
                    <a:pt x="12373" y="42629"/>
                  </a:lnTo>
                  <a:cubicBezTo>
                    <a:pt x="14440" y="48125"/>
                    <a:pt x="19888" y="51601"/>
                    <a:pt x="25746" y="51153"/>
                  </a:cubicBezTo>
                  <a:lnTo>
                    <a:pt x="118681" y="44105"/>
                  </a:lnTo>
                  <a:cubicBezTo>
                    <a:pt x="124282" y="51877"/>
                    <a:pt x="135112" y="53639"/>
                    <a:pt x="142884" y="48048"/>
                  </a:cubicBezTo>
                  <a:cubicBezTo>
                    <a:pt x="150657" y="42448"/>
                    <a:pt x="152419" y="31618"/>
                    <a:pt x="146828" y="23845"/>
                  </a:cubicBezTo>
                  <a:cubicBezTo>
                    <a:pt x="141237" y="16073"/>
                    <a:pt x="130397" y="14311"/>
                    <a:pt x="122625" y="19902"/>
                  </a:cubicBezTo>
                  <a:cubicBezTo>
                    <a:pt x="122044" y="20321"/>
                    <a:pt x="121482" y="20779"/>
                    <a:pt x="120958" y="21264"/>
                  </a:cubicBezTo>
                  <a:close/>
                </a:path>
              </a:pathLst>
            </a:custGeom>
            <a:solidFill>
              <a:srgbClr val="A0616A">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6" name="任意多边形: 形状 945">
              <a:extLst>
                <a:ext uri="{FF2B5EF4-FFF2-40B4-BE49-F238E27FC236}">
                  <a16:creationId xmlns:a16="http://schemas.microsoft.com/office/drawing/2014/main" id="{2ED5A4C5-5E09-C081-5B9A-8F89A01D9794}"/>
                </a:ext>
              </a:extLst>
            </p:cNvPr>
            <p:cNvSpPr/>
            <p:nvPr/>
          </p:nvSpPr>
          <p:spPr>
            <a:xfrm>
              <a:off x="8780962" y="4869343"/>
              <a:ext cx="57897" cy="70075"/>
            </a:xfrm>
            <a:custGeom>
              <a:avLst/>
              <a:gdLst>
                <a:gd name="connsiteX0" fmla="*/ 52730 w 57897"/>
                <a:gd name="connsiteY0" fmla="*/ 57611 h 70075"/>
                <a:gd name="connsiteX1" fmla="*/ 17107 w 57897"/>
                <a:gd name="connsiteY1" fmla="*/ 69470 h 70075"/>
                <a:gd name="connsiteX2" fmla="*/ 7706 w 57897"/>
                <a:gd name="connsiteY2" fmla="*/ 64764 h 70075"/>
                <a:gd name="connsiteX3" fmla="*/ 7439 w 57897"/>
                <a:gd name="connsiteY3" fmla="*/ 63707 h 70075"/>
                <a:gd name="connsiteX4" fmla="*/ 952 w 57897"/>
                <a:gd name="connsiteY4" fmla="*/ 26846 h 70075"/>
                <a:gd name="connsiteX5" fmla="*/ 14154 w 57897"/>
                <a:gd name="connsiteY5" fmla="*/ 804 h 70075"/>
                <a:gd name="connsiteX6" fmla="*/ 40167 w 57897"/>
                <a:gd name="connsiteY6" fmla="*/ 13920 h 70075"/>
                <a:gd name="connsiteX7" fmla="*/ 57016 w 57897"/>
                <a:gd name="connsiteY7" fmla="*/ 47200 h 70075"/>
                <a:gd name="connsiteX8" fmla="*/ 53740 w 57897"/>
                <a:gd name="connsiteY8" fmla="*/ 57192 h 70075"/>
                <a:gd name="connsiteX9" fmla="*/ 52730 w 57897"/>
                <a:gd name="connsiteY9" fmla="*/ 57611 h 7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97" h="70075">
                  <a:moveTo>
                    <a:pt x="52730" y="57611"/>
                  </a:moveTo>
                  <a:lnTo>
                    <a:pt x="17107" y="69470"/>
                  </a:lnTo>
                  <a:cubicBezTo>
                    <a:pt x="13211" y="70765"/>
                    <a:pt x="9001" y="68660"/>
                    <a:pt x="7706" y="64764"/>
                  </a:cubicBezTo>
                  <a:cubicBezTo>
                    <a:pt x="7591" y="64421"/>
                    <a:pt x="7506" y="64069"/>
                    <a:pt x="7439" y="63707"/>
                  </a:cubicBezTo>
                  <a:lnTo>
                    <a:pt x="952" y="26846"/>
                  </a:lnTo>
                  <a:cubicBezTo>
                    <a:pt x="-2591" y="16006"/>
                    <a:pt x="3315" y="4347"/>
                    <a:pt x="14154" y="804"/>
                  </a:cubicBezTo>
                  <a:cubicBezTo>
                    <a:pt x="24955" y="-2730"/>
                    <a:pt x="36576" y="3138"/>
                    <a:pt x="40167" y="13920"/>
                  </a:cubicBezTo>
                  <a:lnTo>
                    <a:pt x="57016" y="47200"/>
                  </a:lnTo>
                  <a:cubicBezTo>
                    <a:pt x="58874" y="50867"/>
                    <a:pt x="57407" y="55335"/>
                    <a:pt x="53740" y="57192"/>
                  </a:cubicBezTo>
                  <a:cubicBezTo>
                    <a:pt x="53416" y="57354"/>
                    <a:pt x="53073" y="57497"/>
                    <a:pt x="52730" y="57611"/>
                  </a:cubicBezTo>
                  <a:close/>
                </a:path>
              </a:pathLst>
            </a:custGeom>
            <a:solidFill>
              <a:srgbClr val="6C63FF">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7" name="任意多边形: 形状 946">
              <a:extLst>
                <a:ext uri="{FF2B5EF4-FFF2-40B4-BE49-F238E27FC236}">
                  <a16:creationId xmlns:a16="http://schemas.microsoft.com/office/drawing/2014/main" id="{9B979EF3-3D82-5369-BB98-7206FB8FBD06}"/>
                </a:ext>
              </a:extLst>
            </p:cNvPr>
            <p:cNvSpPr/>
            <p:nvPr/>
          </p:nvSpPr>
          <p:spPr>
            <a:xfrm>
              <a:off x="8810593" y="4695848"/>
              <a:ext cx="66076" cy="66076"/>
            </a:xfrm>
            <a:custGeom>
              <a:avLst/>
              <a:gdLst>
                <a:gd name="connsiteX0" fmla="*/ 66077 w 66076"/>
                <a:gd name="connsiteY0" fmla="*/ 33038 h 66076"/>
                <a:gd name="connsiteX1" fmla="*/ 33039 w 66076"/>
                <a:gd name="connsiteY1" fmla="*/ 66076 h 66076"/>
                <a:gd name="connsiteX2" fmla="*/ 1 w 66076"/>
                <a:gd name="connsiteY2" fmla="*/ 33038 h 66076"/>
                <a:gd name="connsiteX3" fmla="*/ 33039 w 66076"/>
                <a:gd name="connsiteY3" fmla="*/ 0 h 66076"/>
                <a:gd name="connsiteX4" fmla="*/ 66077 w 66076"/>
                <a:gd name="connsiteY4" fmla="*/ 33038 h 66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76" h="66076">
                  <a:moveTo>
                    <a:pt x="66077" y="33038"/>
                  </a:moveTo>
                  <a:cubicBezTo>
                    <a:pt x="66077" y="51285"/>
                    <a:pt x="51285" y="66076"/>
                    <a:pt x="33039" y="66076"/>
                  </a:cubicBezTo>
                  <a:cubicBezTo>
                    <a:pt x="14792" y="66076"/>
                    <a:pt x="1" y="51285"/>
                    <a:pt x="1" y="33038"/>
                  </a:cubicBezTo>
                  <a:cubicBezTo>
                    <a:pt x="1" y="14792"/>
                    <a:pt x="14792" y="0"/>
                    <a:pt x="33039" y="0"/>
                  </a:cubicBezTo>
                  <a:cubicBezTo>
                    <a:pt x="51285" y="0"/>
                    <a:pt x="66077" y="14792"/>
                    <a:pt x="66077" y="33038"/>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8" name="任意多边形: 形状 947">
              <a:extLst>
                <a:ext uri="{FF2B5EF4-FFF2-40B4-BE49-F238E27FC236}">
                  <a16:creationId xmlns:a16="http://schemas.microsoft.com/office/drawing/2014/main" id="{CD7D4D64-F372-CF7E-B709-F7F1C131E6F9}"/>
                </a:ext>
              </a:extLst>
            </p:cNvPr>
            <p:cNvSpPr/>
            <p:nvPr/>
          </p:nvSpPr>
          <p:spPr>
            <a:xfrm>
              <a:off x="8812785" y="4740588"/>
              <a:ext cx="108017" cy="82815"/>
            </a:xfrm>
            <a:custGeom>
              <a:avLst/>
              <a:gdLst>
                <a:gd name="connsiteX0" fmla="*/ 91964 w 108017"/>
                <a:gd name="connsiteY0" fmla="*/ 58169 h 82815"/>
                <a:gd name="connsiteX1" fmla="*/ 101527 w 108017"/>
                <a:gd name="connsiteY1" fmla="*/ 57369 h 82815"/>
                <a:gd name="connsiteX2" fmla="*/ 107213 w 108017"/>
                <a:gd name="connsiteY2" fmla="*/ 48806 h 82815"/>
                <a:gd name="connsiteX3" fmla="*/ 74476 w 108017"/>
                <a:gd name="connsiteY3" fmla="*/ 9496 h 82815"/>
                <a:gd name="connsiteX4" fmla="*/ 67199 w 108017"/>
                <a:gd name="connsiteY4" fmla="*/ 4191 h 82815"/>
                <a:gd name="connsiteX5" fmla="*/ 48197 w 108017"/>
                <a:gd name="connsiteY5" fmla="*/ 10 h 82815"/>
                <a:gd name="connsiteX6" fmla="*/ 25108 w 108017"/>
                <a:gd name="connsiteY6" fmla="*/ 2829 h 82815"/>
                <a:gd name="connsiteX7" fmla="*/ 9764 w 108017"/>
                <a:gd name="connsiteY7" fmla="*/ 16983 h 82815"/>
                <a:gd name="connsiteX8" fmla="*/ 2153 w 108017"/>
                <a:gd name="connsiteY8" fmla="*/ 36690 h 82815"/>
                <a:gd name="connsiteX9" fmla="*/ 858 w 108017"/>
                <a:gd name="connsiteY9" fmla="*/ 60855 h 82815"/>
                <a:gd name="connsiteX10" fmla="*/ 27985 w 108017"/>
                <a:gd name="connsiteY10" fmla="*/ 82591 h 82815"/>
                <a:gd name="connsiteX11" fmla="*/ 39777 w 108017"/>
                <a:gd name="connsiteY11" fmla="*/ 58103 h 82815"/>
                <a:gd name="connsiteX12" fmla="*/ 62275 w 108017"/>
                <a:gd name="connsiteY12" fmla="*/ 55426 h 82815"/>
                <a:gd name="connsiteX13" fmla="*/ 77191 w 108017"/>
                <a:gd name="connsiteY13" fmla="*/ 57283 h 82815"/>
                <a:gd name="connsiteX14" fmla="*/ 91964 w 108017"/>
                <a:gd name="connsiteY14" fmla="*/ 58169 h 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017" h="82815">
                  <a:moveTo>
                    <a:pt x="91964" y="58169"/>
                  </a:moveTo>
                  <a:cubicBezTo>
                    <a:pt x="95165" y="58817"/>
                    <a:pt x="98479" y="58531"/>
                    <a:pt x="101527" y="57369"/>
                  </a:cubicBezTo>
                  <a:cubicBezTo>
                    <a:pt x="104680" y="55578"/>
                    <a:pt x="106795" y="52397"/>
                    <a:pt x="107213" y="48806"/>
                  </a:cubicBezTo>
                  <a:cubicBezTo>
                    <a:pt x="113367" y="7906"/>
                    <a:pt x="78591" y="11268"/>
                    <a:pt x="74476" y="9496"/>
                  </a:cubicBezTo>
                  <a:cubicBezTo>
                    <a:pt x="71876" y="7972"/>
                    <a:pt x="69437" y="6191"/>
                    <a:pt x="67199" y="4191"/>
                  </a:cubicBezTo>
                  <a:cubicBezTo>
                    <a:pt x="61408" y="972"/>
                    <a:pt x="54807" y="-476"/>
                    <a:pt x="48197" y="10"/>
                  </a:cubicBezTo>
                  <a:cubicBezTo>
                    <a:pt x="40386" y="-714"/>
                    <a:pt x="32519" y="247"/>
                    <a:pt x="25108" y="2829"/>
                  </a:cubicBezTo>
                  <a:cubicBezTo>
                    <a:pt x="18660" y="5858"/>
                    <a:pt x="13297" y="10792"/>
                    <a:pt x="9764" y="16983"/>
                  </a:cubicBezTo>
                  <a:cubicBezTo>
                    <a:pt x="6258" y="23136"/>
                    <a:pt x="3696" y="29775"/>
                    <a:pt x="2153" y="36690"/>
                  </a:cubicBezTo>
                  <a:cubicBezTo>
                    <a:pt x="-285" y="44510"/>
                    <a:pt x="-733" y="52816"/>
                    <a:pt x="858" y="60855"/>
                  </a:cubicBezTo>
                  <a:cubicBezTo>
                    <a:pt x="4324" y="73152"/>
                    <a:pt x="15221" y="81887"/>
                    <a:pt x="27985" y="82591"/>
                  </a:cubicBezTo>
                  <a:cubicBezTo>
                    <a:pt x="25927" y="72705"/>
                    <a:pt x="30766" y="62665"/>
                    <a:pt x="39777" y="58103"/>
                  </a:cubicBezTo>
                  <a:cubicBezTo>
                    <a:pt x="46749" y="54674"/>
                    <a:pt x="54693" y="53731"/>
                    <a:pt x="62275" y="55426"/>
                  </a:cubicBezTo>
                  <a:cubicBezTo>
                    <a:pt x="67190" y="56417"/>
                    <a:pt x="72181" y="57045"/>
                    <a:pt x="77191" y="57283"/>
                  </a:cubicBezTo>
                  <a:cubicBezTo>
                    <a:pt x="82116" y="57464"/>
                    <a:pt x="88021" y="57760"/>
                    <a:pt x="91964" y="58169"/>
                  </a:cubicBezTo>
                  <a:close/>
                </a:path>
              </a:pathLst>
            </a:custGeom>
            <a:solidFill>
              <a:srgbClr val="2F2E41">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49" name="任意多边形: 形状 948">
              <a:extLst>
                <a:ext uri="{FF2B5EF4-FFF2-40B4-BE49-F238E27FC236}">
                  <a16:creationId xmlns:a16="http://schemas.microsoft.com/office/drawing/2014/main" id="{07DB2160-5310-681A-D999-8734BFB7C7E4}"/>
                </a:ext>
              </a:extLst>
            </p:cNvPr>
            <p:cNvSpPr/>
            <p:nvPr/>
          </p:nvSpPr>
          <p:spPr>
            <a:xfrm>
              <a:off x="12080108" y="5191278"/>
              <a:ext cx="326974" cy="163372"/>
            </a:xfrm>
            <a:custGeom>
              <a:avLst/>
              <a:gdLst>
                <a:gd name="connsiteX0" fmla="*/ -76 w 326974"/>
                <a:gd name="connsiteY0" fmla="*/ 163148 h 163372"/>
                <a:gd name="connsiteX1" fmla="*/ 163544 w 326974"/>
                <a:gd name="connsiteY1" fmla="*/ -224 h 163372"/>
                <a:gd name="connsiteX2" fmla="*/ 326898 w 326974"/>
                <a:gd name="connsiteY2" fmla="*/ 163148 h 163372"/>
              </a:gdLst>
              <a:ahLst/>
              <a:cxnLst>
                <a:cxn ang="0">
                  <a:pos x="connsiteX0" y="connsiteY0"/>
                </a:cxn>
                <a:cxn ang="0">
                  <a:pos x="connsiteX1" y="connsiteY1"/>
                </a:cxn>
                <a:cxn ang="0">
                  <a:pos x="connsiteX2" y="connsiteY2"/>
                </a:cxn>
              </a:cxnLst>
              <a:rect l="l" t="t" r="r" b="b"/>
              <a:pathLst>
                <a:path w="326974" h="163372">
                  <a:moveTo>
                    <a:pt x="-76" y="163148"/>
                  </a:moveTo>
                  <a:cubicBezTo>
                    <a:pt x="0" y="72852"/>
                    <a:pt x="73257" y="-291"/>
                    <a:pt x="163544" y="-224"/>
                  </a:cubicBezTo>
                  <a:cubicBezTo>
                    <a:pt x="253746" y="-157"/>
                    <a:pt x="326898" y="72947"/>
                    <a:pt x="326898" y="163148"/>
                  </a:cubicBezTo>
                </a:path>
              </a:pathLst>
            </a:custGeom>
            <a:solidFill>
              <a:srgbClr val="F2F2F2">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50" name="任意多边形: 形状 949">
              <a:extLst>
                <a:ext uri="{FF2B5EF4-FFF2-40B4-BE49-F238E27FC236}">
                  <a16:creationId xmlns:a16="http://schemas.microsoft.com/office/drawing/2014/main" id="{33B6284D-A204-60BA-0DEB-0B4BFC97A916}"/>
                </a:ext>
              </a:extLst>
            </p:cNvPr>
            <p:cNvSpPr/>
            <p:nvPr/>
          </p:nvSpPr>
          <p:spPr>
            <a:xfrm>
              <a:off x="12239156" y="5259648"/>
              <a:ext cx="8858" cy="95002"/>
            </a:xfrm>
            <a:custGeom>
              <a:avLst/>
              <a:gdLst>
                <a:gd name="connsiteX0" fmla="*/ 4401 w 8858"/>
                <a:gd name="connsiteY0" fmla="*/ 94778 h 95002"/>
                <a:gd name="connsiteX1" fmla="*/ -76 w 8858"/>
                <a:gd name="connsiteY1" fmla="*/ 90359 h 95002"/>
                <a:gd name="connsiteX2" fmla="*/ -76 w 8858"/>
                <a:gd name="connsiteY2" fmla="*/ 4196 h 95002"/>
                <a:gd name="connsiteX3" fmla="*/ 4401 w 8858"/>
                <a:gd name="connsiteY3" fmla="*/ -224 h 95002"/>
                <a:gd name="connsiteX4" fmla="*/ 8782 w 8858"/>
                <a:gd name="connsiteY4" fmla="*/ 4196 h 95002"/>
                <a:gd name="connsiteX5" fmla="*/ 8782 w 8858"/>
                <a:gd name="connsiteY5" fmla="*/ 90359 h 95002"/>
                <a:gd name="connsiteX6" fmla="*/ 4401 w 8858"/>
                <a:gd name="connsiteY6" fmla="*/ 94778 h 9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58" h="95002">
                  <a:moveTo>
                    <a:pt x="4401" y="94778"/>
                  </a:moveTo>
                  <a:cubicBezTo>
                    <a:pt x="1924" y="94778"/>
                    <a:pt x="-76" y="92807"/>
                    <a:pt x="-76" y="90359"/>
                  </a:cubicBezTo>
                  <a:lnTo>
                    <a:pt x="-76" y="4196"/>
                  </a:lnTo>
                  <a:cubicBezTo>
                    <a:pt x="-76" y="1757"/>
                    <a:pt x="1924" y="-224"/>
                    <a:pt x="4401" y="-224"/>
                  </a:cubicBezTo>
                  <a:cubicBezTo>
                    <a:pt x="6782" y="-224"/>
                    <a:pt x="8782" y="1757"/>
                    <a:pt x="8782" y="4196"/>
                  </a:cubicBezTo>
                  <a:lnTo>
                    <a:pt x="8782" y="90359"/>
                  </a:lnTo>
                  <a:cubicBezTo>
                    <a:pt x="8782" y="92807"/>
                    <a:pt x="6782" y="94778"/>
                    <a:pt x="4401" y="94778"/>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51" name="任意多边形: 形状 950">
              <a:extLst>
                <a:ext uri="{FF2B5EF4-FFF2-40B4-BE49-F238E27FC236}">
                  <a16:creationId xmlns:a16="http://schemas.microsoft.com/office/drawing/2014/main" id="{0D6017FA-CEF5-41F4-F3FC-2148C129710A}"/>
                </a:ext>
              </a:extLst>
            </p:cNvPr>
            <p:cNvSpPr/>
            <p:nvPr/>
          </p:nvSpPr>
          <p:spPr>
            <a:xfrm>
              <a:off x="12186134" y="5270668"/>
              <a:ext cx="61896" cy="54379"/>
            </a:xfrm>
            <a:custGeom>
              <a:avLst/>
              <a:gdLst>
                <a:gd name="connsiteX0" fmla="*/ 57423 w 61896"/>
                <a:gd name="connsiteY0" fmla="*/ 54155 h 54379"/>
                <a:gd name="connsiteX1" fmla="*/ 54565 w 61896"/>
                <a:gd name="connsiteY1" fmla="*/ 53088 h 54379"/>
                <a:gd name="connsiteX2" fmla="*/ 1511 w 61896"/>
                <a:gd name="connsiteY2" fmla="*/ 7577 h 54379"/>
                <a:gd name="connsiteX3" fmla="*/ 940 w 61896"/>
                <a:gd name="connsiteY3" fmla="*/ 1348 h 54379"/>
                <a:gd name="connsiteX4" fmla="*/ 7226 w 61896"/>
                <a:gd name="connsiteY4" fmla="*/ 814 h 54379"/>
                <a:gd name="connsiteX5" fmla="*/ 7226 w 61896"/>
                <a:gd name="connsiteY5" fmla="*/ 872 h 54379"/>
                <a:gd name="connsiteX6" fmla="*/ 60281 w 61896"/>
                <a:gd name="connsiteY6" fmla="*/ 46383 h 54379"/>
                <a:gd name="connsiteX7" fmla="*/ 60757 w 61896"/>
                <a:gd name="connsiteY7" fmla="*/ 52612 h 54379"/>
                <a:gd name="connsiteX8" fmla="*/ 57423 w 61896"/>
                <a:gd name="connsiteY8" fmla="*/ 54155 h 54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96" h="54379">
                  <a:moveTo>
                    <a:pt x="57423" y="54155"/>
                  </a:moveTo>
                  <a:cubicBezTo>
                    <a:pt x="56375" y="54155"/>
                    <a:pt x="55328" y="53774"/>
                    <a:pt x="54565" y="53088"/>
                  </a:cubicBezTo>
                  <a:lnTo>
                    <a:pt x="1511" y="7577"/>
                  </a:lnTo>
                  <a:cubicBezTo>
                    <a:pt x="-393" y="6006"/>
                    <a:pt x="-584" y="3215"/>
                    <a:pt x="940" y="1348"/>
                  </a:cubicBezTo>
                  <a:cubicBezTo>
                    <a:pt x="2559" y="-519"/>
                    <a:pt x="5321" y="-757"/>
                    <a:pt x="7226" y="814"/>
                  </a:cubicBezTo>
                  <a:cubicBezTo>
                    <a:pt x="7226" y="834"/>
                    <a:pt x="7226" y="853"/>
                    <a:pt x="7226" y="872"/>
                  </a:cubicBezTo>
                  <a:lnTo>
                    <a:pt x="60281" y="46383"/>
                  </a:lnTo>
                  <a:cubicBezTo>
                    <a:pt x="62091" y="47973"/>
                    <a:pt x="62376" y="50764"/>
                    <a:pt x="60757" y="52612"/>
                  </a:cubicBezTo>
                  <a:cubicBezTo>
                    <a:pt x="59899" y="53593"/>
                    <a:pt x="58661" y="54155"/>
                    <a:pt x="57423" y="54155"/>
                  </a:cubicBezTo>
                  <a:close/>
                </a:path>
              </a:pathLst>
            </a:custGeom>
            <a:solidFill>
              <a:schemeClr val="accent6">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53" name="任意多边形: 形状 952">
              <a:extLst>
                <a:ext uri="{FF2B5EF4-FFF2-40B4-BE49-F238E27FC236}">
                  <a16:creationId xmlns:a16="http://schemas.microsoft.com/office/drawing/2014/main" id="{74B76084-3CB6-94A2-F7E5-13D1B92A8BBC}"/>
                </a:ext>
              </a:extLst>
            </p:cNvPr>
            <p:cNvSpPr/>
            <p:nvPr/>
          </p:nvSpPr>
          <p:spPr>
            <a:xfrm>
              <a:off x="8758703" y="5534320"/>
              <a:ext cx="326992" cy="163372"/>
            </a:xfrm>
            <a:custGeom>
              <a:avLst/>
              <a:gdLst>
                <a:gd name="connsiteX0" fmla="*/ -76 w 326992"/>
                <a:gd name="connsiteY0" fmla="*/ 163148 h 163372"/>
                <a:gd name="connsiteX1" fmla="*/ 163563 w 326992"/>
                <a:gd name="connsiteY1" fmla="*/ -224 h 163372"/>
                <a:gd name="connsiteX2" fmla="*/ 326917 w 326992"/>
                <a:gd name="connsiteY2" fmla="*/ 163148 h 163372"/>
              </a:gdLst>
              <a:ahLst/>
              <a:cxnLst>
                <a:cxn ang="0">
                  <a:pos x="connsiteX0" y="connsiteY0"/>
                </a:cxn>
                <a:cxn ang="0">
                  <a:pos x="connsiteX1" y="connsiteY1"/>
                </a:cxn>
                <a:cxn ang="0">
                  <a:pos x="connsiteX2" y="connsiteY2"/>
                </a:cxn>
              </a:cxnLst>
              <a:rect l="l" t="t" r="r" b="b"/>
              <a:pathLst>
                <a:path w="326992" h="163372">
                  <a:moveTo>
                    <a:pt x="-76" y="163148"/>
                  </a:moveTo>
                  <a:cubicBezTo>
                    <a:pt x="18" y="72852"/>
                    <a:pt x="73266" y="-291"/>
                    <a:pt x="163563" y="-224"/>
                  </a:cubicBezTo>
                  <a:cubicBezTo>
                    <a:pt x="253764" y="-157"/>
                    <a:pt x="326821" y="72947"/>
                    <a:pt x="326917" y="163148"/>
                  </a:cubicBezTo>
                </a:path>
              </a:pathLst>
            </a:custGeom>
            <a:solidFill>
              <a:schemeClr val="accent6">
                <a:lumMod val="20000"/>
                <a:lumOff val="80000"/>
                <a:alpha val="79000"/>
              </a:scheme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54" name="任意多边形: 形状 953">
              <a:extLst>
                <a:ext uri="{FF2B5EF4-FFF2-40B4-BE49-F238E27FC236}">
                  <a16:creationId xmlns:a16="http://schemas.microsoft.com/office/drawing/2014/main" id="{113A30F5-1E38-8777-11B3-EE9A9E6F45F0}"/>
                </a:ext>
              </a:extLst>
            </p:cNvPr>
            <p:cNvSpPr/>
            <p:nvPr/>
          </p:nvSpPr>
          <p:spPr>
            <a:xfrm>
              <a:off x="12742933" y="5259648"/>
              <a:ext cx="8857" cy="95002"/>
            </a:xfrm>
            <a:custGeom>
              <a:avLst/>
              <a:gdLst>
                <a:gd name="connsiteX0" fmla="*/ 4400 w 8857"/>
                <a:gd name="connsiteY0" fmla="*/ 94778 h 95002"/>
                <a:gd name="connsiteX1" fmla="*/ -76 w 8857"/>
                <a:gd name="connsiteY1" fmla="*/ 90359 h 95002"/>
                <a:gd name="connsiteX2" fmla="*/ -76 w 8857"/>
                <a:gd name="connsiteY2" fmla="*/ 4196 h 95002"/>
                <a:gd name="connsiteX3" fmla="*/ 4400 w 8857"/>
                <a:gd name="connsiteY3" fmla="*/ -224 h 95002"/>
                <a:gd name="connsiteX4" fmla="*/ 8781 w 8857"/>
                <a:gd name="connsiteY4" fmla="*/ 4196 h 95002"/>
                <a:gd name="connsiteX5" fmla="*/ 8781 w 8857"/>
                <a:gd name="connsiteY5" fmla="*/ 90359 h 95002"/>
                <a:gd name="connsiteX6" fmla="*/ 4400 w 8857"/>
                <a:gd name="connsiteY6" fmla="*/ 94778 h 9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57" h="95002">
                  <a:moveTo>
                    <a:pt x="4400" y="94778"/>
                  </a:moveTo>
                  <a:cubicBezTo>
                    <a:pt x="1924" y="94778"/>
                    <a:pt x="-76" y="92807"/>
                    <a:pt x="-76" y="90359"/>
                  </a:cubicBezTo>
                  <a:lnTo>
                    <a:pt x="-76" y="4196"/>
                  </a:lnTo>
                  <a:cubicBezTo>
                    <a:pt x="-76" y="1757"/>
                    <a:pt x="1924" y="-224"/>
                    <a:pt x="4400" y="-224"/>
                  </a:cubicBezTo>
                  <a:cubicBezTo>
                    <a:pt x="6782" y="-224"/>
                    <a:pt x="8781" y="1757"/>
                    <a:pt x="8781" y="4196"/>
                  </a:cubicBezTo>
                  <a:lnTo>
                    <a:pt x="8781" y="90359"/>
                  </a:lnTo>
                  <a:cubicBezTo>
                    <a:pt x="8781" y="92807"/>
                    <a:pt x="6782" y="94778"/>
                    <a:pt x="4400" y="94778"/>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sp>
          <p:nvSpPr>
            <p:cNvPr id="955" name="任意多边形: 形状 954">
              <a:extLst>
                <a:ext uri="{FF2B5EF4-FFF2-40B4-BE49-F238E27FC236}">
                  <a16:creationId xmlns:a16="http://schemas.microsoft.com/office/drawing/2014/main" id="{FF81605A-BCF4-B2DC-65EA-8D1EC5F4AC68}"/>
                </a:ext>
              </a:extLst>
            </p:cNvPr>
            <p:cNvSpPr/>
            <p:nvPr/>
          </p:nvSpPr>
          <p:spPr>
            <a:xfrm>
              <a:off x="12689872" y="5270668"/>
              <a:ext cx="61896" cy="54379"/>
            </a:xfrm>
            <a:custGeom>
              <a:avLst/>
              <a:gdLst>
                <a:gd name="connsiteX0" fmla="*/ 57462 w 61896"/>
                <a:gd name="connsiteY0" fmla="*/ 54155 h 54379"/>
                <a:gd name="connsiteX1" fmla="*/ 54510 w 61896"/>
                <a:gd name="connsiteY1" fmla="*/ 53088 h 54379"/>
                <a:gd name="connsiteX2" fmla="*/ 1550 w 61896"/>
                <a:gd name="connsiteY2" fmla="*/ 7577 h 54379"/>
                <a:gd name="connsiteX3" fmla="*/ 979 w 61896"/>
                <a:gd name="connsiteY3" fmla="*/ 1348 h 54379"/>
                <a:gd name="connsiteX4" fmla="*/ 7170 w 61896"/>
                <a:gd name="connsiteY4" fmla="*/ 814 h 54379"/>
                <a:gd name="connsiteX5" fmla="*/ 7265 w 61896"/>
                <a:gd name="connsiteY5" fmla="*/ 872 h 54379"/>
                <a:gd name="connsiteX6" fmla="*/ 60320 w 61896"/>
                <a:gd name="connsiteY6" fmla="*/ 46383 h 54379"/>
                <a:gd name="connsiteX7" fmla="*/ 60796 w 61896"/>
                <a:gd name="connsiteY7" fmla="*/ 52612 h 54379"/>
                <a:gd name="connsiteX8" fmla="*/ 57462 w 61896"/>
                <a:gd name="connsiteY8" fmla="*/ 54155 h 54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96" h="54379">
                  <a:moveTo>
                    <a:pt x="57462" y="54155"/>
                  </a:moveTo>
                  <a:cubicBezTo>
                    <a:pt x="56319" y="54155"/>
                    <a:pt x="55367" y="53774"/>
                    <a:pt x="54510" y="53088"/>
                  </a:cubicBezTo>
                  <a:lnTo>
                    <a:pt x="1550" y="7577"/>
                  </a:lnTo>
                  <a:cubicBezTo>
                    <a:pt x="-354" y="6006"/>
                    <a:pt x="-640" y="3215"/>
                    <a:pt x="979" y="1348"/>
                  </a:cubicBezTo>
                  <a:cubicBezTo>
                    <a:pt x="2503" y="-519"/>
                    <a:pt x="5361" y="-757"/>
                    <a:pt x="7170" y="814"/>
                  </a:cubicBezTo>
                  <a:cubicBezTo>
                    <a:pt x="7265" y="834"/>
                    <a:pt x="7265" y="853"/>
                    <a:pt x="7265" y="872"/>
                  </a:cubicBezTo>
                  <a:lnTo>
                    <a:pt x="60320" y="46383"/>
                  </a:lnTo>
                  <a:cubicBezTo>
                    <a:pt x="62129" y="47973"/>
                    <a:pt x="62320" y="50764"/>
                    <a:pt x="60796" y="52612"/>
                  </a:cubicBezTo>
                  <a:cubicBezTo>
                    <a:pt x="59939" y="53593"/>
                    <a:pt x="58700" y="54155"/>
                    <a:pt x="57462" y="54155"/>
                  </a:cubicBezTo>
                  <a:close/>
                </a:path>
              </a:pathLst>
            </a:custGeom>
            <a:solidFill>
              <a:srgbClr val="CCCCCC">
                <a:alpha val="79000"/>
              </a:srgbClr>
            </a:solidFill>
            <a:ln w="9525" cap="flat">
              <a:noFill/>
              <a:prstDash val="solid"/>
              <a:miter/>
            </a:ln>
          </p:spPr>
          <p:txBody>
            <a:bodyPr rtlCol="0" anchor="ctr"/>
            <a:lstStyle/>
            <a:p>
              <a:endParaRPr lang="zh-CN" altLang="en-US" dirty="0">
                <a:latin typeface="思源黑体 CN Light" panose="020B0300000000000000" pitchFamily="34" charset="-122"/>
              </a:endParaRPr>
            </a:p>
          </p:txBody>
        </p:sp>
      </p:grpSp>
      <p:sp>
        <p:nvSpPr>
          <p:cNvPr id="265" name="椭圆 264">
            <a:extLst>
              <a:ext uri="{FF2B5EF4-FFF2-40B4-BE49-F238E27FC236}">
                <a16:creationId xmlns:a16="http://schemas.microsoft.com/office/drawing/2014/main" id="{8745405E-49CE-55BC-7748-BE90EA65E4C8}"/>
              </a:ext>
            </a:extLst>
          </p:cNvPr>
          <p:cNvSpPr/>
          <p:nvPr/>
        </p:nvSpPr>
        <p:spPr>
          <a:xfrm rot="20460139">
            <a:off x="7630796" y="4393813"/>
            <a:ext cx="4355814" cy="1303118"/>
          </a:xfrm>
          <a:prstGeom prst="ellipse">
            <a:avLst/>
          </a:prstGeom>
          <a:noFill/>
          <a:ln w="6350">
            <a:solidFill>
              <a:schemeClr val="accent2">
                <a:lumMod val="20000"/>
                <a:lumOff val="8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100" name="组合 99">
            <a:extLst>
              <a:ext uri="{FF2B5EF4-FFF2-40B4-BE49-F238E27FC236}">
                <a16:creationId xmlns:a16="http://schemas.microsoft.com/office/drawing/2014/main" id="{D6CC0FC2-0C9B-3A6F-5AB3-2AE14553026D}"/>
              </a:ext>
            </a:extLst>
          </p:cNvPr>
          <p:cNvGrpSpPr/>
          <p:nvPr/>
        </p:nvGrpSpPr>
        <p:grpSpPr>
          <a:xfrm>
            <a:off x="-684580" y="5715370"/>
            <a:ext cx="3302546" cy="1768873"/>
            <a:chOff x="-3939917" y="-274754"/>
            <a:chExt cx="2404042" cy="1287625"/>
          </a:xfrm>
          <a:solidFill>
            <a:schemeClr val="accent2">
              <a:lumMod val="40000"/>
              <a:lumOff val="60000"/>
              <a:alpha val="19000"/>
            </a:schemeClr>
          </a:solidFill>
        </p:grpSpPr>
        <p:sp>
          <p:nvSpPr>
            <p:cNvPr id="101" name="Freeform 251">
              <a:extLst>
                <a:ext uri="{FF2B5EF4-FFF2-40B4-BE49-F238E27FC236}">
                  <a16:creationId xmlns:a16="http://schemas.microsoft.com/office/drawing/2014/main" id="{6E3A6A2E-42C7-F22F-AD86-210152B2DB67}"/>
                </a:ext>
              </a:extLst>
            </p:cNvPr>
            <p:cNvSpPr>
              <a:spLocks/>
            </p:cNvSpPr>
            <p:nvPr/>
          </p:nvSpPr>
          <p:spPr bwMode="auto">
            <a:xfrm>
              <a:off x="-3939917" y="-274754"/>
              <a:ext cx="77301" cy="60141"/>
            </a:xfrm>
            <a:custGeom>
              <a:avLst/>
              <a:gdLst>
                <a:gd name="T0" fmla="*/ 8 w 15"/>
                <a:gd name="T1" fmla="*/ 15 h 15"/>
                <a:gd name="T2" fmla="*/ 6 w 15"/>
                <a:gd name="T3" fmla="*/ 14 h 15"/>
                <a:gd name="T4" fmla="*/ 5 w 15"/>
                <a:gd name="T5" fmla="*/ 14 h 15"/>
                <a:gd name="T6" fmla="*/ 4 w 15"/>
                <a:gd name="T7" fmla="*/ 13 h 15"/>
                <a:gd name="T8" fmla="*/ 3 w 15"/>
                <a:gd name="T9" fmla="*/ 12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2 h 15"/>
                <a:gd name="T44" fmla="*/ 12 w 15"/>
                <a:gd name="T45" fmla="*/ 13 h 15"/>
                <a:gd name="T46" fmla="*/ 11 w 15"/>
                <a:gd name="T47" fmla="*/ 14 h 15"/>
                <a:gd name="T48" fmla="*/ 9 w 15"/>
                <a:gd name="T49" fmla="*/ 14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4"/>
                  </a:cubicBezTo>
                  <a:cubicBezTo>
                    <a:pt x="6" y="14"/>
                    <a:pt x="5" y="14"/>
                    <a:pt x="5" y="14"/>
                  </a:cubicBezTo>
                  <a:cubicBezTo>
                    <a:pt x="5" y="14"/>
                    <a:pt x="4" y="14"/>
                    <a:pt x="4" y="13"/>
                  </a:cubicBezTo>
                  <a:cubicBezTo>
                    <a:pt x="3" y="13"/>
                    <a:pt x="3" y="13"/>
                    <a:pt x="3" y="12"/>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0"/>
                    <a:pt x="6" y="0"/>
                    <a:pt x="6" y="0"/>
                  </a:cubicBezTo>
                  <a:cubicBezTo>
                    <a:pt x="7" y="0"/>
                    <a:pt x="8" y="0"/>
                    <a:pt x="9" y="0"/>
                  </a:cubicBezTo>
                  <a:cubicBezTo>
                    <a:pt x="10" y="0"/>
                    <a:pt x="10" y="0"/>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2"/>
                  </a:cubicBezTo>
                  <a:cubicBezTo>
                    <a:pt x="13" y="13"/>
                    <a:pt x="12" y="13"/>
                    <a:pt x="12" y="13"/>
                  </a:cubicBezTo>
                  <a:cubicBezTo>
                    <a:pt x="11" y="14"/>
                    <a:pt x="11" y="14"/>
                    <a:pt x="11" y="14"/>
                  </a:cubicBezTo>
                  <a:cubicBezTo>
                    <a:pt x="10" y="14"/>
                    <a:pt x="10" y="14"/>
                    <a:pt x="9" y="14"/>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2" name="Freeform 252">
              <a:extLst>
                <a:ext uri="{FF2B5EF4-FFF2-40B4-BE49-F238E27FC236}">
                  <a16:creationId xmlns:a16="http://schemas.microsoft.com/office/drawing/2014/main" id="{C7DF0BCC-82B7-8C67-D172-2007AD3255F7}"/>
                </a:ext>
              </a:extLst>
            </p:cNvPr>
            <p:cNvSpPr>
              <a:spLocks/>
            </p:cNvSpPr>
            <p:nvPr/>
          </p:nvSpPr>
          <p:spPr bwMode="auto">
            <a:xfrm>
              <a:off x="-3680960" y="-274754"/>
              <a:ext cx="77301" cy="60141"/>
            </a:xfrm>
            <a:custGeom>
              <a:avLst/>
              <a:gdLst>
                <a:gd name="T0" fmla="*/ 7 w 15"/>
                <a:gd name="T1" fmla="*/ 15 h 15"/>
                <a:gd name="T2" fmla="*/ 2 w 15"/>
                <a:gd name="T3" fmla="*/ 12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2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2"/>
                  </a:cubicBezTo>
                  <a:cubicBezTo>
                    <a:pt x="1" y="11"/>
                    <a:pt x="0" y="9"/>
                    <a:pt x="0" y="7"/>
                  </a:cubicBezTo>
                  <a:cubicBezTo>
                    <a:pt x="0" y="7"/>
                    <a:pt x="0" y="6"/>
                    <a:pt x="0" y="6"/>
                  </a:cubicBezTo>
                  <a:cubicBezTo>
                    <a:pt x="0" y="5"/>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3" name="Freeform 253">
              <a:extLst>
                <a:ext uri="{FF2B5EF4-FFF2-40B4-BE49-F238E27FC236}">
                  <a16:creationId xmlns:a16="http://schemas.microsoft.com/office/drawing/2014/main" id="{8E8ACE2F-C578-AC43-2280-11B7D93D24D8}"/>
                </a:ext>
              </a:extLst>
            </p:cNvPr>
            <p:cNvSpPr>
              <a:spLocks/>
            </p:cNvSpPr>
            <p:nvPr/>
          </p:nvSpPr>
          <p:spPr bwMode="auto">
            <a:xfrm>
              <a:off x="-3420072" y="-274754"/>
              <a:ext cx="69570" cy="60141"/>
            </a:xfrm>
            <a:custGeom>
              <a:avLst/>
              <a:gdLst>
                <a:gd name="T0" fmla="*/ 7 w 14"/>
                <a:gd name="T1" fmla="*/ 15 h 15"/>
                <a:gd name="T2" fmla="*/ 2 w 14"/>
                <a:gd name="T3" fmla="*/ 12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2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2"/>
                  </a:cubicBezTo>
                  <a:cubicBezTo>
                    <a:pt x="1" y="11"/>
                    <a:pt x="0" y="9"/>
                    <a:pt x="0" y="7"/>
                  </a:cubicBezTo>
                  <a:cubicBezTo>
                    <a:pt x="0" y="5"/>
                    <a:pt x="1" y="4"/>
                    <a:pt x="2" y="2"/>
                  </a:cubicBezTo>
                  <a:cubicBezTo>
                    <a:pt x="2" y="2"/>
                    <a:pt x="3" y="2"/>
                    <a:pt x="3" y="1"/>
                  </a:cubicBezTo>
                  <a:cubicBezTo>
                    <a:pt x="3" y="1"/>
                    <a:pt x="4" y="1"/>
                    <a:pt x="4" y="1"/>
                  </a:cubicBezTo>
                  <a:cubicBezTo>
                    <a:pt x="5" y="0"/>
                    <a:pt x="5" y="0"/>
                    <a:pt x="6" y="0"/>
                  </a:cubicBezTo>
                  <a:cubicBezTo>
                    <a:pt x="7" y="0"/>
                    <a:pt x="8" y="0"/>
                    <a:pt x="9" y="0"/>
                  </a:cubicBezTo>
                  <a:cubicBezTo>
                    <a:pt x="9" y="0"/>
                    <a:pt x="9" y="0"/>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4" name="Freeform 254">
              <a:extLst>
                <a:ext uri="{FF2B5EF4-FFF2-40B4-BE49-F238E27FC236}">
                  <a16:creationId xmlns:a16="http://schemas.microsoft.com/office/drawing/2014/main" id="{980A6275-DC93-5C3F-FC5D-1461AD3EACBD}"/>
                </a:ext>
              </a:extLst>
            </p:cNvPr>
            <p:cNvSpPr>
              <a:spLocks/>
            </p:cNvSpPr>
            <p:nvPr/>
          </p:nvSpPr>
          <p:spPr bwMode="auto">
            <a:xfrm>
              <a:off x="-3161115" y="-274754"/>
              <a:ext cx="69570"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4"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4"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5" name="Freeform 255">
              <a:extLst>
                <a:ext uri="{FF2B5EF4-FFF2-40B4-BE49-F238E27FC236}">
                  <a16:creationId xmlns:a16="http://schemas.microsoft.com/office/drawing/2014/main" id="{B9F50E30-4474-8567-2DE6-6234850A1458}"/>
                </a:ext>
              </a:extLst>
            </p:cNvPr>
            <p:cNvSpPr>
              <a:spLocks/>
            </p:cNvSpPr>
            <p:nvPr/>
          </p:nvSpPr>
          <p:spPr bwMode="auto">
            <a:xfrm>
              <a:off x="-2902159" y="-274754"/>
              <a:ext cx="71503"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5"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5"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6" name="Freeform 256">
              <a:extLst>
                <a:ext uri="{FF2B5EF4-FFF2-40B4-BE49-F238E27FC236}">
                  <a16:creationId xmlns:a16="http://schemas.microsoft.com/office/drawing/2014/main" id="{1CE906D0-BE50-7E78-4BE4-B57BCDB077F0}"/>
                </a:ext>
              </a:extLst>
            </p:cNvPr>
            <p:cNvSpPr>
              <a:spLocks/>
            </p:cNvSpPr>
            <p:nvPr/>
          </p:nvSpPr>
          <p:spPr bwMode="auto">
            <a:xfrm>
              <a:off x="-2643202"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4"/>
                  </a:cubicBezTo>
                  <a:cubicBezTo>
                    <a:pt x="5" y="14"/>
                    <a:pt x="5" y="14"/>
                    <a:pt x="4" y="14"/>
                  </a:cubicBezTo>
                  <a:cubicBezTo>
                    <a:pt x="4" y="14"/>
                    <a:pt x="3" y="14"/>
                    <a:pt x="3" y="13"/>
                  </a:cubicBezTo>
                  <a:cubicBezTo>
                    <a:pt x="3"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7" name="Freeform 257">
              <a:extLst>
                <a:ext uri="{FF2B5EF4-FFF2-40B4-BE49-F238E27FC236}">
                  <a16:creationId xmlns:a16="http://schemas.microsoft.com/office/drawing/2014/main" id="{026B6DD7-981A-C3F2-D72B-39F3A4D5DCCD}"/>
                </a:ext>
              </a:extLst>
            </p:cNvPr>
            <p:cNvSpPr>
              <a:spLocks/>
            </p:cNvSpPr>
            <p:nvPr/>
          </p:nvSpPr>
          <p:spPr bwMode="auto">
            <a:xfrm>
              <a:off x="-2384247"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0"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8" name="Freeform 258">
              <a:extLst>
                <a:ext uri="{FF2B5EF4-FFF2-40B4-BE49-F238E27FC236}">
                  <a16:creationId xmlns:a16="http://schemas.microsoft.com/office/drawing/2014/main" id="{6052D27D-F59C-3B1C-FB97-697421B9C7F5}"/>
                </a:ext>
              </a:extLst>
            </p:cNvPr>
            <p:cNvSpPr>
              <a:spLocks/>
            </p:cNvSpPr>
            <p:nvPr/>
          </p:nvSpPr>
          <p:spPr bwMode="auto">
            <a:xfrm>
              <a:off x="-2125290"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9" name="Freeform 259">
              <a:extLst>
                <a:ext uri="{FF2B5EF4-FFF2-40B4-BE49-F238E27FC236}">
                  <a16:creationId xmlns:a16="http://schemas.microsoft.com/office/drawing/2014/main" id="{0F23EDAB-ABCD-656C-5C20-3119465CC909}"/>
                </a:ext>
              </a:extLst>
            </p:cNvPr>
            <p:cNvSpPr>
              <a:spLocks/>
            </p:cNvSpPr>
            <p:nvPr/>
          </p:nvSpPr>
          <p:spPr bwMode="auto">
            <a:xfrm>
              <a:off x="-1866333"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0" name="Freeform 260">
              <a:extLst>
                <a:ext uri="{FF2B5EF4-FFF2-40B4-BE49-F238E27FC236}">
                  <a16:creationId xmlns:a16="http://schemas.microsoft.com/office/drawing/2014/main" id="{8CF44F20-8DA7-E102-11E1-C17B380F4169}"/>
                </a:ext>
              </a:extLst>
            </p:cNvPr>
            <p:cNvSpPr>
              <a:spLocks/>
            </p:cNvSpPr>
            <p:nvPr/>
          </p:nvSpPr>
          <p:spPr bwMode="auto">
            <a:xfrm>
              <a:off x="-1607378"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1" name="Freeform 261">
              <a:extLst>
                <a:ext uri="{FF2B5EF4-FFF2-40B4-BE49-F238E27FC236}">
                  <a16:creationId xmlns:a16="http://schemas.microsoft.com/office/drawing/2014/main" id="{46A66766-27B9-3349-443B-4EE996AB9061}"/>
                </a:ext>
              </a:extLst>
            </p:cNvPr>
            <p:cNvSpPr>
              <a:spLocks/>
            </p:cNvSpPr>
            <p:nvPr/>
          </p:nvSpPr>
          <p:spPr bwMode="auto">
            <a:xfrm>
              <a:off x="-3939917" y="-71201"/>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1 h 15"/>
                <a:gd name="T14" fmla="*/ 1 w 15"/>
                <a:gd name="T15" fmla="*/ 9 h 15"/>
                <a:gd name="T16" fmla="*/ 0 w 15"/>
                <a:gd name="T17" fmla="*/ 8 h 15"/>
                <a:gd name="T18" fmla="*/ 3 w 15"/>
                <a:gd name="T19" fmla="*/ 3 h 15"/>
                <a:gd name="T20" fmla="*/ 4 w 15"/>
                <a:gd name="T21" fmla="*/ 2 h 15"/>
                <a:gd name="T22" fmla="*/ 5 w 15"/>
                <a:gd name="T23" fmla="*/ 1 h 15"/>
                <a:gd name="T24" fmla="*/ 6 w 15"/>
                <a:gd name="T25" fmla="*/ 1 h 15"/>
                <a:gd name="T26" fmla="*/ 9 w 15"/>
                <a:gd name="T27" fmla="*/ 1 h 15"/>
                <a:gd name="T28" fmla="*/ 11 w 15"/>
                <a:gd name="T29" fmla="*/ 1 h 15"/>
                <a:gd name="T30" fmla="*/ 12 w 15"/>
                <a:gd name="T31" fmla="*/ 2 h 15"/>
                <a:gd name="T32" fmla="*/ 13 w 15"/>
                <a:gd name="T33" fmla="*/ 3 h 15"/>
                <a:gd name="T34" fmla="*/ 15 w 15"/>
                <a:gd name="T35" fmla="*/ 8 h 15"/>
                <a:gd name="T36" fmla="*/ 15 w 15"/>
                <a:gd name="T37" fmla="*/ 9 h 15"/>
                <a:gd name="T38" fmla="*/ 14 w 15"/>
                <a:gd name="T39" fmla="*/ 11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5"/>
                    <a:pt x="5" y="14"/>
                  </a:cubicBezTo>
                  <a:cubicBezTo>
                    <a:pt x="5" y="14"/>
                    <a:pt x="4" y="14"/>
                    <a:pt x="4" y="14"/>
                  </a:cubicBezTo>
                  <a:cubicBezTo>
                    <a:pt x="3" y="14"/>
                    <a:pt x="3" y="13"/>
                    <a:pt x="3" y="13"/>
                  </a:cubicBezTo>
                  <a:cubicBezTo>
                    <a:pt x="2" y="13"/>
                    <a:pt x="2" y="12"/>
                    <a:pt x="2" y="12"/>
                  </a:cubicBezTo>
                  <a:cubicBezTo>
                    <a:pt x="1" y="11"/>
                    <a:pt x="1" y="11"/>
                    <a:pt x="1" y="11"/>
                  </a:cubicBezTo>
                  <a:cubicBezTo>
                    <a:pt x="1" y="10"/>
                    <a:pt x="1" y="10"/>
                    <a:pt x="1" y="9"/>
                  </a:cubicBezTo>
                  <a:cubicBezTo>
                    <a:pt x="1" y="9"/>
                    <a:pt x="0" y="8"/>
                    <a:pt x="0" y="8"/>
                  </a:cubicBezTo>
                  <a:cubicBezTo>
                    <a:pt x="0" y="6"/>
                    <a:pt x="1" y="4"/>
                    <a:pt x="3" y="3"/>
                  </a:cubicBezTo>
                  <a:cubicBezTo>
                    <a:pt x="3" y="2"/>
                    <a:pt x="3" y="2"/>
                    <a:pt x="4" y="2"/>
                  </a:cubicBezTo>
                  <a:cubicBezTo>
                    <a:pt x="4" y="1"/>
                    <a:pt x="5" y="1"/>
                    <a:pt x="5" y="1"/>
                  </a:cubicBezTo>
                  <a:cubicBezTo>
                    <a:pt x="5" y="1"/>
                    <a:pt x="6" y="1"/>
                    <a:pt x="6" y="1"/>
                  </a:cubicBezTo>
                  <a:cubicBezTo>
                    <a:pt x="7" y="0"/>
                    <a:pt x="8" y="0"/>
                    <a:pt x="9" y="1"/>
                  </a:cubicBezTo>
                  <a:cubicBezTo>
                    <a:pt x="10" y="1"/>
                    <a:pt x="10" y="1"/>
                    <a:pt x="11" y="1"/>
                  </a:cubicBezTo>
                  <a:cubicBezTo>
                    <a:pt x="11" y="1"/>
                    <a:pt x="11" y="1"/>
                    <a:pt x="12" y="2"/>
                  </a:cubicBezTo>
                  <a:cubicBezTo>
                    <a:pt x="12" y="2"/>
                    <a:pt x="13" y="2"/>
                    <a:pt x="13" y="3"/>
                  </a:cubicBezTo>
                  <a:cubicBezTo>
                    <a:pt x="14" y="4"/>
                    <a:pt x="15" y="6"/>
                    <a:pt x="15" y="8"/>
                  </a:cubicBezTo>
                  <a:cubicBezTo>
                    <a:pt x="15" y="8"/>
                    <a:pt x="15" y="9"/>
                    <a:pt x="15" y="9"/>
                  </a:cubicBezTo>
                  <a:cubicBezTo>
                    <a:pt x="15" y="10"/>
                    <a:pt x="15" y="10"/>
                    <a:pt x="14" y="11"/>
                  </a:cubicBezTo>
                  <a:cubicBezTo>
                    <a:pt x="14" y="11"/>
                    <a:pt x="14" y="11"/>
                    <a:pt x="14" y="12"/>
                  </a:cubicBezTo>
                  <a:cubicBezTo>
                    <a:pt x="13" y="12"/>
                    <a:pt x="13" y="13"/>
                    <a:pt x="13" y="13"/>
                  </a:cubicBezTo>
                  <a:cubicBezTo>
                    <a:pt x="13" y="13"/>
                    <a:pt x="12" y="14"/>
                    <a:pt x="12" y="14"/>
                  </a:cubicBezTo>
                  <a:cubicBezTo>
                    <a:pt x="11" y="14"/>
                    <a:pt x="11" y="14"/>
                    <a:pt x="11" y="14"/>
                  </a:cubicBezTo>
                  <a:cubicBezTo>
                    <a:pt x="10" y="15"/>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2" name="Freeform 262">
              <a:extLst>
                <a:ext uri="{FF2B5EF4-FFF2-40B4-BE49-F238E27FC236}">
                  <a16:creationId xmlns:a16="http://schemas.microsoft.com/office/drawing/2014/main" id="{677B1CA5-6B47-C9CC-2E35-2273A66E56EF}"/>
                </a:ext>
              </a:extLst>
            </p:cNvPr>
            <p:cNvSpPr>
              <a:spLocks/>
            </p:cNvSpPr>
            <p:nvPr/>
          </p:nvSpPr>
          <p:spPr bwMode="auto">
            <a:xfrm>
              <a:off x="-3680960" y="-71201"/>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3 h 15"/>
                <a:gd name="T14" fmla="*/ 7 w 15"/>
                <a:gd name="T15" fmla="*/ 0 h 15"/>
                <a:gd name="T16" fmla="*/ 13 w 15"/>
                <a:gd name="T17" fmla="*/ 3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2"/>
                    <a:pt x="0" y="10"/>
                    <a:pt x="0" y="8"/>
                  </a:cubicBezTo>
                  <a:cubicBezTo>
                    <a:pt x="0" y="7"/>
                    <a:pt x="0" y="7"/>
                    <a:pt x="0" y="6"/>
                  </a:cubicBezTo>
                  <a:cubicBezTo>
                    <a:pt x="0" y="6"/>
                    <a:pt x="1" y="5"/>
                    <a:pt x="1" y="5"/>
                  </a:cubicBezTo>
                  <a:cubicBezTo>
                    <a:pt x="1" y="5"/>
                    <a:pt x="1" y="4"/>
                    <a:pt x="1" y="4"/>
                  </a:cubicBezTo>
                  <a:cubicBezTo>
                    <a:pt x="2" y="3"/>
                    <a:pt x="2" y="3"/>
                    <a:pt x="2" y="3"/>
                  </a:cubicBezTo>
                  <a:cubicBezTo>
                    <a:pt x="4" y="1"/>
                    <a:pt x="6" y="0"/>
                    <a:pt x="7" y="0"/>
                  </a:cubicBezTo>
                  <a:cubicBezTo>
                    <a:pt x="9" y="0"/>
                    <a:pt x="11" y="1"/>
                    <a:pt x="13" y="3"/>
                  </a:cubicBezTo>
                  <a:cubicBezTo>
                    <a:pt x="14" y="4"/>
                    <a:pt x="15" y="6"/>
                    <a:pt x="15" y="8"/>
                  </a:cubicBezTo>
                  <a:cubicBezTo>
                    <a:pt x="15" y="10"/>
                    <a:pt x="14" y="12"/>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3" name="Freeform 263">
              <a:extLst>
                <a:ext uri="{FF2B5EF4-FFF2-40B4-BE49-F238E27FC236}">
                  <a16:creationId xmlns:a16="http://schemas.microsoft.com/office/drawing/2014/main" id="{F389DC68-4E05-A9B9-A549-5FB72D416341}"/>
                </a:ext>
              </a:extLst>
            </p:cNvPr>
            <p:cNvSpPr>
              <a:spLocks/>
            </p:cNvSpPr>
            <p:nvPr/>
          </p:nvSpPr>
          <p:spPr bwMode="auto">
            <a:xfrm>
              <a:off x="-3420072" y="-71201"/>
              <a:ext cx="69570" cy="60141"/>
            </a:xfrm>
            <a:custGeom>
              <a:avLst/>
              <a:gdLst>
                <a:gd name="T0" fmla="*/ 7 w 14"/>
                <a:gd name="T1" fmla="*/ 15 h 15"/>
                <a:gd name="T2" fmla="*/ 2 w 14"/>
                <a:gd name="T3" fmla="*/ 13 h 15"/>
                <a:gd name="T4" fmla="*/ 0 w 14"/>
                <a:gd name="T5" fmla="*/ 8 h 15"/>
                <a:gd name="T6" fmla="*/ 2 w 14"/>
                <a:gd name="T7" fmla="*/ 3 h 15"/>
                <a:gd name="T8" fmla="*/ 3 w 14"/>
                <a:gd name="T9" fmla="*/ 2 h 15"/>
                <a:gd name="T10" fmla="*/ 4 w 14"/>
                <a:gd name="T11" fmla="*/ 1 h 15"/>
                <a:gd name="T12" fmla="*/ 6 w 14"/>
                <a:gd name="T13" fmla="*/ 1 h 15"/>
                <a:gd name="T14" fmla="*/ 9 w 14"/>
                <a:gd name="T15" fmla="*/ 1 h 15"/>
                <a:gd name="T16" fmla="*/ 10 w 14"/>
                <a:gd name="T17" fmla="*/ 1 h 15"/>
                <a:gd name="T18" fmla="*/ 11 w 14"/>
                <a:gd name="T19" fmla="*/ 2 h 15"/>
                <a:gd name="T20" fmla="*/ 12 w 14"/>
                <a:gd name="T21" fmla="*/ 3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1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2"/>
                    <a:pt x="0" y="10"/>
                    <a:pt x="0" y="8"/>
                  </a:cubicBezTo>
                  <a:cubicBezTo>
                    <a:pt x="0" y="6"/>
                    <a:pt x="1" y="4"/>
                    <a:pt x="2" y="3"/>
                  </a:cubicBezTo>
                  <a:cubicBezTo>
                    <a:pt x="2" y="2"/>
                    <a:pt x="3" y="2"/>
                    <a:pt x="3" y="2"/>
                  </a:cubicBezTo>
                  <a:cubicBezTo>
                    <a:pt x="3" y="1"/>
                    <a:pt x="4" y="1"/>
                    <a:pt x="4" y="1"/>
                  </a:cubicBezTo>
                  <a:cubicBezTo>
                    <a:pt x="5" y="1"/>
                    <a:pt x="5" y="1"/>
                    <a:pt x="6" y="1"/>
                  </a:cubicBezTo>
                  <a:cubicBezTo>
                    <a:pt x="7" y="0"/>
                    <a:pt x="8" y="0"/>
                    <a:pt x="9" y="1"/>
                  </a:cubicBezTo>
                  <a:cubicBezTo>
                    <a:pt x="9" y="1"/>
                    <a:pt x="9" y="1"/>
                    <a:pt x="10" y="1"/>
                  </a:cubicBezTo>
                  <a:cubicBezTo>
                    <a:pt x="10" y="1"/>
                    <a:pt x="11" y="1"/>
                    <a:pt x="11" y="2"/>
                  </a:cubicBezTo>
                  <a:cubicBezTo>
                    <a:pt x="12" y="2"/>
                    <a:pt x="12" y="2"/>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4" name="Freeform 264">
              <a:extLst>
                <a:ext uri="{FF2B5EF4-FFF2-40B4-BE49-F238E27FC236}">
                  <a16:creationId xmlns:a16="http://schemas.microsoft.com/office/drawing/2014/main" id="{A7122076-12FC-6EFB-DB29-6B6D6B58ECF4}"/>
                </a:ext>
              </a:extLst>
            </p:cNvPr>
            <p:cNvSpPr>
              <a:spLocks/>
            </p:cNvSpPr>
            <p:nvPr/>
          </p:nvSpPr>
          <p:spPr bwMode="auto">
            <a:xfrm>
              <a:off x="-3161115" y="-71201"/>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4"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5" name="Freeform 265">
              <a:extLst>
                <a:ext uri="{FF2B5EF4-FFF2-40B4-BE49-F238E27FC236}">
                  <a16:creationId xmlns:a16="http://schemas.microsoft.com/office/drawing/2014/main" id="{A60E9B18-85F2-5FAD-F4C2-FDB5807D8F6D}"/>
                </a:ext>
              </a:extLst>
            </p:cNvPr>
            <p:cNvSpPr>
              <a:spLocks/>
            </p:cNvSpPr>
            <p:nvPr/>
          </p:nvSpPr>
          <p:spPr bwMode="auto">
            <a:xfrm>
              <a:off x="-2902159" y="-71201"/>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5"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6" name="Freeform 266">
              <a:extLst>
                <a:ext uri="{FF2B5EF4-FFF2-40B4-BE49-F238E27FC236}">
                  <a16:creationId xmlns:a16="http://schemas.microsoft.com/office/drawing/2014/main" id="{25FB93B2-5E08-8442-D977-985A00019E1D}"/>
                </a:ext>
              </a:extLst>
            </p:cNvPr>
            <p:cNvSpPr>
              <a:spLocks/>
            </p:cNvSpPr>
            <p:nvPr/>
          </p:nvSpPr>
          <p:spPr bwMode="auto">
            <a:xfrm>
              <a:off x="-2643202"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4"/>
                  </a:cubicBezTo>
                  <a:cubicBezTo>
                    <a:pt x="4" y="14"/>
                    <a:pt x="3" y="14"/>
                    <a:pt x="3" y="14"/>
                  </a:cubicBezTo>
                  <a:cubicBezTo>
                    <a:pt x="3"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7" name="Freeform 267">
              <a:extLst>
                <a:ext uri="{FF2B5EF4-FFF2-40B4-BE49-F238E27FC236}">
                  <a16:creationId xmlns:a16="http://schemas.microsoft.com/office/drawing/2014/main" id="{5F7A2583-2B1D-5711-DFB4-BD352B3D3825}"/>
                </a:ext>
              </a:extLst>
            </p:cNvPr>
            <p:cNvSpPr>
              <a:spLocks/>
            </p:cNvSpPr>
            <p:nvPr/>
          </p:nvSpPr>
          <p:spPr bwMode="auto">
            <a:xfrm>
              <a:off x="-2384247"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0"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8" name="Freeform 268">
              <a:extLst>
                <a:ext uri="{FF2B5EF4-FFF2-40B4-BE49-F238E27FC236}">
                  <a16:creationId xmlns:a16="http://schemas.microsoft.com/office/drawing/2014/main" id="{B116F021-9A17-0FF9-74B0-D459951A8AE1}"/>
                </a:ext>
              </a:extLst>
            </p:cNvPr>
            <p:cNvSpPr>
              <a:spLocks/>
            </p:cNvSpPr>
            <p:nvPr/>
          </p:nvSpPr>
          <p:spPr bwMode="auto">
            <a:xfrm>
              <a:off x="-2125290"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9" name="Freeform 269">
              <a:extLst>
                <a:ext uri="{FF2B5EF4-FFF2-40B4-BE49-F238E27FC236}">
                  <a16:creationId xmlns:a16="http://schemas.microsoft.com/office/drawing/2014/main" id="{E0E9616F-9FB1-2BBB-AD45-18F816F00519}"/>
                </a:ext>
              </a:extLst>
            </p:cNvPr>
            <p:cNvSpPr>
              <a:spLocks/>
            </p:cNvSpPr>
            <p:nvPr/>
          </p:nvSpPr>
          <p:spPr bwMode="auto">
            <a:xfrm>
              <a:off x="-1866333"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0" name="Freeform 270">
              <a:extLst>
                <a:ext uri="{FF2B5EF4-FFF2-40B4-BE49-F238E27FC236}">
                  <a16:creationId xmlns:a16="http://schemas.microsoft.com/office/drawing/2014/main" id="{FD07A5CA-DF9B-0126-7278-51C6DA4379C3}"/>
                </a:ext>
              </a:extLst>
            </p:cNvPr>
            <p:cNvSpPr>
              <a:spLocks/>
            </p:cNvSpPr>
            <p:nvPr/>
          </p:nvSpPr>
          <p:spPr bwMode="auto">
            <a:xfrm>
              <a:off x="-1607378"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1" name="Freeform 271">
              <a:extLst>
                <a:ext uri="{FF2B5EF4-FFF2-40B4-BE49-F238E27FC236}">
                  <a16:creationId xmlns:a16="http://schemas.microsoft.com/office/drawing/2014/main" id="{F0BECC04-2E08-EA04-2D18-86990DC6D75A}"/>
                </a:ext>
              </a:extLst>
            </p:cNvPr>
            <p:cNvSpPr>
              <a:spLocks/>
            </p:cNvSpPr>
            <p:nvPr/>
          </p:nvSpPr>
          <p:spPr bwMode="auto">
            <a:xfrm>
              <a:off x="-3939917" y="13543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9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9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3"/>
                    <a:pt x="3" y="12"/>
                  </a:cubicBezTo>
                  <a:cubicBezTo>
                    <a:pt x="2" y="12"/>
                    <a:pt x="2" y="12"/>
                    <a:pt x="2" y="11"/>
                  </a:cubicBezTo>
                  <a:cubicBezTo>
                    <a:pt x="1" y="11"/>
                    <a:pt x="1" y="10"/>
                    <a:pt x="1" y="10"/>
                  </a:cubicBezTo>
                  <a:cubicBezTo>
                    <a:pt x="1" y="10"/>
                    <a:pt x="1" y="9"/>
                    <a:pt x="1" y="9"/>
                  </a:cubicBezTo>
                  <a:cubicBezTo>
                    <a:pt x="1" y="8"/>
                    <a:pt x="0" y="8"/>
                    <a:pt x="0" y="7"/>
                  </a:cubicBezTo>
                  <a:cubicBezTo>
                    <a:pt x="0" y="5"/>
                    <a:pt x="1" y="3"/>
                    <a:pt x="3" y="2"/>
                  </a:cubicBezTo>
                  <a:cubicBezTo>
                    <a:pt x="3" y="2"/>
                    <a:pt x="3" y="1"/>
                    <a:pt x="4" y="1"/>
                  </a:cubicBezTo>
                  <a:cubicBezTo>
                    <a:pt x="4" y="1"/>
                    <a:pt x="5" y="1"/>
                    <a:pt x="5" y="0"/>
                  </a:cubicBezTo>
                  <a:cubicBezTo>
                    <a:pt x="5" y="0"/>
                    <a:pt x="6" y="0"/>
                    <a:pt x="6" y="0"/>
                  </a:cubicBezTo>
                  <a:cubicBezTo>
                    <a:pt x="7" y="0"/>
                    <a:pt x="8" y="0"/>
                    <a:pt x="9" y="0"/>
                  </a:cubicBezTo>
                  <a:cubicBezTo>
                    <a:pt x="10" y="0"/>
                    <a:pt x="10" y="0"/>
                    <a:pt x="11" y="0"/>
                  </a:cubicBezTo>
                  <a:cubicBezTo>
                    <a:pt x="11" y="1"/>
                    <a:pt x="11" y="1"/>
                    <a:pt x="12" y="1"/>
                  </a:cubicBezTo>
                  <a:cubicBezTo>
                    <a:pt x="12" y="1"/>
                    <a:pt x="13" y="2"/>
                    <a:pt x="13" y="2"/>
                  </a:cubicBezTo>
                  <a:cubicBezTo>
                    <a:pt x="14" y="3"/>
                    <a:pt x="15" y="5"/>
                    <a:pt x="15" y="7"/>
                  </a:cubicBezTo>
                  <a:cubicBezTo>
                    <a:pt x="15" y="8"/>
                    <a:pt x="15" y="8"/>
                    <a:pt x="15" y="9"/>
                  </a:cubicBezTo>
                  <a:cubicBezTo>
                    <a:pt x="15" y="9"/>
                    <a:pt x="15" y="10"/>
                    <a:pt x="14" y="10"/>
                  </a:cubicBezTo>
                  <a:cubicBezTo>
                    <a:pt x="14" y="10"/>
                    <a:pt x="14" y="11"/>
                    <a:pt x="14" y="11"/>
                  </a:cubicBezTo>
                  <a:cubicBezTo>
                    <a:pt x="13" y="12"/>
                    <a:pt x="13" y="12"/>
                    <a:pt x="13" y="12"/>
                  </a:cubicBezTo>
                  <a:cubicBezTo>
                    <a:pt x="13" y="13"/>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2" name="Freeform 272">
              <a:extLst>
                <a:ext uri="{FF2B5EF4-FFF2-40B4-BE49-F238E27FC236}">
                  <a16:creationId xmlns:a16="http://schemas.microsoft.com/office/drawing/2014/main" id="{128C9D44-E1A4-7B0C-73B4-A6DFC8D82D3A}"/>
                </a:ext>
              </a:extLst>
            </p:cNvPr>
            <p:cNvSpPr>
              <a:spLocks/>
            </p:cNvSpPr>
            <p:nvPr/>
          </p:nvSpPr>
          <p:spPr bwMode="auto">
            <a:xfrm>
              <a:off x="-3680960" y="13543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4"/>
                    <a:pt x="2" y="12"/>
                  </a:cubicBezTo>
                  <a:cubicBezTo>
                    <a:pt x="1" y="11"/>
                    <a:pt x="0" y="9"/>
                    <a:pt x="0" y="7"/>
                  </a:cubicBezTo>
                  <a:cubicBezTo>
                    <a:pt x="0" y="7"/>
                    <a:pt x="0" y="6"/>
                    <a:pt x="0" y="6"/>
                  </a:cubicBezTo>
                  <a:cubicBezTo>
                    <a:pt x="0" y="5"/>
                    <a:pt x="1" y="5"/>
                    <a:pt x="1" y="4"/>
                  </a:cubicBezTo>
                  <a:cubicBezTo>
                    <a:pt x="1" y="4"/>
                    <a:pt x="1" y="4"/>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3" name="Freeform 273">
              <a:extLst>
                <a:ext uri="{FF2B5EF4-FFF2-40B4-BE49-F238E27FC236}">
                  <a16:creationId xmlns:a16="http://schemas.microsoft.com/office/drawing/2014/main" id="{3C13A4C2-6A7E-8560-0DA3-EB2F5679DAD9}"/>
                </a:ext>
              </a:extLst>
            </p:cNvPr>
            <p:cNvSpPr>
              <a:spLocks/>
            </p:cNvSpPr>
            <p:nvPr/>
          </p:nvSpPr>
          <p:spPr bwMode="auto">
            <a:xfrm>
              <a:off x="-3420072" y="13543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9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4"/>
                    <a:pt x="2" y="12"/>
                  </a:cubicBezTo>
                  <a:cubicBezTo>
                    <a:pt x="1" y="11"/>
                    <a:pt x="0" y="9"/>
                    <a:pt x="0" y="7"/>
                  </a:cubicBezTo>
                  <a:cubicBezTo>
                    <a:pt x="0" y="5"/>
                    <a:pt x="1" y="3"/>
                    <a:pt x="2" y="2"/>
                  </a:cubicBezTo>
                  <a:cubicBezTo>
                    <a:pt x="2" y="2"/>
                    <a:pt x="3" y="1"/>
                    <a:pt x="3" y="1"/>
                  </a:cubicBezTo>
                  <a:cubicBezTo>
                    <a:pt x="3" y="1"/>
                    <a:pt x="4" y="1"/>
                    <a:pt x="4" y="0"/>
                  </a:cubicBezTo>
                  <a:cubicBezTo>
                    <a:pt x="5" y="0"/>
                    <a:pt x="5" y="0"/>
                    <a:pt x="6" y="0"/>
                  </a:cubicBezTo>
                  <a:cubicBezTo>
                    <a:pt x="7" y="0"/>
                    <a:pt x="8" y="0"/>
                    <a:pt x="9" y="0"/>
                  </a:cubicBezTo>
                  <a:cubicBezTo>
                    <a:pt x="9" y="0"/>
                    <a:pt x="9" y="0"/>
                    <a:pt x="10" y="0"/>
                  </a:cubicBezTo>
                  <a:cubicBezTo>
                    <a:pt x="10" y="1"/>
                    <a:pt x="11" y="1"/>
                    <a:pt x="11" y="1"/>
                  </a:cubicBezTo>
                  <a:cubicBezTo>
                    <a:pt x="12" y="1"/>
                    <a:pt x="12" y="2"/>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4" name="Freeform 274">
              <a:extLst>
                <a:ext uri="{FF2B5EF4-FFF2-40B4-BE49-F238E27FC236}">
                  <a16:creationId xmlns:a16="http://schemas.microsoft.com/office/drawing/2014/main" id="{D9CA6033-2628-405E-8FC7-AF4A759C818E}"/>
                </a:ext>
              </a:extLst>
            </p:cNvPr>
            <p:cNvSpPr>
              <a:spLocks/>
            </p:cNvSpPr>
            <p:nvPr/>
          </p:nvSpPr>
          <p:spPr bwMode="auto">
            <a:xfrm>
              <a:off x="-3161115" y="135435"/>
              <a:ext cx="69570"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4"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4"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5" name="Freeform 275">
              <a:extLst>
                <a:ext uri="{FF2B5EF4-FFF2-40B4-BE49-F238E27FC236}">
                  <a16:creationId xmlns:a16="http://schemas.microsoft.com/office/drawing/2014/main" id="{D18D4006-F898-D77C-35F5-81F71871C31C}"/>
                </a:ext>
              </a:extLst>
            </p:cNvPr>
            <p:cNvSpPr>
              <a:spLocks/>
            </p:cNvSpPr>
            <p:nvPr/>
          </p:nvSpPr>
          <p:spPr bwMode="auto">
            <a:xfrm>
              <a:off x="-2902159" y="135435"/>
              <a:ext cx="71503"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5"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5"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6" name="Freeform 276">
              <a:extLst>
                <a:ext uri="{FF2B5EF4-FFF2-40B4-BE49-F238E27FC236}">
                  <a16:creationId xmlns:a16="http://schemas.microsoft.com/office/drawing/2014/main" id="{116480EE-7104-4809-CF45-DD5F61742760}"/>
                </a:ext>
              </a:extLst>
            </p:cNvPr>
            <p:cNvSpPr>
              <a:spLocks/>
            </p:cNvSpPr>
            <p:nvPr/>
          </p:nvSpPr>
          <p:spPr bwMode="auto">
            <a:xfrm>
              <a:off x="-2643202"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6" y="14"/>
                  </a:cubicBezTo>
                  <a:cubicBezTo>
                    <a:pt x="5" y="14"/>
                    <a:pt x="5" y="14"/>
                    <a:pt x="4" y="14"/>
                  </a:cubicBezTo>
                  <a:cubicBezTo>
                    <a:pt x="4" y="14"/>
                    <a:pt x="3" y="13"/>
                    <a:pt x="3" y="13"/>
                  </a:cubicBezTo>
                  <a:cubicBezTo>
                    <a:pt x="3"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7" name="Freeform 277">
              <a:extLst>
                <a:ext uri="{FF2B5EF4-FFF2-40B4-BE49-F238E27FC236}">
                  <a16:creationId xmlns:a16="http://schemas.microsoft.com/office/drawing/2014/main" id="{8B7AFF47-39EB-CB46-4D4D-446A508F8056}"/>
                </a:ext>
              </a:extLst>
            </p:cNvPr>
            <p:cNvSpPr>
              <a:spLocks/>
            </p:cNvSpPr>
            <p:nvPr/>
          </p:nvSpPr>
          <p:spPr bwMode="auto">
            <a:xfrm>
              <a:off x="-2384247"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0"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8" name="Freeform 278">
              <a:extLst>
                <a:ext uri="{FF2B5EF4-FFF2-40B4-BE49-F238E27FC236}">
                  <a16:creationId xmlns:a16="http://schemas.microsoft.com/office/drawing/2014/main" id="{807BB5E8-9466-68BC-50C4-2E10D6B3B39A}"/>
                </a:ext>
              </a:extLst>
            </p:cNvPr>
            <p:cNvSpPr>
              <a:spLocks/>
            </p:cNvSpPr>
            <p:nvPr/>
          </p:nvSpPr>
          <p:spPr bwMode="auto">
            <a:xfrm>
              <a:off x="-2125290"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9" name="Freeform 279">
              <a:extLst>
                <a:ext uri="{FF2B5EF4-FFF2-40B4-BE49-F238E27FC236}">
                  <a16:creationId xmlns:a16="http://schemas.microsoft.com/office/drawing/2014/main" id="{85B5D2E0-6D9E-D57E-ABC0-6346F19EED4D}"/>
                </a:ext>
              </a:extLst>
            </p:cNvPr>
            <p:cNvSpPr>
              <a:spLocks/>
            </p:cNvSpPr>
            <p:nvPr/>
          </p:nvSpPr>
          <p:spPr bwMode="auto">
            <a:xfrm>
              <a:off x="-1866333"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0" name="Freeform 280">
              <a:extLst>
                <a:ext uri="{FF2B5EF4-FFF2-40B4-BE49-F238E27FC236}">
                  <a16:creationId xmlns:a16="http://schemas.microsoft.com/office/drawing/2014/main" id="{0C0BE223-8D3C-CEBA-09DB-D693EF3E0D4F}"/>
                </a:ext>
              </a:extLst>
            </p:cNvPr>
            <p:cNvSpPr>
              <a:spLocks/>
            </p:cNvSpPr>
            <p:nvPr/>
          </p:nvSpPr>
          <p:spPr bwMode="auto">
            <a:xfrm>
              <a:off x="-1607378"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1" name="Freeform 281">
              <a:extLst>
                <a:ext uri="{FF2B5EF4-FFF2-40B4-BE49-F238E27FC236}">
                  <a16:creationId xmlns:a16="http://schemas.microsoft.com/office/drawing/2014/main" id="{B1DD71E9-F1CF-025E-E4EB-95A5F5155D41}"/>
                </a:ext>
              </a:extLst>
            </p:cNvPr>
            <p:cNvSpPr>
              <a:spLocks/>
            </p:cNvSpPr>
            <p:nvPr/>
          </p:nvSpPr>
          <p:spPr bwMode="auto">
            <a:xfrm>
              <a:off x="-3939917" y="338988"/>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0 h 15"/>
                <a:gd name="T14" fmla="*/ 1 w 15"/>
                <a:gd name="T15" fmla="*/ 9 h 15"/>
                <a:gd name="T16" fmla="*/ 0 w 15"/>
                <a:gd name="T17" fmla="*/ 8 h 15"/>
                <a:gd name="T18" fmla="*/ 3 w 15"/>
                <a:gd name="T19" fmla="*/ 2 h 15"/>
                <a:gd name="T20" fmla="*/ 4 w 15"/>
                <a:gd name="T21" fmla="*/ 2 h 15"/>
                <a:gd name="T22" fmla="*/ 5 w 15"/>
                <a:gd name="T23" fmla="*/ 1 h 15"/>
                <a:gd name="T24" fmla="*/ 6 w 15"/>
                <a:gd name="T25" fmla="*/ 0 h 15"/>
                <a:gd name="T26" fmla="*/ 9 w 15"/>
                <a:gd name="T27" fmla="*/ 0 h 15"/>
                <a:gd name="T28" fmla="*/ 11 w 15"/>
                <a:gd name="T29" fmla="*/ 1 h 15"/>
                <a:gd name="T30" fmla="*/ 12 w 15"/>
                <a:gd name="T31" fmla="*/ 2 h 15"/>
                <a:gd name="T32" fmla="*/ 13 w 15"/>
                <a:gd name="T33" fmla="*/ 2 h 15"/>
                <a:gd name="T34" fmla="*/ 15 w 15"/>
                <a:gd name="T35" fmla="*/ 8 h 15"/>
                <a:gd name="T36" fmla="*/ 15 w 15"/>
                <a:gd name="T37" fmla="*/ 9 h 15"/>
                <a:gd name="T38" fmla="*/ 14 w 15"/>
                <a:gd name="T39" fmla="*/ 10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4"/>
                    <a:pt x="5" y="14"/>
                  </a:cubicBezTo>
                  <a:cubicBezTo>
                    <a:pt x="5" y="14"/>
                    <a:pt x="4" y="14"/>
                    <a:pt x="4" y="14"/>
                  </a:cubicBezTo>
                  <a:cubicBezTo>
                    <a:pt x="3" y="13"/>
                    <a:pt x="3" y="13"/>
                    <a:pt x="3" y="13"/>
                  </a:cubicBezTo>
                  <a:cubicBezTo>
                    <a:pt x="2" y="12"/>
                    <a:pt x="2" y="12"/>
                    <a:pt x="2" y="12"/>
                  </a:cubicBezTo>
                  <a:cubicBezTo>
                    <a:pt x="1" y="11"/>
                    <a:pt x="1" y="11"/>
                    <a:pt x="1" y="10"/>
                  </a:cubicBezTo>
                  <a:cubicBezTo>
                    <a:pt x="1" y="10"/>
                    <a:pt x="1" y="9"/>
                    <a:pt x="1" y="9"/>
                  </a:cubicBezTo>
                  <a:cubicBezTo>
                    <a:pt x="1" y="9"/>
                    <a:pt x="0" y="8"/>
                    <a:pt x="0" y="8"/>
                  </a:cubicBezTo>
                  <a:cubicBezTo>
                    <a:pt x="0" y="6"/>
                    <a:pt x="1" y="4"/>
                    <a:pt x="3" y="2"/>
                  </a:cubicBezTo>
                  <a:cubicBezTo>
                    <a:pt x="3" y="2"/>
                    <a:pt x="3" y="2"/>
                    <a:pt x="4" y="2"/>
                  </a:cubicBezTo>
                  <a:cubicBezTo>
                    <a:pt x="4" y="1"/>
                    <a:pt x="5" y="1"/>
                    <a:pt x="5" y="1"/>
                  </a:cubicBezTo>
                  <a:cubicBezTo>
                    <a:pt x="5" y="1"/>
                    <a:pt x="6" y="1"/>
                    <a:pt x="6" y="0"/>
                  </a:cubicBezTo>
                  <a:cubicBezTo>
                    <a:pt x="7" y="0"/>
                    <a:pt x="8" y="0"/>
                    <a:pt x="9" y="0"/>
                  </a:cubicBezTo>
                  <a:cubicBezTo>
                    <a:pt x="10" y="1"/>
                    <a:pt x="10" y="1"/>
                    <a:pt x="11" y="1"/>
                  </a:cubicBezTo>
                  <a:cubicBezTo>
                    <a:pt x="11" y="1"/>
                    <a:pt x="11" y="1"/>
                    <a:pt x="12" y="2"/>
                  </a:cubicBezTo>
                  <a:cubicBezTo>
                    <a:pt x="12" y="2"/>
                    <a:pt x="13" y="2"/>
                    <a:pt x="13" y="2"/>
                  </a:cubicBezTo>
                  <a:cubicBezTo>
                    <a:pt x="14" y="4"/>
                    <a:pt x="15" y="6"/>
                    <a:pt x="15" y="8"/>
                  </a:cubicBezTo>
                  <a:cubicBezTo>
                    <a:pt x="15" y="8"/>
                    <a:pt x="15" y="9"/>
                    <a:pt x="15" y="9"/>
                  </a:cubicBezTo>
                  <a:cubicBezTo>
                    <a:pt x="15" y="9"/>
                    <a:pt x="15" y="10"/>
                    <a:pt x="14" y="10"/>
                  </a:cubicBezTo>
                  <a:cubicBezTo>
                    <a:pt x="14" y="11"/>
                    <a:pt x="14" y="11"/>
                    <a:pt x="14" y="12"/>
                  </a:cubicBezTo>
                  <a:cubicBezTo>
                    <a:pt x="13" y="12"/>
                    <a:pt x="13" y="12"/>
                    <a:pt x="13" y="13"/>
                  </a:cubicBezTo>
                  <a:cubicBezTo>
                    <a:pt x="13" y="13"/>
                    <a:pt x="12" y="13"/>
                    <a:pt x="12" y="14"/>
                  </a:cubicBezTo>
                  <a:cubicBezTo>
                    <a:pt x="11" y="14"/>
                    <a:pt x="11" y="14"/>
                    <a:pt x="11" y="14"/>
                  </a:cubicBezTo>
                  <a:cubicBezTo>
                    <a:pt x="10" y="14"/>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2" name="Freeform 282">
              <a:extLst>
                <a:ext uri="{FF2B5EF4-FFF2-40B4-BE49-F238E27FC236}">
                  <a16:creationId xmlns:a16="http://schemas.microsoft.com/office/drawing/2014/main" id="{3D7DBE9F-05C1-3AFC-1583-E4FA590B9271}"/>
                </a:ext>
              </a:extLst>
            </p:cNvPr>
            <p:cNvSpPr>
              <a:spLocks/>
            </p:cNvSpPr>
            <p:nvPr/>
          </p:nvSpPr>
          <p:spPr bwMode="auto">
            <a:xfrm>
              <a:off x="-3680960" y="338988"/>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2 h 15"/>
                <a:gd name="T14" fmla="*/ 7 w 15"/>
                <a:gd name="T15" fmla="*/ 0 h 15"/>
                <a:gd name="T16" fmla="*/ 13 w 15"/>
                <a:gd name="T17" fmla="*/ 2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8"/>
                  </a:cubicBezTo>
                  <a:cubicBezTo>
                    <a:pt x="0" y="7"/>
                    <a:pt x="0" y="7"/>
                    <a:pt x="0" y="6"/>
                  </a:cubicBezTo>
                  <a:cubicBezTo>
                    <a:pt x="0" y="6"/>
                    <a:pt x="1" y="5"/>
                    <a:pt x="1" y="5"/>
                  </a:cubicBezTo>
                  <a:cubicBezTo>
                    <a:pt x="1" y="4"/>
                    <a:pt x="1" y="4"/>
                    <a:pt x="1" y="4"/>
                  </a:cubicBezTo>
                  <a:cubicBezTo>
                    <a:pt x="2" y="3"/>
                    <a:pt x="2" y="3"/>
                    <a:pt x="2" y="2"/>
                  </a:cubicBezTo>
                  <a:cubicBezTo>
                    <a:pt x="4" y="1"/>
                    <a:pt x="6" y="0"/>
                    <a:pt x="7" y="0"/>
                  </a:cubicBezTo>
                  <a:cubicBezTo>
                    <a:pt x="9" y="0"/>
                    <a:pt x="11" y="1"/>
                    <a:pt x="13" y="2"/>
                  </a:cubicBezTo>
                  <a:cubicBezTo>
                    <a:pt x="14" y="4"/>
                    <a:pt x="15" y="6"/>
                    <a:pt x="15" y="8"/>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3" name="Freeform 283">
              <a:extLst>
                <a:ext uri="{FF2B5EF4-FFF2-40B4-BE49-F238E27FC236}">
                  <a16:creationId xmlns:a16="http://schemas.microsoft.com/office/drawing/2014/main" id="{2B6B5B20-84EF-F7C2-2363-E35A4FEC0D00}"/>
                </a:ext>
              </a:extLst>
            </p:cNvPr>
            <p:cNvSpPr>
              <a:spLocks/>
            </p:cNvSpPr>
            <p:nvPr/>
          </p:nvSpPr>
          <p:spPr bwMode="auto">
            <a:xfrm>
              <a:off x="-3420072" y="338988"/>
              <a:ext cx="69570" cy="60141"/>
            </a:xfrm>
            <a:custGeom>
              <a:avLst/>
              <a:gdLst>
                <a:gd name="T0" fmla="*/ 7 w 14"/>
                <a:gd name="T1" fmla="*/ 15 h 15"/>
                <a:gd name="T2" fmla="*/ 2 w 14"/>
                <a:gd name="T3" fmla="*/ 13 h 15"/>
                <a:gd name="T4" fmla="*/ 0 w 14"/>
                <a:gd name="T5" fmla="*/ 8 h 15"/>
                <a:gd name="T6" fmla="*/ 2 w 14"/>
                <a:gd name="T7" fmla="*/ 2 h 15"/>
                <a:gd name="T8" fmla="*/ 3 w 14"/>
                <a:gd name="T9" fmla="*/ 2 h 15"/>
                <a:gd name="T10" fmla="*/ 4 w 14"/>
                <a:gd name="T11" fmla="*/ 1 h 15"/>
                <a:gd name="T12" fmla="*/ 6 w 14"/>
                <a:gd name="T13" fmla="*/ 0 h 15"/>
                <a:gd name="T14" fmla="*/ 9 w 14"/>
                <a:gd name="T15" fmla="*/ 0 h 15"/>
                <a:gd name="T16" fmla="*/ 10 w 14"/>
                <a:gd name="T17" fmla="*/ 1 h 15"/>
                <a:gd name="T18" fmla="*/ 11 w 14"/>
                <a:gd name="T19" fmla="*/ 2 h 15"/>
                <a:gd name="T20" fmla="*/ 12 w 14"/>
                <a:gd name="T21" fmla="*/ 2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0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8"/>
                  </a:cubicBezTo>
                  <a:cubicBezTo>
                    <a:pt x="0" y="6"/>
                    <a:pt x="1" y="4"/>
                    <a:pt x="2" y="2"/>
                  </a:cubicBezTo>
                  <a:cubicBezTo>
                    <a:pt x="2" y="2"/>
                    <a:pt x="3" y="2"/>
                    <a:pt x="3" y="2"/>
                  </a:cubicBezTo>
                  <a:cubicBezTo>
                    <a:pt x="3" y="1"/>
                    <a:pt x="4" y="1"/>
                    <a:pt x="4" y="1"/>
                  </a:cubicBezTo>
                  <a:cubicBezTo>
                    <a:pt x="5" y="1"/>
                    <a:pt x="5" y="1"/>
                    <a:pt x="6" y="0"/>
                  </a:cubicBezTo>
                  <a:cubicBezTo>
                    <a:pt x="7" y="0"/>
                    <a:pt x="8" y="0"/>
                    <a:pt x="9" y="0"/>
                  </a:cubicBezTo>
                  <a:cubicBezTo>
                    <a:pt x="9" y="1"/>
                    <a:pt x="9" y="1"/>
                    <a:pt x="10" y="1"/>
                  </a:cubicBezTo>
                  <a:cubicBezTo>
                    <a:pt x="10" y="1"/>
                    <a:pt x="11" y="1"/>
                    <a:pt x="11" y="2"/>
                  </a:cubicBezTo>
                  <a:cubicBezTo>
                    <a:pt x="12" y="2"/>
                    <a:pt x="12" y="2"/>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4" name="Freeform 284">
              <a:extLst>
                <a:ext uri="{FF2B5EF4-FFF2-40B4-BE49-F238E27FC236}">
                  <a16:creationId xmlns:a16="http://schemas.microsoft.com/office/drawing/2014/main" id="{D9B900B3-50CC-1BEE-963E-F57998F4AC89}"/>
                </a:ext>
              </a:extLst>
            </p:cNvPr>
            <p:cNvSpPr>
              <a:spLocks/>
            </p:cNvSpPr>
            <p:nvPr/>
          </p:nvSpPr>
          <p:spPr bwMode="auto">
            <a:xfrm>
              <a:off x="-3161115" y="338988"/>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4"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5" name="Freeform 285">
              <a:extLst>
                <a:ext uri="{FF2B5EF4-FFF2-40B4-BE49-F238E27FC236}">
                  <a16:creationId xmlns:a16="http://schemas.microsoft.com/office/drawing/2014/main" id="{BA7666E4-69D1-2551-9479-51509CEF14BA}"/>
                </a:ext>
              </a:extLst>
            </p:cNvPr>
            <p:cNvSpPr>
              <a:spLocks/>
            </p:cNvSpPr>
            <p:nvPr/>
          </p:nvSpPr>
          <p:spPr bwMode="auto">
            <a:xfrm>
              <a:off x="-2902159" y="338988"/>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5"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6" name="Freeform 286">
              <a:extLst>
                <a:ext uri="{FF2B5EF4-FFF2-40B4-BE49-F238E27FC236}">
                  <a16:creationId xmlns:a16="http://schemas.microsoft.com/office/drawing/2014/main" id="{CFC5AFAE-E6D9-8860-5362-BA77779B12D7}"/>
                </a:ext>
              </a:extLst>
            </p:cNvPr>
            <p:cNvSpPr>
              <a:spLocks/>
            </p:cNvSpPr>
            <p:nvPr/>
          </p:nvSpPr>
          <p:spPr bwMode="auto">
            <a:xfrm>
              <a:off x="-2643202"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4"/>
                    <a:pt x="4" y="14"/>
                  </a:cubicBezTo>
                  <a:cubicBezTo>
                    <a:pt x="4" y="14"/>
                    <a:pt x="3" y="14"/>
                    <a:pt x="3" y="14"/>
                  </a:cubicBezTo>
                  <a:cubicBezTo>
                    <a:pt x="3"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7" name="Freeform 287">
              <a:extLst>
                <a:ext uri="{FF2B5EF4-FFF2-40B4-BE49-F238E27FC236}">
                  <a16:creationId xmlns:a16="http://schemas.microsoft.com/office/drawing/2014/main" id="{C009DACA-7312-C26E-07EF-08B25171C823}"/>
                </a:ext>
              </a:extLst>
            </p:cNvPr>
            <p:cNvSpPr>
              <a:spLocks/>
            </p:cNvSpPr>
            <p:nvPr/>
          </p:nvSpPr>
          <p:spPr bwMode="auto">
            <a:xfrm>
              <a:off x="-2384247"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0"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8" name="Freeform 288">
              <a:extLst>
                <a:ext uri="{FF2B5EF4-FFF2-40B4-BE49-F238E27FC236}">
                  <a16:creationId xmlns:a16="http://schemas.microsoft.com/office/drawing/2014/main" id="{3B3D1F90-DBFE-85AF-076B-CB9F3887F39D}"/>
                </a:ext>
              </a:extLst>
            </p:cNvPr>
            <p:cNvSpPr>
              <a:spLocks/>
            </p:cNvSpPr>
            <p:nvPr/>
          </p:nvSpPr>
          <p:spPr bwMode="auto">
            <a:xfrm>
              <a:off x="-2125290"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9" name="Freeform 289">
              <a:extLst>
                <a:ext uri="{FF2B5EF4-FFF2-40B4-BE49-F238E27FC236}">
                  <a16:creationId xmlns:a16="http://schemas.microsoft.com/office/drawing/2014/main" id="{48396C7D-5650-1D2E-75E2-816E486CC3EB}"/>
                </a:ext>
              </a:extLst>
            </p:cNvPr>
            <p:cNvSpPr>
              <a:spLocks/>
            </p:cNvSpPr>
            <p:nvPr/>
          </p:nvSpPr>
          <p:spPr bwMode="auto">
            <a:xfrm>
              <a:off x="-1866333"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0" name="Freeform 290">
              <a:extLst>
                <a:ext uri="{FF2B5EF4-FFF2-40B4-BE49-F238E27FC236}">
                  <a16:creationId xmlns:a16="http://schemas.microsoft.com/office/drawing/2014/main" id="{706A2A7D-48D5-A2AE-ABD5-7B820B565F1E}"/>
                </a:ext>
              </a:extLst>
            </p:cNvPr>
            <p:cNvSpPr>
              <a:spLocks/>
            </p:cNvSpPr>
            <p:nvPr/>
          </p:nvSpPr>
          <p:spPr bwMode="auto">
            <a:xfrm>
              <a:off x="-1607378"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1" name="Freeform 291">
              <a:extLst>
                <a:ext uri="{FF2B5EF4-FFF2-40B4-BE49-F238E27FC236}">
                  <a16:creationId xmlns:a16="http://schemas.microsoft.com/office/drawing/2014/main" id="{39404476-0B81-305C-8860-ECEBD8898137}"/>
                </a:ext>
              </a:extLst>
            </p:cNvPr>
            <p:cNvSpPr>
              <a:spLocks/>
            </p:cNvSpPr>
            <p:nvPr/>
          </p:nvSpPr>
          <p:spPr bwMode="auto">
            <a:xfrm>
              <a:off x="-3939917" y="54562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2"/>
                    <a:pt x="3" y="12"/>
                  </a:cubicBezTo>
                  <a:cubicBezTo>
                    <a:pt x="2" y="12"/>
                    <a:pt x="2" y="11"/>
                    <a:pt x="2" y="11"/>
                  </a:cubicBezTo>
                  <a:cubicBezTo>
                    <a:pt x="1" y="11"/>
                    <a:pt x="1" y="10"/>
                    <a:pt x="1" y="10"/>
                  </a:cubicBezTo>
                  <a:cubicBezTo>
                    <a:pt x="1" y="9"/>
                    <a:pt x="1" y="9"/>
                    <a:pt x="1" y="8"/>
                  </a:cubicBezTo>
                  <a:cubicBezTo>
                    <a:pt x="1" y="8"/>
                    <a:pt x="0" y="7"/>
                    <a:pt x="0" y="7"/>
                  </a:cubicBezTo>
                  <a:cubicBezTo>
                    <a:pt x="0" y="5"/>
                    <a:pt x="1" y="3"/>
                    <a:pt x="3" y="2"/>
                  </a:cubicBezTo>
                  <a:cubicBezTo>
                    <a:pt x="3" y="2"/>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2"/>
                    <a:pt x="13" y="2"/>
                  </a:cubicBezTo>
                  <a:cubicBezTo>
                    <a:pt x="14" y="3"/>
                    <a:pt x="15" y="5"/>
                    <a:pt x="15" y="7"/>
                  </a:cubicBezTo>
                  <a:cubicBezTo>
                    <a:pt x="15" y="7"/>
                    <a:pt x="15" y="8"/>
                    <a:pt x="15" y="8"/>
                  </a:cubicBezTo>
                  <a:cubicBezTo>
                    <a:pt x="15" y="9"/>
                    <a:pt x="15" y="9"/>
                    <a:pt x="14" y="10"/>
                  </a:cubicBezTo>
                  <a:cubicBezTo>
                    <a:pt x="14" y="10"/>
                    <a:pt x="14" y="11"/>
                    <a:pt x="14" y="11"/>
                  </a:cubicBezTo>
                  <a:cubicBezTo>
                    <a:pt x="13" y="11"/>
                    <a:pt x="13" y="12"/>
                    <a:pt x="13" y="12"/>
                  </a:cubicBezTo>
                  <a:cubicBezTo>
                    <a:pt x="13" y="12"/>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2" name="Freeform 292">
              <a:extLst>
                <a:ext uri="{FF2B5EF4-FFF2-40B4-BE49-F238E27FC236}">
                  <a16:creationId xmlns:a16="http://schemas.microsoft.com/office/drawing/2014/main" id="{8B446D58-BEF9-C579-233B-0AF15EE0E0C0}"/>
                </a:ext>
              </a:extLst>
            </p:cNvPr>
            <p:cNvSpPr>
              <a:spLocks/>
            </p:cNvSpPr>
            <p:nvPr/>
          </p:nvSpPr>
          <p:spPr bwMode="auto">
            <a:xfrm>
              <a:off x="-3680960" y="54562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7"/>
                    <a:pt x="0" y="6"/>
                    <a:pt x="0" y="6"/>
                  </a:cubicBezTo>
                  <a:cubicBezTo>
                    <a:pt x="0" y="5"/>
                    <a:pt x="1" y="5"/>
                    <a:pt x="1" y="4"/>
                  </a:cubicBezTo>
                  <a:cubicBezTo>
                    <a:pt x="1" y="4"/>
                    <a:pt x="1" y="3"/>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3" name="Freeform 293">
              <a:extLst>
                <a:ext uri="{FF2B5EF4-FFF2-40B4-BE49-F238E27FC236}">
                  <a16:creationId xmlns:a16="http://schemas.microsoft.com/office/drawing/2014/main" id="{01288224-B14C-1454-16D0-99A47EAB0E80}"/>
                </a:ext>
              </a:extLst>
            </p:cNvPr>
            <p:cNvSpPr>
              <a:spLocks/>
            </p:cNvSpPr>
            <p:nvPr/>
          </p:nvSpPr>
          <p:spPr bwMode="auto">
            <a:xfrm>
              <a:off x="-3420072" y="54562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2"/>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2"/>
                    <a:pt x="12" y="2"/>
                  </a:cubicBezTo>
                  <a:cubicBezTo>
                    <a:pt x="13" y="2"/>
                    <a:pt x="13" y="3"/>
                    <a:pt x="13" y="3"/>
                  </a:cubicBezTo>
                  <a:cubicBezTo>
                    <a:pt x="13" y="3"/>
                    <a:pt x="14" y="4"/>
                    <a:pt x="14" y="4"/>
                  </a:cubicBezTo>
                  <a:cubicBezTo>
                    <a:pt x="14" y="5"/>
                    <a:pt x="14" y="5"/>
                    <a:pt x="14" y="6"/>
                  </a:cubicBezTo>
                  <a:cubicBezTo>
                    <a:pt x="14" y="6"/>
                    <a:pt x="14" y="7"/>
                    <a:pt x="14" y="7"/>
                  </a:cubicBezTo>
                  <a:cubicBezTo>
                    <a:pt x="14" y="7"/>
                    <a:pt x="14" y="8"/>
                    <a:pt x="14" y="8"/>
                  </a:cubicBezTo>
                  <a:cubicBezTo>
                    <a:pt x="14" y="9"/>
                    <a:pt x="14" y="9"/>
                    <a:pt x="14" y="10"/>
                  </a:cubicBezTo>
                  <a:cubicBezTo>
                    <a:pt x="14" y="10"/>
                    <a:pt x="13" y="11"/>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4" name="Freeform 294">
              <a:extLst>
                <a:ext uri="{FF2B5EF4-FFF2-40B4-BE49-F238E27FC236}">
                  <a16:creationId xmlns:a16="http://schemas.microsoft.com/office/drawing/2014/main" id="{653AD9C7-E68C-AF77-FB65-773A69D95D91}"/>
                </a:ext>
              </a:extLst>
            </p:cNvPr>
            <p:cNvSpPr>
              <a:spLocks/>
            </p:cNvSpPr>
            <p:nvPr/>
          </p:nvSpPr>
          <p:spPr bwMode="auto">
            <a:xfrm>
              <a:off x="-3161115" y="540999"/>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4"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5" name="Freeform 295">
              <a:extLst>
                <a:ext uri="{FF2B5EF4-FFF2-40B4-BE49-F238E27FC236}">
                  <a16:creationId xmlns:a16="http://schemas.microsoft.com/office/drawing/2014/main" id="{C0C670D7-E15E-D41D-F96B-45AD688E2215}"/>
                </a:ext>
              </a:extLst>
            </p:cNvPr>
            <p:cNvSpPr>
              <a:spLocks/>
            </p:cNvSpPr>
            <p:nvPr/>
          </p:nvSpPr>
          <p:spPr bwMode="auto">
            <a:xfrm>
              <a:off x="-2902159" y="540999"/>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5"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6" name="Freeform 296">
              <a:extLst>
                <a:ext uri="{FF2B5EF4-FFF2-40B4-BE49-F238E27FC236}">
                  <a16:creationId xmlns:a16="http://schemas.microsoft.com/office/drawing/2014/main" id="{FCFCDFD9-BBE5-B410-D169-8E7D1D698063}"/>
                </a:ext>
              </a:extLst>
            </p:cNvPr>
            <p:cNvSpPr>
              <a:spLocks/>
            </p:cNvSpPr>
            <p:nvPr/>
          </p:nvSpPr>
          <p:spPr bwMode="auto">
            <a:xfrm>
              <a:off x="-2643202"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5"/>
                    <a:pt x="3" y="14"/>
                    <a:pt x="3" y="14"/>
                  </a:cubicBezTo>
                  <a:cubicBezTo>
                    <a:pt x="3"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7" name="Freeform 297">
              <a:extLst>
                <a:ext uri="{FF2B5EF4-FFF2-40B4-BE49-F238E27FC236}">
                  <a16:creationId xmlns:a16="http://schemas.microsoft.com/office/drawing/2014/main" id="{DA2DA802-36CC-4D3A-B2BC-71C8F7593D26}"/>
                </a:ext>
              </a:extLst>
            </p:cNvPr>
            <p:cNvSpPr>
              <a:spLocks/>
            </p:cNvSpPr>
            <p:nvPr/>
          </p:nvSpPr>
          <p:spPr bwMode="auto">
            <a:xfrm>
              <a:off x="-2384247"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0"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8" name="Freeform 298">
              <a:extLst>
                <a:ext uri="{FF2B5EF4-FFF2-40B4-BE49-F238E27FC236}">
                  <a16:creationId xmlns:a16="http://schemas.microsoft.com/office/drawing/2014/main" id="{694107E3-5CCA-8CDD-6F40-6DDB0EB7D48E}"/>
                </a:ext>
              </a:extLst>
            </p:cNvPr>
            <p:cNvSpPr>
              <a:spLocks/>
            </p:cNvSpPr>
            <p:nvPr/>
          </p:nvSpPr>
          <p:spPr bwMode="auto">
            <a:xfrm>
              <a:off x="-2125290"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49" name="Freeform 299">
              <a:extLst>
                <a:ext uri="{FF2B5EF4-FFF2-40B4-BE49-F238E27FC236}">
                  <a16:creationId xmlns:a16="http://schemas.microsoft.com/office/drawing/2014/main" id="{01B52CF8-1F1E-11F2-87E2-79C049DDB341}"/>
                </a:ext>
              </a:extLst>
            </p:cNvPr>
            <p:cNvSpPr>
              <a:spLocks/>
            </p:cNvSpPr>
            <p:nvPr/>
          </p:nvSpPr>
          <p:spPr bwMode="auto">
            <a:xfrm>
              <a:off x="-1866333"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0" name="Freeform 300">
              <a:extLst>
                <a:ext uri="{FF2B5EF4-FFF2-40B4-BE49-F238E27FC236}">
                  <a16:creationId xmlns:a16="http://schemas.microsoft.com/office/drawing/2014/main" id="{5E77E744-274C-6771-26DA-04428C27985D}"/>
                </a:ext>
              </a:extLst>
            </p:cNvPr>
            <p:cNvSpPr>
              <a:spLocks/>
            </p:cNvSpPr>
            <p:nvPr/>
          </p:nvSpPr>
          <p:spPr bwMode="auto">
            <a:xfrm>
              <a:off x="-1607378"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1" name="Freeform 301">
              <a:extLst>
                <a:ext uri="{FF2B5EF4-FFF2-40B4-BE49-F238E27FC236}">
                  <a16:creationId xmlns:a16="http://schemas.microsoft.com/office/drawing/2014/main" id="{906EED8C-6B84-820A-92EC-CFC9882E7E23}"/>
                </a:ext>
              </a:extLst>
            </p:cNvPr>
            <p:cNvSpPr>
              <a:spLocks/>
            </p:cNvSpPr>
            <p:nvPr/>
          </p:nvSpPr>
          <p:spPr bwMode="auto">
            <a:xfrm>
              <a:off x="-3939917" y="955814"/>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3"/>
                    <a:pt x="4" y="13"/>
                    <a:pt x="4" y="13"/>
                  </a:cubicBezTo>
                  <a:cubicBezTo>
                    <a:pt x="3" y="13"/>
                    <a:pt x="3" y="12"/>
                    <a:pt x="3" y="12"/>
                  </a:cubicBezTo>
                  <a:cubicBezTo>
                    <a:pt x="2" y="12"/>
                    <a:pt x="2" y="11"/>
                    <a:pt x="2" y="11"/>
                  </a:cubicBezTo>
                  <a:cubicBezTo>
                    <a:pt x="1" y="10"/>
                    <a:pt x="1" y="10"/>
                    <a:pt x="1" y="10"/>
                  </a:cubicBezTo>
                  <a:cubicBezTo>
                    <a:pt x="1" y="9"/>
                    <a:pt x="1" y="9"/>
                    <a:pt x="1" y="8"/>
                  </a:cubicBezTo>
                  <a:cubicBezTo>
                    <a:pt x="1" y="8"/>
                    <a:pt x="0" y="7"/>
                    <a:pt x="0" y="7"/>
                  </a:cubicBezTo>
                  <a:cubicBezTo>
                    <a:pt x="0" y="5"/>
                    <a:pt x="1" y="3"/>
                    <a:pt x="3" y="2"/>
                  </a:cubicBezTo>
                  <a:cubicBezTo>
                    <a:pt x="3" y="1"/>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1"/>
                    <a:pt x="13" y="2"/>
                  </a:cubicBezTo>
                  <a:cubicBezTo>
                    <a:pt x="14" y="3"/>
                    <a:pt x="15" y="5"/>
                    <a:pt x="15" y="7"/>
                  </a:cubicBezTo>
                  <a:cubicBezTo>
                    <a:pt x="15" y="7"/>
                    <a:pt x="15" y="8"/>
                    <a:pt x="15" y="8"/>
                  </a:cubicBezTo>
                  <a:cubicBezTo>
                    <a:pt x="15" y="9"/>
                    <a:pt x="15" y="9"/>
                    <a:pt x="14" y="10"/>
                  </a:cubicBezTo>
                  <a:cubicBezTo>
                    <a:pt x="14" y="10"/>
                    <a:pt x="14" y="10"/>
                    <a:pt x="14" y="11"/>
                  </a:cubicBezTo>
                  <a:cubicBezTo>
                    <a:pt x="13" y="11"/>
                    <a:pt x="13" y="12"/>
                    <a:pt x="13" y="12"/>
                  </a:cubicBezTo>
                  <a:cubicBezTo>
                    <a:pt x="13" y="12"/>
                    <a:pt x="12" y="13"/>
                    <a:pt x="12" y="13"/>
                  </a:cubicBezTo>
                  <a:cubicBezTo>
                    <a:pt x="11" y="13"/>
                    <a:pt x="11" y="13"/>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2" name="Freeform 302">
              <a:extLst>
                <a:ext uri="{FF2B5EF4-FFF2-40B4-BE49-F238E27FC236}">
                  <a16:creationId xmlns:a16="http://schemas.microsoft.com/office/drawing/2014/main" id="{891EE892-0DF2-06C4-4000-C5D93339EDA9}"/>
                </a:ext>
              </a:extLst>
            </p:cNvPr>
            <p:cNvSpPr>
              <a:spLocks/>
            </p:cNvSpPr>
            <p:nvPr/>
          </p:nvSpPr>
          <p:spPr bwMode="auto">
            <a:xfrm>
              <a:off x="-3680960" y="955814"/>
              <a:ext cx="77301" cy="57057"/>
            </a:xfrm>
            <a:custGeom>
              <a:avLst/>
              <a:gdLst>
                <a:gd name="T0" fmla="*/ 7 w 15"/>
                <a:gd name="T1" fmla="*/ 14 h 14"/>
                <a:gd name="T2" fmla="*/ 2 w 15"/>
                <a:gd name="T3" fmla="*/ 12 h 14"/>
                <a:gd name="T4" fmla="*/ 0 w 15"/>
                <a:gd name="T5" fmla="*/ 7 h 14"/>
                <a:gd name="T6" fmla="*/ 0 w 15"/>
                <a:gd name="T7" fmla="*/ 5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6"/>
                    <a:pt x="0" y="6"/>
                    <a:pt x="0" y="5"/>
                  </a:cubicBezTo>
                  <a:cubicBezTo>
                    <a:pt x="0" y="5"/>
                    <a:pt x="1" y="5"/>
                    <a:pt x="1" y="4"/>
                  </a:cubicBezTo>
                  <a:cubicBezTo>
                    <a:pt x="1" y="4"/>
                    <a:pt x="1" y="3"/>
                    <a:pt x="1" y="3"/>
                  </a:cubicBezTo>
                  <a:cubicBezTo>
                    <a:pt x="2" y="2"/>
                    <a:pt x="2" y="2"/>
                    <a:pt x="2" y="2"/>
                  </a:cubicBezTo>
                  <a:cubicBezTo>
                    <a:pt x="4" y="0"/>
                    <a:pt x="6" y="0"/>
                    <a:pt x="7" y="0"/>
                  </a:cubicBezTo>
                  <a:cubicBezTo>
                    <a:pt x="9" y="0"/>
                    <a:pt x="11" y="0"/>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3" name="Freeform 303">
              <a:extLst>
                <a:ext uri="{FF2B5EF4-FFF2-40B4-BE49-F238E27FC236}">
                  <a16:creationId xmlns:a16="http://schemas.microsoft.com/office/drawing/2014/main" id="{8EAD7B0A-7958-F44D-7A6F-F3EE30D42268}"/>
                </a:ext>
              </a:extLst>
            </p:cNvPr>
            <p:cNvSpPr>
              <a:spLocks/>
            </p:cNvSpPr>
            <p:nvPr/>
          </p:nvSpPr>
          <p:spPr bwMode="auto">
            <a:xfrm>
              <a:off x="-3420072" y="955814"/>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5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1"/>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1"/>
                    <a:pt x="12" y="2"/>
                  </a:cubicBezTo>
                  <a:cubicBezTo>
                    <a:pt x="13" y="2"/>
                    <a:pt x="13" y="2"/>
                    <a:pt x="13" y="3"/>
                  </a:cubicBezTo>
                  <a:cubicBezTo>
                    <a:pt x="13" y="3"/>
                    <a:pt x="14" y="4"/>
                    <a:pt x="14" y="4"/>
                  </a:cubicBezTo>
                  <a:cubicBezTo>
                    <a:pt x="14" y="5"/>
                    <a:pt x="14" y="5"/>
                    <a:pt x="14" y="5"/>
                  </a:cubicBezTo>
                  <a:cubicBezTo>
                    <a:pt x="14" y="6"/>
                    <a:pt x="14" y="6"/>
                    <a:pt x="14" y="7"/>
                  </a:cubicBezTo>
                  <a:cubicBezTo>
                    <a:pt x="14" y="7"/>
                    <a:pt x="14" y="8"/>
                    <a:pt x="14" y="8"/>
                  </a:cubicBezTo>
                  <a:cubicBezTo>
                    <a:pt x="14" y="9"/>
                    <a:pt x="14" y="9"/>
                    <a:pt x="14" y="10"/>
                  </a:cubicBezTo>
                  <a:cubicBezTo>
                    <a:pt x="14" y="10"/>
                    <a:pt x="13" y="10"/>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4" name="Freeform 304">
              <a:extLst>
                <a:ext uri="{FF2B5EF4-FFF2-40B4-BE49-F238E27FC236}">
                  <a16:creationId xmlns:a16="http://schemas.microsoft.com/office/drawing/2014/main" id="{37E03A79-1A5C-CA43-B95A-CB9DA022F809}"/>
                </a:ext>
              </a:extLst>
            </p:cNvPr>
            <p:cNvSpPr>
              <a:spLocks/>
            </p:cNvSpPr>
            <p:nvPr/>
          </p:nvSpPr>
          <p:spPr bwMode="auto">
            <a:xfrm>
              <a:off x="-3161115" y="951188"/>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4"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5" name="Freeform 305">
              <a:extLst>
                <a:ext uri="{FF2B5EF4-FFF2-40B4-BE49-F238E27FC236}">
                  <a16:creationId xmlns:a16="http://schemas.microsoft.com/office/drawing/2014/main" id="{4572DBB2-E1FE-B233-47DF-4A2992545671}"/>
                </a:ext>
              </a:extLst>
            </p:cNvPr>
            <p:cNvSpPr>
              <a:spLocks/>
            </p:cNvSpPr>
            <p:nvPr/>
          </p:nvSpPr>
          <p:spPr bwMode="auto">
            <a:xfrm>
              <a:off x="-2902159" y="951188"/>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5"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6" name="Freeform 306">
              <a:extLst>
                <a:ext uri="{FF2B5EF4-FFF2-40B4-BE49-F238E27FC236}">
                  <a16:creationId xmlns:a16="http://schemas.microsoft.com/office/drawing/2014/main" id="{B16C1A62-F0AE-108F-C138-1632130FD72D}"/>
                </a:ext>
              </a:extLst>
            </p:cNvPr>
            <p:cNvSpPr>
              <a:spLocks/>
            </p:cNvSpPr>
            <p:nvPr/>
          </p:nvSpPr>
          <p:spPr bwMode="auto">
            <a:xfrm>
              <a:off x="-2643202"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4"/>
                    <a:pt x="3" y="14"/>
                    <a:pt x="3" y="14"/>
                  </a:cubicBezTo>
                  <a:cubicBezTo>
                    <a:pt x="3"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7" name="Freeform 307">
              <a:extLst>
                <a:ext uri="{FF2B5EF4-FFF2-40B4-BE49-F238E27FC236}">
                  <a16:creationId xmlns:a16="http://schemas.microsoft.com/office/drawing/2014/main" id="{D0A20900-C4AF-8CA4-ACC2-B919409F73B3}"/>
                </a:ext>
              </a:extLst>
            </p:cNvPr>
            <p:cNvSpPr>
              <a:spLocks/>
            </p:cNvSpPr>
            <p:nvPr/>
          </p:nvSpPr>
          <p:spPr bwMode="auto">
            <a:xfrm>
              <a:off x="-2384247"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0"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8" name="Freeform 308">
              <a:extLst>
                <a:ext uri="{FF2B5EF4-FFF2-40B4-BE49-F238E27FC236}">
                  <a16:creationId xmlns:a16="http://schemas.microsoft.com/office/drawing/2014/main" id="{D8017AE2-E33E-8B63-F886-D13D51B2F9DF}"/>
                </a:ext>
              </a:extLst>
            </p:cNvPr>
            <p:cNvSpPr>
              <a:spLocks/>
            </p:cNvSpPr>
            <p:nvPr/>
          </p:nvSpPr>
          <p:spPr bwMode="auto">
            <a:xfrm>
              <a:off x="-2125290"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9" name="Freeform 309">
              <a:extLst>
                <a:ext uri="{FF2B5EF4-FFF2-40B4-BE49-F238E27FC236}">
                  <a16:creationId xmlns:a16="http://schemas.microsoft.com/office/drawing/2014/main" id="{55B64F16-6FE1-9361-8009-7EF869B59121}"/>
                </a:ext>
              </a:extLst>
            </p:cNvPr>
            <p:cNvSpPr>
              <a:spLocks/>
            </p:cNvSpPr>
            <p:nvPr/>
          </p:nvSpPr>
          <p:spPr bwMode="auto">
            <a:xfrm>
              <a:off x="-1866333"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0" name="Freeform 310">
              <a:extLst>
                <a:ext uri="{FF2B5EF4-FFF2-40B4-BE49-F238E27FC236}">
                  <a16:creationId xmlns:a16="http://schemas.microsoft.com/office/drawing/2014/main" id="{D41195AC-C19F-5CE1-BBC2-8136444C25B0}"/>
                </a:ext>
              </a:extLst>
            </p:cNvPr>
            <p:cNvSpPr>
              <a:spLocks/>
            </p:cNvSpPr>
            <p:nvPr/>
          </p:nvSpPr>
          <p:spPr bwMode="auto">
            <a:xfrm>
              <a:off x="-1607378"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1" name="Freeform 311">
              <a:extLst>
                <a:ext uri="{FF2B5EF4-FFF2-40B4-BE49-F238E27FC236}">
                  <a16:creationId xmlns:a16="http://schemas.microsoft.com/office/drawing/2014/main" id="{F37A5B2F-0B07-2FE2-9B04-727A162F6CEB}"/>
                </a:ext>
              </a:extLst>
            </p:cNvPr>
            <p:cNvSpPr>
              <a:spLocks/>
            </p:cNvSpPr>
            <p:nvPr/>
          </p:nvSpPr>
          <p:spPr bwMode="auto">
            <a:xfrm>
              <a:off x="-3939917" y="747635"/>
              <a:ext cx="77301" cy="61683"/>
            </a:xfrm>
            <a:custGeom>
              <a:avLst/>
              <a:gdLst>
                <a:gd name="T0" fmla="*/ 8 w 15"/>
                <a:gd name="T1" fmla="*/ 15 h 15"/>
                <a:gd name="T2" fmla="*/ 6 w 15"/>
                <a:gd name="T3" fmla="*/ 15 h 15"/>
                <a:gd name="T4" fmla="*/ 5 w 15"/>
                <a:gd name="T5" fmla="*/ 14 h 15"/>
                <a:gd name="T6" fmla="*/ 4 w 15"/>
                <a:gd name="T7" fmla="*/ 13 h 15"/>
                <a:gd name="T8" fmla="*/ 3 w 15"/>
                <a:gd name="T9" fmla="*/ 13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3 h 15"/>
                <a:gd name="T44" fmla="*/ 12 w 15"/>
                <a:gd name="T45" fmla="*/ 13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4"/>
                    <a:pt x="5" y="14"/>
                    <a:pt x="5" y="14"/>
                  </a:cubicBezTo>
                  <a:cubicBezTo>
                    <a:pt x="5" y="14"/>
                    <a:pt x="4" y="14"/>
                    <a:pt x="4" y="13"/>
                  </a:cubicBezTo>
                  <a:cubicBezTo>
                    <a:pt x="3" y="13"/>
                    <a:pt x="3" y="13"/>
                    <a:pt x="3" y="13"/>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1"/>
                    <a:pt x="6" y="0"/>
                    <a:pt x="6" y="0"/>
                  </a:cubicBezTo>
                  <a:cubicBezTo>
                    <a:pt x="7" y="0"/>
                    <a:pt x="8" y="0"/>
                    <a:pt x="9" y="0"/>
                  </a:cubicBezTo>
                  <a:cubicBezTo>
                    <a:pt x="10" y="0"/>
                    <a:pt x="10" y="1"/>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3"/>
                  </a:cubicBezTo>
                  <a:cubicBezTo>
                    <a:pt x="13" y="13"/>
                    <a:pt x="12" y="13"/>
                    <a:pt x="12" y="13"/>
                  </a:cubicBezTo>
                  <a:cubicBezTo>
                    <a:pt x="11" y="14"/>
                    <a:pt x="11" y="14"/>
                    <a:pt x="11" y="14"/>
                  </a:cubicBezTo>
                  <a:cubicBezTo>
                    <a:pt x="10" y="14"/>
                    <a:pt x="10" y="14"/>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2" name="Freeform 312">
              <a:extLst>
                <a:ext uri="{FF2B5EF4-FFF2-40B4-BE49-F238E27FC236}">
                  <a16:creationId xmlns:a16="http://schemas.microsoft.com/office/drawing/2014/main" id="{B924BCC6-99F1-CBBC-0146-3066FE07EC3A}"/>
                </a:ext>
              </a:extLst>
            </p:cNvPr>
            <p:cNvSpPr>
              <a:spLocks/>
            </p:cNvSpPr>
            <p:nvPr/>
          </p:nvSpPr>
          <p:spPr bwMode="auto">
            <a:xfrm>
              <a:off x="-3680960" y="747635"/>
              <a:ext cx="77301" cy="61683"/>
            </a:xfrm>
            <a:custGeom>
              <a:avLst/>
              <a:gdLst>
                <a:gd name="T0" fmla="*/ 7 w 15"/>
                <a:gd name="T1" fmla="*/ 15 h 15"/>
                <a:gd name="T2" fmla="*/ 2 w 15"/>
                <a:gd name="T3" fmla="*/ 13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7"/>
                  </a:cubicBezTo>
                  <a:cubicBezTo>
                    <a:pt x="0" y="7"/>
                    <a:pt x="0" y="6"/>
                    <a:pt x="0" y="6"/>
                  </a:cubicBezTo>
                  <a:cubicBezTo>
                    <a:pt x="0" y="6"/>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3" name="Freeform 313">
              <a:extLst>
                <a:ext uri="{FF2B5EF4-FFF2-40B4-BE49-F238E27FC236}">
                  <a16:creationId xmlns:a16="http://schemas.microsoft.com/office/drawing/2014/main" id="{F2402687-9AFC-487C-9991-F73DD7D5E50D}"/>
                </a:ext>
              </a:extLst>
            </p:cNvPr>
            <p:cNvSpPr>
              <a:spLocks/>
            </p:cNvSpPr>
            <p:nvPr/>
          </p:nvSpPr>
          <p:spPr bwMode="auto">
            <a:xfrm>
              <a:off x="-3420072" y="747635"/>
              <a:ext cx="69570" cy="61683"/>
            </a:xfrm>
            <a:custGeom>
              <a:avLst/>
              <a:gdLst>
                <a:gd name="T0" fmla="*/ 7 w 14"/>
                <a:gd name="T1" fmla="*/ 15 h 15"/>
                <a:gd name="T2" fmla="*/ 2 w 14"/>
                <a:gd name="T3" fmla="*/ 13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7"/>
                  </a:cubicBezTo>
                  <a:cubicBezTo>
                    <a:pt x="0" y="5"/>
                    <a:pt x="1" y="4"/>
                    <a:pt x="2" y="2"/>
                  </a:cubicBezTo>
                  <a:cubicBezTo>
                    <a:pt x="2" y="2"/>
                    <a:pt x="3" y="2"/>
                    <a:pt x="3" y="1"/>
                  </a:cubicBezTo>
                  <a:cubicBezTo>
                    <a:pt x="3" y="1"/>
                    <a:pt x="4" y="1"/>
                    <a:pt x="4" y="1"/>
                  </a:cubicBezTo>
                  <a:cubicBezTo>
                    <a:pt x="5" y="1"/>
                    <a:pt x="5" y="0"/>
                    <a:pt x="6" y="0"/>
                  </a:cubicBezTo>
                  <a:cubicBezTo>
                    <a:pt x="7" y="0"/>
                    <a:pt x="8" y="0"/>
                    <a:pt x="9" y="0"/>
                  </a:cubicBezTo>
                  <a:cubicBezTo>
                    <a:pt x="9" y="0"/>
                    <a:pt x="9" y="1"/>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4" name="Freeform 314">
              <a:extLst>
                <a:ext uri="{FF2B5EF4-FFF2-40B4-BE49-F238E27FC236}">
                  <a16:creationId xmlns:a16="http://schemas.microsoft.com/office/drawing/2014/main" id="{3BF164B2-CADF-2003-86BF-A9219DBF334E}"/>
                </a:ext>
              </a:extLst>
            </p:cNvPr>
            <p:cNvSpPr>
              <a:spLocks/>
            </p:cNvSpPr>
            <p:nvPr/>
          </p:nvSpPr>
          <p:spPr bwMode="auto">
            <a:xfrm>
              <a:off x="-3161115" y="747635"/>
              <a:ext cx="69570"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4"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4"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5" name="Freeform 315">
              <a:extLst>
                <a:ext uri="{FF2B5EF4-FFF2-40B4-BE49-F238E27FC236}">
                  <a16:creationId xmlns:a16="http://schemas.microsoft.com/office/drawing/2014/main" id="{46046263-C2EC-8395-F250-67F4E9ED8501}"/>
                </a:ext>
              </a:extLst>
            </p:cNvPr>
            <p:cNvSpPr>
              <a:spLocks/>
            </p:cNvSpPr>
            <p:nvPr/>
          </p:nvSpPr>
          <p:spPr bwMode="auto">
            <a:xfrm>
              <a:off x="-2902159" y="747635"/>
              <a:ext cx="71503"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5"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5"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6" name="Freeform 316">
              <a:extLst>
                <a:ext uri="{FF2B5EF4-FFF2-40B4-BE49-F238E27FC236}">
                  <a16:creationId xmlns:a16="http://schemas.microsoft.com/office/drawing/2014/main" id="{2C72BB19-2ED2-5086-FD5F-1CA6D8D928F9}"/>
                </a:ext>
              </a:extLst>
            </p:cNvPr>
            <p:cNvSpPr>
              <a:spLocks/>
            </p:cNvSpPr>
            <p:nvPr/>
          </p:nvSpPr>
          <p:spPr bwMode="auto">
            <a:xfrm>
              <a:off x="-2643202"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4"/>
                    <a:pt x="5" y="14"/>
                    <a:pt x="4" y="14"/>
                  </a:cubicBezTo>
                  <a:cubicBezTo>
                    <a:pt x="4" y="14"/>
                    <a:pt x="3" y="14"/>
                    <a:pt x="3" y="13"/>
                  </a:cubicBezTo>
                  <a:cubicBezTo>
                    <a:pt x="3"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7" name="Freeform 317">
              <a:extLst>
                <a:ext uri="{FF2B5EF4-FFF2-40B4-BE49-F238E27FC236}">
                  <a16:creationId xmlns:a16="http://schemas.microsoft.com/office/drawing/2014/main" id="{86D0E5B9-A711-1BDD-94AC-B176225AA27A}"/>
                </a:ext>
              </a:extLst>
            </p:cNvPr>
            <p:cNvSpPr>
              <a:spLocks/>
            </p:cNvSpPr>
            <p:nvPr/>
          </p:nvSpPr>
          <p:spPr bwMode="auto">
            <a:xfrm>
              <a:off x="-2384247"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0"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8" name="Freeform 318">
              <a:extLst>
                <a:ext uri="{FF2B5EF4-FFF2-40B4-BE49-F238E27FC236}">
                  <a16:creationId xmlns:a16="http://schemas.microsoft.com/office/drawing/2014/main" id="{8784B0C0-9678-B1F7-885E-57269617E735}"/>
                </a:ext>
              </a:extLst>
            </p:cNvPr>
            <p:cNvSpPr>
              <a:spLocks/>
            </p:cNvSpPr>
            <p:nvPr/>
          </p:nvSpPr>
          <p:spPr bwMode="auto">
            <a:xfrm>
              <a:off x="-2125290"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9" name="Freeform 319">
              <a:extLst>
                <a:ext uri="{FF2B5EF4-FFF2-40B4-BE49-F238E27FC236}">
                  <a16:creationId xmlns:a16="http://schemas.microsoft.com/office/drawing/2014/main" id="{5EE5725F-0433-BDA2-1995-F67A75790D85}"/>
                </a:ext>
              </a:extLst>
            </p:cNvPr>
            <p:cNvSpPr>
              <a:spLocks/>
            </p:cNvSpPr>
            <p:nvPr/>
          </p:nvSpPr>
          <p:spPr bwMode="auto">
            <a:xfrm>
              <a:off x="-1866333"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0" name="Freeform 320">
              <a:extLst>
                <a:ext uri="{FF2B5EF4-FFF2-40B4-BE49-F238E27FC236}">
                  <a16:creationId xmlns:a16="http://schemas.microsoft.com/office/drawing/2014/main" id="{2D8CB3CC-C3E7-DCC1-DAB3-337E7ECE04B8}"/>
                </a:ext>
              </a:extLst>
            </p:cNvPr>
            <p:cNvSpPr>
              <a:spLocks/>
            </p:cNvSpPr>
            <p:nvPr/>
          </p:nvSpPr>
          <p:spPr bwMode="auto">
            <a:xfrm>
              <a:off x="-1607378"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171" name="组合 170">
            <a:extLst>
              <a:ext uri="{FF2B5EF4-FFF2-40B4-BE49-F238E27FC236}">
                <a16:creationId xmlns:a16="http://schemas.microsoft.com/office/drawing/2014/main" id="{647143AF-B72F-A1E9-9178-3D962BDC332E}"/>
              </a:ext>
            </a:extLst>
          </p:cNvPr>
          <p:cNvGrpSpPr/>
          <p:nvPr/>
        </p:nvGrpSpPr>
        <p:grpSpPr>
          <a:xfrm>
            <a:off x="4288081" y="3995919"/>
            <a:ext cx="776869" cy="416098"/>
            <a:chOff x="-3939917" y="-274754"/>
            <a:chExt cx="2404042" cy="1287625"/>
          </a:xfrm>
          <a:solidFill>
            <a:schemeClr val="accent2">
              <a:lumMod val="40000"/>
              <a:lumOff val="60000"/>
              <a:alpha val="45000"/>
            </a:schemeClr>
          </a:solidFill>
        </p:grpSpPr>
        <p:sp>
          <p:nvSpPr>
            <p:cNvPr id="172" name="Freeform 251">
              <a:extLst>
                <a:ext uri="{FF2B5EF4-FFF2-40B4-BE49-F238E27FC236}">
                  <a16:creationId xmlns:a16="http://schemas.microsoft.com/office/drawing/2014/main" id="{90432762-956F-E21C-13B5-67BA0C119EB3}"/>
                </a:ext>
              </a:extLst>
            </p:cNvPr>
            <p:cNvSpPr>
              <a:spLocks/>
            </p:cNvSpPr>
            <p:nvPr/>
          </p:nvSpPr>
          <p:spPr bwMode="auto">
            <a:xfrm>
              <a:off x="-3939917" y="-274754"/>
              <a:ext cx="77301" cy="60141"/>
            </a:xfrm>
            <a:custGeom>
              <a:avLst/>
              <a:gdLst>
                <a:gd name="T0" fmla="*/ 8 w 15"/>
                <a:gd name="T1" fmla="*/ 15 h 15"/>
                <a:gd name="T2" fmla="*/ 6 w 15"/>
                <a:gd name="T3" fmla="*/ 14 h 15"/>
                <a:gd name="T4" fmla="*/ 5 w 15"/>
                <a:gd name="T5" fmla="*/ 14 h 15"/>
                <a:gd name="T6" fmla="*/ 4 w 15"/>
                <a:gd name="T7" fmla="*/ 13 h 15"/>
                <a:gd name="T8" fmla="*/ 3 w 15"/>
                <a:gd name="T9" fmla="*/ 12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2 h 15"/>
                <a:gd name="T44" fmla="*/ 12 w 15"/>
                <a:gd name="T45" fmla="*/ 13 h 15"/>
                <a:gd name="T46" fmla="*/ 11 w 15"/>
                <a:gd name="T47" fmla="*/ 14 h 15"/>
                <a:gd name="T48" fmla="*/ 9 w 15"/>
                <a:gd name="T49" fmla="*/ 14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4"/>
                  </a:cubicBezTo>
                  <a:cubicBezTo>
                    <a:pt x="6" y="14"/>
                    <a:pt x="5" y="14"/>
                    <a:pt x="5" y="14"/>
                  </a:cubicBezTo>
                  <a:cubicBezTo>
                    <a:pt x="5" y="14"/>
                    <a:pt x="4" y="14"/>
                    <a:pt x="4" y="13"/>
                  </a:cubicBezTo>
                  <a:cubicBezTo>
                    <a:pt x="3" y="13"/>
                    <a:pt x="3" y="13"/>
                    <a:pt x="3" y="12"/>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0"/>
                    <a:pt x="6" y="0"/>
                    <a:pt x="6" y="0"/>
                  </a:cubicBezTo>
                  <a:cubicBezTo>
                    <a:pt x="7" y="0"/>
                    <a:pt x="8" y="0"/>
                    <a:pt x="9" y="0"/>
                  </a:cubicBezTo>
                  <a:cubicBezTo>
                    <a:pt x="10" y="0"/>
                    <a:pt x="10" y="0"/>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2"/>
                  </a:cubicBezTo>
                  <a:cubicBezTo>
                    <a:pt x="13" y="13"/>
                    <a:pt x="12" y="13"/>
                    <a:pt x="12" y="13"/>
                  </a:cubicBezTo>
                  <a:cubicBezTo>
                    <a:pt x="11" y="14"/>
                    <a:pt x="11" y="14"/>
                    <a:pt x="11" y="14"/>
                  </a:cubicBezTo>
                  <a:cubicBezTo>
                    <a:pt x="10" y="14"/>
                    <a:pt x="10" y="14"/>
                    <a:pt x="9" y="14"/>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3" name="Freeform 252">
              <a:extLst>
                <a:ext uri="{FF2B5EF4-FFF2-40B4-BE49-F238E27FC236}">
                  <a16:creationId xmlns:a16="http://schemas.microsoft.com/office/drawing/2014/main" id="{6577DE9C-8664-81DC-1E37-D14C4571DC43}"/>
                </a:ext>
              </a:extLst>
            </p:cNvPr>
            <p:cNvSpPr>
              <a:spLocks/>
            </p:cNvSpPr>
            <p:nvPr/>
          </p:nvSpPr>
          <p:spPr bwMode="auto">
            <a:xfrm>
              <a:off x="-3680960" y="-274754"/>
              <a:ext cx="77301" cy="60141"/>
            </a:xfrm>
            <a:custGeom>
              <a:avLst/>
              <a:gdLst>
                <a:gd name="T0" fmla="*/ 7 w 15"/>
                <a:gd name="T1" fmla="*/ 15 h 15"/>
                <a:gd name="T2" fmla="*/ 2 w 15"/>
                <a:gd name="T3" fmla="*/ 12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2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2"/>
                  </a:cubicBezTo>
                  <a:cubicBezTo>
                    <a:pt x="1" y="11"/>
                    <a:pt x="0" y="9"/>
                    <a:pt x="0" y="7"/>
                  </a:cubicBezTo>
                  <a:cubicBezTo>
                    <a:pt x="0" y="7"/>
                    <a:pt x="0" y="6"/>
                    <a:pt x="0" y="6"/>
                  </a:cubicBezTo>
                  <a:cubicBezTo>
                    <a:pt x="0" y="5"/>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4" name="Freeform 253">
              <a:extLst>
                <a:ext uri="{FF2B5EF4-FFF2-40B4-BE49-F238E27FC236}">
                  <a16:creationId xmlns:a16="http://schemas.microsoft.com/office/drawing/2014/main" id="{758220BA-A374-35BA-9E61-E40B53DF8C20}"/>
                </a:ext>
              </a:extLst>
            </p:cNvPr>
            <p:cNvSpPr>
              <a:spLocks/>
            </p:cNvSpPr>
            <p:nvPr/>
          </p:nvSpPr>
          <p:spPr bwMode="auto">
            <a:xfrm>
              <a:off x="-3420072" y="-274754"/>
              <a:ext cx="69570" cy="60141"/>
            </a:xfrm>
            <a:custGeom>
              <a:avLst/>
              <a:gdLst>
                <a:gd name="T0" fmla="*/ 7 w 14"/>
                <a:gd name="T1" fmla="*/ 15 h 15"/>
                <a:gd name="T2" fmla="*/ 2 w 14"/>
                <a:gd name="T3" fmla="*/ 12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2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2"/>
                  </a:cubicBezTo>
                  <a:cubicBezTo>
                    <a:pt x="1" y="11"/>
                    <a:pt x="0" y="9"/>
                    <a:pt x="0" y="7"/>
                  </a:cubicBezTo>
                  <a:cubicBezTo>
                    <a:pt x="0" y="5"/>
                    <a:pt x="1" y="4"/>
                    <a:pt x="2" y="2"/>
                  </a:cubicBezTo>
                  <a:cubicBezTo>
                    <a:pt x="2" y="2"/>
                    <a:pt x="3" y="2"/>
                    <a:pt x="3" y="1"/>
                  </a:cubicBezTo>
                  <a:cubicBezTo>
                    <a:pt x="3" y="1"/>
                    <a:pt x="4" y="1"/>
                    <a:pt x="4" y="1"/>
                  </a:cubicBezTo>
                  <a:cubicBezTo>
                    <a:pt x="5" y="0"/>
                    <a:pt x="5" y="0"/>
                    <a:pt x="6" y="0"/>
                  </a:cubicBezTo>
                  <a:cubicBezTo>
                    <a:pt x="7" y="0"/>
                    <a:pt x="8" y="0"/>
                    <a:pt x="9" y="0"/>
                  </a:cubicBezTo>
                  <a:cubicBezTo>
                    <a:pt x="9" y="0"/>
                    <a:pt x="9" y="0"/>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5" name="Freeform 254">
              <a:extLst>
                <a:ext uri="{FF2B5EF4-FFF2-40B4-BE49-F238E27FC236}">
                  <a16:creationId xmlns:a16="http://schemas.microsoft.com/office/drawing/2014/main" id="{D2A996A8-BB22-CFCC-8AB9-1E7F0803C8BD}"/>
                </a:ext>
              </a:extLst>
            </p:cNvPr>
            <p:cNvSpPr>
              <a:spLocks/>
            </p:cNvSpPr>
            <p:nvPr/>
          </p:nvSpPr>
          <p:spPr bwMode="auto">
            <a:xfrm>
              <a:off x="-3161115" y="-274754"/>
              <a:ext cx="69570"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4"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4"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6" name="Freeform 255">
              <a:extLst>
                <a:ext uri="{FF2B5EF4-FFF2-40B4-BE49-F238E27FC236}">
                  <a16:creationId xmlns:a16="http://schemas.microsoft.com/office/drawing/2014/main" id="{BF5E5992-428F-EC7D-5C75-0D44894F15D1}"/>
                </a:ext>
              </a:extLst>
            </p:cNvPr>
            <p:cNvSpPr>
              <a:spLocks/>
            </p:cNvSpPr>
            <p:nvPr/>
          </p:nvSpPr>
          <p:spPr bwMode="auto">
            <a:xfrm>
              <a:off x="-2902159" y="-274754"/>
              <a:ext cx="71503"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5"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5"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7" name="Freeform 256">
              <a:extLst>
                <a:ext uri="{FF2B5EF4-FFF2-40B4-BE49-F238E27FC236}">
                  <a16:creationId xmlns:a16="http://schemas.microsoft.com/office/drawing/2014/main" id="{5D0353A0-4B1B-7B94-E2BB-15DDB6AA82D6}"/>
                </a:ext>
              </a:extLst>
            </p:cNvPr>
            <p:cNvSpPr>
              <a:spLocks/>
            </p:cNvSpPr>
            <p:nvPr/>
          </p:nvSpPr>
          <p:spPr bwMode="auto">
            <a:xfrm>
              <a:off x="-2643202"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4"/>
                  </a:cubicBezTo>
                  <a:cubicBezTo>
                    <a:pt x="5" y="14"/>
                    <a:pt x="5" y="14"/>
                    <a:pt x="4" y="14"/>
                  </a:cubicBezTo>
                  <a:cubicBezTo>
                    <a:pt x="4" y="14"/>
                    <a:pt x="3" y="14"/>
                    <a:pt x="3" y="13"/>
                  </a:cubicBezTo>
                  <a:cubicBezTo>
                    <a:pt x="3"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8" name="Freeform 257">
              <a:extLst>
                <a:ext uri="{FF2B5EF4-FFF2-40B4-BE49-F238E27FC236}">
                  <a16:creationId xmlns:a16="http://schemas.microsoft.com/office/drawing/2014/main" id="{3D878A6A-1D87-35BF-BAC3-B18BA537A123}"/>
                </a:ext>
              </a:extLst>
            </p:cNvPr>
            <p:cNvSpPr>
              <a:spLocks/>
            </p:cNvSpPr>
            <p:nvPr/>
          </p:nvSpPr>
          <p:spPr bwMode="auto">
            <a:xfrm>
              <a:off x="-2384247"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0"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9" name="Freeform 258">
              <a:extLst>
                <a:ext uri="{FF2B5EF4-FFF2-40B4-BE49-F238E27FC236}">
                  <a16:creationId xmlns:a16="http://schemas.microsoft.com/office/drawing/2014/main" id="{30C18279-9235-E09F-E416-63B6FD63DF6D}"/>
                </a:ext>
              </a:extLst>
            </p:cNvPr>
            <p:cNvSpPr>
              <a:spLocks/>
            </p:cNvSpPr>
            <p:nvPr/>
          </p:nvSpPr>
          <p:spPr bwMode="auto">
            <a:xfrm>
              <a:off x="-2125290"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0" name="Freeform 259">
              <a:extLst>
                <a:ext uri="{FF2B5EF4-FFF2-40B4-BE49-F238E27FC236}">
                  <a16:creationId xmlns:a16="http://schemas.microsoft.com/office/drawing/2014/main" id="{FDF7329D-5BF6-F9B9-ED79-A2ADEC6CB093}"/>
                </a:ext>
              </a:extLst>
            </p:cNvPr>
            <p:cNvSpPr>
              <a:spLocks/>
            </p:cNvSpPr>
            <p:nvPr/>
          </p:nvSpPr>
          <p:spPr bwMode="auto">
            <a:xfrm>
              <a:off x="-1866333"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1" name="Freeform 260">
              <a:extLst>
                <a:ext uri="{FF2B5EF4-FFF2-40B4-BE49-F238E27FC236}">
                  <a16:creationId xmlns:a16="http://schemas.microsoft.com/office/drawing/2014/main" id="{C035C4D5-895A-E414-3594-AB890B62F9E4}"/>
                </a:ext>
              </a:extLst>
            </p:cNvPr>
            <p:cNvSpPr>
              <a:spLocks/>
            </p:cNvSpPr>
            <p:nvPr/>
          </p:nvSpPr>
          <p:spPr bwMode="auto">
            <a:xfrm>
              <a:off x="-1607378"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2" name="Freeform 261">
              <a:extLst>
                <a:ext uri="{FF2B5EF4-FFF2-40B4-BE49-F238E27FC236}">
                  <a16:creationId xmlns:a16="http://schemas.microsoft.com/office/drawing/2014/main" id="{0DEB7FF7-82B3-28A3-5766-A20C785B1D67}"/>
                </a:ext>
              </a:extLst>
            </p:cNvPr>
            <p:cNvSpPr>
              <a:spLocks/>
            </p:cNvSpPr>
            <p:nvPr/>
          </p:nvSpPr>
          <p:spPr bwMode="auto">
            <a:xfrm>
              <a:off x="-3939917" y="-71201"/>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1 h 15"/>
                <a:gd name="T14" fmla="*/ 1 w 15"/>
                <a:gd name="T15" fmla="*/ 9 h 15"/>
                <a:gd name="T16" fmla="*/ 0 w 15"/>
                <a:gd name="T17" fmla="*/ 8 h 15"/>
                <a:gd name="T18" fmla="*/ 3 w 15"/>
                <a:gd name="T19" fmla="*/ 3 h 15"/>
                <a:gd name="T20" fmla="*/ 4 w 15"/>
                <a:gd name="T21" fmla="*/ 2 h 15"/>
                <a:gd name="T22" fmla="*/ 5 w 15"/>
                <a:gd name="T23" fmla="*/ 1 h 15"/>
                <a:gd name="T24" fmla="*/ 6 w 15"/>
                <a:gd name="T25" fmla="*/ 1 h 15"/>
                <a:gd name="T26" fmla="*/ 9 w 15"/>
                <a:gd name="T27" fmla="*/ 1 h 15"/>
                <a:gd name="T28" fmla="*/ 11 w 15"/>
                <a:gd name="T29" fmla="*/ 1 h 15"/>
                <a:gd name="T30" fmla="*/ 12 w 15"/>
                <a:gd name="T31" fmla="*/ 2 h 15"/>
                <a:gd name="T32" fmla="*/ 13 w 15"/>
                <a:gd name="T33" fmla="*/ 3 h 15"/>
                <a:gd name="T34" fmla="*/ 15 w 15"/>
                <a:gd name="T35" fmla="*/ 8 h 15"/>
                <a:gd name="T36" fmla="*/ 15 w 15"/>
                <a:gd name="T37" fmla="*/ 9 h 15"/>
                <a:gd name="T38" fmla="*/ 14 w 15"/>
                <a:gd name="T39" fmla="*/ 11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5"/>
                    <a:pt x="5" y="14"/>
                  </a:cubicBezTo>
                  <a:cubicBezTo>
                    <a:pt x="5" y="14"/>
                    <a:pt x="4" y="14"/>
                    <a:pt x="4" y="14"/>
                  </a:cubicBezTo>
                  <a:cubicBezTo>
                    <a:pt x="3" y="14"/>
                    <a:pt x="3" y="13"/>
                    <a:pt x="3" y="13"/>
                  </a:cubicBezTo>
                  <a:cubicBezTo>
                    <a:pt x="2" y="13"/>
                    <a:pt x="2" y="12"/>
                    <a:pt x="2" y="12"/>
                  </a:cubicBezTo>
                  <a:cubicBezTo>
                    <a:pt x="1" y="11"/>
                    <a:pt x="1" y="11"/>
                    <a:pt x="1" y="11"/>
                  </a:cubicBezTo>
                  <a:cubicBezTo>
                    <a:pt x="1" y="10"/>
                    <a:pt x="1" y="10"/>
                    <a:pt x="1" y="9"/>
                  </a:cubicBezTo>
                  <a:cubicBezTo>
                    <a:pt x="1" y="9"/>
                    <a:pt x="0" y="8"/>
                    <a:pt x="0" y="8"/>
                  </a:cubicBezTo>
                  <a:cubicBezTo>
                    <a:pt x="0" y="6"/>
                    <a:pt x="1" y="4"/>
                    <a:pt x="3" y="3"/>
                  </a:cubicBezTo>
                  <a:cubicBezTo>
                    <a:pt x="3" y="2"/>
                    <a:pt x="3" y="2"/>
                    <a:pt x="4" y="2"/>
                  </a:cubicBezTo>
                  <a:cubicBezTo>
                    <a:pt x="4" y="1"/>
                    <a:pt x="5" y="1"/>
                    <a:pt x="5" y="1"/>
                  </a:cubicBezTo>
                  <a:cubicBezTo>
                    <a:pt x="5" y="1"/>
                    <a:pt x="6" y="1"/>
                    <a:pt x="6" y="1"/>
                  </a:cubicBezTo>
                  <a:cubicBezTo>
                    <a:pt x="7" y="0"/>
                    <a:pt x="8" y="0"/>
                    <a:pt x="9" y="1"/>
                  </a:cubicBezTo>
                  <a:cubicBezTo>
                    <a:pt x="10" y="1"/>
                    <a:pt x="10" y="1"/>
                    <a:pt x="11" y="1"/>
                  </a:cubicBezTo>
                  <a:cubicBezTo>
                    <a:pt x="11" y="1"/>
                    <a:pt x="11" y="1"/>
                    <a:pt x="12" y="2"/>
                  </a:cubicBezTo>
                  <a:cubicBezTo>
                    <a:pt x="12" y="2"/>
                    <a:pt x="13" y="2"/>
                    <a:pt x="13" y="3"/>
                  </a:cubicBezTo>
                  <a:cubicBezTo>
                    <a:pt x="14" y="4"/>
                    <a:pt x="15" y="6"/>
                    <a:pt x="15" y="8"/>
                  </a:cubicBezTo>
                  <a:cubicBezTo>
                    <a:pt x="15" y="8"/>
                    <a:pt x="15" y="9"/>
                    <a:pt x="15" y="9"/>
                  </a:cubicBezTo>
                  <a:cubicBezTo>
                    <a:pt x="15" y="10"/>
                    <a:pt x="15" y="10"/>
                    <a:pt x="14" y="11"/>
                  </a:cubicBezTo>
                  <a:cubicBezTo>
                    <a:pt x="14" y="11"/>
                    <a:pt x="14" y="11"/>
                    <a:pt x="14" y="12"/>
                  </a:cubicBezTo>
                  <a:cubicBezTo>
                    <a:pt x="13" y="12"/>
                    <a:pt x="13" y="13"/>
                    <a:pt x="13" y="13"/>
                  </a:cubicBezTo>
                  <a:cubicBezTo>
                    <a:pt x="13" y="13"/>
                    <a:pt x="12" y="14"/>
                    <a:pt x="12" y="14"/>
                  </a:cubicBezTo>
                  <a:cubicBezTo>
                    <a:pt x="11" y="14"/>
                    <a:pt x="11" y="14"/>
                    <a:pt x="11" y="14"/>
                  </a:cubicBezTo>
                  <a:cubicBezTo>
                    <a:pt x="10" y="15"/>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3" name="Freeform 262">
              <a:extLst>
                <a:ext uri="{FF2B5EF4-FFF2-40B4-BE49-F238E27FC236}">
                  <a16:creationId xmlns:a16="http://schemas.microsoft.com/office/drawing/2014/main" id="{1FBFB5F9-BF52-E156-A7E0-6136337712BA}"/>
                </a:ext>
              </a:extLst>
            </p:cNvPr>
            <p:cNvSpPr>
              <a:spLocks/>
            </p:cNvSpPr>
            <p:nvPr/>
          </p:nvSpPr>
          <p:spPr bwMode="auto">
            <a:xfrm>
              <a:off x="-3680960" y="-71201"/>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3 h 15"/>
                <a:gd name="T14" fmla="*/ 7 w 15"/>
                <a:gd name="T15" fmla="*/ 0 h 15"/>
                <a:gd name="T16" fmla="*/ 13 w 15"/>
                <a:gd name="T17" fmla="*/ 3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2"/>
                    <a:pt x="0" y="10"/>
                    <a:pt x="0" y="8"/>
                  </a:cubicBezTo>
                  <a:cubicBezTo>
                    <a:pt x="0" y="7"/>
                    <a:pt x="0" y="7"/>
                    <a:pt x="0" y="6"/>
                  </a:cubicBezTo>
                  <a:cubicBezTo>
                    <a:pt x="0" y="6"/>
                    <a:pt x="1" y="5"/>
                    <a:pt x="1" y="5"/>
                  </a:cubicBezTo>
                  <a:cubicBezTo>
                    <a:pt x="1" y="5"/>
                    <a:pt x="1" y="4"/>
                    <a:pt x="1" y="4"/>
                  </a:cubicBezTo>
                  <a:cubicBezTo>
                    <a:pt x="2" y="3"/>
                    <a:pt x="2" y="3"/>
                    <a:pt x="2" y="3"/>
                  </a:cubicBezTo>
                  <a:cubicBezTo>
                    <a:pt x="4" y="1"/>
                    <a:pt x="6" y="0"/>
                    <a:pt x="7" y="0"/>
                  </a:cubicBezTo>
                  <a:cubicBezTo>
                    <a:pt x="9" y="0"/>
                    <a:pt x="11" y="1"/>
                    <a:pt x="13" y="3"/>
                  </a:cubicBezTo>
                  <a:cubicBezTo>
                    <a:pt x="14" y="4"/>
                    <a:pt x="15" y="6"/>
                    <a:pt x="15" y="8"/>
                  </a:cubicBezTo>
                  <a:cubicBezTo>
                    <a:pt x="15" y="10"/>
                    <a:pt x="14" y="12"/>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4" name="Freeform 263">
              <a:extLst>
                <a:ext uri="{FF2B5EF4-FFF2-40B4-BE49-F238E27FC236}">
                  <a16:creationId xmlns:a16="http://schemas.microsoft.com/office/drawing/2014/main" id="{E34794D3-80DA-97A5-16EF-5E94E98FB86C}"/>
                </a:ext>
              </a:extLst>
            </p:cNvPr>
            <p:cNvSpPr>
              <a:spLocks/>
            </p:cNvSpPr>
            <p:nvPr/>
          </p:nvSpPr>
          <p:spPr bwMode="auto">
            <a:xfrm>
              <a:off x="-3420072" y="-71201"/>
              <a:ext cx="69570" cy="60141"/>
            </a:xfrm>
            <a:custGeom>
              <a:avLst/>
              <a:gdLst>
                <a:gd name="T0" fmla="*/ 7 w 14"/>
                <a:gd name="T1" fmla="*/ 15 h 15"/>
                <a:gd name="T2" fmla="*/ 2 w 14"/>
                <a:gd name="T3" fmla="*/ 13 h 15"/>
                <a:gd name="T4" fmla="*/ 0 w 14"/>
                <a:gd name="T5" fmla="*/ 8 h 15"/>
                <a:gd name="T6" fmla="*/ 2 w 14"/>
                <a:gd name="T7" fmla="*/ 3 h 15"/>
                <a:gd name="T8" fmla="*/ 3 w 14"/>
                <a:gd name="T9" fmla="*/ 2 h 15"/>
                <a:gd name="T10" fmla="*/ 4 w 14"/>
                <a:gd name="T11" fmla="*/ 1 h 15"/>
                <a:gd name="T12" fmla="*/ 6 w 14"/>
                <a:gd name="T13" fmla="*/ 1 h 15"/>
                <a:gd name="T14" fmla="*/ 9 w 14"/>
                <a:gd name="T15" fmla="*/ 1 h 15"/>
                <a:gd name="T16" fmla="*/ 10 w 14"/>
                <a:gd name="T17" fmla="*/ 1 h 15"/>
                <a:gd name="T18" fmla="*/ 11 w 14"/>
                <a:gd name="T19" fmla="*/ 2 h 15"/>
                <a:gd name="T20" fmla="*/ 12 w 14"/>
                <a:gd name="T21" fmla="*/ 3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1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2"/>
                    <a:pt x="0" y="10"/>
                    <a:pt x="0" y="8"/>
                  </a:cubicBezTo>
                  <a:cubicBezTo>
                    <a:pt x="0" y="6"/>
                    <a:pt x="1" y="4"/>
                    <a:pt x="2" y="3"/>
                  </a:cubicBezTo>
                  <a:cubicBezTo>
                    <a:pt x="2" y="2"/>
                    <a:pt x="3" y="2"/>
                    <a:pt x="3" y="2"/>
                  </a:cubicBezTo>
                  <a:cubicBezTo>
                    <a:pt x="3" y="1"/>
                    <a:pt x="4" y="1"/>
                    <a:pt x="4" y="1"/>
                  </a:cubicBezTo>
                  <a:cubicBezTo>
                    <a:pt x="5" y="1"/>
                    <a:pt x="5" y="1"/>
                    <a:pt x="6" y="1"/>
                  </a:cubicBezTo>
                  <a:cubicBezTo>
                    <a:pt x="7" y="0"/>
                    <a:pt x="8" y="0"/>
                    <a:pt x="9" y="1"/>
                  </a:cubicBezTo>
                  <a:cubicBezTo>
                    <a:pt x="9" y="1"/>
                    <a:pt x="9" y="1"/>
                    <a:pt x="10" y="1"/>
                  </a:cubicBezTo>
                  <a:cubicBezTo>
                    <a:pt x="10" y="1"/>
                    <a:pt x="11" y="1"/>
                    <a:pt x="11" y="2"/>
                  </a:cubicBezTo>
                  <a:cubicBezTo>
                    <a:pt x="12" y="2"/>
                    <a:pt x="12" y="2"/>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5" name="Freeform 264">
              <a:extLst>
                <a:ext uri="{FF2B5EF4-FFF2-40B4-BE49-F238E27FC236}">
                  <a16:creationId xmlns:a16="http://schemas.microsoft.com/office/drawing/2014/main" id="{98C32076-A616-FB53-9ADB-988AEF333ACC}"/>
                </a:ext>
              </a:extLst>
            </p:cNvPr>
            <p:cNvSpPr>
              <a:spLocks/>
            </p:cNvSpPr>
            <p:nvPr/>
          </p:nvSpPr>
          <p:spPr bwMode="auto">
            <a:xfrm>
              <a:off x="-3161115" y="-71201"/>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4"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6" name="Freeform 265">
              <a:extLst>
                <a:ext uri="{FF2B5EF4-FFF2-40B4-BE49-F238E27FC236}">
                  <a16:creationId xmlns:a16="http://schemas.microsoft.com/office/drawing/2014/main" id="{ACD6409F-803D-F521-143B-EF4A353B0EFB}"/>
                </a:ext>
              </a:extLst>
            </p:cNvPr>
            <p:cNvSpPr>
              <a:spLocks/>
            </p:cNvSpPr>
            <p:nvPr/>
          </p:nvSpPr>
          <p:spPr bwMode="auto">
            <a:xfrm>
              <a:off x="-2902159" y="-71201"/>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5"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7" name="Freeform 266">
              <a:extLst>
                <a:ext uri="{FF2B5EF4-FFF2-40B4-BE49-F238E27FC236}">
                  <a16:creationId xmlns:a16="http://schemas.microsoft.com/office/drawing/2014/main" id="{2318885C-66E9-243E-044B-C255FE8159AA}"/>
                </a:ext>
              </a:extLst>
            </p:cNvPr>
            <p:cNvSpPr>
              <a:spLocks/>
            </p:cNvSpPr>
            <p:nvPr/>
          </p:nvSpPr>
          <p:spPr bwMode="auto">
            <a:xfrm>
              <a:off x="-2643202"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4"/>
                  </a:cubicBezTo>
                  <a:cubicBezTo>
                    <a:pt x="4" y="14"/>
                    <a:pt x="3" y="14"/>
                    <a:pt x="3" y="14"/>
                  </a:cubicBezTo>
                  <a:cubicBezTo>
                    <a:pt x="3"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8" name="Freeform 267">
              <a:extLst>
                <a:ext uri="{FF2B5EF4-FFF2-40B4-BE49-F238E27FC236}">
                  <a16:creationId xmlns:a16="http://schemas.microsoft.com/office/drawing/2014/main" id="{2B272DA3-2B44-F9C8-E265-D62CD638962E}"/>
                </a:ext>
              </a:extLst>
            </p:cNvPr>
            <p:cNvSpPr>
              <a:spLocks/>
            </p:cNvSpPr>
            <p:nvPr/>
          </p:nvSpPr>
          <p:spPr bwMode="auto">
            <a:xfrm>
              <a:off x="-2384247"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0"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9" name="Freeform 268">
              <a:extLst>
                <a:ext uri="{FF2B5EF4-FFF2-40B4-BE49-F238E27FC236}">
                  <a16:creationId xmlns:a16="http://schemas.microsoft.com/office/drawing/2014/main" id="{8C34B7DD-8C4E-1375-ECE5-8F5AAAB27C53}"/>
                </a:ext>
              </a:extLst>
            </p:cNvPr>
            <p:cNvSpPr>
              <a:spLocks/>
            </p:cNvSpPr>
            <p:nvPr/>
          </p:nvSpPr>
          <p:spPr bwMode="auto">
            <a:xfrm>
              <a:off x="-2125290"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0" name="Freeform 269">
              <a:extLst>
                <a:ext uri="{FF2B5EF4-FFF2-40B4-BE49-F238E27FC236}">
                  <a16:creationId xmlns:a16="http://schemas.microsoft.com/office/drawing/2014/main" id="{513C9C91-CC37-32B9-F3CE-5B636B589D66}"/>
                </a:ext>
              </a:extLst>
            </p:cNvPr>
            <p:cNvSpPr>
              <a:spLocks/>
            </p:cNvSpPr>
            <p:nvPr/>
          </p:nvSpPr>
          <p:spPr bwMode="auto">
            <a:xfrm>
              <a:off x="-1866333"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1" name="Freeform 270">
              <a:extLst>
                <a:ext uri="{FF2B5EF4-FFF2-40B4-BE49-F238E27FC236}">
                  <a16:creationId xmlns:a16="http://schemas.microsoft.com/office/drawing/2014/main" id="{749FB2F8-AD92-6A66-34D4-968C729E16D1}"/>
                </a:ext>
              </a:extLst>
            </p:cNvPr>
            <p:cNvSpPr>
              <a:spLocks/>
            </p:cNvSpPr>
            <p:nvPr/>
          </p:nvSpPr>
          <p:spPr bwMode="auto">
            <a:xfrm>
              <a:off x="-1607378"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2" name="Freeform 271">
              <a:extLst>
                <a:ext uri="{FF2B5EF4-FFF2-40B4-BE49-F238E27FC236}">
                  <a16:creationId xmlns:a16="http://schemas.microsoft.com/office/drawing/2014/main" id="{973BBB61-9D0D-8B68-4FB2-127C97C71807}"/>
                </a:ext>
              </a:extLst>
            </p:cNvPr>
            <p:cNvSpPr>
              <a:spLocks/>
            </p:cNvSpPr>
            <p:nvPr/>
          </p:nvSpPr>
          <p:spPr bwMode="auto">
            <a:xfrm>
              <a:off x="-3939917" y="13543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9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9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3"/>
                    <a:pt x="3" y="12"/>
                  </a:cubicBezTo>
                  <a:cubicBezTo>
                    <a:pt x="2" y="12"/>
                    <a:pt x="2" y="12"/>
                    <a:pt x="2" y="11"/>
                  </a:cubicBezTo>
                  <a:cubicBezTo>
                    <a:pt x="1" y="11"/>
                    <a:pt x="1" y="10"/>
                    <a:pt x="1" y="10"/>
                  </a:cubicBezTo>
                  <a:cubicBezTo>
                    <a:pt x="1" y="10"/>
                    <a:pt x="1" y="9"/>
                    <a:pt x="1" y="9"/>
                  </a:cubicBezTo>
                  <a:cubicBezTo>
                    <a:pt x="1" y="8"/>
                    <a:pt x="0" y="8"/>
                    <a:pt x="0" y="7"/>
                  </a:cubicBezTo>
                  <a:cubicBezTo>
                    <a:pt x="0" y="5"/>
                    <a:pt x="1" y="3"/>
                    <a:pt x="3" y="2"/>
                  </a:cubicBezTo>
                  <a:cubicBezTo>
                    <a:pt x="3" y="2"/>
                    <a:pt x="3" y="1"/>
                    <a:pt x="4" y="1"/>
                  </a:cubicBezTo>
                  <a:cubicBezTo>
                    <a:pt x="4" y="1"/>
                    <a:pt x="5" y="1"/>
                    <a:pt x="5" y="0"/>
                  </a:cubicBezTo>
                  <a:cubicBezTo>
                    <a:pt x="5" y="0"/>
                    <a:pt x="6" y="0"/>
                    <a:pt x="6" y="0"/>
                  </a:cubicBezTo>
                  <a:cubicBezTo>
                    <a:pt x="7" y="0"/>
                    <a:pt x="8" y="0"/>
                    <a:pt x="9" y="0"/>
                  </a:cubicBezTo>
                  <a:cubicBezTo>
                    <a:pt x="10" y="0"/>
                    <a:pt x="10" y="0"/>
                    <a:pt x="11" y="0"/>
                  </a:cubicBezTo>
                  <a:cubicBezTo>
                    <a:pt x="11" y="1"/>
                    <a:pt x="11" y="1"/>
                    <a:pt x="12" y="1"/>
                  </a:cubicBezTo>
                  <a:cubicBezTo>
                    <a:pt x="12" y="1"/>
                    <a:pt x="13" y="2"/>
                    <a:pt x="13" y="2"/>
                  </a:cubicBezTo>
                  <a:cubicBezTo>
                    <a:pt x="14" y="3"/>
                    <a:pt x="15" y="5"/>
                    <a:pt x="15" y="7"/>
                  </a:cubicBezTo>
                  <a:cubicBezTo>
                    <a:pt x="15" y="8"/>
                    <a:pt x="15" y="8"/>
                    <a:pt x="15" y="9"/>
                  </a:cubicBezTo>
                  <a:cubicBezTo>
                    <a:pt x="15" y="9"/>
                    <a:pt x="15" y="10"/>
                    <a:pt x="14" y="10"/>
                  </a:cubicBezTo>
                  <a:cubicBezTo>
                    <a:pt x="14" y="10"/>
                    <a:pt x="14" y="11"/>
                    <a:pt x="14" y="11"/>
                  </a:cubicBezTo>
                  <a:cubicBezTo>
                    <a:pt x="13" y="12"/>
                    <a:pt x="13" y="12"/>
                    <a:pt x="13" y="12"/>
                  </a:cubicBezTo>
                  <a:cubicBezTo>
                    <a:pt x="13" y="13"/>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3" name="Freeform 272">
              <a:extLst>
                <a:ext uri="{FF2B5EF4-FFF2-40B4-BE49-F238E27FC236}">
                  <a16:creationId xmlns:a16="http://schemas.microsoft.com/office/drawing/2014/main" id="{AE37261F-3DF5-1E6A-B8D4-36D65AA553F1}"/>
                </a:ext>
              </a:extLst>
            </p:cNvPr>
            <p:cNvSpPr>
              <a:spLocks/>
            </p:cNvSpPr>
            <p:nvPr/>
          </p:nvSpPr>
          <p:spPr bwMode="auto">
            <a:xfrm>
              <a:off x="-3680960" y="13543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4"/>
                    <a:pt x="2" y="12"/>
                  </a:cubicBezTo>
                  <a:cubicBezTo>
                    <a:pt x="1" y="11"/>
                    <a:pt x="0" y="9"/>
                    <a:pt x="0" y="7"/>
                  </a:cubicBezTo>
                  <a:cubicBezTo>
                    <a:pt x="0" y="7"/>
                    <a:pt x="0" y="6"/>
                    <a:pt x="0" y="6"/>
                  </a:cubicBezTo>
                  <a:cubicBezTo>
                    <a:pt x="0" y="5"/>
                    <a:pt x="1" y="5"/>
                    <a:pt x="1" y="4"/>
                  </a:cubicBezTo>
                  <a:cubicBezTo>
                    <a:pt x="1" y="4"/>
                    <a:pt x="1" y="4"/>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4" name="Freeform 273">
              <a:extLst>
                <a:ext uri="{FF2B5EF4-FFF2-40B4-BE49-F238E27FC236}">
                  <a16:creationId xmlns:a16="http://schemas.microsoft.com/office/drawing/2014/main" id="{986803FE-CE27-36FB-D883-D4E69151790F}"/>
                </a:ext>
              </a:extLst>
            </p:cNvPr>
            <p:cNvSpPr>
              <a:spLocks/>
            </p:cNvSpPr>
            <p:nvPr/>
          </p:nvSpPr>
          <p:spPr bwMode="auto">
            <a:xfrm>
              <a:off x="-3420072" y="13543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9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4"/>
                    <a:pt x="2" y="12"/>
                  </a:cubicBezTo>
                  <a:cubicBezTo>
                    <a:pt x="1" y="11"/>
                    <a:pt x="0" y="9"/>
                    <a:pt x="0" y="7"/>
                  </a:cubicBezTo>
                  <a:cubicBezTo>
                    <a:pt x="0" y="5"/>
                    <a:pt x="1" y="3"/>
                    <a:pt x="2" y="2"/>
                  </a:cubicBezTo>
                  <a:cubicBezTo>
                    <a:pt x="2" y="2"/>
                    <a:pt x="3" y="1"/>
                    <a:pt x="3" y="1"/>
                  </a:cubicBezTo>
                  <a:cubicBezTo>
                    <a:pt x="3" y="1"/>
                    <a:pt x="4" y="1"/>
                    <a:pt x="4" y="0"/>
                  </a:cubicBezTo>
                  <a:cubicBezTo>
                    <a:pt x="5" y="0"/>
                    <a:pt x="5" y="0"/>
                    <a:pt x="6" y="0"/>
                  </a:cubicBezTo>
                  <a:cubicBezTo>
                    <a:pt x="7" y="0"/>
                    <a:pt x="8" y="0"/>
                    <a:pt x="9" y="0"/>
                  </a:cubicBezTo>
                  <a:cubicBezTo>
                    <a:pt x="9" y="0"/>
                    <a:pt x="9" y="0"/>
                    <a:pt x="10" y="0"/>
                  </a:cubicBezTo>
                  <a:cubicBezTo>
                    <a:pt x="10" y="1"/>
                    <a:pt x="11" y="1"/>
                    <a:pt x="11" y="1"/>
                  </a:cubicBezTo>
                  <a:cubicBezTo>
                    <a:pt x="12" y="1"/>
                    <a:pt x="12" y="2"/>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5" name="Freeform 274">
              <a:extLst>
                <a:ext uri="{FF2B5EF4-FFF2-40B4-BE49-F238E27FC236}">
                  <a16:creationId xmlns:a16="http://schemas.microsoft.com/office/drawing/2014/main" id="{B25D4BE8-FC71-7349-09F8-AD873A11774F}"/>
                </a:ext>
              </a:extLst>
            </p:cNvPr>
            <p:cNvSpPr>
              <a:spLocks/>
            </p:cNvSpPr>
            <p:nvPr/>
          </p:nvSpPr>
          <p:spPr bwMode="auto">
            <a:xfrm>
              <a:off x="-3161115" y="135435"/>
              <a:ext cx="69570"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4"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4"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6" name="Freeform 275">
              <a:extLst>
                <a:ext uri="{FF2B5EF4-FFF2-40B4-BE49-F238E27FC236}">
                  <a16:creationId xmlns:a16="http://schemas.microsoft.com/office/drawing/2014/main" id="{3FC7C782-4757-E4CE-A4BC-2E8C50219A20}"/>
                </a:ext>
              </a:extLst>
            </p:cNvPr>
            <p:cNvSpPr>
              <a:spLocks/>
            </p:cNvSpPr>
            <p:nvPr/>
          </p:nvSpPr>
          <p:spPr bwMode="auto">
            <a:xfrm>
              <a:off x="-2902159" y="135435"/>
              <a:ext cx="71503"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5"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5"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7" name="Freeform 276">
              <a:extLst>
                <a:ext uri="{FF2B5EF4-FFF2-40B4-BE49-F238E27FC236}">
                  <a16:creationId xmlns:a16="http://schemas.microsoft.com/office/drawing/2014/main" id="{85FF3E39-3352-6CB6-954C-4517A0679EA1}"/>
                </a:ext>
              </a:extLst>
            </p:cNvPr>
            <p:cNvSpPr>
              <a:spLocks/>
            </p:cNvSpPr>
            <p:nvPr/>
          </p:nvSpPr>
          <p:spPr bwMode="auto">
            <a:xfrm>
              <a:off x="-2643202"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6" y="14"/>
                  </a:cubicBezTo>
                  <a:cubicBezTo>
                    <a:pt x="5" y="14"/>
                    <a:pt x="5" y="14"/>
                    <a:pt x="4" y="14"/>
                  </a:cubicBezTo>
                  <a:cubicBezTo>
                    <a:pt x="4" y="14"/>
                    <a:pt x="3" y="13"/>
                    <a:pt x="3" y="13"/>
                  </a:cubicBezTo>
                  <a:cubicBezTo>
                    <a:pt x="3"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8" name="Freeform 277">
              <a:extLst>
                <a:ext uri="{FF2B5EF4-FFF2-40B4-BE49-F238E27FC236}">
                  <a16:creationId xmlns:a16="http://schemas.microsoft.com/office/drawing/2014/main" id="{8D708489-BA50-6FF4-D24F-351537A23F3C}"/>
                </a:ext>
              </a:extLst>
            </p:cNvPr>
            <p:cNvSpPr>
              <a:spLocks/>
            </p:cNvSpPr>
            <p:nvPr/>
          </p:nvSpPr>
          <p:spPr bwMode="auto">
            <a:xfrm>
              <a:off x="-2384247"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0"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9" name="Freeform 278">
              <a:extLst>
                <a:ext uri="{FF2B5EF4-FFF2-40B4-BE49-F238E27FC236}">
                  <a16:creationId xmlns:a16="http://schemas.microsoft.com/office/drawing/2014/main" id="{DF8A0396-71FF-B83F-0F14-71D27E7E6851}"/>
                </a:ext>
              </a:extLst>
            </p:cNvPr>
            <p:cNvSpPr>
              <a:spLocks/>
            </p:cNvSpPr>
            <p:nvPr/>
          </p:nvSpPr>
          <p:spPr bwMode="auto">
            <a:xfrm>
              <a:off x="-2125290"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0" name="Freeform 279">
              <a:extLst>
                <a:ext uri="{FF2B5EF4-FFF2-40B4-BE49-F238E27FC236}">
                  <a16:creationId xmlns:a16="http://schemas.microsoft.com/office/drawing/2014/main" id="{F40883F8-BE4C-9620-B53E-DE2D0FFA1F67}"/>
                </a:ext>
              </a:extLst>
            </p:cNvPr>
            <p:cNvSpPr>
              <a:spLocks/>
            </p:cNvSpPr>
            <p:nvPr/>
          </p:nvSpPr>
          <p:spPr bwMode="auto">
            <a:xfrm>
              <a:off x="-1866333"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1" name="Freeform 280">
              <a:extLst>
                <a:ext uri="{FF2B5EF4-FFF2-40B4-BE49-F238E27FC236}">
                  <a16:creationId xmlns:a16="http://schemas.microsoft.com/office/drawing/2014/main" id="{DBBF0FD4-02FD-1758-FD05-CA724C1C59A1}"/>
                </a:ext>
              </a:extLst>
            </p:cNvPr>
            <p:cNvSpPr>
              <a:spLocks/>
            </p:cNvSpPr>
            <p:nvPr/>
          </p:nvSpPr>
          <p:spPr bwMode="auto">
            <a:xfrm>
              <a:off x="-1607378"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2" name="Freeform 281">
              <a:extLst>
                <a:ext uri="{FF2B5EF4-FFF2-40B4-BE49-F238E27FC236}">
                  <a16:creationId xmlns:a16="http://schemas.microsoft.com/office/drawing/2014/main" id="{E8528303-BCB9-8746-8AA2-A7E613657712}"/>
                </a:ext>
              </a:extLst>
            </p:cNvPr>
            <p:cNvSpPr>
              <a:spLocks/>
            </p:cNvSpPr>
            <p:nvPr/>
          </p:nvSpPr>
          <p:spPr bwMode="auto">
            <a:xfrm>
              <a:off x="-3939917" y="338988"/>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0 h 15"/>
                <a:gd name="T14" fmla="*/ 1 w 15"/>
                <a:gd name="T15" fmla="*/ 9 h 15"/>
                <a:gd name="T16" fmla="*/ 0 w 15"/>
                <a:gd name="T17" fmla="*/ 8 h 15"/>
                <a:gd name="T18" fmla="*/ 3 w 15"/>
                <a:gd name="T19" fmla="*/ 2 h 15"/>
                <a:gd name="T20" fmla="*/ 4 w 15"/>
                <a:gd name="T21" fmla="*/ 2 h 15"/>
                <a:gd name="T22" fmla="*/ 5 w 15"/>
                <a:gd name="T23" fmla="*/ 1 h 15"/>
                <a:gd name="T24" fmla="*/ 6 w 15"/>
                <a:gd name="T25" fmla="*/ 0 h 15"/>
                <a:gd name="T26" fmla="*/ 9 w 15"/>
                <a:gd name="T27" fmla="*/ 0 h 15"/>
                <a:gd name="T28" fmla="*/ 11 w 15"/>
                <a:gd name="T29" fmla="*/ 1 h 15"/>
                <a:gd name="T30" fmla="*/ 12 w 15"/>
                <a:gd name="T31" fmla="*/ 2 h 15"/>
                <a:gd name="T32" fmla="*/ 13 w 15"/>
                <a:gd name="T33" fmla="*/ 2 h 15"/>
                <a:gd name="T34" fmla="*/ 15 w 15"/>
                <a:gd name="T35" fmla="*/ 8 h 15"/>
                <a:gd name="T36" fmla="*/ 15 w 15"/>
                <a:gd name="T37" fmla="*/ 9 h 15"/>
                <a:gd name="T38" fmla="*/ 14 w 15"/>
                <a:gd name="T39" fmla="*/ 10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4"/>
                    <a:pt x="5" y="14"/>
                  </a:cubicBezTo>
                  <a:cubicBezTo>
                    <a:pt x="5" y="14"/>
                    <a:pt x="4" y="14"/>
                    <a:pt x="4" y="14"/>
                  </a:cubicBezTo>
                  <a:cubicBezTo>
                    <a:pt x="3" y="13"/>
                    <a:pt x="3" y="13"/>
                    <a:pt x="3" y="13"/>
                  </a:cubicBezTo>
                  <a:cubicBezTo>
                    <a:pt x="2" y="12"/>
                    <a:pt x="2" y="12"/>
                    <a:pt x="2" y="12"/>
                  </a:cubicBezTo>
                  <a:cubicBezTo>
                    <a:pt x="1" y="11"/>
                    <a:pt x="1" y="11"/>
                    <a:pt x="1" y="10"/>
                  </a:cubicBezTo>
                  <a:cubicBezTo>
                    <a:pt x="1" y="10"/>
                    <a:pt x="1" y="9"/>
                    <a:pt x="1" y="9"/>
                  </a:cubicBezTo>
                  <a:cubicBezTo>
                    <a:pt x="1" y="9"/>
                    <a:pt x="0" y="8"/>
                    <a:pt x="0" y="8"/>
                  </a:cubicBezTo>
                  <a:cubicBezTo>
                    <a:pt x="0" y="6"/>
                    <a:pt x="1" y="4"/>
                    <a:pt x="3" y="2"/>
                  </a:cubicBezTo>
                  <a:cubicBezTo>
                    <a:pt x="3" y="2"/>
                    <a:pt x="3" y="2"/>
                    <a:pt x="4" y="2"/>
                  </a:cubicBezTo>
                  <a:cubicBezTo>
                    <a:pt x="4" y="1"/>
                    <a:pt x="5" y="1"/>
                    <a:pt x="5" y="1"/>
                  </a:cubicBezTo>
                  <a:cubicBezTo>
                    <a:pt x="5" y="1"/>
                    <a:pt x="6" y="1"/>
                    <a:pt x="6" y="0"/>
                  </a:cubicBezTo>
                  <a:cubicBezTo>
                    <a:pt x="7" y="0"/>
                    <a:pt x="8" y="0"/>
                    <a:pt x="9" y="0"/>
                  </a:cubicBezTo>
                  <a:cubicBezTo>
                    <a:pt x="10" y="1"/>
                    <a:pt x="10" y="1"/>
                    <a:pt x="11" y="1"/>
                  </a:cubicBezTo>
                  <a:cubicBezTo>
                    <a:pt x="11" y="1"/>
                    <a:pt x="11" y="1"/>
                    <a:pt x="12" y="2"/>
                  </a:cubicBezTo>
                  <a:cubicBezTo>
                    <a:pt x="12" y="2"/>
                    <a:pt x="13" y="2"/>
                    <a:pt x="13" y="2"/>
                  </a:cubicBezTo>
                  <a:cubicBezTo>
                    <a:pt x="14" y="4"/>
                    <a:pt x="15" y="6"/>
                    <a:pt x="15" y="8"/>
                  </a:cubicBezTo>
                  <a:cubicBezTo>
                    <a:pt x="15" y="8"/>
                    <a:pt x="15" y="9"/>
                    <a:pt x="15" y="9"/>
                  </a:cubicBezTo>
                  <a:cubicBezTo>
                    <a:pt x="15" y="9"/>
                    <a:pt x="15" y="10"/>
                    <a:pt x="14" y="10"/>
                  </a:cubicBezTo>
                  <a:cubicBezTo>
                    <a:pt x="14" y="11"/>
                    <a:pt x="14" y="11"/>
                    <a:pt x="14" y="12"/>
                  </a:cubicBezTo>
                  <a:cubicBezTo>
                    <a:pt x="13" y="12"/>
                    <a:pt x="13" y="12"/>
                    <a:pt x="13" y="13"/>
                  </a:cubicBezTo>
                  <a:cubicBezTo>
                    <a:pt x="13" y="13"/>
                    <a:pt x="12" y="13"/>
                    <a:pt x="12" y="14"/>
                  </a:cubicBezTo>
                  <a:cubicBezTo>
                    <a:pt x="11" y="14"/>
                    <a:pt x="11" y="14"/>
                    <a:pt x="11" y="14"/>
                  </a:cubicBezTo>
                  <a:cubicBezTo>
                    <a:pt x="10" y="14"/>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3" name="Freeform 282">
              <a:extLst>
                <a:ext uri="{FF2B5EF4-FFF2-40B4-BE49-F238E27FC236}">
                  <a16:creationId xmlns:a16="http://schemas.microsoft.com/office/drawing/2014/main" id="{2BEE6D50-A50C-40B7-0082-6A384600A1E7}"/>
                </a:ext>
              </a:extLst>
            </p:cNvPr>
            <p:cNvSpPr>
              <a:spLocks/>
            </p:cNvSpPr>
            <p:nvPr/>
          </p:nvSpPr>
          <p:spPr bwMode="auto">
            <a:xfrm>
              <a:off x="-3680960" y="338988"/>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2 h 15"/>
                <a:gd name="T14" fmla="*/ 7 w 15"/>
                <a:gd name="T15" fmla="*/ 0 h 15"/>
                <a:gd name="T16" fmla="*/ 13 w 15"/>
                <a:gd name="T17" fmla="*/ 2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8"/>
                  </a:cubicBezTo>
                  <a:cubicBezTo>
                    <a:pt x="0" y="7"/>
                    <a:pt x="0" y="7"/>
                    <a:pt x="0" y="6"/>
                  </a:cubicBezTo>
                  <a:cubicBezTo>
                    <a:pt x="0" y="6"/>
                    <a:pt x="1" y="5"/>
                    <a:pt x="1" y="5"/>
                  </a:cubicBezTo>
                  <a:cubicBezTo>
                    <a:pt x="1" y="4"/>
                    <a:pt x="1" y="4"/>
                    <a:pt x="1" y="4"/>
                  </a:cubicBezTo>
                  <a:cubicBezTo>
                    <a:pt x="2" y="3"/>
                    <a:pt x="2" y="3"/>
                    <a:pt x="2" y="2"/>
                  </a:cubicBezTo>
                  <a:cubicBezTo>
                    <a:pt x="4" y="1"/>
                    <a:pt x="6" y="0"/>
                    <a:pt x="7" y="0"/>
                  </a:cubicBezTo>
                  <a:cubicBezTo>
                    <a:pt x="9" y="0"/>
                    <a:pt x="11" y="1"/>
                    <a:pt x="13" y="2"/>
                  </a:cubicBezTo>
                  <a:cubicBezTo>
                    <a:pt x="14" y="4"/>
                    <a:pt x="15" y="6"/>
                    <a:pt x="15" y="8"/>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4" name="Freeform 283">
              <a:extLst>
                <a:ext uri="{FF2B5EF4-FFF2-40B4-BE49-F238E27FC236}">
                  <a16:creationId xmlns:a16="http://schemas.microsoft.com/office/drawing/2014/main" id="{77A83B7C-3EB7-D5C8-670E-DEA09098303A}"/>
                </a:ext>
              </a:extLst>
            </p:cNvPr>
            <p:cNvSpPr>
              <a:spLocks/>
            </p:cNvSpPr>
            <p:nvPr/>
          </p:nvSpPr>
          <p:spPr bwMode="auto">
            <a:xfrm>
              <a:off x="-3420072" y="338988"/>
              <a:ext cx="69570" cy="60141"/>
            </a:xfrm>
            <a:custGeom>
              <a:avLst/>
              <a:gdLst>
                <a:gd name="T0" fmla="*/ 7 w 14"/>
                <a:gd name="T1" fmla="*/ 15 h 15"/>
                <a:gd name="T2" fmla="*/ 2 w 14"/>
                <a:gd name="T3" fmla="*/ 13 h 15"/>
                <a:gd name="T4" fmla="*/ 0 w 14"/>
                <a:gd name="T5" fmla="*/ 8 h 15"/>
                <a:gd name="T6" fmla="*/ 2 w 14"/>
                <a:gd name="T7" fmla="*/ 2 h 15"/>
                <a:gd name="T8" fmla="*/ 3 w 14"/>
                <a:gd name="T9" fmla="*/ 2 h 15"/>
                <a:gd name="T10" fmla="*/ 4 w 14"/>
                <a:gd name="T11" fmla="*/ 1 h 15"/>
                <a:gd name="T12" fmla="*/ 6 w 14"/>
                <a:gd name="T13" fmla="*/ 0 h 15"/>
                <a:gd name="T14" fmla="*/ 9 w 14"/>
                <a:gd name="T15" fmla="*/ 0 h 15"/>
                <a:gd name="T16" fmla="*/ 10 w 14"/>
                <a:gd name="T17" fmla="*/ 1 h 15"/>
                <a:gd name="T18" fmla="*/ 11 w 14"/>
                <a:gd name="T19" fmla="*/ 2 h 15"/>
                <a:gd name="T20" fmla="*/ 12 w 14"/>
                <a:gd name="T21" fmla="*/ 2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0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8"/>
                  </a:cubicBezTo>
                  <a:cubicBezTo>
                    <a:pt x="0" y="6"/>
                    <a:pt x="1" y="4"/>
                    <a:pt x="2" y="2"/>
                  </a:cubicBezTo>
                  <a:cubicBezTo>
                    <a:pt x="2" y="2"/>
                    <a:pt x="3" y="2"/>
                    <a:pt x="3" y="2"/>
                  </a:cubicBezTo>
                  <a:cubicBezTo>
                    <a:pt x="3" y="1"/>
                    <a:pt x="4" y="1"/>
                    <a:pt x="4" y="1"/>
                  </a:cubicBezTo>
                  <a:cubicBezTo>
                    <a:pt x="5" y="1"/>
                    <a:pt x="5" y="1"/>
                    <a:pt x="6" y="0"/>
                  </a:cubicBezTo>
                  <a:cubicBezTo>
                    <a:pt x="7" y="0"/>
                    <a:pt x="8" y="0"/>
                    <a:pt x="9" y="0"/>
                  </a:cubicBezTo>
                  <a:cubicBezTo>
                    <a:pt x="9" y="1"/>
                    <a:pt x="9" y="1"/>
                    <a:pt x="10" y="1"/>
                  </a:cubicBezTo>
                  <a:cubicBezTo>
                    <a:pt x="10" y="1"/>
                    <a:pt x="11" y="1"/>
                    <a:pt x="11" y="2"/>
                  </a:cubicBezTo>
                  <a:cubicBezTo>
                    <a:pt x="12" y="2"/>
                    <a:pt x="12" y="2"/>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5" name="Freeform 284">
              <a:extLst>
                <a:ext uri="{FF2B5EF4-FFF2-40B4-BE49-F238E27FC236}">
                  <a16:creationId xmlns:a16="http://schemas.microsoft.com/office/drawing/2014/main" id="{0BE0DC24-464B-AC6E-5859-A5166C8528BE}"/>
                </a:ext>
              </a:extLst>
            </p:cNvPr>
            <p:cNvSpPr>
              <a:spLocks/>
            </p:cNvSpPr>
            <p:nvPr/>
          </p:nvSpPr>
          <p:spPr bwMode="auto">
            <a:xfrm>
              <a:off x="-3161115" y="338988"/>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4"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6" name="Freeform 285">
              <a:extLst>
                <a:ext uri="{FF2B5EF4-FFF2-40B4-BE49-F238E27FC236}">
                  <a16:creationId xmlns:a16="http://schemas.microsoft.com/office/drawing/2014/main" id="{E5332AA3-E884-7D2B-56EA-D95FED34C247}"/>
                </a:ext>
              </a:extLst>
            </p:cNvPr>
            <p:cNvSpPr>
              <a:spLocks/>
            </p:cNvSpPr>
            <p:nvPr/>
          </p:nvSpPr>
          <p:spPr bwMode="auto">
            <a:xfrm>
              <a:off x="-2902159" y="338988"/>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5"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7" name="Freeform 286">
              <a:extLst>
                <a:ext uri="{FF2B5EF4-FFF2-40B4-BE49-F238E27FC236}">
                  <a16:creationId xmlns:a16="http://schemas.microsoft.com/office/drawing/2014/main" id="{55B81404-237B-27A6-4CC9-9C9DEC554E18}"/>
                </a:ext>
              </a:extLst>
            </p:cNvPr>
            <p:cNvSpPr>
              <a:spLocks/>
            </p:cNvSpPr>
            <p:nvPr/>
          </p:nvSpPr>
          <p:spPr bwMode="auto">
            <a:xfrm>
              <a:off x="-2643202"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4"/>
                    <a:pt x="4" y="14"/>
                  </a:cubicBezTo>
                  <a:cubicBezTo>
                    <a:pt x="4" y="14"/>
                    <a:pt x="3" y="14"/>
                    <a:pt x="3" y="14"/>
                  </a:cubicBezTo>
                  <a:cubicBezTo>
                    <a:pt x="3"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8" name="Freeform 287">
              <a:extLst>
                <a:ext uri="{FF2B5EF4-FFF2-40B4-BE49-F238E27FC236}">
                  <a16:creationId xmlns:a16="http://schemas.microsoft.com/office/drawing/2014/main" id="{2DC29F4A-6A44-EF71-B8AD-86E8EBF6B618}"/>
                </a:ext>
              </a:extLst>
            </p:cNvPr>
            <p:cNvSpPr>
              <a:spLocks/>
            </p:cNvSpPr>
            <p:nvPr/>
          </p:nvSpPr>
          <p:spPr bwMode="auto">
            <a:xfrm>
              <a:off x="-2384247"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0"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9" name="Freeform 288">
              <a:extLst>
                <a:ext uri="{FF2B5EF4-FFF2-40B4-BE49-F238E27FC236}">
                  <a16:creationId xmlns:a16="http://schemas.microsoft.com/office/drawing/2014/main" id="{0CB2AB18-7680-AC97-6D14-2E8AE35523AE}"/>
                </a:ext>
              </a:extLst>
            </p:cNvPr>
            <p:cNvSpPr>
              <a:spLocks/>
            </p:cNvSpPr>
            <p:nvPr/>
          </p:nvSpPr>
          <p:spPr bwMode="auto">
            <a:xfrm>
              <a:off x="-2125290"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0" name="Freeform 289">
              <a:extLst>
                <a:ext uri="{FF2B5EF4-FFF2-40B4-BE49-F238E27FC236}">
                  <a16:creationId xmlns:a16="http://schemas.microsoft.com/office/drawing/2014/main" id="{ED18FA6A-AA37-42C5-2235-F9915FAF16A1}"/>
                </a:ext>
              </a:extLst>
            </p:cNvPr>
            <p:cNvSpPr>
              <a:spLocks/>
            </p:cNvSpPr>
            <p:nvPr/>
          </p:nvSpPr>
          <p:spPr bwMode="auto">
            <a:xfrm>
              <a:off x="-1866333"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1" name="Freeform 290">
              <a:extLst>
                <a:ext uri="{FF2B5EF4-FFF2-40B4-BE49-F238E27FC236}">
                  <a16:creationId xmlns:a16="http://schemas.microsoft.com/office/drawing/2014/main" id="{EC7CE5BA-FA56-5876-4371-702748A33B50}"/>
                </a:ext>
              </a:extLst>
            </p:cNvPr>
            <p:cNvSpPr>
              <a:spLocks/>
            </p:cNvSpPr>
            <p:nvPr/>
          </p:nvSpPr>
          <p:spPr bwMode="auto">
            <a:xfrm>
              <a:off x="-1607378"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2" name="Freeform 291">
              <a:extLst>
                <a:ext uri="{FF2B5EF4-FFF2-40B4-BE49-F238E27FC236}">
                  <a16:creationId xmlns:a16="http://schemas.microsoft.com/office/drawing/2014/main" id="{5D2A8490-19C8-1BFE-601A-004338E60EDF}"/>
                </a:ext>
              </a:extLst>
            </p:cNvPr>
            <p:cNvSpPr>
              <a:spLocks/>
            </p:cNvSpPr>
            <p:nvPr/>
          </p:nvSpPr>
          <p:spPr bwMode="auto">
            <a:xfrm>
              <a:off x="-3939917" y="54562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2"/>
                    <a:pt x="3" y="12"/>
                  </a:cubicBezTo>
                  <a:cubicBezTo>
                    <a:pt x="2" y="12"/>
                    <a:pt x="2" y="11"/>
                    <a:pt x="2" y="11"/>
                  </a:cubicBezTo>
                  <a:cubicBezTo>
                    <a:pt x="1" y="11"/>
                    <a:pt x="1" y="10"/>
                    <a:pt x="1" y="10"/>
                  </a:cubicBezTo>
                  <a:cubicBezTo>
                    <a:pt x="1" y="9"/>
                    <a:pt x="1" y="9"/>
                    <a:pt x="1" y="8"/>
                  </a:cubicBezTo>
                  <a:cubicBezTo>
                    <a:pt x="1" y="8"/>
                    <a:pt x="0" y="7"/>
                    <a:pt x="0" y="7"/>
                  </a:cubicBezTo>
                  <a:cubicBezTo>
                    <a:pt x="0" y="5"/>
                    <a:pt x="1" y="3"/>
                    <a:pt x="3" y="2"/>
                  </a:cubicBezTo>
                  <a:cubicBezTo>
                    <a:pt x="3" y="2"/>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2"/>
                    <a:pt x="13" y="2"/>
                  </a:cubicBezTo>
                  <a:cubicBezTo>
                    <a:pt x="14" y="3"/>
                    <a:pt x="15" y="5"/>
                    <a:pt x="15" y="7"/>
                  </a:cubicBezTo>
                  <a:cubicBezTo>
                    <a:pt x="15" y="7"/>
                    <a:pt x="15" y="8"/>
                    <a:pt x="15" y="8"/>
                  </a:cubicBezTo>
                  <a:cubicBezTo>
                    <a:pt x="15" y="9"/>
                    <a:pt x="15" y="9"/>
                    <a:pt x="14" y="10"/>
                  </a:cubicBezTo>
                  <a:cubicBezTo>
                    <a:pt x="14" y="10"/>
                    <a:pt x="14" y="11"/>
                    <a:pt x="14" y="11"/>
                  </a:cubicBezTo>
                  <a:cubicBezTo>
                    <a:pt x="13" y="11"/>
                    <a:pt x="13" y="12"/>
                    <a:pt x="13" y="12"/>
                  </a:cubicBezTo>
                  <a:cubicBezTo>
                    <a:pt x="13" y="12"/>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3" name="Freeform 292">
              <a:extLst>
                <a:ext uri="{FF2B5EF4-FFF2-40B4-BE49-F238E27FC236}">
                  <a16:creationId xmlns:a16="http://schemas.microsoft.com/office/drawing/2014/main" id="{3489AE73-E437-A18B-AD0A-903FFF493CBC}"/>
                </a:ext>
              </a:extLst>
            </p:cNvPr>
            <p:cNvSpPr>
              <a:spLocks/>
            </p:cNvSpPr>
            <p:nvPr/>
          </p:nvSpPr>
          <p:spPr bwMode="auto">
            <a:xfrm>
              <a:off x="-3680960" y="54562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7"/>
                    <a:pt x="0" y="6"/>
                    <a:pt x="0" y="6"/>
                  </a:cubicBezTo>
                  <a:cubicBezTo>
                    <a:pt x="0" y="5"/>
                    <a:pt x="1" y="5"/>
                    <a:pt x="1" y="4"/>
                  </a:cubicBezTo>
                  <a:cubicBezTo>
                    <a:pt x="1" y="4"/>
                    <a:pt x="1" y="3"/>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4" name="Freeform 293">
              <a:extLst>
                <a:ext uri="{FF2B5EF4-FFF2-40B4-BE49-F238E27FC236}">
                  <a16:creationId xmlns:a16="http://schemas.microsoft.com/office/drawing/2014/main" id="{3A99E818-98B8-354B-B778-41378E2A8BF5}"/>
                </a:ext>
              </a:extLst>
            </p:cNvPr>
            <p:cNvSpPr>
              <a:spLocks/>
            </p:cNvSpPr>
            <p:nvPr/>
          </p:nvSpPr>
          <p:spPr bwMode="auto">
            <a:xfrm>
              <a:off x="-3420072" y="54562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2"/>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2"/>
                    <a:pt x="12" y="2"/>
                  </a:cubicBezTo>
                  <a:cubicBezTo>
                    <a:pt x="13" y="2"/>
                    <a:pt x="13" y="3"/>
                    <a:pt x="13" y="3"/>
                  </a:cubicBezTo>
                  <a:cubicBezTo>
                    <a:pt x="13" y="3"/>
                    <a:pt x="14" y="4"/>
                    <a:pt x="14" y="4"/>
                  </a:cubicBezTo>
                  <a:cubicBezTo>
                    <a:pt x="14" y="5"/>
                    <a:pt x="14" y="5"/>
                    <a:pt x="14" y="6"/>
                  </a:cubicBezTo>
                  <a:cubicBezTo>
                    <a:pt x="14" y="6"/>
                    <a:pt x="14" y="7"/>
                    <a:pt x="14" y="7"/>
                  </a:cubicBezTo>
                  <a:cubicBezTo>
                    <a:pt x="14" y="7"/>
                    <a:pt x="14" y="8"/>
                    <a:pt x="14" y="8"/>
                  </a:cubicBezTo>
                  <a:cubicBezTo>
                    <a:pt x="14" y="9"/>
                    <a:pt x="14" y="9"/>
                    <a:pt x="14" y="10"/>
                  </a:cubicBezTo>
                  <a:cubicBezTo>
                    <a:pt x="14" y="10"/>
                    <a:pt x="13" y="11"/>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5" name="Freeform 294">
              <a:extLst>
                <a:ext uri="{FF2B5EF4-FFF2-40B4-BE49-F238E27FC236}">
                  <a16:creationId xmlns:a16="http://schemas.microsoft.com/office/drawing/2014/main" id="{2B7BA295-22B5-CA94-D83A-F52CCC14BB1E}"/>
                </a:ext>
              </a:extLst>
            </p:cNvPr>
            <p:cNvSpPr>
              <a:spLocks/>
            </p:cNvSpPr>
            <p:nvPr/>
          </p:nvSpPr>
          <p:spPr bwMode="auto">
            <a:xfrm>
              <a:off x="-3161115" y="540999"/>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4"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6" name="Freeform 295">
              <a:extLst>
                <a:ext uri="{FF2B5EF4-FFF2-40B4-BE49-F238E27FC236}">
                  <a16:creationId xmlns:a16="http://schemas.microsoft.com/office/drawing/2014/main" id="{9C6AF22D-C3A9-0E86-7EBD-A8A28A24B4C3}"/>
                </a:ext>
              </a:extLst>
            </p:cNvPr>
            <p:cNvSpPr>
              <a:spLocks/>
            </p:cNvSpPr>
            <p:nvPr/>
          </p:nvSpPr>
          <p:spPr bwMode="auto">
            <a:xfrm>
              <a:off x="-2902159" y="540999"/>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5"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7" name="Freeform 296">
              <a:extLst>
                <a:ext uri="{FF2B5EF4-FFF2-40B4-BE49-F238E27FC236}">
                  <a16:creationId xmlns:a16="http://schemas.microsoft.com/office/drawing/2014/main" id="{A00260A1-E670-0121-9F24-84C0BCED2C5B}"/>
                </a:ext>
              </a:extLst>
            </p:cNvPr>
            <p:cNvSpPr>
              <a:spLocks/>
            </p:cNvSpPr>
            <p:nvPr/>
          </p:nvSpPr>
          <p:spPr bwMode="auto">
            <a:xfrm>
              <a:off x="-2643202"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5"/>
                    <a:pt x="3" y="14"/>
                    <a:pt x="3" y="14"/>
                  </a:cubicBezTo>
                  <a:cubicBezTo>
                    <a:pt x="3"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8" name="Freeform 297">
              <a:extLst>
                <a:ext uri="{FF2B5EF4-FFF2-40B4-BE49-F238E27FC236}">
                  <a16:creationId xmlns:a16="http://schemas.microsoft.com/office/drawing/2014/main" id="{369EB230-D562-66FA-4BE8-E6CD40E6F3B1}"/>
                </a:ext>
              </a:extLst>
            </p:cNvPr>
            <p:cNvSpPr>
              <a:spLocks/>
            </p:cNvSpPr>
            <p:nvPr/>
          </p:nvSpPr>
          <p:spPr bwMode="auto">
            <a:xfrm>
              <a:off x="-2384247"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0"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19" name="Freeform 298">
              <a:extLst>
                <a:ext uri="{FF2B5EF4-FFF2-40B4-BE49-F238E27FC236}">
                  <a16:creationId xmlns:a16="http://schemas.microsoft.com/office/drawing/2014/main" id="{7480EB00-4076-73E5-0B3D-3A7977271346}"/>
                </a:ext>
              </a:extLst>
            </p:cNvPr>
            <p:cNvSpPr>
              <a:spLocks/>
            </p:cNvSpPr>
            <p:nvPr/>
          </p:nvSpPr>
          <p:spPr bwMode="auto">
            <a:xfrm>
              <a:off x="-2125290"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0" name="Freeform 299">
              <a:extLst>
                <a:ext uri="{FF2B5EF4-FFF2-40B4-BE49-F238E27FC236}">
                  <a16:creationId xmlns:a16="http://schemas.microsoft.com/office/drawing/2014/main" id="{5970A735-5B49-D094-D32C-E3489F666881}"/>
                </a:ext>
              </a:extLst>
            </p:cNvPr>
            <p:cNvSpPr>
              <a:spLocks/>
            </p:cNvSpPr>
            <p:nvPr/>
          </p:nvSpPr>
          <p:spPr bwMode="auto">
            <a:xfrm>
              <a:off x="-1866333"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1" name="Freeform 300">
              <a:extLst>
                <a:ext uri="{FF2B5EF4-FFF2-40B4-BE49-F238E27FC236}">
                  <a16:creationId xmlns:a16="http://schemas.microsoft.com/office/drawing/2014/main" id="{BA225AB4-74EC-095C-98E7-40510ECEFA1B}"/>
                </a:ext>
              </a:extLst>
            </p:cNvPr>
            <p:cNvSpPr>
              <a:spLocks/>
            </p:cNvSpPr>
            <p:nvPr/>
          </p:nvSpPr>
          <p:spPr bwMode="auto">
            <a:xfrm>
              <a:off x="-1607378"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2" name="Freeform 301">
              <a:extLst>
                <a:ext uri="{FF2B5EF4-FFF2-40B4-BE49-F238E27FC236}">
                  <a16:creationId xmlns:a16="http://schemas.microsoft.com/office/drawing/2014/main" id="{CEE3727E-4E5D-D040-A182-C8434EEC320E}"/>
                </a:ext>
              </a:extLst>
            </p:cNvPr>
            <p:cNvSpPr>
              <a:spLocks/>
            </p:cNvSpPr>
            <p:nvPr/>
          </p:nvSpPr>
          <p:spPr bwMode="auto">
            <a:xfrm>
              <a:off x="-3939917" y="955814"/>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3"/>
                    <a:pt x="4" y="13"/>
                    <a:pt x="4" y="13"/>
                  </a:cubicBezTo>
                  <a:cubicBezTo>
                    <a:pt x="3" y="13"/>
                    <a:pt x="3" y="12"/>
                    <a:pt x="3" y="12"/>
                  </a:cubicBezTo>
                  <a:cubicBezTo>
                    <a:pt x="2" y="12"/>
                    <a:pt x="2" y="11"/>
                    <a:pt x="2" y="11"/>
                  </a:cubicBezTo>
                  <a:cubicBezTo>
                    <a:pt x="1" y="10"/>
                    <a:pt x="1" y="10"/>
                    <a:pt x="1" y="10"/>
                  </a:cubicBezTo>
                  <a:cubicBezTo>
                    <a:pt x="1" y="9"/>
                    <a:pt x="1" y="9"/>
                    <a:pt x="1" y="8"/>
                  </a:cubicBezTo>
                  <a:cubicBezTo>
                    <a:pt x="1" y="8"/>
                    <a:pt x="0" y="7"/>
                    <a:pt x="0" y="7"/>
                  </a:cubicBezTo>
                  <a:cubicBezTo>
                    <a:pt x="0" y="5"/>
                    <a:pt x="1" y="3"/>
                    <a:pt x="3" y="2"/>
                  </a:cubicBezTo>
                  <a:cubicBezTo>
                    <a:pt x="3" y="1"/>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1"/>
                    <a:pt x="13" y="2"/>
                  </a:cubicBezTo>
                  <a:cubicBezTo>
                    <a:pt x="14" y="3"/>
                    <a:pt x="15" y="5"/>
                    <a:pt x="15" y="7"/>
                  </a:cubicBezTo>
                  <a:cubicBezTo>
                    <a:pt x="15" y="7"/>
                    <a:pt x="15" y="8"/>
                    <a:pt x="15" y="8"/>
                  </a:cubicBezTo>
                  <a:cubicBezTo>
                    <a:pt x="15" y="9"/>
                    <a:pt x="15" y="9"/>
                    <a:pt x="14" y="10"/>
                  </a:cubicBezTo>
                  <a:cubicBezTo>
                    <a:pt x="14" y="10"/>
                    <a:pt x="14" y="10"/>
                    <a:pt x="14" y="11"/>
                  </a:cubicBezTo>
                  <a:cubicBezTo>
                    <a:pt x="13" y="11"/>
                    <a:pt x="13" y="12"/>
                    <a:pt x="13" y="12"/>
                  </a:cubicBezTo>
                  <a:cubicBezTo>
                    <a:pt x="13" y="12"/>
                    <a:pt x="12" y="13"/>
                    <a:pt x="12" y="13"/>
                  </a:cubicBezTo>
                  <a:cubicBezTo>
                    <a:pt x="11" y="13"/>
                    <a:pt x="11" y="13"/>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3" name="Freeform 302">
              <a:extLst>
                <a:ext uri="{FF2B5EF4-FFF2-40B4-BE49-F238E27FC236}">
                  <a16:creationId xmlns:a16="http://schemas.microsoft.com/office/drawing/2014/main" id="{341ABE4C-26D6-B10C-E134-8ED5D02698F0}"/>
                </a:ext>
              </a:extLst>
            </p:cNvPr>
            <p:cNvSpPr>
              <a:spLocks/>
            </p:cNvSpPr>
            <p:nvPr/>
          </p:nvSpPr>
          <p:spPr bwMode="auto">
            <a:xfrm>
              <a:off x="-3680960" y="955814"/>
              <a:ext cx="77301" cy="57057"/>
            </a:xfrm>
            <a:custGeom>
              <a:avLst/>
              <a:gdLst>
                <a:gd name="T0" fmla="*/ 7 w 15"/>
                <a:gd name="T1" fmla="*/ 14 h 14"/>
                <a:gd name="T2" fmla="*/ 2 w 15"/>
                <a:gd name="T3" fmla="*/ 12 h 14"/>
                <a:gd name="T4" fmla="*/ 0 w 15"/>
                <a:gd name="T5" fmla="*/ 7 h 14"/>
                <a:gd name="T6" fmla="*/ 0 w 15"/>
                <a:gd name="T7" fmla="*/ 5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6"/>
                    <a:pt x="0" y="6"/>
                    <a:pt x="0" y="5"/>
                  </a:cubicBezTo>
                  <a:cubicBezTo>
                    <a:pt x="0" y="5"/>
                    <a:pt x="1" y="5"/>
                    <a:pt x="1" y="4"/>
                  </a:cubicBezTo>
                  <a:cubicBezTo>
                    <a:pt x="1" y="4"/>
                    <a:pt x="1" y="3"/>
                    <a:pt x="1" y="3"/>
                  </a:cubicBezTo>
                  <a:cubicBezTo>
                    <a:pt x="2" y="2"/>
                    <a:pt x="2" y="2"/>
                    <a:pt x="2" y="2"/>
                  </a:cubicBezTo>
                  <a:cubicBezTo>
                    <a:pt x="4" y="0"/>
                    <a:pt x="6" y="0"/>
                    <a:pt x="7" y="0"/>
                  </a:cubicBezTo>
                  <a:cubicBezTo>
                    <a:pt x="9" y="0"/>
                    <a:pt x="11" y="0"/>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4" name="Freeform 303">
              <a:extLst>
                <a:ext uri="{FF2B5EF4-FFF2-40B4-BE49-F238E27FC236}">
                  <a16:creationId xmlns:a16="http://schemas.microsoft.com/office/drawing/2014/main" id="{A03C0DEB-7E3D-1CF1-1E2A-243A0AAA37C5}"/>
                </a:ext>
              </a:extLst>
            </p:cNvPr>
            <p:cNvSpPr>
              <a:spLocks/>
            </p:cNvSpPr>
            <p:nvPr/>
          </p:nvSpPr>
          <p:spPr bwMode="auto">
            <a:xfrm>
              <a:off x="-3420072" y="955814"/>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5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1"/>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1"/>
                    <a:pt x="12" y="2"/>
                  </a:cubicBezTo>
                  <a:cubicBezTo>
                    <a:pt x="13" y="2"/>
                    <a:pt x="13" y="2"/>
                    <a:pt x="13" y="3"/>
                  </a:cubicBezTo>
                  <a:cubicBezTo>
                    <a:pt x="13" y="3"/>
                    <a:pt x="14" y="4"/>
                    <a:pt x="14" y="4"/>
                  </a:cubicBezTo>
                  <a:cubicBezTo>
                    <a:pt x="14" y="5"/>
                    <a:pt x="14" y="5"/>
                    <a:pt x="14" y="5"/>
                  </a:cubicBezTo>
                  <a:cubicBezTo>
                    <a:pt x="14" y="6"/>
                    <a:pt x="14" y="6"/>
                    <a:pt x="14" y="7"/>
                  </a:cubicBezTo>
                  <a:cubicBezTo>
                    <a:pt x="14" y="7"/>
                    <a:pt x="14" y="8"/>
                    <a:pt x="14" y="8"/>
                  </a:cubicBezTo>
                  <a:cubicBezTo>
                    <a:pt x="14" y="9"/>
                    <a:pt x="14" y="9"/>
                    <a:pt x="14" y="10"/>
                  </a:cubicBezTo>
                  <a:cubicBezTo>
                    <a:pt x="14" y="10"/>
                    <a:pt x="13" y="10"/>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5" name="Freeform 304">
              <a:extLst>
                <a:ext uri="{FF2B5EF4-FFF2-40B4-BE49-F238E27FC236}">
                  <a16:creationId xmlns:a16="http://schemas.microsoft.com/office/drawing/2014/main" id="{E2DB1D2F-9DE8-64A5-0122-CA5EB820E0FC}"/>
                </a:ext>
              </a:extLst>
            </p:cNvPr>
            <p:cNvSpPr>
              <a:spLocks/>
            </p:cNvSpPr>
            <p:nvPr/>
          </p:nvSpPr>
          <p:spPr bwMode="auto">
            <a:xfrm>
              <a:off x="-3161115" y="951188"/>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4"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6" name="Freeform 305">
              <a:extLst>
                <a:ext uri="{FF2B5EF4-FFF2-40B4-BE49-F238E27FC236}">
                  <a16:creationId xmlns:a16="http://schemas.microsoft.com/office/drawing/2014/main" id="{8453237E-8A9C-6D3D-1094-5AF58AB12677}"/>
                </a:ext>
              </a:extLst>
            </p:cNvPr>
            <p:cNvSpPr>
              <a:spLocks/>
            </p:cNvSpPr>
            <p:nvPr/>
          </p:nvSpPr>
          <p:spPr bwMode="auto">
            <a:xfrm>
              <a:off x="-2902159" y="951188"/>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5"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7" name="Freeform 306">
              <a:extLst>
                <a:ext uri="{FF2B5EF4-FFF2-40B4-BE49-F238E27FC236}">
                  <a16:creationId xmlns:a16="http://schemas.microsoft.com/office/drawing/2014/main" id="{520709B6-2A47-AC3E-E4C2-3A6E5E1777F3}"/>
                </a:ext>
              </a:extLst>
            </p:cNvPr>
            <p:cNvSpPr>
              <a:spLocks/>
            </p:cNvSpPr>
            <p:nvPr/>
          </p:nvSpPr>
          <p:spPr bwMode="auto">
            <a:xfrm>
              <a:off x="-2643202"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4"/>
                    <a:pt x="3" y="14"/>
                    <a:pt x="3" y="14"/>
                  </a:cubicBezTo>
                  <a:cubicBezTo>
                    <a:pt x="3"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8" name="Freeform 307">
              <a:extLst>
                <a:ext uri="{FF2B5EF4-FFF2-40B4-BE49-F238E27FC236}">
                  <a16:creationId xmlns:a16="http://schemas.microsoft.com/office/drawing/2014/main" id="{E198A28B-BCAF-25D8-86E1-3BEE1BD3C2C5}"/>
                </a:ext>
              </a:extLst>
            </p:cNvPr>
            <p:cNvSpPr>
              <a:spLocks/>
            </p:cNvSpPr>
            <p:nvPr/>
          </p:nvSpPr>
          <p:spPr bwMode="auto">
            <a:xfrm>
              <a:off x="-2384247"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0"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9" name="Freeform 308">
              <a:extLst>
                <a:ext uri="{FF2B5EF4-FFF2-40B4-BE49-F238E27FC236}">
                  <a16:creationId xmlns:a16="http://schemas.microsoft.com/office/drawing/2014/main" id="{D4F28662-1D5F-4063-37D8-C37CF4AD3400}"/>
                </a:ext>
              </a:extLst>
            </p:cNvPr>
            <p:cNvSpPr>
              <a:spLocks/>
            </p:cNvSpPr>
            <p:nvPr/>
          </p:nvSpPr>
          <p:spPr bwMode="auto">
            <a:xfrm>
              <a:off x="-2125290"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0" name="Freeform 309">
              <a:extLst>
                <a:ext uri="{FF2B5EF4-FFF2-40B4-BE49-F238E27FC236}">
                  <a16:creationId xmlns:a16="http://schemas.microsoft.com/office/drawing/2014/main" id="{3996AAF5-C059-67DD-1F46-CD64B8E1F06C}"/>
                </a:ext>
              </a:extLst>
            </p:cNvPr>
            <p:cNvSpPr>
              <a:spLocks/>
            </p:cNvSpPr>
            <p:nvPr/>
          </p:nvSpPr>
          <p:spPr bwMode="auto">
            <a:xfrm>
              <a:off x="-1866333"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1" name="Freeform 310">
              <a:extLst>
                <a:ext uri="{FF2B5EF4-FFF2-40B4-BE49-F238E27FC236}">
                  <a16:creationId xmlns:a16="http://schemas.microsoft.com/office/drawing/2014/main" id="{9C531FA0-20E1-9AFE-1343-7882164F2BF7}"/>
                </a:ext>
              </a:extLst>
            </p:cNvPr>
            <p:cNvSpPr>
              <a:spLocks/>
            </p:cNvSpPr>
            <p:nvPr/>
          </p:nvSpPr>
          <p:spPr bwMode="auto">
            <a:xfrm>
              <a:off x="-1607378"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2" name="Freeform 311">
              <a:extLst>
                <a:ext uri="{FF2B5EF4-FFF2-40B4-BE49-F238E27FC236}">
                  <a16:creationId xmlns:a16="http://schemas.microsoft.com/office/drawing/2014/main" id="{E3033906-8658-58AF-EEF9-F5B629D17DD7}"/>
                </a:ext>
              </a:extLst>
            </p:cNvPr>
            <p:cNvSpPr>
              <a:spLocks/>
            </p:cNvSpPr>
            <p:nvPr/>
          </p:nvSpPr>
          <p:spPr bwMode="auto">
            <a:xfrm>
              <a:off x="-3939917" y="747635"/>
              <a:ext cx="77301" cy="61683"/>
            </a:xfrm>
            <a:custGeom>
              <a:avLst/>
              <a:gdLst>
                <a:gd name="T0" fmla="*/ 8 w 15"/>
                <a:gd name="T1" fmla="*/ 15 h 15"/>
                <a:gd name="T2" fmla="*/ 6 w 15"/>
                <a:gd name="T3" fmla="*/ 15 h 15"/>
                <a:gd name="T4" fmla="*/ 5 w 15"/>
                <a:gd name="T5" fmla="*/ 14 h 15"/>
                <a:gd name="T6" fmla="*/ 4 w 15"/>
                <a:gd name="T7" fmla="*/ 13 h 15"/>
                <a:gd name="T8" fmla="*/ 3 w 15"/>
                <a:gd name="T9" fmla="*/ 13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3 h 15"/>
                <a:gd name="T44" fmla="*/ 12 w 15"/>
                <a:gd name="T45" fmla="*/ 13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4"/>
                    <a:pt x="5" y="14"/>
                    <a:pt x="5" y="14"/>
                  </a:cubicBezTo>
                  <a:cubicBezTo>
                    <a:pt x="5" y="14"/>
                    <a:pt x="4" y="14"/>
                    <a:pt x="4" y="13"/>
                  </a:cubicBezTo>
                  <a:cubicBezTo>
                    <a:pt x="3" y="13"/>
                    <a:pt x="3" y="13"/>
                    <a:pt x="3" y="13"/>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1"/>
                    <a:pt x="6" y="0"/>
                    <a:pt x="6" y="0"/>
                  </a:cubicBezTo>
                  <a:cubicBezTo>
                    <a:pt x="7" y="0"/>
                    <a:pt x="8" y="0"/>
                    <a:pt x="9" y="0"/>
                  </a:cubicBezTo>
                  <a:cubicBezTo>
                    <a:pt x="10" y="0"/>
                    <a:pt x="10" y="1"/>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3"/>
                  </a:cubicBezTo>
                  <a:cubicBezTo>
                    <a:pt x="13" y="13"/>
                    <a:pt x="12" y="13"/>
                    <a:pt x="12" y="13"/>
                  </a:cubicBezTo>
                  <a:cubicBezTo>
                    <a:pt x="11" y="14"/>
                    <a:pt x="11" y="14"/>
                    <a:pt x="11" y="14"/>
                  </a:cubicBezTo>
                  <a:cubicBezTo>
                    <a:pt x="10" y="14"/>
                    <a:pt x="10" y="14"/>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3" name="Freeform 312">
              <a:extLst>
                <a:ext uri="{FF2B5EF4-FFF2-40B4-BE49-F238E27FC236}">
                  <a16:creationId xmlns:a16="http://schemas.microsoft.com/office/drawing/2014/main" id="{9A258D77-4793-B550-0496-42179D92B827}"/>
                </a:ext>
              </a:extLst>
            </p:cNvPr>
            <p:cNvSpPr>
              <a:spLocks/>
            </p:cNvSpPr>
            <p:nvPr/>
          </p:nvSpPr>
          <p:spPr bwMode="auto">
            <a:xfrm>
              <a:off x="-3680960" y="747635"/>
              <a:ext cx="77301" cy="61683"/>
            </a:xfrm>
            <a:custGeom>
              <a:avLst/>
              <a:gdLst>
                <a:gd name="T0" fmla="*/ 7 w 15"/>
                <a:gd name="T1" fmla="*/ 15 h 15"/>
                <a:gd name="T2" fmla="*/ 2 w 15"/>
                <a:gd name="T3" fmla="*/ 13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7"/>
                  </a:cubicBezTo>
                  <a:cubicBezTo>
                    <a:pt x="0" y="7"/>
                    <a:pt x="0" y="6"/>
                    <a:pt x="0" y="6"/>
                  </a:cubicBezTo>
                  <a:cubicBezTo>
                    <a:pt x="0" y="6"/>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4" name="Freeform 313">
              <a:extLst>
                <a:ext uri="{FF2B5EF4-FFF2-40B4-BE49-F238E27FC236}">
                  <a16:creationId xmlns:a16="http://schemas.microsoft.com/office/drawing/2014/main" id="{C1093558-CBEC-BFE4-731B-309B7BA6A748}"/>
                </a:ext>
              </a:extLst>
            </p:cNvPr>
            <p:cNvSpPr>
              <a:spLocks/>
            </p:cNvSpPr>
            <p:nvPr/>
          </p:nvSpPr>
          <p:spPr bwMode="auto">
            <a:xfrm>
              <a:off x="-3420072" y="747635"/>
              <a:ext cx="69570" cy="61683"/>
            </a:xfrm>
            <a:custGeom>
              <a:avLst/>
              <a:gdLst>
                <a:gd name="T0" fmla="*/ 7 w 14"/>
                <a:gd name="T1" fmla="*/ 15 h 15"/>
                <a:gd name="T2" fmla="*/ 2 w 14"/>
                <a:gd name="T3" fmla="*/ 13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7"/>
                  </a:cubicBezTo>
                  <a:cubicBezTo>
                    <a:pt x="0" y="5"/>
                    <a:pt x="1" y="4"/>
                    <a:pt x="2" y="2"/>
                  </a:cubicBezTo>
                  <a:cubicBezTo>
                    <a:pt x="2" y="2"/>
                    <a:pt x="3" y="2"/>
                    <a:pt x="3" y="1"/>
                  </a:cubicBezTo>
                  <a:cubicBezTo>
                    <a:pt x="3" y="1"/>
                    <a:pt x="4" y="1"/>
                    <a:pt x="4" y="1"/>
                  </a:cubicBezTo>
                  <a:cubicBezTo>
                    <a:pt x="5" y="1"/>
                    <a:pt x="5" y="0"/>
                    <a:pt x="6" y="0"/>
                  </a:cubicBezTo>
                  <a:cubicBezTo>
                    <a:pt x="7" y="0"/>
                    <a:pt x="8" y="0"/>
                    <a:pt x="9" y="0"/>
                  </a:cubicBezTo>
                  <a:cubicBezTo>
                    <a:pt x="9" y="0"/>
                    <a:pt x="9" y="1"/>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5" name="Freeform 314">
              <a:extLst>
                <a:ext uri="{FF2B5EF4-FFF2-40B4-BE49-F238E27FC236}">
                  <a16:creationId xmlns:a16="http://schemas.microsoft.com/office/drawing/2014/main" id="{4708B628-CDA8-1D03-30F2-F37D2E5F7995}"/>
                </a:ext>
              </a:extLst>
            </p:cNvPr>
            <p:cNvSpPr>
              <a:spLocks/>
            </p:cNvSpPr>
            <p:nvPr/>
          </p:nvSpPr>
          <p:spPr bwMode="auto">
            <a:xfrm>
              <a:off x="-3161115" y="747635"/>
              <a:ext cx="69570"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4"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4"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6" name="Freeform 315">
              <a:extLst>
                <a:ext uri="{FF2B5EF4-FFF2-40B4-BE49-F238E27FC236}">
                  <a16:creationId xmlns:a16="http://schemas.microsoft.com/office/drawing/2014/main" id="{122A2D26-F6DA-DCD2-C699-D337F51FFB80}"/>
                </a:ext>
              </a:extLst>
            </p:cNvPr>
            <p:cNvSpPr>
              <a:spLocks/>
            </p:cNvSpPr>
            <p:nvPr/>
          </p:nvSpPr>
          <p:spPr bwMode="auto">
            <a:xfrm>
              <a:off x="-2902159" y="747635"/>
              <a:ext cx="71503"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5"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5"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7" name="Freeform 316">
              <a:extLst>
                <a:ext uri="{FF2B5EF4-FFF2-40B4-BE49-F238E27FC236}">
                  <a16:creationId xmlns:a16="http://schemas.microsoft.com/office/drawing/2014/main" id="{D7337691-E170-D78A-8A2D-5523F328AC2F}"/>
                </a:ext>
              </a:extLst>
            </p:cNvPr>
            <p:cNvSpPr>
              <a:spLocks/>
            </p:cNvSpPr>
            <p:nvPr/>
          </p:nvSpPr>
          <p:spPr bwMode="auto">
            <a:xfrm>
              <a:off x="-2643202"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4"/>
                    <a:pt x="5" y="14"/>
                    <a:pt x="4" y="14"/>
                  </a:cubicBezTo>
                  <a:cubicBezTo>
                    <a:pt x="4" y="14"/>
                    <a:pt x="3" y="14"/>
                    <a:pt x="3" y="13"/>
                  </a:cubicBezTo>
                  <a:cubicBezTo>
                    <a:pt x="3"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8" name="Freeform 317">
              <a:extLst>
                <a:ext uri="{FF2B5EF4-FFF2-40B4-BE49-F238E27FC236}">
                  <a16:creationId xmlns:a16="http://schemas.microsoft.com/office/drawing/2014/main" id="{2B4DBAA5-47A2-C205-2C17-BA9566A39538}"/>
                </a:ext>
              </a:extLst>
            </p:cNvPr>
            <p:cNvSpPr>
              <a:spLocks/>
            </p:cNvSpPr>
            <p:nvPr/>
          </p:nvSpPr>
          <p:spPr bwMode="auto">
            <a:xfrm>
              <a:off x="-2384247"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0"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9" name="Freeform 318">
              <a:extLst>
                <a:ext uri="{FF2B5EF4-FFF2-40B4-BE49-F238E27FC236}">
                  <a16:creationId xmlns:a16="http://schemas.microsoft.com/office/drawing/2014/main" id="{068BCC46-940C-442F-B4E2-7AA9F3619602}"/>
                </a:ext>
              </a:extLst>
            </p:cNvPr>
            <p:cNvSpPr>
              <a:spLocks/>
            </p:cNvSpPr>
            <p:nvPr/>
          </p:nvSpPr>
          <p:spPr bwMode="auto">
            <a:xfrm>
              <a:off x="-2125290"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0" name="Freeform 319">
              <a:extLst>
                <a:ext uri="{FF2B5EF4-FFF2-40B4-BE49-F238E27FC236}">
                  <a16:creationId xmlns:a16="http://schemas.microsoft.com/office/drawing/2014/main" id="{2D5ABC6D-4ABC-7EFA-259C-4F0C49AB1971}"/>
                </a:ext>
              </a:extLst>
            </p:cNvPr>
            <p:cNvSpPr>
              <a:spLocks/>
            </p:cNvSpPr>
            <p:nvPr/>
          </p:nvSpPr>
          <p:spPr bwMode="auto">
            <a:xfrm>
              <a:off x="-1866333"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1" name="Freeform 320">
              <a:extLst>
                <a:ext uri="{FF2B5EF4-FFF2-40B4-BE49-F238E27FC236}">
                  <a16:creationId xmlns:a16="http://schemas.microsoft.com/office/drawing/2014/main" id="{376116AD-9BC5-2664-A3E6-8FCCF6B77AFC}"/>
                </a:ext>
              </a:extLst>
            </p:cNvPr>
            <p:cNvSpPr>
              <a:spLocks/>
            </p:cNvSpPr>
            <p:nvPr/>
          </p:nvSpPr>
          <p:spPr bwMode="auto">
            <a:xfrm>
              <a:off x="-1607378"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242" name="组合 241">
            <a:extLst>
              <a:ext uri="{FF2B5EF4-FFF2-40B4-BE49-F238E27FC236}">
                <a16:creationId xmlns:a16="http://schemas.microsoft.com/office/drawing/2014/main" id="{560ED48A-DE39-D72C-1E1C-35A586C91000}"/>
              </a:ext>
            </a:extLst>
          </p:cNvPr>
          <p:cNvGrpSpPr/>
          <p:nvPr/>
        </p:nvGrpSpPr>
        <p:grpSpPr>
          <a:xfrm>
            <a:off x="8882236" y="3531262"/>
            <a:ext cx="776869" cy="416098"/>
            <a:chOff x="-3939917" y="-274754"/>
            <a:chExt cx="2404042" cy="1287625"/>
          </a:xfrm>
          <a:solidFill>
            <a:schemeClr val="accent2">
              <a:lumMod val="40000"/>
              <a:lumOff val="60000"/>
              <a:alpha val="19000"/>
            </a:schemeClr>
          </a:solidFill>
        </p:grpSpPr>
        <p:sp>
          <p:nvSpPr>
            <p:cNvPr id="243" name="Freeform 251">
              <a:extLst>
                <a:ext uri="{FF2B5EF4-FFF2-40B4-BE49-F238E27FC236}">
                  <a16:creationId xmlns:a16="http://schemas.microsoft.com/office/drawing/2014/main" id="{7145F975-CDA5-181B-7743-671F72E515C6}"/>
                </a:ext>
              </a:extLst>
            </p:cNvPr>
            <p:cNvSpPr>
              <a:spLocks/>
            </p:cNvSpPr>
            <p:nvPr/>
          </p:nvSpPr>
          <p:spPr bwMode="auto">
            <a:xfrm>
              <a:off x="-3939917" y="-274754"/>
              <a:ext cx="77301" cy="60141"/>
            </a:xfrm>
            <a:custGeom>
              <a:avLst/>
              <a:gdLst>
                <a:gd name="T0" fmla="*/ 8 w 15"/>
                <a:gd name="T1" fmla="*/ 15 h 15"/>
                <a:gd name="T2" fmla="*/ 6 w 15"/>
                <a:gd name="T3" fmla="*/ 14 h 15"/>
                <a:gd name="T4" fmla="*/ 5 w 15"/>
                <a:gd name="T5" fmla="*/ 14 h 15"/>
                <a:gd name="T6" fmla="*/ 4 w 15"/>
                <a:gd name="T7" fmla="*/ 13 h 15"/>
                <a:gd name="T8" fmla="*/ 3 w 15"/>
                <a:gd name="T9" fmla="*/ 12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2 h 15"/>
                <a:gd name="T44" fmla="*/ 12 w 15"/>
                <a:gd name="T45" fmla="*/ 13 h 15"/>
                <a:gd name="T46" fmla="*/ 11 w 15"/>
                <a:gd name="T47" fmla="*/ 14 h 15"/>
                <a:gd name="T48" fmla="*/ 9 w 15"/>
                <a:gd name="T49" fmla="*/ 14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4"/>
                  </a:cubicBezTo>
                  <a:cubicBezTo>
                    <a:pt x="6" y="14"/>
                    <a:pt x="5" y="14"/>
                    <a:pt x="5" y="14"/>
                  </a:cubicBezTo>
                  <a:cubicBezTo>
                    <a:pt x="5" y="14"/>
                    <a:pt x="4" y="14"/>
                    <a:pt x="4" y="13"/>
                  </a:cubicBezTo>
                  <a:cubicBezTo>
                    <a:pt x="3" y="13"/>
                    <a:pt x="3" y="13"/>
                    <a:pt x="3" y="12"/>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0"/>
                    <a:pt x="6" y="0"/>
                    <a:pt x="6" y="0"/>
                  </a:cubicBezTo>
                  <a:cubicBezTo>
                    <a:pt x="7" y="0"/>
                    <a:pt x="8" y="0"/>
                    <a:pt x="9" y="0"/>
                  </a:cubicBezTo>
                  <a:cubicBezTo>
                    <a:pt x="10" y="0"/>
                    <a:pt x="10" y="0"/>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2"/>
                  </a:cubicBezTo>
                  <a:cubicBezTo>
                    <a:pt x="13" y="13"/>
                    <a:pt x="12" y="13"/>
                    <a:pt x="12" y="13"/>
                  </a:cubicBezTo>
                  <a:cubicBezTo>
                    <a:pt x="11" y="14"/>
                    <a:pt x="11" y="14"/>
                    <a:pt x="11" y="14"/>
                  </a:cubicBezTo>
                  <a:cubicBezTo>
                    <a:pt x="10" y="14"/>
                    <a:pt x="10" y="14"/>
                    <a:pt x="9" y="14"/>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4" name="Freeform 252">
              <a:extLst>
                <a:ext uri="{FF2B5EF4-FFF2-40B4-BE49-F238E27FC236}">
                  <a16:creationId xmlns:a16="http://schemas.microsoft.com/office/drawing/2014/main" id="{59336E1F-50DA-2D07-6C39-8781828C8D46}"/>
                </a:ext>
              </a:extLst>
            </p:cNvPr>
            <p:cNvSpPr>
              <a:spLocks/>
            </p:cNvSpPr>
            <p:nvPr/>
          </p:nvSpPr>
          <p:spPr bwMode="auto">
            <a:xfrm>
              <a:off x="-3680960" y="-274754"/>
              <a:ext cx="77301" cy="60141"/>
            </a:xfrm>
            <a:custGeom>
              <a:avLst/>
              <a:gdLst>
                <a:gd name="T0" fmla="*/ 7 w 15"/>
                <a:gd name="T1" fmla="*/ 15 h 15"/>
                <a:gd name="T2" fmla="*/ 2 w 15"/>
                <a:gd name="T3" fmla="*/ 12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2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2"/>
                  </a:cubicBezTo>
                  <a:cubicBezTo>
                    <a:pt x="1" y="11"/>
                    <a:pt x="0" y="9"/>
                    <a:pt x="0" y="7"/>
                  </a:cubicBezTo>
                  <a:cubicBezTo>
                    <a:pt x="0" y="7"/>
                    <a:pt x="0" y="6"/>
                    <a:pt x="0" y="6"/>
                  </a:cubicBezTo>
                  <a:cubicBezTo>
                    <a:pt x="0" y="5"/>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5" name="Freeform 253">
              <a:extLst>
                <a:ext uri="{FF2B5EF4-FFF2-40B4-BE49-F238E27FC236}">
                  <a16:creationId xmlns:a16="http://schemas.microsoft.com/office/drawing/2014/main" id="{43F37DC5-101D-3A88-8B89-4F39B228DEA1}"/>
                </a:ext>
              </a:extLst>
            </p:cNvPr>
            <p:cNvSpPr>
              <a:spLocks/>
            </p:cNvSpPr>
            <p:nvPr/>
          </p:nvSpPr>
          <p:spPr bwMode="auto">
            <a:xfrm>
              <a:off x="-3420072" y="-274754"/>
              <a:ext cx="69570" cy="60141"/>
            </a:xfrm>
            <a:custGeom>
              <a:avLst/>
              <a:gdLst>
                <a:gd name="T0" fmla="*/ 7 w 14"/>
                <a:gd name="T1" fmla="*/ 15 h 15"/>
                <a:gd name="T2" fmla="*/ 2 w 14"/>
                <a:gd name="T3" fmla="*/ 12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2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2"/>
                  </a:cubicBezTo>
                  <a:cubicBezTo>
                    <a:pt x="1" y="11"/>
                    <a:pt x="0" y="9"/>
                    <a:pt x="0" y="7"/>
                  </a:cubicBezTo>
                  <a:cubicBezTo>
                    <a:pt x="0" y="5"/>
                    <a:pt x="1" y="4"/>
                    <a:pt x="2" y="2"/>
                  </a:cubicBezTo>
                  <a:cubicBezTo>
                    <a:pt x="2" y="2"/>
                    <a:pt x="3" y="2"/>
                    <a:pt x="3" y="1"/>
                  </a:cubicBezTo>
                  <a:cubicBezTo>
                    <a:pt x="3" y="1"/>
                    <a:pt x="4" y="1"/>
                    <a:pt x="4" y="1"/>
                  </a:cubicBezTo>
                  <a:cubicBezTo>
                    <a:pt x="5" y="0"/>
                    <a:pt x="5" y="0"/>
                    <a:pt x="6" y="0"/>
                  </a:cubicBezTo>
                  <a:cubicBezTo>
                    <a:pt x="7" y="0"/>
                    <a:pt x="8" y="0"/>
                    <a:pt x="9" y="0"/>
                  </a:cubicBezTo>
                  <a:cubicBezTo>
                    <a:pt x="9" y="0"/>
                    <a:pt x="9" y="0"/>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6" name="Freeform 254">
              <a:extLst>
                <a:ext uri="{FF2B5EF4-FFF2-40B4-BE49-F238E27FC236}">
                  <a16:creationId xmlns:a16="http://schemas.microsoft.com/office/drawing/2014/main" id="{836B0E18-A6A9-B810-1177-0D51882F2B7D}"/>
                </a:ext>
              </a:extLst>
            </p:cNvPr>
            <p:cNvSpPr>
              <a:spLocks/>
            </p:cNvSpPr>
            <p:nvPr/>
          </p:nvSpPr>
          <p:spPr bwMode="auto">
            <a:xfrm>
              <a:off x="-3161115" y="-274754"/>
              <a:ext cx="69570"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4"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4"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7" name="Freeform 255">
              <a:extLst>
                <a:ext uri="{FF2B5EF4-FFF2-40B4-BE49-F238E27FC236}">
                  <a16:creationId xmlns:a16="http://schemas.microsoft.com/office/drawing/2014/main" id="{9C6BBEDF-E501-86CF-CF1C-4380DF7DD4E4}"/>
                </a:ext>
              </a:extLst>
            </p:cNvPr>
            <p:cNvSpPr>
              <a:spLocks/>
            </p:cNvSpPr>
            <p:nvPr/>
          </p:nvSpPr>
          <p:spPr bwMode="auto">
            <a:xfrm>
              <a:off x="-2902159" y="-274754"/>
              <a:ext cx="71503" cy="60141"/>
            </a:xfrm>
            <a:custGeom>
              <a:avLst/>
              <a:gdLst>
                <a:gd name="T0" fmla="*/ 7 w 14"/>
                <a:gd name="T1" fmla="*/ 15 h 15"/>
                <a:gd name="T2" fmla="*/ 5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4"/>
                  </a:cubicBezTo>
                  <a:cubicBezTo>
                    <a:pt x="5" y="14"/>
                    <a:pt x="5" y="14"/>
                    <a:pt x="4" y="14"/>
                  </a:cubicBezTo>
                  <a:cubicBezTo>
                    <a:pt x="4" y="14"/>
                    <a:pt x="3" y="14"/>
                    <a:pt x="3" y="13"/>
                  </a:cubicBezTo>
                  <a:cubicBezTo>
                    <a:pt x="2"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2" y="2"/>
                    <a:pt x="3" y="1"/>
                  </a:cubicBezTo>
                  <a:cubicBezTo>
                    <a:pt x="3" y="1"/>
                    <a:pt x="4" y="1"/>
                    <a:pt x="4" y="1"/>
                  </a:cubicBezTo>
                  <a:cubicBezTo>
                    <a:pt x="5" y="0"/>
                    <a:pt x="5" y="0"/>
                    <a:pt x="5"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8" name="Freeform 256">
              <a:extLst>
                <a:ext uri="{FF2B5EF4-FFF2-40B4-BE49-F238E27FC236}">
                  <a16:creationId xmlns:a16="http://schemas.microsoft.com/office/drawing/2014/main" id="{7B2E4F67-3354-81E9-C56E-76424EB4E5D8}"/>
                </a:ext>
              </a:extLst>
            </p:cNvPr>
            <p:cNvSpPr>
              <a:spLocks/>
            </p:cNvSpPr>
            <p:nvPr/>
          </p:nvSpPr>
          <p:spPr bwMode="auto">
            <a:xfrm>
              <a:off x="-2643202"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4"/>
                  </a:cubicBezTo>
                  <a:cubicBezTo>
                    <a:pt x="5" y="14"/>
                    <a:pt x="5" y="14"/>
                    <a:pt x="4" y="14"/>
                  </a:cubicBezTo>
                  <a:cubicBezTo>
                    <a:pt x="4" y="14"/>
                    <a:pt x="3" y="14"/>
                    <a:pt x="3" y="13"/>
                  </a:cubicBezTo>
                  <a:cubicBezTo>
                    <a:pt x="3" y="13"/>
                    <a:pt x="2" y="13"/>
                    <a:pt x="2" y="12"/>
                  </a:cubicBezTo>
                  <a:cubicBezTo>
                    <a:pt x="0" y="11"/>
                    <a:pt x="0" y="9"/>
                    <a:pt x="0" y="7"/>
                  </a:cubicBezTo>
                  <a:cubicBezTo>
                    <a:pt x="0" y="7"/>
                    <a:pt x="0" y="6"/>
                    <a:pt x="0" y="6"/>
                  </a:cubicBezTo>
                  <a:cubicBezTo>
                    <a:pt x="0" y="5"/>
                    <a:pt x="0" y="5"/>
                    <a:pt x="0" y="5"/>
                  </a:cubicBezTo>
                  <a:cubicBezTo>
                    <a:pt x="0" y="4"/>
                    <a:pt x="1" y="4"/>
                    <a:pt x="1" y="3"/>
                  </a:cubicBezTo>
                  <a:cubicBezTo>
                    <a:pt x="1" y="3"/>
                    <a:pt x="1"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3" y="4"/>
                    <a:pt x="14" y="5"/>
                  </a:cubicBezTo>
                  <a:cubicBezTo>
                    <a:pt x="14" y="5"/>
                    <a:pt x="14" y="5"/>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49" name="Freeform 257">
              <a:extLst>
                <a:ext uri="{FF2B5EF4-FFF2-40B4-BE49-F238E27FC236}">
                  <a16:creationId xmlns:a16="http://schemas.microsoft.com/office/drawing/2014/main" id="{CDE1771A-C232-5689-EC1B-264DBEF0A49D}"/>
                </a:ext>
              </a:extLst>
            </p:cNvPr>
            <p:cNvSpPr>
              <a:spLocks/>
            </p:cNvSpPr>
            <p:nvPr/>
          </p:nvSpPr>
          <p:spPr bwMode="auto">
            <a:xfrm>
              <a:off x="-2384247"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0"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0" name="Freeform 258">
              <a:extLst>
                <a:ext uri="{FF2B5EF4-FFF2-40B4-BE49-F238E27FC236}">
                  <a16:creationId xmlns:a16="http://schemas.microsoft.com/office/drawing/2014/main" id="{65B71455-952D-8F25-9F0A-EE59F2657E46}"/>
                </a:ext>
              </a:extLst>
            </p:cNvPr>
            <p:cNvSpPr>
              <a:spLocks/>
            </p:cNvSpPr>
            <p:nvPr/>
          </p:nvSpPr>
          <p:spPr bwMode="auto">
            <a:xfrm>
              <a:off x="-2125290"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0" y="1"/>
                    <a:pt x="12" y="2"/>
                  </a:cubicBezTo>
                  <a:cubicBezTo>
                    <a:pt x="12"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1" name="Freeform 259">
              <a:extLst>
                <a:ext uri="{FF2B5EF4-FFF2-40B4-BE49-F238E27FC236}">
                  <a16:creationId xmlns:a16="http://schemas.microsoft.com/office/drawing/2014/main" id="{7BCC816C-6ED3-6901-84AE-70DF3B162FA6}"/>
                </a:ext>
              </a:extLst>
            </p:cNvPr>
            <p:cNvSpPr>
              <a:spLocks/>
            </p:cNvSpPr>
            <p:nvPr/>
          </p:nvSpPr>
          <p:spPr bwMode="auto">
            <a:xfrm>
              <a:off x="-1866333"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2" name="Freeform 260">
              <a:extLst>
                <a:ext uri="{FF2B5EF4-FFF2-40B4-BE49-F238E27FC236}">
                  <a16:creationId xmlns:a16="http://schemas.microsoft.com/office/drawing/2014/main" id="{4168BAC7-2375-EE4C-BB14-5B72A69EDDE4}"/>
                </a:ext>
              </a:extLst>
            </p:cNvPr>
            <p:cNvSpPr>
              <a:spLocks/>
            </p:cNvSpPr>
            <p:nvPr/>
          </p:nvSpPr>
          <p:spPr bwMode="auto">
            <a:xfrm>
              <a:off x="-1607378" y="-274754"/>
              <a:ext cx="71503" cy="60141"/>
            </a:xfrm>
            <a:custGeom>
              <a:avLst/>
              <a:gdLst>
                <a:gd name="T0" fmla="*/ 7 w 14"/>
                <a:gd name="T1" fmla="*/ 15 h 15"/>
                <a:gd name="T2" fmla="*/ 6 w 14"/>
                <a:gd name="T3" fmla="*/ 14 h 15"/>
                <a:gd name="T4" fmla="*/ 4 w 14"/>
                <a:gd name="T5" fmla="*/ 14 h 15"/>
                <a:gd name="T6" fmla="*/ 3 w 14"/>
                <a:gd name="T7" fmla="*/ 13 h 15"/>
                <a:gd name="T8" fmla="*/ 2 w 14"/>
                <a:gd name="T9" fmla="*/ 12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2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4"/>
                  </a:cubicBezTo>
                  <a:cubicBezTo>
                    <a:pt x="5" y="14"/>
                    <a:pt x="5" y="14"/>
                    <a:pt x="4" y="14"/>
                  </a:cubicBezTo>
                  <a:cubicBezTo>
                    <a:pt x="4" y="14"/>
                    <a:pt x="3" y="14"/>
                    <a:pt x="3" y="13"/>
                  </a:cubicBezTo>
                  <a:cubicBezTo>
                    <a:pt x="3" y="13"/>
                    <a:pt x="2" y="13"/>
                    <a:pt x="2" y="12"/>
                  </a:cubicBezTo>
                  <a:cubicBezTo>
                    <a:pt x="1" y="11"/>
                    <a:pt x="0" y="9"/>
                    <a:pt x="0" y="7"/>
                  </a:cubicBezTo>
                  <a:cubicBezTo>
                    <a:pt x="0" y="7"/>
                    <a:pt x="0" y="6"/>
                    <a:pt x="0" y="6"/>
                  </a:cubicBezTo>
                  <a:cubicBezTo>
                    <a:pt x="0" y="5"/>
                    <a:pt x="0" y="5"/>
                    <a:pt x="0" y="5"/>
                  </a:cubicBezTo>
                  <a:cubicBezTo>
                    <a:pt x="1" y="4"/>
                    <a:pt x="1" y="4"/>
                    <a:pt x="1" y="3"/>
                  </a:cubicBezTo>
                  <a:cubicBezTo>
                    <a:pt x="1" y="3"/>
                    <a:pt x="2" y="3"/>
                    <a:pt x="2" y="2"/>
                  </a:cubicBezTo>
                  <a:cubicBezTo>
                    <a:pt x="2" y="2"/>
                    <a:pt x="3" y="2"/>
                    <a:pt x="3" y="1"/>
                  </a:cubicBezTo>
                  <a:cubicBezTo>
                    <a:pt x="3" y="1"/>
                    <a:pt x="4" y="1"/>
                    <a:pt x="4" y="1"/>
                  </a:cubicBezTo>
                  <a:cubicBezTo>
                    <a:pt x="5" y="0"/>
                    <a:pt x="5" y="0"/>
                    <a:pt x="6" y="0"/>
                  </a:cubicBezTo>
                  <a:cubicBezTo>
                    <a:pt x="8" y="0"/>
                    <a:pt x="11" y="1"/>
                    <a:pt x="12" y="2"/>
                  </a:cubicBezTo>
                  <a:cubicBezTo>
                    <a:pt x="13" y="3"/>
                    <a:pt x="13" y="3"/>
                    <a:pt x="13" y="3"/>
                  </a:cubicBezTo>
                  <a:cubicBezTo>
                    <a:pt x="13" y="4"/>
                    <a:pt x="14" y="4"/>
                    <a:pt x="14" y="5"/>
                  </a:cubicBezTo>
                  <a:cubicBezTo>
                    <a:pt x="14" y="5"/>
                    <a:pt x="14" y="5"/>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2"/>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3" name="Freeform 261">
              <a:extLst>
                <a:ext uri="{FF2B5EF4-FFF2-40B4-BE49-F238E27FC236}">
                  <a16:creationId xmlns:a16="http://schemas.microsoft.com/office/drawing/2014/main" id="{FE293F24-BF44-18AC-B2E7-25F650D77D07}"/>
                </a:ext>
              </a:extLst>
            </p:cNvPr>
            <p:cNvSpPr>
              <a:spLocks/>
            </p:cNvSpPr>
            <p:nvPr/>
          </p:nvSpPr>
          <p:spPr bwMode="auto">
            <a:xfrm>
              <a:off x="-3939917" y="-71201"/>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1 h 15"/>
                <a:gd name="T14" fmla="*/ 1 w 15"/>
                <a:gd name="T15" fmla="*/ 9 h 15"/>
                <a:gd name="T16" fmla="*/ 0 w 15"/>
                <a:gd name="T17" fmla="*/ 8 h 15"/>
                <a:gd name="T18" fmla="*/ 3 w 15"/>
                <a:gd name="T19" fmla="*/ 3 h 15"/>
                <a:gd name="T20" fmla="*/ 4 w 15"/>
                <a:gd name="T21" fmla="*/ 2 h 15"/>
                <a:gd name="T22" fmla="*/ 5 w 15"/>
                <a:gd name="T23" fmla="*/ 1 h 15"/>
                <a:gd name="T24" fmla="*/ 6 w 15"/>
                <a:gd name="T25" fmla="*/ 1 h 15"/>
                <a:gd name="T26" fmla="*/ 9 w 15"/>
                <a:gd name="T27" fmla="*/ 1 h 15"/>
                <a:gd name="T28" fmla="*/ 11 w 15"/>
                <a:gd name="T29" fmla="*/ 1 h 15"/>
                <a:gd name="T30" fmla="*/ 12 w 15"/>
                <a:gd name="T31" fmla="*/ 2 h 15"/>
                <a:gd name="T32" fmla="*/ 13 w 15"/>
                <a:gd name="T33" fmla="*/ 3 h 15"/>
                <a:gd name="T34" fmla="*/ 15 w 15"/>
                <a:gd name="T35" fmla="*/ 8 h 15"/>
                <a:gd name="T36" fmla="*/ 15 w 15"/>
                <a:gd name="T37" fmla="*/ 9 h 15"/>
                <a:gd name="T38" fmla="*/ 14 w 15"/>
                <a:gd name="T39" fmla="*/ 11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5"/>
                    <a:pt x="5" y="14"/>
                  </a:cubicBezTo>
                  <a:cubicBezTo>
                    <a:pt x="5" y="14"/>
                    <a:pt x="4" y="14"/>
                    <a:pt x="4" y="14"/>
                  </a:cubicBezTo>
                  <a:cubicBezTo>
                    <a:pt x="3" y="14"/>
                    <a:pt x="3" y="13"/>
                    <a:pt x="3" y="13"/>
                  </a:cubicBezTo>
                  <a:cubicBezTo>
                    <a:pt x="2" y="13"/>
                    <a:pt x="2" y="12"/>
                    <a:pt x="2" y="12"/>
                  </a:cubicBezTo>
                  <a:cubicBezTo>
                    <a:pt x="1" y="11"/>
                    <a:pt x="1" y="11"/>
                    <a:pt x="1" y="11"/>
                  </a:cubicBezTo>
                  <a:cubicBezTo>
                    <a:pt x="1" y="10"/>
                    <a:pt x="1" y="10"/>
                    <a:pt x="1" y="9"/>
                  </a:cubicBezTo>
                  <a:cubicBezTo>
                    <a:pt x="1" y="9"/>
                    <a:pt x="0" y="8"/>
                    <a:pt x="0" y="8"/>
                  </a:cubicBezTo>
                  <a:cubicBezTo>
                    <a:pt x="0" y="6"/>
                    <a:pt x="1" y="4"/>
                    <a:pt x="3" y="3"/>
                  </a:cubicBezTo>
                  <a:cubicBezTo>
                    <a:pt x="3" y="2"/>
                    <a:pt x="3" y="2"/>
                    <a:pt x="4" y="2"/>
                  </a:cubicBezTo>
                  <a:cubicBezTo>
                    <a:pt x="4" y="1"/>
                    <a:pt x="5" y="1"/>
                    <a:pt x="5" y="1"/>
                  </a:cubicBezTo>
                  <a:cubicBezTo>
                    <a:pt x="5" y="1"/>
                    <a:pt x="6" y="1"/>
                    <a:pt x="6" y="1"/>
                  </a:cubicBezTo>
                  <a:cubicBezTo>
                    <a:pt x="7" y="0"/>
                    <a:pt x="8" y="0"/>
                    <a:pt x="9" y="1"/>
                  </a:cubicBezTo>
                  <a:cubicBezTo>
                    <a:pt x="10" y="1"/>
                    <a:pt x="10" y="1"/>
                    <a:pt x="11" y="1"/>
                  </a:cubicBezTo>
                  <a:cubicBezTo>
                    <a:pt x="11" y="1"/>
                    <a:pt x="11" y="1"/>
                    <a:pt x="12" y="2"/>
                  </a:cubicBezTo>
                  <a:cubicBezTo>
                    <a:pt x="12" y="2"/>
                    <a:pt x="13" y="2"/>
                    <a:pt x="13" y="3"/>
                  </a:cubicBezTo>
                  <a:cubicBezTo>
                    <a:pt x="14" y="4"/>
                    <a:pt x="15" y="6"/>
                    <a:pt x="15" y="8"/>
                  </a:cubicBezTo>
                  <a:cubicBezTo>
                    <a:pt x="15" y="8"/>
                    <a:pt x="15" y="9"/>
                    <a:pt x="15" y="9"/>
                  </a:cubicBezTo>
                  <a:cubicBezTo>
                    <a:pt x="15" y="10"/>
                    <a:pt x="15" y="10"/>
                    <a:pt x="14" y="11"/>
                  </a:cubicBezTo>
                  <a:cubicBezTo>
                    <a:pt x="14" y="11"/>
                    <a:pt x="14" y="11"/>
                    <a:pt x="14" y="12"/>
                  </a:cubicBezTo>
                  <a:cubicBezTo>
                    <a:pt x="13" y="12"/>
                    <a:pt x="13" y="13"/>
                    <a:pt x="13" y="13"/>
                  </a:cubicBezTo>
                  <a:cubicBezTo>
                    <a:pt x="13" y="13"/>
                    <a:pt x="12" y="14"/>
                    <a:pt x="12" y="14"/>
                  </a:cubicBezTo>
                  <a:cubicBezTo>
                    <a:pt x="11" y="14"/>
                    <a:pt x="11" y="14"/>
                    <a:pt x="11" y="14"/>
                  </a:cubicBezTo>
                  <a:cubicBezTo>
                    <a:pt x="10" y="15"/>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4" name="Freeform 262">
              <a:extLst>
                <a:ext uri="{FF2B5EF4-FFF2-40B4-BE49-F238E27FC236}">
                  <a16:creationId xmlns:a16="http://schemas.microsoft.com/office/drawing/2014/main" id="{FD91A658-41DD-18F6-0913-AE4A7C927936}"/>
                </a:ext>
              </a:extLst>
            </p:cNvPr>
            <p:cNvSpPr>
              <a:spLocks/>
            </p:cNvSpPr>
            <p:nvPr/>
          </p:nvSpPr>
          <p:spPr bwMode="auto">
            <a:xfrm>
              <a:off x="-3680960" y="-71201"/>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3 h 15"/>
                <a:gd name="T14" fmla="*/ 7 w 15"/>
                <a:gd name="T15" fmla="*/ 0 h 15"/>
                <a:gd name="T16" fmla="*/ 13 w 15"/>
                <a:gd name="T17" fmla="*/ 3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2"/>
                    <a:pt x="0" y="10"/>
                    <a:pt x="0" y="8"/>
                  </a:cubicBezTo>
                  <a:cubicBezTo>
                    <a:pt x="0" y="7"/>
                    <a:pt x="0" y="7"/>
                    <a:pt x="0" y="6"/>
                  </a:cubicBezTo>
                  <a:cubicBezTo>
                    <a:pt x="0" y="6"/>
                    <a:pt x="1" y="5"/>
                    <a:pt x="1" y="5"/>
                  </a:cubicBezTo>
                  <a:cubicBezTo>
                    <a:pt x="1" y="5"/>
                    <a:pt x="1" y="4"/>
                    <a:pt x="1" y="4"/>
                  </a:cubicBezTo>
                  <a:cubicBezTo>
                    <a:pt x="2" y="3"/>
                    <a:pt x="2" y="3"/>
                    <a:pt x="2" y="3"/>
                  </a:cubicBezTo>
                  <a:cubicBezTo>
                    <a:pt x="4" y="1"/>
                    <a:pt x="6" y="0"/>
                    <a:pt x="7" y="0"/>
                  </a:cubicBezTo>
                  <a:cubicBezTo>
                    <a:pt x="9" y="0"/>
                    <a:pt x="11" y="1"/>
                    <a:pt x="13" y="3"/>
                  </a:cubicBezTo>
                  <a:cubicBezTo>
                    <a:pt x="14" y="4"/>
                    <a:pt x="15" y="6"/>
                    <a:pt x="15" y="8"/>
                  </a:cubicBezTo>
                  <a:cubicBezTo>
                    <a:pt x="15" y="10"/>
                    <a:pt x="14" y="12"/>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5" name="Freeform 263">
              <a:extLst>
                <a:ext uri="{FF2B5EF4-FFF2-40B4-BE49-F238E27FC236}">
                  <a16:creationId xmlns:a16="http://schemas.microsoft.com/office/drawing/2014/main" id="{CD50D30A-0915-EB54-026C-024BC25AD7AD}"/>
                </a:ext>
              </a:extLst>
            </p:cNvPr>
            <p:cNvSpPr>
              <a:spLocks/>
            </p:cNvSpPr>
            <p:nvPr/>
          </p:nvSpPr>
          <p:spPr bwMode="auto">
            <a:xfrm>
              <a:off x="-3420072" y="-71201"/>
              <a:ext cx="69570" cy="60141"/>
            </a:xfrm>
            <a:custGeom>
              <a:avLst/>
              <a:gdLst>
                <a:gd name="T0" fmla="*/ 7 w 14"/>
                <a:gd name="T1" fmla="*/ 15 h 15"/>
                <a:gd name="T2" fmla="*/ 2 w 14"/>
                <a:gd name="T3" fmla="*/ 13 h 15"/>
                <a:gd name="T4" fmla="*/ 0 w 14"/>
                <a:gd name="T5" fmla="*/ 8 h 15"/>
                <a:gd name="T6" fmla="*/ 2 w 14"/>
                <a:gd name="T7" fmla="*/ 3 h 15"/>
                <a:gd name="T8" fmla="*/ 3 w 14"/>
                <a:gd name="T9" fmla="*/ 2 h 15"/>
                <a:gd name="T10" fmla="*/ 4 w 14"/>
                <a:gd name="T11" fmla="*/ 1 h 15"/>
                <a:gd name="T12" fmla="*/ 6 w 14"/>
                <a:gd name="T13" fmla="*/ 1 h 15"/>
                <a:gd name="T14" fmla="*/ 9 w 14"/>
                <a:gd name="T15" fmla="*/ 1 h 15"/>
                <a:gd name="T16" fmla="*/ 10 w 14"/>
                <a:gd name="T17" fmla="*/ 1 h 15"/>
                <a:gd name="T18" fmla="*/ 11 w 14"/>
                <a:gd name="T19" fmla="*/ 2 h 15"/>
                <a:gd name="T20" fmla="*/ 12 w 14"/>
                <a:gd name="T21" fmla="*/ 3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1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2"/>
                    <a:pt x="0" y="10"/>
                    <a:pt x="0" y="8"/>
                  </a:cubicBezTo>
                  <a:cubicBezTo>
                    <a:pt x="0" y="6"/>
                    <a:pt x="1" y="4"/>
                    <a:pt x="2" y="3"/>
                  </a:cubicBezTo>
                  <a:cubicBezTo>
                    <a:pt x="2" y="2"/>
                    <a:pt x="3" y="2"/>
                    <a:pt x="3" y="2"/>
                  </a:cubicBezTo>
                  <a:cubicBezTo>
                    <a:pt x="3" y="1"/>
                    <a:pt x="4" y="1"/>
                    <a:pt x="4" y="1"/>
                  </a:cubicBezTo>
                  <a:cubicBezTo>
                    <a:pt x="5" y="1"/>
                    <a:pt x="5" y="1"/>
                    <a:pt x="6" y="1"/>
                  </a:cubicBezTo>
                  <a:cubicBezTo>
                    <a:pt x="7" y="0"/>
                    <a:pt x="8" y="0"/>
                    <a:pt x="9" y="1"/>
                  </a:cubicBezTo>
                  <a:cubicBezTo>
                    <a:pt x="9" y="1"/>
                    <a:pt x="9" y="1"/>
                    <a:pt x="10" y="1"/>
                  </a:cubicBezTo>
                  <a:cubicBezTo>
                    <a:pt x="10" y="1"/>
                    <a:pt x="11" y="1"/>
                    <a:pt x="11" y="2"/>
                  </a:cubicBezTo>
                  <a:cubicBezTo>
                    <a:pt x="12" y="2"/>
                    <a:pt x="12" y="2"/>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6" name="Freeform 264">
              <a:extLst>
                <a:ext uri="{FF2B5EF4-FFF2-40B4-BE49-F238E27FC236}">
                  <a16:creationId xmlns:a16="http://schemas.microsoft.com/office/drawing/2014/main" id="{303B1D26-4A39-76F2-DC49-4752AD25CC9C}"/>
                </a:ext>
              </a:extLst>
            </p:cNvPr>
            <p:cNvSpPr>
              <a:spLocks/>
            </p:cNvSpPr>
            <p:nvPr/>
          </p:nvSpPr>
          <p:spPr bwMode="auto">
            <a:xfrm>
              <a:off x="-3161115" y="-71201"/>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4"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7" name="Freeform 265">
              <a:extLst>
                <a:ext uri="{FF2B5EF4-FFF2-40B4-BE49-F238E27FC236}">
                  <a16:creationId xmlns:a16="http://schemas.microsoft.com/office/drawing/2014/main" id="{C3F08A26-19BC-2A19-ECD4-9C0B982B1646}"/>
                </a:ext>
              </a:extLst>
            </p:cNvPr>
            <p:cNvSpPr>
              <a:spLocks/>
            </p:cNvSpPr>
            <p:nvPr/>
          </p:nvSpPr>
          <p:spPr bwMode="auto">
            <a:xfrm>
              <a:off x="-2902159" y="-71201"/>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4"/>
                  </a:cubicBezTo>
                  <a:cubicBezTo>
                    <a:pt x="4" y="14"/>
                    <a:pt x="3" y="14"/>
                    <a:pt x="3" y="14"/>
                  </a:cubicBezTo>
                  <a:cubicBezTo>
                    <a:pt x="2"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2" y="2"/>
                    <a:pt x="3" y="2"/>
                  </a:cubicBezTo>
                  <a:cubicBezTo>
                    <a:pt x="3" y="1"/>
                    <a:pt x="4" y="1"/>
                    <a:pt x="4" y="1"/>
                  </a:cubicBezTo>
                  <a:cubicBezTo>
                    <a:pt x="5" y="1"/>
                    <a:pt x="5" y="1"/>
                    <a:pt x="5"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8" name="Freeform 266">
              <a:extLst>
                <a:ext uri="{FF2B5EF4-FFF2-40B4-BE49-F238E27FC236}">
                  <a16:creationId xmlns:a16="http://schemas.microsoft.com/office/drawing/2014/main" id="{91124CEB-455F-B888-B358-2B5E64D4A4B7}"/>
                </a:ext>
              </a:extLst>
            </p:cNvPr>
            <p:cNvSpPr>
              <a:spLocks/>
            </p:cNvSpPr>
            <p:nvPr/>
          </p:nvSpPr>
          <p:spPr bwMode="auto">
            <a:xfrm>
              <a:off x="-2643202"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4"/>
                  </a:cubicBezTo>
                  <a:cubicBezTo>
                    <a:pt x="4" y="14"/>
                    <a:pt x="3" y="14"/>
                    <a:pt x="3" y="14"/>
                  </a:cubicBezTo>
                  <a:cubicBezTo>
                    <a:pt x="3" y="14"/>
                    <a:pt x="2" y="13"/>
                    <a:pt x="2" y="13"/>
                  </a:cubicBezTo>
                  <a:cubicBezTo>
                    <a:pt x="0" y="12"/>
                    <a:pt x="0" y="10"/>
                    <a:pt x="0" y="8"/>
                  </a:cubicBezTo>
                  <a:cubicBezTo>
                    <a:pt x="0" y="7"/>
                    <a:pt x="0" y="7"/>
                    <a:pt x="0" y="6"/>
                  </a:cubicBezTo>
                  <a:cubicBezTo>
                    <a:pt x="0" y="6"/>
                    <a:pt x="0" y="5"/>
                    <a:pt x="0" y="5"/>
                  </a:cubicBezTo>
                  <a:cubicBezTo>
                    <a:pt x="0" y="5"/>
                    <a:pt x="1" y="4"/>
                    <a:pt x="1" y="4"/>
                  </a:cubicBezTo>
                  <a:cubicBezTo>
                    <a:pt x="1" y="3"/>
                    <a:pt x="1"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3" y="5"/>
                    <a:pt x="14" y="5"/>
                  </a:cubicBezTo>
                  <a:cubicBezTo>
                    <a:pt x="14" y="5"/>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59" name="Freeform 267">
              <a:extLst>
                <a:ext uri="{FF2B5EF4-FFF2-40B4-BE49-F238E27FC236}">
                  <a16:creationId xmlns:a16="http://schemas.microsoft.com/office/drawing/2014/main" id="{370E5F4C-96ED-179D-8C5E-96A9BFDA79D5}"/>
                </a:ext>
              </a:extLst>
            </p:cNvPr>
            <p:cNvSpPr>
              <a:spLocks/>
            </p:cNvSpPr>
            <p:nvPr/>
          </p:nvSpPr>
          <p:spPr bwMode="auto">
            <a:xfrm>
              <a:off x="-2384247"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0"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0" name="Freeform 268">
              <a:extLst>
                <a:ext uri="{FF2B5EF4-FFF2-40B4-BE49-F238E27FC236}">
                  <a16:creationId xmlns:a16="http://schemas.microsoft.com/office/drawing/2014/main" id="{866A241C-2129-33D3-BCBA-92351A0A30B3}"/>
                </a:ext>
              </a:extLst>
            </p:cNvPr>
            <p:cNvSpPr>
              <a:spLocks/>
            </p:cNvSpPr>
            <p:nvPr/>
          </p:nvSpPr>
          <p:spPr bwMode="auto">
            <a:xfrm>
              <a:off x="-2125290"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0" y="1"/>
                    <a:pt x="12" y="3"/>
                  </a:cubicBezTo>
                  <a:cubicBezTo>
                    <a:pt x="12"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1" name="Freeform 269">
              <a:extLst>
                <a:ext uri="{FF2B5EF4-FFF2-40B4-BE49-F238E27FC236}">
                  <a16:creationId xmlns:a16="http://schemas.microsoft.com/office/drawing/2014/main" id="{BE59E0AA-D878-DFC2-D4CD-2966F70339C3}"/>
                </a:ext>
              </a:extLst>
            </p:cNvPr>
            <p:cNvSpPr>
              <a:spLocks/>
            </p:cNvSpPr>
            <p:nvPr/>
          </p:nvSpPr>
          <p:spPr bwMode="auto">
            <a:xfrm>
              <a:off x="-1866333"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2" name="Freeform 270">
              <a:extLst>
                <a:ext uri="{FF2B5EF4-FFF2-40B4-BE49-F238E27FC236}">
                  <a16:creationId xmlns:a16="http://schemas.microsoft.com/office/drawing/2014/main" id="{A341BD92-64ED-E3AB-17E1-F2617C7EAB38}"/>
                </a:ext>
              </a:extLst>
            </p:cNvPr>
            <p:cNvSpPr>
              <a:spLocks/>
            </p:cNvSpPr>
            <p:nvPr/>
          </p:nvSpPr>
          <p:spPr bwMode="auto">
            <a:xfrm>
              <a:off x="-1607378" y="-71201"/>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4"/>
                  </a:cubicBezTo>
                  <a:cubicBezTo>
                    <a:pt x="4" y="14"/>
                    <a:pt x="3" y="14"/>
                    <a:pt x="3" y="14"/>
                  </a:cubicBezTo>
                  <a:cubicBezTo>
                    <a:pt x="3" y="14"/>
                    <a:pt x="2" y="13"/>
                    <a:pt x="2" y="13"/>
                  </a:cubicBezTo>
                  <a:cubicBezTo>
                    <a:pt x="1" y="12"/>
                    <a:pt x="0" y="10"/>
                    <a:pt x="0" y="8"/>
                  </a:cubicBezTo>
                  <a:cubicBezTo>
                    <a:pt x="0" y="7"/>
                    <a:pt x="0" y="7"/>
                    <a:pt x="0" y="6"/>
                  </a:cubicBezTo>
                  <a:cubicBezTo>
                    <a:pt x="0" y="6"/>
                    <a:pt x="0" y="5"/>
                    <a:pt x="0" y="5"/>
                  </a:cubicBezTo>
                  <a:cubicBezTo>
                    <a:pt x="1" y="5"/>
                    <a:pt x="1" y="4"/>
                    <a:pt x="1" y="4"/>
                  </a:cubicBezTo>
                  <a:cubicBezTo>
                    <a:pt x="1" y="3"/>
                    <a:pt x="2" y="3"/>
                    <a:pt x="2" y="3"/>
                  </a:cubicBezTo>
                  <a:cubicBezTo>
                    <a:pt x="2" y="2"/>
                    <a:pt x="3" y="2"/>
                    <a:pt x="3" y="2"/>
                  </a:cubicBezTo>
                  <a:cubicBezTo>
                    <a:pt x="3" y="1"/>
                    <a:pt x="4" y="1"/>
                    <a:pt x="4" y="1"/>
                  </a:cubicBezTo>
                  <a:cubicBezTo>
                    <a:pt x="5" y="1"/>
                    <a:pt x="5" y="1"/>
                    <a:pt x="6" y="1"/>
                  </a:cubicBezTo>
                  <a:cubicBezTo>
                    <a:pt x="8" y="0"/>
                    <a:pt x="11" y="1"/>
                    <a:pt x="12" y="3"/>
                  </a:cubicBezTo>
                  <a:cubicBezTo>
                    <a:pt x="13" y="3"/>
                    <a:pt x="13" y="3"/>
                    <a:pt x="13" y="4"/>
                  </a:cubicBezTo>
                  <a:cubicBezTo>
                    <a:pt x="13" y="4"/>
                    <a:pt x="14" y="5"/>
                    <a:pt x="14" y="5"/>
                  </a:cubicBezTo>
                  <a:cubicBezTo>
                    <a:pt x="14" y="5"/>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3" name="Freeform 271">
              <a:extLst>
                <a:ext uri="{FF2B5EF4-FFF2-40B4-BE49-F238E27FC236}">
                  <a16:creationId xmlns:a16="http://schemas.microsoft.com/office/drawing/2014/main" id="{45B9D516-47D1-A0E3-93F2-8401E19D1E89}"/>
                </a:ext>
              </a:extLst>
            </p:cNvPr>
            <p:cNvSpPr>
              <a:spLocks/>
            </p:cNvSpPr>
            <p:nvPr/>
          </p:nvSpPr>
          <p:spPr bwMode="auto">
            <a:xfrm>
              <a:off x="-3939917" y="13543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9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9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3"/>
                    <a:pt x="3" y="12"/>
                  </a:cubicBezTo>
                  <a:cubicBezTo>
                    <a:pt x="2" y="12"/>
                    <a:pt x="2" y="12"/>
                    <a:pt x="2" y="11"/>
                  </a:cubicBezTo>
                  <a:cubicBezTo>
                    <a:pt x="1" y="11"/>
                    <a:pt x="1" y="10"/>
                    <a:pt x="1" y="10"/>
                  </a:cubicBezTo>
                  <a:cubicBezTo>
                    <a:pt x="1" y="10"/>
                    <a:pt x="1" y="9"/>
                    <a:pt x="1" y="9"/>
                  </a:cubicBezTo>
                  <a:cubicBezTo>
                    <a:pt x="1" y="8"/>
                    <a:pt x="0" y="8"/>
                    <a:pt x="0" y="7"/>
                  </a:cubicBezTo>
                  <a:cubicBezTo>
                    <a:pt x="0" y="5"/>
                    <a:pt x="1" y="3"/>
                    <a:pt x="3" y="2"/>
                  </a:cubicBezTo>
                  <a:cubicBezTo>
                    <a:pt x="3" y="2"/>
                    <a:pt x="3" y="1"/>
                    <a:pt x="4" y="1"/>
                  </a:cubicBezTo>
                  <a:cubicBezTo>
                    <a:pt x="4" y="1"/>
                    <a:pt x="5" y="1"/>
                    <a:pt x="5" y="0"/>
                  </a:cubicBezTo>
                  <a:cubicBezTo>
                    <a:pt x="5" y="0"/>
                    <a:pt x="6" y="0"/>
                    <a:pt x="6" y="0"/>
                  </a:cubicBezTo>
                  <a:cubicBezTo>
                    <a:pt x="7" y="0"/>
                    <a:pt x="8" y="0"/>
                    <a:pt x="9" y="0"/>
                  </a:cubicBezTo>
                  <a:cubicBezTo>
                    <a:pt x="10" y="0"/>
                    <a:pt x="10" y="0"/>
                    <a:pt x="11" y="0"/>
                  </a:cubicBezTo>
                  <a:cubicBezTo>
                    <a:pt x="11" y="1"/>
                    <a:pt x="11" y="1"/>
                    <a:pt x="12" y="1"/>
                  </a:cubicBezTo>
                  <a:cubicBezTo>
                    <a:pt x="12" y="1"/>
                    <a:pt x="13" y="2"/>
                    <a:pt x="13" y="2"/>
                  </a:cubicBezTo>
                  <a:cubicBezTo>
                    <a:pt x="14" y="3"/>
                    <a:pt x="15" y="5"/>
                    <a:pt x="15" y="7"/>
                  </a:cubicBezTo>
                  <a:cubicBezTo>
                    <a:pt x="15" y="8"/>
                    <a:pt x="15" y="8"/>
                    <a:pt x="15" y="9"/>
                  </a:cubicBezTo>
                  <a:cubicBezTo>
                    <a:pt x="15" y="9"/>
                    <a:pt x="15" y="10"/>
                    <a:pt x="14" y="10"/>
                  </a:cubicBezTo>
                  <a:cubicBezTo>
                    <a:pt x="14" y="10"/>
                    <a:pt x="14" y="11"/>
                    <a:pt x="14" y="11"/>
                  </a:cubicBezTo>
                  <a:cubicBezTo>
                    <a:pt x="13" y="12"/>
                    <a:pt x="13" y="12"/>
                    <a:pt x="13" y="12"/>
                  </a:cubicBezTo>
                  <a:cubicBezTo>
                    <a:pt x="13" y="13"/>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4" name="Freeform 272">
              <a:extLst>
                <a:ext uri="{FF2B5EF4-FFF2-40B4-BE49-F238E27FC236}">
                  <a16:creationId xmlns:a16="http://schemas.microsoft.com/office/drawing/2014/main" id="{A4D2E632-51B3-5253-BA0B-9FA5D69F2994}"/>
                </a:ext>
              </a:extLst>
            </p:cNvPr>
            <p:cNvSpPr>
              <a:spLocks/>
            </p:cNvSpPr>
            <p:nvPr/>
          </p:nvSpPr>
          <p:spPr bwMode="auto">
            <a:xfrm>
              <a:off x="-3680960" y="13543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4"/>
                    <a:pt x="2" y="12"/>
                  </a:cubicBezTo>
                  <a:cubicBezTo>
                    <a:pt x="1" y="11"/>
                    <a:pt x="0" y="9"/>
                    <a:pt x="0" y="7"/>
                  </a:cubicBezTo>
                  <a:cubicBezTo>
                    <a:pt x="0" y="7"/>
                    <a:pt x="0" y="6"/>
                    <a:pt x="0" y="6"/>
                  </a:cubicBezTo>
                  <a:cubicBezTo>
                    <a:pt x="0" y="5"/>
                    <a:pt x="1" y="5"/>
                    <a:pt x="1" y="4"/>
                  </a:cubicBezTo>
                  <a:cubicBezTo>
                    <a:pt x="1" y="4"/>
                    <a:pt x="1" y="4"/>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6" name="Freeform 273">
              <a:extLst>
                <a:ext uri="{FF2B5EF4-FFF2-40B4-BE49-F238E27FC236}">
                  <a16:creationId xmlns:a16="http://schemas.microsoft.com/office/drawing/2014/main" id="{655D0764-0ECA-8442-27F3-E4375EFF2290}"/>
                </a:ext>
              </a:extLst>
            </p:cNvPr>
            <p:cNvSpPr>
              <a:spLocks/>
            </p:cNvSpPr>
            <p:nvPr/>
          </p:nvSpPr>
          <p:spPr bwMode="auto">
            <a:xfrm>
              <a:off x="-3420072" y="13543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9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4"/>
                    <a:pt x="2" y="12"/>
                  </a:cubicBezTo>
                  <a:cubicBezTo>
                    <a:pt x="1" y="11"/>
                    <a:pt x="0" y="9"/>
                    <a:pt x="0" y="7"/>
                  </a:cubicBezTo>
                  <a:cubicBezTo>
                    <a:pt x="0" y="5"/>
                    <a:pt x="1" y="3"/>
                    <a:pt x="2" y="2"/>
                  </a:cubicBezTo>
                  <a:cubicBezTo>
                    <a:pt x="2" y="2"/>
                    <a:pt x="3" y="1"/>
                    <a:pt x="3" y="1"/>
                  </a:cubicBezTo>
                  <a:cubicBezTo>
                    <a:pt x="3" y="1"/>
                    <a:pt x="4" y="1"/>
                    <a:pt x="4" y="0"/>
                  </a:cubicBezTo>
                  <a:cubicBezTo>
                    <a:pt x="5" y="0"/>
                    <a:pt x="5" y="0"/>
                    <a:pt x="6" y="0"/>
                  </a:cubicBezTo>
                  <a:cubicBezTo>
                    <a:pt x="7" y="0"/>
                    <a:pt x="8" y="0"/>
                    <a:pt x="9" y="0"/>
                  </a:cubicBezTo>
                  <a:cubicBezTo>
                    <a:pt x="9" y="0"/>
                    <a:pt x="9" y="0"/>
                    <a:pt x="10" y="0"/>
                  </a:cubicBezTo>
                  <a:cubicBezTo>
                    <a:pt x="10" y="1"/>
                    <a:pt x="11" y="1"/>
                    <a:pt x="11" y="1"/>
                  </a:cubicBezTo>
                  <a:cubicBezTo>
                    <a:pt x="12" y="1"/>
                    <a:pt x="12" y="2"/>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8" name="Freeform 274">
              <a:extLst>
                <a:ext uri="{FF2B5EF4-FFF2-40B4-BE49-F238E27FC236}">
                  <a16:creationId xmlns:a16="http://schemas.microsoft.com/office/drawing/2014/main" id="{A32FDB4B-3413-40DE-17EC-540FCB2478B2}"/>
                </a:ext>
              </a:extLst>
            </p:cNvPr>
            <p:cNvSpPr>
              <a:spLocks/>
            </p:cNvSpPr>
            <p:nvPr/>
          </p:nvSpPr>
          <p:spPr bwMode="auto">
            <a:xfrm>
              <a:off x="-3161115" y="135435"/>
              <a:ext cx="69570"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4"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4"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69" name="Freeform 275">
              <a:extLst>
                <a:ext uri="{FF2B5EF4-FFF2-40B4-BE49-F238E27FC236}">
                  <a16:creationId xmlns:a16="http://schemas.microsoft.com/office/drawing/2014/main" id="{1C283279-F346-B35E-DF09-8EB5C7F672BC}"/>
                </a:ext>
              </a:extLst>
            </p:cNvPr>
            <p:cNvSpPr>
              <a:spLocks/>
            </p:cNvSpPr>
            <p:nvPr/>
          </p:nvSpPr>
          <p:spPr bwMode="auto">
            <a:xfrm>
              <a:off x="-2902159" y="135435"/>
              <a:ext cx="71503" cy="57057"/>
            </a:xfrm>
            <a:custGeom>
              <a:avLst/>
              <a:gdLst>
                <a:gd name="T0" fmla="*/ 7 w 14"/>
                <a:gd name="T1" fmla="*/ 14 h 14"/>
                <a:gd name="T2" fmla="*/ 5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5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5" y="14"/>
                  </a:cubicBezTo>
                  <a:cubicBezTo>
                    <a:pt x="5" y="14"/>
                    <a:pt x="5" y="14"/>
                    <a:pt x="4" y="14"/>
                  </a:cubicBezTo>
                  <a:cubicBezTo>
                    <a:pt x="4" y="14"/>
                    <a:pt x="3" y="13"/>
                    <a:pt x="3" y="13"/>
                  </a:cubicBezTo>
                  <a:cubicBezTo>
                    <a:pt x="2"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2" y="1"/>
                    <a:pt x="3" y="1"/>
                  </a:cubicBezTo>
                  <a:cubicBezTo>
                    <a:pt x="3" y="1"/>
                    <a:pt x="4" y="1"/>
                    <a:pt x="4" y="0"/>
                  </a:cubicBezTo>
                  <a:cubicBezTo>
                    <a:pt x="5" y="0"/>
                    <a:pt x="5" y="0"/>
                    <a:pt x="5"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0" name="Freeform 276">
              <a:extLst>
                <a:ext uri="{FF2B5EF4-FFF2-40B4-BE49-F238E27FC236}">
                  <a16:creationId xmlns:a16="http://schemas.microsoft.com/office/drawing/2014/main" id="{0D124F7A-C6C3-3808-B8FA-9C1ADAC773FC}"/>
                </a:ext>
              </a:extLst>
            </p:cNvPr>
            <p:cNvSpPr>
              <a:spLocks/>
            </p:cNvSpPr>
            <p:nvPr/>
          </p:nvSpPr>
          <p:spPr bwMode="auto">
            <a:xfrm>
              <a:off x="-2643202"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6" y="14"/>
                    <a:pt x="6" y="14"/>
                    <a:pt x="6" y="14"/>
                  </a:cubicBezTo>
                  <a:cubicBezTo>
                    <a:pt x="5" y="14"/>
                    <a:pt x="5" y="14"/>
                    <a:pt x="4" y="14"/>
                  </a:cubicBezTo>
                  <a:cubicBezTo>
                    <a:pt x="4" y="14"/>
                    <a:pt x="3" y="13"/>
                    <a:pt x="3" y="13"/>
                  </a:cubicBezTo>
                  <a:cubicBezTo>
                    <a:pt x="3" y="13"/>
                    <a:pt x="2" y="13"/>
                    <a:pt x="2" y="12"/>
                  </a:cubicBezTo>
                  <a:cubicBezTo>
                    <a:pt x="0" y="11"/>
                    <a:pt x="0" y="9"/>
                    <a:pt x="0" y="7"/>
                  </a:cubicBezTo>
                  <a:cubicBezTo>
                    <a:pt x="0" y="7"/>
                    <a:pt x="0" y="6"/>
                    <a:pt x="0" y="6"/>
                  </a:cubicBezTo>
                  <a:cubicBezTo>
                    <a:pt x="0" y="5"/>
                    <a:pt x="0" y="5"/>
                    <a:pt x="0" y="4"/>
                  </a:cubicBezTo>
                  <a:cubicBezTo>
                    <a:pt x="0" y="4"/>
                    <a:pt x="1" y="4"/>
                    <a:pt x="1" y="3"/>
                  </a:cubicBezTo>
                  <a:cubicBezTo>
                    <a:pt x="1" y="3"/>
                    <a:pt x="1"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3" y="4"/>
                    <a:pt x="14" y="4"/>
                  </a:cubicBezTo>
                  <a:cubicBezTo>
                    <a:pt x="14" y="5"/>
                    <a:pt x="14" y="5"/>
                    <a:pt x="14" y="6"/>
                  </a:cubicBezTo>
                  <a:cubicBezTo>
                    <a:pt x="14" y="6"/>
                    <a:pt x="14" y="7"/>
                    <a:pt x="14" y="7"/>
                  </a:cubicBezTo>
                  <a:cubicBezTo>
                    <a:pt x="14" y="8"/>
                    <a:pt x="14" y="8"/>
                    <a:pt x="14" y="9"/>
                  </a:cubicBezTo>
                  <a:cubicBezTo>
                    <a:pt x="14" y="9"/>
                    <a:pt x="14" y="10"/>
                    <a:pt x="14" y="10"/>
                  </a:cubicBezTo>
                  <a:cubicBezTo>
                    <a:pt x="13"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1" name="Freeform 277">
              <a:extLst>
                <a:ext uri="{FF2B5EF4-FFF2-40B4-BE49-F238E27FC236}">
                  <a16:creationId xmlns:a16="http://schemas.microsoft.com/office/drawing/2014/main" id="{0F0254D6-7610-4877-E2FD-A685B7EC5BC5}"/>
                </a:ext>
              </a:extLst>
            </p:cNvPr>
            <p:cNvSpPr>
              <a:spLocks/>
            </p:cNvSpPr>
            <p:nvPr/>
          </p:nvSpPr>
          <p:spPr bwMode="auto">
            <a:xfrm>
              <a:off x="-2384247"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0"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2" name="Freeform 278">
              <a:extLst>
                <a:ext uri="{FF2B5EF4-FFF2-40B4-BE49-F238E27FC236}">
                  <a16:creationId xmlns:a16="http://schemas.microsoft.com/office/drawing/2014/main" id="{C57649E7-011B-F1F4-D3A7-3442A09EA234}"/>
                </a:ext>
              </a:extLst>
            </p:cNvPr>
            <p:cNvSpPr>
              <a:spLocks/>
            </p:cNvSpPr>
            <p:nvPr/>
          </p:nvSpPr>
          <p:spPr bwMode="auto">
            <a:xfrm>
              <a:off x="-2125290"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0" y="0"/>
                    <a:pt x="12" y="2"/>
                  </a:cubicBezTo>
                  <a:cubicBezTo>
                    <a:pt x="12"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2"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3" name="Freeform 279">
              <a:extLst>
                <a:ext uri="{FF2B5EF4-FFF2-40B4-BE49-F238E27FC236}">
                  <a16:creationId xmlns:a16="http://schemas.microsoft.com/office/drawing/2014/main" id="{83779081-F419-9A47-74AF-DFDC9E0CC26E}"/>
                </a:ext>
              </a:extLst>
            </p:cNvPr>
            <p:cNvSpPr>
              <a:spLocks/>
            </p:cNvSpPr>
            <p:nvPr/>
          </p:nvSpPr>
          <p:spPr bwMode="auto">
            <a:xfrm>
              <a:off x="-1866333"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4" name="Freeform 280">
              <a:extLst>
                <a:ext uri="{FF2B5EF4-FFF2-40B4-BE49-F238E27FC236}">
                  <a16:creationId xmlns:a16="http://schemas.microsoft.com/office/drawing/2014/main" id="{8EEC6027-8A49-6229-0F17-501D64DB4564}"/>
                </a:ext>
              </a:extLst>
            </p:cNvPr>
            <p:cNvSpPr>
              <a:spLocks/>
            </p:cNvSpPr>
            <p:nvPr/>
          </p:nvSpPr>
          <p:spPr bwMode="auto">
            <a:xfrm>
              <a:off x="-1607378" y="135435"/>
              <a:ext cx="71503" cy="57057"/>
            </a:xfrm>
            <a:custGeom>
              <a:avLst/>
              <a:gdLst>
                <a:gd name="T0" fmla="*/ 7 w 14"/>
                <a:gd name="T1" fmla="*/ 14 h 14"/>
                <a:gd name="T2" fmla="*/ 6 w 14"/>
                <a:gd name="T3" fmla="*/ 14 h 14"/>
                <a:gd name="T4" fmla="*/ 4 w 14"/>
                <a:gd name="T5" fmla="*/ 14 h 14"/>
                <a:gd name="T6" fmla="*/ 3 w 14"/>
                <a:gd name="T7" fmla="*/ 13 h 14"/>
                <a:gd name="T8" fmla="*/ 2 w 14"/>
                <a:gd name="T9" fmla="*/ 12 h 14"/>
                <a:gd name="T10" fmla="*/ 0 w 14"/>
                <a:gd name="T11" fmla="*/ 7 h 14"/>
                <a:gd name="T12" fmla="*/ 0 w 14"/>
                <a:gd name="T13" fmla="*/ 6 h 14"/>
                <a:gd name="T14" fmla="*/ 0 w 14"/>
                <a:gd name="T15" fmla="*/ 4 h 14"/>
                <a:gd name="T16" fmla="*/ 1 w 14"/>
                <a:gd name="T17" fmla="*/ 3 h 14"/>
                <a:gd name="T18" fmla="*/ 2 w 14"/>
                <a:gd name="T19" fmla="*/ 2 h 14"/>
                <a:gd name="T20" fmla="*/ 3 w 14"/>
                <a:gd name="T21" fmla="*/ 1 h 14"/>
                <a:gd name="T22" fmla="*/ 4 w 14"/>
                <a:gd name="T23" fmla="*/ 0 h 14"/>
                <a:gd name="T24" fmla="*/ 6 w 14"/>
                <a:gd name="T25" fmla="*/ 0 h 14"/>
                <a:gd name="T26" fmla="*/ 12 w 14"/>
                <a:gd name="T27" fmla="*/ 2 h 14"/>
                <a:gd name="T28" fmla="*/ 13 w 14"/>
                <a:gd name="T29" fmla="*/ 3 h 14"/>
                <a:gd name="T30" fmla="*/ 14 w 14"/>
                <a:gd name="T31" fmla="*/ 4 h 14"/>
                <a:gd name="T32" fmla="*/ 14 w 14"/>
                <a:gd name="T33" fmla="*/ 6 h 14"/>
                <a:gd name="T34" fmla="*/ 14 w 14"/>
                <a:gd name="T35" fmla="*/ 7 h 14"/>
                <a:gd name="T36" fmla="*/ 14 w 14"/>
                <a:gd name="T37" fmla="*/ 9 h 14"/>
                <a:gd name="T38" fmla="*/ 14 w 14"/>
                <a:gd name="T39" fmla="*/ 10 h 14"/>
                <a:gd name="T40" fmla="*/ 13 w 14"/>
                <a:gd name="T41" fmla="*/ 11 h 14"/>
                <a:gd name="T42" fmla="*/ 12 w 14"/>
                <a:gd name="T43" fmla="*/ 12 h 14"/>
                <a:gd name="T44" fmla="*/ 7 w 14"/>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7" y="14"/>
                  </a:moveTo>
                  <a:cubicBezTo>
                    <a:pt x="7" y="14"/>
                    <a:pt x="6" y="14"/>
                    <a:pt x="6" y="14"/>
                  </a:cubicBezTo>
                  <a:cubicBezTo>
                    <a:pt x="5" y="14"/>
                    <a:pt x="5" y="14"/>
                    <a:pt x="4" y="14"/>
                  </a:cubicBezTo>
                  <a:cubicBezTo>
                    <a:pt x="4" y="14"/>
                    <a:pt x="3" y="13"/>
                    <a:pt x="3" y="13"/>
                  </a:cubicBezTo>
                  <a:cubicBezTo>
                    <a:pt x="3" y="13"/>
                    <a:pt x="2" y="13"/>
                    <a:pt x="2" y="12"/>
                  </a:cubicBezTo>
                  <a:cubicBezTo>
                    <a:pt x="1" y="11"/>
                    <a:pt x="0" y="9"/>
                    <a:pt x="0" y="7"/>
                  </a:cubicBezTo>
                  <a:cubicBezTo>
                    <a:pt x="0" y="7"/>
                    <a:pt x="0" y="6"/>
                    <a:pt x="0" y="6"/>
                  </a:cubicBezTo>
                  <a:cubicBezTo>
                    <a:pt x="0" y="5"/>
                    <a:pt x="0" y="5"/>
                    <a:pt x="0" y="4"/>
                  </a:cubicBezTo>
                  <a:cubicBezTo>
                    <a:pt x="1" y="4"/>
                    <a:pt x="1" y="4"/>
                    <a:pt x="1" y="3"/>
                  </a:cubicBezTo>
                  <a:cubicBezTo>
                    <a:pt x="1" y="3"/>
                    <a:pt x="2" y="2"/>
                    <a:pt x="2" y="2"/>
                  </a:cubicBezTo>
                  <a:cubicBezTo>
                    <a:pt x="2" y="2"/>
                    <a:pt x="3" y="1"/>
                    <a:pt x="3" y="1"/>
                  </a:cubicBezTo>
                  <a:cubicBezTo>
                    <a:pt x="3" y="1"/>
                    <a:pt x="4" y="1"/>
                    <a:pt x="4" y="0"/>
                  </a:cubicBezTo>
                  <a:cubicBezTo>
                    <a:pt x="5" y="0"/>
                    <a:pt x="5" y="0"/>
                    <a:pt x="6" y="0"/>
                  </a:cubicBezTo>
                  <a:cubicBezTo>
                    <a:pt x="8" y="0"/>
                    <a:pt x="11" y="0"/>
                    <a:pt x="12" y="2"/>
                  </a:cubicBezTo>
                  <a:cubicBezTo>
                    <a:pt x="13" y="2"/>
                    <a:pt x="13" y="3"/>
                    <a:pt x="13" y="3"/>
                  </a:cubicBezTo>
                  <a:cubicBezTo>
                    <a:pt x="13" y="4"/>
                    <a:pt x="14" y="4"/>
                    <a:pt x="14" y="4"/>
                  </a:cubicBezTo>
                  <a:cubicBezTo>
                    <a:pt x="14" y="5"/>
                    <a:pt x="14" y="5"/>
                    <a:pt x="14" y="6"/>
                  </a:cubicBezTo>
                  <a:cubicBezTo>
                    <a:pt x="14" y="6"/>
                    <a:pt x="14" y="7"/>
                    <a:pt x="14" y="7"/>
                  </a:cubicBezTo>
                  <a:cubicBezTo>
                    <a:pt x="14" y="8"/>
                    <a:pt x="14" y="8"/>
                    <a:pt x="14" y="9"/>
                  </a:cubicBezTo>
                  <a:cubicBezTo>
                    <a:pt x="14" y="9"/>
                    <a:pt x="14" y="10"/>
                    <a:pt x="14" y="10"/>
                  </a:cubicBezTo>
                  <a:cubicBezTo>
                    <a:pt x="14" y="10"/>
                    <a:pt x="13" y="11"/>
                    <a:pt x="13" y="11"/>
                  </a:cubicBezTo>
                  <a:cubicBezTo>
                    <a:pt x="13" y="12"/>
                    <a:pt x="13" y="12"/>
                    <a:pt x="12" y="12"/>
                  </a:cubicBezTo>
                  <a:cubicBezTo>
                    <a:pt x="11" y="14"/>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5" name="Freeform 281">
              <a:extLst>
                <a:ext uri="{FF2B5EF4-FFF2-40B4-BE49-F238E27FC236}">
                  <a16:creationId xmlns:a16="http://schemas.microsoft.com/office/drawing/2014/main" id="{BEA270F2-EAF9-3FE0-FFF7-72A0892ADB83}"/>
                </a:ext>
              </a:extLst>
            </p:cNvPr>
            <p:cNvSpPr>
              <a:spLocks/>
            </p:cNvSpPr>
            <p:nvPr/>
          </p:nvSpPr>
          <p:spPr bwMode="auto">
            <a:xfrm>
              <a:off x="-3939917" y="338988"/>
              <a:ext cx="77301" cy="60141"/>
            </a:xfrm>
            <a:custGeom>
              <a:avLst/>
              <a:gdLst>
                <a:gd name="T0" fmla="*/ 8 w 15"/>
                <a:gd name="T1" fmla="*/ 15 h 15"/>
                <a:gd name="T2" fmla="*/ 6 w 15"/>
                <a:gd name="T3" fmla="*/ 15 h 15"/>
                <a:gd name="T4" fmla="*/ 5 w 15"/>
                <a:gd name="T5" fmla="*/ 14 h 15"/>
                <a:gd name="T6" fmla="*/ 4 w 15"/>
                <a:gd name="T7" fmla="*/ 14 h 15"/>
                <a:gd name="T8" fmla="*/ 3 w 15"/>
                <a:gd name="T9" fmla="*/ 13 h 15"/>
                <a:gd name="T10" fmla="*/ 2 w 15"/>
                <a:gd name="T11" fmla="*/ 12 h 15"/>
                <a:gd name="T12" fmla="*/ 1 w 15"/>
                <a:gd name="T13" fmla="*/ 10 h 15"/>
                <a:gd name="T14" fmla="*/ 1 w 15"/>
                <a:gd name="T15" fmla="*/ 9 h 15"/>
                <a:gd name="T16" fmla="*/ 0 w 15"/>
                <a:gd name="T17" fmla="*/ 8 h 15"/>
                <a:gd name="T18" fmla="*/ 3 w 15"/>
                <a:gd name="T19" fmla="*/ 2 h 15"/>
                <a:gd name="T20" fmla="*/ 4 w 15"/>
                <a:gd name="T21" fmla="*/ 2 h 15"/>
                <a:gd name="T22" fmla="*/ 5 w 15"/>
                <a:gd name="T23" fmla="*/ 1 h 15"/>
                <a:gd name="T24" fmla="*/ 6 w 15"/>
                <a:gd name="T25" fmla="*/ 0 h 15"/>
                <a:gd name="T26" fmla="*/ 9 w 15"/>
                <a:gd name="T27" fmla="*/ 0 h 15"/>
                <a:gd name="T28" fmla="*/ 11 w 15"/>
                <a:gd name="T29" fmla="*/ 1 h 15"/>
                <a:gd name="T30" fmla="*/ 12 w 15"/>
                <a:gd name="T31" fmla="*/ 2 h 15"/>
                <a:gd name="T32" fmla="*/ 13 w 15"/>
                <a:gd name="T33" fmla="*/ 2 h 15"/>
                <a:gd name="T34" fmla="*/ 15 w 15"/>
                <a:gd name="T35" fmla="*/ 8 h 15"/>
                <a:gd name="T36" fmla="*/ 15 w 15"/>
                <a:gd name="T37" fmla="*/ 9 h 15"/>
                <a:gd name="T38" fmla="*/ 14 w 15"/>
                <a:gd name="T39" fmla="*/ 10 h 15"/>
                <a:gd name="T40" fmla="*/ 14 w 15"/>
                <a:gd name="T41" fmla="*/ 12 h 15"/>
                <a:gd name="T42" fmla="*/ 13 w 15"/>
                <a:gd name="T43" fmla="*/ 13 h 15"/>
                <a:gd name="T44" fmla="*/ 12 w 15"/>
                <a:gd name="T45" fmla="*/ 14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5"/>
                    <a:pt x="5" y="14"/>
                    <a:pt x="5" y="14"/>
                  </a:cubicBezTo>
                  <a:cubicBezTo>
                    <a:pt x="5" y="14"/>
                    <a:pt x="4" y="14"/>
                    <a:pt x="4" y="14"/>
                  </a:cubicBezTo>
                  <a:cubicBezTo>
                    <a:pt x="3" y="13"/>
                    <a:pt x="3" y="13"/>
                    <a:pt x="3" y="13"/>
                  </a:cubicBezTo>
                  <a:cubicBezTo>
                    <a:pt x="2" y="12"/>
                    <a:pt x="2" y="12"/>
                    <a:pt x="2" y="12"/>
                  </a:cubicBezTo>
                  <a:cubicBezTo>
                    <a:pt x="1" y="11"/>
                    <a:pt x="1" y="11"/>
                    <a:pt x="1" y="10"/>
                  </a:cubicBezTo>
                  <a:cubicBezTo>
                    <a:pt x="1" y="10"/>
                    <a:pt x="1" y="9"/>
                    <a:pt x="1" y="9"/>
                  </a:cubicBezTo>
                  <a:cubicBezTo>
                    <a:pt x="1" y="9"/>
                    <a:pt x="0" y="8"/>
                    <a:pt x="0" y="8"/>
                  </a:cubicBezTo>
                  <a:cubicBezTo>
                    <a:pt x="0" y="6"/>
                    <a:pt x="1" y="4"/>
                    <a:pt x="3" y="2"/>
                  </a:cubicBezTo>
                  <a:cubicBezTo>
                    <a:pt x="3" y="2"/>
                    <a:pt x="3" y="2"/>
                    <a:pt x="4" y="2"/>
                  </a:cubicBezTo>
                  <a:cubicBezTo>
                    <a:pt x="4" y="1"/>
                    <a:pt x="5" y="1"/>
                    <a:pt x="5" y="1"/>
                  </a:cubicBezTo>
                  <a:cubicBezTo>
                    <a:pt x="5" y="1"/>
                    <a:pt x="6" y="1"/>
                    <a:pt x="6" y="0"/>
                  </a:cubicBezTo>
                  <a:cubicBezTo>
                    <a:pt x="7" y="0"/>
                    <a:pt x="8" y="0"/>
                    <a:pt x="9" y="0"/>
                  </a:cubicBezTo>
                  <a:cubicBezTo>
                    <a:pt x="10" y="1"/>
                    <a:pt x="10" y="1"/>
                    <a:pt x="11" y="1"/>
                  </a:cubicBezTo>
                  <a:cubicBezTo>
                    <a:pt x="11" y="1"/>
                    <a:pt x="11" y="1"/>
                    <a:pt x="12" y="2"/>
                  </a:cubicBezTo>
                  <a:cubicBezTo>
                    <a:pt x="12" y="2"/>
                    <a:pt x="13" y="2"/>
                    <a:pt x="13" y="2"/>
                  </a:cubicBezTo>
                  <a:cubicBezTo>
                    <a:pt x="14" y="4"/>
                    <a:pt x="15" y="6"/>
                    <a:pt x="15" y="8"/>
                  </a:cubicBezTo>
                  <a:cubicBezTo>
                    <a:pt x="15" y="8"/>
                    <a:pt x="15" y="9"/>
                    <a:pt x="15" y="9"/>
                  </a:cubicBezTo>
                  <a:cubicBezTo>
                    <a:pt x="15" y="9"/>
                    <a:pt x="15" y="10"/>
                    <a:pt x="14" y="10"/>
                  </a:cubicBezTo>
                  <a:cubicBezTo>
                    <a:pt x="14" y="11"/>
                    <a:pt x="14" y="11"/>
                    <a:pt x="14" y="12"/>
                  </a:cubicBezTo>
                  <a:cubicBezTo>
                    <a:pt x="13" y="12"/>
                    <a:pt x="13" y="12"/>
                    <a:pt x="13" y="13"/>
                  </a:cubicBezTo>
                  <a:cubicBezTo>
                    <a:pt x="13" y="13"/>
                    <a:pt x="12" y="13"/>
                    <a:pt x="12" y="14"/>
                  </a:cubicBezTo>
                  <a:cubicBezTo>
                    <a:pt x="11" y="14"/>
                    <a:pt x="11" y="14"/>
                    <a:pt x="11" y="14"/>
                  </a:cubicBezTo>
                  <a:cubicBezTo>
                    <a:pt x="10" y="14"/>
                    <a:pt x="10" y="15"/>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6" name="Freeform 282">
              <a:extLst>
                <a:ext uri="{FF2B5EF4-FFF2-40B4-BE49-F238E27FC236}">
                  <a16:creationId xmlns:a16="http://schemas.microsoft.com/office/drawing/2014/main" id="{578E16C6-1C3E-492A-BD34-A44E561DFC94}"/>
                </a:ext>
              </a:extLst>
            </p:cNvPr>
            <p:cNvSpPr>
              <a:spLocks/>
            </p:cNvSpPr>
            <p:nvPr/>
          </p:nvSpPr>
          <p:spPr bwMode="auto">
            <a:xfrm>
              <a:off x="-3680960" y="338988"/>
              <a:ext cx="77301" cy="60141"/>
            </a:xfrm>
            <a:custGeom>
              <a:avLst/>
              <a:gdLst>
                <a:gd name="T0" fmla="*/ 7 w 15"/>
                <a:gd name="T1" fmla="*/ 15 h 15"/>
                <a:gd name="T2" fmla="*/ 2 w 15"/>
                <a:gd name="T3" fmla="*/ 13 h 15"/>
                <a:gd name="T4" fmla="*/ 0 w 15"/>
                <a:gd name="T5" fmla="*/ 8 h 15"/>
                <a:gd name="T6" fmla="*/ 0 w 15"/>
                <a:gd name="T7" fmla="*/ 6 h 15"/>
                <a:gd name="T8" fmla="*/ 1 w 15"/>
                <a:gd name="T9" fmla="*/ 5 h 15"/>
                <a:gd name="T10" fmla="*/ 1 w 15"/>
                <a:gd name="T11" fmla="*/ 4 h 15"/>
                <a:gd name="T12" fmla="*/ 2 w 15"/>
                <a:gd name="T13" fmla="*/ 2 h 15"/>
                <a:gd name="T14" fmla="*/ 7 w 15"/>
                <a:gd name="T15" fmla="*/ 0 h 15"/>
                <a:gd name="T16" fmla="*/ 13 w 15"/>
                <a:gd name="T17" fmla="*/ 2 h 15"/>
                <a:gd name="T18" fmla="*/ 15 w 15"/>
                <a:gd name="T19" fmla="*/ 8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8"/>
                  </a:cubicBezTo>
                  <a:cubicBezTo>
                    <a:pt x="0" y="7"/>
                    <a:pt x="0" y="7"/>
                    <a:pt x="0" y="6"/>
                  </a:cubicBezTo>
                  <a:cubicBezTo>
                    <a:pt x="0" y="6"/>
                    <a:pt x="1" y="5"/>
                    <a:pt x="1" y="5"/>
                  </a:cubicBezTo>
                  <a:cubicBezTo>
                    <a:pt x="1" y="4"/>
                    <a:pt x="1" y="4"/>
                    <a:pt x="1" y="4"/>
                  </a:cubicBezTo>
                  <a:cubicBezTo>
                    <a:pt x="2" y="3"/>
                    <a:pt x="2" y="3"/>
                    <a:pt x="2" y="2"/>
                  </a:cubicBezTo>
                  <a:cubicBezTo>
                    <a:pt x="4" y="1"/>
                    <a:pt x="6" y="0"/>
                    <a:pt x="7" y="0"/>
                  </a:cubicBezTo>
                  <a:cubicBezTo>
                    <a:pt x="9" y="0"/>
                    <a:pt x="11" y="1"/>
                    <a:pt x="13" y="2"/>
                  </a:cubicBezTo>
                  <a:cubicBezTo>
                    <a:pt x="14" y="4"/>
                    <a:pt x="15" y="6"/>
                    <a:pt x="15" y="8"/>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7" name="Freeform 283">
              <a:extLst>
                <a:ext uri="{FF2B5EF4-FFF2-40B4-BE49-F238E27FC236}">
                  <a16:creationId xmlns:a16="http://schemas.microsoft.com/office/drawing/2014/main" id="{7CCABE5A-5E0A-A3D1-E280-3DB99927F97D}"/>
                </a:ext>
              </a:extLst>
            </p:cNvPr>
            <p:cNvSpPr>
              <a:spLocks/>
            </p:cNvSpPr>
            <p:nvPr/>
          </p:nvSpPr>
          <p:spPr bwMode="auto">
            <a:xfrm>
              <a:off x="-3420072" y="338988"/>
              <a:ext cx="69570" cy="60141"/>
            </a:xfrm>
            <a:custGeom>
              <a:avLst/>
              <a:gdLst>
                <a:gd name="T0" fmla="*/ 7 w 14"/>
                <a:gd name="T1" fmla="*/ 15 h 15"/>
                <a:gd name="T2" fmla="*/ 2 w 14"/>
                <a:gd name="T3" fmla="*/ 13 h 15"/>
                <a:gd name="T4" fmla="*/ 0 w 14"/>
                <a:gd name="T5" fmla="*/ 8 h 15"/>
                <a:gd name="T6" fmla="*/ 2 w 14"/>
                <a:gd name="T7" fmla="*/ 2 h 15"/>
                <a:gd name="T8" fmla="*/ 3 w 14"/>
                <a:gd name="T9" fmla="*/ 2 h 15"/>
                <a:gd name="T10" fmla="*/ 4 w 14"/>
                <a:gd name="T11" fmla="*/ 1 h 15"/>
                <a:gd name="T12" fmla="*/ 6 w 14"/>
                <a:gd name="T13" fmla="*/ 0 h 15"/>
                <a:gd name="T14" fmla="*/ 9 w 14"/>
                <a:gd name="T15" fmla="*/ 0 h 15"/>
                <a:gd name="T16" fmla="*/ 10 w 14"/>
                <a:gd name="T17" fmla="*/ 1 h 15"/>
                <a:gd name="T18" fmla="*/ 11 w 14"/>
                <a:gd name="T19" fmla="*/ 2 h 15"/>
                <a:gd name="T20" fmla="*/ 12 w 14"/>
                <a:gd name="T21" fmla="*/ 2 h 15"/>
                <a:gd name="T22" fmla="*/ 13 w 14"/>
                <a:gd name="T23" fmla="*/ 4 h 15"/>
                <a:gd name="T24" fmla="*/ 14 w 14"/>
                <a:gd name="T25" fmla="*/ 5 h 15"/>
                <a:gd name="T26" fmla="*/ 14 w 14"/>
                <a:gd name="T27" fmla="*/ 6 h 15"/>
                <a:gd name="T28" fmla="*/ 14 w 14"/>
                <a:gd name="T29" fmla="*/ 8 h 15"/>
                <a:gd name="T30" fmla="*/ 14 w 14"/>
                <a:gd name="T31" fmla="*/ 9 h 15"/>
                <a:gd name="T32" fmla="*/ 14 w 14"/>
                <a:gd name="T33" fmla="*/ 10 h 15"/>
                <a:gd name="T34" fmla="*/ 13 w 14"/>
                <a:gd name="T35" fmla="*/ 12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8"/>
                  </a:cubicBezTo>
                  <a:cubicBezTo>
                    <a:pt x="0" y="6"/>
                    <a:pt x="1" y="4"/>
                    <a:pt x="2" y="2"/>
                  </a:cubicBezTo>
                  <a:cubicBezTo>
                    <a:pt x="2" y="2"/>
                    <a:pt x="3" y="2"/>
                    <a:pt x="3" y="2"/>
                  </a:cubicBezTo>
                  <a:cubicBezTo>
                    <a:pt x="3" y="1"/>
                    <a:pt x="4" y="1"/>
                    <a:pt x="4" y="1"/>
                  </a:cubicBezTo>
                  <a:cubicBezTo>
                    <a:pt x="5" y="1"/>
                    <a:pt x="5" y="1"/>
                    <a:pt x="6" y="0"/>
                  </a:cubicBezTo>
                  <a:cubicBezTo>
                    <a:pt x="7" y="0"/>
                    <a:pt x="8" y="0"/>
                    <a:pt x="9" y="0"/>
                  </a:cubicBezTo>
                  <a:cubicBezTo>
                    <a:pt x="9" y="1"/>
                    <a:pt x="9" y="1"/>
                    <a:pt x="10" y="1"/>
                  </a:cubicBezTo>
                  <a:cubicBezTo>
                    <a:pt x="10" y="1"/>
                    <a:pt x="11" y="1"/>
                    <a:pt x="11" y="2"/>
                  </a:cubicBezTo>
                  <a:cubicBezTo>
                    <a:pt x="12" y="2"/>
                    <a:pt x="12" y="2"/>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8" name="Freeform 284">
              <a:extLst>
                <a:ext uri="{FF2B5EF4-FFF2-40B4-BE49-F238E27FC236}">
                  <a16:creationId xmlns:a16="http://schemas.microsoft.com/office/drawing/2014/main" id="{5D4D317F-EFA2-F5EB-CF23-A6A78B5DA2D7}"/>
                </a:ext>
              </a:extLst>
            </p:cNvPr>
            <p:cNvSpPr>
              <a:spLocks/>
            </p:cNvSpPr>
            <p:nvPr/>
          </p:nvSpPr>
          <p:spPr bwMode="auto">
            <a:xfrm>
              <a:off x="-3161115" y="338988"/>
              <a:ext cx="69570"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4"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9" name="Freeform 285">
              <a:extLst>
                <a:ext uri="{FF2B5EF4-FFF2-40B4-BE49-F238E27FC236}">
                  <a16:creationId xmlns:a16="http://schemas.microsoft.com/office/drawing/2014/main" id="{48F082E8-9F7D-CA48-9066-78302278031F}"/>
                </a:ext>
              </a:extLst>
            </p:cNvPr>
            <p:cNvSpPr>
              <a:spLocks/>
            </p:cNvSpPr>
            <p:nvPr/>
          </p:nvSpPr>
          <p:spPr bwMode="auto">
            <a:xfrm>
              <a:off x="-2902159" y="338988"/>
              <a:ext cx="71503" cy="60141"/>
            </a:xfrm>
            <a:custGeom>
              <a:avLst/>
              <a:gdLst>
                <a:gd name="T0" fmla="*/ 7 w 14"/>
                <a:gd name="T1" fmla="*/ 15 h 15"/>
                <a:gd name="T2" fmla="*/ 5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5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4"/>
                    <a:pt x="4" y="14"/>
                  </a:cubicBezTo>
                  <a:cubicBezTo>
                    <a:pt x="4" y="14"/>
                    <a:pt x="3" y="14"/>
                    <a:pt x="3" y="14"/>
                  </a:cubicBezTo>
                  <a:cubicBezTo>
                    <a:pt x="2"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2" y="2"/>
                    <a:pt x="3" y="2"/>
                  </a:cubicBezTo>
                  <a:cubicBezTo>
                    <a:pt x="3" y="1"/>
                    <a:pt x="4" y="1"/>
                    <a:pt x="4" y="1"/>
                  </a:cubicBezTo>
                  <a:cubicBezTo>
                    <a:pt x="5" y="1"/>
                    <a:pt x="5" y="1"/>
                    <a:pt x="5"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0" name="Freeform 286">
              <a:extLst>
                <a:ext uri="{FF2B5EF4-FFF2-40B4-BE49-F238E27FC236}">
                  <a16:creationId xmlns:a16="http://schemas.microsoft.com/office/drawing/2014/main" id="{B4D96685-9404-1B68-C67F-1790C120E363}"/>
                </a:ext>
              </a:extLst>
            </p:cNvPr>
            <p:cNvSpPr>
              <a:spLocks/>
            </p:cNvSpPr>
            <p:nvPr/>
          </p:nvSpPr>
          <p:spPr bwMode="auto">
            <a:xfrm>
              <a:off x="-2643202"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4"/>
                    <a:pt x="4" y="14"/>
                  </a:cubicBezTo>
                  <a:cubicBezTo>
                    <a:pt x="4" y="14"/>
                    <a:pt x="3" y="14"/>
                    <a:pt x="3" y="14"/>
                  </a:cubicBezTo>
                  <a:cubicBezTo>
                    <a:pt x="3" y="13"/>
                    <a:pt x="2" y="13"/>
                    <a:pt x="2" y="13"/>
                  </a:cubicBezTo>
                  <a:cubicBezTo>
                    <a:pt x="0" y="11"/>
                    <a:pt x="0" y="9"/>
                    <a:pt x="0" y="8"/>
                  </a:cubicBezTo>
                  <a:cubicBezTo>
                    <a:pt x="0" y="7"/>
                    <a:pt x="0" y="7"/>
                    <a:pt x="0" y="6"/>
                  </a:cubicBezTo>
                  <a:cubicBezTo>
                    <a:pt x="0" y="6"/>
                    <a:pt x="0" y="5"/>
                    <a:pt x="0" y="5"/>
                  </a:cubicBezTo>
                  <a:cubicBezTo>
                    <a:pt x="0" y="4"/>
                    <a:pt x="1" y="4"/>
                    <a:pt x="1" y="4"/>
                  </a:cubicBezTo>
                  <a:cubicBezTo>
                    <a:pt x="1" y="3"/>
                    <a:pt x="1"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3" y="4"/>
                    <a:pt x="14" y="5"/>
                  </a:cubicBezTo>
                  <a:cubicBezTo>
                    <a:pt x="14" y="5"/>
                    <a:pt x="14" y="6"/>
                    <a:pt x="14" y="6"/>
                  </a:cubicBezTo>
                  <a:cubicBezTo>
                    <a:pt x="14" y="7"/>
                    <a:pt x="14" y="7"/>
                    <a:pt x="14" y="8"/>
                  </a:cubicBezTo>
                  <a:cubicBezTo>
                    <a:pt x="14" y="8"/>
                    <a:pt x="14" y="9"/>
                    <a:pt x="14" y="9"/>
                  </a:cubicBezTo>
                  <a:cubicBezTo>
                    <a:pt x="14" y="9"/>
                    <a:pt x="14" y="10"/>
                    <a:pt x="14" y="10"/>
                  </a:cubicBezTo>
                  <a:cubicBezTo>
                    <a:pt x="13"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1" name="Freeform 287">
              <a:extLst>
                <a:ext uri="{FF2B5EF4-FFF2-40B4-BE49-F238E27FC236}">
                  <a16:creationId xmlns:a16="http://schemas.microsoft.com/office/drawing/2014/main" id="{41CD8EF5-DC4E-9AC3-86A6-44C146574BEB}"/>
                </a:ext>
              </a:extLst>
            </p:cNvPr>
            <p:cNvSpPr>
              <a:spLocks/>
            </p:cNvSpPr>
            <p:nvPr/>
          </p:nvSpPr>
          <p:spPr bwMode="auto">
            <a:xfrm>
              <a:off x="-2384247"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0"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2" name="Freeform 288">
              <a:extLst>
                <a:ext uri="{FF2B5EF4-FFF2-40B4-BE49-F238E27FC236}">
                  <a16:creationId xmlns:a16="http://schemas.microsoft.com/office/drawing/2014/main" id="{64354C4A-78F8-22A3-8ED8-2ECD96B512D6}"/>
                </a:ext>
              </a:extLst>
            </p:cNvPr>
            <p:cNvSpPr>
              <a:spLocks/>
            </p:cNvSpPr>
            <p:nvPr/>
          </p:nvSpPr>
          <p:spPr bwMode="auto">
            <a:xfrm>
              <a:off x="-2125290"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0" y="1"/>
                    <a:pt x="12" y="2"/>
                  </a:cubicBezTo>
                  <a:cubicBezTo>
                    <a:pt x="12"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3" name="Freeform 289">
              <a:extLst>
                <a:ext uri="{FF2B5EF4-FFF2-40B4-BE49-F238E27FC236}">
                  <a16:creationId xmlns:a16="http://schemas.microsoft.com/office/drawing/2014/main" id="{3A78AA8A-A77C-A4CD-AE68-3E1998A7F144}"/>
                </a:ext>
              </a:extLst>
            </p:cNvPr>
            <p:cNvSpPr>
              <a:spLocks/>
            </p:cNvSpPr>
            <p:nvPr/>
          </p:nvSpPr>
          <p:spPr bwMode="auto">
            <a:xfrm>
              <a:off x="-1866333"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4" name="Freeform 290">
              <a:extLst>
                <a:ext uri="{FF2B5EF4-FFF2-40B4-BE49-F238E27FC236}">
                  <a16:creationId xmlns:a16="http://schemas.microsoft.com/office/drawing/2014/main" id="{150A50A5-77D9-56BF-FE82-A6A9E7141ED2}"/>
                </a:ext>
              </a:extLst>
            </p:cNvPr>
            <p:cNvSpPr>
              <a:spLocks/>
            </p:cNvSpPr>
            <p:nvPr/>
          </p:nvSpPr>
          <p:spPr bwMode="auto">
            <a:xfrm>
              <a:off x="-1607378" y="338988"/>
              <a:ext cx="71503" cy="60141"/>
            </a:xfrm>
            <a:custGeom>
              <a:avLst/>
              <a:gdLst>
                <a:gd name="T0" fmla="*/ 7 w 14"/>
                <a:gd name="T1" fmla="*/ 15 h 15"/>
                <a:gd name="T2" fmla="*/ 6 w 14"/>
                <a:gd name="T3" fmla="*/ 15 h 15"/>
                <a:gd name="T4" fmla="*/ 4 w 14"/>
                <a:gd name="T5" fmla="*/ 14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2 h 15"/>
                <a:gd name="T20" fmla="*/ 3 w 14"/>
                <a:gd name="T21" fmla="*/ 2 h 15"/>
                <a:gd name="T22" fmla="*/ 4 w 14"/>
                <a:gd name="T23" fmla="*/ 1 h 15"/>
                <a:gd name="T24" fmla="*/ 6 w 14"/>
                <a:gd name="T25" fmla="*/ 0 h 15"/>
                <a:gd name="T26" fmla="*/ 12 w 14"/>
                <a:gd name="T27" fmla="*/ 2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0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4"/>
                    <a:pt x="4" y="14"/>
                  </a:cubicBezTo>
                  <a:cubicBezTo>
                    <a:pt x="4" y="14"/>
                    <a:pt x="3" y="14"/>
                    <a:pt x="3" y="14"/>
                  </a:cubicBezTo>
                  <a:cubicBezTo>
                    <a:pt x="3" y="13"/>
                    <a:pt x="2" y="13"/>
                    <a:pt x="2" y="13"/>
                  </a:cubicBezTo>
                  <a:cubicBezTo>
                    <a:pt x="1" y="11"/>
                    <a:pt x="0" y="9"/>
                    <a:pt x="0" y="8"/>
                  </a:cubicBezTo>
                  <a:cubicBezTo>
                    <a:pt x="0" y="7"/>
                    <a:pt x="0" y="7"/>
                    <a:pt x="0" y="6"/>
                  </a:cubicBezTo>
                  <a:cubicBezTo>
                    <a:pt x="0" y="6"/>
                    <a:pt x="0" y="5"/>
                    <a:pt x="0" y="5"/>
                  </a:cubicBezTo>
                  <a:cubicBezTo>
                    <a:pt x="1" y="4"/>
                    <a:pt x="1" y="4"/>
                    <a:pt x="1" y="4"/>
                  </a:cubicBezTo>
                  <a:cubicBezTo>
                    <a:pt x="1" y="3"/>
                    <a:pt x="2" y="3"/>
                    <a:pt x="2" y="2"/>
                  </a:cubicBezTo>
                  <a:cubicBezTo>
                    <a:pt x="2" y="2"/>
                    <a:pt x="3" y="2"/>
                    <a:pt x="3" y="2"/>
                  </a:cubicBezTo>
                  <a:cubicBezTo>
                    <a:pt x="3" y="1"/>
                    <a:pt x="4" y="1"/>
                    <a:pt x="4" y="1"/>
                  </a:cubicBezTo>
                  <a:cubicBezTo>
                    <a:pt x="5" y="1"/>
                    <a:pt x="5" y="1"/>
                    <a:pt x="6" y="0"/>
                  </a:cubicBezTo>
                  <a:cubicBezTo>
                    <a:pt x="8" y="0"/>
                    <a:pt x="11" y="1"/>
                    <a:pt x="12" y="2"/>
                  </a:cubicBezTo>
                  <a:cubicBezTo>
                    <a:pt x="13" y="3"/>
                    <a:pt x="13" y="3"/>
                    <a:pt x="13" y="4"/>
                  </a:cubicBezTo>
                  <a:cubicBezTo>
                    <a:pt x="13" y="4"/>
                    <a:pt x="14" y="4"/>
                    <a:pt x="14" y="5"/>
                  </a:cubicBezTo>
                  <a:cubicBezTo>
                    <a:pt x="14" y="5"/>
                    <a:pt x="14" y="6"/>
                    <a:pt x="14" y="6"/>
                  </a:cubicBezTo>
                  <a:cubicBezTo>
                    <a:pt x="14" y="7"/>
                    <a:pt x="14" y="7"/>
                    <a:pt x="14" y="8"/>
                  </a:cubicBezTo>
                  <a:cubicBezTo>
                    <a:pt x="14" y="8"/>
                    <a:pt x="14" y="9"/>
                    <a:pt x="14" y="9"/>
                  </a:cubicBezTo>
                  <a:cubicBezTo>
                    <a:pt x="14" y="9"/>
                    <a:pt x="14" y="10"/>
                    <a:pt x="14" y="10"/>
                  </a:cubicBezTo>
                  <a:cubicBezTo>
                    <a:pt x="14" y="11"/>
                    <a:pt x="13" y="11"/>
                    <a:pt x="13" y="12"/>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5" name="Freeform 291">
              <a:extLst>
                <a:ext uri="{FF2B5EF4-FFF2-40B4-BE49-F238E27FC236}">
                  <a16:creationId xmlns:a16="http://schemas.microsoft.com/office/drawing/2014/main" id="{05B18D5F-6C3F-F6DB-368A-EFBCF2E082A2}"/>
                </a:ext>
              </a:extLst>
            </p:cNvPr>
            <p:cNvSpPr>
              <a:spLocks/>
            </p:cNvSpPr>
            <p:nvPr/>
          </p:nvSpPr>
          <p:spPr bwMode="auto">
            <a:xfrm>
              <a:off x="-3939917" y="545625"/>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4"/>
                    <a:pt x="4" y="13"/>
                    <a:pt x="4" y="13"/>
                  </a:cubicBezTo>
                  <a:cubicBezTo>
                    <a:pt x="3" y="13"/>
                    <a:pt x="3" y="12"/>
                    <a:pt x="3" y="12"/>
                  </a:cubicBezTo>
                  <a:cubicBezTo>
                    <a:pt x="2" y="12"/>
                    <a:pt x="2" y="11"/>
                    <a:pt x="2" y="11"/>
                  </a:cubicBezTo>
                  <a:cubicBezTo>
                    <a:pt x="1" y="11"/>
                    <a:pt x="1" y="10"/>
                    <a:pt x="1" y="10"/>
                  </a:cubicBezTo>
                  <a:cubicBezTo>
                    <a:pt x="1" y="9"/>
                    <a:pt x="1" y="9"/>
                    <a:pt x="1" y="8"/>
                  </a:cubicBezTo>
                  <a:cubicBezTo>
                    <a:pt x="1" y="8"/>
                    <a:pt x="0" y="7"/>
                    <a:pt x="0" y="7"/>
                  </a:cubicBezTo>
                  <a:cubicBezTo>
                    <a:pt x="0" y="5"/>
                    <a:pt x="1" y="3"/>
                    <a:pt x="3" y="2"/>
                  </a:cubicBezTo>
                  <a:cubicBezTo>
                    <a:pt x="3" y="2"/>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2"/>
                    <a:pt x="13" y="2"/>
                  </a:cubicBezTo>
                  <a:cubicBezTo>
                    <a:pt x="14" y="3"/>
                    <a:pt x="15" y="5"/>
                    <a:pt x="15" y="7"/>
                  </a:cubicBezTo>
                  <a:cubicBezTo>
                    <a:pt x="15" y="7"/>
                    <a:pt x="15" y="8"/>
                    <a:pt x="15" y="8"/>
                  </a:cubicBezTo>
                  <a:cubicBezTo>
                    <a:pt x="15" y="9"/>
                    <a:pt x="15" y="9"/>
                    <a:pt x="14" y="10"/>
                  </a:cubicBezTo>
                  <a:cubicBezTo>
                    <a:pt x="14" y="10"/>
                    <a:pt x="14" y="11"/>
                    <a:pt x="14" y="11"/>
                  </a:cubicBezTo>
                  <a:cubicBezTo>
                    <a:pt x="13" y="11"/>
                    <a:pt x="13" y="12"/>
                    <a:pt x="13" y="12"/>
                  </a:cubicBezTo>
                  <a:cubicBezTo>
                    <a:pt x="13" y="12"/>
                    <a:pt x="12" y="13"/>
                    <a:pt x="12" y="13"/>
                  </a:cubicBezTo>
                  <a:cubicBezTo>
                    <a:pt x="11" y="13"/>
                    <a:pt x="11" y="14"/>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6" name="Freeform 292">
              <a:extLst>
                <a:ext uri="{FF2B5EF4-FFF2-40B4-BE49-F238E27FC236}">
                  <a16:creationId xmlns:a16="http://schemas.microsoft.com/office/drawing/2014/main" id="{A3BB8DE5-EBA9-5FF3-6048-28FA233EED09}"/>
                </a:ext>
              </a:extLst>
            </p:cNvPr>
            <p:cNvSpPr>
              <a:spLocks/>
            </p:cNvSpPr>
            <p:nvPr/>
          </p:nvSpPr>
          <p:spPr bwMode="auto">
            <a:xfrm>
              <a:off x="-3680960" y="545625"/>
              <a:ext cx="77301" cy="57057"/>
            </a:xfrm>
            <a:custGeom>
              <a:avLst/>
              <a:gdLst>
                <a:gd name="T0" fmla="*/ 7 w 15"/>
                <a:gd name="T1" fmla="*/ 14 h 14"/>
                <a:gd name="T2" fmla="*/ 2 w 15"/>
                <a:gd name="T3" fmla="*/ 12 h 14"/>
                <a:gd name="T4" fmla="*/ 0 w 15"/>
                <a:gd name="T5" fmla="*/ 7 h 14"/>
                <a:gd name="T6" fmla="*/ 0 w 15"/>
                <a:gd name="T7" fmla="*/ 6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7"/>
                    <a:pt x="0" y="6"/>
                    <a:pt x="0" y="6"/>
                  </a:cubicBezTo>
                  <a:cubicBezTo>
                    <a:pt x="0" y="5"/>
                    <a:pt x="1" y="5"/>
                    <a:pt x="1" y="4"/>
                  </a:cubicBezTo>
                  <a:cubicBezTo>
                    <a:pt x="1" y="4"/>
                    <a:pt x="1" y="3"/>
                    <a:pt x="1" y="3"/>
                  </a:cubicBezTo>
                  <a:cubicBezTo>
                    <a:pt x="2" y="3"/>
                    <a:pt x="2" y="2"/>
                    <a:pt x="2" y="2"/>
                  </a:cubicBezTo>
                  <a:cubicBezTo>
                    <a:pt x="4" y="1"/>
                    <a:pt x="6" y="0"/>
                    <a:pt x="7" y="0"/>
                  </a:cubicBezTo>
                  <a:cubicBezTo>
                    <a:pt x="9" y="0"/>
                    <a:pt x="11" y="1"/>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7" name="Freeform 293">
              <a:extLst>
                <a:ext uri="{FF2B5EF4-FFF2-40B4-BE49-F238E27FC236}">
                  <a16:creationId xmlns:a16="http://schemas.microsoft.com/office/drawing/2014/main" id="{AB01E1B8-1C6C-67F7-083A-8235825A2C4C}"/>
                </a:ext>
              </a:extLst>
            </p:cNvPr>
            <p:cNvSpPr>
              <a:spLocks/>
            </p:cNvSpPr>
            <p:nvPr/>
          </p:nvSpPr>
          <p:spPr bwMode="auto">
            <a:xfrm>
              <a:off x="-3420072" y="545625"/>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6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2"/>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2"/>
                    <a:pt x="12" y="2"/>
                  </a:cubicBezTo>
                  <a:cubicBezTo>
                    <a:pt x="13" y="2"/>
                    <a:pt x="13" y="3"/>
                    <a:pt x="13" y="3"/>
                  </a:cubicBezTo>
                  <a:cubicBezTo>
                    <a:pt x="13" y="3"/>
                    <a:pt x="14" y="4"/>
                    <a:pt x="14" y="4"/>
                  </a:cubicBezTo>
                  <a:cubicBezTo>
                    <a:pt x="14" y="5"/>
                    <a:pt x="14" y="5"/>
                    <a:pt x="14" y="6"/>
                  </a:cubicBezTo>
                  <a:cubicBezTo>
                    <a:pt x="14" y="6"/>
                    <a:pt x="14" y="7"/>
                    <a:pt x="14" y="7"/>
                  </a:cubicBezTo>
                  <a:cubicBezTo>
                    <a:pt x="14" y="7"/>
                    <a:pt x="14" y="8"/>
                    <a:pt x="14" y="8"/>
                  </a:cubicBezTo>
                  <a:cubicBezTo>
                    <a:pt x="14" y="9"/>
                    <a:pt x="14" y="9"/>
                    <a:pt x="14" y="10"/>
                  </a:cubicBezTo>
                  <a:cubicBezTo>
                    <a:pt x="14" y="10"/>
                    <a:pt x="13" y="11"/>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8" name="Freeform 294">
              <a:extLst>
                <a:ext uri="{FF2B5EF4-FFF2-40B4-BE49-F238E27FC236}">
                  <a16:creationId xmlns:a16="http://schemas.microsoft.com/office/drawing/2014/main" id="{2F521C0C-1C18-7A35-18FA-485EAC32409A}"/>
                </a:ext>
              </a:extLst>
            </p:cNvPr>
            <p:cNvSpPr>
              <a:spLocks/>
            </p:cNvSpPr>
            <p:nvPr/>
          </p:nvSpPr>
          <p:spPr bwMode="auto">
            <a:xfrm>
              <a:off x="-3161115" y="540999"/>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4"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9" name="Freeform 295">
              <a:extLst>
                <a:ext uri="{FF2B5EF4-FFF2-40B4-BE49-F238E27FC236}">
                  <a16:creationId xmlns:a16="http://schemas.microsoft.com/office/drawing/2014/main" id="{B7092797-58F6-158A-456E-BA992B12C758}"/>
                </a:ext>
              </a:extLst>
            </p:cNvPr>
            <p:cNvSpPr>
              <a:spLocks/>
            </p:cNvSpPr>
            <p:nvPr/>
          </p:nvSpPr>
          <p:spPr bwMode="auto">
            <a:xfrm>
              <a:off x="-2902159" y="540999"/>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5"/>
                    <a:pt x="3" y="14"/>
                    <a:pt x="3" y="14"/>
                  </a:cubicBezTo>
                  <a:cubicBezTo>
                    <a:pt x="2"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2" y="2"/>
                    <a:pt x="3" y="2"/>
                  </a:cubicBezTo>
                  <a:cubicBezTo>
                    <a:pt x="3" y="2"/>
                    <a:pt x="4" y="1"/>
                    <a:pt x="4" y="1"/>
                  </a:cubicBezTo>
                  <a:cubicBezTo>
                    <a:pt x="5" y="1"/>
                    <a:pt x="5" y="1"/>
                    <a:pt x="5"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0" name="Freeform 296">
              <a:extLst>
                <a:ext uri="{FF2B5EF4-FFF2-40B4-BE49-F238E27FC236}">
                  <a16:creationId xmlns:a16="http://schemas.microsoft.com/office/drawing/2014/main" id="{C3BDFA93-DB04-B511-F268-2CA390BA8408}"/>
                </a:ext>
              </a:extLst>
            </p:cNvPr>
            <p:cNvSpPr>
              <a:spLocks/>
            </p:cNvSpPr>
            <p:nvPr/>
          </p:nvSpPr>
          <p:spPr bwMode="auto">
            <a:xfrm>
              <a:off x="-2643202"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5"/>
                    <a:pt x="3" y="14"/>
                    <a:pt x="3" y="14"/>
                  </a:cubicBezTo>
                  <a:cubicBezTo>
                    <a:pt x="3" y="14"/>
                    <a:pt x="2" y="13"/>
                    <a:pt x="2" y="13"/>
                  </a:cubicBezTo>
                  <a:cubicBezTo>
                    <a:pt x="0" y="12"/>
                    <a:pt x="0" y="10"/>
                    <a:pt x="0" y="8"/>
                  </a:cubicBezTo>
                  <a:cubicBezTo>
                    <a:pt x="0" y="8"/>
                    <a:pt x="0" y="7"/>
                    <a:pt x="0" y="7"/>
                  </a:cubicBezTo>
                  <a:cubicBezTo>
                    <a:pt x="0" y="6"/>
                    <a:pt x="0" y="6"/>
                    <a:pt x="0" y="5"/>
                  </a:cubicBezTo>
                  <a:cubicBezTo>
                    <a:pt x="0" y="5"/>
                    <a:pt x="1" y="4"/>
                    <a:pt x="1" y="4"/>
                  </a:cubicBezTo>
                  <a:cubicBezTo>
                    <a:pt x="1" y="4"/>
                    <a:pt x="1"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3" y="5"/>
                    <a:pt x="14" y="5"/>
                  </a:cubicBezTo>
                  <a:cubicBezTo>
                    <a:pt x="14" y="6"/>
                    <a:pt x="14" y="6"/>
                    <a:pt x="14" y="7"/>
                  </a:cubicBezTo>
                  <a:cubicBezTo>
                    <a:pt x="14" y="7"/>
                    <a:pt x="14" y="8"/>
                    <a:pt x="14" y="8"/>
                  </a:cubicBezTo>
                  <a:cubicBezTo>
                    <a:pt x="14" y="8"/>
                    <a:pt x="14" y="9"/>
                    <a:pt x="14" y="9"/>
                  </a:cubicBezTo>
                  <a:cubicBezTo>
                    <a:pt x="14" y="10"/>
                    <a:pt x="14" y="10"/>
                    <a:pt x="14" y="11"/>
                  </a:cubicBezTo>
                  <a:cubicBezTo>
                    <a:pt x="13"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1" name="Freeform 297">
              <a:extLst>
                <a:ext uri="{FF2B5EF4-FFF2-40B4-BE49-F238E27FC236}">
                  <a16:creationId xmlns:a16="http://schemas.microsoft.com/office/drawing/2014/main" id="{3AB2A64E-871E-5914-8D9C-2D9D1F4477FE}"/>
                </a:ext>
              </a:extLst>
            </p:cNvPr>
            <p:cNvSpPr>
              <a:spLocks/>
            </p:cNvSpPr>
            <p:nvPr/>
          </p:nvSpPr>
          <p:spPr bwMode="auto">
            <a:xfrm>
              <a:off x="-2384247"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0"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2" name="Freeform 298">
              <a:extLst>
                <a:ext uri="{FF2B5EF4-FFF2-40B4-BE49-F238E27FC236}">
                  <a16:creationId xmlns:a16="http://schemas.microsoft.com/office/drawing/2014/main" id="{8EDA2C85-A3A7-049F-0D4D-30C8D72507BA}"/>
                </a:ext>
              </a:extLst>
            </p:cNvPr>
            <p:cNvSpPr>
              <a:spLocks/>
            </p:cNvSpPr>
            <p:nvPr/>
          </p:nvSpPr>
          <p:spPr bwMode="auto">
            <a:xfrm>
              <a:off x="-2125290"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0" y="1"/>
                    <a:pt x="12" y="3"/>
                  </a:cubicBezTo>
                  <a:cubicBezTo>
                    <a:pt x="12"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3" name="Freeform 299">
              <a:extLst>
                <a:ext uri="{FF2B5EF4-FFF2-40B4-BE49-F238E27FC236}">
                  <a16:creationId xmlns:a16="http://schemas.microsoft.com/office/drawing/2014/main" id="{9F3F8853-F10F-6931-D665-F0CA0E3FE4C6}"/>
                </a:ext>
              </a:extLst>
            </p:cNvPr>
            <p:cNvSpPr>
              <a:spLocks/>
            </p:cNvSpPr>
            <p:nvPr/>
          </p:nvSpPr>
          <p:spPr bwMode="auto">
            <a:xfrm>
              <a:off x="-1866333"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4" name="Freeform 300">
              <a:extLst>
                <a:ext uri="{FF2B5EF4-FFF2-40B4-BE49-F238E27FC236}">
                  <a16:creationId xmlns:a16="http://schemas.microsoft.com/office/drawing/2014/main" id="{79211472-DDEF-6DE9-19C3-B611B53DE466}"/>
                </a:ext>
              </a:extLst>
            </p:cNvPr>
            <p:cNvSpPr>
              <a:spLocks/>
            </p:cNvSpPr>
            <p:nvPr/>
          </p:nvSpPr>
          <p:spPr bwMode="auto">
            <a:xfrm>
              <a:off x="-1607378" y="540999"/>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7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7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5"/>
                    <a:pt x="3" y="14"/>
                    <a:pt x="3" y="14"/>
                  </a:cubicBezTo>
                  <a:cubicBezTo>
                    <a:pt x="3" y="14"/>
                    <a:pt x="2" y="13"/>
                    <a:pt x="2" y="13"/>
                  </a:cubicBezTo>
                  <a:cubicBezTo>
                    <a:pt x="1" y="12"/>
                    <a:pt x="0" y="10"/>
                    <a:pt x="0" y="8"/>
                  </a:cubicBezTo>
                  <a:cubicBezTo>
                    <a:pt x="0" y="8"/>
                    <a:pt x="0" y="7"/>
                    <a:pt x="0" y="7"/>
                  </a:cubicBezTo>
                  <a:cubicBezTo>
                    <a:pt x="0" y="6"/>
                    <a:pt x="0" y="6"/>
                    <a:pt x="0" y="5"/>
                  </a:cubicBezTo>
                  <a:cubicBezTo>
                    <a:pt x="1" y="5"/>
                    <a:pt x="1" y="4"/>
                    <a:pt x="1" y="4"/>
                  </a:cubicBezTo>
                  <a:cubicBezTo>
                    <a:pt x="1" y="4"/>
                    <a:pt x="2" y="3"/>
                    <a:pt x="2" y="3"/>
                  </a:cubicBezTo>
                  <a:cubicBezTo>
                    <a:pt x="2" y="3"/>
                    <a:pt x="3" y="2"/>
                    <a:pt x="3" y="2"/>
                  </a:cubicBezTo>
                  <a:cubicBezTo>
                    <a:pt x="3" y="2"/>
                    <a:pt x="4" y="1"/>
                    <a:pt x="4" y="1"/>
                  </a:cubicBezTo>
                  <a:cubicBezTo>
                    <a:pt x="5" y="1"/>
                    <a:pt x="5" y="1"/>
                    <a:pt x="6" y="1"/>
                  </a:cubicBezTo>
                  <a:cubicBezTo>
                    <a:pt x="8" y="0"/>
                    <a:pt x="11" y="1"/>
                    <a:pt x="12" y="3"/>
                  </a:cubicBezTo>
                  <a:cubicBezTo>
                    <a:pt x="13" y="3"/>
                    <a:pt x="13" y="4"/>
                    <a:pt x="13" y="4"/>
                  </a:cubicBezTo>
                  <a:cubicBezTo>
                    <a:pt x="13" y="4"/>
                    <a:pt x="14" y="5"/>
                    <a:pt x="14" y="5"/>
                  </a:cubicBezTo>
                  <a:cubicBezTo>
                    <a:pt x="14" y="6"/>
                    <a:pt x="14" y="6"/>
                    <a:pt x="14" y="7"/>
                  </a:cubicBezTo>
                  <a:cubicBezTo>
                    <a:pt x="14" y="7"/>
                    <a:pt x="14" y="8"/>
                    <a:pt x="14" y="8"/>
                  </a:cubicBezTo>
                  <a:cubicBezTo>
                    <a:pt x="14" y="8"/>
                    <a:pt x="14" y="9"/>
                    <a:pt x="14" y="9"/>
                  </a:cubicBezTo>
                  <a:cubicBezTo>
                    <a:pt x="14" y="10"/>
                    <a:pt x="14" y="10"/>
                    <a:pt x="14" y="11"/>
                  </a:cubicBezTo>
                  <a:cubicBezTo>
                    <a:pt x="14" y="11"/>
                    <a:pt x="13" y="12"/>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5" name="Freeform 301">
              <a:extLst>
                <a:ext uri="{FF2B5EF4-FFF2-40B4-BE49-F238E27FC236}">
                  <a16:creationId xmlns:a16="http://schemas.microsoft.com/office/drawing/2014/main" id="{DFC59F2A-6F79-71E9-FE58-E965E8421AA9}"/>
                </a:ext>
              </a:extLst>
            </p:cNvPr>
            <p:cNvSpPr>
              <a:spLocks/>
            </p:cNvSpPr>
            <p:nvPr/>
          </p:nvSpPr>
          <p:spPr bwMode="auto">
            <a:xfrm>
              <a:off x="-3939917" y="955814"/>
              <a:ext cx="77301" cy="57057"/>
            </a:xfrm>
            <a:custGeom>
              <a:avLst/>
              <a:gdLst>
                <a:gd name="T0" fmla="*/ 8 w 15"/>
                <a:gd name="T1" fmla="*/ 14 h 14"/>
                <a:gd name="T2" fmla="*/ 6 w 15"/>
                <a:gd name="T3" fmla="*/ 14 h 14"/>
                <a:gd name="T4" fmla="*/ 5 w 15"/>
                <a:gd name="T5" fmla="*/ 14 h 14"/>
                <a:gd name="T6" fmla="*/ 4 w 15"/>
                <a:gd name="T7" fmla="*/ 13 h 14"/>
                <a:gd name="T8" fmla="*/ 3 w 15"/>
                <a:gd name="T9" fmla="*/ 12 h 14"/>
                <a:gd name="T10" fmla="*/ 2 w 15"/>
                <a:gd name="T11" fmla="*/ 11 h 14"/>
                <a:gd name="T12" fmla="*/ 1 w 15"/>
                <a:gd name="T13" fmla="*/ 10 h 14"/>
                <a:gd name="T14" fmla="*/ 1 w 15"/>
                <a:gd name="T15" fmla="*/ 8 h 14"/>
                <a:gd name="T16" fmla="*/ 0 w 15"/>
                <a:gd name="T17" fmla="*/ 7 h 14"/>
                <a:gd name="T18" fmla="*/ 3 w 15"/>
                <a:gd name="T19" fmla="*/ 2 h 14"/>
                <a:gd name="T20" fmla="*/ 4 w 15"/>
                <a:gd name="T21" fmla="*/ 1 h 14"/>
                <a:gd name="T22" fmla="*/ 5 w 15"/>
                <a:gd name="T23" fmla="*/ 0 h 14"/>
                <a:gd name="T24" fmla="*/ 6 w 15"/>
                <a:gd name="T25" fmla="*/ 0 h 14"/>
                <a:gd name="T26" fmla="*/ 9 w 15"/>
                <a:gd name="T27" fmla="*/ 0 h 14"/>
                <a:gd name="T28" fmla="*/ 11 w 15"/>
                <a:gd name="T29" fmla="*/ 0 h 14"/>
                <a:gd name="T30" fmla="*/ 12 w 15"/>
                <a:gd name="T31" fmla="*/ 1 h 14"/>
                <a:gd name="T32" fmla="*/ 13 w 15"/>
                <a:gd name="T33" fmla="*/ 2 h 14"/>
                <a:gd name="T34" fmla="*/ 15 w 15"/>
                <a:gd name="T35" fmla="*/ 7 h 14"/>
                <a:gd name="T36" fmla="*/ 15 w 15"/>
                <a:gd name="T37" fmla="*/ 8 h 14"/>
                <a:gd name="T38" fmla="*/ 14 w 15"/>
                <a:gd name="T39" fmla="*/ 10 h 14"/>
                <a:gd name="T40" fmla="*/ 14 w 15"/>
                <a:gd name="T41" fmla="*/ 11 h 14"/>
                <a:gd name="T42" fmla="*/ 13 w 15"/>
                <a:gd name="T43" fmla="*/ 12 h 14"/>
                <a:gd name="T44" fmla="*/ 12 w 15"/>
                <a:gd name="T45" fmla="*/ 13 h 14"/>
                <a:gd name="T46" fmla="*/ 11 w 15"/>
                <a:gd name="T47" fmla="*/ 14 h 14"/>
                <a:gd name="T48" fmla="*/ 9 w 15"/>
                <a:gd name="T49" fmla="*/ 14 h 14"/>
                <a:gd name="T50" fmla="*/ 8 w 15"/>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4">
                  <a:moveTo>
                    <a:pt x="8" y="14"/>
                  </a:moveTo>
                  <a:cubicBezTo>
                    <a:pt x="7" y="14"/>
                    <a:pt x="7" y="14"/>
                    <a:pt x="6" y="14"/>
                  </a:cubicBezTo>
                  <a:cubicBezTo>
                    <a:pt x="6" y="14"/>
                    <a:pt x="5" y="14"/>
                    <a:pt x="5" y="14"/>
                  </a:cubicBezTo>
                  <a:cubicBezTo>
                    <a:pt x="5" y="13"/>
                    <a:pt x="4" y="13"/>
                    <a:pt x="4" y="13"/>
                  </a:cubicBezTo>
                  <a:cubicBezTo>
                    <a:pt x="3" y="13"/>
                    <a:pt x="3" y="12"/>
                    <a:pt x="3" y="12"/>
                  </a:cubicBezTo>
                  <a:cubicBezTo>
                    <a:pt x="2" y="12"/>
                    <a:pt x="2" y="11"/>
                    <a:pt x="2" y="11"/>
                  </a:cubicBezTo>
                  <a:cubicBezTo>
                    <a:pt x="1" y="10"/>
                    <a:pt x="1" y="10"/>
                    <a:pt x="1" y="10"/>
                  </a:cubicBezTo>
                  <a:cubicBezTo>
                    <a:pt x="1" y="9"/>
                    <a:pt x="1" y="9"/>
                    <a:pt x="1" y="8"/>
                  </a:cubicBezTo>
                  <a:cubicBezTo>
                    <a:pt x="1" y="8"/>
                    <a:pt x="0" y="7"/>
                    <a:pt x="0" y="7"/>
                  </a:cubicBezTo>
                  <a:cubicBezTo>
                    <a:pt x="0" y="5"/>
                    <a:pt x="1" y="3"/>
                    <a:pt x="3" y="2"/>
                  </a:cubicBezTo>
                  <a:cubicBezTo>
                    <a:pt x="3" y="1"/>
                    <a:pt x="3" y="1"/>
                    <a:pt x="4" y="1"/>
                  </a:cubicBezTo>
                  <a:cubicBezTo>
                    <a:pt x="4" y="1"/>
                    <a:pt x="5" y="0"/>
                    <a:pt x="5" y="0"/>
                  </a:cubicBezTo>
                  <a:cubicBezTo>
                    <a:pt x="5" y="0"/>
                    <a:pt x="6" y="0"/>
                    <a:pt x="6" y="0"/>
                  </a:cubicBezTo>
                  <a:cubicBezTo>
                    <a:pt x="7" y="0"/>
                    <a:pt x="8" y="0"/>
                    <a:pt x="9" y="0"/>
                  </a:cubicBezTo>
                  <a:cubicBezTo>
                    <a:pt x="10" y="0"/>
                    <a:pt x="10" y="0"/>
                    <a:pt x="11" y="0"/>
                  </a:cubicBezTo>
                  <a:cubicBezTo>
                    <a:pt x="11" y="0"/>
                    <a:pt x="11" y="1"/>
                    <a:pt x="12" y="1"/>
                  </a:cubicBezTo>
                  <a:cubicBezTo>
                    <a:pt x="12" y="1"/>
                    <a:pt x="13" y="1"/>
                    <a:pt x="13" y="2"/>
                  </a:cubicBezTo>
                  <a:cubicBezTo>
                    <a:pt x="14" y="3"/>
                    <a:pt x="15" y="5"/>
                    <a:pt x="15" y="7"/>
                  </a:cubicBezTo>
                  <a:cubicBezTo>
                    <a:pt x="15" y="7"/>
                    <a:pt x="15" y="8"/>
                    <a:pt x="15" y="8"/>
                  </a:cubicBezTo>
                  <a:cubicBezTo>
                    <a:pt x="15" y="9"/>
                    <a:pt x="15" y="9"/>
                    <a:pt x="14" y="10"/>
                  </a:cubicBezTo>
                  <a:cubicBezTo>
                    <a:pt x="14" y="10"/>
                    <a:pt x="14" y="10"/>
                    <a:pt x="14" y="11"/>
                  </a:cubicBezTo>
                  <a:cubicBezTo>
                    <a:pt x="13" y="11"/>
                    <a:pt x="13" y="12"/>
                    <a:pt x="13" y="12"/>
                  </a:cubicBezTo>
                  <a:cubicBezTo>
                    <a:pt x="13" y="12"/>
                    <a:pt x="12" y="13"/>
                    <a:pt x="12" y="13"/>
                  </a:cubicBezTo>
                  <a:cubicBezTo>
                    <a:pt x="11" y="13"/>
                    <a:pt x="11" y="13"/>
                    <a:pt x="11" y="14"/>
                  </a:cubicBezTo>
                  <a:cubicBezTo>
                    <a:pt x="10" y="14"/>
                    <a:pt x="10" y="14"/>
                    <a:pt x="9" y="14"/>
                  </a:cubicBezTo>
                  <a:cubicBezTo>
                    <a:pt x="9" y="14"/>
                    <a:pt x="8" y="14"/>
                    <a:pt x="8"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6" name="Freeform 302">
              <a:extLst>
                <a:ext uri="{FF2B5EF4-FFF2-40B4-BE49-F238E27FC236}">
                  <a16:creationId xmlns:a16="http://schemas.microsoft.com/office/drawing/2014/main" id="{C0AE4002-93E5-E11E-8EFA-6024C58EAF3B}"/>
                </a:ext>
              </a:extLst>
            </p:cNvPr>
            <p:cNvSpPr>
              <a:spLocks/>
            </p:cNvSpPr>
            <p:nvPr/>
          </p:nvSpPr>
          <p:spPr bwMode="auto">
            <a:xfrm>
              <a:off x="-3680960" y="955814"/>
              <a:ext cx="77301" cy="57057"/>
            </a:xfrm>
            <a:custGeom>
              <a:avLst/>
              <a:gdLst>
                <a:gd name="T0" fmla="*/ 7 w 15"/>
                <a:gd name="T1" fmla="*/ 14 h 14"/>
                <a:gd name="T2" fmla="*/ 2 w 15"/>
                <a:gd name="T3" fmla="*/ 12 h 14"/>
                <a:gd name="T4" fmla="*/ 0 w 15"/>
                <a:gd name="T5" fmla="*/ 7 h 14"/>
                <a:gd name="T6" fmla="*/ 0 w 15"/>
                <a:gd name="T7" fmla="*/ 5 h 14"/>
                <a:gd name="T8" fmla="*/ 1 w 15"/>
                <a:gd name="T9" fmla="*/ 4 h 14"/>
                <a:gd name="T10" fmla="*/ 1 w 15"/>
                <a:gd name="T11" fmla="*/ 3 h 14"/>
                <a:gd name="T12" fmla="*/ 2 w 15"/>
                <a:gd name="T13" fmla="*/ 2 h 14"/>
                <a:gd name="T14" fmla="*/ 7 w 15"/>
                <a:gd name="T15" fmla="*/ 0 h 14"/>
                <a:gd name="T16" fmla="*/ 13 w 15"/>
                <a:gd name="T17" fmla="*/ 2 h 14"/>
                <a:gd name="T18" fmla="*/ 15 w 15"/>
                <a:gd name="T19" fmla="*/ 7 h 14"/>
                <a:gd name="T20" fmla="*/ 13 w 15"/>
                <a:gd name="T21" fmla="*/ 12 h 14"/>
                <a:gd name="T22" fmla="*/ 7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7" y="14"/>
                  </a:moveTo>
                  <a:cubicBezTo>
                    <a:pt x="6" y="14"/>
                    <a:pt x="4" y="13"/>
                    <a:pt x="2" y="12"/>
                  </a:cubicBezTo>
                  <a:cubicBezTo>
                    <a:pt x="1" y="11"/>
                    <a:pt x="0" y="9"/>
                    <a:pt x="0" y="7"/>
                  </a:cubicBezTo>
                  <a:cubicBezTo>
                    <a:pt x="0" y="6"/>
                    <a:pt x="0" y="6"/>
                    <a:pt x="0" y="5"/>
                  </a:cubicBezTo>
                  <a:cubicBezTo>
                    <a:pt x="0" y="5"/>
                    <a:pt x="1" y="5"/>
                    <a:pt x="1" y="4"/>
                  </a:cubicBezTo>
                  <a:cubicBezTo>
                    <a:pt x="1" y="4"/>
                    <a:pt x="1" y="3"/>
                    <a:pt x="1" y="3"/>
                  </a:cubicBezTo>
                  <a:cubicBezTo>
                    <a:pt x="2" y="2"/>
                    <a:pt x="2" y="2"/>
                    <a:pt x="2" y="2"/>
                  </a:cubicBezTo>
                  <a:cubicBezTo>
                    <a:pt x="4" y="0"/>
                    <a:pt x="6" y="0"/>
                    <a:pt x="7" y="0"/>
                  </a:cubicBezTo>
                  <a:cubicBezTo>
                    <a:pt x="9" y="0"/>
                    <a:pt x="11" y="0"/>
                    <a:pt x="13" y="2"/>
                  </a:cubicBezTo>
                  <a:cubicBezTo>
                    <a:pt x="14" y="3"/>
                    <a:pt x="15" y="5"/>
                    <a:pt x="15" y="7"/>
                  </a:cubicBezTo>
                  <a:cubicBezTo>
                    <a:pt x="15" y="9"/>
                    <a:pt x="14" y="11"/>
                    <a:pt x="13"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7" name="Freeform 303">
              <a:extLst>
                <a:ext uri="{FF2B5EF4-FFF2-40B4-BE49-F238E27FC236}">
                  <a16:creationId xmlns:a16="http://schemas.microsoft.com/office/drawing/2014/main" id="{F13C7AA8-5A3A-8588-9CBF-00C1341C5A5E}"/>
                </a:ext>
              </a:extLst>
            </p:cNvPr>
            <p:cNvSpPr>
              <a:spLocks/>
            </p:cNvSpPr>
            <p:nvPr/>
          </p:nvSpPr>
          <p:spPr bwMode="auto">
            <a:xfrm>
              <a:off x="-3420072" y="955814"/>
              <a:ext cx="69570" cy="57057"/>
            </a:xfrm>
            <a:custGeom>
              <a:avLst/>
              <a:gdLst>
                <a:gd name="T0" fmla="*/ 7 w 14"/>
                <a:gd name="T1" fmla="*/ 14 h 14"/>
                <a:gd name="T2" fmla="*/ 2 w 14"/>
                <a:gd name="T3" fmla="*/ 12 h 14"/>
                <a:gd name="T4" fmla="*/ 0 w 14"/>
                <a:gd name="T5" fmla="*/ 7 h 14"/>
                <a:gd name="T6" fmla="*/ 2 w 14"/>
                <a:gd name="T7" fmla="*/ 2 h 14"/>
                <a:gd name="T8" fmla="*/ 3 w 14"/>
                <a:gd name="T9" fmla="*/ 1 h 14"/>
                <a:gd name="T10" fmla="*/ 4 w 14"/>
                <a:gd name="T11" fmla="*/ 0 h 14"/>
                <a:gd name="T12" fmla="*/ 6 w 14"/>
                <a:gd name="T13" fmla="*/ 0 h 14"/>
                <a:gd name="T14" fmla="*/ 9 w 14"/>
                <a:gd name="T15" fmla="*/ 0 h 14"/>
                <a:gd name="T16" fmla="*/ 10 w 14"/>
                <a:gd name="T17" fmla="*/ 0 h 14"/>
                <a:gd name="T18" fmla="*/ 11 w 14"/>
                <a:gd name="T19" fmla="*/ 1 h 14"/>
                <a:gd name="T20" fmla="*/ 12 w 14"/>
                <a:gd name="T21" fmla="*/ 2 h 14"/>
                <a:gd name="T22" fmla="*/ 13 w 14"/>
                <a:gd name="T23" fmla="*/ 3 h 14"/>
                <a:gd name="T24" fmla="*/ 14 w 14"/>
                <a:gd name="T25" fmla="*/ 4 h 14"/>
                <a:gd name="T26" fmla="*/ 14 w 14"/>
                <a:gd name="T27" fmla="*/ 5 h 14"/>
                <a:gd name="T28" fmla="*/ 14 w 14"/>
                <a:gd name="T29" fmla="*/ 7 h 14"/>
                <a:gd name="T30" fmla="*/ 14 w 14"/>
                <a:gd name="T31" fmla="*/ 8 h 14"/>
                <a:gd name="T32" fmla="*/ 14 w 14"/>
                <a:gd name="T33" fmla="*/ 10 h 14"/>
                <a:gd name="T34" fmla="*/ 13 w 14"/>
                <a:gd name="T35" fmla="*/ 11 h 14"/>
                <a:gd name="T36" fmla="*/ 12 w 14"/>
                <a:gd name="T37" fmla="*/ 12 h 14"/>
                <a:gd name="T38" fmla="*/ 7 w 14"/>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7" y="14"/>
                  </a:moveTo>
                  <a:cubicBezTo>
                    <a:pt x="5" y="14"/>
                    <a:pt x="3" y="13"/>
                    <a:pt x="2" y="12"/>
                  </a:cubicBezTo>
                  <a:cubicBezTo>
                    <a:pt x="1" y="11"/>
                    <a:pt x="0" y="9"/>
                    <a:pt x="0" y="7"/>
                  </a:cubicBezTo>
                  <a:cubicBezTo>
                    <a:pt x="0" y="5"/>
                    <a:pt x="1" y="3"/>
                    <a:pt x="2" y="2"/>
                  </a:cubicBezTo>
                  <a:cubicBezTo>
                    <a:pt x="2" y="1"/>
                    <a:pt x="3" y="1"/>
                    <a:pt x="3" y="1"/>
                  </a:cubicBezTo>
                  <a:cubicBezTo>
                    <a:pt x="3" y="1"/>
                    <a:pt x="4" y="0"/>
                    <a:pt x="4" y="0"/>
                  </a:cubicBezTo>
                  <a:cubicBezTo>
                    <a:pt x="5" y="0"/>
                    <a:pt x="5" y="0"/>
                    <a:pt x="6" y="0"/>
                  </a:cubicBezTo>
                  <a:cubicBezTo>
                    <a:pt x="7" y="0"/>
                    <a:pt x="8" y="0"/>
                    <a:pt x="9" y="0"/>
                  </a:cubicBezTo>
                  <a:cubicBezTo>
                    <a:pt x="9" y="0"/>
                    <a:pt x="9" y="0"/>
                    <a:pt x="10" y="0"/>
                  </a:cubicBezTo>
                  <a:cubicBezTo>
                    <a:pt x="10" y="0"/>
                    <a:pt x="11" y="1"/>
                    <a:pt x="11" y="1"/>
                  </a:cubicBezTo>
                  <a:cubicBezTo>
                    <a:pt x="12" y="1"/>
                    <a:pt x="12" y="1"/>
                    <a:pt x="12" y="2"/>
                  </a:cubicBezTo>
                  <a:cubicBezTo>
                    <a:pt x="13" y="2"/>
                    <a:pt x="13" y="2"/>
                    <a:pt x="13" y="3"/>
                  </a:cubicBezTo>
                  <a:cubicBezTo>
                    <a:pt x="13" y="3"/>
                    <a:pt x="14" y="4"/>
                    <a:pt x="14" y="4"/>
                  </a:cubicBezTo>
                  <a:cubicBezTo>
                    <a:pt x="14" y="5"/>
                    <a:pt x="14" y="5"/>
                    <a:pt x="14" y="5"/>
                  </a:cubicBezTo>
                  <a:cubicBezTo>
                    <a:pt x="14" y="6"/>
                    <a:pt x="14" y="6"/>
                    <a:pt x="14" y="7"/>
                  </a:cubicBezTo>
                  <a:cubicBezTo>
                    <a:pt x="14" y="7"/>
                    <a:pt x="14" y="8"/>
                    <a:pt x="14" y="8"/>
                  </a:cubicBezTo>
                  <a:cubicBezTo>
                    <a:pt x="14" y="9"/>
                    <a:pt x="14" y="9"/>
                    <a:pt x="14" y="10"/>
                  </a:cubicBezTo>
                  <a:cubicBezTo>
                    <a:pt x="14" y="10"/>
                    <a:pt x="13" y="10"/>
                    <a:pt x="13" y="11"/>
                  </a:cubicBezTo>
                  <a:cubicBezTo>
                    <a:pt x="13" y="11"/>
                    <a:pt x="13" y="12"/>
                    <a:pt x="12" y="12"/>
                  </a:cubicBezTo>
                  <a:cubicBezTo>
                    <a:pt x="11" y="13"/>
                    <a:pt x="9" y="14"/>
                    <a:pt x="7"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8" name="Freeform 304">
              <a:extLst>
                <a:ext uri="{FF2B5EF4-FFF2-40B4-BE49-F238E27FC236}">
                  <a16:creationId xmlns:a16="http://schemas.microsoft.com/office/drawing/2014/main" id="{2F9C36F9-0C8A-2556-7984-DA8CFDA62E3D}"/>
                </a:ext>
              </a:extLst>
            </p:cNvPr>
            <p:cNvSpPr>
              <a:spLocks/>
            </p:cNvSpPr>
            <p:nvPr/>
          </p:nvSpPr>
          <p:spPr bwMode="auto">
            <a:xfrm>
              <a:off x="-3161115" y="951188"/>
              <a:ext cx="69570"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4"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4"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9" name="Freeform 305">
              <a:extLst>
                <a:ext uri="{FF2B5EF4-FFF2-40B4-BE49-F238E27FC236}">
                  <a16:creationId xmlns:a16="http://schemas.microsoft.com/office/drawing/2014/main" id="{4A142B44-E030-1248-EC2D-EE61C98E461E}"/>
                </a:ext>
              </a:extLst>
            </p:cNvPr>
            <p:cNvSpPr>
              <a:spLocks/>
            </p:cNvSpPr>
            <p:nvPr/>
          </p:nvSpPr>
          <p:spPr bwMode="auto">
            <a:xfrm>
              <a:off x="-2902159" y="951188"/>
              <a:ext cx="71503" cy="61683"/>
            </a:xfrm>
            <a:custGeom>
              <a:avLst/>
              <a:gdLst>
                <a:gd name="T0" fmla="*/ 7 w 14"/>
                <a:gd name="T1" fmla="*/ 15 h 15"/>
                <a:gd name="T2" fmla="*/ 5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5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5"/>
                    <a:pt x="5" y="15"/>
                    <a:pt x="4" y="15"/>
                  </a:cubicBezTo>
                  <a:cubicBezTo>
                    <a:pt x="4" y="14"/>
                    <a:pt x="3" y="14"/>
                    <a:pt x="3" y="14"/>
                  </a:cubicBezTo>
                  <a:cubicBezTo>
                    <a:pt x="2"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2" y="2"/>
                    <a:pt x="3" y="2"/>
                  </a:cubicBezTo>
                  <a:cubicBezTo>
                    <a:pt x="3" y="2"/>
                    <a:pt x="4" y="1"/>
                    <a:pt x="4" y="1"/>
                  </a:cubicBezTo>
                  <a:cubicBezTo>
                    <a:pt x="5" y="1"/>
                    <a:pt x="5" y="1"/>
                    <a:pt x="5"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0" name="Freeform 306">
              <a:extLst>
                <a:ext uri="{FF2B5EF4-FFF2-40B4-BE49-F238E27FC236}">
                  <a16:creationId xmlns:a16="http://schemas.microsoft.com/office/drawing/2014/main" id="{7B518C18-9662-2DBA-84F3-7EE6A922A675}"/>
                </a:ext>
              </a:extLst>
            </p:cNvPr>
            <p:cNvSpPr>
              <a:spLocks/>
            </p:cNvSpPr>
            <p:nvPr/>
          </p:nvSpPr>
          <p:spPr bwMode="auto">
            <a:xfrm>
              <a:off x="-2643202"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5"/>
                    <a:pt x="5" y="15"/>
                    <a:pt x="4" y="15"/>
                  </a:cubicBezTo>
                  <a:cubicBezTo>
                    <a:pt x="4" y="14"/>
                    <a:pt x="3" y="14"/>
                    <a:pt x="3" y="14"/>
                  </a:cubicBezTo>
                  <a:cubicBezTo>
                    <a:pt x="3" y="14"/>
                    <a:pt x="2" y="13"/>
                    <a:pt x="2" y="13"/>
                  </a:cubicBezTo>
                  <a:cubicBezTo>
                    <a:pt x="0" y="12"/>
                    <a:pt x="0" y="10"/>
                    <a:pt x="0" y="8"/>
                  </a:cubicBezTo>
                  <a:cubicBezTo>
                    <a:pt x="0" y="7"/>
                    <a:pt x="0" y="7"/>
                    <a:pt x="0" y="6"/>
                  </a:cubicBezTo>
                  <a:cubicBezTo>
                    <a:pt x="0" y="6"/>
                    <a:pt x="0" y="6"/>
                    <a:pt x="0" y="5"/>
                  </a:cubicBezTo>
                  <a:cubicBezTo>
                    <a:pt x="0" y="5"/>
                    <a:pt x="1" y="4"/>
                    <a:pt x="1" y="4"/>
                  </a:cubicBezTo>
                  <a:cubicBezTo>
                    <a:pt x="1" y="3"/>
                    <a:pt x="1"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3" y="5"/>
                    <a:pt x="14" y="5"/>
                  </a:cubicBezTo>
                  <a:cubicBezTo>
                    <a:pt x="14" y="6"/>
                    <a:pt x="14" y="6"/>
                    <a:pt x="14" y="6"/>
                  </a:cubicBezTo>
                  <a:cubicBezTo>
                    <a:pt x="14" y="7"/>
                    <a:pt x="14" y="7"/>
                    <a:pt x="14" y="8"/>
                  </a:cubicBezTo>
                  <a:cubicBezTo>
                    <a:pt x="14" y="8"/>
                    <a:pt x="14" y="9"/>
                    <a:pt x="14" y="9"/>
                  </a:cubicBezTo>
                  <a:cubicBezTo>
                    <a:pt x="14" y="10"/>
                    <a:pt x="14" y="10"/>
                    <a:pt x="14" y="11"/>
                  </a:cubicBezTo>
                  <a:cubicBezTo>
                    <a:pt x="13"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1" name="Freeform 307">
              <a:extLst>
                <a:ext uri="{FF2B5EF4-FFF2-40B4-BE49-F238E27FC236}">
                  <a16:creationId xmlns:a16="http://schemas.microsoft.com/office/drawing/2014/main" id="{31EE5490-918B-16F6-3DA2-05F060C766BA}"/>
                </a:ext>
              </a:extLst>
            </p:cNvPr>
            <p:cNvSpPr>
              <a:spLocks/>
            </p:cNvSpPr>
            <p:nvPr/>
          </p:nvSpPr>
          <p:spPr bwMode="auto">
            <a:xfrm>
              <a:off x="-2384247"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0"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2" name="Freeform 308">
              <a:extLst>
                <a:ext uri="{FF2B5EF4-FFF2-40B4-BE49-F238E27FC236}">
                  <a16:creationId xmlns:a16="http://schemas.microsoft.com/office/drawing/2014/main" id="{797BC80C-F209-D765-B6B0-4F2C4B4121C7}"/>
                </a:ext>
              </a:extLst>
            </p:cNvPr>
            <p:cNvSpPr>
              <a:spLocks/>
            </p:cNvSpPr>
            <p:nvPr/>
          </p:nvSpPr>
          <p:spPr bwMode="auto">
            <a:xfrm>
              <a:off x="-2125290"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0" y="1"/>
                    <a:pt x="12" y="3"/>
                  </a:cubicBezTo>
                  <a:cubicBezTo>
                    <a:pt x="12"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2"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3" name="Freeform 309">
              <a:extLst>
                <a:ext uri="{FF2B5EF4-FFF2-40B4-BE49-F238E27FC236}">
                  <a16:creationId xmlns:a16="http://schemas.microsoft.com/office/drawing/2014/main" id="{E0908D06-8E0F-59DD-0F20-D72684F0E6DA}"/>
                </a:ext>
              </a:extLst>
            </p:cNvPr>
            <p:cNvSpPr>
              <a:spLocks/>
            </p:cNvSpPr>
            <p:nvPr/>
          </p:nvSpPr>
          <p:spPr bwMode="auto">
            <a:xfrm>
              <a:off x="-1866333"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4" name="Freeform 310">
              <a:extLst>
                <a:ext uri="{FF2B5EF4-FFF2-40B4-BE49-F238E27FC236}">
                  <a16:creationId xmlns:a16="http://schemas.microsoft.com/office/drawing/2014/main" id="{4DDE0159-0B0D-142E-2CA0-3FCE997E2D10}"/>
                </a:ext>
              </a:extLst>
            </p:cNvPr>
            <p:cNvSpPr>
              <a:spLocks/>
            </p:cNvSpPr>
            <p:nvPr/>
          </p:nvSpPr>
          <p:spPr bwMode="auto">
            <a:xfrm>
              <a:off x="-1607378" y="951188"/>
              <a:ext cx="71503" cy="61683"/>
            </a:xfrm>
            <a:custGeom>
              <a:avLst/>
              <a:gdLst>
                <a:gd name="T0" fmla="*/ 7 w 14"/>
                <a:gd name="T1" fmla="*/ 15 h 15"/>
                <a:gd name="T2" fmla="*/ 6 w 14"/>
                <a:gd name="T3" fmla="*/ 15 h 15"/>
                <a:gd name="T4" fmla="*/ 4 w 14"/>
                <a:gd name="T5" fmla="*/ 15 h 15"/>
                <a:gd name="T6" fmla="*/ 3 w 14"/>
                <a:gd name="T7" fmla="*/ 14 h 15"/>
                <a:gd name="T8" fmla="*/ 2 w 14"/>
                <a:gd name="T9" fmla="*/ 13 h 15"/>
                <a:gd name="T10" fmla="*/ 0 w 14"/>
                <a:gd name="T11" fmla="*/ 8 h 15"/>
                <a:gd name="T12" fmla="*/ 0 w 14"/>
                <a:gd name="T13" fmla="*/ 6 h 15"/>
                <a:gd name="T14" fmla="*/ 0 w 14"/>
                <a:gd name="T15" fmla="*/ 5 h 15"/>
                <a:gd name="T16" fmla="*/ 1 w 14"/>
                <a:gd name="T17" fmla="*/ 4 h 15"/>
                <a:gd name="T18" fmla="*/ 2 w 14"/>
                <a:gd name="T19" fmla="*/ 3 h 15"/>
                <a:gd name="T20" fmla="*/ 3 w 14"/>
                <a:gd name="T21" fmla="*/ 2 h 15"/>
                <a:gd name="T22" fmla="*/ 4 w 14"/>
                <a:gd name="T23" fmla="*/ 1 h 15"/>
                <a:gd name="T24" fmla="*/ 6 w 14"/>
                <a:gd name="T25" fmla="*/ 1 h 15"/>
                <a:gd name="T26" fmla="*/ 12 w 14"/>
                <a:gd name="T27" fmla="*/ 3 h 15"/>
                <a:gd name="T28" fmla="*/ 13 w 14"/>
                <a:gd name="T29" fmla="*/ 4 h 15"/>
                <a:gd name="T30" fmla="*/ 14 w 14"/>
                <a:gd name="T31" fmla="*/ 5 h 15"/>
                <a:gd name="T32" fmla="*/ 14 w 14"/>
                <a:gd name="T33" fmla="*/ 6 h 15"/>
                <a:gd name="T34" fmla="*/ 14 w 14"/>
                <a:gd name="T35" fmla="*/ 8 h 15"/>
                <a:gd name="T36" fmla="*/ 14 w 14"/>
                <a:gd name="T37" fmla="*/ 9 h 15"/>
                <a:gd name="T38" fmla="*/ 14 w 14"/>
                <a:gd name="T39" fmla="*/ 11 h 15"/>
                <a:gd name="T40" fmla="*/ 13 w 14"/>
                <a:gd name="T41" fmla="*/ 12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5"/>
                    <a:pt x="5" y="15"/>
                    <a:pt x="4" y="15"/>
                  </a:cubicBezTo>
                  <a:cubicBezTo>
                    <a:pt x="4" y="14"/>
                    <a:pt x="3" y="14"/>
                    <a:pt x="3" y="14"/>
                  </a:cubicBezTo>
                  <a:cubicBezTo>
                    <a:pt x="3" y="14"/>
                    <a:pt x="2" y="13"/>
                    <a:pt x="2" y="13"/>
                  </a:cubicBezTo>
                  <a:cubicBezTo>
                    <a:pt x="1" y="12"/>
                    <a:pt x="0" y="10"/>
                    <a:pt x="0" y="8"/>
                  </a:cubicBezTo>
                  <a:cubicBezTo>
                    <a:pt x="0" y="7"/>
                    <a:pt x="0" y="7"/>
                    <a:pt x="0" y="6"/>
                  </a:cubicBezTo>
                  <a:cubicBezTo>
                    <a:pt x="0" y="6"/>
                    <a:pt x="0" y="6"/>
                    <a:pt x="0" y="5"/>
                  </a:cubicBezTo>
                  <a:cubicBezTo>
                    <a:pt x="1" y="5"/>
                    <a:pt x="1" y="4"/>
                    <a:pt x="1" y="4"/>
                  </a:cubicBezTo>
                  <a:cubicBezTo>
                    <a:pt x="1" y="3"/>
                    <a:pt x="2" y="3"/>
                    <a:pt x="2" y="3"/>
                  </a:cubicBezTo>
                  <a:cubicBezTo>
                    <a:pt x="2" y="2"/>
                    <a:pt x="3" y="2"/>
                    <a:pt x="3" y="2"/>
                  </a:cubicBezTo>
                  <a:cubicBezTo>
                    <a:pt x="3" y="2"/>
                    <a:pt x="4" y="1"/>
                    <a:pt x="4" y="1"/>
                  </a:cubicBezTo>
                  <a:cubicBezTo>
                    <a:pt x="5" y="1"/>
                    <a:pt x="5" y="1"/>
                    <a:pt x="6" y="1"/>
                  </a:cubicBezTo>
                  <a:cubicBezTo>
                    <a:pt x="8" y="0"/>
                    <a:pt x="11" y="1"/>
                    <a:pt x="12" y="3"/>
                  </a:cubicBezTo>
                  <a:cubicBezTo>
                    <a:pt x="13" y="3"/>
                    <a:pt x="13" y="3"/>
                    <a:pt x="13" y="4"/>
                  </a:cubicBezTo>
                  <a:cubicBezTo>
                    <a:pt x="13" y="4"/>
                    <a:pt x="14" y="5"/>
                    <a:pt x="14" y="5"/>
                  </a:cubicBezTo>
                  <a:cubicBezTo>
                    <a:pt x="14" y="6"/>
                    <a:pt x="14" y="6"/>
                    <a:pt x="14" y="6"/>
                  </a:cubicBezTo>
                  <a:cubicBezTo>
                    <a:pt x="14" y="7"/>
                    <a:pt x="14" y="7"/>
                    <a:pt x="14" y="8"/>
                  </a:cubicBezTo>
                  <a:cubicBezTo>
                    <a:pt x="14" y="8"/>
                    <a:pt x="14" y="9"/>
                    <a:pt x="14" y="9"/>
                  </a:cubicBezTo>
                  <a:cubicBezTo>
                    <a:pt x="14" y="10"/>
                    <a:pt x="14" y="10"/>
                    <a:pt x="14" y="11"/>
                  </a:cubicBezTo>
                  <a:cubicBezTo>
                    <a:pt x="14" y="11"/>
                    <a:pt x="13" y="11"/>
                    <a:pt x="13" y="12"/>
                  </a:cubicBezTo>
                  <a:cubicBezTo>
                    <a:pt x="13" y="12"/>
                    <a:pt x="13" y="13"/>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5" name="Freeform 311">
              <a:extLst>
                <a:ext uri="{FF2B5EF4-FFF2-40B4-BE49-F238E27FC236}">
                  <a16:creationId xmlns:a16="http://schemas.microsoft.com/office/drawing/2014/main" id="{62380D6A-CAFE-842B-FC76-C3D4C36A313C}"/>
                </a:ext>
              </a:extLst>
            </p:cNvPr>
            <p:cNvSpPr>
              <a:spLocks/>
            </p:cNvSpPr>
            <p:nvPr/>
          </p:nvSpPr>
          <p:spPr bwMode="auto">
            <a:xfrm>
              <a:off x="-3939917" y="747635"/>
              <a:ext cx="77301" cy="61683"/>
            </a:xfrm>
            <a:custGeom>
              <a:avLst/>
              <a:gdLst>
                <a:gd name="T0" fmla="*/ 8 w 15"/>
                <a:gd name="T1" fmla="*/ 15 h 15"/>
                <a:gd name="T2" fmla="*/ 6 w 15"/>
                <a:gd name="T3" fmla="*/ 15 h 15"/>
                <a:gd name="T4" fmla="*/ 5 w 15"/>
                <a:gd name="T5" fmla="*/ 14 h 15"/>
                <a:gd name="T6" fmla="*/ 4 w 15"/>
                <a:gd name="T7" fmla="*/ 13 h 15"/>
                <a:gd name="T8" fmla="*/ 3 w 15"/>
                <a:gd name="T9" fmla="*/ 13 h 15"/>
                <a:gd name="T10" fmla="*/ 2 w 15"/>
                <a:gd name="T11" fmla="*/ 11 h 15"/>
                <a:gd name="T12" fmla="*/ 1 w 15"/>
                <a:gd name="T13" fmla="*/ 10 h 15"/>
                <a:gd name="T14" fmla="*/ 1 w 15"/>
                <a:gd name="T15" fmla="*/ 9 h 15"/>
                <a:gd name="T16" fmla="*/ 0 w 15"/>
                <a:gd name="T17" fmla="*/ 7 h 15"/>
                <a:gd name="T18" fmla="*/ 3 w 15"/>
                <a:gd name="T19" fmla="*/ 2 h 15"/>
                <a:gd name="T20" fmla="*/ 4 w 15"/>
                <a:gd name="T21" fmla="*/ 1 h 15"/>
                <a:gd name="T22" fmla="*/ 5 w 15"/>
                <a:gd name="T23" fmla="*/ 1 h 15"/>
                <a:gd name="T24" fmla="*/ 6 w 15"/>
                <a:gd name="T25" fmla="*/ 0 h 15"/>
                <a:gd name="T26" fmla="*/ 9 w 15"/>
                <a:gd name="T27" fmla="*/ 0 h 15"/>
                <a:gd name="T28" fmla="*/ 11 w 15"/>
                <a:gd name="T29" fmla="*/ 1 h 15"/>
                <a:gd name="T30" fmla="*/ 12 w 15"/>
                <a:gd name="T31" fmla="*/ 1 h 15"/>
                <a:gd name="T32" fmla="*/ 13 w 15"/>
                <a:gd name="T33" fmla="*/ 2 h 15"/>
                <a:gd name="T34" fmla="*/ 15 w 15"/>
                <a:gd name="T35" fmla="*/ 7 h 15"/>
                <a:gd name="T36" fmla="*/ 15 w 15"/>
                <a:gd name="T37" fmla="*/ 9 h 15"/>
                <a:gd name="T38" fmla="*/ 14 w 15"/>
                <a:gd name="T39" fmla="*/ 10 h 15"/>
                <a:gd name="T40" fmla="*/ 14 w 15"/>
                <a:gd name="T41" fmla="*/ 11 h 15"/>
                <a:gd name="T42" fmla="*/ 13 w 15"/>
                <a:gd name="T43" fmla="*/ 13 h 15"/>
                <a:gd name="T44" fmla="*/ 12 w 15"/>
                <a:gd name="T45" fmla="*/ 13 h 15"/>
                <a:gd name="T46" fmla="*/ 11 w 15"/>
                <a:gd name="T47" fmla="*/ 14 h 15"/>
                <a:gd name="T48" fmla="*/ 9 w 15"/>
                <a:gd name="T49" fmla="*/ 15 h 15"/>
                <a:gd name="T50" fmla="*/ 8 w 15"/>
                <a:gd name="T5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8" y="15"/>
                  </a:moveTo>
                  <a:cubicBezTo>
                    <a:pt x="7" y="15"/>
                    <a:pt x="7" y="15"/>
                    <a:pt x="6" y="15"/>
                  </a:cubicBezTo>
                  <a:cubicBezTo>
                    <a:pt x="6" y="14"/>
                    <a:pt x="5" y="14"/>
                    <a:pt x="5" y="14"/>
                  </a:cubicBezTo>
                  <a:cubicBezTo>
                    <a:pt x="5" y="14"/>
                    <a:pt x="4" y="14"/>
                    <a:pt x="4" y="13"/>
                  </a:cubicBezTo>
                  <a:cubicBezTo>
                    <a:pt x="3" y="13"/>
                    <a:pt x="3" y="13"/>
                    <a:pt x="3" y="13"/>
                  </a:cubicBezTo>
                  <a:cubicBezTo>
                    <a:pt x="2" y="12"/>
                    <a:pt x="2" y="12"/>
                    <a:pt x="2" y="11"/>
                  </a:cubicBezTo>
                  <a:cubicBezTo>
                    <a:pt x="1" y="11"/>
                    <a:pt x="1" y="11"/>
                    <a:pt x="1" y="10"/>
                  </a:cubicBezTo>
                  <a:cubicBezTo>
                    <a:pt x="1" y="10"/>
                    <a:pt x="1" y="9"/>
                    <a:pt x="1" y="9"/>
                  </a:cubicBezTo>
                  <a:cubicBezTo>
                    <a:pt x="1" y="8"/>
                    <a:pt x="0" y="8"/>
                    <a:pt x="0" y="7"/>
                  </a:cubicBezTo>
                  <a:cubicBezTo>
                    <a:pt x="0" y="5"/>
                    <a:pt x="1" y="4"/>
                    <a:pt x="3" y="2"/>
                  </a:cubicBezTo>
                  <a:cubicBezTo>
                    <a:pt x="3" y="2"/>
                    <a:pt x="3" y="2"/>
                    <a:pt x="4" y="1"/>
                  </a:cubicBezTo>
                  <a:cubicBezTo>
                    <a:pt x="4" y="1"/>
                    <a:pt x="5" y="1"/>
                    <a:pt x="5" y="1"/>
                  </a:cubicBezTo>
                  <a:cubicBezTo>
                    <a:pt x="5" y="1"/>
                    <a:pt x="6" y="0"/>
                    <a:pt x="6" y="0"/>
                  </a:cubicBezTo>
                  <a:cubicBezTo>
                    <a:pt x="7" y="0"/>
                    <a:pt x="8" y="0"/>
                    <a:pt x="9" y="0"/>
                  </a:cubicBezTo>
                  <a:cubicBezTo>
                    <a:pt x="10" y="0"/>
                    <a:pt x="10" y="1"/>
                    <a:pt x="11" y="1"/>
                  </a:cubicBezTo>
                  <a:cubicBezTo>
                    <a:pt x="11" y="1"/>
                    <a:pt x="11" y="1"/>
                    <a:pt x="12" y="1"/>
                  </a:cubicBezTo>
                  <a:cubicBezTo>
                    <a:pt x="12" y="2"/>
                    <a:pt x="13" y="2"/>
                    <a:pt x="13" y="2"/>
                  </a:cubicBezTo>
                  <a:cubicBezTo>
                    <a:pt x="14" y="4"/>
                    <a:pt x="15" y="5"/>
                    <a:pt x="15" y="7"/>
                  </a:cubicBezTo>
                  <a:cubicBezTo>
                    <a:pt x="15" y="8"/>
                    <a:pt x="15" y="8"/>
                    <a:pt x="15" y="9"/>
                  </a:cubicBezTo>
                  <a:cubicBezTo>
                    <a:pt x="15" y="9"/>
                    <a:pt x="15" y="10"/>
                    <a:pt x="14" y="10"/>
                  </a:cubicBezTo>
                  <a:cubicBezTo>
                    <a:pt x="14" y="11"/>
                    <a:pt x="14" y="11"/>
                    <a:pt x="14" y="11"/>
                  </a:cubicBezTo>
                  <a:cubicBezTo>
                    <a:pt x="13" y="12"/>
                    <a:pt x="13" y="12"/>
                    <a:pt x="13" y="13"/>
                  </a:cubicBezTo>
                  <a:cubicBezTo>
                    <a:pt x="13" y="13"/>
                    <a:pt x="12" y="13"/>
                    <a:pt x="12" y="13"/>
                  </a:cubicBezTo>
                  <a:cubicBezTo>
                    <a:pt x="11" y="14"/>
                    <a:pt x="11" y="14"/>
                    <a:pt x="11" y="14"/>
                  </a:cubicBezTo>
                  <a:cubicBezTo>
                    <a:pt x="10" y="14"/>
                    <a:pt x="10" y="14"/>
                    <a:pt x="9" y="15"/>
                  </a:cubicBezTo>
                  <a:cubicBezTo>
                    <a:pt x="9" y="15"/>
                    <a:pt x="8" y="15"/>
                    <a:pt x="8"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6" name="Freeform 312">
              <a:extLst>
                <a:ext uri="{FF2B5EF4-FFF2-40B4-BE49-F238E27FC236}">
                  <a16:creationId xmlns:a16="http://schemas.microsoft.com/office/drawing/2014/main" id="{4F12573E-A13A-851A-EA47-42B61A4CE24F}"/>
                </a:ext>
              </a:extLst>
            </p:cNvPr>
            <p:cNvSpPr>
              <a:spLocks/>
            </p:cNvSpPr>
            <p:nvPr/>
          </p:nvSpPr>
          <p:spPr bwMode="auto">
            <a:xfrm>
              <a:off x="-3680960" y="747635"/>
              <a:ext cx="77301" cy="61683"/>
            </a:xfrm>
            <a:custGeom>
              <a:avLst/>
              <a:gdLst>
                <a:gd name="T0" fmla="*/ 7 w 15"/>
                <a:gd name="T1" fmla="*/ 15 h 15"/>
                <a:gd name="T2" fmla="*/ 2 w 15"/>
                <a:gd name="T3" fmla="*/ 13 h 15"/>
                <a:gd name="T4" fmla="*/ 0 w 15"/>
                <a:gd name="T5" fmla="*/ 7 h 15"/>
                <a:gd name="T6" fmla="*/ 0 w 15"/>
                <a:gd name="T7" fmla="*/ 6 h 15"/>
                <a:gd name="T8" fmla="*/ 1 w 15"/>
                <a:gd name="T9" fmla="*/ 5 h 15"/>
                <a:gd name="T10" fmla="*/ 1 w 15"/>
                <a:gd name="T11" fmla="*/ 3 h 15"/>
                <a:gd name="T12" fmla="*/ 2 w 15"/>
                <a:gd name="T13" fmla="*/ 2 h 15"/>
                <a:gd name="T14" fmla="*/ 7 w 15"/>
                <a:gd name="T15" fmla="*/ 0 h 15"/>
                <a:gd name="T16" fmla="*/ 13 w 15"/>
                <a:gd name="T17" fmla="*/ 2 h 15"/>
                <a:gd name="T18" fmla="*/ 15 w 15"/>
                <a:gd name="T19" fmla="*/ 7 h 15"/>
                <a:gd name="T20" fmla="*/ 13 w 15"/>
                <a:gd name="T21" fmla="*/ 13 h 15"/>
                <a:gd name="T22" fmla="*/ 7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15"/>
                  </a:moveTo>
                  <a:cubicBezTo>
                    <a:pt x="6" y="15"/>
                    <a:pt x="4" y="14"/>
                    <a:pt x="2" y="13"/>
                  </a:cubicBezTo>
                  <a:cubicBezTo>
                    <a:pt x="1" y="11"/>
                    <a:pt x="0" y="9"/>
                    <a:pt x="0" y="7"/>
                  </a:cubicBezTo>
                  <a:cubicBezTo>
                    <a:pt x="0" y="7"/>
                    <a:pt x="0" y="6"/>
                    <a:pt x="0" y="6"/>
                  </a:cubicBezTo>
                  <a:cubicBezTo>
                    <a:pt x="0" y="6"/>
                    <a:pt x="1" y="5"/>
                    <a:pt x="1" y="5"/>
                  </a:cubicBezTo>
                  <a:cubicBezTo>
                    <a:pt x="1" y="4"/>
                    <a:pt x="1" y="4"/>
                    <a:pt x="1" y="3"/>
                  </a:cubicBezTo>
                  <a:cubicBezTo>
                    <a:pt x="2" y="3"/>
                    <a:pt x="2" y="3"/>
                    <a:pt x="2" y="2"/>
                  </a:cubicBezTo>
                  <a:cubicBezTo>
                    <a:pt x="4" y="1"/>
                    <a:pt x="6" y="0"/>
                    <a:pt x="7" y="0"/>
                  </a:cubicBezTo>
                  <a:cubicBezTo>
                    <a:pt x="9" y="0"/>
                    <a:pt x="11" y="1"/>
                    <a:pt x="13" y="2"/>
                  </a:cubicBezTo>
                  <a:cubicBezTo>
                    <a:pt x="14" y="4"/>
                    <a:pt x="15" y="5"/>
                    <a:pt x="15" y="7"/>
                  </a:cubicBezTo>
                  <a:cubicBezTo>
                    <a:pt x="15" y="9"/>
                    <a:pt x="14" y="11"/>
                    <a:pt x="13"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7" name="Freeform 313">
              <a:extLst>
                <a:ext uri="{FF2B5EF4-FFF2-40B4-BE49-F238E27FC236}">
                  <a16:creationId xmlns:a16="http://schemas.microsoft.com/office/drawing/2014/main" id="{16298C6F-229C-B431-FC71-66D1367ADCA9}"/>
                </a:ext>
              </a:extLst>
            </p:cNvPr>
            <p:cNvSpPr>
              <a:spLocks/>
            </p:cNvSpPr>
            <p:nvPr/>
          </p:nvSpPr>
          <p:spPr bwMode="auto">
            <a:xfrm>
              <a:off x="-3420072" y="747635"/>
              <a:ext cx="69570" cy="61683"/>
            </a:xfrm>
            <a:custGeom>
              <a:avLst/>
              <a:gdLst>
                <a:gd name="T0" fmla="*/ 7 w 14"/>
                <a:gd name="T1" fmla="*/ 15 h 15"/>
                <a:gd name="T2" fmla="*/ 2 w 14"/>
                <a:gd name="T3" fmla="*/ 13 h 15"/>
                <a:gd name="T4" fmla="*/ 0 w 14"/>
                <a:gd name="T5" fmla="*/ 7 h 15"/>
                <a:gd name="T6" fmla="*/ 2 w 14"/>
                <a:gd name="T7" fmla="*/ 2 h 15"/>
                <a:gd name="T8" fmla="*/ 3 w 14"/>
                <a:gd name="T9" fmla="*/ 1 h 15"/>
                <a:gd name="T10" fmla="*/ 4 w 14"/>
                <a:gd name="T11" fmla="*/ 1 h 15"/>
                <a:gd name="T12" fmla="*/ 6 w 14"/>
                <a:gd name="T13" fmla="*/ 0 h 15"/>
                <a:gd name="T14" fmla="*/ 9 w 14"/>
                <a:gd name="T15" fmla="*/ 0 h 15"/>
                <a:gd name="T16" fmla="*/ 10 w 14"/>
                <a:gd name="T17" fmla="*/ 1 h 15"/>
                <a:gd name="T18" fmla="*/ 11 w 14"/>
                <a:gd name="T19" fmla="*/ 1 h 15"/>
                <a:gd name="T20" fmla="*/ 12 w 14"/>
                <a:gd name="T21" fmla="*/ 2 h 15"/>
                <a:gd name="T22" fmla="*/ 13 w 14"/>
                <a:gd name="T23" fmla="*/ 3 h 15"/>
                <a:gd name="T24" fmla="*/ 14 w 14"/>
                <a:gd name="T25" fmla="*/ 5 h 15"/>
                <a:gd name="T26" fmla="*/ 14 w 14"/>
                <a:gd name="T27" fmla="*/ 6 h 15"/>
                <a:gd name="T28" fmla="*/ 14 w 14"/>
                <a:gd name="T29" fmla="*/ 7 h 15"/>
                <a:gd name="T30" fmla="*/ 14 w 14"/>
                <a:gd name="T31" fmla="*/ 9 h 15"/>
                <a:gd name="T32" fmla="*/ 14 w 14"/>
                <a:gd name="T33" fmla="*/ 10 h 15"/>
                <a:gd name="T34" fmla="*/ 13 w 14"/>
                <a:gd name="T35" fmla="*/ 11 h 15"/>
                <a:gd name="T36" fmla="*/ 12 w 14"/>
                <a:gd name="T37" fmla="*/ 13 h 15"/>
                <a:gd name="T38" fmla="*/ 7 w 14"/>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5">
                  <a:moveTo>
                    <a:pt x="7" y="15"/>
                  </a:moveTo>
                  <a:cubicBezTo>
                    <a:pt x="5" y="15"/>
                    <a:pt x="3" y="14"/>
                    <a:pt x="2" y="13"/>
                  </a:cubicBezTo>
                  <a:cubicBezTo>
                    <a:pt x="1" y="11"/>
                    <a:pt x="0" y="9"/>
                    <a:pt x="0" y="7"/>
                  </a:cubicBezTo>
                  <a:cubicBezTo>
                    <a:pt x="0" y="5"/>
                    <a:pt x="1" y="4"/>
                    <a:pt x="2" y="2"/>
                  </a:cubicBezTo>
                  <a:cubicBezTo>
                    <a:pt x="2" y="2"/>
                    <a:pt x="3" y="2"/>
                    <a:pt x="3" y="1"/>
                  </a:cubicBezTo>
                  <a:cubicBezTo>
                    <a:pt x="3" y="1"/>
                    <a:pt x="4" y="1"/>
                    <a:pt x="4" y="1"/>
                  </a:cubicBezTo>
                  <a:cubicBezTo>
                    <a:pt x="5" y="1"/>
                    <a:pt x="5" y="0"/>
                    <a:pt x="6" y="0"/>
                  </a:cubicBezTo>
                  <a:cubicBezTo>
                    <a:pt x="7" y="0"/>
                    <a:pt x="8" y="0"/>
                    <a:pt x="9" y="0"/>
                  </a:cubicBezTo>
                  <a:cubicBezTo>
                    <a:pt x="9" y="0"/>
                    <a:pt x="9" y="1"/>
                    <a:pt x="10" y="1"/>
                  </a:cubicBezTo>
                  <a:cubicBezTo>
                    <a:pt x="10" y="1"/>
                    <a:pt x="11" y="1"/>
                    <a:pt x="11" y="1"/>
                  </a:cubicBezTo>
                  <a:cubicBezTo>
                    <a:pt x="12" y="2"/>
                    <a:pt x="12" y="2"/>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8" name="Freeform 314">
              <a:extLst>
                <a:ext uri="{FF2B5EF4-FFF2-40B4-BE49-F238E27FC236}">
                  <a16:creationId xmlns:a16="http://schemas.microsoft.com/office/drawing/2014/main" id="{9046FA75-15F4-47CF-4588-6418B30C78C0}"/>
                </a:ext>
              </a:extLst>
            </p:cNvPr>
            <p:cNvSpPr>
              <a:spLocks/>
            </p:cNvSpPr>
            <p:nvPr/>
          </p:nvSpPr>
          <p:spPr bwMode="auto">
            <a:xfrm>
              <a:off x="-3161115" y="747635"/>
              <a:ext cx="69570"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4"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4"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9" name="Freeform 315">
              <a:extLst>
                <a:ext uri="{FF2B5EF4-FFF2-40B4-BE49-F238E27FC236}">
                  <a16:creationId xmlns:a16="http://schemas.microsoft.com/office/drawing/2014/main" id="{B9401E0C-5FCA-4D73-0201-4EFDCE237081}"/>
                </a:ext>
              </a:extLst>
            </p:cNvPr>
            <p:cNvSpPr>
              <a:spLocks/>
            </p:cNvSpPr>
            <p:nvPr/>
          </p:nvSpPr>
          <p:spPr bwMode="auto">
            <a:xfrm>
              <a:off x="-2902159" y="747635"/>
              <a:ext cx="71503" cy="61683"/>
            </a:xfrm>
            <a:custGeom>
              <a:avLst/>
              <a:gdLst>
                <a:gd name="T0" fmla="*/ 7 w 14"/>
                <a:gd name="T1" fmla="*/ 15 h 15"/>
                <a:gd name="T2" fmla="*/ 5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5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5" y="15"/>
                  </a:cubicBezTo>
                  <a:cubicBezTo>
                    <a:pt x="5" y="14"/>
                    <a:pt x="5" y="14"/>
                    <a:pt x="4" y="14"/>
                  </a:cubicBezTo>
                  <a:cubicBezTo>
                    <a:pt x="4" y="14"/>
                    <a:pt x="3" y="14"/>
                    <a:pt x="3" y="13"/>
                  </a:cubicBezTo>
                  <a:cubicBezTo>
                    <a:pt x="2"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2" y="2"/>
                    <a:pt x="3" y="1"/>
                  </a:cubicBezTo>
                  <a:cubicBezTo>
                    <a:pt x="3" y="1"/>
                    <a:pt x="4" y="1"/>
                    <a:pt x="4" y="1"/>
                  </a:cubicBezTo>
                  <a:cubicBezTo>
                    <a:pt x="5" y="1"/>
                    <a:pt x="5" y="0"/>
                    <a:pt x="5"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10" name="Freeform 316">
              <a:extLst>
                <a:ext uri="{FF2B5EF4-FFF2-40B4-BE49-F238E27FC236}">
                  <a16:creationId xmlns:a16="http://schemas.microsoft.com/office/drawing/2014/main" id="{1303137F-C39B-6A97-2F21-8F3FE18EC4F8}"/>
                </a:ext>
              </a:extLst>
            </p:cNvPr>
            <p:cNvSpPr>
              <a:spLocks/>
            </p:cNvSpPr>
            <p:nvPr/>
          </p:nvSpPr>
          <p:spPr bwMode="auto">
            <a:xfrm>
              <a:off x="-2643202"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6" y="15"/>
                    <a:pt x="6" y="15"/>
                    <a:pt x="6" y="15"/>
                  </a:cubicBezTo>
                  <a:cubicBezTo>
                    <a:pt x="5" y="14"/>
                    <a:pt x="5" y="14"/>
                    <a:pt x="4" y="14"/>
                  </a:cubicBezTo>
                  <a:cubicBezTo>
                    <a:pt x="4" y="14"/>
                    <a:pt x="3" y="14"/>
                    <a:pt x="3" y="13"/>
                  </a:cubicBezTo>
                  <a:cubicBezTo>
                    <a:pt x="3" y="13"/>
                    <a:pt x="2" y="13"/>
                    <a:pt x="2" y="13"/>
                  </a:cubicBezTo>
                  <a:cubicBezTo>
                    <a:pt x="0" y="11"/>
                    <a:pt x="0" y="9"/>
                    <a:pt x="0" y="7"/>
                  </a:cubicBezTo>
                  <a:cubicBezTo>
                    <a:pt x="0" y="7"/>
                    <a:pt x="0" y="6"/>
                    <a:pt x="0" y="6"/>
                  </a:cubicBezTo>
                  <a:cubicBezTo>
                    <a:pt x="0" y="6"/>
                    <a:pt x="0" y="5"/>
                    <a:pt x="0" y="5"/>
                  </a:cubicBezTo>
                  <a:cubicBezTo>
                    <a:pt x="0" y="4"/>
                    <a:pt x="1" y="4"/>
                    <a:pt x="1" y="3"/>
                  </a:cubicBezTo>
                  <a:cubicBezTo>
                    <a:pt x="1" y="3"/>
                    <a:pt x="1"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3" y="4"/>
                    <a:pt x="14" y="5"/>
                  </a:cubicBezTo>
                  <a:cubicBezTo>
                    <a:pt x="14" y="5"/>
                    <a:pt x="14" y="6"/>
                    <a:pt x="14" y="6"/>
                  </a:cubicBezTo>
                  <a:cubicBezTo>
                    <a:pt x="14" y="6"/>
                    <a:pt x="14" y="7"/>
                    <a:pt x="14" y="7"/>
                  </a:cubicBezTo>
                  <a:cubicBezTo>
                    <a:pt x="14" y="8"/>
                    <a:pt x="14" y="8"/>
                    <a:pt x="14" y="9"/>
                  </a:cubicBezTo>
                  <a:cubicBezTo>
                    <a:pt x="14" y="9"/>
                    <a:pt x="14" y="10"/>
                    <a:pt x="14" y="10"/>
                  </a:cubicBezTo>
                  <a:cubicBezTo>
                    <a:pt x="13"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11" name="Freeform 317">
              <a:extLst>
                <a:ext uri="{FF2B5EF4-FFF2-40B4-BE49-F238E27FC236}">
                  <a16:creationId xmlns:a16="http://schemas.microsoft.com/office/drawing/2014/main" id="{5A5B31DD-16D7-2438-3CC1-EC42B60C66A9}"/>
                </a:ext>
              </a:extLst>
            </p:cNvPr>
            <p:cNvSpPr>
              <a:spLocks/>
            </p:cNvSpPr>
            <p:nvPr/>
          </p:nvSpPr>
          <p:spPr bwMode="auto">
            <a:xfrm>
              <a:off x="-2384247"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0"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12" name="Freeform 318">
              <a:extLst>
                <a:ext uri="{FF2B5EF4-FFF2-40B4-BE49-F238E27FC236}">
                  <a16:creationId xmlns:a16="http://schemas.microsoft.com/office/drawing/2014/main" id="{136CB515-455D-633D-B5C1-AE03217F2AEE}"/>
                </a:ext>
              </a:extLst>
            </p:cNvPr>
            <p:cNvSpPr>
              <a:spLocks/>
            </p:cNvSpPr>
            <p:nvPr/>
          </p:nvSpPr>
          <p:spPr bwMode="auto">
            <a:xfrm>
              <a:off x="-2125290"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0" y="1"/>
                    <a:pt x="12" y="2"/>
                  </a:cubicBezTo>
                  <a:cubicBezTo>
                    <a:pt x="12"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2"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13" name="Freeform 319">
              <a:extLst>
                <a:ext uri="{FF2B5EF4-FFF2-40B4-BE49-F238E27FC236}">
                  <a16:creationId xmlns:a16="http://schemas.microsoft.com/office/drawing/2014/main" id="{F0D253B6-1907-B2D4-1AF9-7FEA7417ADB1}"/>
                </a:ext>
              </a:extLst>
            </p:cNvPr>
            <p:cNvSpPr>
              <a:spLocks/>
            </p:cNvSpPr>
            <p:nvPr/>
          </p:nvSpPr>
          <p:spPr bwMode="auto">
            <a:xfrm>
              <a:off x="-1866333"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14" name="Freeform 320">
              <a:extLst>
                <a:ext uri="{FF2B5EF4-FFF2-40B4-BE49-F238E27FC236}">
                  <a16:creationId xmlns:a16="http://schemas.microsoft.com/office/drawing/2014/main" id="{6EA01A9C-D839-D02C-549F-3D3FD50DFC6C}"/>
                </a:ext>
              </a:extLst>
            </p:cNvPr>
            <p:cNvSpPr>
              <a:spLocks/>
            </p:cNvSpPr>
            <p:nvPr/>
          </p:nvSpPr>
          <p:spPr bwMode="auto">
            <a:xfrm>
              <a:off x="-1607378" y="747635"/>
              <a:ext cx="71503" cy="61683"/>
            </a:xfrm>
            <a:custGeom>
              <a:avLst/>
              <a:gdLst>
                <a:gd name="T0" fmla="*/ 7 w 14"/>
                <a:gd name="T1" fmla="*/ 15 h 15"/>
                <a:gd name="T2" fmla="*/ 6 w 14"/>
                <a:gd name="T3" fmla="*/ 15 h 15"/>
                <a:gd name="T4" fmla="*/ 4 w 14"/>
                <a:gd name="T5" fmla="*/ 14 h 15"/>
                <a:gd name="T6" fmla="*/ 3 w 14"/>
                <a:gd name="T7" fmla="*/ 13 h 15"/>
                <a:gd name="T8" fmla="*/ 2 w 14"/>
                <a:gd name="T9" fmla="*/ 13 h 15"/>
                <a:gd name="T10" fmla="*/ 0 w 14"/>
                <a:gd name="T11" fmla="*/ 7 h 15"/>
                <a:gd name="T12" fmla="*/ 0 w 14"/>
                <a:gd name="T13" fmla="*/ 6 h 15"/>
                <a:gd name="T14" fmla="*/ 0 w 14"/>
                <a:gd name="T15" fmla="*/ 5 h 15"/>
                <a:gd name="T16" fmla="*/ 1 w 14"/>
                <a:gd name="T17" fmla="*/ 3 h 15"/>
                <a:gd name="T18" fmla="*/ 2 w 14"/>
                <a:gd name="T19" fmla="*/ 2 h 15"/>
                <a:gd name="T20" fmla="*/ 3 w 14"/>
                <a:gd name="T21" fmla="*/ 1 h 15"/>
                <a:gd name="T22" fmla="*/ 4 w 14"/>
                <a:gd name="T23" fmla="*/ 1 h 15"/>
                <a:gd name="T24" fmla="*/ 6 w 14"/>
                <a:gd name="T25" fmla="*/ 0 h 15"/>
                <a:gd name="T26" fmla="*/ 12 w 14"/>
                <a:gd name="T27" fmla="*/ 2 h 15"/>
                <a:gd name="T28" fmla="*/ 13 w 14"/>
                <a:gd name="T29" fmla="*/ 3 h 15"/>
                <a:gd name="T30" fmla="*/ 14 w 14"/>
                <a:gd name="T31" fmla="*/ 5 h 15"/>
                <a:gd name="T32" fmla="*/ 14 w 14"/>
                <a:gd name="T33" fmla="*/ 6 h 15"/>
                <a:gd name="T34" fmla="*/ 14 w 14"/>
                <a:gd name="T35" fmla="*/ 7 h 15"/>
                <a:gd name="T36" fmla="*/ 14 w 14"/>
                <a:gd name="T37" fmla="*/ 9 h 15"/>
                <a:gd name="T38" fmla="*/ 14 w 14"/>
                <a:gd name="T39" fmla="*/ 10 h 15"/>
                <a:gd name="T40" fmla="*/ 13 w 14"/>
                <a:gd name="T41" fmla="*/ 11 h 15"/>
                <a:gd name="T42" fmla="*/ 12 w 14"/>
                <a:gd name="T43" fmla="*/ 13 h 15"/>
                <a:gd name="T44" fmla="*/ 7 w 14"/>
                <a:gd name="T4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7" y="15"/>
                  </a:moveTo>
                  <a:cubicBezTo>
                    <a:pt x="7" y="15"/>
                    <a:pt x="6" y="15"/>
                    <a:pt x="6" y="15"/>
                  </a:cubicBezTo>
                  <a:cubicBezTo>
                    <a:pt x="5" y="14"/>
                    <a:pt x="5" y="14"/>
                    <a:pt x="4" y="14"/>
                  </a:cubicBezTo>
                  <a:cubicBezTo>
                    <a:pt x="4" y="14"/>
                    <a:pt x="3" y="14"/>
                    <a:pt x="3" y="13"/>
                  </a:cubicBezTo>
                  <a:cubicBezTo>
                    <a:pt x="3" y="13"/>
                    <a:pt x="2" y="13"/>
                    <a:pt x="2" y="13"/>
                  </a:cubicBezTo>
                  <a:cubicBezTo>
                    <a:pt x="1" y="11"/>
                    <a:pt x="0" y="9"/>
                    <a:pt x="0" y="7"/>
                  </a:cubicBezTo>
                  <a:cubicBezTo>
                    <a:pt x="0" y="7"/>
                    <a:pt x="0" y="6"/>
                    <a:pt x="0" y="6"/>
                  </a:cubicBezTo>
                  <a:cubicBezTo>
                    <a:pt x="0" y="6"/>
                    <a:pt x="0" y="5"/>
                    <a:pt x="0" y="5"/>
                  </a:cubicBezTo>
                  <a:cubicBezTo>
                    <a:pt x="1" y="4"/>
                    <a:pt x="1" y="4"/>
                    <a:pt x="1" y="3"/>
                  </a:cubicBezTo>
                  <a:cubicBezTo>
                    <a:pt x="1" y="3"/>
                    <a:pt x="2" y="3"/>
                    <a:pt x="2" y="2"/>
                  </a:cubicBezTo>
                  <a:cubicBezTo>
                    <a:pt x="2" y="2"/>
                    <a:pt x="3" y="2"/>
                    <a:pt x="3" y="1"/>
                  </a:cubicBezTo>
                  <a:cubicBezTo>
                    <a:pt x="3" y="1"/>
                    <a:pt x="4" y="1"/>
                    <a:pt x="4" y="1"/>
                  </a:cubicBezTo>
                  <a:cubicBezTo>
                    <a:pt x="5" y="1"/>
                    <a:pt x="5" y="0"/>
                    <a:pt x="6" y="0"/>
                  </a:cubicBezTo>
                  <a:cubicBezTo>
                    <a:pt x="8" y="0"/>
                    <a:pt x="11" y="1"/>
                    <a:pt x="12" y="2"/>
                  </a:cubicBezTo>
                  <a:cubicBezTo>
                    <a:pt x="13" y="3"/>
                    <a:pt x="13" y="3"/>
                    <a:pt x="13" y="3"/>
                  </a:cubicBezTo>
                  <a:cubicBezTo>
                    <a:pt x="13" y="4"/>
                    <a:pt x="14" y="4"/>
                    <a:pt x="14" y="5"/>
                  </a:cubicBezTo>
                  <a:cubicBezTo>
                    <a:pt x="14" y="5"/>
                    <a:pt x="14" y="6"/>
                    <a:pt x="14" y="6"/>
                  </a:cubicBezTo>
                  <a:cubicBezTo>
                    <a:pt x="14" y="6"/>
                    <a:pt x="14" y="7"/>
                    <a:pt x="14" y="7"/>
                  </a:cubicBezTo>
                  <a:cubicBezTo>
                    <a:pt x="14" y="8"/>
                    <a:pt x="14" y="8"/>
                    <a:pt x="14" y="9"/>
                  </a:cubicBezTo>
                  <a:cubicBezTo>
                    <a:pt x="14" y="9"/>
                    <a:pt x="14" y="10"/>
                    <a:pt x="14" y="10"/>
                  </a:cubicBezTo>
                  <a:cubicBezTo>
                    <a:pt x="14" y="11"/>
                    <a:pt x="13" y="11"/>
                    <a:pt x="13" y="11"/>
                  </a:cubicBezTo>
                  <a:cubicBezTo>
                    <a:pt x="13" y="12"/>
                    <a:pt x="13" y="12"/>
                    <a:pt x="12" y="13"/>
                  </a:cubicBezTo>
                  <a:cubicBezTo>
                    <a:pt x="11" y="14"/>
                    <a:pt x="9" y="15"/>
                    <a:pt x="7"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20" name="椭圆 19">
            <a:extLst>
              <a:ext uri="{FF2B5EF4-FFF2-40B4-BE49-F238E27FC236}">
                <a16:creationId xmlns:a16="http://schemas.microsoft.com/office/drawing/2014/main" id="{88D51462-1945-FBDA-6B2A-346C0AE05243}"/>
              </a:ext>
            </a:extLst>
          </p:cNvPr>
          <p:cNvSpPr/>
          <p:nvPr/>
        </p:nvSpPr>
        <p:spPr>
          <a:xfrm rot="19561553">
            <a:off x="-1935405" y="4159639"/>
            <a:ext cx="3809515" cy="3962254"/>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Tree>
    <p:extLst>
      <p:ext uri="{BB962C8B-B14F-4D97-AF65-F5344CB8AC3E}">
        <p14:creationId xmlns:p14="http://schemas.microsoft.com/office/powerpoint/2010/main" val="1704203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5" name="组合 714">
            <a:extLst>
              <a:ext uri="{FF2B5EF4-FFF2-40B4-BE49-F238E27FC236}">
                <a16:creationId xmlns:a16="http://schemas.microsoft.com/office/drawing/2014/main" id="{D4A1429E-2B73-A583-8489-15AD85E7147A}"/>
              </a:ext>
            </a:extLst>
          </p:cNvPr>
          <p:cNvGrpSpPr/>
          <p:nvPr/>
        </p:nvGrpSpPr>
        <p:grpSpPr>
          <a:xfrm>
            <a:off x="666877" y="6500813"/>
            <a:ext cx="1779588" cy="90488"/>
            <a:chOff x="7291388" y="6621463"/>
            <a:chExt cx="1779588" cy="90488"/>
          </a:xfrm>
          <a:gradFill>
            <a:gsLst>
              <a:gs pos="100000">
                <a:schemeClr val="accent3">
                  <a:lumMod val="60000"/>
                  <a:lumOff val="40000"/>
                </a:schemeClr>
              </a:gs>
              <a:gs pos="0">
                <a:schemeClr val="bg1"/>
              </a:gs>
            </a:gsLst>
            <a:lin ang="5400000" scaled="0"/>
          </a:gradFill>
        </p:grpSpPr>
        <p:sp>
          <p:nvSpPr>
            <p:cNvPr id="708" name="Freeform 583">
              <a:extLst>
                <a:ext uri="{FF2B5EF4-FFF2-40B4-BE49-F238E27FC236}">
                  <a16:creationId xmlns:a16="http://schemas.microsoft.com/office/drawing/2014/main" id="{ECC78583-A6C8-4E86-B7C2-42DF73E20584}"/>
                </a:ext>
              </a:extLst>
            </p:cNvPr>
            <p:cNvSpPr>
              <a:spLocks noEditPoints="1"/>
            </p:cNvSpPr>
            <p:nvPr/>
          </p:nvSpPr>
          <p:spPr bwMode="auto">
            <a:xfrm>
              <a:off x="8969376"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9" name="Freeform 584">
              <a:extLst>
                <a:ext uri="{FF2B5EF4-FFF2-40B4-BE49-F238E27FC236}">
                  <a16:creationId xmlns:a16="http://schemas.microsoft.com/office/drawing/2014/main" id="{F8A5E0F7-B930-1220-2B3C-34929503A626}"/>
                </a:ext>
              </a:extLst>
            </p:cNvPr>
            <p:cNvSpPr>
              <a:spLocks noEditPoints="1"/>
            </p:cNvSpPr>
            <p:nvPr/>
          </p:nvSpPr>
          <p:spPr bwMode="auto">
            <a:xfrm>
              <a:off x="8686801" y="6621463"/>
              <a:ext cx="100013"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0" name="Freeform 585">
              <a:extLst>
                <a:ext uri="{FF2B5EF4-FFF2-40B4-BE49-F238E27FC236}">
                  <a16:creationId xmlns:a16="http://schemas.microsoft.com/office/drawing/2014/main" id="{3C929DF3-01FA-E252-54A8-BDAC5E89222D}"/>
                </a:ext>
              </a:extLst>
            </p:cNvPr>
            <p:cNvSpPr>
              <a:spLocks noEditPoints="1"/>
            </p:cNvSpPr>
            <p:nvPr/>
          </p:nvSpPr>
          <p:spPr bwMode="auto">
            <a:xfrm>
              <a:off x="8413751"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1" name="Freeform 586">
              <a:extLst>
                <a:ext uri="{FF2B5EF4-FFF2-40B4-BE49-F238E27FC236}">
                  <a16:creationId xmlns:a16="http://schemas.microsoft.com/office/drawing/2014/main" id="{B5AEB98B-CCD0-C7B2-1111-33DF6CC41EB8}"/>
                </a:ext>
              </a:extLst>
            </p:cNvPr>
            <p:cNvSpPr>
              <a:spLocks noEditPoints="1"/>
            </p:cNvSpPr>
            <p:nvPr/>
          </p:nvSpPr>
          <p:spPr bwMode="auto">
            <a:xfrm>
              <a:off x="8131176"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2" name="Freeform 587">
              <a:extLst>
                <a:ext uri="{FF2B5EF4-FFF2-40B4-BE49-F238E27FC236}">
                  <a16:creationId xmlns:a16="http://schemas.microsoft.com/office/drawing/2014/main" id="{7E011451-4A09-2CFD-768F-9DB8E5AEEECD}"/>
                </a:ext>
              </a:extLst>
            </p:cNvPr>
            <p:cNvSpPr>
              <a:spLocks noEditPoints="1"/>
            </p:cNvSpPr>
            <p:nvPr/>
          </p:nvSpPr>
          <p:spPr bwMode="auto">
            <a:xfrm>
              <a:off x="7847013"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3" name="Freeform 588">
              <a:extLst>
                <a:ext uri="{FF2B5EF4-FFF2-40B4-BE49-F238E27FC236}">
                  <a16:creationId xmlns:a16="http://schemas.microsoft.com/office/drawing/2014/main" id="{56524068-F457-2330-68EF-BC4B5FBF757C}"/>
                </a:ext>
              </a:extLst>
            </p:cNvPr>
            <p:cNvSpPr>
              <a:spLocks noEditPoints="1"/>
            </p:cNvSpPr>
            <p:nvPr/>
          </p:nvSpPr>
          <p:spPr bwMode="auto">
            <a:xfrm>
              <a:off x="7573963" y="6621463"/>
              <a:ext cx="92075"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4" name="Freeform 589">
              <a:extLst>
                <a:ext uri="{FF2B5EF4-FFF2-40B4-BE49-F238E27FC236}">
                  <a16:creationId xmlns:a16="http://schemas.microsoft.com/office/drawing/2014/main" id="{A7F32177-A281-600B-FB4B-8B49E6BE3EB8}"/>
                </a:ext>
              </a:extLst>
            </p:cNvPr>
            <p:cNvSpPr>
              <a:spLocks noEditPoints="1"/>
            </p:cNvSpPr>
            <p:nvPr/>
          </p:nvSpPr>
          <p:spPr bwMode="auto">
            <a:xfrm>
              <a:off x="7291388"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10" name="组合 9">
            <a:extLst>
              <a:ext uri="{FF2B5EF4-FFF2-40B4-BE49-F238E27FC236}">
                <a16:creationId xmlns:a16="http://schemas.microsoft.com/office/drawing/2014/main" id="{E7CA8760-730A-D342-825E-610F6A4821A4}"/>
              </a:ext>
            </a:extLst>
          </p:cNvPr>
          <p:cNvGrpSpPr/>
          <p:nvPr/>
        </p:nvGrpSpPr>
        <p:grpSpPr>
          <a:xfrm>
            <a:off x="3136110" y="413261"/>
            <a:ext cx="2026920" cy="266796"/>
            <a:chOff x="3169920" y="495607"/>
            <a:chExt cx="2026920" cy="266796"/>
          </a:xfrm>
        </p:grpSpPr>
        <p:cxnSp>
          <p:nvCxnSpPr>
            <p:cNvPr id="9" name="直接连接符 8">
              <a:extLst>
                <a:ext uri="{FF2B5EF4-FFF2-40B4-BE49-F238E27FC236}">
                  <a16:creationId xmlns:a16="http://schemas.microsoft.com/office/drawing/2014/main" id="{A4699849-40DA-DB67-6EBB-CA6AB9296AF5}"/>
                </a:ext>
              </a:extLst>
            </p:cNvPr>
            <p:cNvCxnSpPr/>
            <p:nvPr/>
          </p:nvCxnSpPr>
          <p:spPr>
            <a:xfrm>
              <a:off x="3169920" y="629005"/>
              <a:ext cx="2026920" cy="0"/>
            </a:xfrm>
            <a:prstGeom prst="line">
              <a:avLst/>
            </a:prstGeom>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星形: 四角 6">
              <a:extLst>
                <a:ext uri="{FF2B5EF4-FFF2-40B4-BE49-F238E27FC236}">
                  <a16:creationId xmlns:a16="http://schemas.microsoft.com/office/drawing/2014/main" id="{9FB44C72-C349-36CF-7E0C-44174915A140}"/>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grpSp>
        <p:nvGrpSpPr>
          <p:cNvPr id="101" name="组合 100">
            <a:extLst>
              <a:ext uri="{FF2B5EF4-FFF2-40B4-BE49-F238E27FC236}">
                <a16:creationId xmlns:a16="http://schemas.microsoft.com/office/drawing/2014/main" id="{16F2675E-7C4E-05FC-BD81-181F0F464972}"/>
              </a:ext>
            </a:extLst>
          </p:cNvPr>
          <p:cNvGrpSpPr/>
          <p:nvPr/>
        </p:nvGrpSpPr>
        <p:grpSpPr>
          <a:xfrm flipH="1">
            <a:off x="6987935" y="413261"/>
            <a:ext cx="2026920" cy="266796"/>
            <a:chOff x="3169920" y="495607"/>
            <a:chExt cx="2026920" cy="266796"/>
          </a:xfrm>
        </p:grpSpPr>
        <p:cxnSp>
          <p:nvCxnSpPr>
            <p:cNvPr id="102" name="直接连接符 101">
              <a:extLst>
                <a:ext uri="{FF2B5EF4-FFF2-40B4-BE49-F238E27FC236}">
                  <a16:creationId xmlns:a16="http://schemas.microsoft.com/office/drawing/2014/main" id="{53B64010-CEAE-7D0A-BAAB-4994E2E3133B}"/>
                </a:ext>
              </a:extLst>
            </p:cNvPr>
            <p:cNvCxnSpPr/>
            <p:nvPr/>
          </p:nvCxnSpPr>
          <p:spPr>
            <a:xfrm>
              <a:off x="3169920" y="629005"/>
              <a:ext cx="2026920" cy="0"/>
            </a:xfrm>
            <a:prstGeom prst="line">
              <a:avLst/>
            </a:prstGeom>
            <a:ln>
              <a:gradFill>
                <a:gsLst>
                  <a:gs pos="0">
                    <a:schemeClr val="accent1">
                      <a:lumMod val="5000"/>
                      <a:lumOff val="95000"/>
                      <a:alpha val="20000"/>
                    </a:schemeClr>
                  </a:gs>
                  <a:gs pos="50000">
                    <a:srgbClr val="CFAEE2"/>
                  </a:gs>
                  <a:gs pos="100000">
                    <a:schemeClr val="accent3">
                      <a:lumMod val="60000"/>
                      <a:lumOff val="40000"/>
                      <a:alpha val="3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3" name="星形: 四角 102">
              <a:extLst>
                <a:ext uri="{FF2B5EF4-FFF2-40B4-BE49-F238E27FC236}">
                  <a16:creationId xmlns:a16="http://schemas.microsoft.com/office/drawing/2014/main" id="{FC7F40F0-5491-D86E-B514-E9DDCFBBD565}"/>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grpSp>
        <p:nvGrpSpPr>
          <p:cNvPr id="14" name="组合 13">
            <a:extLst>
              <a:ext uri="{FF2B5EF4-FFF2-40B4-BE49-F238E27FC236}">
                <a16:creationId xmlns:a16="http://schemas.microsoft.com/office/drawing/2014/main" id="{B5D07929-2F45-8BA5-2161-7EFDAFA1B3F5}"/>
              </a:ext>
            </a:extLst>
          </p:cNvPr>
          <p:cNvGrpSpPr/>
          <p:nvPr/>
        </p:nvGrpSpPr>
        <p:grpSpPr>
          <a:xfrm>
            <a:off x="511034" y="1338289"/>
            <a:ext cx="3330064" cy="847809"/>
            <a:chOff x="511034" y="1338289"/>
            <a:chExt cx="3330064" cy="847809"/>
          </a:xfrm>
        </p:grpSpPr>
        <p:sp>
          <p:nvSpPr>
            <p:cNvPr id="4" name="矩形: 对角圆角 3">
              <a:extLst>
                <a:ext uri="{FF2B5EF4-FFF2-40B4-BE49-F238E27FC236}">
                  <a16:creationId xmlns:a16="http://schemas.microsoft.com/office/drawing/2014/main" id="{65AC6BD3-544C-AA20-20BF-E38380CC9E5C}"/>
                </a:ext>
              </a:extLst>
            </p:cNvPr>
            <p:cNvSpPr/>
            <p:nvPr/>
          </p:nvSpPr>
          <p:spPr>
            <a:xfrm>
              <a:off x="511034" y="1667757"/>
              <a:ext cx="3330064" cy="518341"/>
            </a:xfrm>
            <a:prstGeom prst="round2DiagRect">
              <a:avLst>
                <a:gd name="adj1" fmla="val 50000"/>
                <a:gd name="adj2" fmla="val 0"/>
              </a:avLst>
            </a:prstGeom>
            <a:gradFill>
              <a:gsLst>
                <a:gs pos="0">
                  <a:schemeClr val="accent2"/>
                </a:gs>
                <a:gs pos="30000">
                  <a:srgbClr val="941EF2"/>
                </a:gs>
                <a:gs pos="100000">
                  <a:schemeClr val="accent6"/>
                </a:gs>
              </a:gsLst>
              <a:lin ang="10800000" scaled="0"/>
            </a:gradFill>
            <a:ln>
              <a:noFill/>
            </a:ln>
            <a:effectLst>
              <a:outerShdw blurRad="254000" dist="38100" sx="111000" sy="111000" algn="l" rotWithShape="0">
                <a:schemeClr val="accent2">
                  <a:alpha val="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3" name="椭圆 2">
              <a:extLst>
                <a:ext uri="{FF2B5EF4-FFF2-40B4-BE49-F238E27FC236}">
                  <a16:creationId xmlns:a16="http://schemas.microsoft.com/office/drawing/2014/main" id="{CB8CB379-BCB7-246C-5488-6AA1E61509FA}"/>
                </a:ext>
              </a:extLst>
            </p:cNvPr>
            <p:cNvSpPr/>
            <p:nvPr/>
          </p:nvSpPr>
          <p:spPr>
            <a:xfrm>
              <a:off x="748194" y="1338289"/>
              <a:ext cx="744142" cy="744142"/>
            </a:xfrm>
            <a:prstGeom prst="ellipse">
              <a:avLst/>
            </a:prstGeom>
            <a:blipFill dpi="0" rotWithShape="1">
              <a:blip r:embed="rId2">
                <a:duotone>
                  <a:schemeClr val="accent6">
                    <a:shade val="45000"/>
                    <a:satMod val="135000"/>
                  </a:schemeClr>
                  <a:prstClr val="white"/>
                </a:duotone>
              </a:blip>
              <a:srcRect/>
              <a:tile tx="0" ty="0" sx="100000" sy="100000" flip="none" algn="ctr"/>
            </a:blipFill>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grpSp>
      <p:grpSp>
        <p:nvGrpSpPr>
          <p:cNvPr id="2" name="组合 1">
            <a:extLst>
              <a:ext uri="{FF2B5EF4-FFF2-40B4-BE49-F238E27FC236}">
                <a16:creationId xmlns:a16="http://schemas.microsoft.com/office/drawing/2014/main" id="{C0D0304E-C188-95C8-F4B0-6DE303E3300B}"/>
              </a:ext>
            </a:extLst>
          </p:cNvPr>
          <p:cNvGrpSpPr/>
          <p:nvPr/>
        </p:nvGrpSpPr>
        <p:grpSpPr>
          <a:xfrm>
            <a:off x="436465" y="2398011"/>
            <a:ext cx="144160" cy="3064817"/>
            <a:chOff x="436465" y="2398011"/>
            <a:chExt cx="144160" cy="3064817"/>
          </a:xfrm>
        </p:grpSpPr>
        <p:cxnSp>
          <p:nvCxnSpPr>
            <p:cNvPr id="8" name="直接连接符 7">
              <a:extLst>
                <a:ext uri="{FF2B5EF4-FFF2-40B4-BE49-F238E27FC236}">
                  <a16:creationId xmlns:a16="http://schemas.microsoft.com/office/drawing/2014/main" id="{C7A4279E-CE55-98C8-0F71-0AB5012978C0}"/>
                </a:ext>
              </a:extLst>
            </p:cNvPr>
            <p:cNvCxnSpPr>
              <a:cxnSpLocks/>
              <a:endCxn id="75" idx="4"/>
            </p:cNvCxnSpPr>
            <p:nvPr/>
          </p:nvCxnSpPr>
          <p:spPr>
            <a:xfrm flipH="1">
              <a:off x="506899" y="2535507"/>
              <a:ext cx="4135" cy="2927321"/>
            </a:xfrm>
            <a:prstGeom prst="line">
              <a:avLst/>
            </a:prstGeom>
            <a:ln>
              <a:gradFill>
                <a:gsLst>
                  <a:gs pos="0">
                    <a:schemeClr val="accent2">
                      <a:lumMod val="20000"/>
                      <a:lumOff val="80000"/>
                    </a:schemeClr>
                  </a:gs>
                  <a:gs pos="4800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id="{2F97CB3B-8F4F-E0CB-8C5B-3C90BCB6D9CD}"/>
                </a:ext>
              </a:extLst>
            </p:cNvPr>
            <p:cNvSpPr/>
            <p:nvPr/>
          </p:nvSpPr>
          <p:spPr>
            <a:xfrm flipH="1">
              <a:off x="436465" y="2398011"/>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72" name="椭圆 71">
              <a:extLst>
                <a:ext uri="{FF2B5EF4-FFF2-40B4-BE49-F238E27FC236}">
                  <a16:creationId xmlns:a16="http://schemas.microsoft.com/office/drawing/2014/main" id="{72116D11-265B-EF64-DE3A-791BC9D7B22E}"/>
                </a:ext>
              </a:extLst>
            </p:cNvPr>
            <p:cNvSpPr/>
            <p:nvPr/>
          </p:nvSpPr>
          <p:spPr>
            <a:xfrm flipH="1">
              <a:off x="436465" y="3373222"/>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74" name="椭圆 73">
              <a:extLst>
                <a:ext uri="{FF2B5EF4-FFF2-40B4-BE49-F238E27FC236}">
                  <a16:creationId xmlns:a16="http://schemas.microsoft.com/office/drawing/2014/main" id="{89443BA1-F946-FE4F-C9C9-933CB75AAC61}"/>
                </a:ext>
              </a:extLst>
            </p:cNvPr>
            <p:cNvSpPr/>
            <p:nvPr/>
          </p:nvSpPr>
          <p:spPr>
            <a:xfrm flipH="1">
              <a:off x="441441" y="4348433"/>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75" name="椭圆 74">
              <a:extLst>
                <a:ext uri="{FF2B5EF4-FFF2-40B4-BE49-F238E27FC236}">
                  <a16:creationId xmlns:a16="http://schemas.microsoft.com/office/drawing/2014/main" id="{CEDB91E7-5C6F-A4EB-55AB-7EC1E1BC799D}"/>
                </a:ext>
              </a:extLst>
            </p:cNvPr>
            <p:cNvSpPr/>
            <p:nvPr/>
          </p:nvSpPr>
          <p:spPr>
            <a:xfrm flipH="1">
              <a:off x="437308" y="5323644"/>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sp>
        <p:nvSpPr>
          <p:cNvPr id="77" name="文本框 76">
            <a:extLst>
              <a:ext uri="{FF2B5EF4-FFF2-40B4-BE49-F238E27FC236}">
                <a16:creationId xmlns:a16="http://schemas.microsoft.com/office/drawing/2014/main" id="{AB71499A-6138-B727-A56E-9036939A71D3}"/>
              </a:ext>
            </a:extLst>
          </p:cNvPr>
          <p:cNvSpPr txBox="1"/>
          <p:nvPr/>
        </p:nvSpPr>
        <p:spPr>
          <a:xfrm>
            <a:off x="1764570" y="1411247"/>
            <a:ext cx="1022282"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兮涣兮</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85" name="文本框 84">
            <a:extLst>
              <a:ext uri="{FF2B5EF4-FFF2-40B4-BE49-F238E27FC236}">
                <a16:creationId xmlns:a16="http://schemas.microsoft.com/office/drawing/2014/main" id="{C75884CF-F470-DA1B-7FF5-21290CD5A743}"/>
              </a:ext>
            </a:extLst>
          </p:cNvPr>
          <p:cNvSpPr txBox="1"/>
          <p:nvPr/>
        </p:nvSpPr>
        <p:spPr>
          <a:xfrm>
            <a:off x="2707273" y="1475618"/>
            <a:ext cx="420532" cy="193899"/>
          </a:xfrm>
          <a:prstGeom prst="rect">
            <a:avLst/>
          </a:prstGeom>
          <a:noFill/>
        </p:spPr>
        <p:txBody>
          <a:bodyPr wrap="square" lIns="0" tIns="0" rIns="0" bIns="0" rtlCol="0">
            <a:spAutoFit/>
          </a:bodyPr>
          <a:lstStyle/>
          <a:p>
            <a:pPr>
              <a:lnSpc>
                <a:spcPct val="90000"/>
              </a:lnSpc>
              <a:spcBef>
                <a:spcPts val="1000"/>
              </a:spcBef>
              <a:defRPr/>
            </a:pPr>
            <a:r>
              <a:rPr kumimoji="1" lang="en-US" altLang="zh-CN" sz="1400"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CEO</a:t>
            </a:r>
          </a:p>
        </p:txBody>
      </p:sp>
      <p:sp>
        <p:nvSpPr>
          <p:cNvPr id="97" name="文本框 96">
            <a:extLst>
              <a:ext uri="{FF2B5EF4-FFF2-40B4-BE49-F238E27FC236}">
                <a16:creationId xmlns:a16="http://schemas.microsoft.com/office/drawing/2014/main" id="{91A252EE-C1F2-A9AF-9E4C-BE16515703A0}"/>
              </a:ext>
            </a:extLst>
          </p:cNvPr>
          <p:cNvSpPr txBox="1"/>
          <p:nvPr/>
        </p:nvSpPr>
        <p:spPr>
          <a:xfrm>
            <a:off x="645943" y="2404314"/>
            <a:ext cx="1113171"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98" name="文本框 97">
            <a:extLst>
              <a:ext uri="{FF2B5EF4-FFF2-40B4-BE49-F238E27FC236}">
                <a16:creationId xmlns:a16="http://schemas.microsoft.com/office/drawing/2014/main" id="{C143880B-6C8E-08B8-1A40-8E50D3B6B8FD}"/>
              </a:ext>
            </a:extLst>
          </p:cNvPr>
          <p:cNvSpPr txBox="1"/>
          <p:nvPr/>
        </p:nvSpPr>
        <p:spPr>
          <a:xfrm>
            <a:off x="1767132" y="2362405"/>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9" name="文本框 98">
            <a:extLst>
              <a:ext uri="{FF2B5EF4-FFF2-40B4-BE49-F238E27FC236}">
                <a16:creationId xmlns:a16="http://schemas.microsoft.com/office/drawing/2014/main" id="{AE9647B9-6309-C101-C82C-E85CD7B2AD3F}"/>
              </a:ext>
            </a:extLst>
          </p:cNvPr>
          <p:cNvSpPr txBox="1"/>
          <p:nvPr/>
        </p:nvSpPr>
        <p:spPr>
          <a:xfrm>
            <a:off x="645943" y="3377233"/>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06" name="文本框 105">
            <a:extLst>
              <a:ext uri="{FF2B5EF4-FFF2-40B4-BE49-F238E27FC236}">
                <a16:creationId xmlns:a16="http://schemas.microsoft.com/office/drawing/2014/main" id="{ABEDA14D-D9C3-A555-7213-59B27427471A}"/>
              </a:ext>
            </a:extLst>
          </p:cNvPr>
          <p:cNvSpPr txBox="1"/>
          <p:nvPr/>
        </p:nvSpPr>
        <p:spPr>
          <a:xfrm>
            <a:off x="1767125" y="3330747"/>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07" name="文本框 106">
            <a:extLst>
              <a:ext uri="{FF2B5EF4-FFF2-40B4-BE49-F238E27FC236}">
                <a16:creationId xmlns:a16="http://schemas.microsoft.com/office/drawing/2014/main" id="{E3F7967F-C822-5210-9025-3091BE9125FF}"/>
              </a:ext>
            </a:extLst>
          </p:cNvPr>
          <p:cNvSpPr txBox="1"/>
          <p:nvPr/>
        </p:nvSpPr>
        <p:spPr>
          <a:xfrm>
            <a:off x="645943" y="4350152"/>
            <a:ext cx="1108302"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08" name="文本框 107">
            <a:extLst>
              <a:ext uri="{FF2B5EF4-FFF2-40B4-BE49-F238E27FC236}">
                <a16:creationId xmlns:a16="http://schemas.microsoft.com/office/drawing/2014/main" id="{7FD9F325-A50D-1A99-B243-85E5E0D7DD5C}"/>
              </a:ext>
            </a:extLst>
          </p:cNvPr>
          <p:cNvSpPr txBox="1"/>
          <p:nvPr/>
        </p:nvSpPr>
        <p:spPr>
          <a:xfrm>
            <a:off x="1779106" y="4302898"/>
            <a:ext cx="2045663"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10" name="文本框 109">
            <a:extLst>
              <a:ext uri="{FF2B5EF4-FFF2-40B4-BE49-F238E27FC236}">
                <a16:creationId xmlns:a16="http://schemas.microsoft.com/office/drawing/2014/main" id="{4A152821-1A0A-8F97-BFBA-35D30C0025C2}"/>
              </a:ext>
            </a:extLst>
          </p:cNvPr>
          <p:cNvSpPr txBox="1"/>
          <p:nvPr/>
        </p:nvSpPr>
        <p:spPr>
          <a:xfrm>
            <a:off x="645943" y="5323072"/>
            <a:ext cx="1233785" cy="27664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专业背景</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11" name="文本框 110">
            <a:extLst>
              <a:ext uri="{FF2B5EF4-FFF2-40B4-BE49-F238E27FC236}">
                <a16:creationId xmlns:a16="http://schemas.microsoft.com/office/drawing/2014/main" id="{E1F7EEEE-6F5D-19A8-D7E4-7022C2CBB22E}"/>
              </a:ext>
            </a:extLst>
          </p:cNvPr>
          <p:cNvSpPr txBox="1"/>
          <p:nvPr/>
        </p:nvSpPr>
        <p:spPr>
          <a:xfrm>
            <a:off x="1779107" y="5277353"/>
            <a:ext cx="1966124" cy="758221"/>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p>
        </p:txBody>
      </p:sp>
      <p:grpSp>
        <p:nvGrpSpPr>
          <p:cNvPr id="15" name="组合 14">
            <a:extLst>
              <a:ext uri="{FF2B5EF4-FFF2-40B4-BE49-F238E27FC236}">
                <a16:creationId xmlns:a16="http://schemas.microsoft.com/office/drawing/2014/main" id="{DF9CA960-E4A1-548E-D890-637CB16D1E4E}"/>
              </a:ext>
            </a:extLst>
          </p:cNvPr>
          <p:cNvGrpSpPr/>
          <p:nvPr/>
        </p:nvGrpSpPr>
        <p:grpSpPr>
          <a:xfrm>
            <a:off x="4464608" y="1338289"/>
            <a:ext cx="3330064" cy="847809"/>
            <a:chOff x="4464608" y="1338289"/>
            <a:chExt cx="3330064" cy="847809"/>
          </a:xfrm>
        </p:grpSpPr>
        <p:sp>
          <p:nvSpPr>
            <p:cNvPr id="156" name="矩形: 对角圆角 155">
              <a:extLst>
                <a:ext uri="{FF2B5EF4-FFF2-40B4-BE49-F238E27FC236}">
                  <a16:creationId xmlns:a16="http://schemas.microsoft.com/office/drawing/2014/main" id="{708470E6-4DFA-A2E8-2DCF-BA8559B655DF}"/>
                </a:ext>
              </a:extLst>
            </p:cNvPr>
            <p:cNvSpPr/>
            <p:nvPr/>
          </p:nvSpPr>
          <p:spPr>
            <a:xfrm>
              <a:off x="4464608" y="1667757"/>
              <a:ext cx="3330064" cy="518341"/>
            </a:xfrm>
            <a:prstGeom prst="round2DiagRect">
              <a:avLst>
                <a:gd name="adj1" fmla="val 50000"/>
                <a:gd name="adj2" fmla="val 0"/>
              </a:avLst>
            </a:prstGeom>
            <a:gradFill>
              <a:gsLst>
                <a:gs pos="0">
                  <a:schemeClr val="accent2"/>
                </a:gs>
                <a:gs pos="30000">
                  <a:srgbClr val="941EF2"/>
                </a:gs>
                <a:gs pos="100000">
                  <a:schemeClr val="accent6"/>
                </a:gs>
              </a:gsLst>
              <a:lin ang="10800000" scaled="0"/>
            </a:gradFill>
            <a:ln>
              <a:noFill/>
            </a:ln>
            <a:effectLst>
              <a:outerShdw blurRad="254000" dist="38100" sx="111000" sy="111000" algn="l" rotWithShape="0">
                <a:schemeClr val="accent2">
                  <a:alpha val="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57" name="椭圆 156">
              <a:extLst>
                <a:ext uri="{FF2B5EF4-FFF2-40B4-BE49-F238E27FC236}">
                  <a16:creationId xmlns:a16="http://schemas.microsoft.com/office/drawing/2014/main" id="{A5DE8382-DA3F-6FCE-2B25-7456C69315C6}"/>
                </a:ext>
              </a:extLst>
            </p:cNvPr>
            <p:cNvSpPr/>
            <p:nvPr/>
          </p:nvSpPr>
          <p:spPr>
            <a:xfrm>
              <a:off x="4701768" y="1338289"/>
              <a:ext cx="744142" cy="744142"/>
            </a:xfrm>
            <a:prstGeom prst="ellipse">
              <a:avLst/>
            </a:prstGeom>
            <a:blipFill dpi="0" rotWithShape="1">
              <a:blip r:embed="rId2">
                <a:duotone>
                  <a:schemeClr val="accent6">
                    <a:shade val="45000"/>
                    <a:satMod val="135000"/>
                  </a:schemeClr>
                  <a:prstClr val="white"/>
                </a:duotone>
              </a:blip>
              <a:srcRect/>
              <a:tile tx="0" ty="0" sx="100000" sy="100000" flip="none" algn="ctr"/>
            </a:blipFill>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grpSp>
      <p:grpSp>
        <p:nvGrpSpPr>
          <p:cNvPr id="5" name="组合 4">
            <a:extLst>
              <a:ext uri="{FF2B5EF4-FFF2-40B4-BE49-F238E27FC236}">
                <a16:creationId xmlns:a16="http://schemas.microsoft.com/office/drawing/2014/main" id="{4035D64D-5E0B-F552-77E5-F02DB2486E03}"/>
              </a:ext>
            </a:extLst>
          </p:cNvPr>
          <p:cNvGrpSpPr/>
          <p:nvPr/>
        </p:nvGrpSpPr>
        <p:grpSpPr>
          <a:xfrm>
            <a:off x="4390039" y="2398011"/>
            <a:ext cx="144160" cy="3064817"/>
            <a:chOff x="4390039" y="2398011"/>
            <a:chExt cx="144160" cy="3064817"/>
          </a:xfrm>
        </p:grpSpPr>
        <p:cxnSp>
          <p:nvCxnSpPr>
            <p:cNvPr id="158" name="直接连接符 157">
              <a:extLst>
                <a:ext uri="{FF2B5EF4-FFF2-40B4-BE49-F238E27FC236}">
                  <a16:creationId xmlns:a16="http://schemas.microsoft.com/office/drawing/2014/main" id="{05C4AC4D-0472-5108-4770-E8D0199FF3A3}"/>
                </a:ext>
              </a:extLst>
            </p:cNvPr>
            <p:cNvCxnSpPr>
              <a:cxnSpLocks/>
              <a:endCxn id="162" idx="4"/>
            </p:cNvCxnSpPr>
            <p:nvPr/>
          </p:nvCxnSpPr>
          <p:spPr>
            <a:xfrm flipH="1">
              <a:off x="4460473" y="2535507"/>
              <a:ext cx="4135" cy="2927321"/>
            </a:xfrm>
            <a:prstGeom prst="line">
              <a:avLst/>
            </a:prstGeom>
            <a:ln>
              <a:gradFill>
                <a:gsLst>
                  <a:gs pos="0">
                    <a:schemeClr val="accent2">
                      <a:lumMod val="20000"/>
                      <a:lumOff val="80000"/>
                    </a:schemeClr>
                  </a:gs>
                  <a:gs pos="4800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9" name="椭圆 158">
              <a:extLst>
                <a:ext uri="{FF2B5EF4-FFF2-40B4-BE49-F238E27FC236}">
                  <a16:creationId xmlns:a16="http://schemas.microsoft.com/office/drawing/2014/main" id="{107A7D45-5565-CFAD-F6E2-282D1994A470}"/>
                </a:ext>
              </a:extLst>
            </p:cNvPr>
            <p:cNvSpPr/>
            <p:nvPr/>
          </p:nvSpPr>
          <p:spPr>
            <a:xfrm flipH="1">
              <a:off x="4390039" y="2398011"/>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60" name="椭圆 159">
              <a:extLst>
                <a:ext uri="{FF2B5EF4-FFF2-40B4-BE49-F238E27FC236}">
                  <a16:creationId xmlns:a16="http://schemas.microsoft.com/office/drawing/2014/main" id="{81FDB558-B89E-3056-1DB0-070051E07FF9}"/>
                </a:ext>
              </a:extLst>
            </p:cNvPr>
            <p:cNvSpPr/>
            <p:nvPr/>
          </p:nvSpPr>
          <p:spPr>
            <a:xfrm flipH="1">
              <a:off x="4390039" y="3373222"/>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61" name="椭圆 160">
              <a:extLst>
                <a:ext uri="{FF2B5EF4-FFF2-40B4-BE49-F238E27FC236}">
                  <a16:creationId xmlns:a16="http://schemas.microsoft.com/office/drawing/2014/main" id="{C2FAE800-8E96-D09D-6058-6019CEE865E2}"/>
                </a:ext>
              </a:extLst>
            </p:cNvPr>
            <p:cNvSpPr/>
            <p:nvPr/>
          </p:nvSpPr>
          <p:spPr>
            <a:xfrm flipH="1">
              <a:off x="4395015" y="4348433"/>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62" name="椭圆 161">
              <a:extLst>
                <a:ext uri="{FF2B5EF4-FFF2-40B4-BE49-F238E27FC236}">
                  <a16:creationId xmlns:a16="http://schemas.microsoft.com/office/drawing/2014/main" id="{33E60AFC-EE3C-01A0-077B-0BB0C6406CDF}"/>
                </a:ext>
              </a:extLst>
            </p:cNvPr>
            <p:cNvSpPr/>
            <p:nvPr/>
          </p:nvSpPr>
          <p:spPr>
            <a:xfrm flipH="1">
              <a:off x="4390882" y="5323644"/>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sp>
        <p:nvSpPr>
          <p:cNvPr id="163" name="文本框 162">
            <a:extLst>
              <a:ext uri="{FF2B5EF4-FFF2-40B4-BE49-F238E27FC236}">
                <a16:creationId xmlns:a16="http://schemas.microsoft.com/office/drawing/2014/main" id="{7D579467-E72A-585B-EDB6-4E6B04B23C7C}"/>
              </a:ext>
            </a:extLst>
          </p:cNvPr>
          <p:cNvSpPr txBox="1"/>
          <p:nvPr/>
        </p:nvSpPr>
        <p:spPr>
          <a:xfrm>
            <a:off x="5718144" y="1411247"/>
            <a:ext cx="1022282"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兮涣兮</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64" name="文本框 163">
            <a:extLst>
              <a:ext uri="{FF2B5EF4-FFF2-40B4-BE49-F238E27FC236}">
                <a16:creationId xmlns:a16="http://schemas.microsoft.com/office/drawing/2014/main" id="{6ABEEC30-D94E-BD53-1426-94B5173E6589}"/>
              </a:ext>
            </a:extLst>
          </p:cNvPr>
          <p:cNvSpPr txBox="1"/>
          <p:nvPr/>
        </p:nvSpPr>
        <p:spPr>
          <a:xfrm>
            <a:off x="6660847" y="1475618"/>
            <a:ext cx="420532" cy="193899"/>
          </a:xfrm>
          <a:prstGeom prst="rect">
            <a:avLst/>
          </a:prstGeom>
          <a:noFill/>
        </p:spPr>
        <p:txBody>
          <a:bodyPr wrap="square" lIns="0" tIns="0" rIns="0" bIns="0" rtlCol="0">
            <a:spAutoFit/>
          </a:bodyPr>
          <a:lstStyle/>
          <a:p>
            <a:pPr>
              <a:lnSpc>
                <a:spcPct val="90000"/>
              </a:lnSpc>
              <a:spcBef>
                <a:spcPts val="1000"/>
              </a:spcBef>
              <a:defRPr/>
            </a:pPr>
            <a:r>
              <a:rPr kumimoji="1" lang="en-US" altLang="zh-CN" sz="1400"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CEO</a:t>
            </a:r>
          </a:p>
        </p:txBody>
      </p:sp>
      <p:sp>
        <p:nvSpPr>
          <p:cNvPr id="175" name="文本框 174">
            <a:extLst>
              <a:ext uri="{FF2B5EF4-FFF2-40B4-BE49-F238E27FC236}">
                <a16:creationId xmlns:a16="http://schemas.microsoft.com/office/drawing/2014/main" id="{C7DFA38E-2949-2EB2-8AE0-226B51152CD9}"/>
              </a:ext>
            </a:extLst>
          </p:cNvPr>
          <p:cNvSpPr txBox="1"/>
          <p:nvPr/>
        </p:nvSpPr>
        <p:spPr>
          <a:xfrm>
            <a:off x="4599517" y="2404314"/>
            <a:ext cx="1113171"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76" name="文本框 175">
            <a:extLst>
              <a:ext uri="{FF2B5EF4-FFF2-40B4-BE49-F238E27FC236}">
                <a16:creationId xmlns:a16="http://schemas.microsoft.com/office/drawing/2014/main" id="{1AB750DF-ECF9-3DA5-7AAB-12EC1E749F79}"/>
              </a:ext>
            </a:extLst>
          </p:cNvPr>
          <p:cNvSpPr txBox="1"/>
          <p:nvPr/>
        </p:nvSpPr>
        <p:spPr>
          <a:xfrm>
            <a:off x="5720706" y="2362405"/>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73" name="文本框 172">
            <a:extLst>
              <a:ext uri="{FF2B5EF4-FFF2-40B4-BE49-F238E27FC236}">
                <a16:creationId xmlns:a16="http://schemas.microsoft.com/office/drawing/2014/main" id="{6CE6A509-DE8A-CD90-9D21-36502D52BC57}"/>
              </a:ext>
            </a:extLst>
          </p:cNvPr>
          <p:cNvSpPr txBox="1"/>
          <p:nvPr/>
        </p:nvSpPr>
        <p:spPr>
          <a:xfrm>
            <a:off x="4599517" y="3377233"/>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74" name="文本框 173">
            <a:extLst>
              <a:ext uri="{FF2B5EF4-FFF2-40B4-BE49-F238E27FC236}">
                <a16:creationId xmlns:a16="http://schemas.microsoft.com/office/drawing/2014/main" id="{412CF635-09B4-44B0-1432-62CA9C156C84}"/>
              </a:ext>
            </a:extLst>
          </p:cNvPr>
          <p:cNvSpPr txBox="1"/>
          <p:nvPr/>
        </p:nvSpPr>
        <p:spPr>
          <a:xfrm>
            <a:off x="5720699" y="3330747"/>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71" name="文本框 170">
            <a:extLst>
              <a:ext uri="{FF2B5EF4-FFF2-40B4-BE49-F238E27FC236}">
                <a16:creationId xmlns:a16="http://schemas.microsoft.com/office/drawing/2014/main" id="{19C845D8-8440-25B5-CB09-6823AE69CB3C}"/>
              </a:ext>
            </a:extLst>
          </p:cNvPr>
          <p:cNvSpPr txBox="1"/>
          <p:nvPr/>
        </p:nvSpPr>
        <p:spPr>
          <a:xfrm>
            <a:off x="4599517" y="4350152"/>
            <a:ext cx="1108302"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72" name="文本框 171">
            <a:extLst>
              <a:ext uri="{FF2B5EF4-FFF2-40B4-BE49-F238E27FC236}">
                <a16:creationId xmlns:a16="http://schemas.microsoft.com/office/drawing/2014/main" id="{85142FBE-A2A4-BFFF-D42F-1CEBE3E70E7C}"/>
              </a:ext>
            </a:extLst>
          </p:cNvPr>
          <p:cNvSpPr txBox="1"/>
          <p:nvPr/>
        </p:nvSpPr>
        <p:spPr>
          <a:xfrm>
            <a:off x="5732680" y="4302898"/>
            <a:ext cx="2045663"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69" name="文本框 168">
            <a:extLst>
              <a:ext uri="{FF2B5EF4-FFF2-40B4-BE49-F238E27FC236}">
                <a16:creationId xmlns:a16="http://schemas.microsoft.com/office/drawing/2014/main" id="{14860B32-00CC-B071-A939-BCCF9045C57F}"/>
              </a:ext>
            </a:extLst>
          </p:cNvPr>
          <p:cNvSpPr txBox="1"/>
          <p:nvPr/>
        </p:nvSpPr>
        <p:spPr>
          <a:xfrm>
            <a:off x="4599517" y="5323072"/>
            <a:ext cx="1233785" cy="27664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专业背景</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70" name="文本框 169">
            <a:extLst>
              <a:ext uri="{FF2B5EF4-FFF2-40B4-BE49-F238E27FC236}">
                <a16:creationId xmlns:a16="http://schemas.microsoft.com/office/drawing/2014/main" id="{4212109D-DD45-547C-482B-CF35D58D30EB}"/>
              </a:ext>
            </a:extLst>
          </p:cNvPr>
          <p:cNvSpPr txBox="1"/>
          <p:nvPr/>
        </p:nvSpPr>
        <p:spPr>
          <a:xfrm>
            <a:off x="5732681" y="5277353"/>
            <a:ext cx="1966124" cy="758221"/>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p>
        </p:txBody>
      </p:sp>
      <p:grpSp>
        <p:nvGrpSpPr>
          <p:cNvPr id="16" name="组合 15">
            <a:extLst>
              <a:ext uri="{FF2B5EF4-FFF2-40B4-BE49-F238E27FC236}">
                <a16:creationId xmlns:a16="http://schemas.microsoft.com/office/drawing/2014/main" id="{10D20331-9BC2-FB31-A812-DA244FBCD045}"/>
              </a:ext>
            </a:extLst>
          </p:cNvPr>
          <p:cNvGrpSpPr/>
          <p:nvPr/>
        </p:nvGrpSpPr>
        <p:grpSpPr>
          <a:xfrm>
            <a:off x="8418182" y="1338289"/>
            <a:ext cx="3330064" cy="847809"/>
            <a:chOff x="8418182" y="1338289"/>
            <a:chExt cx="3330064" cy="847809"/>
          </a:xfrm>
        </p:grpSpPr>
        <p:sp>
          <p:nvSpPr>
            <p:cNvPr id="178" name="矩形: 对角圆角 177">
              <a:extLst>
                <a:ext uri="{FF2B5EF4-FFF2-40B4-BE49-F238E27FC236}">
                  <a16:creationId xmlns:a16="http://schemas.microsoft.com/office/drawing/2014/main" id="{F921D628-F2EE-F16E-E55D-2CB90247FCEC}"/>
                </a:ext>
              </a:extLst>
            </p:cNvPr>
            <p:cNvSpPr/>
            <p:nvPr/>
          </p:nvSpPr>
          <p:spPr>
            <a:xfrm>
              <a:off x="8418182" y="1667757"/>
              <a:ext cx="3330064" cy="518341"/>
            </a:xfrm>
            <a:prstGeom prst="round2DiagRect">
              <a:avLst>
                <a:gd name="adj1" fmla="val 50000"/>
                <a:gd name="adj2" fmla="val 0"/>
              </a:avLst>
            </a:prstGeom>
            <a:gradFill>
              <a:gsLst>
                <a:gs pos="0">
                  <a:schemeClr val="accent2"/>
                </a:gs>
                <a:gs pos="30000">
                  <a:srgbClr val="941EF2"/>
                </a:gs>
                <a:gs pos="100000">
                  <a:schemeClr val="accent6"/>
                </a:gs>
              </a:gsLst>
              <a:lin ang="10800000" scaled="0"/>
            </a:gradFill>
            <a:ln>
              <a:noFill/>
            </a:ln>
            <a:effectLst>
              <a:outerShdw blurRad="254000" dist="38100" sx="111000" sy="111000" algn="l" rotWithShape="0">
                <a:schemeClr val="accent2">
                  <a:alpha val="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79" name="椭圆 178">
              <a:extLst>
                <a:ext uri="{FF2B5EF4-FFF2-40B4-BE49-F238E27FC236}">
                  <a16:creationId xmlns:a16="http://schemas.microsoft.com/office/drawing/2014/main" id="{160D2519-6BE9-6056-ED79-436EE3E7FED2}"/>
                </a:ext>
              </a:extLst>
            </p:cNvPr>
            <p:cNvSpPr/>
            <p:nvPr/>
          </p:nvSpPr>
          <p:spPr>
            <a:xfrm>
              <a:off x="8655342" y="1338289"/>
              <a:ext cx="744142" cy="744142"/>
            </a:xfrm>
            <a:prstGeom prst="ellipse">
              <a:avLst/>
            </a:prstGeom>
            <a:blipFill dpi="0" rotWithShape="1">
              <a:blip r:embed="rId2">
                <a:duotone>
                  <a:schemeClr val="accent6">
                    <a:shade val="45000"/>
                    <a:satMod val="135000"/>
                  </a:schemeClr>
                  <a:prstClr val="white"/>
                </a:duotone>
              </a:blip>
              <a:srcRect/>
              <a:tile tx="0" ty="0" sx="100000" sy="100000" flip="none" algn="ctr"/>
            </a:blipFill>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grpSp>
      <p:grpSp>
        <p:nvGrpSpPr>
          <p:cNvPr id="6" name="组合 5">
            <a:extLst>
              <a:ext uri="{FF2B5EF4-FFF2-40B4-BE49-F238E27FC236}">
                <a16:creationId xmlns:a16="http://schemas.microsoft.com/office/drawing/2014/main" id="{76A94B1B-21EF-1406-1B94-CDF1E1D3F8E6}"/>
              </a:ext>
            </a:extLst>
          </p:cNvPr>
          <p:cNvGrpSpPr/>
          <p:nvPr/>
        </p:nvGrpSpPr>
        <p:grpSpPr>
          <a:xfrm>
            <a:off x="8343613" y="2398011"/>
            <a:ext cx="144160" cy="3064817"/>
            <a:chOff x="8343613" y="2398011"/>
            <a:chExt cx="144160" cy="3064817"/>
          </a:xfrm>
        </p:grpSpPr>
        <p:cxnSp>
          <p:nvCxnSpPr>
            <p:cNvPr id="180" name="直接连接符 179">
              <a:extLst>
                <a:ext uri="{FF2B5EF4-FFF2-40B4-BE49-F238E27FC236}">
                  <a16:creationId xmlns:a16="http://schemas.microsoft.com/office/drawing/2014/main" id="{917344BC-AD25-FCB7-9E8F-44EEFFCA054D}"/>
                </a:ext>
              </a:extLst>
            </p:cNvPr>
            <p:cNvCxnSpPr>
              <a:cxnSpLocks/>
              <a:endCxn id="184" idx="4"/>
            </p:cNvCxnSpPr>
            <p:nvPr/>
          </p:nvCxnSpPr>
          <p:spPr>
            <a:xfrm flipH="1">
              <a:off x="8414047" y="2535507"/>
              <a:ext cx="4135" cy="2927321"/>
            </a:xfrm>
            <a:prstGeom prst="line">
              <a:avLst/>
            </a:prstGeom>
            <a:ln>
              <a:gradFill>
                <a:gsLst>
                  <a:gs pos="0">
                    <a:schemeClr val="accent2">
                      <a:lumMod val="20000"/>
                      <a:lumOff val="80000"/>
                    </a:schemeClr>
                  </a:gs>
                  <a:gs pos="4800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1" name="椭圆 180">
              <a:extLst>
                <a:ext uri="{FF2B5EF4-FFF2-40B4-BE49-F238E27FC236}">
                  <a16:creationId xmlns:a16="http://schemas.microsoft.com/office/drawing/2014/main" id="{3F3B9B61-CD04-6EE5-5646-0C6C203F636F}"/>
                </a:ext>
              </a:extLst>
            </p:cNvPr>
            <p:cNvSpPr/>
            <p:nvPr/>
          </p:nvSpPr>
          <p:spPr>
            <a:xfrm flipH="1">
              <a:off x="8343613" y="2398011"/>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82" name="椭圆 181">
              <a:extLst>
                <a:ext uri="{FF2B5EF4-FFF2-40B4-BE49-F238E27FC236}">
                  <a16:creationId xmlns:a16="http://schemas.microsoft.com/office/drawing/2014/main" id="{AFF608FC-35A5-A0E1-64D7-920DE01E21B9}"/>
                </a:ext>
              </a:extLst>
            </p:cNvPr>
            <p:cNvSpPr/>
            <p:nvPr/>
          </p:nvSpPr>
          <p:spPr>
            <a:xfrm flipH="1">
              <a:off x="8343613" y="3373222"/>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83" name="椭圆 182">
              <a:extLst>
                <a:ext uri="{FF2B5EF4-FFF2-40B4-BE49-F238E27FC236}">
                  <a16:creationId xmlns:a16="http://schemas.microsoft.com/office/drawing/2014/main" id="{F186F93E-B7B2-B2E0-3087-E986B360F944}"/>
                </a:ext>
              </a:extLst>
            </p:cNvPr>
            <p:cNvSpPr/>
            <p:nvPr/>
          </p:nvSpPr>
          <p:spPr>
            <a:xfrm flipH="1">
              <a:off x="8348589" y="4348433"/>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84" name="椭圆 183">
              <a:extLst>
                <a:ext uri="{FF2B5EF4-FFF2-40B4-BE49-F238E27FC236}">
                  <a16:creationId xmlns:a16="http://schemas.microsoft.com/office/drawing/2014/main" id="{A0DB3454-C3A1-5047-FFB0-A92B3DCBF74C}"/>
                </a:ext>
              </a:extLst>
            </p:cNvPr>
            <p:cNvSpPr/>
            <p:nvPr/>
          </p:nvSpPr>
          <p:spPr>
            <a:xfrm flipH="1">
              <a:off x="8344456" y="5323644"/>
              <a:ext cx="139184" cy="139184"/>
            </a:xfrm>
            <a:prstGeom prst="ellipse">
              <a:avLst/>
            </a:prstGeom>
            <a:gradFill>
              <a:gsLst>
                <a:gs pos="0">
                  <a:schemeClr val="accent6"/>
                </a:gs>
                <a:gs pos="74000">
                  <a:schemeClr val="accent2"/>
                </a:gs>
                <a:gs pos="100000">
                  <a:schemeClr val="accent2">
                    <a:lumMod val="20000"/>
                    <a:lumOff val="8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sp>
        <p:nvSpPr>
          <p:cNvPr id="185" name="文本框 184">
            <a:extLst>
              <a:ext uri="{FF2B5EF4-FFF2-40B4-BE49-F238E27FC236}">
                <a16:creationId xmlns:a16="http://schemas.microsoft.com/office/drawing/2014/main" id="{A152934C-FF87-DC53-D228-A3AF3C0B4DFB}"/>
              </a:ext>
            </a:extLst>
          </p:cNvPr>
          <p:cNvSpPr txBox="1"/>
          <p:nvPr/>
        </p:nvSpPr>
        <p:spPr>
          <a:xfrm>
            <a:off x="9671718" y="1411247"/>
            <a:ext cx="1022282"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兮涣兮</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86" name="文本框 185">
            <a:extLst>
              <a:ext uri="{FF2B5EF4-FFF2-40B4-BE49-F238E27FC236}">
                <a16:creationId xmlns:a16="http://schemas.microsoft.com/office/drawing/2014/main" id="{7E6EDA23-E0FE-2963-F110-FA6BE641E106}"/>
              </a:ext>
            </a:extLst>
          </p:cNvPr>
          <p:cNvSpPr txBox="1"/>
          <p:nvPr/>
        </p:nvSpPr>
        <p:spPr>
          <a:xfrm>
            <a:off x="10614421" y="1475618"/>
            <a:ext cx="420532" cy="193899"/>
          </a:xfrm>
          <a:prstGeom prst="rect">
            <a:avLst/>
          </a:prstGeom>
          <a:noFill/>
        </p:spPr>
        <p:txBody>
          <a:bodyPr wrap="square" lIns="0" tIns="0" rIns="0" bIns="0" rtlCol="0">
            <a:spAutoFit/>
          </a:bodyPr>
          <a:lstStyle/>
          <a:p>
            <a:pPr>
              <a:lnSpc>
                <a:spcPct val="90000"/>
              </a:lnSpc>
              <a:spcBef>
                <a:spcPts val="1000"/>
              </a:spcBef>
              <a:defRPr/>
            </a:pPr>
            <a:r>
              <a:rPr kumimoji="1" lang="en-US" altLang="zh-CN" sz="1400"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CEO</a:t>
            </a:r>
          </a:p>
        </p:txBody>
      </p:sp>
      <p:sp>
        <p:nvSpPr>
          <p:cNvPr id="197" name="文本框 196">
            <a:extLst>
              <a:ext uri="{FF2B5EF4-FFF2-40B4-BE49-F238E27FC236}">
                <a16:creationId xmlns:a16="http://schemas.microsoft.com/office/drawing/2014/main" id="{CC509D7D-B751-BCC0-2413-0CCB37674AFD}"/>
              </a:ext>
            </a:extLst>
          </p:cNvPr>
          <p:cNvSpPr txBox="1"/>
          <p:nvPr/>
        </p:nvSpPr>
        <p:spPr>
          <a:xfrm>
            <a:off x="8553091" y="2404314"/>
            <a:ext cx="1113171"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98" name="文本框 197">
            <a:extLst>
              <a:ext uri="{FF2B5EF4-FFF2-40B4-BE49-F238E27FC236}">
                <a16:creationId xmlns:a16="http://schemas.microsoft.com/office/drawing/2014/main" id="{AA4713BB-3E5B-C84D-2F64-B6FF02516ABA}"/>
              </a:ext>
            </a:extLst>
          </p:cNvPr>
          <p:cNvSpPr txBox="1"/>
          <p:nvPr/>
        </p:nvSpPr>
        <p:spPr>
          <a:xfrm>
            <a:off x="9674280" y="2362405"/>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95" name="文本框 194">
            <a:extLst>
              <a:ext uri="{FF2B5EF4-FFF2-40B4-BE49-F238E27FC236}">
                <a16:creationId xmlns:a16="http://schemas.microsoft.com/office/drawing/2014/main" id="{86BB42C6-57B5-1A13-7A0C-AC734F8C11EB}"/>
              </a:ext>
            </a:extLst>
          </p:cNvPr>
          <p:cNvSpPr txBox="1"/>
          <p:nvPr/>
        </p:nvSpPr>
        <p:spPr>
          <a:xfrm>
            <a:off x="8553091" y="3377233"/>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96" name="文本框 195">
            <a:extLst>
              <a:ext uri="{FF2B5EF4-FFF2-40B4-BE49-F238E27FC236}">
                <a16:creationId xmlns:a16="http://schemas.microsoft.com/office/drawing/2014/main" id="{FC6E33F8-D31F-1AD6-1B1D-EC3CE9270AEF}"/>
              </a:ext>
            </a:extLst>
          </p:cNvPr>
          <p:cNvSpPr txBox="1"/>
          <p:nvPr/>
        </p:nvSpPr>
        <p:spPr>
          <a:xfrm>
            <a:off x="9674273" y="3330747"/>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93" name="文本框 192">
            <a:extLst>
              <a:ext uri="{FF2B5EF4-FFF2-40B4-BE49-F238E27FC236}">
                <a16:creationId xmlns:a16="http://schemas.microsoft.com/office/drawing/2014/main" id="{94B86AFC-96B4-A280-EB46-C9E62588F5E7}"/>
              </a:ext>
            </a:extLst>
          </p:cNvPr>
          <p:cNvSpPr txBox="1"/>
          <p:nvPr/>
        </p:nvSpPr>
        <p:spPr>
          <a:xfrm>
            <a:off x="8553091" y="4350152"/>
            <a:ext cx="1108302"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履历一</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94" name="文本框 193">
            <a:extLst>
              <a:ext uri="{FF2B5EF4-FFF2-40B4-BE49-F238E27FC236}">
                <a16:creationId xmlns:a16="http://schemas.microsoft.com/office/drawing/2014/main" id="{D4E37CE1-C3C0-EBC6-55EE-F5BDA4E5BE72}"/>
              </a:ext>
            </a:extLst>
          </p:cNvPr>
          <p:cNvSpPr txBox="1"/>
          <p:nvPr/>
        </p:nvSpPr>
        <p:spPr>
          <a:xfrm>
            <a:off x="9686254" y="4302898"/>
            <a:ext cx="2045663"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91" name="文本框 190">
            <a:extLst>
              <a:ext uri="{FF2B5EF4-FFF2-40B4-BE49-F238E27FC236}">
                <a16:creationId xmlns:a16="http://schemas.microsoft.com/office/drawing/2014/main" id="{88FD75FC-B0F2-0566-D1DC-FFC86102DACE}"/>
              </a:ext>
            </a:extLst>
          </p:cNvPr>
          <p:cNvSpPr txBox="1"/>
          <p:nvPr/>
        </p:nvSpPr>
        <p:spPr>
          <a:xfrm>
            <a:off x="8553091" y="5323072"/>
            <a:ext cx="1233785" cy="27664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专业背景</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92" name="文本框 191">
            <a:extLst>
              <a:ext uri="{FF2B5EF4-FFF2-40B4-BE49-F238E27FC236}">
                <a16:creationId xmlns:a16="http://schemas.microsoft.com/office/drawing/2014/main" id="{32FF67C9-B7CF-AA62-8A3C-86DE077A5546}"/>
              </a:ext>
            </a:extLst>
          </p:cNvPr>
          <p:cNvSpPr txBox="1"/>
          <p:nvPr/>
        </p:nvSpPr>
        <p:spPr>
          <a:xfrm>
            <a:off x="9686255" y="5277353"/>
            <a:ext cx="1966124" cy="758221"/>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p>
        </p:txBody>
      </p:sp>
      <p:sp>
        <p:nvSpPr>
          <p:cNvPr id="199" name="椭圆 198">
            <a:extLst>
              <a:ext uri="{FF2B5EF4-FFF2-40B4-BE49-F238E27FC236}">
                <a16:creationId xmlns:a16="http://schemas.microsoft.com/office/drawing/2014/main" id="{232E24ED-06E6-D776-AA2C-1E6A2224871D}"/>
              </a:ext>
            </a:extLst>
          </p:cNvPr>
          <p:cNvSpPr/>
          <p:nvPr/>
        </p:nvSpPr>
        <p:spPr>
          <a:xfrm rot="2038447" flipH="1">
            <a:off x="11325667" y="6087790"/>
            <a:ext cx="1416347" cy="1473135"/>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0" name="椭圆 199">
            <a:extLst>
              <a:ext uri="{FF2B5EF4-FFF2-40B4-BE49-F238E27FC236}">
                <a16:creationId xmlns:a16="http://schemas.microsoft.com/office/drawing/2014/main" id="{5463D71F-1AFF-0612-1B89-7B316DD14DFE}"/>
              </a:ext>
            </a:extLst>
          </p:cNvPr>
          <p:cNvSpPr/>
          <p:nvPr/>
        </p:nvSpPr>
        <p:spPr>
          <a:xfrm rot="19561553">
            <a:off x="11369128" y="-1067854"/>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1" name="椭圆 200">
            <a:extLst>
              <a:ext uri="{FF2B5EF4-FFF2-40B4-BE49-F238E27FC236}">
                <a16:creationId xmlns:a16="http://schemas.microsoft.com/office/drawing/2014/main" id="{741E5332-A55E-BDC3-529A-981CFDB61934}"/>
              </a:ext>
            </a:extLst>
          </p:cNvPr>
          <p:cNvSpPr/>
          <p:nvPr/>
        </p:nvSpPr>
        <p:spPr>
          <a:xfrm rot="19561553">
            <a:off x="-525365" y="6103326"/>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3" name="椭圆 202">
            <a:extLst>
              <a:ext uri="{FF2B5EF4-FFF2-40B4-BE49-F238E27FC236}">
                <a16:creationId xmlns:a16="http://schemas.microsoft.com/office/drawing/2014/main" id="{F29BE187-48A4-DF50-1353-F93EF25C03B1}"/>
              </a:ext>
            </a:extLst>
          </p:cNvPr>
          <p:cNvSpPr/>
          <p:nvPr/>
        </p:nvSpPr>
        <p:spPr>
          <a:xfrm rot="2038447" flipH="1">
            <a:off x="-692799" y="-799187"/>
            <a:ext cx="1605834" cy="1670219"/>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5" name="文本框 204">
            <a:extLst>
              <a:ext uri="{FF2B5EF4-FFF2-40B4-BE49-F238E27FC236}">
                <a16:creationId xmlns:a16="http://schemas.microsoft.com/office/drawing/2014/main" id="{8A7CC851-C908-6769-A3B4-22E37EC08039}"/>
              </a:ext>
            </a:extLst>
          </p:cNvPr>
          <p:cNvSpPr txBox="1"/>
          <p:nvPr/>
        </p:nvSpPr>
        <p:spPr>
          <a:xfrm>
            <a:off x="5093578" y="787282"/>
            <a:ext cx="2004844" cy="1938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1400" dirty="0">
                <a:gradFill>
                  <a:gsLst>
                    <a:gs pos="0">
                      <a:schemeClr val="accent2">
                        <a:lumMod val="20000"/>
                        <a:lumOff val="80000"/>
                      </a:schemeClr>
                    </a:gs>
                    <a:gs pos="41000">
                      <a:schemeClr val="accent3">
                        <a:lumMod val="20000"/>
                        <a:lumOff val="80000"/>
                      </a:schemeClr>
                    </a:gs>
                    <a:gs pos="100000">
                      <a:schemeClr val="accent6">
                        <a:lumMod val="20000"/>
                        <a:lumOff val="80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FONDER PROFILE</a:t>
            </a:r>
          </a:p>
        </p:txBody>
      </p:sp>
      <p:sp>
        <p:nvSpPr>
          <p:cNvPr id="206" name="副标题 2">
            <a:extLst>
              <a:ext uri="{FF2B5EF4-FFF2-40B4-BE49-F238E27FC236}">
                <a16:creationId xmlns:a16="http://schemas.microsoft.com/office/drawing/2014/main" id="{AE5985B0-ADC6-52F8-C393-C5189E6A0D82}"/>
              </a:ext>
            </a:extLst>
          </p:cNvPr>
          <p:cNvSpPr txBox="1">
            <a:spLocks/>
          </p:cNvSpPr>
          <p:nvPr/>
        </p:nvSpPr>
        <p:spPr>
          <a:xfrm>
            <a:off x="5068278" y="323959"/>
            <a:ext cx="2062051" cy="4422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zh-CN" altLang="en-US" sz="2800" b="1"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Medium" panose="020B0600000000000000" pitchFamily="34" charset="-122"/>
                <a:ea typeface="思源黑体 CN Medium" panose="020B0600000000000000" pitchFamily="34" charset="-122"/>
                <a:cs typeface="+mn-cs"/>
              </a:rPr>
              <a:t>创始人履历</a:t>
            </a:r>
          </a:p>
        </p:txBody>
      </p:sp>
      <p:sp>
        <p:nvSpPr>
          <p:cNvPr id="95" name="文本框 94">
            <a:extLst>
              <a:ext uri="{FF2B5EF4-FFF2-40B4-BE49-F238E27FC236}">
                <a16:creationId xmlns:a16="http://schemas.microsoft.com/office/drawing/2014/main" id="{59AAB11F-5022-03A2-463F-C3070448D3E8}"/>
              </a:ext>
            </a:extLst>
          </p:cNvPr>
          <p:cNvSpPr txBox="1"/>
          <p:nvPr/>
        </p:nvSpPr>
        <p:spPr>
          <a:xfrm>
            <a:off x="831273" y="4736588"/>
            <a:ext cx="10695364" cy="3154710"/>
          </a:xfrm>
          <a:prstGeom prst="rect">
            <a:avLst/>
          </a:prstGeom>
          <a:noFill/>
          <a:effectLst>
            <a:outerShdw blurRad="50800" dist="38100" dir="5400000" algn="t" rotWithShape="0">
              <a:schemeClr val="accent2">
                <a:alpha val="40000"/>
              </a:schemeClr>
            </a:outerShdw>
          </a:effectLst>
        </p:spPr>
        <p:txBody>
          <a:bodyPr wrap="none" rtlCol="0">
            <a:spAutoFit/>
          </a:bodyPr>
          <a:lstStyle/>
          <a:p>
            <a:r>
              <a:rPr lang="en-US" altLang="zh-CN" sz="19900" spc="-300" dirty="0">
                <a:ln>
                  <a:solidFill>
                    <a:schemeClr val="accent6">
                      <a:alpha val="2000"/>
                    </a:schemeClr>
                  </a:solidFill>
                </a:ln>
                <a:noFill/>
                <a:latin typeface="+mj-ea"/>
                <a:ea typeface="+mj-ea"/>
              </a:rPr>
              <a:t>FONDER</a:t>
            </a:r>
            <a:endParaRPr lang="zh-CN" altLang="en-US" sz="19900" spc="-300" dirty="0">
              <a:ln>
                <a:solidFill>
                  <a:schemeClr val="accent6">
                    <a:alpha val="2000"/>
                  </a:schemeClr>
                </a:solidFill>
              </a:ln>
              <a:noFill/>
              <a:latin typeface="+mj-ea"/>
              <a:ea typeface="+mj-ea"/>
            </a:endParaRPr>
          </a:p>
        </p:txBody>
      </p:sp>
    </p:spTree>
    <p:extLst>
      <p:ext uri="{BB962C8B-B14F-4D97-AF65-F5344CB8AC3E}">
        <p14:creationId xmlns:p14="http://schemas.microsoft.com/office/powerpoint/2010/main" val="3230521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文本框 137">
            <a:extLst>
              <a:ext uri="{FF2B5EF4-FFF2-40B4-BE49-F238E27FC236}">
                <a16:creationId xmlns:a16="http://schemas.microsoft.com/office/drawing/2014/main" id="{F0A91ED2-E189-904B-C970-7BF4D038616D}"/>
              </a:ext>
            </a:extLst>
          </p:cNvPr>
          <p:cNvSpPr txBox="1"/>
          <p:nvPr/>
        </p:nvSpPr>
        <p:spPr>
          <a:xfrm>
            <a:off x="831273" y="4736588"/>
            <a:ext cx="10730823" cy="3154710"/>
          </a:xfrm>
          <a:prstGeom prst="rect">
            <a:avLst/>
          </a:prstGeom>
          <a:noFill/>
          <a:effectLst>
            <a:outerShdw blurRad="50800" dist="38100" dir="5400000" algn="t" rotWithShape="0">
              <a:schemeClr val="accent2">
                <a:alpha val="40000"/>
              </a:schemeClr>
            </a:outerShdw>
          </a:effectLst>
        </p:spPr>
        <p:txBody>
          <a:bodyPr wrap="none" rtlCol="0">
            <a:spAutoFit/>
          </a:bodyPr>
          <a:lstStyle/>
          <a:p>
            <a:r>
              <a:rPr lang="en-US" altLang="zh-CN" sz="19900" spc="-300" dirty="0">
                <a:ln>
                  <a:solidFill>
                    <a:schemeClr val="accent6">
                      <a:alpha val="2000"/>
                    </a:schemeClr>
                  </a:solidFill>
                </a:ln>
                <a:noFill/>
                <a:latin typeface="+mj-ea"/>
                <a:ea typeface="+mj-ea"/>
              </a:rPr>
              <a:t>MARKET</a:t>
            </a:r>
            <a:endParaRPr lang="zh-CN" altLang="en-US" sz="19900" spc="-300" dirty="0">
              <a:ln>
                <a:solidFill>
                  <a:schemeClr val="accent6">
                    <a:alpha val="2000"/>
                  </a:schemeClr>
                </a:solidFill>
              </a:ln>
              <a:noFill/>
              <a:latin typeface="+mj-ea"/>
              <a:ea typeface="+mj-ea"/>
            </a:endParaRPr>
          </a:p>
        </p:txBody>
      </p:sp>
      <p:sp>
        <p:nvSpPr>
          <p:cNvPr id="134" name="椭圆 133">
            <a:extLst>
              <a:ext uri="{FF2B5EF4-FFF2-40B4-BE49-F238E27FC236}">
                <a16:creationId xmlns:a16="http://schemas.microsoft.com/office/drawing/2014/main" id="{34894B96-4D75-8102-78B0-D9B5F8B25332}"/>
              </a:ext>
            </a:extLst>
          </p:cNvPr>
          <p:cNvSpPr/>
          <p:nvPr/>
        </p:nvSpPr>
        <p:spPr>
          <a:xfrm>
            <a:off x="-272696" y="1824169"/>
            <a:ext cx="12737389" cy="5368114"/>
          </a:xfrm>
          <a:prstGeom prst="ellipse">
            <a:avLst/>
          </a:prstGeom>
          <a:noFill/>
          <a:ln w="9525">
            <a:gradFill>
              <a:gsLst>
                <a:gs pos="0">
                  <a:schemeClr val="accent1">
                    <a:lumMod val="5000"/>
                    <a:lumOff val="95000"/>
                  </a:schemeClr>
                </a:gs>
                <a:gs pos="55000">
                  <a:schemeClr val="accent2">
                    <a:lumMod val="20000"/>
                    <a:lumOff val="80000"/>
                    <a:alpha val="49000"/>
                  </a:schemeClr>
                </a:gs>
                <a:gs pos="100000">
                  <a:schemeClr val="accent6">
                    <a:lumMod val="20000"/>
                    <a:lumOff val="80000"/>
                    <a:alpha val="18000"/>
                  </a:schemeClr>
                </a:gs>
              </a:gsLst>
              <a:lin ang="5400000" scaled="1"/>
            </a:gradFill>
          </a:ln>
          <a:effectLst>
            <a:innerShdw blurRad="266700">
              <a:schemeClr val="accent6">
                <a:alpha val="2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715" name="组合 714">
            <a:extLst>
              <a:ext uri="{FF2B5EF4-FFF2-40B4-BE49-F238E27FC236}">
                <a16:creationId xmlns:a16="http://schemas.microsoft.com/office/drawing/2014/main" id="{D4A1429E-2B73-A583-8489-15AD85E7147A}"/>
              </a:ext>
            </a:extLst>
          </p:cNvPr>
          <p:cNvGrpSpPr/>
          <p:nvPr/>
        </p:nvGrpSpPr>
        <p:grpSpPr>
          <a:xfrm>
            <a:off x="666877" y="6500813"/>
            <a:ext cx="1779588" cy="90488"/>
            <a:chOff x="7291388" y="6621463"/>
            <a:chExt cx="1779588" cy="90488"/>
          </a:xfrm>
          <a:gradFill>
            <a:gsLst>
              <a:gs pos="100000">
                <a:schemeClr val="accent3">
                  <a:lumMod val="60000"/>
                  <a:lumOff val="40000"/>
                </a:schemeClr>
              </a:gs>
              <a:gs pos="0">
                <a:schemeClr val="bg1"/>
              </a:gs>
            </a:gsLst>
            <a:lin ang="5400000" scaled="0"/>
          </a:gradFill>
        </p:grpSpPr>
        <p:sp>
          <p:nvSpPr>
            <p:cNvPr id="708" name="Freeform 583">
              <a:extLst>
                <a:ext uri="{FF2B5EF4-FFF2-40B4-BE49-F238E27FC236}">
                  <a16:creationId xmlns:a16="http://schemas.microsoft.com/office/drawing/2014/main" id="{ECC78583-A6C8-4E86-B7C2-42DF73E20584}"/>
                </a:ext>
              </a:extLst>
            </p:cNvPr>
            <p:cNvSpPr>
              <a:spLocks noEditPoints="1"/>
            </p:cNvSpPr>
            <p:nvPr/>
          </p:nvSpPr>
          <p:spPr bwMode="auto">
            <a:xfrm>
              <a:off x="8969376"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9" name="Freeform 584">
              <a:extLst>
                <a:ext uri="{FF2B5EF4-FFF2-40B4-BE49-F238E27FC236}">
                  <a16:creationId xmlns:a16="http://schemas.microsoft.com/office/drawing/2014/main" id="{F8A5E0F7-B930-1220-2B3C-34929503A626}"/>
                </a:ext>
              </a:extLst>
            </p:cNvPr>
            <p:cNvSpPr>
              <a:spLocks noEditPoints="1"/>
            </p:cNvSpPr>
            <p:nvPr/>
          </p:nvSpPr>
          <p:spPr bwMode="auto">
            <a:xfrm>
              <a:off x="8686801" y="6621463"/>
              <a:ext cx="100013"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0" name="Freeform 585">
              <a:extLst>
                <a:ext uri="{FF2B5EF4-FFF2-40B4-BE49-F238E27FC236}">
                  <a16:creationId xmlns:a16="http://schemas.microsoft.com/office/drawing/2014/main" id="{3C929DF3-01FA-E252-54A8-BDAC5E89222D}"/>
                </a:ext>
              </a:extLst>
            </p:cNvPr>
            <p:cNvSpPr>
              <a:spLocks noEditPoints="1"/>
            </p:cNvSpPr>
            <p:nvPr/>
          </p:nvSpPr>
          <p:spPr bwMode="auto">
            <a:xfrm>
              <a:off x="8413751"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1" name="Freeform 586">
              <a:extLst>
                <a:ext uri="{FF2B5EF4-FFF2-40B4-BE49-F238E27FC236}">
                  <a16:creationId xmlns:a16="http://schemas.microsoft.com/office/drawing/2014/main" id="{B5AEB98B-CCD0-C7B2-1111-33DF6CC41EB8}"/>
                </a:ext>
              </a:extLst>
            </p:cNvPr>
            <p:cNvSpPr>
              <a:spLocks noEditPoints="1"/>
            </p:cNvSpPr>
            <p:nvPr/>
          </p:nvSpPr>
          <p:spPr bwMode="auto">
            <a:xfrm>
              <a:off x="8131176"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2" name="Freeform 587">
              <a:extLst>
                <a:ext uri="{FF2B5EF4-FFF2-40B4-BE49-F238E27FC236}">
                  <a16:creationId xmlns:a16="http://schemas.microsoft.com/office/drawing/2014/main" id="{7E011451-4A09-2CFD-768F-9DB8E5AEEECD}"/>
                </a:ext>
              </a:extLst>
            </p:cNvPr>
            <p:cNvSpPr>
              <a:spLocks noEditPoints="1"/>
            </p:cNvSpPr>
            <p:nvPr/>
          </p:nvSpPr>
          <p:spPr bwMode="auto">
            <a:xfrm>
              <a:off x="7847013"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3" name="Freeform 588">
              <a:extLst>
                <a:ext uri="{FF2B5EF4-FFF2-40B4-BE49-F238E27FC236}">
                  <a16:creationId xmlns:a16="http://schemas.microsoft.com/office/drawing/2014/main" id="{56524068-F457-2330-68EF-BC4B5FBF757C}"/>
                </a:ext>
              </a:extLst>
            </p:cNvPr>
            <p:cNvSpPr>
              <a:spLocks noEditPoints="1"/>
            </p:cNvSpPr>
            <p:nvPr/>
          </p:nvSpPr>
          <p:spPr bwMode="auto">
            <a:xfrm>
              <a:off x="7573963" y="6621463"/>
              <a:ext cx="92075"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4" name="Freeform 589">
              <a:extLst>
                <a:ext uri="{FF2B5EF4-FFF2-40B4-BE49-F238E27FC236}">
                  <a16:creationId xmlns:a16="http://schemas.microsoft.com/office/drawing/2014/main" id="{A7F32177-A281-600B-FB4B-8B49E6BE3EB8}"/>
                </a:ext>
              </a:extLst>
            </p:cNvPr>
            <p:cNvSpPr>
              <a:spLocks noEditPoints="1"/>
            </p:cNvSpPr>
            <p:nvPr/>
          </p:nvSpPr>
          <p:spPr bwMode="auto">
            <a:xfrm>
              <a:off x="7291388"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10" name="组合 9">
            <a:extLst>
              <a:ext uri="{FF2B5EF4-FFF2-40B4-BE49-F238E27FC236}">
                <a16:creationId xmlns:a16="http://schemas.microsoft.com/office/drawing/2014/main" id="{E7CA8760-730A-D342-825E-610F6A4821A4}"/>
              </a:ext>
            </a:extLst>
          </p:cNvPr>
          <p:cNvGrpSpPr/>
          <p:nvPr/>
        </p:nvGrpSpPr>
        <p:grpSpPr>
          <a:xfrm>
            <a:off x="3136110" y="413261"/>
            <a:ext cx="2026920" cy="266796"/>
            <a:chOff x="3169920" y="495607"/>
            <a:chExt cx="2026920" cy="266796"/>
          </a:xfrm>
        </p:grpSpPr>
        <p:cxnSp>
          <p:nvCxnSpPr>
            <p:cNvPr id="9" name="直接连接符 8">
              <a:extLst>
                <a:ext uri="{FF2B5EF4-FFF2-40B4-BE49-F238E27FC236}">
                  <a16:creationId xmlns:a16="http://schemas.microsoft.com/office/drawing/2014/main" id="{A4699849-40DA-DB67-6EBB-CA6AB9296AF5}"/>
                </a:ext>
              </a:extLst>
            </p:cNvPr>
            <p:cNvCxnSpPr/>
            <p:nvPr/>
          </p:nvCxnSpPr>
          <p:spPr>
            <a:xfrm>
              <a:off x="3169920" y="629005"/>
              <a:ext cx="2026920" cy="0"/>
            </a:xfrm>
            <a:prstGeom prst="line">
              <a:avLst/>
            </a:prstGeom>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星形: 四角 6">
              <a:extLst>
                <a:ext uri="{FF2B5EF4-FFF2-40B4-BE49-F238E27FC236}">
                  <a16:creationId xmlns:a16="http://schemas.microsoft.com/office/drawing/2014/main" id="{9FB44C72-C349-36CF-7E0C-44174915A140}"/>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grpSp>
        <p:nvGrpSpPr>
          <p:cNvPr id="101" name="组合 100">
            <a:extLst>
              <a:ext uri="{FF2B5EF4-FFF2-40B4-BE49-F238E27FC236}">
                <a16:creationId xmlns:a16="http://schemas.microsoft.com/office/drawing/2014/main" id="{16F2675E-7C4E-05FC-BD81-181F0F464972}"/>
              </a:ext>
            </a:extLst>
          </p:cNvPr>
          <p:cNvGrpSpPr/>
          <p:nvPr/>
        </p:nvGrpSpPr>
        <p:grpSpPr>
          <a:xfrm flipH="1">
            <a:off x="6987935" y="413261"/>
            <a:ext cx="2026920" cy="266796"/>
            <a:chOff x="3169920" y="495607"/>
            <a:chExt cx="2026920" cy="266796"/>
          </a:xfrm>
        </p:grpSpPr>
        <p:cxnSp>
          <p:nvCxnSpPr>
            <p:cNvPr id="102" name="直接连接符 101">
              <a:extLst>
                <a:ext uri="{FF2B5EF4-FFF2-40B4-BE49-F238E27FC236}">
                  <a16:creationId xmlns:a16="http://schemas.microsoft.com/office/drawing/2014/main" id="{53B64010-CEAE-7D0A-BAAB-4994E2E3133B}"/>
                </a:ext>
              </a:extLst>
            </p:cNvPr>
            <p:cNvCxnSpPr/>
            <p:nvPr/>
          </p:nvCxnSpPr>
          <p:spPr>
            <a:xfrm>
              <a:off x="3169920" y="629005"/>
              <a:ext cx="2026920" cy="0"/>
            </a:xfrm>
            <a:prstGeom prst="line">
              <a:avLst/>
            </a:prstGeom>
            <a:ln>
              <a:gradFill>
                <a:gsLst>
                  <a:gs pos="0">
                    <a:schemeClr val="accent1">
                      <a:lumMod val="5000"/>
                      <a:lumOff val="95000"/>
                      <a:alpha val="20000"/>
                    </a:schemeClr>
                  </a:gs>
                  <a:gs pos="50000">
                    <a:srgbClr val="CFAEE2"/>
                  </a:gs>
                  <a:gs pos="100000">
                    <a:schemeClr val="accent3">
                      <a:lumMod val="60000"/>
                      <a:lumOff val="40000"/>
                      <a:alpha val="3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3" name="星形: 四角 102">
              <a:extLst>
                <a:ext uri="{FF2B5EF4-FFF2-40B4-BE49-F238E27FC236}">
                  <a16:creationId xmlns:a16="http://schemas.microsoft.com/office/drawing/2014/main" id="{FC7F40F0-5491-D86E-B514-E9DDCFBBD565}"/>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sp>
        <p:nvSpPr>
          <p:cNvPr id="199" name="椭圆 198">
            <a:extLst>
              <a:ext uri="{FF2B5EF4-FFF2-40B4-BE49-F238E27FC236}">
                <a16:creationId xmlns:a16="http://schemas.microsoft.com/office/drawing/2014/main" id="{232E24ED-06E6-D776-AA2C-1E6A2224871D}"/>
              </a:ext>
            </a:extLst>
          </p:cNvPr>
          <p:cNvSpPr/>
          <p:nvPr/>
        </p:nvSpPr>
        <p:spPr>
          <a:xfrm rot="2038447" flipH="1">
            <a:off x="11325667" y="6087790"/>
            <a:ext cx="1416347" cy="1473135"/>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0" name="椭圆 199">
            <a:extLst>
              <a:ext uri="{FF2B5EF4-FFF2-40B4-BE49-F238E27FC236}">
                <a16:creationId xmlns:a16="http://schemas.microsoft.com/office/drawing/2014/main" id="{5463D71F-1AFF-0612-1B89-7B316DD14DFE}"/>
              </a:ext>
            </a:extLst>
          </p:cNvPr>
          <p:cNvSpPr/>
          <p:nvPr/>
        </p:nvSpPr>
        <p:spPr>
          <a:xfrm rot="19561553">
            <a:off x="11369128" y="-1067854"/>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1" name="椭圆 200">
            <a:extLst>
              <a:ext uri="{FF2B5EF4-FFF2-40B4-BE49-F238E27FC236}">
                <a16:creationId xmlns:a16="http://schemas.microsoft.com/office/drawing/2014/main" id="{741E5332-A55E-BDC3-529A-981CFDB61934}"/>
              </a:ext>
            </a:extLst>
          </p:cNvPr>
          <p:cNvSpPr/>
          <p:nvPr/>
        </p:nvSpPr>
        <p:spPr>
          <a:xfrm rot="19561553">
            <a:off x="-525365" y="6103326"/>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3" name="椭圆 202">
            <a:extLst>
              <a:ext uri="{FF2B5EF4-FFF2-40B4-BE49-F238E27FC236}">
                <a16:creationId xmlns:a16="http://schemas.microsoft.com/office/drawing/2014/main" id="{F29BE187-48A4-DF50-1353-F93EF25C03B1}"/>
              </a:ext>
            </a:extLst>
          </p:cNvPr>
          <p:cNvSpPr/>
          <p:nvPr/>
        </p:nvSpPr>
        <p:spPr>
          <a:xfrm rot="2038447" flipH="1">
            <a:off x="-692799" y="-799187"/>
            <a:ext cx="1605834" cy="1670219"/>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5" name="文本框 204">
            <a:extLst>
              <a:ext uri="{FF2B5EF4-FFF2-40B4-BE49-F238E27FC236}">
                <a16:creationId xmlns:a16="http://schemas.microsoft.com/office/drawing/2014/main" id="{8A7CC851-C908-6769-A3B4-22E37EC08039}"/>
              </a:ext>
            </a:extLst>
          </p:cNvPr>
          <p:cNvSpPr txBox="1"/>
          <p:nvPr/>
        </p:nvSpPr>
        <p:spPr>
          <a:xfrm>
            <a:off x="5093578" y="787282"/>
            <a:ext cx="2004844" cy="1938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1400" dirty="0">
                <a:gradFill>
                  <a:gsLst>
                    <a:gs pos="0">
                      <a:schemeClr val="accent2">
                        <a:lumMod val="20000"/>
                        <a:lumOff val="80000"/>
                      </a:schemeClr>
                    </a:gs>
                    <a:gs pos="41000">
                      <a:schemeClr val="accent3">
                        <a:lumMod val="20000"/>
                        <a:lumOff val="80000"/>
                      </a:schemeClr>
                    </a:gs>
                    <a:gs pos="100000">
                      <a:schemeClr val="accent6">
                        <a:lumMod val="20000"/>
                        <a:lumOff val="80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MARKRT SHARE</a:t>
            </a:r>
          </a:p>
        </p:txBody>
      </p:sp>
      <p:sp>
        <p:nvSpPr>
          <p:cNvPr id="206" name="副标题 2">
            <a:extLst>
              <a:ext uri="{FF2B5EF4-FFF2-40B4-BE49-F238E27FC236}">
                <a16:creationId xmlns:a16="http://schemas.microsoft.com/office/drawing/2014/main" id="{AE5985B0-ADC6-52F8-C393-C5189E6A0D82}"/>
              </a:ext>
            </a:extLst>
          </p:cNvPr>
          <p:cNvSpPr txBox="1">
            <a:spLocks/>
          </p:cNvSpPr>
          <p:nvPr/>
        </p:nvSpPr>
        <p:spPr>
          <a:xfrm>
            <a:off x="5068278" y="323959"/>
            <a:ext cx="2062051" cy="4422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zh-CN" altLang="en-US" sz="2800" b="1"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Medium" panose="020B0600000000000000" pitchFamily="34" charset="-122"/>
                <a:ea typeface="思源黑体 CN Medium" panose="020B0600000000000000" pitchFamily="34" charset="-122"/>
                <a:cs typeface="+mn-cs"/>
              </a:rPr>
              <a:t>市场占有率</a:t>
            </a:r>
          </a:p>
        </p:txBody>
      </p:sp>
      <p:grpSp>
        <p:nvGrpSpPr>
          <p:cNvPr id="5" name="组合 4">
            <a:extLst>
              <a:ext uri="{FF2B5EF4-FFF2-40B4-BE49-F238E27FC236}">
                <a16:creationId xmlns:a16="http://schemas.microsoft.com/office/drawing/2014/main" id="{A9D45EED-FDC8-21CC-1C32-C40CC337A09A}"/>
              </a:ext>
            </a:extLst>
          </p:cNvPr>
          <p:cNvGrpSpPr/>
          <p:nvPr/>
        </p:nvGrpSpPr>
        <p:grpSpPr>
          <a:xfrm>
            <a:off x="2192510" y="2743182"/>
            <a:ext cx="7887124" cy="3323992"/>
            <a:chOff x="1719233" y="2984279"/>
            <a:chExt cx="7887124" cy="4192837"/>
          </a:xfrm>
        </p:grpSpPr>
        <p:sp>
          <p:nvSpPr>
            <p:cNvPr id="104" name="椭圆 103">
              <a:extLst>
                <a:ext uri="{FF2B5EF4-FFF2-40B4-BE49-F238E27FC236}">
                  <a16:creationId xmlns:a16="http://schemas.microsoft.com/office/drawing/2014/main" id="{CDAF79E2-63E8-5856-C5A7-45BB920FA596}"/>
                </a:ext>
              </a:extLst>
            </p:cNvPr>
            <p:cNvSpPr/>
            <p:nvPr/>
          </p:nvSpPr>
          <p:spPr>
            <a:xfrm>
              <a:off x="1719233" y="2984279"/>
              <a:ext cx="7887124" cy="4192837"/>
            </a:xfrm>
            <a:prstGeom prst="ellipse">
              <a:avLst/>
            </a:prstGeom>
            <a:solidFill>
              <a:schemeClr val="bg1"/>
            </a:solidFill>
            <a:ln w="9525">
              <a:noFill/>
            </a:ln>
            <a:effectLst>
              <a:innerShdw blurRad="266700">
                <a:schemeClr val="accent6">
                  <a:alpha val="2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93" name="弧形 92">
              <a:extLst>
                <a:ext uri="{FF2B5EF4-FFF2-40B4-BE49-F238E27FC236}">
                  <a16:creationId xmlns:a16="http://schemas.microsoft.com/office/drawing/2014/main" id="{9AB84458-86FE-EA2D-3AA5-F94BC250C5ED}"/>
                </a:ext>
              </a:extLst>
            </p:cNvPr>
            <p:cNvSpPr/>
            <p:nvPr/>
          </p:nvSpPr>
          <p:spPr>
            <a:xfrm>
              <a:off x="3477592" y="3279120"/>
              <a:ext cx="5818208" cy="3603154"/>
            </a:xfrm>
            <a:prstGeom prst="arc">
              <a:avLst>
                <a:gd name="adj1" fmla="val 18899281"/>
                <a:gd name="adj2" fmla="val 4670538"/>
              </a:avLst>
            </a:prstGeom>
            <a:ln w="9525">
              <a:gradFill>
                <a:gsLst>
                  <a:gs pos="0">
                    <a:schemeClr val="accent6">
                      <a:alpha val="13000"/>
                    </a:schemeClr>
                  </a:gs>
                  <a:gs pos="100000">
                    <a:schemeClr val="accent2">
                      <a:alpha val="19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sp>
          <p:nvSpPr>
            <p:cNvPr id="94" name="弧形 93">
              <a:extLst>
                <a:ext uri="{FF2B5EF4-FFF2-40B4-BE49-F238E27FC236}">
                  <a16:creationId xmlns:a16="http://schemas.microsoft.com/office/drawing/2014/main" id="{70C16D40-C069-20E4-9AF5-9DEE34AFCACD}"/>
                </a:ext>
              </a:extLst>
            </p:cNvPr>
            <p:cNvSpPr/>
            <p:nvPr/>
          </p:nvSpPr>
          <p:spPr>
            <a:xfrm>
              <a:off x="2268243" y="3338489"/>
              <a:ext cx="5309029" cy="3287826"/>
            </a:xfrm>
            <a:prstGeom prst="arc">
              <a:avLst>
                <a:gd name="adj1" fmla="val 7272926"/>
                <a:gd name="adj2" fmla="val 14394525"/>
              </a:avLst>
            </a:prstGeom>
            <a:ln w="9525">
              <a:gradFill flip="none" rotWithShape="1">
                <a:gsLst>
                  <a:gs pos="0">
                    <a:schemeClr val="accent2">
                      <a:lumMod val="20000"/>
                      <a:lumOff val="80000"/>
                      <a:alpha val="13000"/>
                    </a:schemeClr>
                  </a:gs>
                  <a:gs pos="100000">
                    <a:schemeClr val="accent6">
                      <a:lumMod val="20000"/>
                      <a:lumOff val="80000"/>
                      <a:alpha val="55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sp>
          <p:nvSpPr>
            <p:cNvPr id="95" name="弧形 94">
              <a:extLst>
                <a:ext uri="{FF2B5EF4-FFF2-40B4-BE49-F238E27FC236}">
                  <a16:creationId xmlns:a16="http://schemas.microsoft.com/office/drawing/2014/main" id="{D80530EC-E187-F86A-6466-1279779F23B0}"/>
                </a:ext>
              </a:extLst>
            </p:cNvPr>
            <p:cNvSpPr/>
            <p:nvPr/>
          </p:nvSpPr>
          <p:spPr>
            <a:xfrm>
              <a:off x="4037055" y="3631561"/>
              <a:ext cx="4197834" cy="2453462"/>
            </a:xfrm>
            <a:prstGeom prst="arc">
              <a:avLst>
                <a:gd name="adj1" fmla="val 18322062"/>
                <a:gd name="adj2" fmla="val 1610829"/>
              </a:avLst>
            </a:prstGeom>
            <a:ln w="9525">
              <a:solidFill>
                <a:schemeClr val="accent2">
                  <a:alpha val="28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sp>
          <p:nvSpPr>
            <p:cNvPr id="96" name="弧形 95">
              <a:extLst>
                <a:ext uri="{FF2B5EF4-FFF2-40B4-BE49-F238E27FC236}">
                  <a16:creationId xmlns:a16="http://schemas.microsoft.com/office/drawing/2014/main" id="{75AE9BF1-70C0-95A5-23D4-103CA448119D}"/>
                </a:ext>
              </a:extLst>
            </p:cNvPr>
            <p:cNvSpPr/>
            <p:nvPr/>
          </p:nvSpPr>
          <p:spPr>
            <a:xfrm>
              <a:off x="3154893" y="3533931"/>
              <a:ext cx="4530507" cy="2647895"/>
            </a:xfrm>
            <a:prstGeom prst="arc">
              <a:avLst>
                <a:gd name="adj1" fmla="val 10303575"/>
                <a:gd name="adj2" fmla="val 16756869"/>
              </a:avLst>
            </a:prstGeom>
            <a:ln w="9525">
              <a:solidFill>
                <a:schemeClr val="accent6">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sp>
          <p:nvSpPr>
            <p:cNvPr id="100" name="椭圆 99">
              <a:extLst>
                <a:ext uri="{FF2B5EF4-FFF2-40B4-BE49-F238E27FC236}">
                  <a16:creationId xmlns:a16="http://schemas.microsoft.com/office/drawing/2014/main" id="{A473E4A7-C74B-C087-107F-AF3CDFC1EB51}"/>
                </a:ext>
              </a:extLst>
            </p:cNvPr>
            <p:cNvSpPr/>
            <p:nvPr/>
          </p:nvSpPr>
          <p:spPr>
            <a:xfrm>
              <a:off x="3825083" y="3919203"/>
              <a:ext cx="3595279" cy="1673104"/>
            </a:xfrm>
            <a:prstGeom prst="ellipse">
              <a:avLst/>
            </a:prstGeom>
            <a:solidFill>
              <a:schemeClr val="bg1"/>
            </a:solidFill>
            <a:ln>
              <a:gradFill>
                <a:gsLst>
                  <a:gs pos="0">
                    <a:schemeClr val="accent2">
                      <a:alpha val="9000"/>
                    </a:schemeClr>
                  </a:gs>
                  <a:gs pos="100000">
                    <a:schemeClr val="accent6">
                      <a:alpha val="25000"/>
                    </a:schemeClr>
                  </a:gs>
                </a:gsLst>
                <a:lin ang="7200000" scaled="0"/>
              </a:gradFill>
              <a:prstDash val="sysDot"/>
            </a:ln>
            <a:effectLst>
              <a:innerShdw blurRad="241300">
                <a:schemeClr val="accent6">
                  <a:lumMod val="20000"/>
                  <a:lumOff val="80000"/>
                  <a:alpha val="57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sp>
        <p:nvSpPr>
          <p:cNvPr id="16" name="箭头: 上 15">
            <a:extLst>
              <a:ext uri="{FF2B5EF4-FFF2-40B4-BE49-F238E27FC236}">
                <a16:creationId xmlns:a16="http://schemas.microsoft.com/office/drawing/2014/main" id="{6723E1AE-9DE3-9F12-2311-8A186A70DA19}"/>
              </a:ext>
            </a:extLst>
          </p:cNvPr>
          <p:cNvSpPr/>
          <p:nvPr/>
        </p:nvSpPr>
        <p:spPr>
          <a:xfrm>
            <a:off x="4695554" y="1362107"/>
            <a:ext cx="2851474" cy="5899751"/>
          </a:xfrm>
          <a:custGeom>
            <a:avLst/>
            <a:gdLst>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854202 w 1338834"/>
              <a:gd name="connsiteY0" fmla="*/ 242316 h 2311908"/>
              <a:gd name="connsiteX1" fmla="*/ 1096518 w 1338834"/>
              <a:gd name="connsiteY1" fmla="*/ 0 h 2311908"/>
              <a:gd name="connsiteX2" fmla="*/ 1338834 w 1338834"/>
              <a:gd name="connsiteY2" fmla="*/ 242316 h 2311908"/>
              <a:gd name="connsiteX3" fmla="*/ 1217676 w 1338834"/>
              <a:gd name="connsiteY3" fmla="*/ 242316 h 2311908"/>
              <a:gd name="connsiteX4" fmla="*/ 1217676 w 1338834"/>
              <a:gd name="connsiteY4" fmla="*/ 978408 h 2311908"/>
              <a:gd name="connsiteX5" fmla="*/ 0 w 1338834"/>
              <a:gd name="connsiteY5" fmla="*/ 2311908 h 2311908"/>
              <a:gd name="connsiteX6" fmla="*/ 975360 w 1338834"/>
              <a:gd name="connsiteY6" fmla="*/ 242316 h 2311908"/>
              <a:gd name="connsiteX7" fmla="*/ 854202 w 1338834"/>
              <a:gd name="connsiteY7" fmla="*/ 242316 h 2311908"/>
              <a:gd name="connsiteX0" fmla="*/ 854202 w 2238756"/>
              <a:gd name="connsiteY0" fmla="*/ 242316 h 2319528"/>
              <a:gd name="connsiteX1" fmla="*/ 1096518 w 2238756"/>
              <a:gd name="connsiteY1" fmla="*/ 0 h 2319528"/>
              <a:gd name="connsiteX2" fmla="*/ 1338834 w 2238756"/>
              <a:gd name="connsiteY2" fmla="*/ 242316 h 2319528"/>
              <a:gd name="connsiteX3" fmla="*/ 1217676 w 2238756"/>
              <a:gd name="connsiteY3" fmla="*/ 242316 h 2319528"/>
              <a:gd name="connsiteX4" fmla="*/ 2238756 w 2238756"/>
              <a:gd name="connsiteY4" fmla="*/ 2319528 h 2319528"/>
              <a:gd name="connsiteX5" fmla="*/ 0 w 2238756"/>
              <a:gd name="connsiteY5" fmla="*/ 2311908 h 2319528"/>
              <a:gd name="connsiteX6" fmla="*/ 975360 w 2238756"/>
              <a:gd name="connsiteY6" fmla="*/ 242316 h 2319528"/>
              <a:gd name="connsiteX7" fmla="*/ 854202 w 2238756"/>
              <a:gd name="connsiteY7" fmla="*/ 242316 h 2319528"/>
              <a:gd name="connsiteX0" fmla="*/ 854202 w 2170176"/>
              <a:gd name="connsiteY0" fmla="*/ 242316 h 2311908"/>
              <a:gd name="connsiteX1" fmla="*/ 1096518 w 2170176"/>
              <a:gd name="connsiteY1" fmla="*/ 0 h 2311908"/>
              <a:gd name="connsiteX2" fmla="*/ 1338834 w 2170176"/>
              <a:gd name="connsiteY2" fmla="*/ 242316 h 2311908"/>
              <a:gd name="connsiteX3" fmla="*/ 1217676 w 2170176"/>
              <a:gd name="connsiteY3" fmla="*/ 242316 h 2311908"/>
              <a:gd name="connsiteX4" fmla="*/ 2170176 w 2170176"/>
              <a:gd name="connsiteY4" fmla="*/ 2273808 h 2311908"/>
              <a:gd name="connsiteX5" fmla="*/ 0 w 2170176"/>
              <a:gd name="connsiteY5" fmla="*/ 2311908 h 2311908"/>
              <a:gd name="connsiteX6" fmla="*/ 975360 w 2170176"/>
              <a:gd name="connsiteY6" fmla="*/ 242316 h 2311908"/>
              <a:gd name="connsiteX7" fmla="*/ 854202 w 2170176"/>
              <a:gd name="connsiteY7" fmla="*/ 242316 h 2311908"/>
              <a:gd name="connsiteX0" fmla="*/ 854202 w 2238756"/>
              <a:gd name="connsiteY0" fmla="*/ 242316 h 2319528"/>
              <a:gd name="connsiteX1" fmla="*/ 1096518 w 2238756"/>
              <a:gd name="connsiteY1" fmla="*/ 0 h 2319528"/>
              <a:gd name="connsiteX2" fmla="*/ 1338834 w 2238756"/>
              <a:gd name="connsiteY2" fmla="*/ 242316 h 2319528"/>
              <a:gd name="connsiteX3" fmla="*/ 1217676 w 2238756"/>
              <a:gd name="connsiteY3" fmla="*/ 242316 h 2319528"/>
              <a:gd name="connsiteX4" fmla="*/ 2238756 w 2238756"/>
              <a:gd name="connsiteY4" fmla="*/ 2319528 h 2319528"/>
              <a:gd name="connsiteX5" fmla="*/ 0 w 2238756"/>
              <a:gd name="connsiteY5" fmla="*/ 2311908 h 2319528"/>
              <a:gd name="connsiteX6" fmla="*/ 975360 w 2238756"/>
              <a:gd name="connsiteY6" fmla="*/ 242316 h 2319528"/>
              <a:gd name="connsiteX7" fmla="*/ 854202 w 2238756"/>
              <a:gd name="connsiteY7" fmla="*/ 242316 h 2319528"/>
              <a:gd name="connsiteX0" fmla="*/ 854202 w 2231136"/>
              <a:gd name="connsiteY0" fmla="*/ 242316 h 2311926"/>
              <a:gd name="connsiteX1" fmla="*/ 1096518 w 2231136"/>
              <a:gd name="connsiteY1" fmla="*/ 0 h 2311926"/>
              <a:gd name="connsiteX2" fmla="*/ 1338834 w 2231136"/>
              <a:gd name="connsiteY2" fmla="*/ 242316 h 2311926"/>
              <a:gd name="connsiteX3" fmla="*/ 1217676 w 2231136"/>
              <a:gd name="connsiteY3" fmla="*/ 242316 h 2311926"/>
              <a:gd name="connsiteX4" fmla="*/ 2231136 w 2231136"/>
              <a:gd name="connsiteY4" fmla="*/ 2311926 h 2311926"/>
              <a:gd name="connsiteX5" fmla="*/ 0 w 2231136"/>
              <a:gd name="connsiteY5" fmla="*/ 2311908 h 2311926"/>
              <a:gd name="connsiteX6" fmla="*/ 975360 w 2231136"/>
              <a:gd name="connsiteY6" fmla="*/ 242316 h 2311926"/>
              <a:gd name="connsiteX7" fmla="*/ 854202 w 2231136"/>
              <a:gd name="connsiteY7" fmla="*/ 242316 h 231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1136" h="2311926">
                <a:moveTo>
                  <a:pt x="854202" y="242316"/>
                </a:moveTo>
                <a:lnTo>
                  <a:pt x="1096518" y="0"/>
                </a:lnTo>
                <a:lnTo>
                  <a:pt x="1338834" y="242316"/>
                </a:lnTo>
                <a:lnTo>
                  <a:pt x="1217676" y="242316"/>
                </a:lnTo>
                <a:lnTo>
                  <a:pt x="2231136" y="2311926"/>
                </a:lnTo>
                <a:lnTo>
                  <a:pt x="0" y="2311908"/>
                </a:lnTo>
                <a:lnTo>
                  <a:pt x="975360" y="242316"/>
                </a:lnTo>
                <a:lnTo>
                  <a:pt x="854202" y="242316"/>
                </a:lnTo>
                <a:close/>
              </a:path>
            </a:pathLst>
          </a:custGeom>
          <a:gradFill>
            <a:gsLst>
              <a:gs pos="0">
                <a:schemeClr val="accent2">
                  <a:alpha val="20000"/>
                </a:schemeClr>
              </a:gs>
              <a:gs pos="41000">
                <a:srgbClr val="941EF2">
                  <a:alpha val="23000"/>
                </a:srgbClr>
              </a:gs>
              <a:gs pos="100000">
                <a:schemeClr val="accent6">
                  <a:alpha val="32000"/>
                </a:schemeClr>
              </a:gs>
            </a:gsLst>
            <a:lin ang="21000000" scaled="0"/>
          </a:gradFill>
          <a:ln>
            <a:noFill/>
          </a:ln>
          <a:effectLst>
            <a:outerShdw blurRad="152400" sx="102000" sy="102000" algn="ctr" rotWithShape="0">
              <a:schemeClr val="accent2">
                <a:lumMod val="20000"/>
                <a:lumOff val="8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7" name="矩形: 圆角 16">
            <a:extLst>
              <a:ext uri="{FF2B5EF4-FFF2-40B4-BE49-F238E27FC236}">
                <a16:creationId xmlns:a16="http://schemas.microsoft.com/office/drawing/2014/main" id="{A82392DF-6B45-E109-A191-332B436162DF}"/>
              </a:ext>
            </a:extLst>
          </p:cNvPr>
          <p:cNvSpPr/>
          <p:nvPr/>
        </p:nvSpPr>
        <p:spPr>
          <a:xfrm>
            <a:off x="757365" y="1169085"/>
            <a:ext cx="2701090" cy="1584000"/>
          </a:xfrm>
          <a:prstGeom prst="roundRect">
            <a:avLst/>
          </a:prstGeom>
          <a:solidFill>
            <a:schemeClr val="bg1"/>
          </a:solidFill>
          <a:ln>
            <a:gradFill>
              <a:gsLst>
                <a:gs pos="0">
                  <a:schemeClr val="accent6"/>
                </a:gs>
                <a:gs pos="50000">
                  <a:schemeClr val="accent2"/>
                </a:gs>
                <a:gs pos="100000">
                  <a:schemeClr val="accent6">
                    <a:lumMod val="20000"/>
                    <a:lumOff val="80000"/>
                  </a:schemeClr>
                </a:gs>
              </a:gsLst>
              <a:lin ang="5400000" scaled="1"/>
            </a:gradFill>
          </a:ln>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19" name="矩形: 圆角 118">
            <a:extLst>
              <a:ext uri="{FF2B5EF4-FFF2-40B4-BE49-F238E27FC236}">
                <a16:creationId xmlns:a16="http://schemas.microsoft.com/office/drawing/2014/main" id="{CC336B33-1D0A-7267-C4A5-DB0A52216CA6}"/>
              </a:ext>
            </a:extLst>
          </p:cNvPr>
          <p:cNvSpPr/>
          <p:nvPr/>
        </p:nvSpPr>
        <p:spPr>
          <a:xfrm>
            <a:off x="8937782" y="1169085"/>
            <a:ext cx="2701090" cy="1584000"/>
          </a:xfrm>
          <a:prstGeom prst="roundRect">
            <a:avLst/>
          </a:prstGeom>
          <a:solidFill>
            <a:schemeClr val="bg1"/>
          </a:solidFill>
          <a:ln>
            <a:gradFill>
              <a:gsLst>
                <a:gs pos="0">
                  <a:schemeClr val="accent6"/>
                </a:gs>
                <a:gs pos="50000">
                  <a:schemeClr val="accent2"/>
                </a:gs>
                <a:gs pos="100000">
                  <a:schemeClr val="accent6">
                    <a:lumMod val="20000"/>
                    <a:lumOff val="80000"/>
                  </a:schemeClr>
                </a:gs>
              </a:gsLst>
              <a:lin ang="5400000" scaled="1"/>
            </a:gradFill>
          </a:ln>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21" name="椭圆 120">
            <a:extLst>
              <a:ext uri="{FF2B5EF4-FFF2-40B4-BE49-F238E27FC236}">
                <a16:creationId xmlns:a16="http://schemas.microsoft.com/office/drawing/2014/main" id="{C62B7C67-EECF-2A74-3C8D-E2AE4AAECEC0}"/>
              </a:ext>
            </a:extLst>
          </p:cNvPr>
          <p:cNvSpPr/>
          <p:nvPr/>
        </p:nvSpPr>
        <p:spPr>
          <a:xfrm>
            <a:off x="5019149" y="3669956"/>
            <a:ext cx="2214542" cy="817008"/>
          </a:xfrm>
          <a:prstGeom prst="ellipse">
            <a:avLst/>
          </a:prstGeom>
          <a:gradFill flip="none" rotWithShape="1">
            <a:gsLst>
              <a:gs pos="100000">
                <a:schemeClr val="accent6">
                  <a:lumMod val="20000"/>
                  <a:lumOff val="80000"/>
                  <a:alpha val="56000"/>
                </a:schemeClr>
              </a:gs>
              <a:gs pos="0">
                <a:schemeClr val="accent6">
                  <a:alpha val="71000"/>
                </a:schemeClr>
              </a:gs>
            </a:gsLst>
            <a:path path="circle">
              <a:fillToRect l="50000" t="50000" r="50000" b="50000"/>
            </a:path>
            <a:tileRect/>
          </a:gradFill>
          <a:ln>
            <a:noFill/>
            <a:prstDash val="sysDot"/>
          </a:ln>
          <a:effectLst>
            <a:innerShdw blurRad="241300">
              <a:schemeClr val="accent6">
                <a:lumMod val="20000"/>
                <a:lumOff val="80000"/>
                <a:alpha val="57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18" name="椭圆 117">
            <a:extLst>
              <a:ext uri="{FF2B5EF4-FFF2-40B4-BE49-F238E27FC236}">
                <a16:creationId xmlns:a16="http://schemas.microsoft.com/office/drawing/2014/main" id="{A9DB9A69-311F-14DA-4C2F-C2B5BC570DD9}"/>
              </a:ext>
            </a:extLst>
          </p:cNvPr>
          <p:cNvSpPr/>
          <p:nvPr/>
        </p:nvSpPr>
        <p:spPr>
          <a:xfrm>
            <a:off x="5317355" y="2444161"/>
            <a:ext cx="1607872" cy="1607872"/>
          </a:xfrm>
          <a:prstGeom prst="ellipse">
            <a:avLst/>
          </a:prstGeom>
          <a:gradFill>
            <a:gsLst>
              <a:gs pos="0">
                <a:schemeClr val="accent2"/>
              </a:gs>
              <a:gs pos="41000">
                <a:srgbClr val="941EF2"/>
              </a:gs>
              <a:gs pos="100000">
                <a:schemeClr val="accent6"/>
              </a:gs>
            </a:gsLst>
            <a:lin ang="5400000" scaled="1"/>
          </a:gradFill>
          <a:ln>
            <a:noFill/>
          </a:ln>
          <a:effectLst>
            <a:outerShdw blurRad="50800" dist="38100" dir="5400000" algn="t" rotWithShape="0">
              <a:schemeClr val="accent6">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22" name="文本框 121">
            <a:extLst>
              <a:ext uri="{FF2B5EF4-FFF2-40B4-BE49-F238E27FC236}">
                <a16:creationId xmlns:a16="http://schemas.microsoft.com/office/drawing/2014/main" id="{88E7C4F4-F84A-B896-C029-652A41120725}"/>
              </a:ext>
            </a:extLst>
          </p:cNvPr>
          <p:cNvSpPr txBox="1"/>
          <p:nvPr/>
        </p:nvSpPr>
        <p:spPr>
          <a:xfrm>
            <a:off x="1133484" y="1683093"/>
            <a:ext cx="2057638" cy="678277"/>
          </a:xfrm>
          <a:prstGeom prst="rect">
            <a:avLst/>
          </a:prstGeom>
          <a:noFill/>
          <a:scene3d>
            <a:camera prst="isometricOffAxis1Right"/>
            <a:lightRig rig="threePt" dir="t"/>
          </a:scene3d>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23" name="文本框 122">
            <a:extLst>
              <a:ext uri="{FF2B5EF4-FFF2-40B4-BE49-F238E27FC236}">
                <a16:creationId xmlns:a16="http://schemas.microsoft.com/office/drawing/2014/main" id="{3705375C-ABDB-340F-3284-25C0ACFE6D8B}"/>
              </a:ext>
            </a:extLst>
          </p:cNvPr>
          <p:cNvSpPr txBox="1"/>
          <p:nvPr/>
        </p:nvSpPr>
        <p:spPr>
          <a:xfrm>
            <a:off x="9334035" y="1683093"/>
            <a:ext cx="2057638" cy="678277"/>
          </a:xfrm>
          <a:prstGeom prst="rect">
            <a:avLst/>
          </a:prstGeom>
          <a:noFill/>
          <a:scene3d>
            <a:camera prst="isometricOffAxis2Left"/>
            <a:lightRig rig="threePt" dir="t"/>
          </a:scene3d>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24" name="矩形: 圆角 123">
            <a:extLst>
              <a:ext uri="{FF2B5EF4-FFF2-40B4-BE49-F238E27FC236}">
                <a16:creationId xmlns:a16="http://schemas.microsoft.com/office/drawing/2014/main" id="{6C0C305E-ABE7-C7C8-F20A-C2363B937AD9}"/>
              </a:ext>
            </a:extLst>
          </p:cNvPr>
          <p:cNvSpPr/>
          <p:nvPr/>
        </p:nvSpPr>
        <p:spPr>
          <a:xfrm>
            <a:off x="1099926" y="1007915"/>
            <a:ext cx="2015968" cy="547575"/>
          </a:xfrm>
          <a:prstGeom prst="roundRect">
            <a:avLst/>
          </a:prstGeom>
          <a:gradFill>
            <a:gsLst>
              <a:gs pos="0">
                <a:schemeClr val="accent2"/>
              </a:gs>
              <a:gs pos="41000">
                <a:srgbClr val="941EF2"/>
              </a:gs>
              <a:gs pos="100000">
                <a:schemeClr val="accent6"/>
              </a:gs>
            </a:gsLst>
            <a:lin ang="0" scaled="0"/>
          </a:gradFill>
          <a:ln>
            <a:noFill/>
          </a:ln>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26" name="矩形: 圆角 125">
            <a:extLst>
              <a:ext uri="{FF2B5EF4-FFF2-40B4-BE49-F238E27FC236}">
                <a16:creationId xmlns:a16="http://schemas.microsoft.com/office/drawing/2014/main" id="{27DEF3B7-A644-6562-8D36-656D334A817D}"/>
              </a:ext>
            </a:extLst>
          </p:cNvPr>
          <p:cNvSpPr/>
          <p:nvPr/>
        </p:nvSpPr>
        <p:spPr>
          <a:xfrm>
            <a:off x="9302775" y="1007915"/>
            <a:ext cx="2015968" cy="547575"/>
          </a:xfrm>
          <a:prstGeom prst="roundRect">
            <a:avLst/>
          </a:prstGeom>
          <a:gradFill>
            <a:gsLst>
              <a:gs pos="0">
                <a:schemeClr val="accent2"/>
              </a:gs>
              <a:gs pos="41000">
                <a:srgbClr val="941EF2"/>
              </a:gs>
              <a:gs pos="100000">
                <a:schemeClr val="accent6"/>
              </a:gs>
            </a:gsLst>
            <a:lin ang="0" scaled="0"/>
          </a:gradFill>
          <a:ln>
            <a:noFill/>
          </a:ln>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35" name="文本框 134">
            <a:extLst>
              <a:ext uri="{FF2B5EF4-FFF2-40B4-BE49-F238E27FC236}">
                <a16:creationId xmlns:a16="http://schemas.microsoft.com/office/drawing/2014/main" id="{23269AF2-D8EB-8419-6260-0902E80C25F5}"/>
              </a:ext>
            </a:extLst>
          </p:cNvPr>
          <p:cNvSpPr txBox="1"/>
          <p:nvPr/>
        </p:nvSpPr>
        <p:spPr>
          <a:xfrm>
            <a:off x="1668509" y="1155035"/>
            <a:ext cx="1113171" cy="276999"/>
          </a:xfrm>
          <a:prstGeom prst="rect">
            <a:avLst/>
          </a:prstGeom>
          <a:noFill/>
          <a:scene3d>
            <a:camera prst="isometricOffAxis1Right"/>
            <a:lightRig rig="threePt" dir="t"/>
          </a:scene3d>
        </p:spPr>
        <p:txBody>
          <a:bodyPr wrap="square" lIns="0" tIns="0" rIns="0" bIns="0" rtlCol="0">
            <a:spAutoFit/>
          </a:bodyPr>
          <a:lstStyle/>
          <a:p>
            <a:pPr>
              <a:lnSpc>
                <a:spcPct val="90000"/>
              </a:lnSpc>
              <a:spcBef>
                <a:spcPts val="1000"/>
              </a:spcBef>
              <a:defRPr/>
            </a:pPr>
            <a:r>
              <a:rPr kumimoji="1" lang="zh-CN" altLang="en-US" sz="2000" b="1" dirty="0">
                <a:solidFill>
                  <a:schemeClr val="bg1"/>
                </a:solidFill>
                <a:latin typeface="思源黑体 CN Medium" panose="020B0600000000000000" pitchFamily="34" charset="-122"/>
                <a:ea typeface="思源黑体 CN Medium" panose="020B0600000000000000" pitchFamily="34" charset="-122"/>
              </a:rPr>
              <a:t>标题一</a:t>
            </a:r>
            <a:endParaRPr kumimoji="1" lang="en-US" altLang="zh-CN"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136" name="文本框 135">
            <a:extLst>
              <a:ext uri="{FF2B5EF4-FFF2-40B4-BE49-F238E27FC236}">
                <a16:creationId xmlns:a16="http://schemas.microsoft.com/office/drawing/2014/main" id="{C9384514-2E16-8B08-8ABC-805C71998F73}"/>
              </a:ext>
            </a:extLst>
          </p:cNvPr>
          <p:cNvSpPr txBox="1"/>
          <p:nvPr/>
        </p:nvSpPr>
        <p:spPr>
          <a:xfrm>
            <a:off x="9796117" y="1155035"/>
            <a:ext cx="1113171" cy="276999"/>
          </a:xfrm>
          <a:prstGeom prst="rect">
            <a:avLst/>
          </a:prstGeom>
          <a:noFill/>
          <a:scene3d>
            <a:camera prst="isometricOffAxis2Left"/>
            <a:lightRig rig="threePt" dir="t"/>
          </a:scene3d>
        </p:spPr>
        <p:txBody>
          <a:bodyPr wrap="square" lIns="0" tIns="0" rIns="0" bIns="0" rtlCol="0">
            <a:spAutoFit/>
          </a:bodyPr>
          <a:lstStyle/>
          <a:p>
            <a:pPr>
              <a:lnSpc>
                <a:spcPct val="90000"/>
              </a:lnSpc>
              <a:spcBef>
                <a:spcPts val="1000"/>
              </a:spcBef>
              <a:defRPr/>
            </a:pPr>
            <a:r>
              <a:rPr kumimoji="1" lang="zh-CN" altLang="en-US" sz="2000" b="1" dirty="0">
                <a:solidFill>
                  <a:schemeClr val="bg1"/>
                </a:solidFill>
                <a:latin typeface="思源黑体 CN Medium" panose="020B0600000000000000" pitchFamily="34" charset="-122"/>
                <a:ea typeface="思源黑体 CN Medium" panose="020B0600000000000000" pitchFamily="34" charset="-122"/>
              </a:rPr>
              <a:t>标题一</a:t>
            </a:r>
            <a:endParaRPr kumimoji="1" lang="en-US" altLang="zh-CN"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50" name="文本框 49">
            <a:extLst>
              <a:ext uri="{FF2B5EF4-FFF2-40B4-BE49-F238E27FC236}">
                <a16:creationId xmlns:a16="http://schemas.microsoft.com/office/drawing/2014/main" id="{3DF9BEBE-4560-6C7D-FFB5-59EA1FFEAEF1}"/>
              </a:ext>
            </a:extLst>
          </p:cNvPr>
          <p:cNvSpPr txBox="1"/>
          <p:nvPr/>
        </p:nvSpPr>
        <p:spPr>
          <a:xfrm>
            <a:off x="5125485" y="2845727"/>
            <a:ext cx="2004844" cy="498598"/>
          </a:xfrm>
          <a:prstGeom prst="rect">
            <a:avLst/>
          </a:prstGeom>
          <a:noFill/>
        </p:spPr>
        <p:txBody>
          <a:bodyPr wrap="square" lIns="0" tIns="0" rIns="0" bIns="0" rtlCol="0">
            <a:spAutoFit/>
          </a:bodyPr>
          <a:lstStyle/>
          <a:p>
            <a:pPr algn="ctr">
              <a:lnSpc>
                <a:spcPct val="90000"/>
              </a:lnSpc>
              <a:spcBef>
                <a:spcPts val="1000"/>
              </a:spcBef>
              <a:defRPr/>
            </a:pPr>
            <a:r>
              <a:rPr kumimoji="1" lang="en-US" altLang="zh-CN" sz="3600" b="1" dirty="0">
                <a:solidFill>
                  <a:schemeClr val="bg1"/>
                </a:solidFill>
                <a:latin typeface="+mj-ea"/>
                <a:ea typeface="+mj-ea"/>
                <a:cs typeface="Arial" panose="020B0604020202020204" pitchFamily="34" charset="0"/>
              </a:rPr>
              <a:t>70</a:t>
            </a:r>
            <a:r>
              <a:rPr kumimoji="1" lang="en-US" altLang="zh-CN" sz="3600" b="1" dirty="0">
                <a:solidFill>
                  <a:schemeClr val="bg1"/>
                </a:solidFill>
                <a:latin typeface="思源黑体 CN Light" panose="020B0300000000000000" pitchFamily="34" charset="-122"/>
                <a:ea typeface="思源黑体 CN Medium" panose="020B0600000000000000" pitchFamily="34" charset="-122"/>
                <a:cs typeface="Arial" panose="020B0604020202020204" pitchFamily="34" charset="0"/>
              </a:rPr>
              <a:t>%</a:t>
            </a:r>
          </a:p>
        </p:txBody>
      </p:sp>
      <p:grpSp>
        <p:nvGrpSpPr>
          <p:cNvPr id="11" name="组合 10">
            <a:extLst>
              <a:ext uri="{FF2B5EF4-FFF2-40B4-BE49-F238E27FC236}">
                <a16:creationId xmlns:a16="http://schemas.microsoft.com/office/drawing/2014/main" id="{AD1C7CEB-31FA-6812-A850-BDC180EF83B4}"/>
              </a:ext>
            </a:extLst>
          </p:cNvPr>
          <p:cNvGrpSpPr/>
          <p:nvPr/>
        </p:nvGrpSpPr>
        <p:grpSpPr>
          <a:xfrm>
            <a:off x="1918108" y="4363729"/>
            <a:ext cx="920595" cy="1066584"/>
            <a:chOff x="1918108" y="4363729"/>
            <a:chExt cx="920595" cy="1066584"/>
          </a:xfrm>
        </p:grpSpPr>
        <p:sp>
          <p:nvSpPr>
            <p:cNvPr id="2" name="椭圆 1">
              <a:extLst>
                <a:ext uri="{FF2B5EF4-FFF2-40B4-BE49-F238E27FC236}">
                  <a16:creationId xmlns:a16="http://schemas.microsoft.com/office/drawing/2014/main" id="{6E649CC2-93CF-A3FF-F6B5-94FE50920128}"/>
                </a:ext>
              </a:extLst>
            </p:cNvPr>
            <p:cNvSpPr/>
            <p:nvPr/>
          </p:nvSpPr>
          <p:spPr>
            <a:xfrm>
              <a:off x="1924303" y="4363729"/>
              <a:ext cx="914400" cy="914400"/>
            </a:xfrm>
            <a:prstGeom prst="ellipse">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51" name="椭圆 50">
              <a:extLst>
                <a:ext uri="{FF2B5EF4-FFF2-40B4-BE49-F238E27FC236}">
                  <a16:creationId xmlns:a16="http://schemas.microsoft.com/office/drawing/2014/main" id="{05396158-93C1-59FE-2D66-8E74F819D046}"/>
                </a:ext>
              </a:extLst>
            </p:cNvPr>
            <p:cNvSpPr/>
            <p:nvPr/>
          </p:nvSpPr>
          <p:spPr>
            <a:xfrm>
              <a:off x="1918108" y="4515913"/>
              <a:ext cx="914400" cy="914400"/>
            </a:xfrm>
            <a:prstGeom prst="ellipse">
              <a:avLst/>
            </a:prstGeom>
            <a:gradFill>
              <a:gsLst>
                <a:gs pos="0">
                  <a:schemeClr val="accent2"/>
                </a:gs>
                <a:gs pos="41000">
                  <a:srgbClr val="941EF2"/>
                </a:gs>
                <a:gs pos="100000">
                  <a:schemeClr val="accent6"/>
                </a:gs>
              </a:gsLst>
              <a:lin ang="5400000" scaled="1"/>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grpSp>
        <p:nvGrpSpPr>
          <p:cNvPr id="8" name="组合 7">
            <a:extLst>
              <a:ext uri="{FF2B5EF4-FFF2-40B4-BE49-F238E27FC236}">
                <a16:creationId xmlns:a16="http://schemas.microsoft.com/office/drawing/2014/main" id="{88E7C045-4AEC-3889-7A78-327EF9BD27D1}"/>
              </a:ext>
            </a:extLst>
          </p:cNvPr>
          <p:cNvGrpSpPr/>
          <p:nvPr/>
        </p:nvGrpSpPr>
        <p:grpSpPr>
          <a:xfrm>
            <a:off x="3455533" y="5269646"/>
            <a:ext cx="917322" cy="1044024"/>
            <a:chOff x="3455533" y="5269646"/>
            <a:chExt cx="917322" cy="1044024"/>
          </a:xfrm>
        </p:grpSpPr>
        <p:sp>
          <p:nvSpPr>
            <p:cNvPr id="114" name="椭圆 113">
              <a:extLst>
                <a:ext uri="{FF2B5EF4-FFF2-40B4-BE49-F238E27FC236}">
                  <a16:creationId xmlns:a16="http://schemas.microsoft.com/office/drawing/2014/main" id="{F8645951-FC6E-9A22-A576-676FD2933EBF}"/>
                </a:ext>
              </a:extLst>
            </p:cNvPr>
            <p:cNvSpPr/>
            <p:nvPr/>
          </p:nvSpPr>
          <p:spPr>
            <a:xfrm rot="6737131">
              <a:off x="3458455" y="5269646"/>
              <a:ext cx="914400" cy="914400"/>
            </a:xfrm>
            <a:prstGeom prst="ellipse">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52" name="椭圆 51">
              <a:extLst>
                <a:ext uri="{FF2B5EF4-FFF2-40B4-BE49-F238E27FC236}">
                  <a16:creationId xmlns:a16="http://schemas.microsoft.com/office/drawing/2014/main" id="{ACB99784-99B4-39FF-9D56-2D1946FCBE02}"/>
                </a:ext>
              </a:extLst>
            </p:cNvPr>
            <p:cNvSpPr/>
            <p:nvPr/>
          </p:nvSpPr>
          <p:spPr>
            <a:xfrm rot="9061144">
              <a:off x="3455533" y="5399270"/>
              <a:ext cx="914400" cy="914400"/>
            </a:xfrm>
            <a:prstGeom prst="ellipse">
              <a:avLst/>
            </a:prstGeom>
            <a:gradFill>
              <a:gsLst>
                <a:gs pos="0">
                  <a:schemeClr val="accent2"/>
                </a:gs>
                <a:gs pos="41000">
                  <a:srgbClr val="941EF2"/>
                </a:gs>
                <a:gs pos="100000">
                  <a:schemeClr val="accent6"/>
                </a:gs>
              </a:gsLst>
              <a:lin ang="5400000" scaled="1"/>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grpSp>
        <p:nvGrpSpPr>
          <p:cNvPr id="6" name="组合 5">
            <a:extLst>
              <a:ext uri="{FF2B5EF4-FFF2-40B4-BE49-F238E27FC236}">
                <a16:creationId xmlns:a16="http://schemas.microsoft.com/office/drawing/2014/main" id="{8998EB1C-62FF-EBF5-7940-4670C383F9F8}"/>
              </a:ext>
            </a:extLst>
          </p:cNvPr>
          <p:cNvGrpSpPr/>
          <p:nvPr/>
        </p:nvGrpSpPr>
        <p:grpSpPr>
          <a:xfrm>
            <a:off x="5617108" y="5531172"/>
            <a:ext cx="936091" cy="1044534"/>
            <a:chOff x="5617108" y="5531172"/>
            <a:chExt cx="936091" cy="1044534"/>
          </a:xfrm>
        </p:grpSpPr>
        <p:sp>
          <p:nvSpPr>
            <p:cNvPr id="113" name="椭圆 112">
              <a:extLst>
                <a:ext uri="{FF2B5EF4-FFF2-40B4-BE49-F238E27FC236}">
                  <a16:creationId xmlns:a16="http://schemas.microsoft.com/office/drawing/2014/main" id="{DC98B681-3ED7-220E-3FD1-979F81215B85}"/>
                </a:ext>
              </a:extLst>
            </p:cNvPr>
            <p:cNvSpPr/>
            <p:nvPr/>
          </p:nvSpPr>
          <p:spPr>
            <a:xfrm rot="19253665">
              <a:off x="5638799" y="5531172"/>
              <a:ext cx="914400" cy="914400"/>
            </a:xfrm>
            <a:prstGeom prst="ellipse">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53" name="椭圆 52">
              <a:extLst>
                <a:ext uri="{FF2B5EF4-FFF2-40B4-BE49-F238E27FC236}">
                  <a16:creationId xmlns:a16="http://schemas.microsoft.com/office/drawing/2014/main" id="{C7FB63E3-C4FB-3F23-0331-340D423DB6BE}"/>
                </a:ext>
              </a:extLst>
            </p:cNvPr>
            <p:cNvSpPr/>
            <p:nvPr/>
          </p:nvSpPr>
          <p:spPr>
            <a:xfrm>
              <a:off x="5617108" y="5661306"/>
              <a:ext cx="914400" cy="914400"/>
            </a:xfrm>
            <a:prstGeom prst="ellipse">
              <a:avLst/>
            </a:prstGeom>
            <a:gradFill>
              <a:gsLst>
                <a:gs pos="0">
                  <a:schemeClr val="accent2"/>
                </a:gs>
                <a:gs pos="41000">
                  <a:srgbClr val="941EF2"/>
                </a:gs>
                <a:gs pos="100000">
                  <a:schemeClr val="accent6"/>
                </a:gs>
              </a:gsLst>
              <a:lin ang="5400000" scaled="1"/>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grpSp>
        <p:nvGrpSpPr>
          <p:cNvPr id="4" name="组合 3">
            <a:extLst>
              <a:ext uri="{FF2B5EF4-FFF2-40B4-BE49-F238E27FC236}">
                <a16:creationId xmlns:a16="http://schemas.microsoft.com/office/drawing/2014/main" id="{4B4349DC-5BC8-8E1E-C8E6-ADD1125F1E7D}"/>
              </a:ext>
            </a:extLst>
          </p:cNvPr>
          <p:cNvGrpSpPr/>
          <p:nvPr/>
        </p:nvGrpSpPr>
        <p:grpSpPr>
          <a:xfrm>
            <a:off x="7685083" y="5299832"/>
            <a:ext cx="933255" cy="1054566"/>
            <a:chOff x="7685083" y="5299832"/>
            <a:chExt cx="933255" cy="1054566"/>
          </a:xfrm>
        </p:grpSpPr>
        <p:sp>
          <p:nvSpPr>
            <p:cNvPr id="115" name="椭圆 114">
              <a:extLst>
                <a:ext uri="{FF2B5EF4-FFF2-40B4-BE49-F238E27FC236}">
                  <a16:creationId xmlns:a16="http://schemas.microsoft.com/office/drawing/2014/main" id="{2C3C59A9-811C-4DBD-D8C4-2418DE2CC4A9}"/>
                </a:ext>
              </a:extLst>
            </p:cNvPr>
            <p:cNvSpPr/>
            <p:nvPr/>
          </p:nvSpPr>
          <p:spPr>
            <a:xfrm>
              <a:off x="7703938" y="5299832"/>
              <a:ext cx="914400" cy="914400"/>
            </a:xfrm>
            <a:prstGeom prst="ellipse">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54" name="椭圆 53">
              <a:extLst>
                <a:ext uri="{FF2B5EF4-FFF2-40B4-BE49-F238E27FC236}">
                  <a16:creationId xmlns:a16="http://schemas.microsoft.com/office/drawing/2014/main" id="{02683C23-8DC5-1124-3FC2-A09EFC9DFC0B}"/>
                </a:ext>
              </a:extLst>
            </p:cNvPr>
            <p:cNvSpPr/>
            <p:nvPr/>
          </p:nvSpPr>
          <p:spPr>
            <a:xfrm>
              <a:off x="7685083" y="5439998"/>
              <a:ext cx="914400" cy="914400"/>
            </a:xfrm>
            <a:prstGeom prst="ellipse">
              <a:avLst/>
            </a:prstGeom>
            <a:gradFill>
              <a:gsLst>
                <a:gs pos="0">
                  <a:schemeClr val="accent2"/>
                </a:gs>
                <a:gs pos="41000">
                  <a:srgbClr val="941EF2"/>
                </a:gs>
                <a:gs pos="100000">
                  <a:schemeClr val="accent6"/>
                </a:gs>
              </a:gsLst>
              <a:lin ang="5400000" scaled="1"/>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grpSp>
        <p:nvGrpSpPr>
          <p:cNvPr id="3" name="组合 2">
            <a:extLst>
              <a:ext uri="{FF2B5EF4-FFF2-40B4-BE49-F238E27FC236}">
                <a16:creationId xmlns:a16="http://schemas.microsoft.com/office/drawing/2014/main" id="{55A7DEC3-B3F6-9F89-5F86-6A4C3563AB30}"/>
              </a:ext>
            </a:extLst>
          </p:cNvPr>
          <p:cNvGrpSpPr/>
          <p:nvPr/>
        </p:nvGrpSpPr>
        <p:grpSpPr>
          <a:xfrm>
            <a:off x="9365558" y="4430631"/>
            <a:ext cx="922769" cy="1051009"/>
            <a:chOff x="9365558" y="4430631"/>
            <a:chExt cx="922769" cy="1051009"/>
          </a:xfrm>
        </p:grpSpPr>
        <p:sp>
          <p:nvSpPr>
            <p:cNvPr id="116" name="椭圆 115">
              <a:extLst>
                <a:ext uri="{FF2B5EF4-FFF2-40B4-BE49-F238E27FC236}">
                  <a16:creationId xmlns:a16="http://schemas.microsoft.com/office/drawing/2014/main" id="{EEAFEBAD-4957-F0BB-6B8E-0291D4D7B802}"/>
                </a:ext>
              </a:extLst>
            </p:cNvPr>
            <p:cNvSpPr/>
            <p:nvPr/>
          </p:nvSpPr>
          <p:spPr>
            <a:xfrm rot="15233775">
              <a:off x="9373927" y="4430631"/>
              <a:ext cx="914400" cy="914400"/>
            </a:xfrm>
            <a:prstGeom prst="ellipse">
              <a:avLst/>
            </a:prstGeom>
            <a:gradFill>
              <a:gsLst>
                <a:gs pos="0">
                  <a:schemeClr val="accent2"/>
                </a:gs>
                <a:gs pos="41000">
                  <a:srgbClr val="941EF2"/>
                </a:gs>
                <a:gs pos="100000">
                  <a:schemeClr val="accent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55" name="椭圆 54">
              <a:extLst>
                <a:ext uri="{FF2B5EF4-FFF2-40B4-BE49-F238E27FC236}">
                  <a16:creationId xmlns:a16="http://schemas.microsoft.com/office/drawing/2014/main" id="{2DCA2F8E-2F8F-972D-534D-46BD940847CB}"/>
                </a:ext>
              </a:extLst>
            </p:cNvPr>
            <p:cNvSpPr/>
            <p:nvPr/>
          </p:nvSpPr>
          <p:spPr>
            <a:xfrm rot="17566016">
              <a:off x="9365558" y="4567240"/>
              <a:ext cx="914400" cy="914400"/>
            </a:xfrm>
            <a:prstGeom prst="ellipse">
              <a:avLst/>
            </a:prstGeom>
            <a:gradFill>
              <a:gsLst>
                <a:gs pos="0">
                  <a:schemeClr val="accent2"/>
                </a:gs>
                <a:gs pos="41000">
                  <a:srgbClr val="941EF2"/>
                </a:gs>
                <a:gs pos="100000">
                  <a:schemeClr val="accent6"/>
                </a:gs>
              </a:gsLst>
              <a:lin ang="5400000" scaled="1"/>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sp>
        <p:nvSpPr>
          <p:cNvPr id="63" name="文本框 62">
            <a:extLst>
              <a:ext uri="{FF2B5EF4-FFF2-40B4-BE49-F238E27FC236}">
                <a16:creationId xmlns:a16="http://schemas.microsoft.com/office/drawing/2014/main" id="{8360F4BD-D4BA-88B4-03DE-142E80BE21EB}"/>
              </a:ext>
            </a:extLst>
          </p:cNvPr>
          <p:cNvSpPr txBox="1"/>
          <p:nvPr/>
        </p:nvSpPr>
        <p:spPr>
          <a:xfrm>
            <a:off x="5398906" y="3304518"/>
            <a:ext cx="1486896" cy="275588"/>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思源黑体 CN Regular" panose="020B0500000000000000" pitchFamily="34" charset="-122"/>
                <a:ea typeface="思源黑体 CN Regular" panose="020B0500000000000000" pitchFamily="34" charset="-122"/>
              </a:rPr>
              <a:t>全国市场占有率</a:t>
            </a:r>
          </a:p>
        </p:txBody>
      </p:sp>
      <p:sp>
        <p:nvSpPr>
          <p:cNvPr id="64" name="文本框 63">
            <a:extLst>
              <a:ext uri="{FF2B5EF4-FFF2-40B4-BE49-F238E27FC236}">
                <a16:creationId xmlns:a16="http://schemas.microsoft.com/office/drawing/2014/main" id="{8A29D57B-E23E-E7B4-2B77-6532697F139C}"/>
              </a:ext>
            </a:extLst>
          </p:cNvPr>
          <p:cNvSpPr txBox="1"/>
          <p:nvPr/>
        </p:nvSpPr>
        <p:spPr>
          <a:xfrm>
            <a:off x="1374226" y="4624297"/>
            <a:ext cx="2004844" cy="2769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2000" b="1" dirty="0">
                <a:solidFill>
                  <a:schemeClr val="bg1"/>
                </a:solidFill>
                <a:latin typeface="思源黑体 CN Light" panose="020B0300000000000000" pitchFamily="34" charset="-122"/>
                <a:ea typeface="思源黑体 CN Medium" panose="020B0600000000000000" pitchFamily="34" charset="-122"/>
                <a:cs typeface="Arial" panose="020B0604020202020204" pitchFamily="34" charset="0"/>
              </a:rPr>
              <a:t>100%</a:t>
            </a:r>
          </a:p>
        </p:txBody>
      </p:sp>
      <p:sp>
        <p:nvSpPr>
          <p:cNvPr id="65" name="文本框 64">
            <a:extLst>
              <a:ext uri="{FF2B5EF4-FFF2-40B4-BE49-F238E27FC236}">
                <a16:creationId xmlns:a16="http://schemas.microsoft.com/office/drawing/2014/main" id="{47E37AF5-92B6-4402-30D4-6511C266482A}"/>
              </a:ext>
            </a:extLst>
          </p:cNvPr>
          <p:cNvSpPr txBox="1"/>
          <p:nvPr/>
        </p:nvSpPr>
        <p:spPr>
          <a:xfrm>
            <a:off x="2092158" y="4913892"/>
            <a:ext cx="580695" cy="180819"/>
          </a:xfrm>
          <a:prstGeom prst="rect">
            <a:avLst/>
          </a:prstGeom>
          <a:noFill/>
        </p:spPr>
        <p:txBody>
          <a:bodyPr wrap="square" lIns="0" tIns="0" rIns="0" bIns="0" rtlCol="0">
            <a:spAutoFit/>
          </a:bodyPr>
          <a:lstStyle/>
          <a:p>
            <a:pPr>
              <a:lnSpc>
                <a:spcPct val="120000"/>
              </a:lnSpc>
            </a:pPr>
            <a:r>
              <a:rPr lang="zh-CN" altLang="en-US" sz="1050" dirty="0">
                <a:solidFill>
                  <a:schemeClr val="bg1"/>
                </a:solidFill>
                <a:latin typeface="思源黑体 CN Regular" panose="020B0500000000000000" pitchFamily="34" charset="-122"/>
                <a:ea typeface="思源黑体 CN Regular" panose="020B0500000000000000" pitchFamily="34" charset="-122"/>
              </a:rPr>
              <a:t>广州市场</a:t>
            </a:r>
          </a:p>
        </p:txBody>
      </p:sp>
      <p:sp>
        <p:nvSpPr>
          <p:cNvPr id="67" name="文本框 66">
            <a:extLst>
              <a:ext uri="{FF2B5EF4-FFF2-40B4-BE49-F238E27FC236}">
                <a16:creationId xmlns:a16="http://schemas.microsoft.com/office/drawing/2014/main" id="{9393383D-5589-B13C-F9BF-4B7703CE9A1E}"/>
              </a:ext>
            </a:extLst>
          </p:cNvPr>
          <p:cNvSpPr txBox="1"/>
          <p:nvPr/>
        </p:nvSpPr>
        <p:spPr>
          <a:xfrm>
            <a:off x="2940042" y="5529958"/>
            <a:ext cx="2004844" cy="2769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2000" b="1" dirty="0">
                <a:solidFill>
                  <a:schemeClr val="bg1"/>
                </a:solidFill>
                <a:latin typeface="思源黑体 CN Light" panose="020B0300000000000000" pitchFamily="34" charset="-122"/>
                <a:ea typeface="思源黑体 CN Medium" panose="020B0600000000000000" pitchFamily="34" charset="-122"/>
                <a:cs typeface="Arial" panose="020B0604020202020204" pitchFamily="34" charset="0"/>
              </a:rPr>
              <a:t>80%</a:t>
            </a:r>
          </a:p>
        </p:txBody>
      </p:sp>
      <p:sp>
        <p:nvSpPr>
          <p:cNvPr id="68" name="文本框 67">
            <a:extLst>
              <a:ext uri="{FF2B5EF4-FFF2-40B4-BE49-F238E27FC236}">
                <a16:creationId xmlns:a16="http://schemas.microsoft.com/office/drawing/2014/main" id="{D4F99709-F56A-B750-FDA2-9E7E935287BB}"/>
              </a:ext>
            </a:extLst>
          </p:cNvPr>
          <p:cNvSpPr txBox="1"/>
          <p:nvPr/>
        </p:nvSpPr>
        <p:spPr>
          <a:xfrm>
            <a:off x="3657974" y="5819553"/>
            <a:ext cx="580695" cy="180819"/>
          </a:xfrm>
          <a:prstGeom prst="rect">
            <a:avLst/>
          </a:prstGeom>
          <a:noFill/>
        </p:spPr>
        <p:txBody>
          <a:bodyPr wrap="square" lIns="0" tIns="0" rIns="0" bIns="0" rtlCol="0">
            <a:spAutoFit/>
          </a:bodyPr>
          <a:lstStyle/>
          <a:p>
            <a:pPr>
              <a:lnSpc>
                <a:spcPct val="120000"/>
              </a:lnSpc>
            </a:pPr>
            <a:r>
              <a:rPr lang="zh-CN" altLang="en-US" sz="1050" dirty="0">
                <a:solidFill>
                  <a:schemeClr val="bg1"/>
                </a:solidFill>
                <a:latin typeface="思源黑体 CN Regular" panose="020B0500000000000000" pitchFamily="34" charset="-122"/>
                <a:ea typeface="思源黑体 CN Regular" panose="020B0500000000000000" pitchFamily="34" charset="-122"/>
              </a:rPr>
              <a:t>福建市场</a:t>
            </a:r>
          </a:p>
        </p:txBody>
      </p:sp>
      <p:sp>
        <p:nvSpPr>
          <p:cNvPr id="70" name="文本框 69">
            <a:extLst>
              <a:ext uri="{FF2B5EF4-FFF2-40B4-BE49-F238E27FC236}">
                <a16:creationId xmlns:a16="http://schemas.microsoft.com/office/drawing/2014/main" id="{60ABFA92-D26B-8E84-F26E-F81E0CCCC4DE}"/>
              </a:ext>
            </a:extLst>
          </p:cNvPr>
          <p:cNvSpPr txBox="1"/>
          <p:nvPr/>
        </p:nvSpPr>
        <p:spPr>
          <a:xfrm>
            <a:off x="5095442" y="5764473"/>
            <a:ext cx="2004844" cy="2769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2000" b="1" dirty="0">
                <a:solidFill>
                  <a:schemeClr val="bg1"/>
                </a:solidFill>
                <a:latin typeface="思源黑体 CN Light" panose="020B0300000000000000" pitchFamily="34" charset="-122"/>
                <a:ea typeface="思源黑体 CN Medium" panose="020B0600000000000000" pitchFamily="34" charset="-122"/>
                <a:cs typeface="Arial" panose="020B0604020202020204" pitchFamily="34" charset="0"/>
              </a:rPr>
              <a:t>70%</a:t>
            </a:r>
          </a:p>
        </p:txBody>
      </p:sp>
      <p:sp>
        <p:nvSpPr>
          <p:cNvPr id="71" name="文本框 70">
            <a:extLst>
              <a:ext uri="{FF2B5EF4-FFF2-40B4-BE49-F238E27FC236}">
                <a16:creationId xmlns:a16="http://schemas.microsoft.com/office/drawing/2014/main" id="{7BA314B7-D55E-3714-4DFD-FDE090FC6FA3}"/>
              </a:ext>
            </a:extLst>
          </p:cNvPr>
          <p:cNvSpPr txBox="1"/>
          <p:nvPr/>
        </p:nvSpPr>
        <p:spPr>
          <a:xfrm>
            <a:off x="5813374" y="6054068"/>
            <a:ext cx="580695" cy="180819"/>
          </a:xfrm>
          <a:prstGeom prst="rect">
            <a:avLst/>
          </a:prstGeom>
          <a:noFill/>
        </p:spPr>
        <p:txBody>
          <a:bodyPr wrap="square" lIns="0" tIns="0" rIns="0" bIns="0" rtlCol="0">
            <a:spAutoFit/>
          </a:bodyPr>
          <a:lstStyle/>
          <a:p>
            <a:pPr>
              <a:lnSpc>
                <a:spcPct val="120000"/>
              </a:lnSpc>
            </a:pPr>
            <a:r>
              <a:rPr lang="zh-CN" altLang="en-US" sz="1050" dirty="0">
                <a:solidFill>
                  <a:schemeClr val="bg1"/>
                </a:solidFill>
                <a:latin typeface="思源黑体 CN Regular" panose="020B0500000000000000" pitchFamily="34" charset="-122"/>
                <a:ea typeface="思源黑体 CN Regular" panose="020B0500000000000000" pitchFamily="34" charset="-122"/>
              </a:rPr>
              <a:t>云南市场</a:t>
            </a:r>
          </a:p>
        </p:txBody>
      </p:sp>
      <p:sp>
        <p:nvSpPr>
          <p:cNvPr id="73" name="文本框 72">
            <a:extLst>
              <a:ext uri="{FF2B5EF4-FFF2-40B4-BE49-F238E27FC236}">
                <a16:creationId xmlns:a16="http://schemas.microsoft.com/office/drawing/2014/main" id="{7C5C7353-CB69-A915-5D25-DEACEF73BB81}"/>
              </a:ext>
            </a:extLst>
          </p:cNvPr>
          <p:cNvSpPr txBox="1"/>
          <p:nvPr/>
        </p:nvSpPr>
        <p:spPr>
          <a:xfrm>
            <a:off x="7183977" y="5529958"/>
            <a:ext cx="2004844" cy="2769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2000" b="1" dirty="0">
                <a:solidFill>
                  <a:schemeClr val="bg1"/>
                </a:solidFill>
                <a:latin typeface="思源黑体 CN Light" panose="020B0300000000000000" pitchFamily="34" charset="-122"/>
                <a:ea typeface="思源黑体 CN Medium" panose="020B0600000000000000" pitchFamily="34" charset="-122"/>
                <a:cs typeface="Arial" panose="020B0604020202020204" pitchFamily="34" charset="0"/>
              </a:rPr>
              <a:t>45%</a:t>
            </a:r>
          </a:p>
        </p:txBody>
      </p:sp>
      <p:sp>
        <p:nvSpPr>
          <p:cNvPr id="74" name="文本框 73">
            <a:extLst>
              <a:ext uri="{FF2B5EF4-FFF2-40B4-BE49-F238E27FC236}">
                <a16:creationId xmlns:a16="http://schemas.microsoft.com/office/drawing/2014/main" id="{E6A81533-5BDC-28E3-4840-3656D40598C2}"/>
              </a:ext>
            </a:extLst>
          </p:cNvPr>
          <p:cNvSpPr txBox="1"/>
          <p:nvPr/>
        </p:nvSpPr>
        <p:spPr>
          <a:xfrm>
            <a:off x="7901909" y="5819553"/>
            <a:ext cx="580695" cy="180819"/>
          </a:xfrm>
          <a:prstGeom prst="rect">
            <a:avLst/>
          </a:prstGeom>
          <a:noFill/>
        </p:spPr>
        <p:txBody>
          <a:bodyPr wrap="square" lIns="0" tIns="0" rIns="0" bIns="0" rtlCol="0">
            <a:spAutoFit/>
          </a:bodyPr>
          <a:lstStyle/>
          <a:p>
            <a:pPr>
              <a:lnSpc>
                <a:spcPct val="120000"/>
              </a:lnSpc>
            </a:pPr>
            <a:r>
              <a:rPr lang="zh-CN" altLang="en-US" sz="1050" dirty="0">
                <a:solidFill>
                  <a:schemeClr val="bg1"/>
                </a:solidFill>
                <a:latin typeface="思源黑体 CN Regular" panose="020B0500000000000000" pitchFamily="34" charset="-122"/>
                <a:ea typeface="思源黑体 CN Regular" panose="020B0500000000000000" pitchFamily="34" charset="-122"/>
              </a:rPr>
              <a:t>湖南市场</a:t>
            </a:r>
          </a:p>
        </p:txBody>
      </p:sp>
      <p:sp>
        <p:nvSpPr>
          <p:cNvPr id="76" name="文本框 75">
            <a:extLst>
              <a:ext uri="{FF2B5EF4-FFF2-40B4-BE49-F238E27FC236}">
                <a16:creationId xmlns:a16="http://schemas.microsoft.com/office/drawing/2014/main" id="{EA4FCB22-7407-8B36-BE13-5AF307FA628C}"/>
              </a:ext>
            </a:extLst>
          </p:cNvPr>
          <p:cNvSpPr txBox="1"/>
          <p:nvPr/>
        </p:nvSpPr>
        <p:spPr>
          <a:xfrm>
            <a:off x="8864381" y="4624297"/>
            <a:ext cx="2004844" cy="2769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2000" b="1" dirty="0">
                <a:solidFill>
                  <a:schemeClr val="bg1"/>
                </a:solidFill>
                <a:latin typeface="思源黑体 CN Light" panose="020B0300000000000000" pitchFamily="34" charset="-122"/>
                <a:ea typeface="思源黑体 CN Medium" panose="020B0600000000000000" pitchFamily="34" charset="-122"/>
                <a:cs typeface="Arial" panose="020B0604020202020204" pitchFamily="34" charset="0"/>
              </a:rPr>
              <a:t>75%</a:t>
            </a:r>
          </a:p>
        </p:txBody>
      </p:sp>
      <p:sp>
        <p:nvSpPr>
          <p:cNvPr id="77" name="文本框 76">
            <a:extLst>
              <a:ext uri="{FF2B5EF4-FFF2-40B4-BE49-F238E27FC236}">
                <a16:creationId xmlns:a16="http://schemas.microsoft.com/office/drawing/2014/main" id="{CC9C7706-81DC-7FBC-FA33-3FC377CB3A0E}"/>
              </a:ext>
            </a:extLst>
          </p:cNvPr>
          <p:cNvSpPr txBox="1"/>
          <p:nvPr/>
        </p:nvSpPr>
        <p:spPr>
          <a:xfrm>
            <a:off x="9582313" y="4913892"/>
            <a:ext cx="580695" cy="180819"/>
          </a:xfrm>
          <a:prstGeom prst="rect">
            <a:avLst/>
          </a:prstGeom>
          <a:noFill/>
        </p:spPr>
        <p:txBody>
          <a:bodyPr wrap="square" lIns="0" tIns="0" rIns="0" bIns="0" rtlCol="0">
            <a:spAutoFit/>
          </a:bodyPr>
          <a:lstStyle/>
          <a:p>
            <a:pPr>
              <a:lnSpc>
                <a:spcPct val="120000"/>
              </a:lnSpc>
            </a:pPr>
            <a:r>
              <a:rPr lang="zh-CN" altLang="en-US" sz="1050" dirty="0">
                <a:solidFill>
                  <a:schemeClr val="bg1"/>
                </a:solidFill>
                <a:latin typeface="思源黑体 CN Regular" panose="020B0500000000000000" pitchFamily="34" charset="-122"/>
                <a:ea typeface="思源黑体 CN Regular" panose="020B0500000000000000" pitchFamily="34" charset="-122"/>
              </a:rPr>
              <a:t>上海市场</a:t>
            </a:r>
          </a:p>
        </p:txBody>
      </p:sp>
    </p:spTree>
    <p:extLst>
      <p:ext uri="{BB962C8B-B14F-4D97-AF65-F5344CB8AC3E}">
        <p14:creationId xmlns:p14="http://schemas.microsoft.com/office/powerpoint/2010/main" val="2766413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5" name="组合 714">
            <a:extLst>
              <a:ext uri="{FF2B5EF4-FFF2-40B4-BE49-F238E27FC236}">
                <a16:creationId xmlns:a16="http://schemas.microsoft.com/office/drawing/2014/main" id="{D4A1429E-2B73-A583-8489-15AD85E7147A}"/>
              </a:ext>
            </a:extLst>
          </p:cNvPr>
          <p:cNvGrpSpPr/>
          <p:nvPr/>
        </p:nvGrpSpPr>
        <p:grpSpPr>
          <a:xfrm>
            <a:off x="666877" y="6500813"/>
            <a:ext cx="1779588" cy="90488"/>
            <a:chOff x="7291388" y="6621463"/>
            <a:chExt cx="1779588" cy="90488"/>
          </a:xfrm>
          <a:gradFill>
            <a:gsLst>
              <a:gs pos="100000">
                <a:schemeClr val="accent3">
                  <a:lumMod val="60000"/>
                  <a:lumOff val="40000"/>
                </a:schemeClr>
              </a:gs>
              <a:gs pos="0">
                <a:schemeClr val="bg1"/>
              </a:gs>
            </a:gsLst>
            <a:lin ang="5400000" scaled="0"/>
          </a:gradFill>
        </p:grpSpPr>
        <p:sp>
          <p:nvSpPr>
            <p:cNvPr id="708" name="Freeform 583">
              <a:extLst>
                <a:ext uri="{FF2B5EF4-FFF2-40B4-BE49-F238E27FC236}">
                  <a16:creationId xmlns:a16="http://schemas.microsoft.com/office/drawing/2014/main" id="{ECC78583-A6C8-4E86-B7C2-42DF73E20584}"/>
                </a:ext>
              </a:extLst>
            </p:cNvPr>
            <p:cNvSpPr>
              <a:spLocks noEditPoints="1"/>
            </p:cNvSpPr>
            <p:nvPr/>
          </p:nvSpPr>
          <p:spPr bwMode="auto">
            <a:xfrm>
              <a:off x="8969376"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9" name="Freeform 584">
              <a:extLst>
                <a:ext uri="{FF2B5EF4-FFF2-40B4-BE49-F238E27FC236}">
                  <a16:creationId xmlns:a16="http://schemas.microsoft.com/office/drawing/2014/main" id="{F8A5E0F7-B930-1220-2B3C-34929503A626}"/>
                </a:ext>
              </a:extLst>
            </p:cNvPr>
            <p:cNvSpPr>
              <a:spLocks noEditPoints="1"/>
            </p:cNvSpPr>
            <p:nvPr/>
          </p:nvSpPr>
          <p:spPr bwMode="auto">
            <a:xfrm>
              <a:off x="8686801" y="6621463"/>
              <a:ext cx="100013"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0" name="Freeform 585">
              <a:extLst>
                <a:ext uri="{FF2B5EF4-FFF2-40B4-BE49-F238E27FC236}">
                  <a16:creationId xmlns:a16="http://schemas.microsoft.com/office/drawing/2014/main" id="{3C929DF3-01FA-E252-54A8-BDAC5E89222D}"/>
                </a:ext>
              </a:extLst>
            </p:cNvPr>
            <p:cNvSpPr>
              <a:spLocks noEditPoints="1"/>
            </p:cNvSpPr>
            <p:nvPr/>
          </p:nvSpPr>
          <p:spPr bwMode="auto">
            <a:xfrm>
              <a:off x="8413751"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1" name="Freeform 586">
              <a:extLst>
                <a:ext uri="{FF2B5EF4-FFF2-40B4-BE49-F238E27FC236}">
                  <a16:creationId xmlns:a16="http://schemas.microsoft.com/office/drawing/2014/main" id="{B5AEB98B-CCD0-C7B2-1111-33DF6CC41EB8}"/>
                </a:ext>
              </a:extLst>
            </p:cNvPr>
            <p:cNvSpPr>
              <a:spLocks noEditPoints="1"/>
            </p:cNvSpPr>
            <p:nvPr/>
          </p:nvSpPr>
          <p:spPr bwMode="auto">
            <a:xfrm>
              <a:off x="8131176"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2" name="Freeform 587">
              <a:extLst>
                <a:ext uri="{FF2B5EF4-FFF2-40B4-BE49-F238E27FC236}">
                  <a16:creationId xmlns:a16="http://schemas.microsoft.com/office/drawing/2014/main" id="{7E011451-4A09-2CFD-768F-9DB8E5AEEECD}"/>
                </a:ext>
              </a:extLst>
            </p:cNvPr>
            <p:cNvSpPr>
              <a:spLocks noEditPoints="1"/>
            </p:cNvSpPr>
            <p:nvPr/>
          </p:nvSpPr>
          <p:spPr bwMode="auto">
            <a:xfrm>
              <a:off x="7847013"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3" name="Freeform 588">
              <a:extLst>
                <a:ext uri="{FF2B5EF4-FFF2-40B4-BE49-F238E27FC236}">
                  <a16:creationId xmlns:a16="http://schemas.microsoft.com/office/drawing/2014/main" id="{56524068-F457-2330-68EF-BC4B5FBF757C}"/>
                </a:ext>
              </a:extLst>
            </p:cNvPr>
            <p:cNvSpPr>
              <a:spLocks noEditPoints="1"/>
            </p:cNvSpPr>
            <p:nvPr/>
          </p:nvSpPr>
          <p:spPr bwMode="auto">
            <a:xfrm>
              <a:off x="7573963" y="6621463"/>
              <a:ext cx="92075"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4" name="Freeform 589">
              <a:extLst>
                <a:ext uri="{FF2B5EF4-FFF2-40B4-BE49-F238E27FC236}">
                  <a16:creationId xmlns:a16="http://schemas.microsoft.com/office/drawing/2014/main" id="{A7F32177-A281-600B-FB4B-8B49E6BE3EB8}"/>
                </a:ext>
              </a:extLst>
            </p:cNvPr>
            <p:cNvSpPr>
              <a:spLocks noEditPoints="1"/>
            </p:cNvSpPr>
            <p:nvPr/>
          </p:nvSpPr>
          <p:spPr bwMode="auto">
            <a:xfrm>
              <a:off x="7291388"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10" name="组合 9">
            <a:extLst>
              <a:ext uri="{FF2B5EF4-FFF2-40B4-BE49-F238E27FC236}">
                <a16:creationId xmlns:a16="http://schemas.microsoft.com/office/drawing/2014/main" id="{E7CA8760-730A-D342-825E-610F6A4821A4}"/>
              </a:ext>
            </a:extLst>
          </p:cNvPr>
          <p:cNvGrpSpPr/>
          <p:nvPr/>
        </p:nvGrpSpPr>
        <p:grpSpPr>
          <a:xfrm>
            <a:off x="3136110" y="413261"/>
            <a:ext cx="2026920" cy="266796"/>
            <a:chOff x="3169920" y="495607"/>
            <a:chExt cx="2026920" cy="266796"/>
          </a:xfrm>
        </p:grpSpPr>
        <p:cxnSp>
          <p:nvCxnSpPr>
            <p:cNvPr id="9" name="直接连接符 8">
              <a:extLst>
                <a:ext uri="{FF2B5EF4-FFF2-40B4-BE49-F238E27FC236}">
                  <a16:creationId xmlns:a16="http://schemas.microsoft.com/office/drawing/2014/main" id="{A4699849-40DA-DB67-6EBB-CA6AB9296AF5}"/>
                </a:ext>
              </a:extLst>
            </p:cNvPr>
            <p:cNvCxnSpPr/>
            <p:nvPr/>
          </p:nvCxnSpPr>
          <p:spPr>
            <a:xfrm>
              <a:off x="3169920" y="629005"/>
              <a:ext cx="2026920" cy="0"/>
            </a:xfrm>
            <a:prstGeom prst="line">
              <a:avLst/>
            </a:prstGeom>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星形: 四角 6">
              <a:extLst>
                <a:ext uri="{FF2B5EF4-FFF2-40B4-BE49-F238E27FC236}">
                  <a16:creationId xmlns:a16="http://schemas.microsoft.com/office/drawing/2014/main" id="{9FB44C72-C349-36CF-7E0C-44174915A140}"/>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grpSp>
        <p:nvGrpSpPr>
          <p:cNvPr id="101" name="组合 100">
            <a:extLst>
              <a:ext uri="{FF2B5EF4-FFF2-40B4-BE49-F238E27FC236}">
                <a16:creationId xmlns:a16="http://schemas.microsoft.com/office/drawing/2014/main" id="{16F2675E-7C4E-05FC-BD81-181F0F464972}"/>
              </a:ext>
            </a:extLst>
          </p:cNvPr>
          <p:cNvGrpSpPr/>
          <p:nvPr/>
        </p:nvGrpSpPr>
        <p:grpSpPr>
          <a:xfrm flipH="1">
            <a:off x="6987935" y="413261"/>
            <a:ext cx="2026920" cy="266796"/>
            <a:chOff x="3169920" y="495607"/>
            <a:chExt cx="2026920" cy="266796"/>
          </a:xfrm>
        </p:grpSpPr>
        <p:cxnSp>
          <p:nvCxnSpPr>
            <p:cNvPr id="102" name="直接连接符 101">
              <a:extLst>
                <a:ext uri="{FF2B5EF4-FFF2-40B4-BE49-F238E27FC236}">
                  <a16:creationId xmlns:a16="http://schemas.microsoft.com/office/drawing/2014/main" id="{53B64010-CEAE-7D0A-BAAB-4994E2E3133B}"/>
                </a:ext>
              </a:extLst>
            </p:cNvPr>
            <p:cNvCxnSpPr/>
            <p:nvPr/>
          </p:nvCxnSpPr>
          <p:spPr>
            <a:xfrm>
              <a:off x="3169920" y="629005"/>
              <a:ext cx="2026920" cy="0"/>
            </a:xfrm>
            <a:prstGeom prst="line">
              <a:avLst/>
            </a:prstGeom>
            <a:ln>
              <a:gradFill>
                <a:gsLst>
                  <a:gs pos="0">
                    <a:schemeClr val="accent1">
                      <a:lumMod val="5000"/>
                      <a:lumOff val="95000"/>
                      <a:alpha val="20000"/>
                    </a:schemeClr>
                  </a:gs>
                  <a:gs pos="50000">
                    <a:srgbClr val="CFAEE2"/>
                  </a:gs>
                  <a:gs pos="100000">
                    <a:schemeClr val="accent3">
                      <a:lumMod val="60000"/>
                      <a:lumOff val="40000"/>
                      <a:alpha val="3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3" name="星形: 四角 102">
              <a:extLst>
                <a:ext uri="{FF2B5EF4-FFF2-40B4-BE49-F238E27FC236}">
                  <a16:creationId xmlns:a16="http://schemas.microsoft.com/office/drawing/2014/main" id="{FC7F40F0-5491-D86E-B514-E9DDCFBBD565}"/>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sp>
        <p:nvSpPr>
          <p:cNvPr id="199" name="椭圆 198">
            <a:extLst>
              <a:ext uri="{FF2B5EF4-FFF2-40B4-BE49-F238E27FC236}">
                <a16:creationId xmlns:a16="http://schemas.microsoft.com/office/drawing/2014/main" id="{232E24ED-06E6-D776-AA2C-1E6A2224871D}"/>
              </a:ext>
            </a:extLst>
          </p:cNvPr>
          <p:cNvSpPr/>
          <p:nvPr/>
        </p:nvSpPr>
        <p:spPr>
          <a:xfrm rot="2038447" flipH="1">
            <a:off x="11325667" y="6087790"/>
            <a:ext cx="1416347" cy="1473135"/>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0" name="椭圆 199">
            <a:extLst>
              <a:ext uri="{FF2B5EF4-FFF2-40B4-BE49-F238E27FC236}">
                <a16:creationId xmlns:a16="http://schemas.microsoft.com/office/drawing/2014/main" id="{5463D71F-1AFF-0612-1B89-7B316DD14DFE}"/>
              </a:ext>
            </a:extLst>
          </p:cNvPr>
          <p:cNvSpPr/>
          <p:nvPr/>
        </p:nvSpPr>
        <p:spPr>
          <a:xfrm rot="19561553">
            <a:off x="11369128" y="-1067854"/>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1" name="椭圆 200">
            <a:extLst>
              <a:ext uri="{FF2B5EF4-FFF2-40B4-BE49-F238E27FC236}">
                <a16:creationId xmlns:a16="http://schemas.microsoft.com/office/drawing/2014/main" id="{741E5332-A55E-BDC3-529A-981CFDB61934}"/>
              </a:ext>
            </a:extLst>
          </p:cNvPr>
          <p:cNvSpPr/>
          <p:nvPr/>
        </p:nvSpPr>
        <p:spPr>
          <a:xfrm rot="19561553">
            <a:off x="-525365" y="6103326"/>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3" name="椭圆 202">
            <a:extLst>
              <a:ext uri="{FF2B5EF4-FFF2-40B4-BE49-F238E27FC236}">
                <a16:creationId xmlns:a16="http://schemas.microsoft.com/office/drawing/2014/main" id="{F29BE187-48A4-DF50-1353-F93EF25C03B1}"/>
              </a:ext>
            </a:extLst>
          </p:cNvPr>
          <p:cNvSpPr/>
          <p:nvPr/>
        </p:nvSpPr>
        <p:spPr>
          <a:xfrm rot="2038447" flipH="1">
            <a:off x="-692799" y="-799187"/>
            <a:ext cx="1605834" cy="1670219"/>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4" name="文本框 203">
            <a:extLst>
              <a:ext uri="{FF2B5EF4-FFF2-40B4-BE49-F238E27FC236}">
                <a16:creationId xmlns:a16="http://schemas.microsoft.com/office/drawing/2014/main" id="{EEC41823-B48E-314A-0EF7-DAF3B5480C82}"/>
              </a:ext>
            </a:extLst>
          </p:cNvPr>
          <p:cNvSpPr txBox="1"/>
          <p:nvPr/>
        </p:nvSpPr>
        <p:spPr>
          <a:xfrm>
            <a:off x="-203803" y="4812788"/>
            <a:ext cx="12592422" cy="3154710"/>
          </a:xfrm>
          <a:prstGeom prst="rect">
            <a:avLst/>
          </a:prstGeom>
          <a:noFill/>
          <a:effectLst>
            <a:outerShdw blurRad="50800" dist="38100" dir="5400000" algn="t" rotWithShape="0">
              <a:schemeClr val="accent2">
                <a:alpha val="40000"/>
              </a:schemeClr>
            </a:outerShdw>
          </a:effectLst>
        </p:spPr>
        <p:txBody>
          <a:bodyPr wrap="none" rtlCol="0">
            <a:spAutoFit/>
          </a:bodyPr>
          <a:lstStyle/>
          <a:p>
            <a:r>
              <a:rPr lang="en-US" altLang="zh-CN" sz="19900" spc="-300" dirty="0">
                <a:ln>
                  <a:solidFill>
                    <a:schemeClr val="accent6">
                      <a:alpha val="2000"/>
                    </a:schemeClr>
                  </a:solidFill>
                </a:ln>
                <a:noFill/>
                <a:latin typeface="+mj-ea"/>
                <a:ea typeface="+mj-ea"/>
              </a:rPr>
              <a:t>PRODUCT</a:t>
            </a:r>
            <a:endParaRPr lang="zh-CN" altLang="en-US" sz="19900" spc="-300" dirty="0">
              <a:ln>
                <a:solidFill>
                  <a:schemeClr val="accent6">
                    <a:alpha val="2000"/>
                  </a:schemeClr>
                </a:solidFill>
              </a:ln>
              <a:noFill/>
              <a:latin typeface="+mj-ea"/>
              <a:ea typeface="+mj-ea"/>
            </a:endParaRPr>
          </a:p>
        </p:txBody>
      </p:sp>
      <p:sp>
        <p:nvSpPr>
          <p:cNvPr id="205" name="文本框 204">
            <a:extLst>
              <a:ext uri="{FF2B5EF4-FFF2-40B4-BE49-F238E27FC236}">
                <a16:creationId xmlns:a16="http://schemas.microsoft.com/office/drawing/2014/main" id="{8A7CC851-C908-6769-A3B4-22E37EC08039}"/>
              </a:ext>
            </a:extLst>
          </p:cNvPr>
          <p:cNvSpPr txBox="1"/>
          <p:nvPr/>
        </p:nvSpPr>
        <p:spPr>
          <a:xfrm>
            <a:off x="4892668" y="787346"/>
            <a:ext cx="2341258" cy="1938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1400" dirty="0">
                <a:gradFill>
                  <a:gsLst>
                    <a:gs pos="0">
                      <a:schemeClr val="accent2">
                        <a:lumMod val="20000"/>
                        <a:lumOff val="80000"/>
                      </a:schemeClr>
                    </a:gs>
                    <a:gs pos="41000">
                      <a:schemeClr val="accent3">
                        <a:lumMod val="20000"/>
                        <a:lumOff val="80000"/>
                      </a:schemeClr>
                    </a:gs>
                    <a:gs pos="100000">
                      <a:schemeClr val="accent6">
                        <a:lumMod val="20000"/>
                        <a:lumOff val="80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PRODUCT INTRODUCTION</a:t>
            </a:r>
          </a:p>
        </p:txBody>
      </p:sp>
      <p:sp>
        <p:nvSpPr>
          <p:cNvPr id="206" name="副标题 2">
            <a:extLst>
              <a:ext uri="{FF2B5EF4-FFF2-40B4-BE49-F238E27FC236}">
                <a16:creationId xmlns:a16="http://schemas.microsoft.com/office/drawing/2014/main" id="{AE5985B0-ADC6-52F8-C393-C5189E6A0D82}"/>
              </a:ext>
            </a:extLst>
          </p:cNvPr>
          <p:cNvSpPr txBox="1">
            <a:spLocks/>
          </p:cNvSpPr>
          <p:nvPr/>
        </p:nvSpPr>
        <p:spPr>
          <a:xfrm>
            <a:off x="5068278" y="323959"/>
            <a:ext cx="2062051" cy="4422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zh-CN" altLang="en-US"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产品介绍</a:t>
            </a:r>
            <a:endParaRPr kumimoji="1" lang="zh-CN" altLang="en-US" sz="2800" b="1"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Medium" panose="020B0600000000000000" pitchFamily="34" charset="-122"/>
              <a:ea typeface="思源黑体 CN Medium" panose="020B0600000000000000" pitchFamily="34" charset="-122"/>
              <a:cs typeface="+mn-cs"/>
            </a:endParaRPr>
          </a:p>
        </p:txBody>
      </p:sp>
      <p:grpSp>
        <p:nvGrpSpPr>
          <p:cNvPr id="5" name="组合 4">
            <a:extLst>
              <a:ext uri="{FF2B5EF4-FFF2-40B4-BE49-F238E27FC236}">
                <a16:creationId xmlns:a16="http://schemas.microsoft.com/office/drawing/2014/main" id="{7D3CE197-F102-3E1D-1442-384D89722628}"/>
              </a:ext>
            </a:extLst>
          </p:cNvPr>
          <p:cNvGrpSpPr/>
          <p:nvPr/>
        </p:nvGrpSpPr>
        <p:grpSpPr>
          <a:xfrm>
            <a:off x="1100796" y="2109834"/>
            <a:ext cx="9990407" cy="2178258"/>
            <a:chOff x="1279922" y="2603395"/>
            <a:chExt cx="9990407" cy="2178258"/>
          </a:xfrm>
        </p:grpSpPr>
        <p:grpSp>
          <p:nvGrpSpPr>
            <p:cNvPr id="2" name="组合 1">
              <a:extLst>
                <a:ext uri="{FF2B5EF4-FFF2-40B4-BE49-F238E27FC236}">
                  <a16:creationId xmlns:a16="http://schemas.microsoft.com/office/drawing/2014/main" id="{806C89A2-93D8-3144-3B89-6A2DC39EC724}"/>
                </a:ext>
              </a:extLst>
            </p:cNvPr>
            <p:cNvGrpSpPr/>
            <p:nvPr/>
          </p:nvGrpSpPr>
          <p:grpSpPr>
            <a:xfrm>
              <a:off x="1279922" y="2603395"/>
              <a:ext cx="3007360" cy="2178258"/>
              <a:chOff x="2046111" y="2894789"/>
              <a:chExt cx="3007360" cy="2178258"/>
            </a:xfrm>
          </p:grpSpPr>
          <p:sp>
            <p:nvSpPr>
              <p:cNvPr id="92" name="椭圆 91">
                <a:extLst>
                  <a:ext uri="{FF2B5EF4-FFF2-40B4-BE49-F238E27FC236}">
                    <a16:creationId xmlns:a16="http://schemas.microsoft.com/office/drawing/2014/main" id="{F643D039-E258-AB78-0340-D948F3AC6D16}"/>
                  </a:ext>
                </a:extLst>
              </p:cNvPr>
              <p:cNvSpPr/>
              <p:nvPr/>
            </p:nvSpPr>
            <p:spPr>
              <a:xfrm>
                <a:off x="2046111" y="4049391"/>
                <a:ext cx="3007360" cy="1023656"/>
              </a:xfrm>
              <a:prstGeom prst="ellipse">
                <a:avLst/>
              </a:prstGeom>
              <a:gradFill flip="none" rotWithShape="1">
                <a:gsLst>
                  <a:gs pos="0">
                    <a:schemeClr val="accent6"/>
                  </a:gs>
                  <a:gs pos="100000">
                    <a:schemeClr val="accent6">
                      <a:alpha val="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useBgFill="1">
            <p:nvSpPr>
              <p:cNvPr id="93" name="椭圆 92">
                <a:extLst>
                  <a:ext uri="{FF2B5EF4-FFF2-40B4-BE49-F238E27FC236}">
                    <a16:creationId xmlns:a16="http://schemas.microsoft.com/office/drawing/2014/main" id="{6AD8F715-EF86-ADB9-C94C-5C023952D860}"/>
                  </a:ext>
                </a:extLst>
              </p:cNvPr>
              <p:cNvSpPr/>
              <p:nvPr/>
            </p:nvSpPr>
            <p:spPr>
              <a:xfrm>
                <a:off x="2792951" y="4262909"/>
                <a:ext cx="1513680" cy="515232"/>
              </a:xfrm>
              <a:prstGeom prst="ellipse">
                <a:avLst/>
              </a:prstGeom>
              <a:ln>
                <a:noFill/>
              </a:ln>
              <a:effectLst>
                <a:innerShdw blurRad="1016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p:nvSpPr>
              <p:cNvPr id="94" name="椭圆 93">
                <a:extLst>
                  <a:ext uri="{FF2B5EF4-FFF2-40B4-BE49-F238E27FC236}">
                    <a16:creationId xmlns:a16="http://schemas.microsoft.com/office/drawing/2014/main" id="{7F85CCE5-DE5C-50B0-EDD2-AAB001A41F04}"/>
                  </a:ext>
                </a:extLst>
              </p:cNvPr>
              <p:cNvSpPr/>
              <p:nvPr/>
            </p:nvSpPr>
            <p:spPr>
              <a:xfrm>
                <a:off x="2792951" y="4257353"/>
                <a:ext cx="1513680" cy="515232"/>
              </a:xfrm>
              <a:prstGeom prst="ellipse">
                <a:avLst/>
              </a:prstGeom>
              <a:gradFill flip="none" rotWithShape="1">
                <a:gsLst>
                  <a:gs pos="0">
                    <a:schemeClr val="accent6"/>
                  </a:gs>
                  <a:gs pos="100000">
                    <a:schemeClr val="accent6">
                      <a:alpha val="54000"/>
                    </a:schemeClr>
                  </a:gs>
                </a:gsLst>
                <a:path path="circle">
                  <a:fillToRect l="50000" t="50000" r="50000" b="50000"/>
                </a:path>
                <a:tileRect/>
              </a:gradFill>
              <a:ln w="6350">
                <a:gradFill>
                  <a:gsLst>
                    <a:gs pos="0">
                      <a:schemeClr val="accent6"/>
                    </a:gs>
                    <a:gs pos="100000">
                      <a:schemeClr val="accent6"/>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p:nvSpPr>
              <p:cNvPr id="95" name="梯形 94">
                <a:extLst>
                  <a:ext uri="{FF2B5EF4-FFF2-40B4-BE49-F238E27FC236}">
                    <a16:creationId xmlns:a16="http://schemas.microsoft.com/office/drawing/2014/main" id="{A9B1DAF2-ECCC-01A7-DDBF-1632F28B698E}"/>
                  </a:ext>
                </a:extLst>
              </p:cNvPr>
              <p:cNvSpPr/>
              <p:nvPr/>
            </p:nvSpPr>
            <p:spPr>
              <a:xfrm rot="10800000">
                <a:off x="2379162" y="2894789"/>
                <a:ext cx="2341258" cy="1567440"/>
              </a:xfrm>
              <a:prstGeom prst="trapezoid">
                <a:avLst>
                  <a:gd name="adj" fmla="val 26845"/>
                </a:avLst>
              </a:prstGeom>
              <a:gradFill flip="none" rotWithShape="1">
                <a:gsLst>
                  <a:gs pos="0">
                    <a:schemeClr val="accent6">
                      <a:alpha val="0"/>
                    </a:schemeClr>
                  </a:gs>
                  <a:gs pos="100000">
                    <a:schemeClr val="accent6">
                      <a:alpha val="0"/>
                    </a:schemeClr>
                  </a:gs>
                  <a:gs pos="59000">
                    <a:schemeClr val="accent6">
                      <a:alpha val="25000"/>
                    </a:schemeClr>
                  </a:gs>
                  <a:gs pos="24000">
                    <a:schemeClr val="accent6">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grpSp>
        <p:grpSp>
          <p:nvGrpSpPr>
            <p:cNvPr id="100" name="组合 99">
              <a:extLst>
                <a:ext uri="{FF2B5EF4-FFF2-40B4-BE49-F238E27FC236}">
                  <a16:creationId xmlns:a16="http://schemas.microsoft.com/office/drawing/2014/main" id="{0A760789-3690-C46C-1B71-50604D5E74C7}"/>
                </a:ext>
              </a:extLst>
            </p:cNvPr>
            <p:cNvGrpSpPr/>
            <p:nvPr/>
          </p:nvGrpSpPr>
          <p:grpSpPr>
            <a:xfrm>
              <a:off x="4841820" y="2603395"/>
              <a:ext cx="3007360" cy="2178258"/>
              <a:chOff x="2046111" y="2894789"/>
              <a:chExt cx="3007360" cy="2178258"/>
            </a:xfrm>
          </p:grpSpPr>
          <p:sp useBgFill="1">
            <p:nvSpPr>
              <p:cNvPr id="104" name="椭圆 103">
                <a:extLst>
                  <a:ext uri="{FF2B5EF4-FFF2-40B4-BE49-F238E27FC236}">
                    <a16:creationId xmlns:a16="http://schemas.microsoft.com/office/drawing/2014/main" id="{647F09DA-F5B7-7369-9103-C5A4B149246E}"/>
                  </a:ext>
                </a:extLst>
              </p:cNvPr>
              <p:cNvSpPr/>
              <p:nvPr/>
            </p:nvSpPr>
            <p:spPr>
              <a:xfrm>
                <a:off x="2046111" y="4049391"/>
                <a:ext cx="3007360" cy="1023656"/>
              </a:xfrm>
              <a:prstGeom prst="ellipse">
                <a:avLst/>
              </a:prstGeom>
              <a:ln>
                <a:noFill/>
              </a:ln>
              <a:effectLst>
                <a:innerShdw blurRad="2413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useBgFill="1">
            <p:nvSpPr>
              <p:cNvPr id="105" name="椭圆 104">
                <a:extLst>
                  <a:ext uri="{FF2B5EF4-FFF2-40B4-BE49-F238E27FC236}">
                    <a16:creationId xmlns:a16="http://schemas.microsoft.com/office/drawing/2014/main" id="{C92C555B-6AC8-024A-3250-2AA7035C4391}"/>
                  </a:ext>
                </a:extLst>
              </p:cNvPr>
              <p:cNvSpPr/>
              <p:nvPr/>
            </p:nvSpPr>
            <p:spPr>
              <a:xfrm>
                <a:off x="2792951" y="4262909"/>
                <a:ext cx="1513680" cy="515232"/>
              </a:xfrm>
              <a:prstGeom prst="ellipse">
                <a:avLst/>
              </a:prstGeom>
              <a:ln>
                <a:noFill/>
              </a:ln>
              <a:effectLst>
                <a:innerShdw blurRad="1016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p:nvSpPr>
              <p:cNvPr id="112" name="椭圆 111">
                <a:extLst>
                  <a:ext uri="{FF2B5EF4-FFF2-40B4-BE49-F238E27FC236}">
                    <a16:creationId xmlns:a16="http://schemas.microsoft.com/office/drawing/2014/main" id="{BA62AA8C-D1F9-9363-811B-CC66B9897F9C}"/>
                  </a:ext>
                </a:extLst>
              </p:cNvPr>
              <p:cNvSpPr/>
              <p:nvPr/>
            </p:nvSpPr>
            <p:spPr>
              <a:xfrm>
                <a:off x="2792951" y="4264973"/>
                <a:ext cx="1513680" cy="515232"/>
              </a:xfrm>
              <a:prstGeom prst="ellipse">
                <a:avLst/>
              </a:prstGeom>
              <a:gradFill>
                <a:gsLst>
                  <a:gs pos="8000">
                    <a:schemeClr val="accent6">
                      <a:alpha val="0"/>
                    </a:schemeClr>
                  </a:gs>
                  <a:gs pos="100000">
                    <a:schemeClr val="accent6">
                      <a:alpha val="22000"/>
                    </a:schemeClr>
                  </a:gs>
                </a:gsLst>
                <a:lin ang="5400000" scaled="1"/>
              </a:gradFill>
              <a:ln w="6350">
                <a:gradFill>
                  <a:gsLst>
                    <a:gs pos="0">
                      <a:schemeClr val="accent6">
                        <a:alpha val="0"/>
                      </a:schemeClr>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p:nvSpPr>
              <p:cNvPr id="113" name="梯形 112">
                <a:extLst>
                  <a:ext uri="{FF2B5EF4-FFF2-40B4-BE49-F238E27FC236}">
                    <a16:creationId xmlns:a16="http://schemas.microsoft.com/office/drawing/2014/main" id="{F959308F-0584-C7FA-3223-5C963DF59A02}"/>
                  </a:ext>
                </a:extLst>
              </p:cNvPr>
              <p:cNvSpPr/>
              <p:nvPr/>
            </p:nvSpPr>
            <p:spPr>
              <a:xfrm rot="10800000">
                <a:off x="2379162" y="2894789"/>
                <a:ext cx="2341258" cy="1567440"/>
              </a:xfrm>
              <a:prstGeom prst="trapezoid">
                <a:avLst>
                  <a:gd name="adj" fmla="val 26845"/>
                </a:avLst>
              </a:prstGeom>
              <a:gradFill flip="none" rotWithShape="1">
                <a:gsLst>
                  <a:gs pos="0">
                    <a:schemeClr val="accent6">
                      <a:alpha val="0"/>
                    </a:schemeClr>
                  </a:gs>
                  <a:gs pos="100000">
                    <a:schemeClr val="accent6">
                      <a:alpha val="0"/>
                    </a:schemeClr>
                  </a:gs>
                  <a:gs pos="59000">
                    <a:schemeClr val="accent6">
                      <a:alpha val="25000"/>
                    </a:schemeClr>
                  </a:gs>
                  <a:gs pos="24000">
                    <a:schemeClr val="accent6">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grpSp>
        <p:grpSp>
          <p:nvGrpSpPr>
            <p:cNvPr id="114" name="组合 113">
              <a:extLst>
                <a:ext uri="{FF2B5EF4-FFF2-40B4-BE49-F238E27FC236}">
                  <a16:creationId xmlns:a16="http://schemas.microsoft.com/office/drawing/2014/main" id="{6A5A9677-B438-5D11-E687-70CA3ABA06C7}"/>
                </a:ext>
              </a:extLst>
            </p:cNvPr>
            <p:cNvGrpSpPr/>
            <p:nvPr/>
          </p:nvGrpSpPr>
          <p:grpSpPr>
            <a:xfrm>
              <a:off x="8262969" y="2603395"/>
              <a:ext cx="3007360" cy="2178258"/>
              <a:chOff x="2046111" y="2894789"/>
              <a:chExt cx="3007360" cy="2178258"/>
            </a:xfrm>
          </p:grpSpPr>
          <p:sp useBgFill="1">
            <p:nvSpPr>
              <p:cNvPr id="115" name="椭圆 114">
                <a:extLst>
                  <a:ext uri="{FF2B5EF4-FFF2-40B4-BE49-F238E27FC236}">
                    <a16:creationId xmlns:a16="http://schemas.microsoft.com/office/drawing/2014/main" id="{BE716CC0-7725-EA78-02FB-1E2CE7BB2A65}"/>
                  </a:ext>
                </a:extLst>
              </p:cNvPr>
              <p:cNvSpPr/>
              <p:nvPr/>
            </p:nvSpPr>
            <p:spPr>
              <a:xfrm>
                <a:off x="2046111" y="4049391"/>
                <a:ext cx="3007360" cy="1023656"/>
              </a:xfrm>
              <a:prstGeom prst="ellipse">
                <a:avLst/>
              </a:prstGeom>
              <a:ln>
                <a:noFill/>
              </a:ln>
              <a:effectLst>
                <a:innerShdw blurRad="2413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useBgFill="1">
            <p:nvSpPr>
              <p:cNvPr id="116" name="椭圆 115">
                <a:extLst>
                  <a:ext uri="{FF2B5EF4-FFF2-40B4-BE49-F238E27FC236}">
                    <a16:creationId xmlns:a16="http://schemas.microsoft.com/office/drawing/2014/main" id="{2450F621-F54A-0EF5-3CF2-60ACB7AE26FF}"/>
                  </a:ext>
                </a:extLst>
              </p:cNvPr>
              <p:cNvSpPr/>
              <p:nvPr/>
            </p:nvSpPr>
            <p:spPr>
              <a:xfrm>
                <a:off x="2792951" y="4262909"/>
                <a:ext cx="1513680" cy="515232"/>
              </a:xfrm>
              <a:prstGeom prst="ellipse">
                <a:avLst/>
              </a:prstGeom>
              <a:ln>
                <a:noFill/>
              </a:ln>
              <a:effectLst>
                <a:innerShdw blurRad="101600">
                  <a:schemeClr val="accent6"/>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p:nvSpPr>
              <p:cNvPr id="117" name="椭圆 116">
                <a:extLst>
                  <a:ext uri="{FF2B5EF4-FFF2-40B4-BE49-F238E27FC236}">
                    <a16:creationId xmlns:a16="http://schemas.microsoft.com/office/drawing/2014/main" id="{3F4C2095-9207-875A-93E7-A1D1EEED66E4}"/>
                  </a:ext>
                </a:extLst>
              </p:cNvPr>
              <p:cNvSpPr/>
              <p:nvPr/>
            </p:nvSpPr>
            <p:spPr>
              <a:xfrm>
                <a:off x="2792951" y="4264973"/>
                <a:ext cx="1513680" cy="515232"/>
              </a:xfrm>
              <a:prstGeom prst="ellipse">
                <a:avLst/>
              </a:prstGeom>
              <a:gradFill>
                <a:gsLst>
                  <a:gs pos="8000">
                    <a:schemeClr val="accent6">
                      <a:alpha val="0"/>
                    </a:schemeClr>
                  </a:gs>
                  <a:gs pos="100000">
                    <a:schemeClr val="accent6">
                      <a:alpha val="22000"/>
                    </a:schemeClr>
                  </a:gs>
                </a:gsLst>
                <a:lin ang="5400000" scaled="1"/>
              </a:gradFill>
              <a:ln w="6350">
                <a:gradFill>
                  <a:gsLst>
                    <a:gs pos="0">
                      <a:schemeClr val="accent6">
                        <a:alpha val="0"/>
                      </a:schemeClr>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sp>
            <p:nvSpPr>
              <p:cNvPr id="118" name="梯形 117">
                <a:extLst>
                  <a:ext uri="{FF2B5EF4-FFF2-40B4-BE49-F238E27FC236}">
                    <a16:creationId xmlns:a16="http://schemas.microsoft.com/office/drawing/2014/main" id="{B9DB3DA4-2744-F429-2191-3C42F5F4891F}"/>
                  </a:ext>
                </a:extLst>
              </p:cNvPr>
              <p:cNvSpPr/>
              <p:nvPr/>
            </p:nvSpPr>
            <p:spPr>
              <a:xfrm rot="10800000">
                <a:off x="2379162" y="2894789"/>
                <a:ext cx="2341258" cy="1567440"/>
              </a:xfrm>
              <a:prstGeom prst="trapezoid">
                <a:avLst>
                  <a:gd name="adj" fmla="val 26845"/>
                </a:avLst>
              </a:prstGeom>
              <a:gradFill flip="none" rotWithShape="1">
                <a:gsLst>
                  <a:gs pos="0">
                    <a:schemeClr val="accent6">
                      <a:alpha val="0"/>
                    </a:schemeClr>
                  </a:gs>
                  <a:gs pos="100000">
                    <a:schemeClr val="accent6">
                      <a:alpha val="0"/>
                    </a:schemeClr>
                  </a:gs>
                  <a:gs pos="59000">
                    <a:schemeClr val="accent6">
                      <a:alpha val="25000"/>
                    </a:schemeClr>
                  </a:gs>
                  <a:gs pos="24000">
                    <a:schemeClr val="accent6">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微软雅黑 Light"/>
                  <a:cs typeface="+mn-cs"/>
                </a:endParaRPr>
              </a:p>
            </p:txBody>
          </p:sp>
        </p:grpSp>
      </p:grpSp>
      <p:sp>
        <p:nvSpPr>
          <p:cNvPr id="119" name="文本框 118">
            <a:extLst>
              <a:ext uri="{FF2B5EF4-FFF2-40B4-BE49-F238E27FC236}">
                <a16:creationId xmlns:a16="http://schemas.microsoft.com/office/drawing/2014/main" id="{9A865FE4-A485-6927-6DDC-8E39D6D3F82C}"/>
              </a:ext>
            </a:extLst>
          </p:cNvPr>
          <p:cNvSpPr txBox="1"/>
          <p:nvPr/>
        </p:nvSpPr>
        <p:spPr>
          <a:xfrm>
            <a:off x="1606136" y="4940423"/>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20" name="文本框 119">
            <a:extLst>
              <a:ext uri="{FF2B5EF4-FFF2-40B4-BE49-F238E27FC236}">
                <a16:creationId xmlns:a16="http://schemas.microsoft.com/office/drawing/2014/main" id="{98448E52-6B77-DA79-677B-21F2E4751C40}"/>
              </a:ext>
            </a:extLst>
          </p:cNvPr>
          <p:cNvSpPr txBox="1"/>
          <p:nvPr/>
        </p:nvSpPr>
        <p:spPr>
          <a:xfrm>
            <a:off x="2069948" y="4536574"/>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产品名称</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22" name="文本框 121">
            <a:extLst>
              <a:ext uri="{FF2B5EF4-FFF2-40B4-BE49-F238E27FC236}">
                <a16:creationId xmlns:a16="http://schemas.microsoft.com/office/drawing/2014/main" id="{161ECE33-981B-ECF7-991A-9AA13E90FB86}"/>
              </a:ext>
            </a:extLst>
          </p:cNvPr>
          <p:cNvSpPr txBox="1"/>
          <p:nvPr/>
        </p:nvSpPr>
        <p:spPr>
          <a:xfrm>
            <a:off x="5190547" y="4940423"/>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23" name="文本框 122">
            <a:extLst>
              <a:ext uri="{FF2B5EF4-FFF2-40B4-BE49-F238E27FC236}">
                <a16:creationId xmlns:a16="http://schemas.microsoft.com/office/drawing/2014/main" id="{C142F8D8-D3F8-6265-544D-A22CAB9CB8F8}"/>
              </a:ext>
            </a:extLst>
          </p:cNvPr>
          <p:cNvSpPr txBox="1"/>
          <p:nvPr/>
        </p:nvSpPr>
        <p:spPr>
          <a:xfrm>
            <a:off x="5654359" y="4536574"/>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产品名称</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125" name="文本框 124">
            <a:extLst>
              <a:ext uri="{FF2B5EF4-FFF2-40B4-BE49-F238E27FC236}">
                <a16:creationId xmlns:a16="http://schemas.microsoft.com/office/drawing/2014/main" id="{78DB3FF8-8FD5-A6B9-D62C-4C9CF3143993}"/>
              </a:ext>
            </a:extLst>
          </p:cNvPr>
          <p:cNvSpPr txBox="1"/>
          <p:nvPr/>
        </p:nvSpPr>
        <p:spPr>
          <a:xfrm>
            <a:off x="8600956" y="4940423"/>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26" name="文本框 125">
            <a:extLst>
              <a:ext uri="{FF2B5EF4-FFF2-40B4-BE49-F238E27FC236}">
                <a16:creationId xmlns:a16="http://schemas.microsoft.com/office/drawing/2014/main" id="{5884FC61-068F-EB14-BF70-52B6667E7F5C}"/>
              </a:ext>
            </a:extLst>
          </p:cNvPr>
          <p:cNvSpPr txBox="1"/>
          <p:nvPr/>
        </p:nvSpPr>
        <p:spPr>
          <a:xfrm>
            <a:off x="9064768" y="4536574"/>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产品名称</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pic>
        <p:nvPicPr>
          <p:cNvPr id="16" name="图片 15">
            <a:extLst>
              <a:ext uri="{FF2B5EF4-FFF2-40B4-BE49-F238E27FC236}">
                <a16:creationId xmlns:a16="http://schemas.microsoft.com/office/drawing/2014/main" id="{315219C3-E8E6-82D5-C6DB-F77DD6CCFD39}"/>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8734000" y="1841186"/>
            <a:ext cx="1714098" cy="1714098"/>
          </a:xfrm>
          <a:prstGeom prst="rect">
            <a:avLst/>
          </a:prstGeom>
        </p:spPr>
      </p:pic>
      <p:pic>
        <p:nvPicPr>
          <p:cNvPr id="18" name="图片 17">
            <a:extLst>
              <a:ext uri="{FF2B5EF4-FFF2-40B4-BE49-F238E27FC236}">
                <a16:creationId xmlns:a16="http://schemas.microsoft.com/office/drawing/2014/main" id="{267FBC07-8643-53D0-DB70-CA7E51CDEDD3}"/>
              </a:ext>
            </a:extLst>
          </p:cNvPr>
          <p:cNvPicPr>
            <a:picLocks noChangeAspect="1"/>
          </p:cNvPicPr>
          <p:nvPr/>
        </p:nvPicPr>
        <p:blipFill>
          <a:blip r:embed="rId3" cstate="screen">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5450896" y="2297714"/>
            <a:ext cx="1290208" cy="860139"/>
          </a:xfrm>
          <a:prstGeom prst="rect">
            <a:avLst/>
          </a:prstGeom>
        </p:spPr>
      </p:pic>
      <p:pic>
        <p:nvPicPr>
          <p:cNvPr id="127" name="图片 126">
            <a:extLst>
              <a:ext uri="{FF2B5EF4-FFF2-40B4-BE49-F238E27FC236}">
                <a16:creationId xmlns:a16="http://schemas.microsoft.com/office/drawing/2014/main" id="{741AB563-3484-ECA3-10C9-29023BA26658}"/>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flipH="1">
            <a:off x="1743904" y="1821227"/>
            <a:ext cx="1714098" cy="1714098"/>
          </a:xfrm>
          <a:prstGeom prst="rect">
            <a:avLst/>
          </a:prstGeom>
        </p:spPr>
      </p:pic>
    </p:spTree>
    <p:extLst>
      <p:ext uri="{BB962C8B-B14F-4D97-AF65-F5344CB8AC3E}">
        <p14:creationId xmlns:p14="http://schemas.microsoft.com/office/powerpoint/2010/main" val="2947134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ECFF5D79-5008-8C63-0F07-2126919EDE4C}"/>
              </a:ext>
            </a:extLst>
          </p:cNvPr>
          <p:cNvSpPr/>
          <p:nvPr/>
        </p:nvSpPr>
        <p:spPr>
          <a:xfrm>
            <a:off x="637508" y="1847366"/>
            <a:ext cx="10960131" cy="4640676"/>
          </a:xfrm>
          <a:prstGeom prst="roundRect">
            <a:avLst>
              <a:gd name="adj" fmla="val 2766"/>
            </a:avLst>
          </a:prstGeom>
          <a:noFill/>
          <a:ln>
            <a:gradFill>
              <a:gsLst>
                <a:gs pos="0">
                  <a:schemeClr val="accent6"/>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715" name="组合 714">
            <a:extLst>
              <a:ext uri="{FF2B5EF4-FFF2-40B4-BE49-F238E27FC236}">
                <a16:creationId xmlns:a16="http://schemas.microsoft.com/office/drawing/2014/main" id="{D4A1429E-2B73-A583-8489-15AD85E7147A}"/>
              </a:ext>
            </a:extLst>
          </p:cNvPr>
          <p:cNvGrpSpPr/>
          <p:nvPr/>
        </p:nvGrpSpPr>
        <p:grpSpPr>
          <a:xfrm>
            <a:off x="666877" y="6500813"/>
            <a:ext cx="1779588" cy="90488"/>
            <a:chOff x="7291388" y="6621463"/>
            <a:chExt cx="1779588" cy="90488"/>
          </a:xfrm>
          <a:gradFill>
            <a:gsLst>
              <a:gs pos="100000">
                <a:schemeClr val="accent3">
                  <a:lumMod val="60000"/>
                  <a:lumOff val="40000"/>
                </a:schemeClr>
              </a:gs>
              <a:gs pos="0">
                <a:schemeClr val="bg1"/>
              </a:gs>
            </a:gsLst>
            <a:lin ang="5400000" scaled="0"/>
          </a:gradFill>
        </p:grpSpPr>
        <p:sp>
          <p:nvSpPr>
            <p:cNvPr id="708" name="Freeform 583">
              <a:extLst>
                <a:ext uri="{FF2B5EF4-FFF2-40B4-BE49-F238E27FC236}">
                  <a16:creationId xmlns:a16="http://schemas.microsoft.com/office/drawing/2014/main" id="{ECC78583-A6C8-4E86-B7C2-42DF73E20584}"/>
                </a:ext>
              </a:extLst>
            </p:cNvPr>
            <p:cNvSpPr>
              <a:spLocks noEditPoints="1"/>
            </p:cNvSpPr>
            <p:nvPr/>
          </p:nvSpPr>
          <p:spPr bwMode="auto">
            <a:xfrm>
              <a:off x="8969376"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9" name="Freeform 584">
              <a:extLst>
                <a:ext uri="{FF2B5EF4-FFF2-40B4-BE49-F238E27FC236}">
                  <a16:creationId xmlns:a16="http://schemas.microsoft.com/office/drawing/2014/main" id="{F8A5E0F7-B930-1220-2B3C-34929503A626}"/>
                </a:ext>
              </a:extLst>
            </p:cNvPr>
            <p:cNvSpPr>
              <a:spLocks noEditPoints="1"/>
            </p:cNvSpPr>
            <p:nvPr/>
          </p:nvSpPr>
          <p:spPr bwMode="auto">
            <a:xfrm>
              <a:off x="8686801" y="6621463"/>
              <a:ext cx="100013"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0" name="Freeform 585">
              <a:extLst>
                <a:ext uri="{FF2B5EF4-FFF2-40B4-BE49-F238E27FC236}">
                  <a16:creationId xmlns:a16="http://schemas.microsoft.com/office/drawing/2014/main" id="{3C929DF3-01FA-E252-54A8-BDAC5E89222D}"/>
                </a:ext>
              </a:extLst>
            </p:cNvPr>
            <p:cNvSpPr>
              <a:spLocks noEditPoints="1"/>
            </p:cNvSpPr>
            <p:nvPr/>
          </p:nvSpPr>
          <p:spPr bwMode="auto">
            <a:xfrm>
              <a:off x="8413751"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1" name="Freeform 586">
              <a:extLst>
                <a:ext uri="{FF2B5EF4-FFF2-40B4-BE49-F238E27FC236}">
                  <a16:creationId xmlns:a16="http://schemas.microsoft.com/office/drawing/2014/main" id="{B5AEB98B-CCD0-C7B2-1111-33DF6CC41EB8}"/>
                </a:ext>
              </a:extLst>
            </p:cNvPr>
            <p:cNvSpPr>
              <a:spLocks noEditPoints="1"/>
            </p:cNvSpPr>
            <p:nvPr/>
          </p:nvSpPr>
          <p:spPr bwMode="auto">
            <a:xfrm>
              <a:off x="8131176"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2" name="Freeform 587">
              <a:extLst>
                <a:ext uri="{FF2B5EF4-FFF2-40B4-BE49-F238E27FC236}">
                  <a16:creationId xmlns:a16="http://schemas.microsoft.com/office/drawing/2014/main" id="{7E011451-4A09-2CFD-768F-9DB8E5AEEECD}"/>
                </a:ext>
              </a:extLst>
            </p:cNvPr>
            <p:cNvSpPr>
              <a:spLocks noEditPoints="1"/>
            </p:cNvSpPr>
            <p:nvPr/>
          </p:nvSpPr>
          <p:spPr bwMode="auto">
            <a:xfrm>
              <a:off x="7847013"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3" name="Freeform 588">
              <a:extLst>
                <a:ext uri="{FF2B5EF4-FFF2-40B4-BE49-F238E27FC236}">
                  <a16:creationId xmlns:a16="http://schemas.microsoft.com/office/drawing/2014/main" id="{56524068-F457-2330-68EF-BC4B5FBF757C}"/>
                </a:ext>
              </a:extLst>
            </p:cNvPr>
            <p:cNvSpPr>
              <a:spLocks noEditPoints="1"/>
            </p:cNvSpPr>
            <p:nvPr/>
          </p:nvSpPr>
          <p:spPr bwMode="auto">
            <a:xfrm>
              <a:off x="7573963" y="6621463"/>
              <a:ext cx="92075"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4" name="Freeform 589">
              <a:extLst>
                <a:ext uri="{FF2B5EF4-FFF2-40B4-BE49-F238E27FC236}">
                  <a16:creationId xmlns:a16="http://schemas.microsoft.com/office/drawing/2014/main" id="{A7F32177-A281-600B-FB4B-8B49E6BE3EB8}"/>
                </a:ext>
              </a:extLst>
            </p:cNvPr>
            <p:cNvSpPr>
              <a:spLocks noEditPoints="1"/>
            </p:cNvSpPr>
            <p:nvPr/>
          </p:nvSpPr>
          <p:spPr bwMode="auto">
            <a:xfrm>
              <a:off x="7291388"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10" name="组合 9">
            <a:extLst>
              <a:ext uri="{FF2B5EF4-FFF2-40B4-BE49-F238E27FC236}">
                <a16:creationId xmlns:a16="http://schemas.microsoft.com/office/drawing/2014/main" id="{E7CA8760-730A-D342-825E-610F6A4821A4}"/>
              </a:ext>
            </a:extLst>
          </p:cNvPr>
          <p:cNvGrpSpPr/>
          <p:nvPr/>
        </p:nvGrpSpPr>
        <p:grpSpPr>
          <a:xfrm>
            <a:off x="3136110" y="413261"/>
            <a:ext cx="2026920" cy="266796"/>
            <a:chOff x="3169920" y="495607"/>
            <a:chExt cx="2026920" cy="266796"/>
          </a:xfrm>
        </p:grpSpPr>
        <p:cxnSp>
          <p:nvCxnSpPr>
            <p:cNvPr id="9" name="直接连接符 8">
              <a:extLst>
                <a:ext uri="{FF2B5EF4-FFF2-40B4-BE49-F238E27FC236}">
                  <a16:creationId xmlns:a16="http://schemas.microsoft.com/office/drawing/2014/main" id="{A4699849-40DA-DB67-6EBB-CA6AB9296AF5}"/>
                </a:ext>
              </a:extLst>
            </p:cNvPr>
            <p:cNvCxnSpPr/>
            <p:nvPr/>
          </p:nvCxnSpPr>
          <p:spPr>
            <a:xfrm>
              <a:off x="3169920" y="629005"/>
              <a:ext cx="2026920" cy="0"/>
            </a:xfrm>
            <a:prstGeom prst="line">
              <a:avLst/>
            </a:prstGeom>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星形: 四角 6">
              <a:extLst>
                <a:ext uri="{FF2B5EF4-FFF2-40B4-BE49-F238E27FC236}">
                  <a16:creationId xmlns:a16="http://schemas.microsoft.com/office/drawing/2014/main" id="{9FB44C72-C349-36CF-7E0C-44174915A140}"/>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grpSp>
        <p:nvGrpSpPr>
          <p:cNvPr id="101" name="组合 100">
            <a:extLst>
              <a:ext uri="{FF2B5EF4-FFF2-40B4-BE49-F238E27FC236}">
                <a16:creationId xmlns:a16="http://schemas.microsoft.com/office/drawing/2014/main" id="{16F2675E-7C4E-05FC-BD81-181F0F464972}"/>
              </a:ext>
            </a:extLst>
          </p:cNvPr>
          <p:cNvGrpSpPr/>
          <p:nvPr/>
        </p:nvGrpSpPr>
        <p:grpSpPr>
          <a:xfrm flipH="1">
            <a:off x="6987935" y="413261"/>
            <a:ext cx="2026920" cy="266796"/>
            <a:chOff x="3169920" y="495607"/>
            <a:chExt cx="2026920" cy="266796"/>
          </a:xfrm>
        </p:grpSpPr>
        <p:cxnSp>
          <p:nvCxnSpPr>
            <p:cNvPr id="102" name="直接连接符 101">
              <a:extLst>
                <a:ext uri="{FF2B5EF4-FFF2-40B4-BE49-F238E27FC236}">
                  <a16:creationId xmlns:a16="http://schemas.microsoft.com/office/drawing/2014/main" id="{53B64010-CEAE-7D0A-BAAB-4994E2E3133B}"/>
                </a:ext>
              </a:extLst>
            </p:cNvPr>
            <p:cNvCxnSpPr/>
            <p:nvPr/>
          </p:nvCxnSpPr>
          <p:spPr>
            <a:xfrm>
              <a:off x="3169920" y="629005"/>
              <a:ext cx="2026920" cy="0"/>
            </a:xfrm>
            <a:prstGeom prst="line">
              <a:avLst/>
            </a:prstGeom>
            <a:ln>
              <a:gradFill>
                <a:gsLst>
                  <a:gs pos="0">
                    <a:schemeClr val="accent1">
                      <a:lumMod val="5000"/>
                      <a:lumOff val="95000"/>
                      <a:alpha val="20000"/>
                    </a:schemeClr>
                  </a:gs>
                  <a:gs pos="50000">
                    <a:srgbClr val="CFAEE2"/>
                  </a:gs>
                  <a:gs pos="100000">
                    <a:schemeClr val="accent3">
                      <a:lumMod val="60000"/>
                      <a:lumOff val="40000"/>
                      <a:alpha val="3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3" name="星形: 四角 102">
              <a:extLst>
                <a:ext uri="{FF2B5EF4-FFF2-40B4-BE49-F238E27FC236}">
                  <a16:creationId xmlns:a16="http://schemas.microsoft.com/office/drawing/2014/main" id="{FC7F40F0-5491-D86E-B514-E9DDCFBBD565}"/>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sp>
        <p:nvSpPr>
          <p:cNvPr id="199" name="椭圆 198">
            <a:extLst>
              <a:ext uri="{FF2B5EF4-FFF2-40B4-BE49-F238E27FC236}">
                <a16:creationId xmlns:a16="http://schemas.microsoft.com/office/drawing/2014/main" id="{232E24ED-06E6-D776-AA2C-1E6A2224871D}"/>
              </a:ext>
            </a:extLst>
          </p:cNvPr>
          <p:cNvSpPr/>
          <p:nvPr/>
        </p:nvSpPr>
        <p:spPr>
          <a:xfrm rot="2038447" flipH="1">
            <a:off x="11325667" y="6087790"/>
            <a:ext cx="1416347" cy="1473135"/>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0" name="椭圆 199">
            <a:extLst>
              <a:ext uri="{FF2B5EF4-FFF2-40B4-BE49-F238E27FC236}">
                <a16:creationId xmlns:a16="http://schemas.microsoft.com/office/drawing/2014/main" id="{5463D71F-1AFF-0612-1B89-7B316DD14DFE}"/>
              </a:ext>
            </a:extLst>
          </p:cNvPr>
          <p:cNvSpPr/>
          <p:nvPr/>
        </p:nvSpPr>
        <p:spPr>
          <a:xfrm rot="19561553">
            <a:off x="11369128" y="-1067854"/>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1" name="椭圆 200">
            <a:extLst>
              <a:ext uri="{FF2B5EF4-FFF2-40B4-BE49-F238E27FC236}">
                <a16:creationId xmlns:a16="http://schemas.microsoft.com/office/drawing/2014/main" id="{741E5332-A55E-BDC3-529A-981CFDB61934}"/>
              </a:ext>
            </a:extLst>
          </p:cNvPr>
          <p:cNvSpPr/>
          <p:nvPr/>
        </p:nvSpPr>
        <p:spPr>
          <a:xfrm rot="19561553">
            <a:off x="-525365" y="6103326"/>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3" name="椭圆 202">
            <a:extLst>
              <a:ext uri="{FF2B5EF4-FFF2-40B4-BE49-F238E27FC236}">
                <a16:creationId xmlns:a16="http://schemas.microsoft.com/office/drawing/2014/main" id="{F29BE187-48A4-DF50-1353-F93EF25C03B1}"/>
              </a:ext>
            </a:extLst>
          </p:cNvPr>
          <p:cNvSpPr/>
          <p:nvPr/>
        </p:nvSpPr>
        <p:spPr>
          <a:xfrm rot="2038447" flipH="1">
            <a:off x="-692799" y="-799187"/>
            <a:ext cx="1605834" cy="1670219"/>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5" name="文本框 204">
            <a:extLst>
              <a:ext uri="{FF2B5EF4-FFF2-40B4-BE49-F238E27FC236}">
                <a16:creationId xmlns:a16="http://schemas.microsoft.com/office/drawing/2014/main" id="{8A7CC851-C908-6769-A3B4-22E37EC08039}"/>
              </a:ext>
            </a:extLst>
          </p:cNvPr>
          <p:cNvSpPr txBox="1"/>
          <p:nvPr/>
        </p:nvSpPr>
        <p:spPr>
          <a:xfrm>
            <a:off x="4892668" y="787346"/>
            <a:ext cx="2341258" cy="1938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1400" dirty="0">
                <a:gradFill>
                  <a:gsLst>
                    <a:gs pos="0">
                      <a:schemeClr val="accent2">
                        <a:lumMod val="20000"/>
                        <a:lumOff val="80000"/>
                      </a:schemeClr>
                    </a:gs>
                    <a:gs pos="41000">
                      <a:schemeClr val="accent3">
                        <a:lumMod val="20000"/>
                        <a:lumOff val="80000"/>
                      </a:schemeClr>
                    </a:gs>
                    <a:gs pos="100000">
                      <a:schemeClr val="accent6">
                        <a:lumMod val="20000"/>
                        <a:lumOff val="80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PRODUCT INTRODUCTION</a:t>
            </a:r>
          </a:p>
        </p:txBody>
      </p:sp>
      <p:sp>
        <p:nvSpPr>
          <p:cNvPr id="206" name="副标题 2">
            <a:extLst>
              <a:ext uri="{FF2B5EF4-FFF2-40B4-BE49-F238E27FC236}">
                <a16:creationId xmlns:a16="http://schemas.microsoft.com/office/drawing/2014/main" id="{AE5985B0-ADC6-52F8-C393-C5189E6A0D82}"/>
              </a:ext>
            </a:extLst>
          </p:cNvPr>
          <p:cNvSpPr txBox="1">
            <a:spLocks/>
          </p:cNvSpPr>
          <p:nvPr/>
        </p:nvSpPr>
        <p:spPr>
          <a:xfrm>
            <a:off x="5068278" y="323959"/>
            <a:ext cx="2062051" cy="4422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zh-CN" altLang="en-US"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产品介绍</a:t>
            </a:r>
            <a:endParaRPr kumimoji="1" lang="zh-CN" altLang="en-US" sz="2800" b="1"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Medium" panose="020B0600000000000000" pitchFamily="34" charset="-122"/>
              <a:ea typeface="思源黑体 CN Medium" panose="020B0600000000000000" pitchFamily="34" charset="-122"/>
              <a:cs typeface="+mn-cs"/>
            </a:endParaRPr>
          </a:p>
        </p:txBody>
      </p:sp>
      <p:sp>
        <p:nvSpPr>
          <p:cNvPr id="3" name="椭圆 2">
            <a:extLst>
              <a:ext uri="{FF2B5EF4-FFF2-40B4-BE49-F238E27FC236}">
                <a16:creationId xmlns:a16="http://schemas.microsoft.com/office/drawing/2014/main" id="{2B2C9CE4-59B4-2F6E-6EB3-3DC713670EEE}"/>
              </a:ext>
            </a:extLst>
          </p:cNvPr>
          <p:cNvSpPr/>
          <p:nvPr/>
        </p:nvSpPr>
        <p:spPr>
          <a:xfrm>
            <a:off x="842713" y="951923"/>
            <a:ext cx="1725227" cy="1725227"/>
          </a:xfrm>
          <a:prstGeom prst="ellipse">
            <a:avLst/>
          </a:prstGeom>
          <a:blipFill dpi="0" rotWithShape="1">
            <a:blip r:embed="rId2">
              <a:duotone>
                <a:schemeClr val="accent6">
                  <a:shade val="45000"/>
                  <a:satMod val="135000"/>
                </a:schemeClr>
                <a:prstClr val="white"/>
              </a:duotone>
            </a:blip>
            <a:srcRect/>
            <a:tile tx="0" ty="0" sx="100000" sy="100000" flip="none" algn="ctr"/>
          </a:blipFill>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思源黑体 CN Light" panose="020B0300000000000000" pitchFamily="34" charset="-122"/>
            </a:endParaRPr>
          </a:p>
        </p:txBody>
      </p:sp>
      <p:sp>
        <p:nvSpPr>
          <p:cNvPr id="59" name="任意多边形: 形状 58">
            <a:extLst>
              <a:ext uri="{FF2B5EF4-FFF2-40B4-BE49-F238E27FC236}">
                <a16:creationId xmlns:a16="http://schemas.microsoft.com/office/drawing/2014/main" id="{B1B6AFFA-1D54-95F0-C33C-D66C0E960DBC}"/>
              </a:ext>
            </a:extLst>
          </p:cNvPr>
          <p:cNvSpPr/>
          <p:nvPr/>
        </p:nvSpPr>
        <p:spPr>
          <a:xfrm>
            <a:off x="2636322" y="1275533"/>
            <a:ext cx="7102038" cy="1078006"/>
          </a:xfrm>
          <a:custGeom>
            <a:avLst/>
            <a:gdLst>
              <a:gd name="connsiteX0" fmla="*/ 554753 w 7368737"/>
              <a:gd name="connsiteY0" fmla="*/ 0 h 1078006"/>
              <a:gd name="connsiteX1" fmla="*/ 6960464 w 7368737"/>
              <a:gd name="connsiteY1" fmla="*/ 0 h 1078006"/>
              <a:gd name="connsiteX2" fmla="*/ 7368737 w 7368737"/>
              <a:gd name="connsiteY2" fmla="*/ 408273 h 1078006"/>
              <a:gd name="connsiteX3" fmla="*/ 7368737 w 7368737"/>
              <a:gd name="connsiteY3" fmla="*/ 669733 h 1078006"/>
              <a:gd name="connsiteX4" fmla="*/ 6960464 w 7368737"/>
              <a:gd name="connsiteY4" fmla="*/ 1078006 h 1078006"/>
              <a:gd name="connsiteX5" fmla="*/ 554753 w 7368737"/>
              <a:gd name="connsiteY5" fmla="*/ 1078006 h 1078006"/>
              <a:gd name="connsiteX6" fmla="*/ 395835 w 7368737"/>
              <a:gd name="connsiteY6" fmla="*/ 1045922 h 1078006"/>
              <a:gd name="connsiteX7" fmla="*/ 350819 w 7368737"/>
              <a:gd name="connsiteY7" fmla="*/ 1021488 h 1078006"/>
              <a:gd name="connsiteX8" fmla="*/ 347484 w 7368737"/>
              <a:gd name="connsiteY8" fmla="*/ 1022897 h 1078006"/>
              <a:gd name="connsiteX9" fmla="*/ 9513 w 7368737"/>
              <a:gd name="connsiteY9" fmla="*/ 980641 h 1078006"/>
              <a:gd name="connsiteX10" fmla="*/ 2181 w 7368737"/>
              <a:gd name="connsiteY10" fmla="*/ 963358 h 1078006"/>
              <a:gd name="connsiteX11" fmla="*/ 162619 w 7368737"/>
              <a:gd name="connsiteY11" fmla="*/ 749669 h 1078006"/>
              <a:gd name="connsiteX12" fmla="*/ 146480 w 7368737"/>
              <a:gd name="connsiteY12" fmla="*/ 669733 h 1078006"/>
              <a:gd name="connsiteX13" fmla="*/ 146480 w 7368737"/>
              <a:gd name="connsiteY13" fmla="*/ 408273 h 1078006"/>
              <a:gd name="connsiteX14" fmla="*/ 554753 w 7368737"/>
              <a:gd name="connsiteY14" fmla="*/ 0 h 107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68737" h="1078006">
                <a:moveTo>
                  <a:pt x="554753" y="0"/>
                </a:moveTo>
                <a:lnTo>
                  <a:pt x="6960464" y="0"/>
                </a:lnTo>
                <a:cubicBezTo>
                  <a:pt x="7185947" y="0"/>
                  <a:pt x="7368737" y="182790"/>
                  <a:pt x="7368737" y="408273"/>
                </a:cubicBezTo>
                <a:lnTo>
                  <a:pt x="7368737" y="669733"/>
                </a:lnTo>
                <a:cubicBezTo>
                  <a:pt x="7368737" y="895216"/>
                  <a:pt x="7185947" y="1078006"/>
                  <a:pt x="6960464" y="1078006"/>
                </a:cubicBezTo>
                <a:lnTo>
                  <a:pt x="554753" y="1078006"/>
                </a:lnTo>
                <a:cubicBezTo>
                  <a:pt x="498382" y="1078006"/>
                  <a:pt x="444680" y="1066582"/>
                  <a:pt x="395835" y="1045922"/>
                </a:cubicBezTo>
                <a:lnTo>
                  <a:pt x="350819" y="1021488"/>
                </a:lnTo>
                <a:lnTo>
                  <a:pt x="347484" y="1022897"/>
                </a:lnTo>
                <a:lnTo>
                  <a:pt x="9513" y="980641"/>
                </a:lnTo>
                <a:cubicBezTo>
                  <a:pt x="1252" y="979608"/>
                  <a:pt x="-2817" y="970016"/>
                  <a:pt x="2181" y="963358"/>
                </a:cubicBezTo>
                <a:lnTo>
                  <a:pt x="162619" y="749669"/>
                </a:lnTo>
                <a:lnTo>
                  <a:pt x="146480" y="669733"/>
                </a:lnTo>
                <a:lnTo>
                  <a:pt x="146480" y="408273"/>
                </a:lnTo>
                <a:cubicBezTo>
                  <a:pt x="146480" y="182790"/>
                  <a:pt x="329270" y="0"/>
                  <a:pt x="554753" y="0"/>
                </a:cubicBezTo>
                <a:close/>
              </a:path>
            </a:pathLst>
          </a:custGeom>
          <a:gradFill>
            <a:gsLst>
              <a:gs pos="0">
                <a:schemeClr val="accent2"/>
              </a:gs>
              <a:gs pos="30000">
                <a:srgbClr val="941EF2"/>
              </a:gs>
              <a:gs pos="100000">
                <a:schemeClr val="accent6"/>
              </a:gs>
            </a:gsLst>
            <a:lin ang="10800000" scaled="0"/>
          </a:gradFill>
          <a:ln>
            <a:noFill/>
          </a:ln>
          <a:effectLst>
            <a:outerShdw blurRad="254000" dist="38100" sx="111000" sy="111000" algn="l" rotWithShape="0">
              <a:schemeClr val="accent2">
                <a:alpha val="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15" name="矩形: 圆角 14">
            <a:extLst>
              <a:ext uri="{FF2B5EF4-FFF2-40B4-BE49-F238E27FC236}">
                <a16:creationId xmlns:a16="http://schemas.microsoft.com/office/drawing/2014/main" id="{C3842225-B335-29D1-2966-8F391313A044}"/>
              </a:ext>
            </a:extLst>
          </p:cNvPr>
          <p:cNvSpPr/>
          <p:nvPr/>
        </p:nvSpPr>
        <p:spPr>
          <a:xfrm>
            <a:off x="1285815" y="2989955"/>
            <a:ext cx="2705337" cy="3287567"/>
          </a:xfrm>
          <a:prstGeom prst="roundRect">
            <a:avLst>
              <a:gd name="adj" fmla="val 4274"/>
            </a:avLst>
          </a:prstGeom>
          <a:noFill/>
          <a:ln>
            <a:gradFill>
              <a:gsLst>
                <a:gs pos="0">
                  <a:schemeClr val="accent1">
                    <a:lumMod val="5000"/>
                    <a:lumOff val="95000"/>
                  </a:schemeClr>
                </a:gs>
                <a:gs pos="100000">
                  <a:schemeClr val="accent6">
                    <a:alpha val="31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19" name="文本框 118">
            <a:extLst>
              <a:ext uri="{FF2B5EF4-FFF2-40B4-BE49-F238E27FC236}">
                <a16:creationId xmlns:a16="http://schemas.microsoft.com/office/drawing/2014/main" id="{9A865FE4-A485-6927-6DDC-8E39D6D3F82C}"/>
              </a:ext>
            </a:extLst>
          </p:cNvPr>
          <p:cNvSpPr txBox="1"/>
          <p:nvPr/>
        </p:nvSpPr>
        <p:spPr>
          <a:xfrm>
            <a:off x="1609664" y="3586904"/>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20" name="文本框 119">
            <a:extLst>
              <a:ext uri="{FF2B5EF4-FFF2-40B4-BE49-F238E27FC236}">
                <a16:creationId xmlns:a16="http://schemas.microsoft.com/office/drawing/2014/main" id="{98448E52-6B77-DA79-677B-21F2E4751C40}"/>
              </a:ext>
            </a:extLst>
          </p:cNvPr>
          <p:cNvSpPr txBox="1"/>
          <p:nvPr/>
        </p:nvSpPr>
        <p:spPr>
          <a:xfrm>
            <a:off x="2073476" y="3183055"/>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产品功能</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65" name="任意多边形: 形状 64">
            <a:extLst>
              <a:ext uri="{FF2B5EF4-FFF2-40B4-BE49-F238E27FC236}">
                <a16:creationId xmlns:a16="http://schemas.microsoft.com/office/drawing/2014/main" id="{CF5BDF75-1EB2-B95C-A79F-561DBF50AC56}"/>
              </a:ext>
            </a:extLst>
          </p:cNvPr>
          <p:cNvSpPr/>
          <p:nvPr/>
        </p:nvSpPr>
        <p:spPr>
          <a:xfrm>
            <a:off x="1286006" y="4488138"/>
            <a:ext cx="2705337" cy="1790532"/>
          </a:xfrm>
          <a:custGeom>
            <a:avLst/>
            <a:gdLst>
              <a:gd name="connsiteX0" fmla="*/ 1335850 w 2705337"/>
              <a:gd name="connsiteY0" fmla="*/ 0 h 1790532"/>
              <a:gd name="connsiteX1" fmla="*/ 1757121 w 2705337"/>
              <a:gd name="connsiteY1" fmla="*/ 279237 h 1790532"/>
              <a:gd name="connsiteX2" fmla="*/ 1771681 w 2705337"/>
              <a:gd name="connsiteY2" fmla="*/ 326142 h 1790532"/>
              <a:gd name="connsiteX3" fmla="*/ 2642749 w 2705337"/>
              <a:gd name="connsiteY3" fmla="*/ 326142 h 1790532"/>
              <a:gd name="connsiteX4" fmla="*/ 2705337 w 2705337"/>
              <a:gd name="connsiteY4" fmla="*/ 388730 h 1790532"/>
              <a:gd name="connsiteX5" fmla="*/ 2705337 w 2705337"/>
              <a:gd name="connsiteY5" fmla="*/ 1727944 h 1790532"/>
              <a:gd name="connsiteX6" fmla="*/ 2642749 w 2705337"/>
              <a:gd name="connsiteY6" fmla="*/ 1790532 h 1790532"/>
              <a:gd name="connsiteX7" fmla="*/ 62588 w 2705337"/>
              <a:gd name="connsiteY7" fmla="*/ 1790532 h 1790532"/>
              <a:gd name="connsiteX8" fmla="*/ 0 w 2705337"/>
              <a:gd name="connsiteY8" fmla="*/ 1727944 h 1790532"/>
              <a:gd name="connsiteX9" fmla="*/ 0 w 2705337"/>
              <a:gd name="connsiteY9" fmla="*/ 388730 h 1790532"/>
              <a:gd name="connsiteX10" fmla="*/ 62588 w 2705337"/>
              <a:gd name="connsiteY10" fmla="*/ 326142 h 1790532"/>
              <a:gd name="connsiteX11" fmla="*/ 900019 w 2705337"/>
              <a:gd name="connsiteY11" fmla="*/ 326142 h 1790532"/>
              <a:gd name="connsiteX12" fmla="*/ 914579 w 2705337"/>
              <a:gd name="connsiteY12" fmla="*/ 279237 h 1790532"/>
              <a:gd name="connsiteX13" fmla="*/ 1335850 w 2705337"/>
              <a:gd name="connsiteY13" fmla="*/ 0 h 179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05337" h="1790532">
                <a:moveTo>
                  <a:pt x="1335850" y="0"/>
                </a:moveTo>
                <a:cubicBezTo>
                  <a:pt x="1525229" y="0"/>
                  <a:pt x="1687715" y="115141"/>
                  <a:pt x="1757121" y="279237"/>
                </a:cubicBezTo>
                <a:lnTo>
                  <a:pt x="1771681" y="326142"/>
                </a:lnTo>
                <a:lnTo>
                  <a:pt x="2642749" y="326142"/>
                </a:lnTo>
                <a:cubicBezTo>
                  <a:pt x="2677315" y="326142"/>
                  <a:pt x="2705337" y="354164"/>
                  <a:pt x="2705337" y="388730"/>
                </a:cubicBezTo>
                <a:lnTo>
                  <a:pt x="2705337" y="1727944"/>
                </a:lnTo>
                <a:cubicBezTo>
                  <a:pt x="2705337" y="1762510"/>
                  <a:pt x="2677315" y="1790532"/>
                  <a:pt x="2642749" y="1790532"/>
                </a:cubicBezTo>
                <a:lnTo>
                  <a:pt x="62588" y="1790532"/>
                </a:lnTo>
                <a:cubicBezTo>
                  <a:pt x="28022" y="1790532"/>
                  <a:pt x="0" y="1762510"/>
                  <a:pt x="0" y="1727944"/>
                </a:cubicBezTo>
                <a:lnTo>
                  <a:pt x="0" y="388730"/>
                </a:lnTo>
                <a:cubicBezTo>
                  <a:pt x="0" y="354164"/>
                  <a:pt x="28022" y="326142"/>
                  <a:pt x="62588" y="326142"/>
                </a:cubicBezTo>
                <a:lnTo>
                  <a:pt x="900019" y="326142"/>
                </a:lnTo>
                <a:lnTo>
                  <a:pt x="914579" y="279237"/>
                </a:lnTo>
                <a:cubicBezTo>
                  <a:pt x="983986" y="115141"/>
                  <a:pt x="1146471" y="0"/>
                  <a:pt x="1335850" y="0"/>
                </a:cubicBezTo>
                <a:close/>
              </a:path>
            </a:pathLst>
          </a:custGeom>
          <a:gradFill>
            <a:gsLst>
              <a:gs pos="0">
                <a:schemeClr val="accent6"/>
              </a:gs>
              <a:gs pos="100000">
                <a:schemeClr val="accent2"/>
              </a:gs>
            </a:gsLst>
            <a:lin ang="5400000" scaled="1"/>
          </a:gradFill>
          <a:ln>
            <a:noFill/>
          </a:ln>
          <a:effectLst>
            <a:outerShdw blurRad="241300" dist="38100" dir="5400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ndParaRPr>
          </a:p>
        </p:txBody>
      </p:sp>
      <p:sp>
        <p:nvSpPr>
          <p:cNvPr id="80" name="文本框 79">
            <a:extLst>
              <a:ext uri="{FF2B5EF4-FFF2-40B4-BE49-F238E27FC236}">
                <a16:creationId xmlns:a16="http://schemas.microsoft.com/office/drawing/2014/main" id="{57CEE94A-D2A5-79FA-B01E-5D9AE61ACFD8}"/>
              </a:ext>
            </a:extLst>
          </p:cNvPr>
          <p:cNvSpPr txBox="1"/>
          <p:nvPr/>
        </p:nvSpPr>
        <p:spPr>
          <a:xfrm>
            <a:off x="3518740" y="1418152"/>
            <a:ext cx="5697547" cy="758221"/>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bg1"/>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点击此处输入具体内容点击此处输入具体内容点击此处输入具体内容点击此处输入具体内容点击此处输入具体内容点击此处输入具体内容点击此处输入具体内容点击此处输入具体内容点击此处输入具体内容</a:t>
            </a:r>
            <a:endParaRPr kumimoji="1" lang="en-US" altLang="zh-CN"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2" name="弧形 1">
            <a:extLst>
              <a:ext uri="{FF2B5EF4-FFF2-40B4-BE49-F238E27FC236}">
                <a16:creationId xmlns:a16="http://schemas.microsoft.com/office/drawing/2014/main" id="{635D8D73-C7C2-F1E3-E3DE-76950F64D46B}"/>
              </a:ext>
            </a:extLst>
          </p:cNvPr>
          <p:cNvSpPr/>
          <p:nvPr/>
        </p:nvSpPr>
        <p:spPr>
          <a:xfrm rot="16694385">
            <a:off x="2239588" y="4542896"/>
            <a:ext cx="764128" cy="764128"/>
          </a:xfrm>
          <a:prstGeom prst="arc">
            <a:avLst>
              <a:gd name="adj1" fmla="val 16436957"/>
              <a:gd name="adj2" fmla="val 4137382"/>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sp>
        <p:nvSpPr>
          <p:cNvPr id="55" name="矩形: 圆角 54">
            <a:extLst>
              <a:ext uri="{FF2B5EF4-FFF2-40B4-BE49-F238E27FC236}">
                <a16:creationId xmlns:a16="http://schemas.microsoft.com/office/drawing/2014/main" id="{B57133A4-1672-BE00-C07F-A891730525B1}"/>
              </a:ext>
            </a:extLst>
          </p:cNvPr>
          <p:cNvSpPr/>
          <p:nvPr/>
        </p:nvSpPr>
        <p:spPr>
          <a:xfrm>
            <a:off x="4745145" y="2989955"/>
            <a:ext cx="2705337" cy="3287567"/>
          </a:xfrm>
          <a:prstGeom prst="roundRect">
            <a:avLst>
              <a:gd name="adj" fmla="val 4274"/>
            </a:avLst>
          </a:prstGeom>
          <a:noFill/>
          <a:ln>
            <a:gradFill>
              <a:gsLst>
                <a:gs pos="0">
                  <a:schemeClr val="accent1">
                    <a:lumMod val="5000"/>
                    <a:lumOff val="95000"/>
                  </a:schemeClr>
                </a:gs>
                <a:gs pos="100000">
                  <a:schemeClr val="accent6">
                    <a:alpha val="31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60" name="文本框 59">
            <a:extLst>
              <a:ext uri="{FF2B5EF4-FFF2-40B4-BE49-F238E27FC236}">
                <a16:creationId xmlns:a16="http://schemas.microsoft.com/office/drawing/2014/main" id="{C2938C00-C1B7-D612-F05D-8C16E5BBE8FC}"/>
              </a:ext>
            </a:extLst>
          </p:cNvPr>
          <p:cNvSpPr txBox="1"/>
          <p:nvPr/>
        </p:nvSpPr>
        <p:spPr>
          <a:xfrm>
            <a:off x="5068994" y="3586904"/>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63" name="文本框 62">
            <a:extLst>
              <a:ext uri="{FF2B5EF4-FFF2-40B4-BE49-F238E27FC236}">
                <a16:creationId xmlns:a16="http://schemas.microsoft.com/office/drawing/2014/main" id="{EFC80947-AAF0-68BC-2F2A-594EDF60B568}"/>
              </a:ext>
            </a:extLst>
          </p:cNvPr>
          <p:cNvSpPr txBox="1"/>
          <p:nvPr/>
        </p:nvSpPr>
        <p:spPr>
          <a:xfrm>
            <a:off x="5532806" y="3183055"/>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产品功能</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58" name="任意多边形: 形状 57">
            <a:extLst>
              <a:ext uri="{FF2B5EF4-FFF2-40B4-BE49-F238E27FC236}">
                <a16:creationId xmlns:a16="http://schemas.microsoft.com/office/drawing/2014/main" id="{5164254A-995C-353D-7A22-F34DBCE95110}"/>
              </a:ext>
            </a:extLst>
          </p:cNvPr>
          <p:cNvSpPr/>
          <p:nvPr/>
        </p:nvSpPr>
        <p:spPr>
          <a:xfrm>
            <a:off x="4745336" y="4488138"/>
            <a:ext cx="2705337" cy="1790532"/>
          </a:xfrm>
          <a:custGeom>
            <a:avLst/>
            <a:gdLst>
              <a:gd name="connsiteX0" fmla="*/ 1335850 w 2705337"/>
              <a:gd name="connsiteY0" fmla="*/ 0 h 1790532"/>
              <a:gd name="connsiteX1" fmla="*/ 1757121 w 2705337"/>
              <a:gd name="connsiteY1" fmla="*/ 279237 h 1790532"/>
              <a:gd name="connsiteX2" fmla="*/ 1771681 w 2705337"/>
              <a:gd name="connsiteY2" fmla="*/ 326142 h 1790532"/>
              <a:gd name="connsiteX3" fmla="*/ 2642749 w 2705337"/>
              <a:gd name="connsiteY3" fmla="*/ 326142 h 1790532"/>
              <a:gd name="connsiteX4" fmla="*/ 2705337 w 2705337"/>
              <a:gd name="connsiteY4" fmla="*/ 388730 h 1790532"/>
              <a:gd name="connsiteX5" fmla="*/ 2705337 w 2705337"/>
              <a:gd name="connsiteY5" fmla="*/ 1727944 h 1790532"/>
              <a:gd name="connsiteX6" fmla="*/ 2642749 w 2705337"/>
              <a:gd name="connsiteY6" fmla="*/ 1790532 h 1790532"/>
              <a:gd name="connsiteX7" fmla="*/ 62588 w 2705337"/>
              <a:gd name="connsiteY7" fmla="*/ 1790532 h 1790532"/>
              <a:gd name="connsiteX8" fmla="*/ 0 w 2705337"/>
              <a:gd name="connsiteY8" fmla="*/ 1727944 h 1790532"/>
              <a:gd name="connsiteX9" fmla="*/ 0 w 2705337"/>
              <a:gd name="connsiteY9" fmla="*/ 388730 h 1790532"/>
              <a:gd name="connsiteX10" fmla="*/ 62588 w 2705337"/>
              <a:gd name="connsiteY10" fmla="*/ 326142 h 1790532"/>
              <a:gd name="connsiteX11" fmla="*/ 900019 w 2705337"/>
              <a:gd name="connsiteY11" fmla="*/ 326142 h 1790532"/>
              <a:gd name="connsiteX12" fmla="*/ 914579 w 2705337"/>
              <a:gd name="connsiteY12" fmla="*/ 279237 h 1790532"/>
              <a:gd name="connsiteX13" fmla="*/ 1335850 w 2705337"/>
              <a:gd name="connsiteY13" fmla="*/ 0 h 179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05337" h="1790532">
                <a:moveTo>
                  <a:pt x="1335850" y="0"/>
                </a:moveTo>
                <a:cubicBezTo>
                  <a:pt x="1525229" y="0"/>
                  <a:pt x="1687715" y="115141"/>
                  <a:pt x="1757121" y="279237"/>
                </a:cubicBezTo>
                <a:lnTo>
                  <a:pt x="1771681" y="326142"/>
                </a:lnTo>
                <a:lnTo>
                  <a:pt x="2642749" y="326142"/>
                </a:lnTo>
                <a:cubicBezTo>
                  <a:pt x="2677315" y="326142"/>
                  <a:pt x="2705337" y="354164"/>
                  <a:pt x="2705337" y="388730"/>
                </a:cubicBezTo>
                <a:lnTo>
                  <a:pt x="2705337" y="1727944"/>
                </a:lnTo>
                <a:cubicBezTo>
                  <a:pt x="2705337" y="1762510"/>
                  <a:pt x="2677315" y="1790532"/>
                  <a:pt x="2642749" y="1790532"/>
                </a:cubicBezTo>
                <a:lnTo>
                  <a:pt x="62588" y="1790532"/>
                </a:lnTo>
                <a:cubicBezTo>
                  <a:pt x="28022" y="1790532"/>
                  <a:pt x="0" y="1762510"/>
                  <a:pt x="0" y="1727944"/>
                </a:cubicBezTo>
                <a:lnTo>
                  <a:pt x="0" y="388730"/>
                </a:lnTo>
                <a:cubicBezTo>
                  <a:pt x="0" y="354164"/>
                  <a:pt x="28022" y="326142"/>
                  <a:pt x="62588" y="326142"/>
                </a:cubicBezTo>
                <a:lnTo>
                  <a:pt x="900019" y="326142"/>
                </a:lnTo>
                <a:lnTo>
                  <a:pt x="914579" y="279237"/>
                </a:lnTo>
                <a:cubicBezTo>
                  <a:pt x="983986" y="115141"/>
                  <a:pt x="1146471" y="0"/>
                  <a:pt x="1335850" y="0"/>
                </a:cubicBezTo>
                <a:close/>
              </a:path>
            </a:pathLst>
          </a:custGeom>
          <a:gradFill>
            <a:gsLst>
              <a:gs pos="0">
                <a:schemeClr val="accent6"/>
              </a:gs>
              <a:gs pos="100000">
                <a:schemeClr val="accent2"/>
              </a:gs>
            </a:gsLst>
            <a:lin ang="5400000" scaled="1"/>
          </a:gradFill>
          <a:ln>
            <a:noFill/>
          </a:ln>
          <a:effectLst>
            <a:outerShdw blurRad="241300" dist="38100" dir="5400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ndParaRPr>
          </a:p>
        </p:txBody>
      </p:sp>
      <p:sp>
        <p:nvSpPr>
          <p:cNvPr id="66" name="矩形: 圆角 65">
            <a:extLst>
              <a:ext uri="{FF2B5EF4-FFF2-40B4-BE49-F238E27FC236}">
                <a16:creationId xmlns:a16="http://schemas.microsoft.com/office/drawing/2014/main" id="{2F1B7C1C-A48C-4A07-E795-C37FE50008BA}"/>
              </a:ext>
            </a:extLst>
          </p:cNvPr>
          <p:cNvSpPr/>
          <p:nvPr/>
        </p:nvSpPr>
        <p:spPr>
          <a:xfrm>
            <a:off x="8204476" y="2989955"/>
            <a:ext cx="2705337" cy="3287567"/>
          </a:xfrm>
          <a:prstGeom prst="roundRect">
            <a:avLst>
              <a:gd name="adj" fmla="val 4274"/>
            </a:avLst>
          </a:prstGeom>
          <a:noFill/>
          <a:ln>
            <a:gradFill>
              <a:gsLst>
                <a:gs pos="0">
                  <a:schemeClr val="accent1">
                    <a:lumMod val="5000"/>
                    <a:lumOff val="95000"/>
                  </a:schemeClr>
                </a:gs>
                <a:gs pos="100000">
                  <a:schemeClr val="accent6">
                    <a:alpha val="31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82" name="文本框 81">
            <a:extLst>
              <a:ext uri="{FF2B5EF4-FFF2-40B4-BE49-F238E27FC236}">
                <a16:creationId xmlns:a16="http://schemas.microsoft.com/office/drawing/2014/main" id="{84C5DDCD-B571-0F4C-2FA1-372DC0A961C9}"/>
              </a:ext>
            </a:extLst>
          </p:cNvPr>
          <p:cNvSpPr txBox="1"/>
          <p:nvPr/>
        </p:nvSpPr>
        <p:spPr>
          <a:xfrm>
            <a:off x="8528325" y="3586904"/>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83" name="文本框 82">
            <a:extLst>
              <a:ext uri="{FF2B5EF4-FFF2-40B4-BE49-F238E27FC236}">
                <a16:creationId xmlns:a16="http://schemas.microsoft.com/office/drawing/2014/main" id="{8572271A-E049-EBAF-F208-ECD2407D0194}"/>
              </a:ext>
            </a:extLst>
          </p:cNvPr>
          <p:cNvSpPr txBox="1"/>
          <p:nvPr/>
        </p:nvSpPr>
        <p:spPr>
          <a:xfrm>
            <a:off x="8992137" y="3183055"/>
            <a:ext cx="1130014" cy="276999"/>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产品功能</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81" name="任意多边形: 形状 80">
            <a:extLst>
              <a:ext uri="{FF2B5EF4-FFF2-40B4-BE49-F238E27FC236}">
                <a16:creationId xmlns:a16="http://schemas.microsoft.com/office/drawing/2014/main" id="{53BB7CA8-0D87-DF68-2B42-D578A694EB2E}"/>
              </a:ext>
            </a:extLst>
          </p:cNvPr>
          <p:cNvSpPr/>
          <p:nvPr/>
        </p:nvSpPr>
        <p:spPr>
          <a:xfrm>
            <a:off x="8204667" y="4488138"/>
            <a:ext cx="2705337" cy="1790532"/>
          </a:xfrm>
          <a:custGeom>
            <a:avLst/>
            <a:gdLst>
              <a:gd name="connsiteX0" fmla="*/ 1335850 w 2705337"/>
              <a:gd name="connsiteY0" fmla="*/ 0 h 1790532"/>
              <a:gd name="connsiteX1" fmla="*/ 1757121 w 2705337"/>
              <a:gd name="connsiteY1" fmla="*/ 279237 h 1790532"/>
              <a:gd name="connsiteX2" fmla="*/ 1771681 w 2705337"/>
              <a:gd name="connsiteY2" fmla="*/ 326142 h 1790532"/>
              <a:gd name="connsiteX3" fmla="*/ 2642749 w 2705337"/>
              <a:gd name="connsiteY3" fmla="*/ 326142 h 1790532"/>
              <a:gd name="connsiteX4" fmla="*/ 2705337 w 2705337"/>
              <a:gd name="connsiteY4" fmla="*/ 388730 h 1790532"/>
              <a:gd name="connsiteX5" fmla="*/ 2705337 w 2705337"/>
              <a:gd name="connsiteY5" fmla="*/ 1727944 h 1790532"/>
              <a:gd name="connsiteX6" fmla="*/ 2642749 w 2705337"/>
              <a:gd name="connsiteY6" fmla="*/ 1790532 h 1790532"/>
              <a:gd name="connsiteX7" fmla="*/ 62588 w 2705337"/>
              <a:gd name="connsiteY7" fmla="*/ 1790532 h 1790532"/>
              <a:gd name="connsiteX8" fmla="*/ 0 w 2705337"/>
              <a:gd name="connsiteY8" fmla="*/ 1727944 h 1790532"/>
              <a:gd name="connsiteX9" fmla="*/ 0 w 2705337"/>
              <a:gd name="connsiteY9" fmla="*/ 388730 h 1790532"/>
              <a:gd name="connsiteX10" fmla="*/ 62588 w 2705337"/>
              <a:gd name="connsiteY10" fmla="*/ 326142 h 1790532"/>
              <a:gd name="connsiteX11" fmla="*/ 900019 w 2705337"/>
              <a:gd name="connsiteY11" fmla="*/ 326142 h 1790532"/>
              <a:gd name="connsiteX12" fmla="*/ 914579 w 2705337"/>
              <a:gd name="connsiteY12" fmla="*/ 279237 h 1790532"/>
              <a:gd name="connsiteX13" fmla="*/ 1335850 w 2705337"/>
              <a:gd name="connsiteY13" fmla="*/ 0 h 179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05337" h="1790532">
                <a:moveTo>
                  <a:pt x="1335850" y="0"/>
                </a:moveTo>
                <a:cubicBezTo>
                  <a:pt x="1525229" y="0"/>
                  <a:pt x="1687715" y="115141"/>
                  <a:pt x="1757121" y="279237"/>
                </a:cubicBezTo>
                <a:lnTo>
                  <a:pt x="1771681" y="326142"/>
                </a:lnTo>
                <a:lnTo>
                  <a:pt x="2642749" y="326142"/>
                </a:lnTo>
                <a:cubicBezTo>
                  <a:pt x="2677315" y="326142"/>
                  <a:pt x="2705337" y="354164"/>
                  <a:pt x="2705337" y="388730"/>
                </a:cubicBezTo>
                <a:lnTo>
                  <a:pt x="2705337" y="1727944"/>
                </a:lnTo>
                <a:cubicBezTo>
                  <a:pt x="2705337" y="1762510"/>
                  <a:pt x="2677315" y="1790532"/>
                  <a:pt x="2642749" y="1790532"/>
                </a:cubicBezTo>
                <a:lnTo>
                  <a:pt x="62588" y="1790532"/>
                </a:lnTo>
                <a:cubicBezTo>
                  <a:pt x="28022" y="1790532"/>
                  <a:pt x="0" y="1762510"/>
                  <a:pt x="0" y="1727944"/>
                </a:cubicBezTo>
                <a:lnTo>
                  <a:pt x="0" y="388730"/>
                </a:lnTo>
                <a:cubicBezTo>
                  <a:pt x="0" y="354164"/>
                  <a:pt x="28022" y="326142"/>
                  <a:pt x="62588" y="326142"/>
                </a:cubicBezTo>
                <a:lnTo>
                  <a:pt x="900019" y="326142"/>
                </a:lnTo>
                <a:lnTo>
                  <a:pt x="914579" y="279237"/>
                </a:lnTo>
                <a:cubicBezTo>
                  <a:pt x="983986" y="115141"/>
                  <a:pt x="1146471" y="0"/>
                  <a:pt x="1335850" y="0"/>
                </a:cubicBezTo>
                <a:close/>
              </a:path>
            </a:pathLst>
          </a:custGeom>
          <a:gradFill>
            <a:gsLst>
              <a:gs pos="0">
                <a:schemeClr val="accent6"/>
              </a:gs>
              <a:gs pos="100000">
                <a:schemeClr val="accent2"/>
              </a:gs>
            </a:gsLst>
            <a:lin ang="5400000" scaled="1"/>
          </a:gradFill>
          <a:ln>
            <a:noFill/>
          </a:ln>
          <a:effectLst>
            <a:outerShdw blurRad="241300" dist="38100" dir="5400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ndParaRPr>
          </a:p>
        </p:txBody>
      </p:sp>
      <p:sp>
        <p:nvSpPr>
          <p:cNvPr id="84" name="弧形 83">
            <a:extLst>
              <a:ext uri="{FF2B5EF4-FFF2-40B4-BE49-F238E27FC236}">
                <a16:creationId xmlns:a16="http://schemas.microsoft.com/office/drawing/2014/main" id="{BA970D4C-CBB4-EB79-A9DC-7180F34987B9}"/>
              </a:ext>
            </a:extLst>
          </p:cNvPr>
          <p:cNvSpPr/>
          <p:nvPr/>
        </p:nvSpPr>
        <p:spPr>
          <a:xfrm rot="16694385">
            <a:off x="5698744" y="4532614"/>
            <a:ext cx="764128" cy="764128"/>
          </a:xfrm>
          <a:prstGeom prst="arc">
            <a:avLst>
              <a:gd name="adj1" fmla="val 16436957"/>
              <a:gd name="adj2" fmla="val 4137382"/>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sp>
        <p:nvSpPr>
          <p:cNvPr id="85" name="弧形 84">
            <a:extLst>
              <a:ext uri="{FF2B5EF4-FFF2-40B4-BE49-F238E27FC236}">
                <a16:creationId xmlns:a16="http://schemas.microsoft.com/office/drawing/2014/main" id="{5CA1FF06-C90C-A003-E8AC-2E70C826E701}"/>
              </a:ext>
            </a:extLst>
          </p:cNvPr>
          <p:cNvSpPr/>
          <p:nvPr/>
        </p:nvSpPr>
        <p:spPr>
          <a:xfrm rot="16694385">
            <a:off x="9160657" y="4532614"/>
            <a:ext cx="764128" cy="764128"/>
          </a:xfrm>
          <a:prstGeom prst="arc">
            <a:avLst>
              <a:gd name="adj1" fmla="val 16436957"/>
              <a:gd name="adj2" fmla="val 4137382"/>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Light" panose="020B0300000000000000" pitchFamily="34" charset="-122"/>
            </a:endParaRPr>
          </a:p>
        </p:txBody>
      </p:sp>
      <p:pic>
        <p:nvPicPr>
          <p:cNvPr id="27" name="图形 26">
            <a:extLst>
              <a:ext uri="{FF2B5EF4-FFF2-40B4-BE49-F238E27FC236}">
                <a16:creationId xmlns:a16="http://schemas.microsoft.com/office/drawing/2014/main" id="{CEA4EBFA-273D-ED9A-B7C4-22E8F999232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16480" y="5153743"/>
            <a:ext cx="1081821" cy="922389"/>
          </a:xfrm>
          <a:prstGeom prst="rect">
            <a:avLst/>
          </a:prstGeom>
        </p:spPr>
      </p:pic>
      <p:grpSp>
        <p:nvGrpSpPr>
          <p:cNvPr id="37" name="组合 36">
            <a:extLst>
              <a:ext uri="{FF2B5EF4-FFF2-40B4-BE49-F238E27FC236}">
                <a16:creationId xmlns:a16="http://schemas.microsoft.com/office/drawing/2014/main" id="{6EF947AA-2B1D-0115-DC8C-469165F4D55B}"/>
              </a:ext>
            </a:extLst>
          </p:cNvPr>
          <p:cNvGrpSpPr/>
          <p:nvPr/>
        </p:nvGrpSpPr>
        <p:grpSpPr>
          <a:xfrm>
            <a:off x="5699844" y="5153743"/>
            <a:ext cx="901517" cy="901517"/>
            <a:chOff x="5831521" y="5097269"/>
            <a:chExt cx="726712" cy="726712"/>
          </a:xfrm>
        </p:grpSpPr>
        <p:sp>
          <p:nvSpPr>
            <p:cNvPr id="34" name="任意多边形: 形状 33">
              <a:extLst>
                <a:ext uri="{FF2B5EF4-FFF2-40B4-BE49-F238E27FC236}">
                  <a16:creationId xmlns:a16="http://schemas.microsoft.com/office/drawing/2014/main" id="{411162AE-301F-F017-28AB-C97F30C6268F}"/>
                </a:ext>
              </a:extLst>
            </p:cNvPr>
            <p:cNvSpPr/>
            <p:nvPr/>
          </p:nvSpPr>
          <p:spPr>
            <a:xfrm>
              <a:off x="5831521" y="5097269"/>
              <a:ext cx="436027" cy="508698"/>
            </a:xfrm>
            <a:custGeom>
              <a:avLst/>
              <a:gdLst>
                <a:gd name="connsiteX0" fmla="*/ 109963 w 436027"/>
                <a:gd name="connsiteY0" fmla="*/ 54503 h 508698"/>
                <a:gd name="connsiteX1" fmla="*/ 0 w 436027"/>
                <a:gd name="connsiteY1" fmla="*/ 54503 h 508698"/>
                <a:gd name="connsiteX2" fmla="*/ 0 w 436027"/>
                <a:gd name="connsiteY2" fmla="*/ 308853 h 508698"/>
                <a:gd name="connsiteX3" fmla="*/ 218014 w 436027"/>
                <a:gd name="connsiteY3" fmla="*/ 508699 h 508698"/>
                <a:gd name="connsiteX4" fmla="*/ 436028 w 436027"/>
                <a:gd name="connsiteY4" fmla="*/ 308853 h 508698"/>
                <a:gd name="connsiteX5" fmla="*/ 436028 w 436027"/>
                <a:gd name="connsiteY5" fmla="*/ 54503 h 508698"/>
                <a:gd name="connsiteX6" fmla="*/ 326065 w 436027"/>
                <a:gd name="connsiteY6" fmla="*/ 54503 h 508698"/>
                <a:gd name="connsiteX7" fmla="*/ 109963 w 436027"/>
                <a:gd name="connsiteY7" fmla="*/ 0 h 508698"/>
                <a:gd name="connsiteX8" fmla="*/ 109963 w 436027"/>
                <a:gd name="connsiteY8" fmla="*/ 109007 h 508698"/>
                <a:gd name="connsiteX9" fmla="*/ 326065 w 436027"/>
                <a:gd name="connsiteY9" fmla="*/ 0 h 508698"/>
                <a:gd name="connsiteX10" fmla="*/ 326065 w 436027"/>
                <a:gd name="connsiteY10" fmla="*/ 109007 h 50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027" h="508698">
                  <a:moveTo>
                    <a:pt x="109963" y="54503"/>
                  </a:moveTo>
                  <a:lnTo>
                    <a:pt x="0" y="54503"/>
                  </a:lnTo>
                  <a:cubicBezTo>
                    <a:pt x="0" y="54503"/>
                    <a:pt x="0" y="218014"/>
                    <a:pt x="0" y="308853"/>
                  </a:cubicBezTo>
                  <a:cubicBezTo>
                    <a:pt x="0" y="399692"/>
                    <a:pt x="72671" y="508699"/>
                    <a:pt x="218014" y="508699"/>
                  </a:cubicBezTo>
                  <a:cubicBezTo>
                    <a:pt x="363356" y="508699"/>
                    <a:pt x="436028" y="399692"/>
                    <a:pt x="436028" y="308853"/>
                  </a:cubicBezTo>
                  <a:cubicBezTo>
                    <a:pt x="436028" y="218014"/>
                    <a:pt x="436028" y="54503"/>
                    <a:pt x="436028" y="54503"/>
                  </a:cubicBezTo>
                  <a:lnTo>
                    <a:pt x="326065" y="54503"/>
                  </a:lnTo>
                  <a:moveTo>
                    <a:pt x="109963" y="0"/>
                  </a:moveTo>
                  <a:lnTo>
                    <a:pt x="109963" y="109007"/>
                  </a:lnTo>
                  <a:moveTo>
                    <a:pt x="326065" y="0"/>
                  </a:moveTo>
                  <a:lnTo>
                    <a:pt x="326065" y="109007"/>
                  </a:lnTo>
                </a:path>
              </a:pathLst>
            </a:custGeom>
            <a:noFill/>
            <a:ln w="50800" cap="rnd">
              <a:solidFill>
                <a:schemeClr val="accent2"/>
              </a:solidFill>
              <a:prstDash val="solid"/>
              <a:round/>
            </a:ln>
          </p:spPr>
          <p:txBody>
            <a:bodyPr rtlCol="0" anchor="ctr"/>
            <a:lstStyle/>
            <a:p>
              <a:endParaRPr lang="zh-CN" altLang="en-US"/>
            </a:p>
          </p:txBody>
        </p:sp>
        <p:sp>
          <p:nvSpPr>
            <p:cNvPr id="35" name="任意多边形: 形状 34">
              <a:extLst>
                <a:ext uri="{FF2B5EF4-FFF2-40B4-BE49-F238E27FC236}">
                  <a16:creationId xmlns:a16="http://schemas.microsoft.com/office/drawing/2014/main" id="{B0F6426B-846C-FC6B-8EAE-4D519F49E7B9}"/>
                </a:ext>
              </a:extLst>
            </p:cNvPr>
            <p:cNvSpPr/>
            <p:nvPr/>
          </p:nvSpPr>
          <p:spPr>
            <a:xfrm>
              <a:off x="6412891" y="5297115"/>
              <a:ext cx="145342" cy="145342"/>
            </a:xfrm>
            <a:custGeom>
              <a:avLst/>
              <a:gdLst>
                <a:gd name="connsiteX0" fmla="*/ 145343 w 145342"/>
                <a:gd name="connsiteY0" fmla="*/ 72671 h 145342"/>
                <a:gd name="connsiteX1" fmla="*/ 72671 w 145342"/>
                <a:gd name="connsiteY1" fmla="*/ 145343 h 145342"/>
                <a:gd name="connsiteX2" fmla="*/ 0 w 145342"/>
                <a:gd name="connsiteY2" fmla="*/ 72671 h 145342"/>
                <a:gd name="connsiteX3" fmla="*/ 72671 w 145342"/>
                <a:gd name="connsiteY3" fmla="*/ 0 h 145342"/>
                <a:gd name="connsiteX4" fmla="*/ 145343 w 145342"/>
                <a:gd name="connsiteY4" fmla="*/ 72671 h 14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342" h="145342">
                  <a:moveTo>
                    <a:pt x="145343" y="72671"/>
                  </a:moveTo>
                  <a:cubicBezTo>
                    <a:pt x="145343" y="112806"/>
                    <a:pt x="112807" y="145343"/>
                    <a:pt x="72671" y="145343"/>
                  </a:cubicBezTo>
                  <a:cubicBezTo>
                    <a:pt x="32536" y="145343"/>
                    <a:pt x="0" y="112806"/>
                    <a:pt x="0" y="72671"/>
                  </a:cubicBezTo>
                  <a:cubicBezTo>
                    <a:pt x="0" y="32536"/>
                    <a:pt x="32536" y="0"/>
                    <a:pt x="72671" y="0"/>
                  </a:cubicBezTo>
                  <a:cubicBezTo>
                    <a:pt x="112807" y="0"/>
                    <a:pt x="145343" y="32536"/>
                    <a:pt x="145343" y="72671"/>
                  </a:cubicBezTo>
                  <a:close/>
                </a:path>
              </a:pathLst>
            </a:custGeom>
            <a:noFill/>
            <a:ln w="50800" cap="rnd">
              <a:solidFill>
                <a:schemeClr val="accent2"/>
              </a:solidFill>
              <a:prstDash val="solid"/>
              <a:round/>
            </a:ln>
          </p:spPr>
          <p:txBody>
            <a:bodyPr rtlCol="0" anchor="ctr"/>
            <a:lstStyle/>
            <a:p>
              <a:endParaRPr lang="zh-CN" altLang="en-US"/>
            </a:p>
          </p:txBody>
        </p:sp>
        <p:sp>
          <p:nvSpPr>
            <p:cNvPr id="36" name="任意多边形: 形状 35">
              <a:extLst>
                <a:ext uri="{FF2B5EF4-FFF2-40B4-BE49-F238E27FC236}">
                  <a16:creationId xmlns:a16="http://schemas.microsoft.com/office/drawing/2014/main" id="{D70857B1-1B1A-57D8-22BA-B0CAC8C861BC}"/>
                </a:ext>
              </a:extLst>
            </p:cNvPr>
            <p:cNvSpPr/>
            <p:nvPr/>
          </p:nvSpPr>
          <p:spPr>
            <a:xfrm>
              <a:off x="6049535" y="5442457"/>
              <a:ext cx="436027" cy="381524"/>
            </a:xfrm>
            <a:custGeom>
              <a:avLst/>
              <a:gdLst>
                <a:gd name="connsiteX0" fmla="*/ 0 w 436027"/>
                <a:gd name="connsiteY0" fmla="*/ 163510 h 381524"/>
                <a:gd name="connsiteX1" fmla="*/ 218014 w 436027"/>
                <a:gd name="connsiteY1" fmla="*/ 381524 h 381524"/>
                <a:gd name="connsiteX2" fmla="*/ 436028 w 436027"/>
                <a:gd name="connsiteY2" fmla="*/ 163510 h 381524"/>
                <a:gd name="connsiteX3" fmla="*/ 436028 w 436027"/>
                <a:gd name="connsiteY3" fmla="*/ 0 h 381524"/>
              </a:gdLst>
              <a:ahLst/>
              <a:cxnLst>
                <a:cxn ang="0">
                  <a:pos x="connsiteX0" y="connsiteY0"/>
                </a:cxn>
                <a:cxn ang="0">
                  <a:pos x="connsiteX1" y="connsiteY1"/>
                </a:cxn>
                <a:cxn ang="0">
                  <a:pos x="connsiteX2" y="connsiteY2"/>
                </a:cxn>
                <a:cxn ang="0">
                  <a:pos x="connsiteX3" y="connsiteY3"/>
                </a:cxn>
              </a:cxnLst>
              <a:rect l="l" t="t" r="r" b="b"/>
              <a:pathLst>
                <a:path w="436027" h="381524">
                  <a:moveTo>
                    <a:pt x="0" y="163510"/>
                  </a:moveTo>
                  <a:cubicBezTo>
                    <a:pt x="0" y="283916"/>
                    <a:pt x="97608" y="381524"/>
                    <a:pt x="218014" y="381524"/>
                  </a:cubicBezTo>
                  <a:cubicBezTo>
                    <a:pt x="338419" y="381524"/>
                    <a:pt x="436028" y="283916"/>
                    <a:pt x="436028" y="163510"/>
                  </a:cubicBezTo>
                  <a:lnTo>
                    <a:pt x="436028" y="0"/>
                  </a:lnTo>
                </a:path>
              </a:pathLst>
            </a:custGeom>
            <a:noFill/>
            <a:ln w="50800" cap="rnd">
              <a:solidFill>
                <a:schemeClr val="accent2"/>
              </a:solidFill>
              <a:prstDash val="solid"/>
              <a:round/>
            </a:ln>
          </p:spPr>
          <p:txBody>
            <a:bodyPr rtlCol="0" anchor="ctr"/>
            <a:lstStyle/>
            <a:p>
              <a:endParaRPr lang="zh-CN" altLang="en-US"/>
            </a:p>
          </p:txBody>
        </p:sp>
      </p:grpSp>
      <p:pic>
        <p:nvPicPr>
          <p:cNvPr id="78" name="图形 77">
            <a:extLst>
              <a:ext uri="{FF2B5EF4-FFF2-40B4-BE49-F238E27FC236}">
                <a16:creationId xmlns:a16="http://schemas.microsoft.com/office/drawing/2014/main" id="{EFA882DF-1E12-01B2-2944-3A28DDBC167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080741" y="5039882"/>
            <a:ext cx="1081821" cy="1081821"/>
          </a:xfrm>
          <a:prstGeom prst="rect">
            <a:avLst/>
          </a:prstGeom>
        </p:spPr>
      </p:pic>
      <p:sp>
        <p:nvSpPr>
          <p:cNvPr id="67" name="文本框 66">
            <a:extLst>
              <a:ext uri="{FF2B5EF4-FFF2-40B4-BE49-F238E27FC236}">
                <a16:creationId xmlns:a16="http://schemas.microsoft.com/office/drawing/2014/main" id="{3D72240A-7AD7-94CE-7ED4-8D85F330D486}"/>
              </a:ext>
            </a:extLst>
          </p:cNvPr>
          <p:cNvSpPr txBox="1"/>
          <p:nvPr/>
        </p:nvSpPr>
        <p:spPr>
          <a:xfrm>
            <a:off x="-203803" y="4736588"/>
            <a:ext cx="12592422" cy="3154710"/>
          </a:xfrm>
          <a:prstGeom prst="rect">
            <a:avLst/>
          </a:prstGeom>
          <a:noFill/>
          <a:effectLst>
            <a:outerShdw blurRad="50800" dist="38100" dir="5400000" algn="t" rotWithShape="0">
              <a:schemeClr val="accent2">
                <a:alpha val="40000"/>
              </a:schemeClr>
            </a:outerShdw>
          </a:effectLst>
        </p:spPr>
        <p:txBody>
          <a:bodyPr wrap="none" rtlCol="0">
            <a:spAutoFit/>
          </a:bodyPr>
          <a:lstStyle/>
          <a:p>
            <a:r>
              <a:rPr lang="en-US" altLang="zh-CN" sz="19900" spc="-300" dirty="0">
                <a:ln>
                  <a:solidFill>
                    <a:schemeClr val="accent6">
                      <a:alpha val="2000"/>
                    </a:schemeClr>
                  </a:solidFill>
                </a:ln>
                <a:noFill/>
                <a:latin typeface="+mj-ea"/>
                <a:ea typeface="+mj-ea"/>
              </a:rPr>
              <a:t>PRODUCT</a:t>
            </a:r>
            <a:endParaRPr lang="zh-CN" altLang="en-US" sz="19900" spc="-300" dirty="0">
              <a:ln>
                <a:solidFill>
                  <a:schemeClr val="accent6">
                    <a:alpha val="2000"/>
                  </a:schemeClr>
                </a:solidFill>
              </a:ln>
              <a:noFill/>
              <a:latin typeface="+mj-ea"/>
              <a:ea typeface="+mj-ea"/>
            </a:endParaRPr>
          </a:p>
        </p:txBody>
      </p:sp>
    </p:spTree>
    <p:extLst>
      <p:ext uri="{BB962C8B-B14F-4D97-AF65-F5344CB8AC3E}">
        <p14:creationId xmlns:p14="http://schemas.microsoft.com/office/powerpoint/2010/main" val="281782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5" name="组合 714">
            <a:extLst>
              <a:ext uri="{FF2B5EF4-FFF2-40B4-BE49-F238E27FC236}">
                <a16:creationId xmlns:a16="http://schemas.microsoft.com/office/drawing/2014/main" id="{D4A1429E-2B73-A583-8489-15AD85E7147A}"/>
              </a:ext>
            </a:extLst>
          </p:cNvPr>
          <p:cNvGrpSpPr/>
          <p:nvPr/>
        </p:nvGrpSpPr>
        <p:grpSpPr>
          <a:xfrm>
            <a:off x="666877" y="6500813"/>
            <a:ext cx="1779588" cy="90488"/>
            <a:chOff x="7291388" y="6621463"/>
            <a:chExt cx="1779588" cy="90488"/>
          </a:xfrm>
          <a:gradFill>
            <a:gsLst>
              <a:gs pos="100000">
                <a:schemeClr val="accent3">
                  <a:lumMod val="60000"/>
                  <a:lumOff val="40000"/>
                </a:schemeClr>
              </a:gs>
              <a:gs pos="0">
                <a:schemeClr val="bg1"/>
              </a:gs>
            </a:gsLst>
            <a:lin ang="5400000" scaled="0"/>
          </a:gradFill>
        </p:grpSpPr>
        <p:sp>
          <p:nvSpPr>
            <p:cNvPr id="708" name="Freeform 583">
              <a:extLst>
                <a:ext uri="{FF2B5EF4-FFF2-40B4-BE49-F238E27FC236}">
                  <a16:creationId xmlns:a16="http://schemas.microsoft.com/office/drawing/2014/main" id="{ECC78583-A6C8-4E86-B7C2-42DF73E20584}"/>
                </a:ext>
              </a:extLst>
            </p:cNvPr>
            <p:cNvSpPr>
              <a:spLocks noEditPoints="1"/>
            </p:cNvSpPr>
            <p:nvPr/>
          </p:nvSpPr>
          <p:spPr bwMode="auto">
            <a:xfrm>
              <a:off x="8969376"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9" name="Freeform 584">
              <a:extLst>
                <a:ext uri="{FF2B5EF4-FFF2-40B4-BE49-F238E27FC236}">
                  <a16:creationId xmlns:a16="http://schemas.microsoft.com/office/drawing/2014/main" id="{F8A5E0F7-B930-1220-2B3C-34929503A626}"/>
                </a:ext>
              </a:extLst>
            </p:cNvPr>
            <p:cNvSpPr>
              <a:spLocks noEditPoints="1"/>
            </p:cNvSpPr>
            <p:nvPr/>
          </p:nvSpPr>
          <p:spPr bwMode="auto">
            <a:xfrm>
              <a:off x="8686801" y="6621463"/>
              <a:ext cx="100013"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0" name="Freeform 585">
              <a:extLst>
                <a:ext uri="{FF2B5EF4-FFF2-40B4-BE49-F238E27FC236}">
                  <a16:creationId xmlns:a16="http://schemas.microsoft.com/office/drawing/2014/main" id="{3C929DF3-01FA-E252-54A8-BDAC5E89222D}"/>
                </a:ext>
              </a:extLst>
            </p:cNvPr>
            <p:cNvSpPr>
              <a:spLocks noEditPoints="1"/>
            </p:cNvSpPr>
            <p:nvPr/>
          </p:nvSpPr>
          <p:spPr bwMode="auto">
            <a:xfrm>
              <a:off x="8413751"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1" name="Freeform 586">
              <a:extLst>
                <a:ext uri="{FF2B5EF4-FFF2-40B4-BE49-F238E27FC236}">
                  <a16:creationId xmlns:a16="http://schemas.microsoft.com/office/drawing/2014/main" id="{B5AEB98B-CCD0-C7B2-1111-33DF6CC41EB8}"/>
                </a:ext>
              </a:extLst>
            </p:cNvPr>
            <p:cNvSpPr>
              <a:spLocks noEditPoints="1"/>
            </p:cNvSpPr>
            <p:nvPr/>
          </p:nvSpPr>
          <p:spPr bwMode="auto">
            <a:xfrm>
              <a:off x="8131176"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2" name="Freeform 587">
              <a:extLst>
                <a:ext uri="{FF2B5EF4-FFF2-40B4-BE49-F238E27FC236}">
                  <a16:creationId xmlns:a16="http://schemas.microsoft.com/office/drawing/2014/main" id="{7E011451-4A09-2CFD-768F-9DB8E5AEEECD}"/>
                </a:ext>
              </a:extLst>
            </p:cNvPr>
            <p:cNvSpPr>
              <a:spLocks noEditPoints="1"/>
            </p:cNvSpPr>
            <p:nvPr/>
          </p:nvSpPr>
          <p:spPr bwMode="auto">
            <a:xfrm>
              <a:off x="7847013"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3" name="Freeform 588">
              <a:extLst>
                <a:ext uri="{FF2B5EF4-FFF2-40B4-BE49-F238E27FC236}">
                  <a16:creationId xmlns:a16="http://schemas.microsoft.com/office/drawing/2014/main" id="{56524068-F457-2330-68EF-BC4B5FBF757C}"/>
                </a:ext>
              </a:extLst>
            </p:cNvPr>
            <p:cNvSpPr>
              <a:spLocks noEditPoints="1"/>
            </p:cNvSpPr>
            <p:nvPr/>
          </p:nvSpPr>
          <p:spPr bwMode="auto">
            <a:xfrm>
              <a:off x="7573963" y="6621463"/>
              <a:ext cx="92075"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4" name="Freeform 589">
              <a:extLst>
                <a:ext uri="{FF2B5EF4-FFF2-40B4-BE49-F238E27FC236}">
                  <a16:creationId xmlns:a16="http://schemas.microsoft.com/office/drawing/2014/main" id="{A7F32177-A281-600B-FB4B-8B49E6BE3EB8}"/>
                </a:ext>
              </a:extLst>
            </p:cNvPr>
            <p:cNvSpPr>
              <a:spLocks noEditPoints="1"/>
            </p:cNvSpPr>
            <p:nvPr/>
          </p:nvSpPr>
          <p:spPr bwMode="auto">
            <a:xfrm>
              <a:off x="7291388"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grpSp>
        <p:nvGrpSpPr>
          <p:cNvPr id="10" name="组合 9">
            <a:extLst>
              <a:ext uri="{FF2B5EF4-FFF2-40B4-BE49-F238E27FC236}">
                <a16:creationId xmlns:a16="http://schemas.microsoft.com/office/drawing/2014/main" id="{E7CA8760-730A-D342-825E-610F6A4821A4}"/>
              </a:ext>
            </a:extLst>
          </p:cNvPr>
          <p:cNvGrpSpPr/>
          <p:nvPr/>
        </p:nvGrpSpPr>
        <p:grpSpPr>
          <a:xfrm>
            <a:off x="3136110" y="413261"/>
            <a:ext cx="2026920" cy="266796"/>
            <a:chOff x="3169920" y="495607"/>
            <a:chExt cx="2026920" cy="266796"/>
          </a:xfrm>
        </p:grpSpPr>
        <p:cxnSp>
          <p:nvCxnSpPr>
            <p:cNvPr id="9" name="直接连接符 8">
              <a:extLst>
                <a:ext uri="{FF2B5EF4-FFF2-40B4-BE49-F238E27FC236}">
                  <a16:creationId xmlns:a16="http://schemas.microsoft.com/office/drawing/2014/main" id="{A4699849-40DA-DB67-6EBB-CA6AB9296AF5}"/>
                </a:ext>
              </a:extLst>
            </p:cNvPr>
            <p:cNvCxnSpPr/>
            <p:nvPr/>
          </p:nvCxnSpPr>
          <p:spPr>
            <a:xfrm>
              <a:off x="3169920" y="629005"/>
              <a:ext cx="2026920" cy="0"/>
            </a:xfrm>
            <a:prstGeom prst="line">
              <a:avLst/>
            </a:prstGeom>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星形: 四角 6">
              <a:extLst>
                <a:ext uri="{FF2B5EF4-FFF2-40B4-BE49-F238E27FC236}">
                  <a16:creationId xmlns:a16="http://schemas.microsoft.com/office/drawing/2014/main" id="{9FB44C72-C349-36CF-7E0C-44174915A140}"/>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grpSp>
        <p:nvGrpSpPr>
          <p:cNvPr id="101" name="组合 100">
            <a:extLst>
              <a:ext uri="{FF2B5EF4-FFF2-40B4-BE49-F238E27FC236}">
                <a16:creationId xmlns:a16="http://schemas.microsoft.com/office/drawing/2014/main" id="{16F2675E-7C4E-05FC-BD81-181F0F464972}"/>
              </a:ext>
            </a:extLst>
          </p:cNvPr>
          <p:cNvGrpSpPr/>
          <p:nvPr/>
        </p:nvGrpSpPr>
        <p:grpSpPr>
          <a:xfrm flipH="1">
            <a:off x="6987935" y="413261"/>
            <a:ext cx="2026920" cy="266796"/>
            <a:chOff x="3169920" y="495607"/>
            <a:chExt cx="2026920" cy="266796"/>
          </a:xfrm>
        </p:grpSpPr>
        <p:cxnSp>
          <p:nvCxnSpPr>
            <p:cNvPr id="102" name="直接连接符 101">
              <a:extLst>
                <a:ext uri="{FF2B5EF4-FFF2-40B4-BE49-F238E27FC236}">
                  <a16:creationId xmlns:a16="http://schemas.microsoft.com/office/drawing/2014/main" id="{53B64010-CEAE-7D0A-BAAB-4994E2E3133B}"/>
                </a:ext>
              </a:extLst>
            </p:cNvPr>
            <p:cNvCxnSpPr/>
            <p:nvPr/>
          </p:nvCxnSpPr>
          <p:spPr>
            <a:xfrm>
              <a:off x="3169920" y="629005"/>
              <a:ext cx="2026920" cy="0"/>
            </a:xfrm>
            <a:prstGeom prst="line">
              <a:avLst/>
            </a:prstGeom>
            <a:ln>
              <a:gradFill>
                <a:gsLst>
                  <a:gs pos="0">
                    <a:schemeClr val="accent1">
                      <a:lumMod val="5000"/>
                      <a:lumOff val="95000"/>
                      <a:alpha val="20000"/>
                    </a:schemeClr>
                  </a:gs>
                  <a:gs pos="50000">
                    <a:srgbClr val="CFAEE2"/>
                  </a:gs>
                  <a:gs pos="100000">
                    <a:schemeClr val="accent3">
                      <a:lumMod val="60000"/>
                      <a:lumOff val="40000"/>
                      <a:alpha val="3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3" name="星形: 四角 102">
              <a:extLst>
                <a:ext uri="{FF2B5EF4-FFF2-40B4-BE49-F238E27FC236}">
                  <a16:creationId xmlns:a16="http://schemas.microsoft.com/office/drawing/2014/main" id="{FC7F40F0-5491-D86E-B514-E9DDCFBBD565}"/>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Light" panose="020B0300000000000000" pitchFamily="34" charset="-122"/>
                <a:ea typeface="思源黑体 CN Medium"/>
                <a:cs typeface="+mn-cs"/>
              </a:endParaRPr>
            </a:p>
          </p:txBody>
        </p:sp>
      </p:grpSp>
      <p:sp>
        <p:nvSpPr>
          <p:cNvPr id="199" name="椭圆 198">
            <a:extLst>
              <a:ext uri="{FF2B5EF4-FFF2-40B4-BE49-F238E27FC236}">
                <a16:creationId xmlns:a16="http://schemas.microsoft.com/office/drawing/2014/main" id="{232E24ED-06E6-D776-AA2C-1E6A2224871D}"/>
              </a:ext>
            </a:extLst>
          </p:cNvPr>
          <p:cNvSpPr/>
          <p:nvPr/>
        </p:nvSpPr>
        <p:spPr>
          <a:xfrm rot="2038447" flipH="1">
            <a:off x="11325667" y="6087790"/>
            <a:ext cx="1416347" cy="1473135"/>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0" name="椭圆 199">
            <a:extLst>
              <a:ext uri="{FF2B5EF4-FFF2-40B4-BE49-F238E27FC236}">
                <a16:creationId xmlns:a16="http://schemas.microsoft.com/office/drawing/2014/main" id="{5463D71F-1AFF-0612-1B89-7B316DD14DFE}"/>
              </a:ext>
            </a:extLst>
          </p:cNvPr>
          <p:cNvSpPr/>
          <p:nvPr/>
        </p:nvSpPr>
        <p:spPr>
          <a:xfrm rot="19561553">
            <a:off x="11369128" y="-1067854"/>
            <a:ext cx="1922540" cy="1999623"/>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1" name="椭圆 200">
            <a:extLst>
              <a:ext uri="{FF2B5EF4-FFF2-40B4-BE49-F238E27FC236}">
                <a16:creationId xmlns:a16="http://schemas.microsoft.com/office/drawing/2014/main" id="{741E5332-A55E-BDC3-529A-981CFDB61934}"/>
              </a:ext>
            </a:extLst>
          </p:cNvPr>
          <p:cNvSpPr/>
          <p:nvPr/>
        </p:nvSpPr>
        <p:spPr>
          <a:xfrm rot="19561553">
            <a:off x="-525365" y="6103326"/>
            <a:ext cx="1497844" cy="1557899"/>
          </a:xfrm>
          <a:prstGeom prst="ellipse">
            <a:avLst/>
          </a:prstGeom>
          <a:solidFill>
            <a:schemeClr val="accent2"/>
          </a:soli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3" name="椭圆 202">
            <a:extLst>
              <a:ext uri="{FF2B5EF4-FFF2-40B4-BE49-F238E27FC236}">
                <a16:creationId xmlns:a16="http://schemas.microsoft.com/office/drawing/2014/main" id="{F29BE187-48A4-DF50-1353-F93EF25C03B1}"/>
              </a:ext>
            </a:extLst>
          </p:cNvPr>
          <p:cNvSpPr/>
          <p:nvPr/>
        </p:nvSpPr>
        <p:spPr>
          <a:xfrm rot="2038447" flipH="1">
            <a:off x="-692799" y="-799187"/>
            <a:ext cx="1605834" cy="1670219"/>
          </a:xfrm>
          <a:prstGeom prst="ellipse">
            <a:avLst/>
          </a:prstGeom>
          <a:gradFill>
            <a:gsLst>
              <a:gs pos="49000">
                <a:srgbClr val="8A1CF4"/>
              </a:gs>
              <a:gs pos="100000">
                <a:schemeClr val="accent6"/>
              </a:gs>
              <a:gs pos="0">
                <a:schemeClr val="accent2"/>
              </a:gs>
            </a:gsLst>
            <a:lin ang="0" scaled="0"/>
          </a:gradFill>
          <a:ln>
            <a:noFill/>
          </a:ln>
          <a:effectLst>
            <a:softEdge rad="520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sp>
        <p:nvSpPr>
          <p:cNvPr id="205" name="文本框 204">
            <a:extLst>
              <a:ext uri="{FF2B5EF4-FFF2-40B4-BE49-F238E27FC236}">
                <a16:creationId xmlns:a16="http://schemas.microsoft.com/office/drawing/2014/main" id="{8A7CC851-C908-6769-A3B4-22E37EC08039}"/>
              </a:ext>
            </a:extLst>
          </p:cNvPr>
          <p:cNvSpPr txBox="1"/>
          <p:nvPr/>
        </p:nvSpPr>
        <p:spPr>
          <a:xfrm>
            <a:off x="4892668" y="787346"/>
            <a:ext cx="2341258" cy="1938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1400" dirty="0">
                <a:gradFill>
                  <a:gsLst>
                    <a:gs pos="0">
                      <a:schemeClr val="accent2">
                        <a:lumMod val="20000"/>
                        <a:lumOff val="80000"/>
                      </a:schemeClr>
                    </a:gs>
                    <a:gs pos="41000">
                      <a:schemeClr val="accent3">
                        <a:lumMod val="20000"/>
                        <a:lumOff val="80000"/>
                      </a:schemeClr>
                    </a:gs>
                    <a:gs pos="100000">
                      <a:schemeClr val="accent6">
                        <a:lumMod val="20000"/>
                        <a:lumOff val="80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DEVELOPMENT PROCESS</a:t>
            </a:r>
          </a:p>
        </p:txBody>
      </p:sp>
      <p:sp>
        <p:nvSpPr>
          <p:cNvPr id="206" name="副标题 2">
            <a:extLst>
              <a:ext uri="{FF2B5EF4-FFF2-40B4-BE49-F238E27FC236}">
                <a16:creationId xmlns:a16="http://schemas.microsoft.com/office/drawing/2014/main" id="{AE5985B0-ADC6-52F8-C393-C5189E6A0D82}"/>
              </a:ext>
            </a:extLst>
          </p:cNvPr>
          <p:cNvSpPr txBox="1">
            <a:spLocks/>
          </p:cNvSpPr>
          <p:nvPr/>
        </p:nvSpPr>
        <p:spPr>
          <a:xfrm>
            <a:off x="5068278" y="323959"/>
            <a:ext cx="2062051" cy="4422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zh-CN" altLang="en-US"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rPr>
              <a:t>发展历程</a:t>
            </a:r>
            <a:endParaRPr kumimoji="1" lang="zh-CN" altLang="en-US" sz="2800" b="1" i="0" u="none" strike="noStrike" kern="1200" cap="none" spc="0" normalizeH="0" baseline="0" noProof="0" dirty="0">
              <a:ln>
                <a:noFill/>
              </a:ln>
              <a:gradFill>
                <a:gsLst>
                  <a:gs pos="0">
                    <a:schemeClr val="accent2">
                      <a:alpha val="86000"/>
                    </a:schemeClr>
                  </a:gs>
                  <a:gs pos="41000">
                    <a:srgbClr val="941EF2">
                      <a:alpha val="85000"/>
                    </a:srgbClr>
                  </a:gs>
                  <a:gs pos="100000">
                    <a:schemeClr val="accent6">
                      <a:alpha val="86000"/>
                    </a:schemeClr>
                  </a:gs>
                </a:gsLst>
                <a:lin ang="5400000" scaled="1"/>
              </a:gradFill>
              <a:effectLst/>
              <a:uLnTx/>
              <a:uFillTx/>
              <a:latin typeface="思源黑体 CN Medium" panose="020B0600000000000000" pitchFamily="34" charset="-122"/>
              <a:ea typeface="思源黑体 CN Medium" panose="020B0600000000000000" pitchFamily="34" charset="-122"/>
              <a:cs typeface="+mn-cs"/>
            </a:endParaRPr>
          </a:p>
        </p:txBody>
      </p:sp>
      <p:sp>
        <p:nvSpPr>
          <p:cNvPr id="204" name="文本框 203">
            <a:extLst>
              <a:ext uri="{FF2B5EF4-FFF2-40B4-BE49-F238E27FC236}">
                <a16:creationId xmlns:a16="http://schemas.microsoft.com/office/drawing/2014/main" id="{EEC41823-B48E-314A-0EF7-DAF3B5480C82}"/>
              </a:ext>
            </a:extLst>
          </p:cNvPr>
          <p:cNvSpPr txBox="1"/>
          <p:nvPr/>
        </p:nvSpPr>
        <p:spPr>
          <a:xfrm>
            <a:off x="-386534" y="5157716"/>
            <a:ext cx="13160206" cy="2215991"/>
          </a:xfrm>
          <a:prstGeom prst="rect">
            <a:avLst/>
          </a:prstGeom>
          <a:noFill/>
          <a:effectLst>
            <a:outerShdw blurRad="50800" dist="38100" dir="5400000" algn="t" rotWithShape="0">
              <a:schemeClr val="accent2">
                <a:alpha val="40000"/>
              </a:schemeClr>
            </a:outerShdw>
          </a:effectLst>
        </p:spPr>
        <p:txBody>
          <a:bodyPr wrap="none" rtlCol="0">
            <a:spAutoFit/>
          </a:bodyPr>
          <a:lstStyle/>
          <a:p>
            <a:r>
              <a:rPr lang="en-US" altLang="zh-CN" sz="13800" spc="-300" dirty="0">
                <a:ln>
                  <a:solidFill>
                    <a:schemeClr val="accent6">
                      <a:alpha val="2000"/>
                    </a:schemeClr>
                  </a:solidFill>
                </a:ln>
                <a:noFill/>
                <a:latin typeface="+mj-ea"/>
                <a:ea typeface="+mj-ea"/>
              </a:rPr>
              <a:t>DEVELOPMENT</a:t>
            </a:r>
            <a:endParaRPr lang="zh-CN" altLang="en-US" sz="13800" spc="-300" dirty="0">
              <a:ln>
                <a:solidFill>
                  <a:schemeClr val="accent6">
                    <a:alpha val="2000"/>
                  </a:schemeClr>
                </a:solidFill>
              </a:ln>
              <a:noFill/>
              <a:latin typeface="+mj-ea"/>
              <a:ea typeface="+mj-ea"/>
            </a:endParaRPr>
          </a:p>
        </p:txBody>
      </p:sp>
      <p:sp>
        <p:nvSpPr>
          <p:cNvPr id="4" name="矩形: 圆顶角 3">
            <a:extLst>
              <a:ext uri="{FF2B5EF4-FFF2-40B4-BE49-F238E27FC236}">
                <a16:creationId xmlns:a16="http://schemas.microsoft.com/office/drawing/2014/main" id="{496F6EA9-FC75-4AFE-E6B2-2B6248A170AF}"/>
              </a:ext>
            </a:extLst>
          </p:cNvPr>
          <p:cNvSpPr/>
          <p:nvPr/>
        </p:nvSpPr>
        <p:spPr>
          <a:xfrm rot="5400000">
            <a:off x="5168560" y="-2196761"/>
            <a:ext cx="914400" cy="11251521"/>
          </a:xfrm>
          <a:prstGeom prst="round2SameRect">
            <a:avLst>
              <a:gd name="adj1" fmla="val 50000"/>
              <a:gd name="adj2" fmla="val 0"/>
            </a:avLst>
          </a:prstGeom>
          <a:gradFill>
            <a:gsLst>
              <a:gs pos="0">
                <a:schemeClr val="accent2"/>
              </a:gs>
              <a:gs pos="30000">
                <a:srgbClr val="941EF2"/>
              </a:gs>
              <a:gs pos="100000">
                <a:schemeClr val="accent6"/>
              </a:gs>
            </a:gsLst>
            <a:lin ang="10800000" scaled="0"/>
          </a:gradFill>
          <a:ln>
            <a:noFill/>
          </a:ln>
          <a:effectLst>
            <a:outerShdw blurRad="254000" dist="38100" sx="111000" sy="111000" algn="l" rotWithShape="0">
              <a:schemeClr val="accent2">
                <a:alpha val="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pic>
        <p:nvPicPr>
          <p:cNvPr id="8" name="图片 7">
            <a:extLst>
              <a:ext uri="{FF2B5EF4-FFF2-40B4-BE49-F238E27FC236}">
                <a16:creationId xmlns:a16="http://schemas.microsoft.com/office/drawing/2014/main" id="{D8D61326-7547-6D7C-7DB3-BC770F333C8C}"/>
              </a:ext>
            </a:extLst>
          </p:cNvPr>
          <p:cNvPicPr>
            <a:picLocks noChangeAspect="1"/>
          </p:cNvPicPr>
          <p:nvPr/>
        </p:nvPicPr>
        <p:blipFill rotWithShape="1">
          <a:blip r:embed="rId2" cstate="screen">
            <a:duotone>
              <a:schemeClr val="accent2">
                <a:shade val="45000"/>
                <a:satMod val="135000"/>
              </a:schemeClr>
              <a:prstClr val="white"/>
            </a:duotone>
            <a:alphaModFix amt="27000"/>
            <a:extLst>
              <a:ext uri="{28A0092B-C50C-407E-A947-70E740481C1C}">
                <a14:useLocalDpi xmlns:a14="http://schemas.microsoft.com/office/drawing/2010/main"/>
              </a:ext>
            </a:extLst>
          </a:blip>
          <a:srcRect/>
          <a:stretch/>
        </p:blipFill>
        <p:spPr>
          <a:xfrm rot="5400000">
            <a:off x="5076143" y="-2543727"/>
            <a:ext cx="914403" cy="11964506"/>
          </a:xfrm>
          <a:prstGeom prst="rect">
            <a:avLst/>
          </a:prstGeom>
        </p:spPr>
      </p:pic>
      <p:cxnSp>
        <p:nvCxnSpPr>
          <p:cNvPr id="12" name="直接连接符 11">
            <a:extLst>
              <a:ext uri="{FF2B5EF4-FFF2-40B4-BE49-F238E27FC236}">
                <a16:creationId xmlns:a16="http://schemas.microsoft.com/office/drawing/2014/main" id="{1D438CE7-4915-397F-D06A-35DF0EFAD5AD}"/>
              </a:ext>
            </a:extLst>
          </p:cNvPr>
          <p:cNvCxnSpPr/>
          <p:nvPr/>
        </p:nvCxnSpPr>
        <p:spPr>
          <a:xfrm>
            <a:off x="1032001" y="2009775"/>
            <a:ext cx="0" cy="990599"/>
          </a:xfrm>
          <a:prstGeom prst="line">
            <a:avLst/>
          </a:prstGeom>
          <a:ln w="25400">
            <a:gradFill>
              <a:gsLst>
                <a:gs pos="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2B09D679-A6D6-168A-FA40-B1A1DEDE2A44}"/>
              </a:ext>
            </a:extLst>
          </p:cNvPr>
          <p:cNvCxnSpPr/>
          <p:nvPr/>
        </p:nvCxnSpPr>
        <p:spPr>
          <a:xfrm>
            <a:off x="2786976" y="3886202"/>
            <a:ext cx="0" cy="990599"/>
          </a:xfrm>
          <a:prstGeom prst="line">
            <a:avLst/>
          </a:prstGeom>
          <a:ln w="25400">
            <a:gradFill>
              <a:gsLst>
                <a:gs pos="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6B60A4B1-5C3B-97B0-9DB8-7C12DB24F566}"/>
              </a:ext>
            </a:extLst>
          </p:cNvPr>
          <p:cNvCxnSpPr/>
          <p:nvPr/>
        </p:nvCxnSpPr>
        <p:spPr>
          <a:xfrm>
            <a:off x="4970580" y="2009775"/>
            <a:ext cx="0" cy="990599"/>
          </a:xfrm>
          <a:prstGeom prst="line">
            <a:avLst/>
          </a:prstGeom>
          <a:ln w="25400">
            <a:gradFill>
              <a:gsLst>
                <a:gs pos="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C869BF9A-1059-A7EA-36A2-AAC2625EBE6E}"/>
              </a:ext>
            </a:extLst>
          </p:cNvPr>
          <p:cNvCxnSpPr/>
          <p:nvPr/>
        </p:nvCxnSpPr>
        <p:spPr>
          <a:xfrm>
            <a:off x="7127991" y="3886202"/>
            <a:ext cx="0" cy="990599"/>
          </a:xfrm>
          <a:prstGeom prst="line">
            <a:avLst/>
          </a:prstGeom>
          <a:ln w="25400">
            <a:gradFill>
              <a:gsLst>
                <a:gs pos="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C69CCDEF-37BB-48C3-A81C-5258B2B9F8D4}"/>
              </a:ext>
            </a:extLst>
          </p:cNvPr>
          <p:cNvCxnSpPr/>
          <p:nvPr/>
        </p:nvCxnSpPr>
        <p:spPr>
          <a:xfrm>
            <a:off x="9290166" y="2009775"/>
            <a:ext cx="0" cy="990599"/>
          </a:xfrm>
          <a:prstGeom prst="line">
            <a:avLst/>
          </a:prstGeom>
          <a:ln w="25400">
            <a:gradFill>
              <a:gsLst>
                <a:gs pos="0">
                  <a:schemeClr val="accent2"/>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AFE0E0DD-9E80-A127-341A-2472EA8A2B62}"/>
              </a:ext>
            </a:extLst>
          </p:cNvPr>
          <p:cNvSpPr/>
          <p:nvPr/>
        </p:nvSpPr>
        <p:spPr>
          <a:xfrm>
            <a:off x="2663151" y="4876799"/>
            <a:ext cx="247650" cy="247650"/>
          </a:xfrm>
          <a:prstGeom prst="ellipse">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71" name="椭圆 70">
            <a:extLst>
              <a:ext uri="{FF2B5EF4-FFF2-40B4-BE49-F238E27FC236}">
                <a16:creationId xmlns:a16="http://schemas.microsoft.com/office/drawing/2014/main" id="{FB1193C6-1ADF-7768-0A32-9EC08611D044}"/>
              </a:ext>
            </a:extLst>
          </p:cNvPr>
          <p:cNvSpPr/>
          <p:nvPr/>
        </p:nvSpPr>
        <p:spPr>
          <a:xfrm>
            <a:off x="7004166" y="4876799"/>
            <a:ext cx="247650" cy="247650"/>
          </a:xfrm>
          <a:prstGeom prst="ellipse">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72" name="椭圆 71">
            <a:extLst>
              <a:ext uri="{FF2B5EF4-FFF2-40B4-BE49-F238E27FC236}">
                <a16:creationId xmlns:a16="http://schemas.microsoft.com/office/drawing/2014/main" id="{BB8A7377-C119-88ED-8980-3ED841E87F56}"/>
              </a:ext>
            </a:extLst>
          </p:cNvPr>
          <p:cNvSpPr/>
          <p:nvPr/>
        </p:nvSpPr>
        <p:spPr>
          <a:xfrm>
            <a:off x="914654" y="1771653"/>
            <a:ext cx="247650" cy="247650"/>
          </a:xfrm>
          <a:prstGeom prst="ellipse">
            <a:avLst/>
          </a:prstGeom>
          <a:solidFill>
            <a:schemeClr val="bg1"/>
          </a:solidFill>
          <a:ln>
            <a:gradFill>
              <a:gsLst>
                <a:gs pos="0">
                  <a:schemeClr val="accent2"/>
                </a:gs>
                <a:gs pos="83000">
                  <a:schemeClr val="accent6"/>
                </a:gs>
                <a:gs pos="100000">
                  <a:schemeClr val="accent6">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73" name="椭圆 72">
            <a:extLst>
              <a:ext uri="{FF2B5EF4-FFF2-40B4-BE49-F238E27FC236}">
                <a16:creationId xmlns:a16="http://schemas.microsoft.com/office/drawing/2014/main" id="{EB6F07EF-FE4B-258D-4A04-69B8A8B528B8}"/>
              </a:ext>
            </a:extLst>
          </p:cNvPr>
          <p:cNvSpPr/>
          <p:nvPr/>
        </p:nvSpPr>
        <p:spPr>
          <a:xfrm>
            <a:off x="4846083" y="1771653"/>
            <a:ext cx="247650" cy="247650"/>
          </a:xfrm>
          <a:prstGeom prst="ellipse">
            <a:avLst/>
          </a:prstGeom>
          <a:solidFill>
            <a:schemeClr val="bg1"/>
          </a:solidFill>
          <a:ln>
            <a:gradFill>
              <a:gsLst>
                <a:gs pos="0">
                  <a:schemeClr val="accent2"/>
                </a:gs>
                <a:gs pos="83000">
                  <a:schemeClr val="accent6"/>
                </a:gs>
                <a:gs pos="100000">
                  <a:schemeClr val="accent6">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74" name="椭圆 73">
            <a:extLst>
              <a:ext uri="{FF2B5EF4-FFF2-40B4-BE49-F238E27FC236}">
                <a16:creationId xmlns:a16="http://schemas.microsoft.com/office/drawing/2014/main" id="{3DC70BDF-7831-32D5-633E-AA129EB5917D}"/>
              </a:ext>
            </a:extLst>
          </p:cNvPr>
          <p:cNvSpPr/>
          <p:nvPr/>
        </p:nvSpPr>
        <p:spPr>
          <a:xfrm>
            <a:off x="9159865" y="1771653"/>
            <a:ext cx="247650" cy="247650"/>
          </a:xfrm>
          <a:prstGeom prst="ellipse">
            <a:avLst/>
          </a:prstGeom>
          <a:solidFill>
            <a:schemeClr val="bg1"/>
          </a:solidFill>
          <a:ln>
            <a:gradFill>
              <a:gsLst>
                <a:gs pos="0">
                  <a:schemeClr val="accent2"/>
                </a:gs>
                <a:gs pos="83000">
                  <a:schemeClr val="accent6"/>
                </a:gs>
                <a:gs pos="100000">
                  <a:schemeClr val="accent6">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75" name="文本框 74">
            <a:extLst>
              <a:ext uri="{FF2B5EF4-FFF2-40B4-BE49-F238E27FC236}">
                <a16:creationId xmlns:a16="http://schemas.microsoft.com/office/drawing/2014/main" id="{0861B94F-C9F5-85B1-CF88-C540B71F3F17}"/>
              </a:ext>
            </a:extLst>
          </p:cNvPr>
          <p:cNvSpPr txBox="1"/>
          <p:nvPr/>
        </p:nvSpPr>
        <p:spPr>
          <a:xfrm>
            <a:off x="1343466" y="1767946"/>
            <a:ext cx="1113171" cy="276999"/>
          </a:xfrm>
          <a:prstGeom prst="rect">
            <a:avLst/>
          </a:prstGeom>
          <a:noFill/>
        </p:spPr>
        <p:txBody>
          <a:bodyPr wrap="square" lIns="0" tIns="0" rIns="0" bIns="0" rtlCol="0">
            <a:spAutoFit/>
          </a:bodyPr>
          <a:lstStyle/>
          <a:p>
            <a:pPr>
              <a:lnSpc>
                <a:spcPct val="90000"/>
              </a:lnSpc>
              <a:spcBef>
                <a:spcPts val="1000"/>
              </a:spcBef>
              <a:defRPr/>
            </a:pPr>
            <a:r>
              <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cs typeface="Arial" panose="020B0604020202020204" pitchFamily="34" charset="0"/>
              </a:rPr>
              <a:t>2030</a:t>
            </a:r>
            <a:r>
              <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rPr>
              <a:t> </a:t>
            </a: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rPr>
              <a:t>年</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endParaRPr>
          </a:p>
        </p:txBody>
      </p:sp>
      <p:sp>
        <p:nvSpPr>
          <p:cNvPr id="76" name="文本框 75">
            <a:extLst>
              <a:ext uri="{FF2B5EF4-FFF2-40B4-BE49-F238E27FC236}">
                <a16:creationId xmlns:a16="http://schemas.microsoft.com/office/drawing/2014/main" id="{0FDD519D-DBF8-84B3-C289-CCB6802B6393}"/>
              </a:ext>
            </a:extLst>
          </p:cNvPr>
          <p:cNvSpPr txBox="1"/>
          <p:nvPr/>
        </p:nvSpPr>
        <p:spPr>
          <a:xfrm>
            <a:off x="1324102" y="2106483"/>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8" name="文本框 77">
            <a:extLst>
              <a:ext uri="{FF2B5EF4-FFF2-40B4-BE49-F238E27FC236}">
                <a16:creationId xmlns:a16="http://schemas.microsoft.com/office/drawing/2014/main" id="{67E0AD97-9EA9-3AF0-81DA-C2C8220F9F75}"/>
              </a:ext>
            </a:extLst>
          </p:cNvPr>
          <p:cNvSpPr txBox="1"/>
          <p:nvPr/>
        </p:nvSpPr>
        <p:spPr>
          <a:xfrm>
            <a:off x="5290538" y="1771736"/>
            <a:ext cx="1113171" cy="276999"/>
          </a:xfrm>
          <a:prstGeom prst="rect">
            <a:avLst/>
          </a:prstGeom>
          <a:noFill/>
        </p:spPr>
        <p:txBody>
          <a:bodyPr wrap="square" lIns="0" tIns="0" rIns="0" bIns="0" rtlCol="0">
            <a:spAutoFit/>
          </a:bodyPr>
          <a:lstStyle>
            <a:defPPr>
              <a:defRPr lang="zh-CN"/>
            </a:defPPr>
            <a:lvl1pPr>
              <a:lnSpc>
                <a:spcPct val="90000"/>
              </a:lnSpc>
              <a:spcBef>
                <a:spcPts val="1000"/>
              </a:spcBef>
              <a:defRPr kumimoji="1" sz="2000" b="1">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cs typeface="Arial" panose="020B0604020202020204" pitchFamily="34" charset="0"/>
              </a:defRPr>
            </a:lvl1pPr>
          </a:lstStyle>
          <a:p>
            <a:r>
              <a:rPr lang="en-US" altLang="zh-CN" dirty="0"/>
              <a:t>2030 </a:t>
            </a:r>
            <a:r>
              <a:rPr lang="zh-CN" altLang="en-US" dirty="0"/>
              <a:t>年</a:t>
            </a:r>
            <a:endParaRPr lang="en-US" altLang="zh-CN" dirty="0"/>
          </a:p>
        </p:txBody>
      </p:sp>
      <p:sp>
        <p:nvSpPr>
          <p:cNvPr id="86" name="文本框 85">
            <a:extLst>
              <a:ext uri="{FF2B5EF4-FFF2-40B4-BE49-F238E27FC236}">
                <a16:creationId xmlns:a16="http://schemas.microsoft.com/office/drawing/2014/main" id="{00ED8720-BA8F-C5BA-DEA5-CA44746317D5}"/>
              </a:ext>
            </a:extLst>
          </p:cNvPr>
          <p:cNvSpPr txBox="1"/>
          <p:nvPr/>
        </p:nvSpPr>
        <p:spPr>
          <a:xfrm>
            <a:off x="5271174" y="2110273"/>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88" name="文本框 87">
            <a:extLst>
              <a:ext uri="{FF2B5EF4-FFF2-40B4-BE49-F238E27FC236}">
                <a16:creationId xmlns:a16="http://schemas.microsoft.com/office/drawing/2014/main" id="{99DEFD0C-9A06-7B1D-A73C-4C3F2375D49B}"/>
              </a:ext>
            </a:extLst>
          </p:cNvPr>
          <p:cNvSpPr txBox="1"/>
          <p:nvPr/>
        </p:nvSpPr>
        <p:spPr>
          <a:xfrm>
            <a:off x="9557180" y="1787386"/>
            <a:ext cx="1113171" cy="276999"/>
          </a:xfrm>
          <a:prstGeom prst="rect">
            <a:avLst/>
          </a:prstGeom>
          <a:noFill/>
        </p:spPr>
        <p:txBody>
          <a:bodyPr wrap="square" lIns="0" tIns="0" rIns="0" bIns="0" rtlCol="0">
            <a:spAutoFit/>
          </a:bodyPr>
          <a:lstStyle>
            <a:defPPr>
              <a:defRPr lang="zh-CN"/>
            </a:defPPr>
            <a:lvl1pPr>
              <a:lnSpc>
                <a:spcPct val="90000"/>
              </a:lnSpc>
              <a:spcBef>
                <a:spcPts val="1000"/>
              </a:spcBef>
              <a:defRPr kumimoji="1" sz="2000" b="1">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cs typeface="Arial" panose="020B0604020202020204" pitchFamily="34" charset="0"/>
              </a:defRPr>
            </a:lvl1pPr>
          </a:lstStyle>
          <a:p>
            <a:r>
              <a:rPr lang="en-US" altLang="zh-CN" dirty="0"/>
              <a:t>2030 </a:t>
            </a:r>
            <a:r>
              <a:rPr lang="zh-CN" altLang="en-US" dirty="0"/>
              <a:t>年</a:t>
            </a:r>
            <a:endParaRPr lang="en-US" altLang="zh-CN" dirty="0"/>
          </a:p>
        </p:txBody>
      </p:sp>
      <p:sp>
        <p:nvSpPr>
          <p:cNvPr id="89" name="文本框 88">
            <a:extLst>
              <a:ext uri="{FF2B5EF4-FFF2-40B4-BE49-F238E27FC236}">
                <a16:creationId xmlns:a16="http://schemas.microsoft.com/office/drawing/2014/main" id="{1AACE686-9B55-F9F5-ED19-4921D24F7513}"/>
              </a:ext>
            </a:extLst>
          </p:cNvPr>
          <p:cNvSpPr txBox="1"/>
          <p:nvPr/>
        </p:nvSpPr>
        <p:spPr>
          <a:xfrm>
            <a:off x="9537816" y="2125923"/>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2" name="文本框 91">
            <a:extLst>
              <a:ext uri="{FF2B5EF4-FFF2-40B4-BE49-F238E27FC236}">
                <a16:creationId xmlns:a16="http://schemas.microsoft.com/office/drawing/2014/main" id="{D2992A27-165D-B32B-3A3C-B5B9ED8FE723}"/>
              </a:ext>
            </a:extLst>
          </p:cNvPr>
          <p:cNvSpPr txBox="1"/>
          <p:nvPr/>
        </p:nvSpPr>
        <p:spPr>
          <a:xfrm>
            <a:off x="3092577" y="4030221"/>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3" name="文本框 92">
            <a:extLst>
              <a:ext uri="{FF2B5EF4-FFF2-40B4-BE49-F238E27FC236}">
                <a16:creationId xmlns:a16="http://schemas.microsoft.com/office/drawing/2014/main" id="{F2DC29F6-D06B-A93C-EEDD-5E5802F82116}"/>
              </a:ext>
            </a:extLst>
          </p:cNvPr>
          <p:cNvSpPr txBox="1"/>
          <p:nvPr/>
        </p:nvSpPr>
        <p:spPr>
          <a:xfrm>
            <a:off x="3111941" y="4872673"/>
            <a:ext cx="1113171" cy="276999"/>
          </a:xfrm>
          <a:prstGeom prst="rect">
            <a:avLst/>
          </a:prstGeom>
          <a:noFill/>
        </p:spPr>
        <p:txBody>
          <a:bodyPr wrap="square" lIns="0" tIns="0" rIns="0" bIns="0" rtlCol="0">
            <a:spAutoFit/>
          </a:bodyPr>
          <a:lstStyle>
            <a:defPPr>
              <a:defRPr lang="zh-CN"/>
            </a:defPPr>
            <a:lvl1pPr>
              <a:lnSpc>
                <a:spcPct val="90000"/>
              </a:lnSpc>
              <a:spcBef>
                <a:spcPts val="1000"/>
              </a:spcBef>
              <a:defRPr kumimoji="1" sz="2000" b="1">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cs typeface="Arial" panose="020B0604020202020204" pitchFamily="34" charset="0"/>
              </a:defRPr>
            </a:lvl1pPr>
          </a:lstStyle>
          <a:p>
            <a:r>
              <a:rPr lang="en-US" altLang="zh-CN" dirty="0"/>
              <a:t>2030 </a:t>
            </a:r>
            <a:r>
              <a:rPr lang="zh-CN" altLang="en-US" dirty="0"/>
              <a:t>年</a:t>
            </a:r>
            <a:endParaRPr lang="en-US" altLang="zh-CN" dirty="0"/>
          </a:p>
        </p:txBody>
      </p:sp>
      <p:sp>
        <p:nvSpPr>
          <p:cNvPr id="95" name="文本框 94">
            <a:extLst>
              <a:ext uri="{FF2B5EF4-FFF2-40B4-BE49-F238E27FC236}">
                <a16:creationId xmlns:a16="http://schemas.microsoft.com/office/drawing/2014/main" id="{BAF86252-DC88-9BFA-1293-80661922240B}"/>
              </a:ext>
            </a:extLst>
          </p:cNvPr>
          <p:cNvSpPr txBox="1"/>
          <p:nvPr/>
        </p:nvSpPr>
        <p:spPr>
          <a:xfrm>
            <a:off x="7387981" y="4030221"/>
            <a:ext cx="2057638" cy="678277"/>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6" name="文本框 95">
            <a:extLst>
              <a:ext uri="{FF2B5EF4-FFF2-40B4-BE49-F238E27FC236}">
                <a16:creationId xmlns:a16="http://schemas.microsoft.com/office/drawing/2014/main" id="{54DB2B3E-45D7-54A0-03ED-D1C969B27207}"/>
              </a:ext>
            </a:extLst>
          </p:cNvPr>
          <p:cNvSpPr txBox="1"/>
          <p:nvPr/>
        </p:nvSpPr>
        <p:spPr>
          <a:xfrm>
            <a:off x="7407345" y="4872673"/>
            <a:ext cx="1113171" cy="276999"/>
          </a:xfrm>
          <a:prstGeom prst="rect">
            <a:avLst/>
          </a:prstGeom>
          <a:noFill/>
        </p:spPr>
        <p:txBody>
          <a:bodyPr wrap="square" lIns="0" tIns="0" rIns="0" bIns="0" rtlCol="0">
            <a:spAutoFit/>
          </a:bodyPr>
          <a:lstStyle>
            <a:defPPr>
              <a:defRPr lang="zh-CN"/>
            </a:defPPr>
            <a:lvl1pPr>
              <a:lnSpc>
                <a:spcPct val="90000"/>
              </a:lnSpc>
              <a:spcBef>
                <a:spcPts val="1000"/>
              </a:spcBef>
              <a:defRPr kumimoji="1" sz="2000" b="1">
                <a:gradFill>
                  <a:gsLst>
                    <a:gs pos="0">
                      <a:schemeClr val="accent2">
                        <a:alpha val="86000"/>
                      </a:schemeClr>
                    </a:gs>
                    <a:gs pos="41000">
                      <a:srgbClr val="941EF2">
                        <a:alpha val="85000"/>
                      </a:srgbClr>
                    </a:gs>
                    <a:gs pos="100000">
                      <a:schemeClr val="accent6">
                        <a:alpha val="86000"/>
                      </a:schemeClr>
                    </a:gs>
                  </a:gsLst>
                  <a:lin ang="5400000" scaled="1"/>
                </a:gradFill>
                <a:latin typeface="+mj-ea"/>
                <a:ea typeface="+mj-ea"/>
                <a:cs typeface="Arial" panose="020B0604020202020204" pitchFamily="34" charset="0"/>
              </a:defRPr>
            </a:lvl1pPr>
          </a:lstStyle>
          <a:p>
            <a:r>
              <a:rPr lang="en-US" altLang="zh-CN" dirty="0"/>
              <a:t>2030 </a:t>
            </a:r>
            <a:r>
              <a:rPr lang="zh-CN" altLang="en-US" dirty="0"/>
              <a:t>年</a:t>
            </a:r>
            <a:endParaRPr lang="en-US" altLang="zh-CN" dirty="0"/>
          </a:p>
        </p:txBody>
      </p:sp>
    </p:spTree>
    <p:extLst>
      <p:ext uri="{BB962C8B-B14F-4D97-AF65-F5344CB8AC3E}">
        <p14:creationId xmlns:p14="http://schemas.microsoft.com/office/powerpoint/2010/main" val="2397979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a16="http://schemas.microsoft.com/office/drawing/2014/main" id="{9F743933-47F5-E58E-0C67-BBCFEB2CF263}"/>
              </a:ext>
            </a:extLst>
          </p:cNvPr>
          <p:cNvSpPr/>
          <p:nvPr/>
        </p:nvSpPr>
        <p:spPr>
          <a:xfrm flipV="1">
            <a:off x="-34004" y="-53113"/>
            <a:ext cx="12298680" cy="7002552"/>
          </a:xfrm>
          <a:prstGeom prst="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pic>
        <p:nvPicPr>
          <p:cNvPr id="856" name="Picture 2" descr="https://hbimg.huabanimg.com/22ec085b7ee2ad056df379ca3a1148d598dcf18818558e-cHcXsV">
            <a:extLst>
              <a:ext uri="{FF2B5EF4-FFF2-40B4-BE49-F238E27FC236}">
                <a16:creationId xmlns:a16="http://schemas.microsoft.com/office/drawing/2014/main" id="{71557669-E307-A423-C0A0-6C27B27DC45B}"/>
              </a:ext>
            </a:extLst>
          </p:cNvPr>
          <p:cNvPicPr>
            <a:picLocks noChangeAspect="1" noChangeArrowheads="1"/>
          </p:cNvPicPr>
          <p:nvPr/>
        </p:nvPicPr>
        <p:blipFill>
          <a:blip r:embed="rId2" cstate="screen">
            <a:lum bright="70000" contrast="-70000"/>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rot="20046701">
            <a:off x="5310581" y="170350"/>
            <a:ext cx="1019629" cy="474758"/>
          </a:xfrm>
          <a:prstGeom prst="rect">
            <a:avLst/>
          </a:prstGeom>
          <a:noFill/>
          <a:extLst>
            <a:ext uri="{909E8E84-426E-40DD-AFC4-6F175D3DCCD1}">
              <a14:hiddenFill xmlns:a14="http://schemas.microsoft.com/office/drawing/2010/main">
                <a:solidFill>
                  <a:srgbClr val="FFFFFF"/>
                </a:solidFill>
              </a14:hiddenFill>
            </a:ext>
          </a:extLst>
        </p:spPr>
      </p:pic>
      <p:pic>
        <p:nvPicPr>
          <p:cNvPr id="857" name="Picture 2" descr="https://hbimg.huabanimg.com/22ec085b7ee2ad056df379ca3a1148d598dcf18818558e-cHcXsV">
            <a:extLst>
              <a:ext uri="{FF2B5EF4-FFF2-40B4-BE49-F238E27FC236}">
                <a16:creationId xmlns:a16="http://schemas.microsoft.com/office/drawing/2014/main" id="{F260CA5C-2635-B5A2-C376-4776BA93E42E}"/>
              </a:ext>
            </a:extLst>
          </p:cNvPr>
          <p:cNvPicPr>
            <a:picLocks noChangeAspect="1" noChangeArrowheads="1"/>
          </p:cNvPicPr>
          <p:nvPr/>
        </p:nvPicPr>
        <p:blipFill>
          <a:blip r:embed="rId2" cstate="screen">
            <a:lum bright="70000" contrast="-70000"/>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rot="20241675">
            <a:off x="5763288" y="452191"/>
            <a:ext cx="1019629" cy="474758"/>
          </a:xfrm>
          <a:prstGeom prst="rect">
            <a:avLst/>
          </a:prstGeom>
          <a:noFill/>
          <a:extLst>
            <a:ext uri="{909E8E84-426E-40DD-AFC4-6F175D3DCCD1}">
              <a14:hiddenFill xmlns:a14="http://schemas.microsoft.com/office/drawing/2010/main">
                <a:solidFill>
                  <a:srgbClr val="FFFFFF"/>
                </a:solidFill>
              </a14:hiddenFill>
            </a:ext>
          </a:extLst>
        </p:spPr>
      </p:pic>
      <p:grpSp>
        <p:nvGrpSpPr>
          <p:cNvPr id="715" name="组合 714">
            <a:extLst>
              <a:ext uri="{FF2B5EF4-FFF2-40B4-BE49-F238E27FC236}">
                <a16:creationId xmlns:a16="http://schemas.microsoft.com/office/drawing/2014/main" id="{D4A1429E-2B73-A583-8489-15AD85E7147A}"/>
              </a:ext>
            </a:extLst>
          </p:cNvPr>
          <p:cNvGrpSpPr/>
          <p:nvPr/>
        </p:nvGrpSpPr>
        <p:grpSpPr>
          <a:xfrm>
            <a:off x="-79248" y="6621463"/>
            <a:ext cx="1779588" cy="90488"/>
            <a:chOff x="7291388" y="6621463"/>
            <a:chExt cx="1779588" cy="90488"/>
          </a:xfrm>
          <a:gradFill>
            <a:gsLst>
              <a:gs pos="100000">
                <a:schemeClr val="accent3">
                  <a:lumMod val="60000"/>
                  <a:lumOff val="40000"/>
                </a:schemeClr>
              </a:gs>
              <a:gs pos="0">
                <a:schemeClr val="bg1"/>
              </a:gs>
            </a:gsLst>
            <a:lin ang="5400000" scaled="0"/>
          </a:gradFill>
        </p:grpSpPr>
        <p:sp>
          <p:nvSpPr>
            <p:cNvPr id="708" name="Freeform 583">
              <a:extLst>
                <a:ext uri="{FF2B5EF4-FFF2-40B4-BE49-F238E27FC236}">
                  <a16:creationId xmlns:a16="http://schemas.microsoft.com/office/drawing/2014/main" id="{ECC78583-A6C8-4E86-B7C2-42DF73E20584}"/>
                </a:ext>
              </a:extLst>
            </p:cNvPr>
            <p:cNvSpPr>
              <a:spLocks noEditPoints="1"/>
            </p:cNvSpPr>
            <p:nvPr/>
          </p:nvSpPr>
          <p:spPr bwMode="auto">
            <a:xfrm>
              <a:off x="8969376"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09" name="Freeform 584">
              <a:extLst>
                <a:ext uri="{FF2B5EF4-FFF2-40B4-BE49-F238E27FC236}">
                  <a16:creationId xmlns:a16="http://schemas.microsoft.com/office/drawing/2014/main" id="{F8A5E0F7-B930-1220-2B3C-34929503A626}"/>
                </a:ext>
              </a:extLst>
            </p:cNvPr>
            <p:cNvSpPr>
              <a:spLocks noEditPoints="1"/>
            </p:cNvSpPr>
            <p:nvPr/>
          </p:nvSpPr>
          <p:spPr bwMode="auto">
            <a:xfrm>
              <a:off x="8686801" y="6621463"/>
              <a:ext cx="100013"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0" name="Freeform 585">
              <a:extLst>
                <a:ext uri="{FF2B5EF4-FFF2-40B4-BE49-F238E27FC236}">
                  <a16:creationId xmlns:a16="http://schemas.microsoft.com/office/drawing/2014/main" id="{3C929DF3-01FA-E252-54A8-BDAC5E89222D}"/>
                </a:ext>
              </a:extLst>
            </p:cNvPr>
            <p:cNvSpPr>
              <a:spLocks noEditPoints="1"/>
            </p:cNvSpPr>
            <p:nvPr/>
          </p:nvSpPr>
          <p:spPr bwMode="auto">
            <a:xfrm>
              <a:off x="8413751"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1" name="Freeform 586">
              <a:extLst>
                <a:ext uri="{FF2B5EF4-FFF2-40B4-BE49-F238E27FC236}">
                  <a16:creationId xmlns:a16="http://schemas.microsoft.com/office/drawing/2014/main" id="{B5AEB98B-CCD0-C7B2-1111-33DF6CC41EB8}"/>
                </a:ext>
              </a:extLst>
            </p:cNvPr>
            <p:cNvSpPr>
              <a:spLocks noEditPoints="1"/>
            </p:cNvSpPr>
            <p:nvPr/>
          </p:nvSpPr>
          <p:spPr bwMode="auto">
            <a:xfrm>
              <a:off x="8131176"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2" name="Freeform 587">
              <a:extLst>
                <a:ext uri="{FF2B5EF4-FFF2-40B4-BE49-F238E27FC236}">
                  <a16:creationId xmlns:a16="http://schemas.microsoft.com/office/drawing/2014/main" id="{7E011451-4A09-2CFD-768F-9DB8E5AEEECD}"/>
                </a:ext>
              </a:extLst>
            </p:cNvPr>
            <p:cNvSpPr>
              <a:spLocks noEditPoints="1"/>
            </p:cNvSpPr>
            <p:nvPr/>
          </p:nvSpPr>
          <p:spPr bwMode="auto">
            <a:xfrm>
              <a:off x="7847013" y="6621463"/>
              <a:ext cx="101600"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3" name="Freeform 588">
              <a:extLst>
                <a:ext uri="{FF2B5EF4-FFF2-40B4-BE49-F238E27FC236}">
                  <a16:creationId xmlns:a16="http://schemas.microsoft.com/office/drawing/2014/main" id="{56524068-F457-2330-68EF-BC4B5FBF757C}"/>
                </a:ext>
              </a:extLst>
            </p:cNvPr>
            <p:cNvSpPr>
              <a:spLocks noEditPoints="1"/>
            </p:cNvSpPr>
            <p:nvPr/>
          </p:nvSpPr>
          <p:spPr bwMode="auto">
            <a:xfrm>
              <a:off x="7573963" y="6621463"/>
              <a:ext cx="92075"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sp>
          <p:nvSpPr>
            <p:cNvPr id="714" name="Freeform 589">
              <a:extLst>
                <a:ext uri="{FF2B5EF4-FFF2-40B4-BE49-F238E27FC236}">
                  <a16:creationId xmlns:a16="http://schemas.microsoft.com/office/drawing/2014/main" id="{A7F32177-A281-600B-FB4B-8B49E6BE3EB8}"/>
                </a:ext>
              </a:extLst>
            </p:cNvPr>
            <p:cNvSpPr>
              <a:spLocks noEditPoints="1"/>
            </p:cNvSpPr>
            <p:nvPr/>
          </p:nvSpPr>
          <p:spPr bwMode="auto">
            <a:xfrm>
              <a:off x="7291388" y="6621463"/>
              <a:ext cx="90488" cy="90488"/>
            </a:xfrm>
            <a:prstGeom prst="star4">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Medium"/>
                <a:cs typeface="+mn-cs"/>
              </a:endParaRPr>
            </a:p>
          </p:txBody>
        </p:sp>
      </p:grpSp>
      <p:sp>
        <p:nvSpPr>
          <p:cNvPr id="733" name="副标题 2">
            <a:extLst>
              <a:ext uri="{FF2B5EF4-FFF2-40B4-BE49-F238E27FC236}">
                <a16:creationId xmlns:a16="http://schemas.microsoft.com/office/drawing/2014/main" id="{AB5EE48C-5592-4CCE-6706-1E7FA4244AA0}"/>
              </a:ext>
            </a:extLst>
          </p:cNvPr>
          <p:cNvSpPr txBox="1">
            <a:spLocks/>
          </p:cNvSpPr>
          <p:nvPr/>
        </p:nvSpPr>
        <p:spPr>
          <a:xfrm>
            <a:off x="5297942" y="323959"/>
            <a:ext cx="1715063" cy="4422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zh-CN" altLang="en-US" sz="2800" b="1" i="0" u="none" strike="noStrike" kern="120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市场表现</a:t>
            </a:r>
          </a:p>
        </p:txBody>
      </p:sp>
      <p:grpSp>
        <p:nvGrpSpPr>
          <p:cNvPr id="10" name="组合 9">
            <a:extLst>
              <a:ext uri="{FF2B5EF4-FFF2-40B4-BE49-F238E27FC236}">
                <a16:creationId xmlns:a16="http://schemas.microsoft.com/office/drawing/2014/main" id="{E7CA8760-730A-D342-825E-610F6A4821A4}"/>
              </a:ext>
            </a:extLst>
          </p:cNvPr>
          <p:cNvGrpSpPr/>
          <p:nvPr/>
        </p:nvGrpSpPr>
        <p:grpSpPr>
          <a:xfrm>
            <a:off x="3282160" y="416419"/>
            <a:ext cx="2026920" cy="266796"/>
            <a:chOff x="3169920" y="495607"/>
            <a:chExt cx="2026920" cy="266796"/>
          </a:xfrm>
        </p:grpSpPr>
        <p:cxnSp>
          <p:nvCxnSpPr>
            <p:cNvPr id="9" name="直接连接符 8">
              <a:extLst>
                <a:ext uri="{FF2B5EF4-FFF2-40B4-BE49-F238E27FC236}">
                  <a16:creationId xmlns:a16="http://schemas.microsoft.com/office/drawing/2014/main" id="{A4699849-40DA-DB67-6EBB-CA6AB9296AF5}"/>
                </a:ext>
              </a:extLst>
            </p:cNvPr>
            <p:cNvCxnSpPr/>
            <p:nvPr/>
          </p:nvCxnSpPr>
          <p:spPr>
            <a:xfrm>
              <a:off x="3169920" y="629005"/>
              <a:ext cx="2026920" cy="0"/>
            </a:xfrm>
            <a:prstGeom prst="line">
              <a:avLst/>
            </a:prstGeom>
            <a:ln>
              <a:gradFill>
                <a:gsLst>
                  <a:gs pos="50000">
                    <a:srgbClr val="D6B8E5"/>
                  </a:gs>
                  <a:gs pos="0">
                    <a:schemeClr val="accent1">
                      <a:lumMod val="5000"/>
                      <a:lumOff val="95000"/>
                      <a:alpha val="20000"/>
                    </a:schemeClr>
                  </a:gs>
                  <a:gs pos="100000">
                    <a:schemeClr val="accent3">
                      <a:lumMod val="60000"/>
                      <a:lumOff val="40000"/>
                      <a:alpha val="2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星形: 四角 6">
              <a:extLst>
                <a:ext uri="{FF2B5EF4-FFF2-40B4-BE49-F238E27FC236}">
                  <a16:creationId xmlns:a16="http://schemas.microsoft.com/office/drawing/2014/main" id="{9FB44C72-C349-36CF-7E0C-44174915A140}"/>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grpSp>
        <p:nvGrpSpPr>
          <p:cNvPr id="101" name="组合 100">
            <a:extLst>
              <a:ext uri="{FF2B5EF4-FFF2-40B4-BE49-F238E27FC236}">
                <a16:creationId xmlns:a16="http://schemas.microsoft.com/office/drawing/2014/main" id="{16F2675E-7C4E-05FC-BD81-181F0F464972}"/>
              </a:ext>
            </a:extLst>
          </p:cNvPr>
          <p:cNvGrpSpPr/>
          <p:nvPr/>
        </p:nvGrpSpPr>
        <p:grpSpPr>
          <a:xfrm flipH="1">
            <a:off x="6905385" y="413261"/>
            <a:ext cx="2026920" cy="266796"/>
            <a:chOff x="3169920" y="495607"/>
            <a:chExt cx="2026920" cy="266796"/>
          </a:xfrm>
        </p:grpSpPr>
        <p:cxnSp>
          <p:nvCxnSpPr>
            <p:cNvPr id="102" name="直接连接符 101">
              <a:extLst>
                <a:ext uri="{FF2B5EF4-FFF2-40B4-BE49-F238E27FC236}">
                  <a16:creationId xmlns:a16="http://schemas.microsoft.com/office/drawing/2014/main" id="{53B64010-CEAE-7D0A-BAAB-4994E2E3133B}"/>
                </a:ext>
              </a:extLst>
            </p:cNvPr>
            <p:cNvCxnSpPr/>
            <p:nvPr/>
          </p:nvCxnSpPr>
          <p:spPr>
            <a:xfrm>
              <a:off x="3169920" y="629005"/>
              <a:ext cx="2026920" cy="0"/>
            </a:xfrm>
            <a:prstGeom prst="line">
              <a:avLst/>
            </a:prstGeom>
            <a:ln>
              <a:gradFill>
                <a:gsLst>
                  <a:gs pos="0">
                    <a:schemeClr val="accent1">
                      <a:lumMod val="5000"/>
                      <a:lumOff val="95000"/>
                      <a:alpha val="20000"/>
                    </a:schemeClr>
                  </a:gs>
                  <a:gs pos="50000">
                    <a:srgbClr val="CFAEE2"/>
                  </a:gs>
                  <a:gs pos="100000">
                    <a:schemeClr val="accent3">
                      <a:lumMod val="60000"/>
                      <a:lumOff val="40000"/>
                      <a:alpha val="34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3" name="星形: 四角 102">
              <a:extLst>
                <a:ext uri="{FF2B5EF4-FFF2-40B4-BE49-F238E27FC236}">
                  <a16:creationId xmlns:a16="http://schemas.microsoft.com/office/drawing/2014/main" id="{FC7F40F0-5491-D86E-B514-E9DDCFBBD565}"/>
                </a:ext>
              </a:extLst>
            </p:cNvPr>
            <p:cNvSpPr/>
            <p:nvPr/>
          </p:nvSpPr>
          <p:spPr>
            <a:xfrm>
              <a:off x="4742232" y="495607"/>
              <a:ext cx="266796" cy="266796"/>
            </a:xfrm>
            <a:prstGeom prst="star4">
              <a:avLst/>
            </a:prstGeom>
            <a:solidFill>
              <a:schemeClr val="bg1"/>
            </a:solidFill>
            <a:ln w="6350">
              <a:gradFill>
                <a:gsLst>
                  <a:gs pos="0">
                    <a:schemeClr val="accent3">
                      <a:lumMod val="20000"/>
                      <a:lumOff val="80000"/>
                    </a:schemeClr>
                  </a:gs>
                  <a:gs pos="100000">
                    <a:schemeClr val="accent3">
                      <a:lumMod val="60000"/>
                      <a:lumOff val="40000"/>
                    </a:schemeClr>
                  </a:gs>
                </a:gsLst>
                <a:lin ang="5400000" scaled="1"/>
              </a:gradFill>
            </a:ln>
            <a:effectLst>
              <a:glow rad="63500">
                <a:schemeClr val="accent2">
                  <a:satMod val="175000"/>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Medium"/>
                <a:cs typeface="+mn-cs"/>
              </a:endParaRPr>
            </a:p>
          </p:txBody>
        </p:sp>
      </p:grpSp>
      <p:grpSp>
        <p:nvGrpSpPr>
          <p:cNvPr id="3" name="组合 2">
            <a:extLst>
              <a:ext uri="{FF2B5EF4-FFF2-40B4-BE49-F238E27FC236}">
                <a16:creationId xmlns:a16="http://schemas.microsoft.com/office/drawing/2014/main" id="{38C4E1F1-B1C6-869F-5FC3-796CEE382DC1}"/>
              </a:ext>
            </a:extLst>
          </p:cNvPr>
          <p:cNvGrpSpPr/>
          <p:nvPr/>
        </p:nvGrpSpPr>
        <p:grpSpPr>
          <a:xfrm>
            <a:off x="476377" y="1275859"/>
            <a:ext cx="11158410" cy="4915390"/>
            <a:chOff x="586454" y="1275859"/>
            <a:chExt cx="11421554" cy="4980586"/>
          </a:xfrm>
        </p:grpSpPr>
        <p:sp>
          <p:nvSpPr>
            <p:cNvPr id="2" name="矩形: 圆角 1">
              <a:extLst>
                <a:ext uri="{FF2B5EF4-FFF2-40B4-BE49-F238E27FC236}">
                  <a16:creationId xmlns:a16="http://schemas.microsoft.com/office/drawing/2014/main" id="{E3AF6130-B574-24AE-5C2C-4E9AE54FB283}"/>
                </a:ext>
              </a:extLst>
            </p:cNvPr>
            <p:cNvSpPr/>
            <p:nvPr/>
          </p:nvSpPr>
          <p:spPr>
            <a:xfrm>
              <a:off x="586454" y="1275859"/>
              <a:ext cx="2375821" cy="4980586"/>
            </a:xfrm>
            <a:prstGeom prst="roundRect">
              <a:avLst>
                <a:gd name="adj" fmla="val 4580"/>
              </a:avLst>
            </a:prstGeom>
            <a:solidFill>
              <a:schemeClr val="bg1"/>
            </a:solidFill>
            <a:ln>
              <a:gradFill>
                <a:gsLst>
                  <a:gs pos="0">
                    <a:schemeClr val="accent6"/>
                  </a:gs>
                  <a:gs pos="100000">
                    <a:schemeClr val="accent2"/>
                  </a:gs>
                </a:gsLst>
                <a:lin ang="5400000" scaled="1"/>
              </a:gradFill>
            </a:ln>
            <a:effectLst>
              <a:outerShdw blurRad="50800" dist="38100" dir="5400000" algn="t" rotWithShape="0">
                <a:schemeClr val="accent6">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4" name="矩形: 圆角 23">
              <a:extLst>
                <a:ext uri="{FF2B5EF4-FFF2-40B4-BE49-F238E27FC236}">
                  <a16:creationId xmlns:a16="http://schemas.microsoft.com/office/drawing/2014/main" id="{9A80F11E-78D6-85A7-4E81-1AD5EDF2EB6A}"/>
                </a:ext>
              </a:extLst>
            </p:cNvPr>
            <p:cNvSpPr/>
            <p:nvPr/>
          </p:nvSpPr>
          <p:spPr>
            <a:xfrm>
              <a:off x="2859115" y="1275859"/>
              <a:ext cx="2375821" cy="4980586"/>
            </a:xfrm>
            <a:prstGeom prst="roundRect">
              <a:avLst>
                <a:gd name="adj" fmla="val 4580"/>
              </a:avLst>
            </a:prstGeom>
            <a:solidFill>
              <a:schemeClr val="bg1"/>
            </a:solidFill>
            <a:ln>
              <a:gradFill>
                <a:gsLst>
                  <a:gs pos="0">
                    <a:schemeClr val="accent6"/>
                  </a:gs>
                  <a:gs pos="100000">
                    <a:schemeClr val="accent2"/>
                  </a:gs>
                </a:gsLst>
                <a:lin ang="5400000" scaled="1"/>
              </a:gradFill>
            </a:ln>
            <a:effectLst>
              <a:outerShdw blurRad="50800" dist="38100" dir="5400000" algn="t" rotWithShape="0">
                <a:schemeClr val="accent6">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5" name="矩形: 圆角 24">
              <a:extLst>
                <a:ext uri="{FF2B5EF4-FFF2-40B4-BE49-F238E27FC236}">
                  <a16:creationId xmlns:a16="http://schemas.microsoft.com/office/drawing/2014/main" id="{937EE32C-743D-2817-C13B-BE724EF5A16A}"/>
                </a:ext>
              </a:extLst>
            </p:cNvPr>
            <p:cNvSpPr/>
            <p:nvPr/>
          </p:nvSpPr>
          <p:spPr>
            <a:xfrm>
              <a:off x="5121268" y="1275859"/>
              <a:ext cx="2375821" cy="4980586"/>
            </a:xfrm>
            <a:prstGeom prst="roundRect">
              <a:avLst>
                <a:gd name="adj" fmla="val 4580"/>
              </a:avLst>
            </a:prstGeom>
            <a:solidFill>
              <a:schemeClr val="bg1"/>
            </a:solidFill>
            <a:ln>
              <a:gradFill>
                <a:gsLst>
                  <a:gs pos="0">
                    <a:schemeClr val="accent6"/>
                  </a:gs>
                  <a:gs pos="100000">
                    <a:schemeClr val="accent2"/>
                  </a:gs>
                </a:gsLst>
                <a:lin ang="5400000" scaled="1"/>
              </a:gradFill>
            </a:ln>
            <a:effectLst>
              <a:outerShdw blurRad="50800" dist="38100" dir="5400000" algn="t" rotWithShape="0">
                <a:schemeClr val="accent6">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6" name="矩形: 圆角 25">
              <a:extLst>
                <a:ext uri="{FF2B5EF4-FFF2-40B4-BE49-F238E27FC236}">
                  <a16:creationId xmlns:a16="http://schemas.microsoft.com/office/drawing/2014/main" id="{6A877245-B946-5780-652A-B003807D545E}"/>
                </a:ext>
              </a:extLst>
            </p:cNvPr>
            <p:cNvSpPr/>
            <p:nvPr/>
          </p:nvSpPr>
          <p:spPr>
            <a:xfrm>
              <a:off x="7381191" y="1275859"/>
              <a:ext cx="2375821" cy="4980586"/>
            </a:xfrm>
            <a:prstGeom prst="roundRect">
              <a:avLst>
                <a:gd name="adj" fmla="val 4580"/>
              </a:avLst>
            </a:prstGeom>
            <a:solidFill>
              <a:schemeClr val="bg1"/>
            </a:solidFill>
            <a:ln>
              <a:gradFill>
                <a:gsLst>
                  <a:gs pos="0">
                    <a:schemeClr val="accent6"/>
                  </a:gs>
                  <a:gs pos="100000">
                    <a:schemeClr val="accent2"/>
                  </a:gs>
                </a:gsLst>
                <a:lin ang="5400000" scaled="1"/>
              </a:gradFill>
            </a:ln>
            <a:effectLst>
              <a:outerShdw blurRad="50800" dist="38100" dir="5400000" algn="t" rotWithShape="0">
                <a:schemeClr val="accent6">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7" name="矩形: 圆角 26">
              <a:extLst>
                <a:ext uri="{FF2B5EF4-FFF2-40B4-BE49-F238E27FC236}">
                  <a16:creationId xmlns:a16="http://schemas.microsoft.com/office/drawing/2014/main" id="{75AF99C1-E99C-2C18-148C-E428D2CE7BC6}"/>
                </a:ext>
              </a:extLst>
            </p:cNvPr>
            <p:cNvSpPr/>
            <p:nvPr/>
          </p:nvSpPr>
          <p:spPr>
            <a:xfrm>
              <a:off x="9632187" y="1275859"/>
              <a:ext cx="2375821" cy="4980586"/>
            </a:xfrm>
            <a:prstGeom prst="roundRect">
              <a:avLst>
                <a:gd name="adj" fmla="val 4580"/>
              </a:avLst>
            </a:prstGeom>
            <a:solidFill>
              <a:schemeClr val="bg1"/>
            </a:solidFill>
            <a:ln>
              <a:gradFill>
                <a:gsLst>
                  <a:gs pos="0">
                    <a:schemeClr val="accent6"/>
                  </a:gs>
                  <a:gs pos="100000">
                    <a:schemeClr val="accent2"/>
                  </a:gs>
                </a:gsLst>
                <a:lin ang="5400000" scaled="1"/>
              </a:gradFill>
            </a:ln>
            <a:effectLst>
              <a:outerShdw blurRad="63500" sx="102000" sy="102000" algn="ctr" rotWithShape="0">
                <a:schemeClr val="accent6">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grpSp>
        <p:nvGrpSpPr>
          <p:cNvPr id="12" name="组合 11">
            <a:extLst>
              <a:ext uri="{FF2B5EF4-FFF2-40B4-BE49-F238E27FC236}">
                <a16:creationId xmlns:a16="http://schemas.microsoft.com/office/drawing/2014/main" id="{ED407D03-E470-F4FD-D74B-98A3648BC401}"/>
              </a:ext>
            </a:extLst>
          </p:cNvPr>
          <p:cNvGrpSpPr/>
          <p:nvPr/>
        </p:nvGrpSpPr>
        <p:grpSpPr>
          <a:xfrm>
            <a:off x="708702" y="1407097"/>
            <a:ext cx="9376630" cy="914401"/>
            <a:chOff x="708702" y="1407097"/>
            <a:chExt cx="9376630" cy="914401"/>
          </a:xfrm>
        </p:grpSpPr>
        <p:sp>
          <p:nvSpPr>
            <p:cNvPr id="41" name="矩形: 圆顶角 40">
              <a:extLst>
                <a:ext uri="{FF2B5EF4-FFF2-40B4-BE49-F238E27FC236}">
                  <a16:creationId xmlns:a16="http://schemas.microsoft.com/office/drawing/2014/main" id="{17759FB0-F8D3-1FC2-2AF6-979C69BCE5CE}"/>
                </a:ext>
              </a:extLst>
            </p:cNvPr>
            <p:cNvSpPr/>
            <p:nvPr/>
          </p:nvSpPr>
          <p:spPr>
            <a:xfrm rot="10800000">
              <a:off x="9543867" y="1407097"/>
              <a:ext cx="541465"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2" name="矩形: 圆顶角 41">
              <a:extLst>
                <a:ext uri="{FF2B5EF4-FFF2-40B4-BE49-F238E27FC236}">
                  <a16:creationId xmlns:a16="http://schemas.microsoft.com/office/drawing/2014/main" id="{2E1C43E0-F0B5-7F3F-81BF-996D0846C309}"/>
                </a:ext>
              </a:extLst>
            </p:cNvPr>
            <p:cNvSpPr/>
            <p:nvPr/>
          </p:nvSpPr>
          <p:spPr>
            <a:xfrm rot="10800000">
              <a:off x="7349951" y="1407097"/>
              <a:ext cx="541465"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3" name="矩形: 圆顶角 42">
              <a:extLst>
                <a:ext uri="{FF2B5EF4-FFF2-40B4-BE49-F238E27FC236}">
                  <a16:creationId xmlns:a16="http://schemas.microsoft.com/office/drawing/2014/main" id="{5D01D8BF-4757-C0BC-9CD6-A757B6D6CE93}"/>
                </a:ext>
              </a:extLst>
            </p:cNvPr>
            <p:cNvSpPr/>
            <p:nvPr/>
          </p:nvSpPr>
          <p:spPr>
            <a:xfrm rot="10800000">
              <a:off x="5131310" y="1407098"/>
              <a:ext cx="541465"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4" name="矩形: 圆顶角 43">
              <a:extLst>
                <a:ext uri="{FF2B5EF4-FFF2-40B4-BE49-F238E27FC236}">
                  <a16:creationId xmlns:a16="http://schemas.microsoft.com/office/drawing/2014/main" id="{F5555453-C85D-7B62-3170-9C8B362CA5B0}"/>
                </a:ext>
              </a:extLst>
            </p:cNvPr>
            <p:cNvSpPr/>
            <p:nvPr/>
          </p:nvSpPr>
          <p:spPr>
            <a:xfrm rot="10800000">
              <a:off x="2936592" y="1407097"/>
              <a:ext cx="541465"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5" name="矩形: 圆顶角 44">
              <a:extLst>
                <a:ext uri="{FF2B5EF4-FFF2-40B4-BE49-F238E27FC236}">
                  <a16:creationId xmlns:a16="http://schemas.microsoft.com/office/drawing/2014/main" id="{4A33BA10-BE18-C3C9-E846-E7531F9E14E9}"/>
                </a:ext>
              </a:extLst>
            </p:cNvPr>
            <p:cNvSpPr/>
            <p:nvPr/>
          </p:nvSpPr>
          <p:spPr>
            <a:xfrm rot="10800000">
              <a:off x="708702" y="1407097"/>
              <a:ext cx="541465"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grpSp>
        <p:nvGrpSpPr>
          <p:cNvPr id="13" name="组合 12">
            <a:extLst>
              <a:ext uri="{FF2B5EF4-FFF2-40B4-BE49-F238E27FC236}">
                <a16:creationId xmlns:a16="http://schemas.microsoft.com/office/drawing/2014/main" id="{B53E5A23-AA00-F4C9-D187-25975177CFB4}"/>
              </a:ext>
            </a:extLst>
          </p:cNvPr>
          <p:cNvGrpSpPr/>
          <p:nvPr/>
        </p:nvGrpSpPr>
        <p:grpSpPr>
          <a:xfrm>
            <a:off x="760540" y="1275858"/>
            <a:ext cx="9276247" cy="918371"/>
            <a:chOff x="760540" y="1275858"/>
            <a:chExt cx="9276247" cy="918371"/>
          </a:xfrm>
        </p:grpSpPr>
        <p:sp>
          <p:nvSpPr>
            <p:cNvPr id="6" name="矩形: 圆顶角 5">
              <a:extLst>
                <a:ext uri="{FF2B5EF4-FFF2-40B4-BE49-F238E27FC236}">
                  <a16:creationId xmlns:a16="http://schemas.microsoft.com/office/drawing/2014/main" id="{571356E5-FC43-490A-8C0A-4E3EE7683F42}"/>
                </a:ext>
              </a:extLst>
            </p:cNvPr>
            <p:cNvSpPr/>
            <p:nvPr/>
          </p:nvSpPr>
          <p:spPr>
            <a:xfrm rot="10800000">
              <a:off x="760540" y="1275859"/>
              <a:ext cx="444373"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34" name="矩形: 圆顶角 33">
              <a:extLst>
                <a:ext uri="{FF2B5EF4-FFF2-40B4-BE49-F238E27FC236}">
                  <a16:creationId xmlns:a16="http://schemas.microsoft.com/office/drawing/2014/main" id="{DC3DFC8B-FCB5-31AB-E370-10B72E9904AC}"/>
                </a:ext>
              </a:extLst>
            </p:cNvPr>
            <p:cNvSpPr/>
            <p:nvPr/>
          </p:nvSpPr>
          <p:spPr>
            <a:xfrm rot="10800000">
              <a:off x="2980841" y="1275859"/>
              <a:ext cx="444373"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36" name="矩形: 圆顶角 35">
              <a:extLst>
                <a:ext uri="{FF2B5EF4-FFF2-40B4-BE49-F238E27FC236}">
                  <a16:creationId xmlns:a16="http://schemas.microsoft.com/office/drawing/2014/main" id="{D042F4EC-E454-9FF0-A75A-2DC46B255E2F}"/>
                </a:ext>
              </a:extLst>
            </p:cNvPr>
            <p:cNvSpPr/>
            <p:nvPr/>
          </p:nvSpPr>
          <p:spPr>
            <a:xfrm rot="10800000">
              <a:off x="5179857" y="1275859"/>
              <a:ext cx="444373"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38" name="矩形: 圆顶角 37">
              <a:extLst>
                <a:ext uri="{FF2B5EF4-FFF2-40B4-BE49-F238E27FC236}">
                  <a16:creationId xmlns:a16="http://schemas.microsoft.com/office/drawing/2014/main" id="{0F9E291B-9C1F-95EE-E560-6F97B2688464}"/>
                </a:ext>
              </a:extLst>
            </p:cNvPr>
            <p:cNvSpPr/>
            <p:nvPr/>
          </p:nvSpPr>
          <p:spPr>
            <a:xfrm rot="10800000">
              <a:off x="7398498" y="1279829"/>
              <a:ext cx="444373"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sp>
          <p:nvSpPr>
            <p:cNvPr id="40" name="矩形: 圆顶角 39">
              <a:extLst>
                <a:ext uri="{FF2B5EF4-FFF2-40B4-BE49-F238E27FC236}">
                  <a16:creationId xmlns:a16="http://schemas.microsoft.com/office/drawing/2014/main" id="{CE0CF448-EC10-B270-A5D2-2F4A03AB8486}"/>
                </a:ext>
              </a:extLst>
            </p:cNvPr>
            <p:cNvSpPr/>
            <p:nvPr/>
          </p:nvSpPr>
          <p:spPr>
            <a:xfrm rot="10800000">
              <a:off x="9592414" y="1275858"/>
              <a:ext cx="444373" cy="914400"/>
            </a:xfrm>
            <a:prstGeom prst="round2SameRect">
              <a:avLst/>
            </a:prstGeom>
            <a:gradFill>
              <a:gsLst>
                <a:gs pos="0">
                  <a:schemeClr val="accent2">
                    <a:alpha val="95000"/>
                  </a:schemeClr>
                </a:gs>
                <a:gs pos="41000">
                  <a:srgbClr val="941EF2">
                    <a:alpha val="95000"/>
                  </a:srgbClr>
                </a:gs>
                <a:gs pos="100000">
                  <a:schemeClr val="accent6">
                    <a:alpha val="95000"/>
                  </a:schemeClr>
                </a:gs>
              </a:gsLst>
              <a:lin ang="5400000" scaled="1"/>
            </a:gradFill>
            <a:ln>
              <a:noFill/>
            </a:ln>
            <a:effectLst>
              <a:outerShdw blurRad="114300" dist="38100" dir="5400000" algn="t" rotWithShape="0">
                <a:schemeClr val="accent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Light" panose="020B0300000000000000" pitchFamily="34" charset="-122"/>
                <a:ea typeface="思源黑体 CN Medium"/>
              </a:endParaRPr>
            </a:p>
          </p:txBody>
        </p:sp>
      </p:grpSp>
      <p:graphicFrame>
        <p:nvGraphicFramePr>
          <p:cNvPr id="16" name="图表 15">
            <a:extLst>
              <a:ext uri="{FF2B5EF4-FFF2-40B4-BE49-F238E27FC236}">
                <a16:creationId xmlns:a16="http://schemas.microsoft.com/office/drawing/2014/main" id="{D3AEC5FC-77CE-BED1-56CF-3270FB511F72}"/>
              </a:ext>
            </a:extLst>
          </p:cNvPr>
          <p:cNvGraphicFramePr/>
          <p:nvPr>
            <p:extLst>
              <p:ext uri="{D42A27DB-BD31-4B8C-83A1-F6EECF244321}">
                <p14:modId xmlns:p14="http://schemas.microsoft.com/office/powerpoint/2010/main" val="3396780731"/>
              </p:ext>
            </p:extLst>
          </p:nvPr>
        </p:nvGraphicFramePr>
        <p:xfrm>
          <a:off x="421687" y="4257429"/>
          <a:ext cx="2329682" cy="1757965"/>
        </p:xfrm>
        <a:graphic>
          <a:graphicData uri="http://schemas.openxmlformats.org/drawingml/2006/chart">
            <c:chart xmlns:c="http://schemas.openxmlformats.org/drawingml/2006/chart" xmlns:r="http://schemas.openxmlformats.org/officeDocument/2006/relationships" r:id="rId4"/>
          </a:graphicData>
        </a:graphic>
      </p:graphicFrame>
      <p:grpSp>
        <p:nvGrpSpPr>
          <p:cNvPr id="22" name="组合 21">
            <a:extLst>
              <a:ext uri="{FF2B5EF4-FFF2-40B4-BE49-F238E27FC236}">
                <a16:creationId xmlns:a16="http://schemas.microsoft.com/office/drawing/2014/main" id="{97C727E9-2698-AADE-A89E-3FCDE0B75521}"/>
              </a:ext>
            </a:extLst>
          </p:cNvPr>
          <p:cNvGrpSpPr/>
          <p:nvPr/>
        </p:nvGrpSpPr>
        <p:grpSpPr>
          <a:xfrm>
            <a:off x="491309" y="4051401"/>
            <a:ext cx="2207380" cy="210513"/>
            <a:chOff x="491309" y="3914684"/>
            <a:chExt cx="2207380" cy="210513"/>
          </a:xfrm>
        </p:grpSpPr>
        <p:sp>
          <p:nvSpPr>
            <p:cNvPr id="56" name="Freeform 215">
              <a:extLst>
                <a:ext uri="{FF2B5EF4-FFF2-40B4-BE49-F238E27FC236}">
                  <a16:creationId xmlns:a16="http://schemas.microsoft.com/office/drawing/2014/main" id="{CAB3F098-AECC-E383-4C19-9BFEBFD69F33}"/>
                </a:ext>
              </a:extLst>
            </p:cNvPr>
            <p:cNvSpPr>
              <a:spLocks/>
            </p:cNvSpPr>
            <p:nvPr/>
          </p:nvSpPr>
          <p:spPr bwMode="auto">
            <a:xfrm rot="16200000">
              <a:off x="939343"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sp>
          <p:nvSpPr>
            <p:cNvPr id="59" name="Freeform 215">
              <a:extLst>
                <a:ext uri="{FF2B5EF4-FFF2-40B4-BE49-F238E27FC236}">
                  <a16:creationId xmlns:a16="http://schemas.microsoft.com/office/drawing/2014/main" id="{FC7948E6-CC1A-C12C-E812-1A227B3DA2F1}"/>
                </a:ext>
              </a:extLst>
            </p:cNvPr>
            <p:cNvSpPr>
              <a:spLocks/>
            </p:cNvSpPr>
            <p:nvPr/>
          </p:nvSpPr>
          <p:spPr bwMode="auto">
            <a:xfrm rot="5400000" flipH="1">
              <a:off x="2040142"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grpSp>
      <p:grpSp>
        <p:nvGrpSpPr>
          <p:cNvPr id="74" name="组合 73">
            <a:extLst>
              <a:ext uri="{FF2B5EF4-FFF2-40B4-BE49-F238E27FC236}">
                <a16:creationId xmlns:a16="http://schemas.microsoft.com/office/drawing/2014/main" id="{78C373C5-B2E0-6A70-6A12-66D6077CDB70}"/>
              </a:ext>
            </a:extLst>
          </p:cNvPr>
          <p:cNvGrpSpPr/>
          <p:nvPr/>
        </p:nvGrpSpPr>
        <p:grpSpPr>
          <a:xfrm>
            <a:off x="2693787" y="4051401"/>
            <a:ext cx="2207380" cy="210513"/>
            <a:chOff x="491309" y="3914684"/>
            <a:chExt cx="2207380" cy="210513"/>
          </a:xfrm>
        </p:grpSpPr>
        <p:sp>
          <p:nvSpPr>
            <p:cNvPr id="75" name="Freeform 215">
              <a:extLst>
                <a:ext uri="{FF2B5EF4-FFF2-40B4-BE49-F238E27FC236}">
                  <a16:creationId xmlns:a16="http://schemas.microsoft.com/office/drawing/2014/main" id="{7281D20D-9102-837C-AE68-E92E2E3B404D}"/>
                </a:ext>
              </a:extLst>
            </p:cNvPr>
            <p:cNvSpPr>
              <a:spLocks/>
            </p:cNvSpPr>
            <p:nvPr/>
          </p:nvSpPr>
          <p:spPr bwMode="auto">
            <a:xfrm rot="16200000">
              <a:off x="939343"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sp>
          <p:nvSpPr>
            <p:cNvPr id="76" name="Freeform 215">
              <a:extLst>
                <a:ext uri="{FF2B5EF4-FFF2-40B4-BE49-F238E27FC236}">
                  <a16:creationId xmlns:a16="http://schemas.microsoft.com/office/drawing/2014/main" id="{7938B7EC-DFB2-6F32-7DFA-8F52F1C339A5}"/>
                </a:ext>
              </a:extLst>
            </p:cNvPr>
            <p:cNvSpPr>
              <a:spLocks/>
            </p:cNvSpPr>
            <p:nvPr/>
          </p:nvSpPr>
          <p:spPr bwMode="auto">
            <a:xfrm rot="5400000" flipH="1">
              <a:off x="2040142"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grpSp>
      <p:grpSp>
        <p:nvGrpSpPr>
          <p:cNvPr id="77" name="组合 76">
            <a:extLst>
              <a:ext uri="{FF2B5EF4-FFF2-40B4-BE49-F238E27FC236}">
                <a16:creationId xmlns:a16="http://schemas.microsoft.com/office/drawing/2014/main" id="{AE2478A1-5A08-DA0D-DBFA-618664F1F8D5}"/>
              </a:ext>
            </a:extLst>
          </p:cNvPr>
          <p:cNvGrpSpPr/>
          <p:nvPr/>
        </p:nvGrpSpPr>
        <p:grpSpPr>
          <a:xfrm>
            <a:off x="4916556" y="4051401"/>
            <a:ext cx="2207380" cy="210513"/>
            <a:chOff x="491309" y="3914684"/>
            <a:chExt cx="2207380" cy="210513"/>
          </a:xfrm>
        </p:grpSpPr>
        <p:sp>
          <p:nvSpPr>
            <p:cNvPr id="78" name="Freeform 215">
              <a:extLst>
                <a:ext uri="{FF2B5EF4-FFF2-40B4-BE49-F238E27FC236}">
                  <a16:creationId xmlns:a16="http://schemas.microsoft.com/office/drawing/2014/main" id="{9EEB92BF-04FD-1B80-FE3A-FCE2EE0A8F76}"/>
                </a:ext>
              </a:extLst>
            </p:cNvPr>
            <p:cNvSpPr>
              <a:spLocks/>
            </p:cNvSpPr>
            <p:nvPr/>
          </p:nvSpPr>
          <p:spPr bwMode="auto">
            <a:xfrm rot="16200000">
              <a:off x="939343"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sp>
          <p:nvSpPr>
            <p:cNvPr id="79" name="Freeform 215">
              <a:extLst>
                <a:ext uri="{FF2B5EF4-FFF2-40B4-BE49-F238E27FC236}">
                  <a16:creationId xmlns:a16="http://schemas.microsoft.com/office/drawing/2014/main" id="{9E5F9638-AC91-AC44-4023-E32A293E4EEE}"/>
                </a:ext>
              </a:extLst>
            </p:cNvPr>
            <p:cNvSpPr>
              <a:spLocks/>
            </p:cNvSpPr>
            <p:nvPr/>
          </p:nvSpPr>
          <p:spPr bwMode="auto">
            <a:xfrm rot="5400000" flipH="1">
              <a:off x="2040142"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grpSp>
      <p:grpSp>
        <p:nvGrpSpPr>
          <p:cNvPr id="80" name="组合 79">
            <a:extLst>
              <a:ext uri="{FF2B5EF4-FFF2-40B4-BE49-F238E27FC236}">
                <a16:creationId xmlns:a16="http://schemas.microsoft.com/office/drawing/2014/main" id="{0A18AC6E-AF8D-0819-B9B5-6D560445F807}"/>
              </a:ext>
            </a:extLst>
          </p:cNvPr>
          <p:cNvGrpSpPr/>
          <p:nvPr/>
        </p:nvGrpSpPr>
        <p:grpSpPr>
          <a:xfrm>
            <a:off x="7112968" y="4051401"/>
            <a:ext cx="2207380" cy="210513"/>
            <a:chOff x="491309" y="3914684"/>
            <a:chExt cx="2207380" cy="210513"/>
          </a:xfrm>
        </p:grpSpPr>
        <p:sp>
          <p:nvSpPr>
            <p:cNvPr id="81" name="Freeform 215">
              <a:extLst>
                <a:ext uri="{FF2B5EF4-FFF2-40B4-BE49-F238E27FC236}">
                  <a16:creationId xmlns:a16="http://schemas.microsoft.com/office/drawing/2014/main" id="{9BF700FB-B97E-DB40-BD7D-03C477C1EDDA}"/>
                </a:ext>
              </a:extLst>
            </p:cNvPr>
            <p:cNvSpPr>
              <a:spLocks/>
            </p:cNvSpPr>
            <p:nvPr/>
          </p:nvSpPr>
          <p:spPr bwMode="auto">
            <a:xfrm rot="16200000">
              <a:off x="939343"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sp>
          <p:nvSpPr>
            <p:cNvPr id="82" name="Freeform 215">
              <a:extLst>
                <a:ext uri="{FF2B5EF4-FFF2-40B4-BE49-F238E27FC236}">
                  <a16:creationId xmlns:a16="http://schemas.microsoft.com/office/drawing/2014/main" id="{667E6356-AD2A-76EC-81E7-0FB278AE3996}"/>
                </a:ext>
              </a:extLst>
            </p:cNvPr>
            <p:cNvSpPr>
              <a:spLocks/>
            </p:cNvSpPr>
            <p:nvPr/>
          </p:nvSpPr>
          <p:spPr bwMode="auto">
            <a:xfrm rot="5400000" flipH="1">
              <a:off x="2040142"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grpSp>
      <p:grpSp>
        <p:nvGrpSpPr>
          <p:cNvPr id="83" name="组合 82">
            <a:extLst>
              <a:ext uri="{FF2B5EF4-FFF2-40B4-BE49-F238E27FC236}">
                <a16:creationId xmlns:a16="http://schemas.microsoft.com/office/drawing/2014/main" id="{0A5EC91C-5252-9CA2-21A8-B93866CF0C70}"/>
              </a:ext>
            </a:extLst>
          </p:cNvPr>
          <p:cNvGrpSpPr/>
          <p:nvPr/>
        </p:nvGrpSpPr>
        <p:grpSpPr>
          <a:xfrm>
            <a:off x="9347484" y="4051401"/>
            <a:ext cx="2207380" cy="210513"/>
            <a:chOff x="491309" y="3914684"/>
            <a:chExt cx="2207380" cy="210513"/>
          </a:xfrm>
        </p:grpSpPr>
        <p:sp>
          <p:nvSpPr>
            <p:cNvPr id="84" name="Freeform 215">
              <a:extLst>
                <a:ext uri="{FF2B5EF4-FFF2-40B4-BE49-F238E27FC236}">
                  <a16:creationId xmlns:a16="http://schemas.microsoft.com/office/drawing/2014/main" id="{C64E8CDE-F23F-66AA-F44C-0E86D018B369}"/>
                </a:ext>
              </a:extLst>
            </p:cNvPr>
            <p:cNvSpPr>
              <a:spLocks/>
            </p:cNvSpPr>
            <p:nvPr/>
          </p:nvSpPr>
          <p:spPr bwMode="auto">
            <a:xfrm rot="16200000">
              <a:off x="939343"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sp>
          <p:nvSpPr>
            <p:cNvPr id="85" name="Freeform 215">
              <a:extLst>
                <a:ext uri="{FF2B5EF4-FFF2-40B4-BE49-F238E27FC236}">
                  <a16:creationId xmlns:a16="http://schemas.microsoft.com/office/drawing/2014/main" id="{27C7900D-30C9-3573-82C2-0A5508391BB8}"/>
                </a:ext>
              </a:extLst>
            </p:cNvPr>
            <p:cNvSpPr>
              <a:spLocks/>
            </p:cNvSpPr>
            <p:nvPr/>
          </p:nvSpPr>
          <p:spPr bwMode="auto">
            <a:xfrm rot="5400000" flipH="1">
              <a:off x="2040142" y="3466650"/>
              <a:ext cx="210513" cy="1106581"/>
            </a:xfrm>
            <a:custGeom>
              <a:avLst/>
              <a:gdLst>
                <a:gd name="T0" fmla="*/ 5 w 152"/>
                <a:gd name="T1" fmla="*/ 0 h 799"/>
                <a:gd name="T2" fmla="*/ 0 w 152"/>
                <a:gd name="T3" fmla="*/ 4 h 799"/>
                <a:gd name="T4" fmla="*/ 37 w 152"/>
                <a:gd name="T5" fmla="*/ 43 h 799"/>
                <a:gd name="T6" fmla="*/ 37 w 152"/>
                <a:gd name="T7" fmla="*/ 427 h 799"/>
                <a:gd name="T8" fmla="*/ 146 w 152"/>
                <a:gd name="T9" fmla="*/ 534 h 799"/>
                <a:gd name="T10" fmla="*/ 146 w 152"/>
                <a:gd name="T11" fmla="*/ 799 h 799"/>
                <a:gd name="T12" fmla="*/ 152 w 152"/>
                <a:gd name="T13" fmla="*/ 799 h 799"/>
                <a:gd name="T14" fmla="*/ 152 w 152"/>
                <a:gd name="T15" fmla="*/ 532 h 799"/>
                <a:gd name="T16" fmla="*/ 44 w 152"/>
                <a:gd name="T17" fmla="*/ 423 h 799"/>
                <a:gd name="T18" fmla="*/ 44 w 152"/>
                <a:gd name="T19" fmla="*/ 39 h 799"/>
                <a:gd name="T20" fmla="*/ 5 w 152"/>
                <a:gd name="T21"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799">
                  <a:moveTo>
                    <a:pt x="5" y="0"/>
                  </a:moveTo>
                  <a:lnTo>
                    <a:pt x="0" y="4"/>
                  </a:lnTo>
                  <a:lnTo>
                    <a:pt x="37" y="43"/>
                  </a:lnTo>
                  <a:lnTo>
                    <a:pt x="37" y="427"/>
                  </a:lnTo>
                  <a:lnTo>
                    <a:pt x="146" y="534"/>
                  </a:lnTo>
                  <a:lnTo>
                    <a:pt x="146" y="799"/>
                  </a:lnTo>
                  <a:lnTo>
                    <a:pt x="152" y="799"/>
                  </a:lnTo>
                  <a:lnTo>
                    <a:pt x="152" y="532"/>
                  </a:lnTo>
                  <a:lnTo>
                    <a:pt x="44" y="423"/>
                  </a:lnTo>
                  <a:lnTo>
                    <a:pt x="44" y="39"/>
                  </a:lnTo>
                  <a:lnTo>
                    <a:pt x="5" y="0"/>
                  </a:lnTo>
                </a:path>
              </a:pathLst>
            </a:custGeom>
            <a:solidFill>
              <a:schemeClr val="accent6">
                <a:lumMod val="20000"/>
                <a:lumOff val="80000"/>
              </a:schemeClr>
            </a:solidFill>
            <a:ln w="3810">
              <a:solidFill>
                <a:schemeClr val="accent6">
                  <a:lumMod val="20000"/>
                  <a:lumOff val="80000"/>
                  <a:alpha val="20000"/>
                </a:schemeClr>
              </a:solidFill>
            </a:ln>
          </p:spPr>
          <p:txBody>
            <a:bodyPr vert="horz" wrap="square" lIns="91440" tIns="45720" rIns="91440" bIns="45720" numCol="1" anchor="t" anchorCtr="0" compatLnSpc="1">
              <a:prstTxWarp prst="textNoShape">
                <a:avLst/>
              </a:prstTxWarp>
            </a:bodyPr>
            <a:lstStyle/>
            <a:p>
              <a:endParaRPr lang="zh-CN" altLang="en-US" dirty="0">
                <a:latin typeface="思源黑体 CN Light" panose="020B0300000000000000" pitchFamily="34" charset="-122"/>
              </a:endParaRPr>
            </a:p>
          </p:txBody>
        </p:sp>
      </p:grpSp>
      <p:graphicFrame>
        <p:nvGraphicFramePr>
          <p:cNvPr id="29" name="图表 28">
            <a:extLst>
              <a:ext uri="{FF2B5EF4-FFF2-40B4-BE49-F238E27FC236}">
                <a16:creationId xmlns:a16="http://schemas.microsoft.com/office/drawing/2014/main" id="{FB1FAB79-2386-21C5-7D7A-1CE47FDAB04B}"/>
              </a:ext>
            </a:extLst>
          </p:cNvPr>
          <p:cNvGraphicFramePr/>
          <p:nvPr>
            <p:extLst>
              <p:ext uri="{D42A27DB-BD31-4B8C-83A1-F6EECF244321}">
                <p14:modId xmlns:p14="http://schemas.microsoft.com/office/powerpoint/2010/main" val="1743361651"/>
              </p:ext>
            </p:extLst>
          </p:nvPr>
        </p:nvGraphicFramePr>
        <p:xfrm>
          <a:off x="2708733" y="4430486"/>
          <a:ext cx="2097541" cy="157932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2" name="图表 31">
            <a:extLst>
              <a:ext uri="{FF2B5EF4-FFF2-40B4-BE49-F238E27FC236}">
                <a16:creationId xmlns:a16="http://schemas.microsoft.com/office/drawing/2014/main" id="{337D3904-0B9B-4259-47D0-08F305CE007C}"/>
              </a:ext>
            </a:extLst>
          </p:cNvPr>
          <p:cNvGraphicFramePr/>
          <p:nvPr>
            <p:extLst>
              <p:ext uri="{D42A27DB-BD31-4B8C-83A1-F6EECF244321}">
                <p14:modId xmlns:p14="http://schemas.microsoft.com/office/powerpoint/2010/main" val="2971848843"/>
              </p:ext>
            </p:extLst>
          </p:nvPr>
        </p:nvGraphicFramePr>
        <p:xfrm>
          <a:off x="4956575" y="4343400"/>
          <a:ext cx="2121559" cy="1414373"/>
        </p:xfrm>
        <a:graphic>
          <a:graphicData uri="http://schemas.openxmlformats.org/drawingml/2006/chart">
            <c:chart xmlns:c="http://schemas.openxmlformats.org/drawingml/2006/chart" xmlns:r="http://schemas.openxmlformats.org/officeDocument/2006/relationships" r:id="rId6"/>
          </a:graphicData>
        </a:graphic>
      </p:graphicFrame>
      <p:sp>
        <p:nvSpPr>
          <p:cNvPr id="60" name="文本框 59">
            <a:extLst>
              <a:ext uri="{FF2B5EF4-FFF2-40B4-BE49-F238E27FC236}">
                <a16:creationId xmlns:a16="http://schemas.microsoft.com/office/drawing/2014/main" id="{0CFA9DCC-303D-04A5-839C-76A8A51951ED}"/>
              </a:ext>
            </a:extLst>
          </p:cNvPr>
          <p:cNvSpPr txBox="1"/>
          <p:nvPr/>
        </p:nvSpPr>
        <p:spPr>
          <a:xfrm>
            <a:off x="4892668" y="787346"/>
            <a:ext cx="2341258" cy="193899"/>
          </a:xfrm>
          <a:prstGeom prst="rect">
            <a:avLst/>
          </a:prstGeom>
          <a:noFill/>
        </p:spPr>
        <p:txBody>
          <a:bodyPr wrap="square" lIns="0" tIns="0" rIns="0" bIns="0" rtlCol="0">
            <a:spAutoFit/>
          </a:bodyPr>
          <a:lstStyle/>
          <a:p>
            <a:pPr algn="ctr">
              <a:lnSpc>
                <a:spcPct val="90000"/>
              </a:lnSpc>
              <a:spcBef>
                <a:spcPts val="1000"/>
              </a:spcBef>
              <a:defRPr/>
            </a:pPr>
            <a:r>
              <a:rPr kumimoji="1" lang="en-US" altLang="zh-CN" sz="1400" dirty="0">
                <a:gradFill>
                  <a:gsLst>
                    <a:gs pos="0">
                      <a:schemeClr val="accent2">
                        <a:lumMod val="20000"/>
                        <a:lumOff val="80000"/>
                      </a:schemeClr>
                    </a:gs>
                    <a:gs pos="41000">
                      <a:schemeClr val="accent3">
                        <a:lumMod val="20000"/>
                        <a:lumOff val="80000"/>
                      </a:schemeClr>
                    </a:gs>
                    <a:gs pos="100000">
                      <a:schemeClr val="accent6">
                        <a:lumMod val="20000"/>
                        <a:lumOff val="80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MARKET PERFORMANCE</a:t>
            </a:r>
          </a:p>
        </p:txBody>
      </p:sp>
      <p:sp>
        <p:nvSpPr>
          <p:cNvPr id="63" name="文本框 62">
            <a:extLst>
              <a:ext uri="{FF2B5EF4-FFF2-40B4-BE49-F238E27FC236}">
                <a16:creationId xmlns:a16="http://schemas.microsoft.com/office/drawing/2014/main" id="{375E5722-24FF-E797-7B31-3A407BDF99FD}"/>
              </a:ext>
            </a:extLst>
          </p:cNvPr>
          <p:cNvSpPr txBox="1"/>
          <p:nvPr/>
        </p:nvSpPr>
        <p:spPr>
          <a:xfrm>
            <a:off x="759551" y="2491900"/>
            <a:ext cx="1713369" cy="1016753"/>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64" name="文本框 63">
            <a:extLst>
              <a:ext uri="{FF2B5EF4-FFF2-40B4-BE49-F238E27FC236}">
                <a16:creationId xmlns:a16="http://schemas.microsoft.com/office/drawing/2014/main" id="{B1461600-EE56-A99D-D0EA-F8D57654FFD8}"/>
              </a:ext>
            </a:extLst>
          </p:cNvPr>
          <p:cNvSpPr txBox="1"/>
          <p:nvPr/>
        </p:nvSpPr>
        <p:spPr>
          <a:xfrm>
            <a:off x="1405841" y="1478438"/>
            <a:ext cx="1280570" cy="553998"/>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数据图表标题输入</a:t>
            </a:r>
            <a:endParaRPr kumimoji="1" lang="en-US" altLang="zh-CN"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Medium" panose="020B0600000000000000" pitchFamily="34" charset="-122"/>
              <a:ea typeface="思源黑体 CN Medium" panose="020B0600000000000000" pitchFamily="34" charset="-122"/>
            </a:endParaRPr>
          </a:p>
        </p:txBody>
      </p:sp>
      <p:sp>
        <p:nvSpPr>
          <p:cNvPr id="65" name="文本框 64">
            <a:extLst>
              <a:ext uri="{FF2B5EF4-FFF2-40B4-BE49-F238E27FC236}">
                <a16:creationId xmlns:a16="http://schemas.microsoft.com/office/drawing/2014/main" id="{B0D891EE-D8AD-CB01-21BF-DD733F9EA8CC}"/>
              </a:ext>
            </a:extLst>
          </p:cNvPr>
          <p:cNvSpPr txBox="1"/>
          <p:nvPr/>
        </p:nvSpPr>
        <p:spPr>
          <a:xfrm>
            <a:off x="3630402" y="1478438"/>
            <a:ext cx="1280570" cy="553998"/>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数据图表标题输入</a:t>
            </a:r>
          </a:p>
        </p:txBody>
      </p:sp>
      <p:sp>
        <p:nvSpPr>
          <p:cNvPr id="66" name="文本框 65">
            <a:extLst>
              <a:ext uri="{FF2B5EF4-FFF2-40B4-BE49-F238E27FC236}">
                <a16:creationId xmlns:a16="http://schemas.microsoft.com/office/drawing/2014/main" id="{CD3C2762-91DC-CB8B-740D-6D346E7AD516}"/>
              </a:ext>
            </a:extLst>
          </p:cNvPr>
          <p:cNvSpPr txBox="1"/>
          <p:nvPr/>
        </p:nvSpPr>
        <p:spPr>
          <a:xfrm>
            <a:off x="5832398" y="1478438"/>
            <a:ext cx="1280570" cy="553998"/>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数据图表标题输入</a:t>
            </a:r>
          </a:p>
        </p:txBody>
      </p:sp>
      <p:sp>
        <p:nvSpPr>
          <p:cNvPr id="67" name="文本框 66">
            <a:extLst>
              <a:ext uri="{FF2B5EF4-FFF2-40B4-BE49-F238E27FC236}">
                <a16:creationId xmlns:a16="http://schemas.microsoft.com/office/drawing/2014/main" id="{A5912BF4-1B48-3E50-6424-ABE816C567E6}"/>
              </a:ext>
            </a:extLst>
          </p:cNvPr>
          <p:cNvSpPr txBox="1"/>
          <p:nvPr/>
        </p:nvSpPr>
        <p:spPr>
          <a:xfrm>
            <a:off x="8039778" y="1478438"/>
            <a:ext cx="1280570" cy="553998"/>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数据图表标题输入</a:t>
            </a:r>
          </a:p>
        </p:txBody>
      </p:sp>
      <p:sp>
        <p:nvSpPr>
          <p:cNvPr id="68" name="文本框 67">
            <a:extLst>
              <a:ext uri="{FF2B5EF4-FFF2-40B4-BE49-F238E27FC236}">
                <a16:creationId xmlns:a16="http://schemas.microsoft.com/office/drawing/2014/main" id="{FD4BAF1E-F933-0329-02C5-6CE4441DF383}"/>
              </a:ext>
            </a:extLst>
          </p:cNvPr>
          <p:cNvSpPr txBox="1"/>
          <p:nvPr/>
        </p:nvSpPr>
        <p:spPr>
          <a:xfrm>
            <a:off x="10266199" y="1478438"/>
            <a:ext cx="1280570" cy="553998"/>
          </a:xfrm>
          <a:prstGeom prst="rect">
            <a:avLst/>
          </a:prstGeom>
          <a:noFill/>
        </p:spPr>
        <p:txBody>
          <a:bodyPr wrap="square" lIns="0" tIns="0" rIns="0" bIns="0" rtlCol="0">
            <a:spAutoFit/>
          </a:bodyPr>
          <a:lstStyle/>
          <a:p>
            <a:pPr>
              <a:lnSpc>
                <a:spcPct val="90000"/>
              </a:lnSpc>
              <a:spcBef>
                <a:spcPts val="1000"/>
              </a:spcBef>
              <a:defRPr/>
            </a:pPr>
            <a:r>
              <a:rPr kumimoji="1" lang="zh-CN" altLang="en-US" sz="2000" b="1" dirty="0">
                <a:gradFill>
                  <a:gsLst>
                    <a:gs pos="0">
                      <a:schemeClr val="accent2">
                        <a:alpha val="86000"/>
                      </a:schemeClr>
                    </a:gs>
                    <a:gs pos="41000">
                      <a:srgbClr val="941EF2">
                        <a:alpha val="85000"/>
                      </a:srgbClr>
                    </a:gs>
                    <a:gs pos="100000">
                      <a:schemeClr val="accent6">
                        <a:alpha val="86000"/>
                      </a:schemeClr>
                    </a:gs>
                  </a:gsLst>
                  <a:lin ang="5400000" scaled="1"/>
                </a:gradFill>
                <a:latin typeface="思源黑体 CN Light" panose="020B0300000000000000" pitchFamily="34" charset="-122"/>
                <a:ea typeface="思源黑体 CN Medium" panose="020B0600000000000000" pitchFamily="34" charset="-122"/>
                <a:cs typeface="Arial" panose="020B0604020202020204" pitchFamily="34" charset="0"/>
              </a:rPr>
              <a:t>数据图表标题输入</a:t>
            </a:r>
          </a:p>
        </p:txBody>
      </p:sp>
      <p:graphicFrame>
        <p:nvGraphicFramePr>
          <p:cNvPr id="69" name="图表 68">
            <a:extLst>
              <a:ext uri="{FF2B5EF4-FFF2-40B4-BE49-F238E27FC236}">
                <a16:creationId xmlns:a16="http://schemas.microsoft.com/office/drawing/2014/main" id="{391BED00-73DF-23FA-E338-E6069D426793}"/>
              </a:ext>
            </a:extLst>
          </p:cNvPr>
          <p:cNvGraphicFramePr/>
          <p:nvPr>
            <p:extLst>
              <p:ext uri="{D42A27DB-BD31-4B8C-83A1-F6EECF244321}">
                <p14:modId xmlns:p14="http://schemas.microsoft.com/office/powerpoint/2010/main" val="3530783308"/>
              </p:ext>
            </p:extLst>
          </p:nvPr>
        </p:nvGraphicFramePr>
        <p:xfrm>
          <a:off x="7128213" y="4430486"/>
          <a:ext cx="2097541" cy="157932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 name="图表 7">
            <a:extLst>
              <a:ext uri="{FF2B5EF4-FFF2-40B4-BE49-F238E27FC236}">
                <a16:creationId xmlns:a16="http://schemas.microsoft.com/office/drawing/2014/main" id="{F7386224-9456-6C77-6E7C-89A77E76EBA4}"/>
              </a:ext>
            </a:extLst>
          </p:cNvPr>
          <p:cNvGraphicFramePr/>
          <p:nvPr>
            <p:extLst>
              <p:ext uri="{D42A27DB-BD31-4B8C-83A1-F6EECF244321}">
                <p14:modId xmlns:p14="http://schemas.microsoft.com/office/powerpoint/2010/main" val="2714100760"/>
              </p:ext>
            </p:extLst>
          </p:nvPr>
        </p:nvGraphicFramePr>
        <p:xfrm>
          <a:off x="9360837" y="4303137"/>
          <a:ext cx="2344160" cy="1613249"/>
        </p:xfrm>
        <a:graphic>
          <a:graphicData uri="http://schemas.openxmlformats.org/drawingml/2006/chart">
            <c:chart xmlns:c="http://schemas.openxmlformats.org/drawingml/2006/chart" xmlns:r="http://schemas.openxmlformats.org/officeDocument/2006/relationships" r:id="rId8"/>
          </a:graphicData>
        </a:graphic>
      </p:graphicFrame>
      <p:sp>
        <p:nvSpPr>
          <p:cNvPr id="70" name="文本框 69">
            <a:extLst>
              <a:ext uri="{FF2B5EF4-FFF2-40B4-BE49-F238E27FC236}">
                <a16:creationId xmlns:a16="http://schemas.microsoft.com/office/drawing/2014/main" id="{0B8AB212-1B5A-65EE-124D-A0231E7C0BDC}"/>
              </a:ext>
            </a:extLst>
          </p:cNvPr>
          <p:cNvSpPr txBox="1"/>
          <p:nvPr/>
        </p:nvSpPr>
        <p:spPr>
          <a:xfrm>
            <a:off x="2980840" y="2491900"/>
            <a:ext cx="1713369" cy="1016753"/>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1" name="文本框 70">
            <a:extLst>
              <a:ext uri="{FF2B5EF4-FFF2-40B4-BE49-F238E27FC236}">
                <a16:creationId xmlns:a16="http://schemas.microsoft.com/office/drawing/2014/main" id="{12ACB0E3-0635-614D-3010-F60072ABE3F0}"/>
              </a:ext>
            </a:extLst>
          </p:cNvPr>
          <p:cNvSpPr txBox="1"/>
          <p:nvPr/>
        </p:nvSpPr>
        <p:spPr>
          <a:xfrm>
            <a:off x="5179857" y="2491900"/>
            <a:ext cx="1713369" cy="1016753"/>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2" name="文本框 71">
            <a:extLst>
              <a:ext uri="{FF2B5EF4-FFF2-40B4-BE49-F238E27FC236}">
                <a16:creationId xmlns:a16="http://schemas.microsoft.com/office/drawing/2014/main" id="{A2A2FBBF-5B78-87F3-6767-E4029DA88FD7}"/>
              </a:ext>
            </a:extLst>
          </p:cNvPr>
          <p:cNvSpPr txBox="1"/>
          <p:nvPr/>
        </p:nvSpPr>
        <p:spPr>
          <a:xfrm>
            <a:off x="7397112" y="2491900"/>
            <a:ext cx="1713369" cy="1016753"/>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73" name="文本框 72">
            <a:extLst>
              <a:ext uri="{FF2B5EF4-FFF2-40B4-BE49-F238E27FC236}">
                <a16:creationId xmlns:a16="http://schemas.microsoft.com/office/drawing/2014/main" id="{26EF14F3-C285-EA6E-827B-1C76BAD8B521}"/>
              </a:ext>
            </a:extLst>
          </p:cNvPr>
          <p:cNvSpPr txBox="1"/>
          <p:nvPr/>
        </p:nvSpPr>
        <p:spPr>
          <a:xfrm>
            <a:off x="9591598" y="2491900"/>
            <a:ext cx="1713369" cy="1016753"/>
          </a:xfrm>
          <a:prstGeom prst="rect">
            <a:avLst/>
          </a:prstGeom>
          <a:noFill/>
        </p:spPr>
        <p:txBody>
          <a:bodyPr wrap="square" lIns="0" tIns="0" rIns="0" bIns="0" rtlCol="0">
            <a:spAutoFit/>
          </a:bodyPr>
          <a:lstStyle/>
          <a:p>
            <a:pPr>
              <a:lnSpc>
                <a:spcPct val="120000"/>
              </a:lnSpc>
              <a:spcBef>
                <a:spcPts val="1000"/>
              </a:spcBef>
              <a:defRPr/>
            </a:pPr>
            <a:r>
              <a:rPr kumimoji="1"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点击此处输入具体内容点击此处输入具体内容点击此处输入具体内容</a:t>
            </a:r>
            <a:endParaRPr kumimoji="1"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3" name="文本框 92">
            <a:extLst>
              <a:ext uri="{FF2B5EF4-FFF2-40B4-BE49-F238E27FC236}">
                <a16:creationId xmlns:a16="http://schemas.microsoft.com/office/drawing/2014/main" id="{9B6E14C6-0660-7D66-D902-AACA8E4D16EE}"/>
              </a:ext>
            </a:extLst>
          </p:cNvPr>
          <p:cNvSpPr txBox="1"/>
          <p:nvPr/>
        </p:nvSpPr>
        <p:spPr>
          <a:xfrm>
            <a:off x="5262599" y="5704383"/>
            <a:ext cx="275429" cy="86114"/>
          </a:xfrm>
          <a:prstGeom prst="rect">
            <a:avLst/>
          </a:prstGeom>
          <a:noFill/>
        </p:spPr>
        <p:txBody>
          <a:bodyPr wrap="square" lIns="0" tIns="0" rIns="0" bIns="0" rtlCol="0">
            <a:spAutoFit/>
          </a:bodyPr>
          <a:lstStyle/>
          <a:p>
            <a:pPr>
              <a:lnSpc>
                <a:spcPct val="120000"/>
              </a:lnSpc>
              <a:spcBef>
                <a:spcPts val="1000"/>
              </a:spcBef>
              <a:defRPr/>
            </a:pPr>
            <a:r>
              <a:rPr kumimoji="1"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产品名称</a:t>
            </a:r>
            <a:endParaRPr kumimoji="1"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94" name="文本框 93">
            <a:extLst>
              <a:ext uri="{FF2B5EF4-FFF2-40B4-BE49-F238E27FC236}">
                <a16:creationId xmlns:a16="http://schemas.microsoft.com/office/drawing/2014/main" id="{C8507C04-8CAD-372B-832D-9EA42BD4847A}"/>
              </a:ext>
            </a:extLst>
          </p:cNvPr>
          <p:cNvSpPr txBox="1"/>
          <p:nvPr/>
        </p:nvSpPr>
        <p:spPr>
          <a:xfrm>
            <a:off x="5751247" y="5704383"/>
            <a:ext cx="261805" cy="86114"/>
          </a:xfrm>
          <a:prstGeom prst="rect">
            <a:avLst/>
          </a:prstGeom>
          <a:noFill/>
        </p:spPr>
        <p:txBody>
          <a:bodyPr wrap="square" lIns="0" tIns="0" rIns="0" bIns="0" rtlCol="0">
            <a:spAutoFit/>
          </a:bodyPr>
          <a:lstStyle/>
          <a:p>
            <a:pPr>
              <a:lnSpc>
                <a:spcPct val="120000"/>
              </a:lnSpc>
              <a:spcBef>
                <a:spcPts val="1000"/>
              </a:spcBef>
              <a:defRPr/>
            </a:pPr>
            <a:r>
              <a:rPr kumimoji="1"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产品名称</a:t>
            </a:r>
            <a:endParaRPr kumimoji="1"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20" name="组合 19">
            <a:extLst>
              <a:ext uri="{FF2B5EF4-FFF2-40B4-BE49-F238E27FC236}">
                <a16:creationId xmlns:a16="http://schemas.microsoft.com/office/drawing/2014/main" id="{2D7E399A-BD6B-A77F-5549-6A23D2F7A926}"/>
              </a:ext>
            </a:extLst>
          </p:cNvPr>
          <p:cNvGrpSpPr/>
          <p:nvPr/>
        </p:nvGrpSpPr>
        <p:grpSpPr>
          <a:xfrm>
            <a:off x="5140327" y="5707443"/>
            <a:ext cx="1517902" cy="72000"/>
            <a:chOff x="5090553" y="5661718"/>
            <a:chExt cx="1708752" cy="81053"/>
          </a:xfrm>
        </p:grpSpPr>
        <p:sp>
          <p:nvSpPr>
            <p:cNvPr id="15" name="矩形 14">
              <a:extLst>
                <a:ext uri="{FF2B5EF4-FFF2-40B4-BE49-F238E27FC236}">
                  <a16:creationId xmlns:a16="http://schemas.microsoft.com/office/drawing/2014/main" id="{15819D9C-FD2B-C5C4-4EE6-B7F85CBAAEFA}"/>
                </a:ext>
              </a:extLst>
            </p:cNvPr>
            <p:cNvSpPr/>
            <p:nvPr/>
          </p:nvSpPr>
          <p:spPr>
            <a:xfrm>
              <a:off x="5090553" y="5661718"/>
              <a:ext cx="81053" cy="810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91" name="矩形 90">
              <a:extLst>
                <a:ext uri="{FF2B5EF4-FFF2-40B4-BE49-F238E27FC236}">
                  <a16:creationId xmlns:a16="http://schemas.microsoft.com/office/drawing/2014/main" id="{F00DB3A1-FDED-279C-11C0-391F39D4BAC4}"/>
                </a:ext>
              </a:extLst>
            </p:cNvPr>
            <p:cNvSpPr/>
            <p:nvPr/>
          </p:nvSpPr>
          <p:spPr>
            <a:xfrm>
              <a:off x="5635979" y="5661718"/>
              <a:ext cx="81053" cy="810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90" name="矩形 89">
              <a:extLst>
                <a:ext uri="{FF2B5EF4-FFF2-40B4-BE49-F238E27FC236}">
                  <a16:creationId xmlns:a16="http://schemas.microsoft.com/office/drawing/2014/main" id="{423E6579-0A74-CA19-AB09-950746FA95C0}"/>
                </a:ext>
              </a:extLst>
            </p:cNvPr>
            <p:cNvSpPr/>
            <p:nvPr/>
          </p:nvSpPr>
          <p:spPr>
            <a:xfrm>
              <a:off x="6164249" y="5661718"/>
              <a:ext cx="81053" cy="8105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92" name="矩形 91">
              <a:extLst>
                <a:ext uri="{FF2B5EF4-FFF2-40B4-BE49-F238E27FC236}">
                  <a16:creationId xmlns:a16="http://schemas.microsoft.com/office/drawing/2014/main" id="{3930269F-4F0E-2F1C-597F-40AE5C4F2EE1}"/>
                </a:ext>
              </a:extLst>
            </p:cNvPr>
            <p:cNvSpPr/>
            <p:nvPr/>
          </p:nvSpPr>
          <p:spPr>
            <a:xfrm>
              <a:off x="6718252" y="5661718"/>
              <a:ext cx="81053" cy="810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sp>
        <p:nvSpPr>
          <p:cNvPr id="95" name="文本框 94">
            <a:extLst>
              <a:ext uri="{FF2B5EF4-FFF2-40B4-BE49-F238E27FC236}">
                <a16:creationId xmlns:a16="http://schemas.microsoft.com/office/drawing/2014/main" id="{F1281E87-CA63-BA56-E8E7-7C96370817AA}"/>
              </a:ext>
            </a:extLst>
          </p:cNvPr>
          <p:cNvSpPr txBox="1"/>
          <p:nvPr/>
        </p:nvSpPr>
        <p:spPr>
          <a:xfrm>
            <a:off x="6715333" y="5701834"/>
            <a:ext cx="281049" cy="86114"/>
          </a:xfrm>
          <a:prstGeom prst="rect">
            <a:avLst/>
          </a:prstGeom>
          <a:noFill/>
        </p:spPr>
        <p:txBody>
          <a:bodyPr wrap="square" lIns="0" tIns="0" rIns="0" bIns="0" rtlCol="0">
            <a:spAutoFit/>
          </a:bodyPr>
          <a:lstStyle/>
          <a:p>
            <a:pPr>
              <a:lnSpc>
                <a:spcPct val="120000"/>
              </a:lnSpc>
              <a:spcBef>
                <a:spcPts val="1000"/>
              </a:spcBef>
              <a:defRPr/>
            </a:pPr>
            <a:r>
              <a:rPr kumimoji="1"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产品名称</a:t>
            </a:r>
            <a:endParaRPr kumimoji="1"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96" name="文本框 95">
            <a:extLst>
              <a:ext uri="{FF2B5EF4-FFF2-40B4-BE49-F238E27FC236}">
                <a16:creationId xmlns:a16="http://schemas.microsoft.com/office/drawing/2014/main" id="{E66FE49E-1EB4-E1E6-162A-857AF09891ED}"/>
              </a:ext>
            </a:extLst>
          </p:cNvPr>
          <p:cNvSpPr txBox="1"/>
          <p:nvPr/>
        </p:nvSpPr>
        <p:spPr>
          <a:xfrm>
            <a:off x="6223413" y="5699839"/>
            <a:ext cx="307750" cy="45052"/>
          </a:xfrm>
          <a:prstGeom prst="rect">
            <a:avLst/>
          </a:prstGeom>
          <a:noFill/>
        </p:spPr>
        <p:txBody>
          <a:bodyPr wrap="square" lIns="0" tIns="0" rIns="0" bIns="0" rtlCol="0">
            <a:spAutoFit/>
          </a:bodyPr>
          <a:lstStyle/>
          <a:p>
            <a:pPr>
              <a:lnSpc>
                <a:spcPct val="120000"/>
              </a:lnSpc>
              <a:spcBef>
                <a:spcPts val="1000"/>
              </a:spcBef>
              <a:defRPr/>
            </a:pPr>
            <a:r>
              <a:rPr kumimoji="1" lang="zh-CN" altLang="en-US" sz="500" dirty="0">
                <a:solidFill>
                  <a:schemeClr val="tx1">
                    <a:lumMod val="75000"/>
                    <a:lumOff val="25000"/>
                  </a:schemeClr>
                </a:solidFill>
                <a:latin typeface="思源黑体 CN Light" panose="020B0300000000000000" pitchFamily="34" charset="-122"/>
                <a:ea typeface="思源黑体 CN Light" panose="020B0300000000000000" pitchFamily="34" charset="-122"/>
              </a:rPr>
              <a:t>产品名称</a:t>
            </a:r>
            <a:endParaRPr kumimoji="1" lang="en-US" altLang="zh-CN" sz="5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97" name="图形 96">
            <a:extLst>
              <a:ext uri="{FF2B5EF4-FFF2-40B4-BE49-F238E27FC236}">
                <a16:creationId xmlns:a16="http://schemas.microsoft.com/office/drawing/2014/main" id="{87646777-D845-8DDC-9827-91A0CDE04F48}"/>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10714" y="1443935"/>
            <a:ext cx="347029" cy="347029"/>
          </a:xfrm>
          <a:prstGeom prst="rect">
            <a:avLst/>
          </a:prstGeom>
        </p:spPr>
      </p:pic>
      <p:pic>
        <p:nvPicPr>
          <p:cNvPr id="99" name="图形 98">
            <a:extLst>
              <a:ext uri="{FF2B5EF4-FFF2-40B4-BE49-F238E27FC236}">
                <a16:creationId xmlns:a16="http://schemas.microsoft.com/office/drawing/2014/main" id="{528F5FFB-4703-F07D-910A-5DFB9851E913}"/>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028811" y="1443935"/>
            <a:ext cx="347029" cy="347029"/>
          </a:xfrm>
          <a:prstGeom prst="rect">
            <a:avLst/>
          </a:prstGeom>
        </p:spPr>
      </p:pic>
      <p:pic>
        <p:nvPicPr>
          <p:cNvPr id="104" name="图形 103">
            <a:extLst>
              <a:ext uri="{FF2B5EF4-FFF2-40B4-BE49-F238E27FC236}">
                <a16:creationId xmlns:a16="http://schemas.microsoft.com/office/drawing/2014/main" id="{FA9B81FF-A3B5-ECE9-BD59-3CA79499D939}"/>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232700" y="1443935"/>
            <a:ext cx="347029" cy="347029"/>
          </a:xfrm>
          <a:prstGeom prst="rect">
            <a:avLst/>
          </a:prstGeom>
        </p:spPr>
      </p:pic>
      <p:pic>
        <p:nvPicPr>
          <p:cNvPr id="105" name="图形 104">
            <a:extLst>
              <a:ext uri="{FF2B5EF4-FFF2-40B4-BE49-F238E27FC236}">
                <a16:creationId xmlns:a16="http://schemas.microsoft.com/office/drawing/2014/main" id="{C2B377EE-18E9-EEC4-F37D-BDA9540A901F}"/>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440854" y="1443935"/>
            <a:ext cx="347029" cy="347029"/>
          </a:xfrm>
          <a:prstGeom prst="rect">
            <a:avLst/>
          </a:prstGeom>
        </p:spPr>
      </p:pic>
      <p:pic>
        <p:nvPicPr>
          <p:cNvPr id="106" name="图形 105">
            <a:extLst>
              <a:ext uri="{FF2B5EF4-FFF2-40B4-BE49-F238E27FC236}">
                <a16:creationId xmlns:a16="http://schemas.microsoft.com/office/drawing/2014/main" id="{91555188-7B2C-A6D9-4305-83B148484929}"/>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636310" y="1443935"/>
            <a:ext cx="347029" cy="347029"/>
          </a:xfrm>
          <a:prstGeom prst="rect">
            <a:avLst/>
          </a:prstGeom>
        </p:spPr>
      </p:pic>
    </p:spTree>
    <p:extLst>
      <p:ext uri="{BB962C8B-B14F-4D97-AF65-F5344CB8AC3E}">
        <p14:creationId xmlns:p14="http://schemas.microsoft.com/office/powerpoint/2010/main" val="20585903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b964a627-3566-4b5f-bcdc-e87e7c27ba39&quot;,&quot;Name&quot;:null,&quot;Kind&quot;:&quot;Custom&quot;,&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51PPT模板网  www.51pptmoban.com">
  <a:themeElements>
    <a:clrScheme name="自定义 1">
      <a:dk1>
        <a:sysClr val="windowText" lastClr="000000"/>
      </a:dk1>
      <a:lt1>
        <a:srgbClr val="FFFFFF"/>
      </a:lt1>
      <a:dk2>
        <a:srgbClr val="39302A"/>
      </a:dk2>
      <a:lt2>
        <a:srgbClr val="E5DEDB"/>
      </a:lt2>
      <a:accent1>
        <a:srgbClr val="EC7016"/>
      </a:accent1>
      <a:accent2>
        <a:srgbClr val="DE2FE7"/>
      </a:accent2>
      <a:accent3>
        <a:srgbClr val="7030A0"/>
      </a:accent3>
      <a:accent4>
        <a:srgbClr val="FFCA08"/>
      </a:accent4>
      <a:accent5>
        <a:srgbClr val="C00000"/>
      </a:accent5>
      <a:accent6>
        <a:srgbClr val="5310FC"/>
      </a:accent6>
      <a:hlink>
        <a:srgbClr val="2998E3"/>
      </a:hlink>
      <a:folHlink>
        <a:srgbClr val="7F723D"/>
      </a:folHlink>
    </a:clrScheme>
    <a:fontScheme name="自定义 2">
      <a:majorFont>
        <a:latin typeface="Arial"/>
        <a:ea typeface="思源黑体 CN Heavy"/>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3486</TotalTime>
  <Words>819</Words>
  <Application>Microsoft Office PowerPoint</Application>
  <PresentationFormat>宽屏</PresentationFormat>
  <Paragraphs>149</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OPPOSans H</vt:lpstr>
      <vt:lpstr>汉仪雅酷黑 45W</vt:lpstr>
      <vt:lpstr>思源黑体 CN Heavy</vt:lpstr>
      <vt:lpstr>思源黑体 CN Light</vt:lpstr>
      <vt:lpstr>思源黑体 CN Medium</vt:lpstr>
      <vt:lpstr>思源黑体 CN Regular</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蓝紫渐变科技风校园创业大赛ppt模板</dc:title>
  <dc:creator>若琳</dc:creator>
  <cp:keywords>P界达人</cp:keywords>
  <dc:description>www.51pptmoban.com</dc:description>
  <cp:lastModifiedBy>Win user</cp:lastModifiedBy>
  <cp:revision>29</cp:revision>
  <dcterms:created xsi:type="dcterms:W3CDTF">2022-06-15T04:30:00Z</dcterms:created>
  <dcterms:modified xsi:type="dcterms:W3CDTF">2022-08-02T14:39:20Z</dcterms:modified>
</cp:coreProperties>
</file>