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4"/>
  </p:notesMasterIdLst>
  <p:sldIdLst>
    <p:sldId id="319" r:id="rId3"/>
    <p:sldId id="354" r:id="rId4"/>
    <p:sldId id="355" r:id="rId5"/>
    <p:sldId id="334" r:id="rId6"/>
    <p:sldId id="332" r:id="rId7"/>
    <p:sldId id="335" r:id="rId8"/>
    <p:sldId id="357" r:id="rId9"/>
    <p:sldId id="338" r:id="rId10"/>
    <p:sldId id="339" r:id="rId11"/>
    <p:sldId id="345" r:id="rId12"/>
    <p:sldId id="358" r:id="rId13"/>
    <p:sldId id="344" r:id="rId14"/>
    <p:sldId id="343" r:id="rId15"/>
    <p:sldId id="352" r:id="rId16"/>
    <p:sldId id="359" r:id="rId17"/>
    <p:sldId id="347" r:id="rId18"/>
    <p:sldId id="348" r:id="rId19"/>
    <p:sldId id="346" r:id="rId20"/>
    <p:sldId id="317" r:id="rId21"/>
    <p:sldId id="1126" r:id="rId22"/>
    <p:sldId id="112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02" y="5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一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715-46F1-9FD8-7C9CF1E57E1F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  <a:alpha val="46667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715-46F1-9FD8-7C9CF1E57E1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715-46F1-9FD8-7C9CF1E57E1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715-46F1-9FD8-7C9CF1E57E1F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</c:v>
                </c:pt>
                <c:pt idx="1">
                  <c:v>68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715-46F1-9FD8-7C9CF1E57E1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E715-46F1-9FD8-7C9CF1E57E1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E715-46F1-9FD8-7C9CF1E57E1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E-E715-46F1-9FD8-7C9CF1E57E1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E715-46F1-9FD8-7C9CF1E57E1F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11-E715-46F1-9FD8-7C9CF1E57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一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B2D-4CC5-AB65-633C2A64F8B7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  <a:alpha val="47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B2D-4CC5-AB65-633C2A64F8B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B2D-4CC5-AB65-633C2A64F8B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B2D-4CC5-AB65-633C2A64F8B7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59</c:v>
                </c:pt>
                <c:pt idx="1">
                  <c:v>41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B2D-4CC5-AB65-633C2A64F8B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6B2D-4CC5-AB65-633C2A64F8B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6B2D-4CC5-AB65-633C2A64F8B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E-6B2D-4CC5-AB65-633C2A64F8B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6B2D-4CC5-AB65-633C2A64F8B7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11-6B2D-4CC5-AB65-633C2A64F8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一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0E3-45C3-83C9-775BE5D90383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  <a:alpha val="47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0E3-45C3-83C9-775BE5D9038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0E3-45C3-83C9-775BE5D9038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0E3-45C3-83C9-775BE5D9038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72</c:v>
                </c:pt>
                <c:pt idx="1">
                  <c:v>28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0E3-45C3-83C9-775BE5D9038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A0E3-45C3-83C9-775BE5D9038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A0E3-45C3-83C9-775BE5D9038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E-A0E3-45C3-83C9-775BE5D9038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A0E3-45C3-83C9-775BE5D9038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11-A0E3-45C3-83C9-775BE5D903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一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891-471D-A528-77A13122FCF2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  <a:alpha val="47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891-471D-A528-77A13122FCF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891-471D-A528-77A13122FCF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891-471D-A528-77A13122FCF2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91</c:v>
                </c:pt>
                <c:pt idx="1">
                  <c:v>9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891-471D-A528-77A13122FCF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8891-471D-A528-77A13122FCF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8891-471D-A528-77A13122FCF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E-8891-471D-A528-77A13122FCF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8891-471D-A528-77A13122FCF2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11-8891-471D-A528-77A13122FC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2B8B-491E-B974-F495F67D5470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B8B-491E-B974-F495F67D5470}"/>
              </c:ext>
            </c:extLst>
          </c:dPt>
          <c:cat>
            <c:strRef>
              <c:f>Sheet1!$A$2:$A$3</c:f>
              <c:strCache>
                <c:ptCount val="2"/>
                <c:pt idx="0">
                  <c:v>满意</c:v>
                </c:pt>
                <c:pt idx="1">
                  <c:v>不满意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8B-491E-B974-F495F67D54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3"/>
        <c:axId val="95344736"/>
        <c:axId val="95345984"/>
      </c:barChart>
      <c:catAx>
        <c:axId val="953447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345984"/>
        <c:crosses val="autoZero"/>
        <c:auto val="1"/>
        <c:lblAlgn val="ctr"/>
        <c:lblOffset val="100"/>
        <c:noMultiLvlLbl val="0"/>
      </c:catAx>
      <c:valAx>
        <c:axId val="953459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5344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95E8E-B2BC-484F-A6BE-13AB0E854D01}" type="datetimeFigureOut">
              <a:rPr lang="zh-CN" altLang="en-US" smtClean="0"/>
              <a:t>2022/8/3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1064A-DB92-4D0A-B1C2-3BD235F236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487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4757AC-C989-4A9E-A8A1-BB546791ABF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794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1064A-DB92-4D0A-B1C2-3BD235F2361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3727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1064A-DB92-4D0A-B1C2-3BD235F2361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4748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1064A-DB92-4D0A-B1C2-3BD235F2361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5997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1064A-DB92-4D0A-B1C2-3BD235F2361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6068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1064A-DB92-4D0A-B1C2-3BD235F2361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4929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1064A-DB92-4D0A-B1C2-3BD235F2361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0374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1064A-DB92-4D0A-B1C2-3BD235F2361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7267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4757AC-C989-4A9E-A8A1-BB546791ABF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90717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1064A-DB92-4D0A-B1C2-3BD235F2361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8374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1064A-DB92-4D0A-B1C2-3BD235F2361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9281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1064A-DB92-4D0A-B1C2-3BD235F2361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596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1064A-DB92-4D0A-B1C2-3BD235F2361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5234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1064A-DB92-4D0A-B1C2-3BD235F2361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378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1064A-DB92-4D0A-B1C2-3BD235F2361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6617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1064A-DB92-4D0A-B1C2-3BD235F2361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8974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1064A-DB92-4D0A-B1C2-3BD235F2361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0689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1064A-DB92-4D0A-B1C2-3BD235F2361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7196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1064A-DB92-4D0A-B1C2-3BD235F2361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4672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4757AC-C989-4A9E-A8A1-BB546791ABF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20523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1064A-DB92-4D0A-B1C2-3BD235F2361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411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4788897-5C86-E38C-900B-11A9036E9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ECF6C-45DA-40F2-AF9F-A33F47B887B7}" type="datetimeFigureOut">
              <a:rPr lang="zh-CN" altLang="en-US" smtClean="0"/>
              <a:t>2022/8/3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BEEBBB1-F06B-4F0C-3376-2B2381F57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BED9823-3D60-5AFA-7973-49F6D59D1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5CA3-1B95-40D1-8329-A39A059BF8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131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71423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46158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9">
          <p15:clr>
            <a:srgbClr val="FBAE40"/>
          </p15:clr>
        </p15:guide>
        <p15:guide id="2" pos="7401">
          <p15:clr>
            <a:srgbClr val="FBAE40"/>
          </p15:clr>
        </p15:guide>
        <p15:guide id="3" orient="horz" pos="278">
          <p15:clr>
            <a:srgbClr val="FBAE40"/>
          </p15:clr>
        </p15:guide>
        <p15:guide id="4" orient="horz" pos="40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1906910-B3C7-952B-2811-7EC4721E3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0BBEE30-670A-3CE3-EBA3-FF7E23ACBE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B7F3E99-754C-46BD-4277-E3E3545A2D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ECF6C-45DA-40F2-AF9F-A33F47B887B7}" type="datetimeFigureOut">
              <a:rPr lang="zh-CN" altLang="en-US" smtClean="0"/>
              <a:t>2022/8/3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735170-722E-7E8B-DF40-48E4829A36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821BEC-AFBA-87DE-4C90-D12B86A16D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2E5CA3-1B95-40D1-8329-A39A059BF8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462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D188BF-F2DA-4880-BA30-4C8234CF176A}" type="datetimeFigureOut">
              <a:rPr lang="zh-CN" altLang="en-US" smtClean="0"/>
              <a:t>2022/8/3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F61541-EEAE-4AFD-9371-A1B297E1CA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816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jpeg"/><Relationship Id="rId7" Type="http://schemas.openxmlformats.org/officeDocument/2006/relationships/image" Target="../media/image16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microsoft.com/office/2007/relationships/hdphoto" Target="../media/hdphoto5.wdp"/><Relationship Id="rId10" Type="http://schemas.openxmlformats.org/officeDocument/2006/relationships/image" Target="../media/image19.png"/><Relationship Id="rId4" Type="http://schemas.openxmlformats.org/officeDocument/2006/relationships/image" Target="../media/image14.png"/><Relationship Id="rId9" Type="http://schemas.openxmlformats.org/officeDocument/2006/relationships/image" Target="../media/image18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microsoft.com/office/2007/relationships/hdphoto" Target="../media/hdphoto7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5.xml"/><Relationship Id="rId5" Type="http://schemas.openxmlformats.org/officeDocument/2006/relationships/image" Target="../media/image25.jpeg"/><Relationship Id="rId4" Type="http://schemas.microsoft.com/office/2007/relationships/hdphoto" Target="../media/hdphoto8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jpeg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0.wdp"/><Relationship Id="rId5" Type="http://schemas.openxmlformats.org/officeDocument/2006/relationships/image" Target="../media/image28.png"/><Relationship Id="rId4" Type="http://schemas.microsoft.com/office/2007/relationships/hdphoto" Target="../media/hdphoto9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9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 descr="城市的高楼大厦&#10;&#10;描述已自动生成">
            <a:extLst>
              <a:ext uri="{FF2B5EF4-FFF2-40B4-BE49-F238E27FC236}">
                <a16:creationId xmlns:a16="http://schemas.microsoft.com/office/drawing/2014/main" id="{D5D29B64-A31B-9A18-5BD0-56AAF31CA8A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39878"/>
            <a:ext cx="12192000" cy="3499042"/>
          </a:xfrm>
          <a:prstGeom prst="rect">
            <a:avLst/>
          </a:prstGeom>
        </p:spPr>
      </p:pic>
      <p:sp>
        <p:nvSpPr>
          <p:cNvPr id="54" name="矩形 53">
            <a:extLst>
              <a:ext uri="{FF2B5EF4-FFF2-40B4-BE49-F238E27FC236}">
                <a16:creationId xmlns:a16="http://schemas.microsoft.com/office/drawing/2014/main" id="{D5B0E9E0-4A71-BC08-7A44-5BD78B8B6256}"/>
              </a:ext>
            </a:extLst>
          </p:cNvPr>
          <p:cNvSpPr/>
          <p:nvPr/>
        </p:nvSpPr>
        <p:spPr>
          <a:xfrm>
            <a:off x="0" y="1239876"/>
            <a:ext cx="12192000" cy="3499043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85000"/>
                </a:schemeClr>
              </a:gs>
              <a:gs pos="98000">
                <a:schemeClr val="accent2">
                  <a:alpha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0D222054-3ACA-42BB-0500-7520B4283F77}"/>
              </a:ext>
            </a:extLst>
          </p:cNvPr>
          <p:cNvSpPr txBox="1"/>
          <p:nvPr/>
        </p:nvSpPr>
        <p:spPr>
          <a:xfrm>
            <a:off x="908447" y="5361860"/>
            <a:ext cx="10375106" cy="22159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13800" dirty="0">
                <a:solidFill>
                  <a:schemeClr val="bg1">
                    <a:lumMod val="65000"/>
                    <a:alpha val="17000"/>
                  </a:schemeClr>
                </a:solidFill>
                <a:cs typeface="+mn-ea"/>
                <a:sym typeface="+mn-lt"/>
              </a:rPr>
              <a:t>SUMMARY</a:t>
            </a:r>
            <a:endParaRPr lang="zh-CN" altLang="en-US" sz="13800" dirty="0">
              <a:solidFill>
                <a:schemeClr val="bg1">
                  <a:lumMod val="65000"/>
                  <a:alpha val="17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2E8F1D25-57BD-C0E1-7E16-564564A7F219}"/>
              </a:ext>
            </a:extLst>
          </p:cNvPr>
          <p:cNvSpPr txBox="1"/>
          <p:nvPr/>
        </p:nvSpPr>
        <p:spPr>
          <a:xfrm>
            <a:off x="1051378" y="1633334"/>
            <a:ext cx="4085204" cy="22159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cs typeface="+mn-ea"/>
                <a:sym typeface="+mn-lt"/>
              </a:rPr>
              <a:t>企业</a:t>
            </a:r>
            <a:endParaRPr lang="en-US" altLang="zh-CN" sz="7200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7200" b="1" dirty="0">
                <a:solidFill>
                  <a:schemeClr val="bg1"/>
                </a:solidFill>
                <a:cs typeface="+mn-ea"/>
                <a:sym typeface="+mn-lt"/>
              </a:rPr>
              <a:t>年终总结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583FAD55-A452-1083-D657-6923EBBEA220}"/>
              </a:ext>
            </a:extLst>
          </p:cNvPr>
          <p:cNvSpPr txBox="1"/>
          <p:nvPr/>
        </p:nvSpPr>
        <p:spPr>
          <a:xfrm>
            <a:off x="1051378" y="4068462"/>
            <a:ext cx="3749222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b="1" spc="120" dirty="0">
                <a:solidFill>
                  <a:schemeClr val="bg1">
                    <a:lumMod val="95000"/>
                    <a:alpha val="67000"/>
                  </a:schemeClr>
                </a:solidFill>
                <a:cs typeface="+mn-ea"/>
                <a:sym typeface="+mn-lt"/>
              </a:rPr>
              <a:t>Enterprise year end summary</a:t>
            </a:r>
            <a:endParaRPr lang="zh-CN" altLang="en-US" b="1" spc="120" dirty="0">
              <a:solidFill>
                <a:schemeClr val="bg1">
                  <a:lumMod val="95000"/>
                  <a:alpha val="67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91114226-903E-86DD-A9E2-2F6D650BBF5C}"/>
              </a:ext>
            </a:extLst>
          </p:cNvPr>
          <p:cNvCxnSpPr>
            <a:cxnSpLocks/>
          </p:cNvCxnSpPr>
          <p:nvPr/>
        </p:nvCxnSpPr>
        <p:spPr>
          <a:xfrm>
            <a:off x="1051378" y="3935308"/>
            <a:ext cx="905043" cy="0"/>
          </a:xfrm>
          <a:prstGeom prst="line">
            <a:avLst/>
          </a:prstGeom>
          <a:ln w="28575" cap="rnd"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L 形 58">
            <a:extLst>
              <a:ext uri="{FF2B5EF4-FFF2-40B4-BE49-F238E27FC236}">
                <a16:creationId xmlns:a16="http://schemas.microsoft.com/office/drawing/2014/main" id="{73C41BC3-8AF5-25D2-161B-F51E8A322DDF}"/>
              </a:ext>
            </a:extLst>
          </p:cNvPr>
          <p:cNvSpPr/>
          <p:nvPr/>
        </p:nvSpPr>
        <p:spPr>
          <a:xfrm rot="13500000">
            <a:off x="10719491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L 形 59">
            <a:extLst>
              <a:ext uri="{FF2B5EF4-FFF2-40B4-BE49-F238E27FC236}">
                <a16:creationId xmlns:a16="http://schemas.microsoft.com/office/drawing/2014/main" id="{D8AF9F62-CDDA-FEBA-385D-25B3E1E169AA}"/>
              </a:ext>
            </a:extLst>
          </p:cNvPr>
          <p:cNvSpPr/>
          <p:nvPr/>
        </p:nvSpPr>
        <p:spPr>
          <a:xfrm rot="13500000">
            <a:off x="10897292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DEB0C0F3-8401-87ED-D72E-8F180AA08995}"/>
              </a:ext>
            </a:extLst>
          </p:cNvPr>
          <p:cNvSpPr txBox="1"/>
          <p:nvPr/>
        </p:nvSpPr>
        <p:spPr>
          <a:xfrm>
            <a:off x="11185893" y="438923"/>
            <a:ext cx="576424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20XX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20DC61B-EC6C-AF4B-9A55-6C50BDE10BC6}"/>
              </a:ext>
            </a:extLst>
          </p:cNvPr>
          <p:cNvGrpSpPr/>
          <p:nvPr/>
        </p:nvGrpSpPr>
        <p:grpSpPr>
          <a:xfrm>
            <a:off x="451379" y="459825"/>
            <a:ext cx="303478" cy="235194"/>
            <a:chOff x="462755" y="507603"/>
            <a:chExt cx="198437" cy="153788"/>
          </a:xfrm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D485834-666D-0C4C-5109-7E05C1A7164A}"/>
                </a:ext>
              </a:extLst>
            </p:cNvPr>
            <p:cNvSpPr/>
            <p:nvPr/>
          </p:nvSpPr>
          <p:spPr>
            <a:xfrm>
              <a:off x="527247" y="507603"/>
              <a:ext cx="133945" cy="148828"/>
            </a:xfrm>
            <a:custGeom>
              <a:avLst/>
              <a:gdLst>
                <a:gd name="connsiteX0" fmla="*/ 0 w 133945"/>
                <a:gd name="connsiteY0" fmla="*/ 0 h 148828"/>
                <a:gd name="connsiteX1" fmla="*/ 133945 w 133945"/>
                <a:gd name="connsiteY1" fmla="*/ 49609 h 148828"/>
                <a:gd name="connsiteX2" fmla="*/ 133945 w 133945"/>
                <a:gd name="connsiteY2" fmla="*/ 148828 h 148828"/>
                <a:gd name="connsiteX3" fmla="*/ 0 w 133945"/>
                <a:gd name="connsiteY3" fmla="*/ 148828 h 148828"/>
                <a:gd name="connsiteX4" fmla="*/ 0 w 133945"/>
                <a:gd name="connsiteY4" fmla="*/ 0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945" h="148828">
                  <a:moveTo>
                    <a:pt x="0" y="0"/>
                  </a:moveTo>
                  <a:lnTo>
                    <a:pt x="133945" y="49609"/>
                  </a:lnTo>
                  <a:lnTo>
                    <a:pt x="133945" y="148828"/>
                  </a:lnTo>
                  <a:lnTo>
                    <a:pt x="0" y="1488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C77B61B-5ECF-2B55-823B-9D303EB83F83}"/>
                </a:ext>
              </a:extLst>
            </p:cNvPr>
            <p:cNvSpPr/>
            <p:nvPr/>
          </p:nvSpPr>
          <p:spPr>
            <a:xfrm>
              <a:off x="462755" y="507603"/>
              <a:ext cx="64492" cy="148828"/>
            </a:xfrm>
            <a:custGeom>
              <a:avLst/>
              <a:gdLst>
                <a:gd name="connsiteX0" fmla="*/ 64492 w 64492"/>
                <a:gd name="connsiteY0" fmla="*/ 0 h 148828"/>
                <a:gd name="connsiteX1" fmla="*/ 0 w 64492"/>
                <a:gd name="connsiteY1" fmla="*/ 49609 h 148828"/>
                <a:gd name="connsiteX2" fmla="*/ 0 w 64492"/>
                <a:gd name="connsiteY2" fmla="*/ 148828 h 148828"/>
                <a:gd name="connsiteX3" fmla="*/ 64492 w 64492"/>
                <a:gd name="connsiteY3" fmla="*/ 148828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92" h="148828">
                  <a:moveTo>
                    <a:pt x="64492" y="0"/>
                  </a:moveTo>
                  <a:lnTo>
                    <a:pt x="0" y="49609"/>
                  </a:lnTo>
                  <a:lnTo>
                    <a:pt x="0" y="148828"/>
                  </a:lnTo>
                  <a:lnTo>
                    <a:pt x="64492" y="148828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B869176-64C4-23C4-E04B-E098ADCDE329}"/>
                </a:ext>
              </a:extLst>
            </p:cNvPr>
            <p:cNvSpPr/>
            <p:nvPr/>
          </p:nvSpPr>
          <p:spPr>
            <a:xfrm>
              <a:off x="571896" y="582017"/>
              <a:ext cx="44648" cy="74414"/>
            </a:xfrm>
            <a:custGeom>
              <a:avLst/>
              <a:gdLst>
                <a:gd name="connsiteX0" fmla="*/ 44648 w 44648"/>
                <a:gd name="connsiteY0" fmla="*/ 74414 h 74414"/>
                <a:gd name="connsiteX1" fmla="*/ 44648 w 44648"/>
                <a:gd name="connsiteY1" fmla="*/ 14883 h 74414"/>
                <a:gd name="connsiteX2" fmla="*/ 0 w 44648"/>
                <a:gd name="connsiteY2" fmla="*/ 0 h 74414"/>
                <a:gd name="connsiteX3" fmla="*/ 0 w 44648"/>
                <a:gd name="connsiteY3" fmla="*/ 74414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648" h="74414">
                  <a:moveTo>
                    <a:pt x="44648" y="74414"/>
                  </a:moveTo>
                  <a:lnTo>
                    <a:pt x="44648" y="14883"/>
                  </a:lnTo>
                  <a:lnTo>
                    <a:pt x="0" y="0"/>
                  </a:lnTo>
                  <a:lnTo>
                    <a:pt x="0" y="74414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7870103-D85D-C466-4956-50212E48C60E}"/>
                </a:ext>
              </a:extLst>
            </p:cNvPr>
            <p:cNvSpPr/>
            <p:nvPr/>
          </p:nvSpPr>
          <p:spPr>
            <a:xfrm>
              <a:off x="527247" y="656431"/>
              <a:ext cx="133945" cy="4960"/>
            </a:xfrm>
            <a:custGeom>
              <a:avLst/>
              <a:gdLst>
                <a:gd name="connsiteX0" fmla="*/ 133945 w 133945"/>
                <a:gd name="connsiteY0" fmla="*/ 0 h 4960"/>
                <a:gd name="connsiteX1" fmla="*/ 0 w 133945"/>
                <a:gd name="connsiteY1" fmla="*/ 0 h 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945" h="4960">
                  <a:moveTo>
                    <a:pt x="133945" y="0"/>
                  </a:moveTo>
                  <a:lnTo>
                    <a:pt x="0" y="0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42868AFE-197E-8C66-ABA2-7537C2A7A858}"/>
              </a:ext>
            </a:extLst>
          </p:cNvPr>
          <p:cNvSpPr txBox="1"/>
          <p:nvPr/>
        </p:nvSpPr>
        <p:spPr>
          <a:xfrm>
            <a:off x="961128" y="469700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51000">
                      <a:schemeClr val="accent1"/>
                    </a:gs>
                    <a:gs pos="98000">
                      <a:schemeClr val="accent2"/>
                    </a:gs>
                  </a:gsLst>
                  <a:lin ang="0" scaled="0"/>
                </a:gradFill>
                <a:cs typeface="+mn-ea"/>
                <a:sym typeface="+mn-lt"/>
              </a:rPr>
              <a:t>名称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133640E-1E05-D27B-31CA-C8E15894F3C2}"/>
              </a:ext>
            </a:extLst>
          </p:cNvPr>
          <p:cNvSpPr txBox="1"/>
          <p:nvPr/>
        </p:nvSpPr>
        <p:spPr>
          <a:xfrm>
            <a:off x="1167186" y="5258711"/>
            <a:ext cx="2213811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b="1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YourName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4DABBB2C-40CF-775C-1157-AF27366251F0}"/>
              </a:ext>
            </a:extLst>
          </p:cNvPr>
          <p:cNvGrpSpPr/>
          <p:nvPr/>
        </p:nvGrpSpPr>
        <p:grpSpPr>
          <a:xfrm>
            <a:off x="1051378" y="5207407"/>
            <a:ext cx="2329619" cy="379606"/>
            <a:chOff x="935041" y="5207407"/>
            <a:chExt cx="2329619" cy="379606"/>
          </a:xfrm>
        </p:grpSpPr>
        <p:sp>
          <p:nvSpPr>
            <p:cNvPr id="70" name="半闭框 69">
              <a:extLst>
                <a:ext uri="{FF2B5EF4-FFF2-40B4-BE49-F238E27FC236}">
                  <a16:creationId xmlns:a16="http://schemas.microsoft.com/office/drawing/2014/main" id="{4184992E-75CD-BC84-39DB-4B425CF16B3E}"/>
                </a:ext>
              </a:extLst>
            </p:cNvPr>
            <p:cNvSpPr/>
            <p:nvPr/>
          </p:nvSpPr>
          <p:spPr>
            <a:xfrm>
              <a:off x="935041" y="5207407"/>
              <a:ext cx="232674" cy="232674"/>
            </a:xfrm>
            <a:prstGeom prst="halfFrame">
              <a:avLst>
                <a:gd name="adj1" fmla="val 16726"/>
                <a:gd name="adj2" fmla="val 17262"/>
              </a:avLst>
            </a:prstGeom>
            <a:gradFill flip="none" rotWithShape="1">
              <a:gsLst>
                <a:gs pos="0">
                  <a:schemeClr val="accent1"/>
                </a:gs>
                <a:gs pos="98000">
                  <a:schemeClr val="accent2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半闭框 70">
              <a:extLst>
                <a:ext uri="{FF2B5EF4-FFF2-40B4-BE49-F238E27FC236}">
                  <a16:creationId xmlns:a16="http://schemas.microsoft.com/office/drawing/2014/main" id="{65008103-7342-7B85-EA02-1734EC670D3F}"/>
                </a:ext>
              </a:extLst>
            </p:cNvPr>
            <p:cNvSpPr/>
            <p:nvPr/>
          </p:nvSpPr>
          <p:spPr>
            <a:xfrm rot="10800000">
              <a:off x="3031986" y="5354339"/>
              <a:ext cx="232674" cy="232674"/>
            </a:xfrm>
            <a:prstGeom prst="halfFrame">
              <a:avLst>
                <a:gd name="adj1" fmla="val 16726"/>
                <a:gd name="adj2" fmla="val 17262"/>
              </a:avLst>
            </a:prstGeom>
            <a:gradFill flip="none" rotWithShape="1">
              <a:gsLst>
                <a:gs pos="0">
                  <a:schemeClr val="accent1"/>
                </a:gs>
                <a:gs pos="98000">
                  <a:schemeClr val="accent2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679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  <a:alpha val="35000"/>
              </a:schemeClr>
            </a:gs>
            <a:gs pos="100000">
              <a:schemeClr val="accent2">
                <a:alpha val="2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8AB5E912-8EA3-194C-3333-45F3E6744D44}"/>
              </a:ext>
            </a:extLst>
          </p:cNvPr>
          <p:cNvSpPr txBox="1"/>
          <p:nvPr/>
        </p:nvSpPr>
        <p:spPr>
          <a:xfrm>
            <a:off x="4547461" y="271228"/>
            <a:ext cx="3097079" cy="11079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7200" b="1" spc="600" dirty="0">
                <a:gradFill>
                  <a:gsLst>
                    <a:gs pos="100000">
                      <a:schemeClr val="accent1">
                        <a:alpha val="0"/>
                      </a:schemeClr>
                    </a:gs>
                    <a:gs pos="0">
                      <a:schemeClr val="accent2">
                        <a:alpha val="50000"/>
                      </a:schemeClr>
                    </a:gs>
                  </a:gsLst>
                  <a:lin ang="5400000" scaled="0"/>
                </a:gradFill>
                <a:cs typeface="+mn-ea"/>
                <a:sym typeface="+mn-lt"/>
              </a:rPr>
              <a:t>DATA</a:t>
            </a:r>
            <a:endParaRPr lang="zh-CN" altLang="en-US" sz="7200" b="1" spc="600" dirty="0"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2">
                      <a:alpha val="50000"/>
                    </a:schemeClr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pic>
        <p:nvPicPr>
          <p:cNvPr id="25" name="图片 24" descr="图片包含 图示&#10;&#10;描述已自动生成">
            <a:extLst>
              <a:ext uri="{FF2B5EF4-FFF2-40B4-BE49-F238E27FC236}">
                <a16:creationId xmlns:a16="http://schemas.microsoft.com/office/drawing/2014/main" id="{2184C0B8-1FB9-36F6-C3A5-A098152318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41" y="2930202"/>
            <a:ext cx="12163918" cy="3927798"/>
          </a:xfrm>
          <a:custGeom>
            <a:avLst/>
            <a:gdLst>
              <a:gd name="connsiteX0" fmla="*/ 0 w 12163918"/>
              <a:gd name="connsiteY0" fmla="*/ 0 h 3927798"/>
              <a:gd name="connsiteX1" fmla="*/ 12163918 w 12163918"/>
              <a:gd name="connsiteY1" fmla="*/ 0 h 3927798"/>
              <a:gd name="connsiteX2" fmla="*/ 12163918 w 12163918"/>
              <a:gd name="connsiteY2" fmla="*/ 3927798 h 3927798"/>
              <a:gd name="connsiteX3" fmla="*/ 0 w 12163918"/>
              <a:gd name="connsiteY3" fmla="*/ 3927798 h 3927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3918" h="3927798">
                <a:moveTo>
                  <a:pt x="0" y="0"/>
                </a:moveTo>
                <a:lnTo>
                  <a:pt x="12163918" y="0"/>
                </a:lnTo>
                <a:lnTo>
                  <a:pt x="12163918" y="3927798"/>
                </a:lnTo>
                <a:lnTo>
                  <a:pt x="0" y="3927798"/>
                </a:lnTo>
                <a:close/>
              </a:path>
            </a:pathLst>
          </a:custGeom>
        </p:spPr>
      </p:pic>
      <p:sp>
        <p:nvSpPr>
          <p:cNvPr id="2" name="L 形 1">
            <a:extLst>
              <a:ext uri="{FF2B5EF4-FFF2-40B4-BE49-F238E27FC236}">
                <a16:creationId xmlns:a16="http://schemas.microsoft.com/office/drawing/2014/main" id="{55C944FE-9E5D-603A-12FB-42CF14A27A9C}"/>
              </a:ext>
            </a:extLst>
          </p:cNvPr>
          <p:cNvSpPr/>
          <p:nvPr/>
        </p:nvSpPr>
        <p:spPr>
          <a:xfrm rot="13500000">
            <a:off x="10719491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L 形 2">
            <a:extLst>
              <a:ext uri="{FF2B5EF4-FFF2-40B4-BE49-F238E27FC236}">
                <a16:creationId xmlns:a16="http://schemas.microsoft.com/office/drawing/2014/main" id="{2863589D-11CF-FCC0-985B-9204EE4EB582}"/>
              </a:ext>
            </a:extLst>
          </p:cNvPr>
          <p:cNvSpPr/>
          <p:nvPr/>
        </p:nvSpPr>
        <p:spPr>
          <a:xfrm rot="13500000">
            <a:off x="10897292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DE3983-FD0F-A686-567C-BF4F6D2C12C1}"/>
              </a:ext>
            </a:extLst>
          </p:cNvPr>
          <p:cNvSpPr txBox="1"/>
          <p:nvPr/>
        </p:nvSpPr>
        <p:spPr>
          <a:xfrm>
            <a:off x="11185893" y="438923"/>
            <a:ext cx="594627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20XX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1D02F5F-D44A-8A00-3A4A-84AE4823C8D6}"/>
              </a:ext>
            </a:extLst>
          </p:cNvPr>
          <p:cNvGrpSpPr/>
          <p:nvPr/>
        </p:nvGrpSpPr>
        <p:grpSpPr>
          <a:xfrm>
            <a:off x="451379" y="459825"/>
            <a:ext cx="303478" cy="235194"/>
            <a:chOff x="462755" y="507603"/>
            <a:chExt cx="198437" cy="15378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0CB5645-739F-588B-DDEE-9F24FBDFAEC3}"/>
                </a:ext>
              </a:extLst>
            </p:cNvPr>
            <p:cNvSpPr/>
            <p:nvPr/>
          </p:nvSpPr>
          <p:spPr>
            <a:xfrm>
              <a:off x="527247" y="507603"/>
              <a:ext cx="133945" cy="148828"/>
            </a:xfrm>
            <a:custGeom>
              <a:avLst/>
              <a:gdLst>
                <a:gd name="connsiteX0" fmla="*/ 0 w 133945"/>
                <a:gd name="connsiteY0" fmla="*/ 0 h 148828"/>
                <a:gd name="connsiteX1" fmla="*/ 133945 w 133945"/>
                <a:gd name="connsiteY1" fmla="*/ 49609 h 148828"/>
                <a:gd name="connsiteX2" fmla="*/ 133945 w 133945"/>
                <a:gd name="connsiteY2" fmla="*/ 148828 h 148828"/>
                <a:gd name="connsiteX3" fmla="*/ 0 w 133945"/>
                <a:gd name="connsiteY3" fmla="*/ 148828 h 148828"/>
                <a:gd name="connsiteX4" fmla="*/ 0 w 133945"/>
                <a:gd name="connsiteY4" fmla="*/ 0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945" h="148828">
                  <a:moveTo>
                    <a:pt x="0" y="0"/>
                  </a:moveTo>
                  <a:lnTo>
                    <a:pt x="133945" y="49609"/>
                  </a:lnTo>
                  <a:lnTo>
                    <a:pt x="133945" y="148828"/>
                  </a:lnTo>
                  <a:lnTo>
                    <a:pt x="0" y="1488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5BAF351-4C16-D148-514F-06058E9D1190}"/>
                </a:ext>
              </a:extLst>
            </p:cNvPr>
            <p:cNvSpPr/>
            <p:nvPr/>
          </p:nvSpPr>
          <p:spPr>
            <a:xfrm>
              <a:off x="462755" y="507603"/>
              <a:ext cx="64492" cy="148828"/>
            </a:xfrm>
            <a:custGeom>
              <a:avLst/>
              <a:gdLst>
                <a:gd name="connsiteX0" fmla="*/ 64492 w 64492"/>
                <a:gd name="connsiteY0" fmla="*/ 0 h 148828"/>
                <a:gd name="connsiteX1" fmla="*/ 0 w 64492"/>
                <a:gd name="connsiteY1" fmla="*/ 49609 h 148828"/>
                <a:gd name="connsiteX2" fmla="*/ 0 w 64492"/>
                <a:gd name="connsiteY2" fmla="*/ 148828 h 148828"/>
                <a:gd name="connsiteX3" fmla="*/ 64492 w 64492"/>
                <a:gd name="connsiteY3" fmla="*/ 148828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92" h="148828">
                  <a:moveTo>
                    <a:pt x="64492" y="0"/>
                  </a:moveTo>
                  <a:lnTo>
                    <a:pt x="0" y="49609"/>
                  </a:lnTo>
                  <a:lnTo>
                    <a:pt x="0" y="148828"/>
                  </a:lnTo>
                  <a:lnTo>
                    <a:pt x="64492" y="148828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55F02A1-0733-7408-3473-40764E0A214C}"/>
                </a:ext>
              </a:extLst>
            </p:cNvPr>
            <p:cNvSpPr/>
            <p:nvPr/>
          </p:nvSpPr>
          <p:spPr>
            <a:xfrm>
              <a:off x="571896" y="582017"/>
              <a:ext cx="44648" cy="74414"/>
            </a:xfrm>
            <a:custGeom>
              <a:avLst/>
              <a:gdLst>
                <a:gd name="connsiteX0" fmla="*/ 44648 w 44648"/>
                <a:gd name="connsiteY0" fmla="*/ 74414 h 74414"/>
                <a:gd name="connsiteX1" fmla="*/ 44648 w 44648"/>
                <a:gd name="connsiteY1" fmla="*/ 14883 h 74414"/>
                <a:gd name="connsiteX2" fmla="*/ 0 w 44648"/>
                <a:gd name="connsiteY2" fmla="*/ 0 h 74414"/>
                <a:gd name="connsiteX3" fmla="*/ 0 w 44648"/>
                <a:gd name="connsiteY3" fmla="*/ 74414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648" h="74414">
                  <a:moveTo>
                    <a:pt x="44648" y="74414"/>
                  </a:moveTo>
                  <a:lnTo>
                    <a:pt x="44648" y="14883"/>
                  </a:lnTo>
                  <a:lnTo>
                    <a:pt x="0" y="0"/>
                  </a:lnTo>
                  <a:lnTo>
                    <a:pt x="0" y="74414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0F3B075-6272-39B8-0197-4DB95D5FE47C}"/>
                </a:ext>
              </a:extLst>
            </p:cNvPr>
            <p:cNvSpPr/>
            <p:nvPr/>
          </p:nvSpPr>
          <p:spPr>
            <a:xfrm>
              <a:off x="527247" y="656431"/>
              <a:ext cx="133945" cy="4960"/>
            </a:xfrm>
            <a:custGeom>
              <a:avLst/>
              <a:gdLst>
                <a:gd name="connsiteX0" fmla="*/ 133945 w 133945"/>
                <a:gd name="connsiteY0" fmla="*/ 0 h 4960"/>
                <a:gd name="connsiteX1" fmla="*/ 0 w 133945"/>
                <a:gd name="connsiteY1" fmla="*/ 0 h 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945" h="4960">
                  <a:moveTo>
                    <a:pt x="133945" y="0"/>
                  </a:moveTo>
                  <a:lnTo>
                    <a:pt x="0" y="0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4D2C4CBC-EE91-B417-A8C1-D383D8DB6BBF}"/>
              </a:ext>
            </a:extLst>
          </p:cNvPr>
          <p:cNvSpPr txBox="1"/>
          <p:nvPr/>
        </p:nvSpPr>
        <p:spPr>
          <a:xfrm>
            <a:off x="961128" y="469700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51000">
                      <a:schemeClr val="accent1"/>
                    </a:gs>
                    <a:gs pos="98000">
                      <a:schemeClr val="accent2"/>
                    </a:gs>
                  </a:gsLst>
                  <a:lin ang="0" scaled="0"/>
                </a:gradFill>
                <a:cs typeface="+mn-ea"/>
                <a:sym typeface="+mn-lt"/>
              </a:rPr>
              <a:t>名称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B5C265F-75CE-DC22-9724-B0F106FD2625}"/>
              </a:ext>
            </a:extLst>
          </p:cNvPr>
          <p:cNvSpPr txBox="1"/>
          <p:nvPr/>
        </p:nvSpPr>
        <p:spPr>
          <a:xfrm>
            <a:off x="5367572" y="951858"/>
            <a:ext cx="1456856" cy="4308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数据方面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A8F0BADC-4D7F-315C-5E15-738ED5DE43E7}"/>
              </a:ext>
            </a:extLst>
          </p:cNvPr>
          <p:cNvSpPr/>
          <p:nvPr/>
        </p:nvSpPr>
        <p:spPr>
          <a:xfrm>
            <a:off x="1459613" y="1819175"/>
            <a:ext cx="9272775" cy="3946358"/>
          </a:xfrm>
          <a:prstGeom prst="roundRect">
            <a:avLst>
              <a:gd name="adj" fmla="val 3129"/>
            </a:avLst>
          </a:prstGeom>
          <a:solidFill>
            <a:schemeClr val="bg1"/>
          </a:solidFill>
          <a:ln>
            <a:noFill/>
          </a:ln>
          <a:effectLst>
            <a:outerShdw blurRad="292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16" name="表格 16">
            <a:extLst>
              <a:ext uri="{FF2B5EF4-FFF2-40B4-BE49-F238E27FC236}">
                <a16:creationId xmlns:a16="http://schemas.microsoft.com/office/drawing/2014/main" id="{B53FAFC3-A0F2-8455-4A9A-DBA1BF0421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426245"/>
              </p:ext>
            </p:extLst>
          </p:nvPr>
        </p:nvGraphicFramePr>
        <p:xfrm>
          <a:off x="2032000" y="2416215"/>
          <a:ext cx="8128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66899021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41968482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61769579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678324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dirty="0">
                          <a:gradFill>
                            <a:gsLst>
                              <a:gs pos="0">
                                <a:schemeClr val="accent2"/>
                              </a:gs>
                              <a:gs pos="100000">
                                <a:schemeClr val="accent2"/>
                              </a:gs>
                            </a:gsLst>
                            <a:lin ang="5400000" scaled="1"/>
                          </a:gra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地区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ctr" defTabSz="914400" rtl="0" eaLnBrk="1" latinLnBrk="0" hangingPunct="1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1800" b="1" kern="1200" dirty="0">
                          <a:gradFill>
                            <a:gsLst>
                              <a:gs pos="0">
                                <a:schemeClr val="accent2"/>
                              </a:gs>
                              <a:gs pos="100000">
                                <a:schemeClr val="accent2"/>
                              </a:gs>
                            </a:gsLst>
                            <a:lin ang="5400000" scaled="1"/>
                          </a:gra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客户数量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ctr" defTabSz="914400" rtl="0" eaLnBrk="1" latinLnBrk="0" hangingPunct="1">
                        <a:buFont typeface="Wingdings" panose="05000000000000000000" pitchFamily="2" charset="2"/>
                        <a:buChar char="p"/>
                      </a:pPr>
                      <a:r>
                        <a:rPr lang="zh-CN" altLang="en-US" sz="1800" b="1" kern="1200" dirty="0">
                          <a:gradFill>
                            <a:gsLst>
                              <a:gs pos="0">
                                <a:schemeClr val="accent2"/>
                              </a:gs>
                              <a:gs pos="100000">
                                <a:schemeClr val="accent2"/>
                              </a:gs>
                            </a:gsLst>
                            <a:lin ang="5400000" scaled="1"/>
                          </a:gra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销售额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p"/>
                        <a:tabLst/>
                        <a:defRPr/>
                      </a:pPr>
                      <a:r>
                        <a:rPr lang="zh-CN" altLang="en-US" sz="1800" b="1" kern="1200" dirty="0">
                          <a:gradFill>
                            <a:gsLst>
                              <a:gs pos="0">
                                <a:schemeClr val="accent2"/>
                              </a:gs>
                              <a:gs pos="100000">
                                <a:schemeClr val="accent2"/>
                              </a:gs>
                            </a:gsLst>
                            <a:lin ang="5400000" scaled="1"/>
                          </a:gra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利润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4889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东北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3600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1.5M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350K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03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华北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5500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2.6M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460K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5913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华东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6000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3M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500K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83196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西北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1200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0.8M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150K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4620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西南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2100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1.1M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260K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8852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中南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5600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2.8M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480K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1437980"/>
                  </a:ext>
                </a:extLst>
              </a:tr>
            </a:tbl>
          </a:graphicData>
        </a:graphic>
      </p:graphicFrame>
      <p:sp>
        <p:nvSpPr>
          <p:cNvPr id="21" name="矩形 20">
            <a:extLst>
              <a:ext uri="{FF2B5EF4-FFF2-40B4-BE49-F238E27FC236}">
                <a16:creationId xmlns:a16="http://schemas.microsoft.com/office/drawing/2014/main" id="{6DBBC471-1BC7-7C36-A583-85A5A9E9D01A}"/>
              </a:ext>
            </a:extLst>
          </p:cNvPr>
          <p:cNvSpPr/>
          <p:nvPr/>
        </p:nvSpPr>
        <p:spPr>
          <a:xfrm>
            <a:off x="8132233" y="2039496"/>
            <a:ext cx="2027767" cy="3349318"/>
          </a:xfrm>
          <a:prstGeom prst="rect">
            <a:avLst/>
          </a:prstGeom>
          <a:noFill/>
          <a:ln w="3175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4FB92AF2-3AA7-E598-E79C-1CA82CFF8C62}"/>
              </a:ext>
            </a:extLst>
          </p:cNvPr>
          <p:cNvCxnSpPr/>
          <p:nvPr/>
        </p:nvCxnSpPr>
        <p:spPr>
          <a:xfrm>
            <a:off x="2032000" y="2772076"/>
            <a:ext cx="6100233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570212DA-CC7E-570B-999D-9C3894735C79}"/>
              </a:ext>
            </a:extLst>
          </p:cNvPr>
          <p:cNvCxnSpPr/>
          <p:nvPr/>
        </p:nvCxnSpPr>
        <p:spPr>
          <a:xfrm>
            <a:off x="2032000" y="5002470"/>
            <a:ext cx="6100233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81D81672-B14F-B39C-A89D-F436CD7E7824}"/>
              </a:ext>
            </a:extLst>
          </p:cNvPr>
          <p:cNvSpPr txBox="1"/>
          <p:nvPr/>
        </p:nvSpPr>
        <p:spPr>
          <a:xfrm>
            <a:off x="5125361" y="1382745"/>
            <a:ext cx="1941278" cy="2462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DATA ASPECT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01521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城市的高楼大厦&#10;&#10;描述已自动生成">
            <a:extLst>
              <a:ext uri="{FF2B5EF4-FFF2-40B4-BE49-F238E27FC236}">
                <a16:creationId xmlns:a16="http://schemas.microsoft.com/office/drawing/2014/main" id="{8B9B9EE9-53F3-A2D5-E05A-E168B135FF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50823"/>
            <a:ext cx="12192000" cy="165850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3E7ADE8-8390-58EE-C4CA-CD9ABF58A87C}"/>
              </a:ext>
            </a:extLst>
          </p:cNvPr>
          <p:cNvSpPr/>
          <p:nvPr/>
        </p:nvSpPr>
        <p:spPr>
          <a:xfrm>
            <a:off x="0" y="744274"/>
            <a:ext cx="12204834" cy="1665051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85000"/>
                </a:schemeClr>
              </a:gs>
              <a:gs pos="98000">
                <a:schemeClr val="accent2">
                  <a:alpha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47D1A68-8C47-624D-A041-1A71EA7A0683}"/>
              </a:ext>
            </a:extLst>
          </p:cNvPr>
          <p:cNvCxnSpPr>
            <a:cxnSpLocks/>
          </p:cNvCxnSpPr>
          <p:nvPr/>
        </p:nvCxnSpPr>
        <p:spPr>
          <a:xfrm>
            <a:off x="3927907" y="2690047"/>
            <a:ext cx="1429052" cy="0"/>
          </a:xfrm>
          <a:prstGeom prst="line">
            <a:avLst/>
          </a:prstGeom>
          <a:gradFill flip="none" rotWithShape="1">
            <a:gsLst>
              <a:gs pos="0">
                <a:srgbClr val="DE2A00">
                  <a:alpha val="85000"/>
                </a:srgbClr>
              </a:gs>
              <a:gs pos="98000">
                <a:srgbClr val="FFA015">
                  <a:alpha val="85000"/>
                </a:srgbClr>
              </a:gs>
            </a:gsLst>
            <a:lin ang="0" scaled="0"/>
            <a:tileRect/>
          </a:gradFill>
          <a:ln w="349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38FBC7DB-B4D3-226D-1C3F-E5CFD530DA93}"/>
              </a:ext>
            </a:extLst>
          </p:cNvPr>
          <p:cNvSpPr txBox="1"/>
          <p:nvPr/>
        </p:nvSpPr>
        <p:spPr>
          <a:xfrm>
            <a:off x="3927907" y="2801873"/>
            <a:ext cx="1266372" cy="12311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80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80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90A8887-D2F8-ACDA-5CC2-D22EAD5D0E96}"/>
              </a:ext>
            </a:extLst>
          </p:cNvPr>
          <p:cNvSpPr txBox="1"/>
          <p:nvPr/>
        </p:nvSpPr>
        <p:spPr>
          <a:xfrm>
            <a:off x="3927907" y="468659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取得成就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F1C63D9-ECD2-3BBD-00EF-E0A87DB3D1A3}"/>
              </a:ext>
            </a:extLst>
          </p:cNvPr>
          <p:cNvSpPr txBox="1"/>
          <p:nvPr/>
        </p:nvSpPr>
        <p:spPr>
          <a:xfrm>
            <a:off x="3927907" y="5159892"/>
            <a:ext cx="1772280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GET ACHIEVEMENTS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E1D9EA3-371C-4667-298E-89797ACCF57D}"/>
              </a:ext>
            </a:extLst>
          </p:cNvPr>
          <p:cNvCxnSpPr>
            <a:cxnSpLocks/>
          </p:cNvCxnSpPr>
          <p:nvPr/>
        </p:nvCxnSpPr>
        <p:spPr>
          <a:xfrm>
            <a:off x="9693538" y="2690047"/>
            <a:ext cx="1429052" cy="0"/>
          </a:xfrm>
          <a:prstGeom prst="line">
            <a:avLst/>
          </a:prstGeom>
          <a:gradFill flip="none" rotWithShape="1">
            <a:gsLst>
              <a:gs pos="0">
                <a:srgbClr val="DE2A00">
                  <a:alpha val="85000"/>
                </a:srgbClr>
              </a:gs>
              <a:gs pos="98000">
                <a:srgbClr val="FFA015">
                  <a:alpha val="85000"/>
                </a:srgbClr>
              </a:gs>
            </a:gsLst>
            <a:lin ang="0" scaled="0"/>
            <a:tileRect/>
          </a:gradFill>
          <a:ln w="349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DC709C87-549D-2885-AC65-A5832567706A}"/>
              </a:ext>
            </a:extLst>
          </p:cNvPr>
          <p:cNvSpPr txBox="1"/>
          <p:nvPr/>
        </p:nvSpPr>
        <p:spPr>
          <a:xfrm>
            <a:off x="9693538" y="2801873"/>
            <a:ext cx="1266372" cy="12311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80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80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D115CC8-5275-07ED-6EFA-5171CD1B2C39}"/>
              </a:ext>
            </a:extLst>
          </p:cNvPr>
          <p:cNvSpPr txBox="1"/>
          <p:nvPr/>
        </p:nvSpPr>
        <p:spPr>
          <a:xfrm>
            <a:off x="9693538" y="468659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未来规划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5538D87-DCE4-6952-4009-8467F650EDD1}"/>
              </a:ext>
            </a:extLst>
          </p:cNvPr>
          <p:cNvSpPr txBox="1"/>
          <p:nvPr/>
        </p:nvSpPr>
        <p:spPr>
          <a:xfrm>
            <a:off x="9693538" y="5159892"/>
            <a:ext cx="1695208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FUTURE PLANNING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CD8AA5D-5F47-D550-2047-CF1F6CF4575E}"/>
              </a:ext>
            </a:extLst>
          </p:cNvPr>
          <p:cNvCxnSpPr>
            <a:cxnSpLocks/>
          </p:cNvCxnSpPr>
          <p:nvPr/>
        </p:nvCxnSpPr>
        <p:spPr>
          <a:xfrm>
            <a:off x="1045092" y="2690047"/>
            <a:ext cx="1429052" cy="0"/>
          </a:xfrm>
          <a:prstGeom prst="line">
            <a:avLst/>
          </a:prstGeom>
          <a:gradFill flip="none" rotWithShape="1">
            <a:gsLst>
              <a:gs pos="0">
                <a:srgbClr val="DE2A00">
                  <a:alpha val="85000"/>
                </a:srgbClr>
              </a:gs>
              <a:gs pos="98000">
                <a:srgbClr val="FFA015">
                  <a:alpha val="85000"/>
                </a:srgbClr>
              </a:gs>
            </a:gsLst>
            <a:lin ang="0" scaled="0"/>
            <a:tileRect/>
          </a:gradFill>
          <a:ln w="349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7185D903-C77F-4DC3-C1D1-26293F2529B4}"/>
              </a:ext>
            </a:extLst>
          </p:cNvPr>
          <p:cNvSpPr txBox="1"/>
          <p:nvPr/>
        </p:nvSpPr>
        <p:spPr>
          <a:xfrm>
            <a:off x="1045092" y="2801873"/>
            <a:ext cx="1266372" cy="12311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80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80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AD5D111-159E-0737-E59A-EC5EE8D6C251}"/>
              </a:ext>
            </a:extLst>
          </p:cNvPr>
          <p:cNvSpPr txBox="1"/>
          <p:nvPr/>
        </p:nvSpPr>
        <p:spPr>
          <a:xfrm>
            <a:off x="1045092" y="468659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工作回顾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D80CE52-A1FF-6C61-D651-FA7AE1A9CE19}"/>
              </a:ext>
            </a:extLst>
          </p:cNvPr>
          <p:cNvSpPr txBox="1"/>
          <p:nvPr/>
        </p:nvSpPr>
        <p:spPr>
          <a:xfrm>
            <a:off x="1045092" y="5159892"/>
            <a:ext cx="1288301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WORK REVIEW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9932E557-4344-EA2B-2F34-80D69DB3A48B}"/>
              </a:ext>
            </a:extLst>
          </p:cNvPr>
          <p:cNvCxnSpPr>
            <a:cxnSpLocks/>
          </p:cNvCxnSpPr>
          <p:nvPr/>
        </p:nvCxnSpPr>
        <p:spPr>
          <a:xfrm>
            <a:off x="6810722" y="2690047"/>
            <a:ext cx="1429052" cy="0"/>
          </a:xfrm>
          <a:prstGeom prst="line">
            <a:avLst/>
          </a:prstGeom>
          <a:gradFill flip="none" rotWithShape="1">
            <a:gsLst>
              <a:gs pos="0">
                <a:srgbClr val="DE2A00">
                  <a:alpha val="85000"/>
                </a:srgbClr>
              </a:gs>
              <a:gs pos="98000">
                <a:srgbClr val="FFA015">
                  <a:alpha val="85000"/>
                </a:srgbClr>
              </a:gs>
            </a:gsLst>
            <a:lin ang="0" scaled="0"/>
            <a:tileRect/>
          </a:gradFill>
          <a:ln w="3492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7D82ACEB-67FC-0316-172C-BA90E350D038}"/>
              </a:ext>
            </a:extLst>
          </p:cNvPr>
          <p:cNvSpPr txBox="1"/>
          <p:nvPr/>
        </p:nvSpPr>
        <p:spPr>
          <a:xfrm>
            <a:off x="6810722" y="2801873"/>
            <a:ext cx="1266372" cy="12311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8000" b="1" dirty="0">
                <a:blipFill dpi="0" rotWithShape="1">
                  <a:blip r:embed="rId5"/>
                  <a:srcRect/>
                  <a:tile tx="6350" ty="-438150" sx="100000" sy="100000" flip="none" algn="tl"/>
                </a:blipFill>
                <a:cs typeface="+mn-ea"/>
                <a:sym typeface="+mn-lt"/>
              </a:rPr>
              <a:t>03</a:t>
            </a:r>
            <a:endParaRPr lang="zh-CN" altLang="en-US" sz="8000" b="1" dirty="0">
              <a:blipFill dpi="0" rotWithShape="1">
                <a:blip r:embed="rId5"/>
                <a:srcRect/>
                <a:tile tx="6350" ty="-438150" sx="100000" sy="100000" flip="none" algn="tl"/>
              </a:blip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FC78DD2-A0D9-D403-BB60-189AC7D48A6E}"/>
              </a:ext>
            </a:extLst>
          </p:cNvPr>
          <p:cNvSpPr txBox="1"/>
          <p:nvPr/>
        </p:nvSpPr>
        <p:spPr>
          <a:xfrm>
            <a:off x="6810722" y="468659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问题分析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87C3800-FA08-DAE7-676E-7EA73A37988B}"/>
              </a:ext>
            </a:extLst>
          </p:cNvPr>
          <p:cNvSpPr txBox="1"/>
          <p:nvPr/>
        </p:nvSpPr>
        <p:spPr>
          <a:xfrm>
            <a:off x="6810722" y="5159892"/>
            <a:ext cx="1846531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PROBLEM ANALYSIS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9724965-2346-2284-736D-F12C8A6FCACA}"/>
              </a:ext>
            </a:extLst>
          </p:cNvPr>
          <p:cNvSpPr txBox="1"/>
          <p:nvPr/>
        </p:nvSpPr>
        <p:spPr>
          <a:xfrm>
            <a:off x="1186643" y="5340649"/>
            <a:ext cx="9818714" cy="221599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13800" spc="600" dirty="0">
                <a:solidFill>
                  <a:schemeClr val="bg1">
                    <a:lumMod val="65000"/>
                    <a:alpha val="17000"/>
                  </a:schemeClr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+mn-lt"/>
              </a:rPr>
              <a:t>CONTENT</a:t>
            </a:r>
            <a:endParaRPr lang="zh-CN" altLang="en-US" sz="13800" spc="600" dirty="0">
              <a:solidFill>
                <a:schemeClr val="bg1">
                  <a:lumMod val="65000"/>
                  <a:alpha val="17000"/>
                </a:schemeClr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  <a:sym typeface="+mn-lt"/>
            </a:endParaRPr>
          </a:p>
        </p:txBody>
      </p:sp>
      <p:sp>
        <p:nvSpPr>
          <p:cNvPr id="21" name="L 形 20">
            <a:extLst>
              <a:ext uri="{FF2B5EF4-FFF2-40B4-BE49-F238E27FC236}">
                <a16:creationId xmlns:a16="http://schemas.microsoft.com/office/drawing/2014/main" id="{C12540D3-4257-5E83-FC2D-582ECF76E6D2}"/>
              </a:ext>
            </a:extLst>
          </p:cNvPr>
          <p:cNvSpPr/>
          <p:nvPr/>
        </p:nvSpPr>
        <p:spPr>
          <a:xfrm rot="13500000">
            <a:off x="10719491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L 形 21">
            <a:extLst>
              <a:ext uri="{FF2B5EF4-FFF2-40B4-BE49-F238E27FC236}">
                <a16:creationId xmlns:a16="http://schemas.microsoft.com/office/drawing/2014/main" id="{CC76F881-7033-054E-33AA-CE64DD977C4D}"/>
              </a:ext>
            </a:extLst>
          </p:cNvPr>
          <p:cNvSpPr/>
          <p:nvPr/>
        </p:nvSpPr>
        <p:spPr>
          <a:xfrm rot="13500000">
            <a:off x="10897292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C4E17CF-0BEA-039B-DEB5-427B255EDDB0}"/>
              </a:ext>
            </a:extLst>
          </p:cNvPr>
          <p:cNvSpPr txBox="1"/>
          <p:nvPr/>
        </p:nvSpPr>
        <p:spPr>
          <a:xfrm>
            <a:off x="11185893" y="438923"/>
            <a:ext cx="604787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20XX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B67FD4B-3B94-4CC6-E152-AB50123CBB3F}"/>
              </a:ext>
            </a:extLst>
          </p:cNvPr>
          <p:cNvGrpSpPr/>
          <p:nvPr/>
        </p:nvGrpSpPr>
        <p:grpSpPr>
          <a:xfrm>
            <a:off x="451379" y="459825"/>
            <a:ext cx="303478" cy="235194"/>
            <a:chOff x="462755" y="507603"/>
            <a:chExt cx="198437" cy="153788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4ED2F30-C4C8-839C-FA5D-0C00205BBD31}"/>
                </a:ext>
              </a:extLst>
            </p:cNvPr>
            <p:cNvSpPr/>
            <p:nvPr/>
          </p:nvSpPr>
          <p:spPr>
            <a:xfrm>
              <a:off x="527247" y="507603"/>
              <a:ext cx="133945" cy="148828"/>
            </a:xfrm>
            <a:custGeom>
              <a:avLst/>
              <a:gdLst>
                <a:gd name="connsiteX0" fmla="*/ 0 w 133945"/>
                <a:gd name="connsiteY0" fmla="*/ 0 h 148828"/>
                <a:gd name="connsiteX1" fmla="*/ 133945 w 133945"/>
                <a:gd name="connsiteY1" fmla="*/ 49609 h 148828"/>
                <a:gd name="connsiteX2" fmla="*/ 133945 w 133945"/>
                <a:gd name="connsiteY2" fmla="*/ 148828 h 148828"/>
                <a:gd name="connsiteX3" fmla="*/ 0 w 133945"/>
                <a:gd name="connsiteY3" fmla="*/ 148828 h 148828"/>
                <a:gd name="connsiteX4" fmla="*/ 0 w 133945"/>
                <a:gd name="connsiteY4" fmla="*/ 0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945" h="148828">
                  <a:moveTo>
                    <a:pt x="0" y="0"/>
                  </a:moveTo>
                  <a:lnTo>
                    <a:pt x="133945" y="49609"/>
                  </a:lnTo>
                  <a:lnTo>
                    <a:pt x="133945" y="148828"/>
                  </a:lnTo>
                  <a:lnTo>
                    <a:pt x="0" y="1488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035F850-14FB-123F-64DF-44576CBD0533}"/>
                </a:ext>
              </a:extLst>
            </p:cNvPr>
            <p:cNvSpPr/>
            <p:nvPr/>
          </p:nvSpPr>
          <p:spPr>
            <a:xfrm>
              <a:off x="462755" y="507603"/>
              <a:ext cx="64492" cy="148828"/>
            </a:xfrm>
            <a:custGeom>
              <a:avLst/>
              <a:gdLst>
                <a:gd name="connsiteX0" fmla="*/ 64492 w 64492"/>
                <a:gd name="connsiteY0" fmla="*/ 0 h 148828"/>
                <a:gd name="connsiteX1" fmla="*/ 0 w 64492"/>
                <a:gd name="connsiteY1" fmla="*/ 49609 h 148828"/>
                <a:gd name="connsiteX2" fmla="*/ 0 w 64492"/>
                <a:gd name="connsiteY2" fmla="*/ 148828 h 148828"/>
                <a:gd name="connsiteX3" fmla="*/ 64492 w 64492"/>
                <a:gd name="connsiteY3" fmla="*/ 148828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92" h="148828">
                  <a:moveTo>
                    <a:pt x="64492" y="0"/>
                  </a:moveTo>
                  <a:lnTo>
                    <a:pt x="0" y="49609"/>
                  </a:lnTo>
                  <a:lnTo>
                    <a:pt x="0" y="148828"/>
                  </a:lnTo>
                  <a:lnTo>
                    <a:pt x="64492" y="148828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F1A07C0-DF22-D0C6-F06B-529C2A11A818}"/>
                </a:ext>
              </a:extLst>
            </p:cNvPr>
            <p:cNvSpPr/>
            <p:nvPr/>
          </p:nvSpPr>
          <p:spPr>
            <a:xfrm>
              <a:off x="571896" y="582017"/>
              <a:ext cx="44648" cy="74414"/>
            </a:xfrm>
            <a:custGeom>
              <a:avLst/>
              <a:gdLst>
                <a:gd name="connsiteX0" fmla="*/ 44648 w 44648"/>
                <a:gd name="connsiteY0" fmla="*/ 74414 h 74414"/>
                <a:gd name="connsiteX1" fmla="*/ 44648 w 44648"/>
                <a:gd name="connsiteY1" fmla="*/ 14883 h 74414"/>
                <a:gd name="connsiteX2" fmla="*/ 0 w 44648"/>
                <a:gd name="connsiteY2" fmla="*/ 0 h 74414"/>
                <a:gd name="connsiteX3" fmla="*/ 0 w 44648"/>
                <a:gd name="connsiteY3" fmla="*/ 74414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648" h="74414">
                  <a:moveTo>
                    <a:pt x="44648" y="74414"/>
                  </a:moveTo>
                  <a:lnTo>
                    <a:pt x="44648" y="14883"/>
                  </a:lnTo>
                  <a:lnTo>
                    <a:pt x="0" y="0"/>
                  </a:lnTo>
                  <a:lnTo>
                    <a:pt x="0" y="74414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B01EF8C-0AE4-1FD1-D79D-3761748A3F11}"/>
                </a:ext>
              </a:extLst>
            </p:cNvPr>
            <p:cNvSpPr/>
            <p:nvPr/>
          </p:nvSpPr>
          <p:spPr>
            <a:xfrm>
              <a:off x="527247" y="656431"/>
              <a:ext cx="133945" cy="4960"/>
            </a:xfrm>
            <a:custGeom>
              <a:avLst/>
              <a:gdLst>
                <a:gd name="connsiteX0" fmla="*/ 133945 w 133945"/>
                <a:gd name="connsiteY0" fmla="*/ 0 h 4960"/>
                <a:gd name="connsiteX1" fmla="*/ 0 w 133945"/>
                <a:gd name="connsiteY1" fmla="*/ 0 h 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945" h="4960">
                  <a:moveTo>
                    <a:pt x="133945" y="0"/>
                  </a:moveTo>
                  <a:lnTo>
                    <a:pt x="0" y="0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D21BEB4B-D696-DDAA-5CA8-EA6356AD7BC3}"/>
              </a:ext>
            </a:extLst>
          </p:cNvPr>
          <p:cNvSpPr txBox="1"/>
          <p:nvPr/>
        </p:nvSpPr>
        <p:spPr>
          <a:xfrm>
            <a:off x="961128" y="469700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51000">
                      <a:schemeClr val="accent1"/>
                    </a:gs>
                    <a:gs pos="98000">
                      <a:schemeClr val="accent2"/>
                    </a:gs>
                  </a:gsLst>
                  <a:lin ang="0" scaled="0"/>
                </a:gradFill>
                <a:cs typeface="+mn-ea"/>
                <a:sym typeface="+mn-lt"/>
              </a:rPr>
              <a:t>名称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D469B73-B4C7-0F85-E13E-C44B35C08CF3}"/>
              </a:ext>
            </a:extLst>
          </p:cNvPr>
          <p:cNvSpPr txBox="1"/>
          <p:nvPr/>
        </p:nvSpPr>
        <p:spPr>
          <a:xfrm>
            <a:off x="4804131" y="907543"/>
            <a:ext cx="2596572" cy="11079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7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目录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88E554DC-DBA6-A557-742F-47E3113476AB}"/>
              </a:ext>
            </a:extLst>
          </p:cNvPr>
          <p:cNvCxnSpPr>
            <a:cxnSpLocks/>
          </p:cNvCxnSpPr>
          <p:nvPr/>
        </p:nvCxnSpPr>
        <p:spPr>
          <a:xfrm>
            <a:off x="5766430" y="2127364"/>
            <a:ext cx="671975" cy="0"/>
          </a:xfrm>
          <a:prstGeom prst="line">
            <a:avLst/>
          </a:prstGeom>
          <a:ln w="317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7719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  <a:alpha val="35000"/>
              </a:schemeClr>
            </a:gs>
            <a:gs pos="100000">
              <a:schemeClr val="accent2">
                <a:alpha val="2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342C9ADA-E4CD-81AD-226C-66C2CFC601E3}"/>
              </a:ext>
            </a:extLst>
          </p:cNvPr>
          <p:cNvSpPr/>
          <p:nvPr/>
        </p:nvSpPr>
        <p:spPr>
          <a:xfrm>
            <a:off x="0" y="922627"/>
            <a:ext cx="12192000" cy="2897117"/>
          </a:xfrm>
          <a:custGeom>
            <a:avLst/>
            <a:gdLst>
              <a:gd name="connsiteX0" fmla="*/ 0 w 12192000"/>
              <a:gd name="connsiteY0" fmla="*/ 0 h 2551814"/>
              <a:gd name="connsiteX1" fmla="*/ 12192000 w 12192000"/>
              <a:gd name="connsiteY1" fmla="*/ 0 h 2551814"/>
              <a:gd name="connsiteX2" fmla="*/ 12192000 w 12192000"/>
              <a:gd name="connsiteY2" fmla="*/ 2551814 h 2551814"/>
              <a:gd name="connsiteX3" fmla="*/ 0 w 12192000"/>
              <a:gd name="connsiteY3" fmla="*/ 2551814 h 2551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551814">
                <a:moveTo>
                  <a:pt x="0" y="0"/>
                </a:moveTo>
                <a:lnTo>
                  <a:pt x="12192000" y="0"/>
                </a:lnTo>
                <a:lnTo>
                  <a:pt x="12192000" y="2551814"/>
                </a:lnTo>
                <a:lnTo>
                  <a:pt x="0" y="2551814"/>
                </a:lnTo>
                <a:close/>
              </a:path>
            </a:pathLst>
          </a:custGeom>
          <a:blipFill dpi="0" rotWithShape="1">
            <a:blip r:embed="rId3"/>
            <a:srcRect/>
            <a:tile tx="0" ty="-1016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L 形 4">
            <a:extLst>
              <a:ext uri="{FF2B5EF4-FFF2-40B4-BE49-F238E27FC236}">
                <a16:creationId xmlns:a16="http://schemas.microsoft.com/office/drawing/2014/main" id="{96BEAC33-F390-E5A3-059F-368F85E005B9}"/>
              </a:ext>
            </a:extLst>
          </p:cNvPr>
          <p:cNvSpPr/>
          <p:nvPr/>
        </p:nvSpPr>
        <p:spPr>
          <a:xfrm rot="13500000">
            <a:off x="10719491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L 形 5">
            <a:extLst>
              <a:ext uri="{FF2B5EF4-FFF2-40B4-BE49-F238E27FC236}">
                <a16:creationId xmlns:a16="http://schemas.microsoft.com/office/drawing/2014/main" id="{8D75E86D-7ACA-C778-CF4F-5B21A986EA87}"/>
              </a:ext>
            </a:extLst>
          </p:cNvPr>
          <p:cNvSpPr/>
          <p:nvPr/>
        </p:nvSpPr>
        <p:spPr>
          <a:xfrm rot="13500000">
            <a:off x="10897292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D7C35E0-C26C-DD6E-E509-1163ABAC900E}"/>
              </a:ext>
            </a:extLst>
          </p:cNvPr>
          <p:cNvSpPr txBox="1"/>
          <p:nvPr/>
        </p:nvSpPr>
        <p:spPr>
          <a:xfrm>
            <a:off x="11185893" y="438923"/>
            <a:ext cx="594627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20XX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F1F7419-37C3-BE09-44C0-FF606EBD150F}"/>
              </a:ext>
            </a:extLst>
          </p:cNvPr>
          <p:cNvGrpSpPr/>
          <p:nvPr/>
        </p:nvGrpSpPr>
        <p:grpSpPr>
          <a:xfrm>
            <a:off x="451379" y="459825"/>
            <a:ext cx="303478" cy="235194"/>
            <a:chOff x="462755" y="507603"/>
            <a:chExt cx="198437" cy="153788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AFE70D5-A0E3-8453-1C90-2AE954D0F059}"/>
                </a:ext>
              </a:extLst>
            </p:cNvPr>
            <p:cNvSpPr/>
            <p:nvPr/>
          </p:nvSpPr>
          <p:spPr>
            <a:xfrm>
              <a:off x="527247" y="507603"/>
              <a:ext cx="133945" cy="148828"/>
            </a:xfrm>
            <a:custGeom>
              <a:avLst/>
              <a:gdLst>
                <a:gd name="connsiteX0" fmla="*/ 0 w 133945"/>
                <a:gd name="connsiteY0" fmla="*/ 0 h 148828"/>
                <a:gd name="connsiteX1" fmla="*/ 133945 w 133945"/>
                <a:gd name="connsiteY1" fmla="*/ 49609 h 148828"/>
                <a:gd name="connsiteX2" fmla="*/ 133945 w 133945"/>
                <a:gd name="connsiteY2" fmla="*/ 148828 h 148828"/>
                <a:gd name="connsiteX3" fmla="*/ 0 w 133945"/>
                <a:gd name="connsiteY3" fmla="*/ 148828 h 148828"/>
                <a:gd name="connsiteX4" fmla="*/ 0 w 133945"/>
                <a:gd name="connsiteY4" fmla="*/ 0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945" h="148828">
                  <a:moveTo>
                    <a:pt x="0" y="0"/>
                  </a:moveTo>
                  <a:lnTo>
                    <a:pt x="133945" y="49609"/>
                  </a:lnTo>
                  <a:lnTo>
                    <a:pt x="133945" y="148828"/>
                  </a:lnTo>
                  <a:lnTo>
                    <a:pt x="0" y="1488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AB81DBFB-F179-91E8-B712-939FC7323194}"/>
                </a:ext>
              </a:extLst>
            </p:cNvPr>
            <p:cNvSpPr/>
            <p:nvPr/>
          </p:nvSpPr>
          <p:spPr>
            <a:xfrm>
              <a:off x="462755" y="507603"/>
              <a:ext cx="64492" cy="148828"/>
            </a:xfrm>
            <a:custGeom>
              <a:avLst/>
              <a:gdLst>
                <a:gd name="connsiteX0" fmla="*/ 64492 w 64492"/>
                <a:gd name="connsiteY0" fmla="*/ 0 h 148828"/>
                <a:gd name="connsiteX1" fmla="*/ 0 w 64492"/>
                <a:gd name="connsiteY1" fmla="*/ 49609 h 148828"/>
                <a:gd name="connsiteX2" fmla="*/ 0 w 64492"/>
                <a:gd name="connsiteY2" fmla="*/ 148828 h 148828"/>
                <a:gd name="connsiteX3" fmla="*/ 64492 w 64492"/>
                <a:gd name="connsiteY3" fmla="*/ 148828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92" h="148828">
                  <a:moveTo>
                    <a:pt x="64492" y="0"/>
                  </a:moveTo>
                  <a:lnTo>
                    <a:pt x="0" y="49609"/>
                  </a:lnTo>
                  <a:lnTo>
                    <a:pt x="0" y="148828"/>
                  </a:lnTo>
                  <a:lnTo>
                    <a:pt x="64492" y="148828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504B3CD-81FA-5B95-9062-62D9C8A078DD}"/>
                </a:ext>
              </a:extLst>
            </p:cNvPr>
            <p:cNvSpPr/>
            <p:nvPr/>
          </p:nvSpPr>
          <p:spPr>
            <a:xfrm>
              <a:off x="571896" y="582017"/>
              <a:ext cx="44648" cy="74414"/>
            </a:xfrm>
            <a:custGeom>
              <a:avLst/>
              <a:gdLst>
                <a:gd name="connsiteX0" fmla="*/ 44648 w 44648"/>
                <a:gd name="connsiteY0" fmla="*/ 74414 h 74414"/>
                <a:gd name="connsiteX1" fmla="*/ 44648 w 44648"/>
                <a:gd name="connsiteY1" fmla="*/ 14883 h 74414"/>
                <a:gd name="connsiteX2" fmla="*/ 0 w 44648"/>
                <a:gd name="connsiteY2" fmla="*/ 0 h 74414"/>
                <a:gd name="connsiteX3" fmla="*/ 0 w 44648"/>
                <a:gd name="connsiteY3" fmla="*/ 74414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648" h="74414">
                  <a:moveTo>
                    <a:pt x="44648" y="74414"/>
                  </a:moveTo>
                  <a:lnTo>
                    <a:pt x="44648" y="14883"/>
                  </a:lnTo>
                  <a:lnTo>
                    <a:pt x="0" y="0"/>
                  </a:lnTo>
                  <a:lnTo>
                    <a:pt x="0" y="74414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0AA544C-20F1-80A1-C86C-E9192B9E0C59}"/>
                </a:ext>
              </a:extLst>
            </p:cNvPr>
            <p:cNvSpPr/>
            <p:nvPr/>
          </p:nvSpPr>
          <p:spPr>
            <a:xfrm>
              <a:off x="527247" y="656431"/>
              <a:ext cx="133945" cy="4960"/>
            </a:xfrm>
            <a:custGeom>
              <a:avLst/>
              <a:gdLst>
                <a:gd name="connsiteX0" fmla="*/ 133945 w 133945"/>
                <a:gd name="connsiteY0" fmla="*/ 0 h 4960"/>
                <a:gd name="connsiteX1" fmla="*/ 0 w 133945"/>
                <a:gd name="connsiteY1" fmla="*/ 0 h 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945" h="4960">
                  <a:moveTo>
                    <a:pt x="133945" y="0"/>
                  </a:moveTo>
                  <a:lnTo>
                    <a:pt x="0" y="0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440536B1-F437-E185-5D68-9D12CA854E46}"/>
              </a:ext>
            </a:extLst>
          </p:cNvPr>
          <p:cNvSpPr txBox="1"/>
          <p:nvPr/>
        </p:nvSpPr>
        <p:spPr>
          <a:xfrm>
            <a:off x="961128" y="469700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51000">
                      <a:schemeClr val="accent1"/>
                    </a:gs>
                    <a:gs pos="98000">
                      <a:schemeClr val="accent2"/>
                    </a:gs>
                  </a:gsLst>
                  <a:lin ang="0" scaled="0"/>
                </a:gradFill>
                <a:cs typeface="+mn-ea"/>
                <a:sym typeface="+mn-lt"/>
              </a:rPr>
              <a:t>名称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5E0448C2-9946-0E73-ED8B-E79029696466}"/>
              </a:ext>
            </a:extLst>
          </p:cNvPr>
          <p:cNvSpPr/>
          <p:nvPr/>
        </p:nvSpPr>
        <p:spPr>
          <a:xfrm flipH="1">
            <a:off x="0" y="929176"/>
            <a:ext cx="12192000" cy="2890566"/>
          </a:xfrm>
          <a:custGeom>
            <a:avLst/>
            <a:gdLst>
              <a:gd name="connsiteX0" fmla="*/ 0 w 12192000"/>
              <a:gd name="connsiteY0" fmla="*/ 0 h 2551814"/>
              <a:gd name="connsiteX1" fmla="*/ 12192000 w 12192000"/>
              <a:gd name="connsiteY1" fmla="*/ 0 h 2551814"/>
              <a:gd name="connsiteX2" fmla="*/ 12192000 w 12192000"/>
              <a:gd name="connsiteY2" fmla="*/ 2551814 h 2551814"/>
              <a:gd name="connsiteX3" fmla="*/ 0 w 12192000"/>
              <a:gd name="connsiteY3" fmla="*/ 2551814 h 2551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551814">
                <a:moveTo>
                  <a:pt x="0" y="0"/>
                </a:moveTo>
                <a:lnTo>
                  <a:pt x="12192000" y="0"/>
                </a:lnTo>
                <a:lnTo>
                  <a:pt x="12192000" y="2551814"/>
                </a:lnTo>
                <a:lnTo>
                  <a:pt x="0" y="2551814"/>
                </a:lnTo>
                <a:close/>
              </a:path>
            </a:pathLst>
          </a:custGeom>
          <a:gradFill>
            <a:gsLst>
              <a:gs pos="0">
                <a:schemeClr val="tx1">
                  <a:lumMod val="85000"/>
                  <a:lumOff val="15000"/>
                  <a:alpha val="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EA740845-B121-3A5C-54AD-53B826D5DC62}"/>
              </a:ext>
            </a:extLst>
          </p:cNvPr>
          <p:cNvSpPr/>
          <p:nvPr/>
        </p:nvSpPr>
        <p:spPr>
          <a:xfrm>
            <a:off x="0" y="1206203"/>
            <a:ext cx="12192000" cy="685800"/>
          </a:xfrm>
          <a:custGeom>
            <a:avLst/>
            <a:gdLst>
              <a:gd name="connsiteX0" fmla="*/ 0 w 12192000"/>
              <a:gd name="connsiteY0" fmla="*/ 0 h 2551814"/>
              <a:gd name="connsiteX1" fmla="*/ 12192000 w 12192000"/>
              <a:gd name="connsiteY1" fmla="*/ 0 h 2551814"/>
              <a:gd name="connsiteX2" fmla="*/ 12192000 w 12192000"/>
              <a:gd name="connsiteY2" fmla="*/ 2551814 h 2551814"/>
              <a:gd name="connsiteX3" fmla="*/ 0 w 12192000"/>
              <a:gd name="connsiteY3" fmla="*/ 2551814 h 2551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551814">
                <a:moveTo>
                  <a:pt x="0" y="0"/>
                </a:moveTo>
                <a:lnTo>
                  <a:pt x="12192000" y="0"/>
                </a:lnTo>
                <a:lnTo>
                  <a:pt x="12192000" y="2551814"/>
                </a:lnTo>
                <a:lnTo>
                  <a:pt x="0" y="25518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F87A5A22-CAA1-9F87-4357-097622AEC207}"/>
              </a:ext>
            </a:extLst>
          </p:cNvPr>
          <p:cNvSpPr/>
          <p:nvPr/>
        </p:nvSpPr>
        <p:spPr>
          <a:xfrm>
            <a:off x="0" y="2057734"/>
            <a:ext cx="12192000" cy="268341"/>
          </a:xfrm>
          <a:custGeom>
            <a:avLst/>
            <a:gdLst>
              <a:gd name="connsiteX0" fmla="*/ 0 w 12192000"/>
              <a:gd name="connsiteY0" fmla="*/ 0 h 2551814"/>
              <a:gd name="connsiteX1" fmla="*/ 12192000 w 12192000"/>
              <a:gd name="connsiteY1" fmla="*/ 0 h 2551814"/>
              <a:gd name="connsiteX2" fmla="*/ 12192000 w 12192000"/>
              <a:gd name="connsiteY2" fmla="*/ 2551814 h 2551814"/>
              <a:gd name="connsiteX3" fmla="*/ 0 w 12192000"/>
              <a:gd name="connsiteY3" fmla="*/ 2551814 h 2551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551814">
                <a:moveTo>
                  <a:pt x="0" y="0"/>
                </a:moveTo>
                <a:lnTo>
                  <a:pt x="12192000" y="0"/>
                </a:lnTo>
                <a:lnTo>
                  <a:pt x="12192000" y="2551814"/>
                </a:lnTo>
                <a:lnTo>
                  <a:pt x="0" y="25518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AFF127C4-61D9-6799-3B49-FBE72A2460C8}"/>
              </a:ext>
            </a:extLst>
          </p:cNvPr>
          <p:cNvSpPr/>
          <p:nvPr/>
        </p:nvSpPr>
        <p:spPr>
          <a:xfrm>
            <a:off x="2666031" y="3028489"/>
            <a:ext cx="6859937" cy="2583838"/>
          </a:xfrm>
          <a:prstGeom prst="roundRect">
            <a:avLst>
              <a:gd name="adj" fmla="val 3129"/>
            </a:avLst>
          </a:prstGeom>
          <a:solidFill>
            <a:schemeClr val="bg1"/>
          </a:solidFill>
          <a:ln>
            <a:noFill/>
          </a:ln>
          <a:effectLst>
            <a:outerShdw blurRad="292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0689E81-3B36-6E93-543E-DAC8F739AE41}"/>
              </a:ext>
            </a:extLst>
          </p:cNvPr>
          <p:cNvSpPr txBox="1"/>
          <p:nvPr/>
        </p:nvSpPr>
        <p:spPr>
          <a:xfrm>
            <a:off x="5020144" y="1245674"/>
            <a:ext cx="2151713" cy="4308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市场竞争方面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A624A31-289E-B907-0458-4FEF6400719F}"/>
              </a:ext>
            </a:extLst>
          </p:cNvPr>
          <p:cNvSpPr txBox="1"/>
          <p:nvPr/>
        </p:nvSpPr>
        <p:spPr>
          <a:xfrm>
            <a:off x="5165960" y="1666931"/>
            <a:ext cx="1860081" cy="18466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altLang="zh-CN" sz="1200" b="1" dirty="0">
                <a:solidFill>
                  <a:schemeClr val="tx1">
                    <a:lumMod val="75000"/>
                    <a:lumOff val="25000"/>
                    <a:alpha val="72000"/>
                  </a:schemeClr>
                </a:solidFill>
                <a:cs typeface="+mn-ea"/>
                <a:sym typeface="+mn-lt"/>
              </a:rPr>
              <a:t>MARKET COMPETITION</a:t>
            </a:r>
            <a:endParaRPr lang="zh-CN" altLang="en-US" sz="1200" b="1" dirty="0">
              <a:solidFill>
                <a:schemeClr val="tx1">
                  <a:lumMod val="75000"/>
                  <a:lumOff val="25000"/>
                  <a:alpha val="72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71FCF4D3-DE98-A9BA-B465-1FA662D8FB51}"/>
              </a:ext>
            </a:extLst>
          </p:cNvPr>
          <p:cNvSpPr/>
          <p:nvPr/>
        </p:nvSpPr>
        <p:spPr>
          <a:xfrm>
            <a:off x="3633326" y="3166713"/>
            <a:ext cx="484822" cy="484822"/>
          </a:xfrm>
          <a:prstGeom prst="ellipse">
            <a:avLst/>
          </a:prstGeom>
          <a:noFill/>
          <a:ln w="222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461C5CA-FA42-DBE6-9DD4-C8EA5C24F550}"/>
              </a:ext>
            </a:extLst>
          </p:cNvPr>
          <p:cNvSpPr txBox="1"/>
          <p:nvPr/>
        </p:nvSpPr>
        <p:spPr>
          <a:xfrm>
            <a:off x="3519292" y="3692038"/>
            <a:ext cx="712890" cy="4308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价格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329F5856-CF39-B21D-FCB6-DCD8D73C92A7}"/>
              </a:ext>
            </a:extLst>
          </p:cNvPr>
          <p:cNvSpPr/>
          <p:nvPr/>
        </p:nvSpPr>
        <p:spPr>
          <a:xfrm>
            <a:off x="5770677" y="3166713"/>
            <a:ext cx="484822" cy="484822"/>
          </a:xfrm>
          <a:prstGeom prst="ellipse">
            <a:avLst/>
          </a:prstGeom>
          <a:noFill/>
          <a:ln w="222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38BDDD-965D-9CF3-B6D5-2004D9F96D1F}"/>
              </a:ext>
            </a:extLst>
          </p:cNvPr>
          <p:cNvSpPr txBox="1"/>
          <p:nvPr/>
        </p:nvSpPr>
        <p:spPr>
          <a:xfrm>
            <a:off x="5656643" y="3692038"/>
            <a:ext cx="712890" cy="4308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质量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C68301A2-C42C-C40F-EA62-DB410C639C8D}"/>
              </a:ext>
            </a:extLst>
          </p:cNvPr>
          <p:cNvSpPr/>
          <p:nvPr/>
        </p:nvSpPr>
        <p:spPr>
          <a:xfrm>
            <a:off x="7908027" y="3166713"/>
            <a:ext cx="484822" cy="484822"/>
          </a:xfrm>
          <a:prstGeom prst="ellipse">
            <a:avLst/>
          </a:prstGeom>
          <a:noFill/>
          <a:ln w="222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8F82DC7-16DE-732B-9D91-C83B81A9D49A}"/>
              </a:ext>
            </a:extLst>
          </p:cNvPr>
          <p:cNvSpPr txBox="1"/>
          <p:nvPr/>
        </p:nvSpPr>
        <p:spPr>
          <a:xfrm>
            <a:off x="7793993" y="3692038"/>
            <a:ext cx="712890" cy="4308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服务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8315596-7FA6-ECDF-E2B4-EB5ADABE9557}"/>
              </a:ext>
            </a:extLst>
          </p:cNvPr>
          <p:cNvSpPr txBox="1"/>
          <p:nvPr/>
        </p:nvSpPr>
        <p:spPr>
          <a:xfrm>
            <a:off x="2965450" y="4230663"/>
            <a:ext cx="1820574" cy="83099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pc="120" dirty="0">
                <a:cs typeface="+mn-ea"/>
                <a:sym typeface="+mn-lt"/>
              </a:rPr>
              <a:t>价格方面附加过多的品牌效应客户认为价格过高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B8581F1-E6AB-5603-C6DA-CC44F3E03C23}"/>
              </a:ext>
            </a:extLst>
          </p:cNvPr>
          <p:cNvSpPr txBox="1"/>
          <p:nvPr/>
        </p:nvSpPr>
        <p:spPr>
          <a:xfrm>
            <a:off x="5114300" y="4238418"/>
            <a:ext cx="1797576" cy="83099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pc="120" dirty="0">
                <a:cs typeface="+mn-ea"/>
                <a:sym typeface="+mn-lt"/>
              </a:rPr>
              <a:t>质量方面附加过多的品牌效应客户认为质量不够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3DD4D8D-8636-B26E-5A69-8608B0AC4AB6}"/>
              </a:ext>
            </a:extLst>
          </p:cNvPr>
          <p:cNvSpPr txBox="1"/>
          <p:nvPr/>
        </p:nvSpPr>
        <p:spPr>
          <a:xfrm>
            <a:off x="7234293" y="4226713"/>
            <a:ext cx="1832290" cy="83099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pc="120" dirty="0">
                <a:cs typeface="+mn-ea"/>
                <a:sym typeface="+mn-lt"/>
              </a:rPr>
              <a:t>服务方面招收客服质量有待提升要提高服务质量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E20A6296-C622-4A04-19B2-F541D45451E6}"/>
              </a:ext>
            </a:extLst>
          </p:cNvPr>
          <p:cNvCxnSpPr>
            <a:cxnSpLocks/>
          </p:cNvCxnSpPr>
          <p:nvPr/>
        </p:nvCxnSpPr>
        <p:spPr>
          <a:xfrm>
            <a:off x="3606425" y="5226050"/>
            <a:ext cx="538624" cy="0"/>
          </a:xfrm>
          <a:prstGeom prst="line">
            <a:avLst/>
          </a:prstGeom>
          <a:ln w="381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A27D34CF-EE2B-D414-D5E7-3568AF9A7094}"/>
              </a:ext>
            </a:extLst>
          </p:cNvPr>
          <p:cNvCxnSpPr>
            <a:cxnSpLocks/>
          </p:cNvCxnSpPr>
          <p:nvPr/>
        </p:nvCxnSpPr>
        <p:spPr>
          <a:xfrm>
            <a:off x="5743776" y="5226050"/>
            <a:ext cx="538624" cy="0"/>
          </a:xfrm>
          <a:prstGeom prst="line">
            <a:avLst/>
          </a:prstGeom>
          <a:ln w="381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58369EAA-0BA3-5885-4DC7-0F69742B5C87}"/>
              </a:ext>
            </a:extLst>
          </p:cNvPr>
          <p:cNvCxnSpPr>
            <a:cxnSpLocks/>
          </p:cNvCxnSpPr>
          <p:nvPr/>
        </p:nvCxnSpPr>
        <p:spPr>
          <a:xfrm>
            <a:off x="7881126" y="5226050"/>
            <a:ext cx="538624" cy="0"/>
          </a:xfrm>
          <a:prstGeom prst="line">
            <a:avLst/>
          </a:prstGeom>
          <a:ln w="381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片 44" descr="图片包含 图示&#10;&#10;描述已自动生成">
            <a:extLst>
              <a:ext uri="{FF2B5EF4-FFF2-40B4-BE49-F238E27FC236}">
                <a16:creationId xmlns:a16="http://schemas.microsoft.com/office/drawing/2014/main" id="{72DD6D2B-C830-F006-8532-84F8D38F81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41" y="4063776"/>
            <a:ext cx="12163918" cy="2794224"/>
          </a:xfrm>
          <a:custGeom>
            <a:avLst/>
            <a:gdLst>
              <a:gd name="connsiteX0" fmla="*/ 0 w 12163918"/>
              <a:gd name="connsiteY0" fmla="*/ 0 h 2794224"/>
              <a:gd name="connsiteX1" fmla="*/ 12163918 w 12163918"/>
              <a:gd name="connsiteY1" fmla="*/ 0 h 2794224"/>
              <a:gd name="connsiteX2" fmla="*/ 12163918 w 12163918"/>
              <a:gd name="connsiteY2" fmla="*/ 2794224 h 2794224"/>
              <a:gd name="connsiteX3" fmla="*/ 0 w 12163918"/>
              <a:gd name="connsiteY3" fmla="*/ 2794224 h 2794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3918" h="2794224">
                <a:moveTo>
                  <a:pt x="0" y="0"/>
                </a:moveTo>
                <a:lnTo>
                  <a:pt x="12163918" y="0"/>
                </a:lnTo>
                <a:lnTo>
                  <a:pt x="12163918" y="2794224"/>
                </a:lnTo>
                <a:lnTo>
                  <a:pt x="0" y="2794224"/>
                </a:lnTo>
                <a:close/>
              </a:path>
            </a:pathLst>
          </a:custGeom>
        </p:spPr>
      </p:pic>
      <p:pic>
        <p:nvPicPr>
          <p:cNvPr id="47" name="图形 46">
            <a:extLst>
              <a:ext uri="{FF2B5EF4-FFF2-40B4-BE49-F238E27FC236}">
                <a16:creationId xmlns:a16="http://schemas.microsoft.com/office/drawing/2014/main" id="{BC229FE3-2633-A1BC-270F-B1BF048662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23986" y="3257373"/>
            <a:ext cx="303502" cy="303502"/>
          </a:xfrm>
          <a:prstGeom prst="rect">
            <a:avLst/>
          </a:prstGeom>
        </p:spPr>
      </p:pic>
      <p:pic>
        <p:nvPicPr>
          <p:cNvPr id="49" name="图形 48">
            <a:extLst>
              <a:ext uri="{FF2B5EF4-FFF2-40B4-BE49-F238E27FC236}">
                <a16:creationId xmlns:a16="http://schemas.microsoft.com/office/drawing/2014/main" id="{AB9F2139-5774-EE76-ED8E-ACA678C7312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978988" y="3237674"/>
            <a:ext cx="342900" cy="342900"/>
          </a:xfrm>
          <a:prstGeom prst="rect">
            <a:avLst/>
          </a:prstGeom>
        </p:spPr>
      </p:pic>
      <p:pic>
        <p:nvPicPr>
          <p:cNvPr id="53" name="图形 52">
            <a:extLst>
              <a:ext uri="{FF2B5EF4-FFF2-40B4-BE49-F238E27FC236}">
                <a16:creationId xmlns:a16="http://schemas.microsoft.com/office/drawing/2014/main" id="{3EEE21C2-4623-2799-BDB6-A98F01911CE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841638" y="3237674"/>
            <a:ext cx="34290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483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  <a:alpha val="35000"/>
              </a:schemeClr>
            </a:gs>
            <a:gs pos="100000">
              <a:schemeClr val="accent2">
                <a:alpha val="2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4ADBFA72-8A95-00F6-6EFF-9BBD7C9332AD}"/>
              </a:ext>
            </a:extLst>
          </p:cNvPr>
          <p:cNvSpPr txBox="1"/>
          <p:nvPr/>
        </p:nvSpPr>
        <p:spPr>
          <a:xfrm>
            <a:off x="4024215" y="250774"/>
            <a:ext cx="8283308" cy="11079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gradFill>
                    <a:gsLst>
                      <a:gs pos="0">
                        <a:srgbClr val="DE2A00">
                          <a:alpha val="0"/>
                        </a:srgbClr>
                      </a:gs>
                      <a:gs pos="100000">
                        <a:srgbClr val="FFA015">
                          <a:alpha val="50000"/>
                        </a:srgbClr>
                      </a:gs>
                    </a:gsLst>
                    <a:lin ang="16200000" scaled="0"/>
                  </a:gradFill>
                </a:ln>
                <a:noFill/>
                <a:effectLst/>
                <a:uLnTx/>
                <a:uFillTx/>
                <a:latin typeface="Arial Black" panose="020B0A04020102020204" pitchFamily="34" charset="0"/>
                <a:ea typeface="等线"/>
                <a:cs typeface="Arial" panose="020B0604020202020204" pitchFamily="34" charset="0"/>
              </a:rPr>
              <a:t>ANALYSIS</a:t>
            </a:r>
            <a:endParaRPr kumimoji="0" lang="zh-CN" altLang="en-US" sz="6600" b="1" i="0" u="none" strike="noStrike" kern="1200" cap="none" spc="0" normalizeH="0" baseline="0" noProof="0" dirty="0">
              <a:ln>
                <a:gradFill>
                  <a:gsLst>
                    <a:gs pos="0">
                      <a:srgbClr val="DE2A00">
                        <a:alpha val="0"/>
                      </a:srgbClr>
                    </a:gs>
                    <a:gs pos="100000">
                      <a:srgbClr val="FFA015">
                        <a:alpha val="50000"/>
                      </a:srgbClr>
                    </a:gs>
                  </a:gsLst>
                  <a:lin ang="16200000" scaled="0"/>
                </a:gradFill>
              </a:ln>
              <a:noFill/>
              <a:effectLst/>
              <a:uLnTx/>
              <a:uFillTx/>
              <a:latin typeface="Arial Black" panose="020B0A04020102020204" pitchFamily="34" charset="0"/>
              <a:ea typeface="等线"/>
              <a:cs typeface="Arial" panose="020B0604020202020204" pitchFamily="34" charset="0"/>
            </a:endParaRPr>
          </a:p>
        </p:txBody>
      </p:sp>
      <p:pic>
        <p:nvPicPr>
          <p:cNvPr id="63" name="图片 62" descr="图片包含 图示&#10;&#10;描述已自动生成">
            <a:extLst>
              <a:ext uri="{FF2B5EF4-FFF2-40B4-BE49-F238E27FC236}">
                <a16:creationId xmlns:a16="http://schemas.microsoft.com/office/drawing/2014/main" id="{16BB2270-E86C-4548-70C8-D74F68EBD7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3320" y="3429504"/>
            <a:ext cx="7838680" cy="3428496"/>
          </a:xfrm>
          <a:custGeom>
            <a:avLst/>
            <a:gdLst>
              <a:gd name="connsiteX0" fmla="*/ 0 w 7838680"/>
              <a:gd name="connsiteY0" fmla="*/ 0 h 3428496"/>
              <a:gd name="connsiteX1" fmla="*/ 7838680 w 7838680"/>
              <a:gd name="connsiteY1" fmla="*/ 0 h 3428496"/>
              <a:gd name="connsiteX2" fmla="*/ 7838680 w 7838680"/>
              <a:gd name="connsiteY2" fmla="*/ 3428496 h 3428496"/>
              <a:gd name="connsiteX3" fmla="*/ 0 w 7838680"/>
              <a:gd name="connsiteY3" fmla="*/ 3428496 h 342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38680" h="3428496">
                <a:moveTo>
                  <a:pt x="0" y="0"/>
                </a:moveTo>
                <a:lnTo>
                  <a:pt x="7838680" y="0"/>
                </a:lnTo>
                <a:lnTo>
                  <a:pt x="7838680" y="3428496"/>
                </a:lnTo>
                <a:lnTo>
                  <a:pt x="0" y="3428496"/>
                </a:lnTo>
                <a:close/>
              </a:path>
            </a:pathLst>
          </a:cu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191C3211-9268-D35B-E6E5-CE764A9AFA2A}"/>
              </a:ext>
            </a:extLst>
          </p:cNvPr>
          <p:cNvSpPr/>
          <p:nvPr/>
        </p:nvSpPr>
        <p:spPr>
          <a:xfrm>
            <a:off x="293689" y="0"/>
            <a:ext cx="6575680" cy="6858000"/>
          </a:xfrm>
          <a:custGeom>
            <a:avLst/>
            <a:gdLst>
              <a:gd name="connsiteX0" fmla="*/ 0 w 6575680"/>
              <a:gd name="connsiteY0" fmla="*/ 0 h 6858000"/>
              <a:gd name="connsiteX1" fmla="*/ 5078922 w 6575680"/>
              <a:gd name="connsiteY1" fmla="*/ 0 h 6858000"/>
              <a:gd name="connsiteX2" fmla="*/ 6575680 w 6575680"/>
              <a:gd name="connsiteY2" fmla="*/ 6858000 h 6858000"/>
              <a:gd name="connsiteX3" fmla="*/ 0 w 657568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5680" h="6858000">
                <a:moveTo>
                  <a:pt x="0" y="0"/>
                </a:moveTo>
                <a:lnTo>
                  <a:pt x="5078922" y="0"/>
                </a:lnTo>
                <a:lnTo>
                  <a:pt x="657568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98000">
                <a:schemeClr val="accent2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F4919CFA-00EC-799F-714A-94D73538BAAA}"/>
              </a:ext>
            </a:extLst>
          </p:cNvPr>
          <p:cNvSpPr/>
          <p:nvPr/>
        </p:nvSpPr>
        <p:spPr>
          <a:xfrm>
            <a:off x="0" y="0"/>
            <a:ext cx="6575680" cy="6858000"/>
          </a:xfrm>
          <a:custGeom>
            <a:avLst/>
            <a:gdLst>
              <a:gd name="connsiteX0" fmla="*/ 0 w 6575680"/>
              <a:gd name="connsiteY0" fmla="*/ 0 h 6858000"/>
              <a:gd name="connsiteX1" fmla="*/ 5078922 w 6575680"/>
              <a:gd name="connsiteY1" fmla="*/ 0 h 6858000"/>
              <a:gd name="connsiteX2" fmla="*/ 6575680 w 6575680"/>
              <a:gd name="connsiteY2" fmla="*/ 6858000 h 6858000"/>
              <a:gd name="connsiteX3" fmla="*/ 0 w 657568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5680" h="6858000">
                <a:moveTo>
                  <a:pt x="0" y="0"/>
                </a:moveTo>
                <a:lnTo>
                  <a:pt x="5078922" y="0"/>
                </a:lnTo>
                <a:lnTo>
                  <a:pt x="657568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4" name="L 形 3">
            <a:extLst>
              <a:ext uri="{FF2B5EF4-FFF2-40B4-BE49-F238E27FC236}">
                <a16:creationId xmlns:a16="http://schemas.microsoft.com/office/drawing/2014/main" id="{431D6ED5-F115-A552-559B-49C1E600367D}"/>
              </a:ext>
            </a:extLst>
          </p:cNvPr>
          <p:cNvSpPr/>
          <p:nvPr/>
        </p:nvSpPr>
        <p:spPr>
          <a:xfrm rot="13500000">
            <a:off x="10719491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5" name="L 形 4">
            <a:extLst>
              <a:ext uri="{FF2B5EF4-FFF2-40B4-BE49-F238E27FC236}">
                <a16:creationId xmlns:a16="http://schemas.microsoft.com/office/drawing/2014/main" id="{4CFD7305-7BC8-4510-B61E-DDA2447ADF31}"/>
              </a:ext>
            </a:extLst>
          </p:cNvPr>
          <p:cNvSpPr/>
          <p:nvPr/>
        </p:nvSpPr>
        <p:spPr>
          <a:xfrm rot="13500000">
            <a:off x="10897292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CC7336-CBF6-A2B5-6562-E50DC2E7F898}"/>
              </a:ext>
            </a:extLst>
          </p:cNvPr>
          <p:cNvSpPr txBox="1"/>
          <p:nvPr/>
        </p:nvSpPr>
        <p:spPr>
          <a:xfrm>
            <a:off x="11185893" y="438923"/>
            <a:ext cx="563195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954BD3A-CFB5-7C97-A449-3175EB61749F}"/>
              </a:ext>
            </a:extLst>
          </p:cNvPr>
          <p:cNvGrpSpPr/>
          <p:nvPr/>
        </p:nvGrpSpPr>
        <p:grpSpPr>
          <a:xfrm>
            <a:off x="451379" y="459825"/>
            <a:ext cx="303478" cy="235194"/>
            <a:chOff x="462755" y="507603"/>
            <a:chExt cx="198437" cy="153788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8202BC3-7A88-A83A-3839-65DDAB51929D}"/>
                </a:ext>
              </a:extLst>
            </p:cNvPr>
            <p:cNvSpPr/>
            <p:nvPr/>
          </p:nvSpPr>
          <p:spPr>
            <a:xfrm>
              <a:off x="527247" y="507603"/>
              <a:ext cx="133945" cy="148828"/>
            </a:xfrm>
            <a:custGeom>
              <a:avLst/>
              <a:gdLst>
                <a:gd name="connsiteX0" fmla="*/ 0 w 133945"/>
                <a:gd name="connsiteY0" fmla="*/ 0 h 148828"/>
                <a:gd name="connsiteX1" fmla="*/ 133945 w 133945"/>
                <a:gd name="connsiteY1" fmla="*/ 49609 h 148828"/>
                <a:gd name="connsiteX2" fmla="*/ 133945 w 133945"/>
                <a:gd name="connsiteY2" fmla="*/ 148828 h 148828"/>
                <a:gd name="connsiteX3" fmla="*/ 0 w 133945"/>
                <a:gd name="connsiteY3" fmla="*/ 148828 h 148828"/>
                <a:gd name="connsiteX4" fmla="*/ 0 w 133945"/>
                <a:gd name="connsiteY4" fmla="*/ 0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945" h="148828">
                  <a:moveTo>
                    <a:pt x="0" y="0"/>
                  </a:moveTo>
                  <a:lnTo>
                    <a:pt x="133945" y="49609"/>
                  </a:lnTo>
                  <a:lnTo>
                    <a:pt x="133945" y="148828"/>
                  </a:lnTo>
                  <a:lnTo>
                    <a:pt x="0" y="1488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F1BBC8F-1661-09BF-8FE2-AFEDBFE23339}"/>
                </a:ext>
              </a:extLst>
            </p:cNvPr>
            <p:cNvSpPr/>
            <p:nvPr/>
          </p:nvSpPr>
          <p:spPr>
            <a:xfrm>
              <a:off x="462755" y="507603"/>
              <a:ext cx="64492" cy="148828"/>
            </a:xfrm>
            <a:custGeom>
              <a:avLst/>
              <a:gdLst>
                <a:gd name="connsiteX0" fmla="*/ 64492 w 64492"/>
                <a:gd name="connsiteY0" fmla="*/ 0 h 148828"/>
                <a:gd name="connsiteX1" fmla="*/ 0 w 64492"/>
                <a:gd name="connsiteY1" fmla="*/ 49609 h 148828"/>
                <a:gd name="connsiteX2" fmla="*/ 0 w 64492"/>
                <a:gd name="connsiteY2" fmla="*/ 148828 h 148828"/>
                <a:gd name="connsiteX3" fmla="*/ 64492 w 64492"/>
                <a:gd name="connsiteY3" fmla="*/ 148828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92" h="148828">
                  <a:moveTo>
                    <a:pt x="64492" y="0"/>
                  </a:moveTo>
                  <a:lnTo>
                    <a:pt x="0" y="49609"/>
                  </a:lnTo>
                  <a:lnTo>
                    <a:pt x="0" y="148828"/>
                  </a:lnTo>
                  <a:lnTo>
                    <a:pt x="64492" y="148828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DB934A0-A1E5-9379-42BE-1CF72BA0040F}"/>
                </a:ext>
              </a:extLst>
            </p:cNvPr>
            <p:cNvSpPr/>
            <p:nvPr/>
          </p:nvSpPr>
          <p:spPr>
            <a:xfrm>
              <a:off x="571896" y="582017"/>
              <a:ext cx="44648" cy="74414"/>
            </a:xfrm>
            <a:custGeom>
              <a:avLst/>
              <a:gdLst>
                <a:gd name="connsiteX0" fmla="*/ 44648 w 44648"/>
                <a:gd name="connsiteY0" fmla="*/ 74414 h 74414"/>
                <a:gd name="connsiteX1" fmla="*/ 44648 w 44648"/>
                <a:gd name="connsiteY1" fmla="*/ 14883 h 74414"/>
                <a:gd name="connsiteX2" fmla="*/ 0 w 44648"/>
                <a:gd name="connsiteY2" fmla="*/ 0 h 74414"/>
                <a:gd name="connsiteX3" fmla="*/ 0 w 44648"/>
                <a:gd name="connsiteY3" fmla="*/ 74414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648" h="74414">
                  <a:moveTo>
                    <a:pt x="44648" y="74414"/>
                  </a:moveTo>
                  <a:lnTo>
                    <a:pt x="44648" y="14883"/>
                  </a:lnTo>
                  <a:lnTo>
                    <a:pt x="0" y="0"/>
                  </a:lnTo>
                  <a:lnTo>
                    <a:pt x="0" y="74414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F33C985-9251-028F-38A1-F792C70D6A86}"/>
                </a:ext>
              </a:extLst>
            </p:cNvPr>
            <p:cNvSpPr/>
            <p:nvPr/>
          </p:nvSpPr>
          <p:spPr>
            <a:xfrm>
              <a:off x="527247" y="656431"/>
              <a:ext cx="133945" cy="4960"/>
            </a:xfrm>
            <a:custGeom>
              <a:avLst/>
              <a:gdLst>
                <a:gd name="connsiteX0" fmla="*/ 133945 w 133945"/>
                <a:gd name="connsiteY0" fmla="*/ 0 h 4960"/>
                <a:gd name="connsiteX1" fmla="*/ 0 w 133945"/>
                <a:gd name="connsiteY1" fmla="*/ 0 h 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945" h="4960">
                  <a:moveTo>
                    <a:pt x="133945" y="0"/>
                  </a:moveTo>
                  <a:lnTo>
                    <a:pt x="0" y="0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D3C7C44-7DAB-E3AE-1B88-E839C290CE5A}"/>
              </a:ext>
            </a:extLst>
          </p:cNvPr>
          <p:cNvSpPr txBox="1"/>
          <p:nvPr/>
        </p:nvSpPr>
        <p:spPr>
          <a:xfrm>
            <a:off x="961128" y="469700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A015"/>
                    </a:gs>
                    <a:gs pos="51000">
                      <a:srgbClr val="DE2A00"/>
                    </a:gs>
                    <a:gs pos="98000">
                      <a:srgbClr val="FFA015"/>
                    </a:gs>
                  </a:gsLst>
                  <a:lin ang="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名称</a:t>
            </a:r>
          </a:p>
        </p:txBody>
      </p:sp>
      <p:pic>
        <p:nvPicPr>
          <p:cNvPr id="3" name="图片 2" descr="图标&#10;&#10;描述已自动生成">
            <a:extLst>
              <a:ext uri="{FF2B5EF4-FFF2-40B4-BE49-F238E27FC236}">
                <a16:creationId xmlns:a16="http://schemas.microsoft.com/office/drawing/2014/main" id="{1575943D-3555-5D29-1BA2-EEF8D5327AD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44563" y1="18354" x2="36796" y2="72838"/>
                        <a14:foregroundMark x1="52039" y1="21624" x2="53301" y2="52215"/>
                        <a14:foregroundMark x1="53301" y1="52215" x2="60000" y2="42774"/>
                        <a14:foregroundMark x1="60000" y1="42774" x2="71068" y2="65823"/>
                        <a14:foregroundMark x1="71068" y1="65823" x2="67476" y2="46783"/>
                        <a14:foregroundMark x1="67476" y1="46783" x2="59126" y2="83122"/>
                        <a14:foregroundMark x1="33786" y1="24842" x2="31068" y2="67669"/>
                        <a14:foregroundMark x1="31068" y1="67669" x2="33010" y2="57648"/>
                        <a14:foregroundMark x1="25631" y1="17985" x2="26019" y2="79114"/>
                        <a14:foregroundMark x1="26019" y1="79114" x2="26699" y2="77110"/>
                        <a14:foregroundMark x1="37184" y1="20781" x2="84466" y2="77795"/>
                        <a14:foregroundMark x1="84466" y1="77795" x2="76311" y2="20622"/>
                        <a14:foregroundMark x1="83010" y1="15823" x2="26893" y2="14873"/>
                        <a14:foregroundMark x1="26893" y1="14873" x2="15146" y2="42880"/>
                        <a14:foregroundMark x1="15146" y1="42880" x2="20680" y2="80116"/>
                        <a14:foregroundMark x1="20680" y1="80116" x2="66990" y2="86340"/>
                        <a14:foregroundMark x1="66990" y1="86340" x2="79223" y2="859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00000">
            <a:off x="5379338" y="2210539"/>
            <a:ext cx="1460863" cy="2687177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1B4594D1-A38B-C60A-EFBA-44993BEF8B1D}"/>
              </a:ext>
            </a:extLst>
          </p:cNvPr>
          <p:cNvSpPr txBox="1"/>
          <p:nvPr/>
        </p:nvSpPr>
        <p:spPr>
          <a:xfrm rot="4484632">
            <a:off x="5290974" y="3307906"/>
            <a:ext cx="1637590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DE2A00"/>
                    </a:gs>
                    <a:gs pos="100000">
                      <a:srgbClr val="FFA015"/>
                    </a:gs>
                  </a:gsLst>
                  <a:lin ang="5400000" scaled="1"/>
                </a:gradFill>
                <a:effectLst/>
                <a:uLnTx/>
                <a:uFillTx/>
                <a:latin typeface="微软雅黑"/>
                <a:ea typeface="微软雅黑"/>
                <a:cs typeface="+mn-cs"/>
              </a:rPr>
              <a:t>问题分析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7B94019-A5C1-A360-EF1E-183C5B0DD8A9}"/>
              </a:ext>
            </a:extLst>
          </p:cNvPr>
          <p:cNvGrpSpPr/>
          <p:nvPr/>
        </p:nvGrpSpPr>
        <p:grpSpPr>
          <a:xfrm>
            <a:off x="7075607" y="1408085"/>
            <a:ext cx="567090" cy="582986"/>
            <a:chOff x="8455276" y="1344930"/>
            <a:chExt cx="552115" cy="567591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7797E6E-BDC3-9DCD-DF20-48A739176205}"/>
                </a:ext>
              </a:extLst>
            </p:cNvPr>
            <p:cNvSpPr/>
            <p:nvPr/>
          </p:nvSpPr>
          <p:spPr>
            <a:xfrm>
              <a:off x="8462784" y="1367916"/>
              <a:ext cx="544607" cy="544605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98000">
                  <a:schemeClr val="accent2">
                    <a:alpha val="8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152400"/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23E192E5-5423-EADE-9D56-BFC64D0B52F8}"/>
                </a:ext>
              </a:extLst>
            </p:cNvPr>
            <p:cNvSpPr/>
            <p:nvPr/>
          </p:nvSpPr>
          <p:spPr>
            <a:xfrm>
              <a:off x="8455276" y="1344930"/>
              <a:ext cx="447266" cy="44726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8000">
                  <a:schemeClr val="accent2"/>
                </a:gs>
              </a:gsLst>
              <a:lin ang="162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等线"/>
                  <a:cs typeface="+mn-cs"/>
                </a:rPr>
                <a:t>1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F91BCDA2-7244-BA97-5314-DD60B2F3DEAB}"/>
              </a:ext>
            </a:extLst>
          </p:cNvPr>
          <p:cNvSpPr txBox="1"/>
          <p:nvPr/>
        </p:nvSpPr>
        <p:spPr>
          <a:xfrm>
            <a:off x="8098622" y="2317062"/>
            <a:ext cx="3264149" cy="4308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缺乏市场分析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5279D98-A09E-A41D-5CED-EA8B0D6481D4}"/>
              </a:ext>
            </a:extLst>
          </p:cNvPr>
          <p:cNvSpPr txBox="1"/>
          <p:nvPr/>
        </p:nvSpPr>
        <p:spPr>
          <a:xfrm>
            <a:off x="7848936" y="1431264"/>
            <a:ext cx="3264149" cy="4308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缺乏市场调研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15C6524B-C4C9-631F-38DB-1E69FF0ECAAF}"/>
              </a:ext>
            </a:extLst>
          </p:cNvPr>
          <p:cNvSpPr txBox="1"/>
          <p:nvPr/>
        </p:nvSpPr>
        <p:spPr>
          <a:xfrm>
            <a:off x="8308104" y="3202860"/>
            <a:ext cx="3264149" cy="4308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进度推进过快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E4B93D5-4266-B88C-ACFD-8B2E908CC30B}"/>
              </a:ext>
            </a:extLst>
          </p:cNvPr>
          <p:cNvSpPr txBox="1"/>
          <p:nvPr/>
        </p:nvSpPr>
        <p:spPr>
          <a:xfrm>
            <a:off x="8601809" y="4088658"/>
            <a:ext cx="3264149" cy="4308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产品质量问题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E9C474E-3B01-EFDE-BEB2-9AD4D7D33535}"/>
              </a:ext>
            </a:extLst>
          </p:cNvPr>
          <p:cNvSpPr txBox="1"/>
          <p:nvPr/>
        </p:nvSpPr>
        <p:spPr>
          <a:xfrm>
            <a:off x="8831040" y="4974458"/>
            <a:ext cx="3264149" cy="4308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准备不不充分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E0F3187-336B-B5CC-2C55-AD0C06449688}"/>
              </a:ext>
            </a:extLst>
          </p:cNvPr>
          <p:cNvGrpSpPr/>
          <p:nvPr/>
        </p:nvGrpSpPr>
        <p:grpSpPr>
          <a:xfrm>
            <a:off x="7350307" y="2331705"/>
            <a:ext cx="567090" cy="582986"/>
            <a:chOff x="8455276" y="1344930"/>
            <a:chExt cx="552115" cy="567591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7C8954A1-3EA3-D170-E061-621F142020A9}"/>
                </a:ext>
              </a:extLst>
            </p:cNvPr>
            <p:cNvSpPr/>
            <p:nvPr/>
          </p:nvSpPr>
          <p:spPr>
            <a:xfrm>
              <a:off x="8462784" y="1367916"/>
              <a:ext cx="544607" cy="544605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98000">
                  <a:schemeClr val="accent2">
                    <a:alpha val="8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152400"/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EAD089DA-B3F3-CC5B-7281-27DD6EEAC0B4}"/>
                </a:ext>
              </a:extLst>
            </p:cNvPr>
            <p:cNvSpPr/>
            <p:nvPr/>
          </p:nvSpPr>
          <p:spPr>
            <a:xfrm>
              <a:off x="8455276" y="1344930"/>
              <a:ext cx="447266" cy="44726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8000">
                  <a:schemeClr val="accent2"/>
                </a:gs>
              </a:gsLst>
              <a:lin ang="162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等线"/>
                  <a:cs typeface="+mn-cs"/>
                </a:rPr>
                <a:t>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ABC85114-FEB3-BC58-6F29-65ED7E09E15D}"/>
              </a:ext>
            </a:extLst>
          </p:cNvPr>
          <p:cNvGrpSpPr/>
          <p:nvPr/>
        </p:nvGrpSpPr>
        <p:grpSpPr>
          <a:xfrm>
            <a:off x="7599493" y="3199455"/>
            <a:ext cx="567090" cy="582986"/>
            <a:chOff x="8455276" y="1344930"/>
            <a:chExt cx="552115" cy="567591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9BE1D412-B958-0346-D8ED-4C0410AABCAF}"/>
                </a:ext>
              </a:extLst>
            </p:cNvPr>
            <p:cNvSpPr/>
            <p:nvPr/>
          </p:nvSpPr>
          <p:spPr>
            <a:xfrm>
              <a:off x="8462784" y="1367916"/>
              <a:ext cx="544607" cy="544605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98000">
                  <a:schemeClr val="accent2">
                    <a:alpha val="8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152400"/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1C36A52F-9A35-B91F-FCD9-85DA47B7E0C7}"/>
                </a:ext>
              </a:extLst>
            </p:cNvPr>
            <p:cNvSpPr/>
            <p:nvPr/>
          </p:nvSpPr>
          <p:spPr>
            <a:xfrm>
              <a:off x="8455276" y="1344930"/>
              <a:ext cx="447266" cy="44726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8000">
                  <a:schemeClr val="accent2"/>
                </a:gs>
              </a:gsLst>
              <a:lin ang="162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等线"/>
                  <a:cs typeface="+mn-cs"/>
                </a:rPr>
                <a:t>3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BCE50E2-26FC-DC8E-1C38-72B32C76A58C}"/>
              </a:ext>
            </a:extLst>
          </p:cNvPr>
          <p:cNvGrpSpPr/>
          <p:nvPr/>
        </p:nvGrpSpPr>
        <p:grpSpPr>
          <a:xfrm>
            <a:off x="7866698" y="4088921"/>
            <a:ext cx="567090" cy="582986"/>
            <a:chOff x="8455276" y="1344930"/>
            <a:chExt cx="552115" cy="567591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CC2A20E7-0F8A-70AE-844E-A79EC1F3A182}"/>
                </a:ext>
              </a:extLst>
            </p:cNvPr>
            <p:cNvSpPr/>
            <p:nvPr/>
          </p:nvSpPr>
          <p:spPr>
            <a:xfrm>
              <a:off x="8462784" y="1367916"/>
              <a:ext cx="544607" cy="544605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98000">
                  <a:schemeClr val="accent2">
                    <a:alpha val="8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152400"/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D167F1B1-A954-4104-B4EA-16219CDC922E}"/>
                </a:ext>
              </a:extLst>
            </p:cNvPr>
            <p:cNvSpPr/>
            <p:nvPr/>
          </p:nvSpPr>
          <p:spPr>
            <a:xfrm>
              <a:off x="8455276" y="1344930"/>
              <a:ext cx="447266" cy="44726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8000">
                  <a:schemeClr val="accent2"/>
                </a:gs>
              </a:gsLst>
              <a:lin ang="162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等线"/>
                  <a:cs typeface="+mn-cs"/>
                </a:rPr>
                <a:t>4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046602F-7B79-107B-75F5-683FDE8D0595}"/>
              </a:ext>
            </a:extLst>
          </p:cNvPr>
          <p:cNvGrpSpPr/>
          <p:nvPr/>
        </p:nvGrpSpPr>
        <p:grpSpPr>
          <a:xfrm>
            <a:off x="8098622" y="4971051"/>
            <a:ext cx="567090" cy="582986"/>
            <a:chOff x="8455276" y="1344930"/>
            <a:chExt cx="552115" cy="567591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9DDDA54A-03BC-67A2-4807-13451798F100}"/>
                </a:ext>
              </a:extLst>
            </p:cNvPr>
            <p:cNvSpPr/>
            <p:nvPr/>
          </p:nvSpPr>
          <p:spPr>
            <a:xfrm>
              <a:off x="8462784" y="1367916"/>
              <a:ext cx="544607" cy="544605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98000">
                  <a:schemeClr val="accent2">
                    <a:alpha val="8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152400"/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86B55988-6C84-C381-2525-A92E676CF525}"/>
                </a:ext>
              </a:extLst>
            </p:cNvPr>
            <p:cNvSpPr/>
            <p:nvPr/>
          </p:nvSpPr>
          <p:spPr>
            <a:xfrm>
              <a:off x="8455276" y="1344930"/>
              <a:ext cx="447266" cy="44726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8000">
                  <a:schemeClr val="accent2"/>
                </a:gs>
              </a:gsLst>
              <a:lin ang="162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等线"/>
                  <a:cs typeface="+mn-cs"/>
                </a:rPr>
                <a:t>5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6366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  <a:alpha val="35000"/>
              </a:schemeClr>
            </a:gs>
            <a:gs pos="100000">
              <a:schemeClr val="accent2">
                <a:alpha val="2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图片 160" descr="图片包含 图示&#10;&#10;描述已自动生成">
            <a:extLst>
              <a:ext uri="{FF2B5EF4-FFF2-40B4-BE49-F238E27FC236}">
                <a16:creationId xmlns:a16="http://schemas.microsoft.com/office/drawing/2014/main" id="{547FAD33-8CF1-1E36-03AC-E96EDE3CAC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09126" y="3429000"/>
            <a:ext cx="9882874" cy="3429000"/>
          </a:xfrm>
          <a:custGeom>
            <a:avLst/>
            <a:gdLst>
              <a:gd name="connsiteX0" fmla="*/ 0 w 9882874"/>
              <a:gd name="connsiteY0" fmla="*/ 0 h 3429000"/>
              <a:gd name="connsiteX1" fmla="*/ 9882874 w 9882874"/>
              <a:gd name="connsiteY1" fmla="*/ 0 h 3429000"/>
              <a:gd name="connsiteX2" fmla="*/ 9882874 w 9882874"/>
              <a:gd name="connsiteY2" fmla="*/ 3429000 h 3429000"/>
              <a:gd name="connsiteX3" fmla="*/ 0 w 9882874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82874" h="3429000">
                <a:moveTo>
                  <a:pt x="0" y="0"/>
                </a:moveTo>
                <a:lnTo>
                  <a:pt x="9882874" y="0"/>
                </a:lnTo>
                <a:lnTo>
                  <a:pt x="9882874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158" name="文本框 157">
            <a:extLst>
              <a:ext uri="{FF2B5EF4-FFF2-40B4-BE49-F238E27FC236}">
                <a16:creationId xmlns:a16="http://schemas.microsoft.com/office/drawing/2014/main" id="{3F642449-CBC2-6FAB-D5C2-2D817B3A3504}"/>
              </a:ext>
            </a:extLst>
          </p:cNvPr>
          <p:cNvSpPr txBox="1"/>
          <p:nvPr/>
        </p:nvSpPr>
        <p:spPr>
          <a:xfrm>
            <a:off x="3615668" y="191792"/>
            <a:ext cx="8283308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ln>
                  <a:gradFill>
                    <a:gsLst>
                      <a:gs pos="0">
                        <a:srgbClr val="DE2A00">
                          <a:alpha val="0"/>
                        </a:srgbClr>
                      </a:gs>
                      <a:gs pos="100000">
                        <a:srgbClr val="FFA015">
                          <a:alpha val="50000"/>
                        </a:srgbClr>
                      </a:gs>
                    </a:gsLst>
                    <a:lin ang="16200000" scaled="0"/>
                  </a:gradFill>
                </a:ln>
                <a:noFill/>
                <a:effectLst/>
                <a:uLnTx/>
                <a:uFillTx/>
                <a:latin typeface="Arial Black" panose="020B0A04020102020204" pitchFamily="34" charset="0"/>
                <a:ea typeface="等线"/>
                <a:cs typeface="Arial" panose="020B0604020202020204" pitchFamily="34" charset="0"/>
              </a:rPr>
              <a:t>ANALYSIS</a:t>
            </a:r>
            <a:endParaRPr kumimoji="0" lang="zh-CN" altLang="en-US" sz="8000" b="1" i="0" u="none" strike="noStrike" kern="1200" cap="none" spc="0" normalizeH="0" baseline="0" noProof="0" dirty="0">
              <a:ln>
                <a:gradFill>
                  <a:gsLst>
                    <a:gs pos="0">
                      <a:srgbClr val="DE2A00">
                        <a:alpha val="0"/>
                      </a:srgbClr>
                    </a:gs>
                    <a:gs pos="100000">
                      <a:srgbClr val="FFA015">
                        <a:alpha val="50000"/>
                      </a:srgbClr>
                    </a:gs>
                  </a:gsLst>
                  <a:lin ang="16200000" scaled="0"/>
                </a:gradFill>
              </a:ln>
              <a:noFill/>
              <a:effectLst/>
              <a:uLnTx/>
              <a:uFillTx/>
              <a:latin typeface="Arial Black" panose="020B0A04020102020204" pitchFamily="34" charset="0"/>
              <a:ea typeface="等线"/>
              <a:cs typeface="Arial" panose="020B0604020202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4529D1B-8B7F-D5D2-5525-62D2EF28FAC5}"/>
              </a:ext>
            </a:extLst>
          </p:cNvPr>
          <p:cNvSpPr/>
          <p:nvPr/>
        </p:nvSpPr>
        <p:spPr>
          <a:xfrm>
            <a:off x="3388928" y="1807143"/>
            <a:ext cx="1039529" cy="3243714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85000"/>
                </a:schemeClr>
              </a:gs>
              <a:gs pos="98000">
                <a:schemeClr val="accent2">
                  <a:alpha val="85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2" name="L 形 1">
            <a:extLst>
              <a:ext uri="{FF2B5EF4-FFF2-40B4-BE49-F238E27FC236}">
                <a16:creationId xmlns:a16="http://schemas.microsoft.com/office/drawing/2014/main" id="{46328AE9-5F9F-D263-366A-38DB26FE4E26}"/>
              </a:ext>
            </a:extLst>
          </p:cNvPr>
          <p:cNvSpPr/>
          <p:nvPr/>
        </p:nvSpPr>
        <p:spPr>
          <a:xfrm rot="13500000">
            <a:off x="10719491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3" name="L 形 2">
            <a:extLst>
              <a:ext uri="{FF2B5EF4-FFF2-40B4-BE49-F238E27FC236}">
                <a16:creationId xmlns:a16="http://schemas.microsoft.com/office/drawing/2014/main" id="{A7A9B390-3CCB-42CF-E3CC-996841969A79}"/>
              </a:ext>
            </a:extLst>
          </p:cNvPr>
          <p:cNvSpPr/>
          <p:nvPr/>
        </p:nvSpPr>
        <p:spPr>
          <a:xfrm rot="13500000">
            <a:off x="10897292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5F9423-94C3-31E3-9E51-0AB9FB7AACC1}"/>
              </a:ext>
            </a:extLst>
          </p:cNvPr>
          <p:cNvSpPr txBox="1"/>
          <p:nvPr/>
        </p:nvSpPr>
        <p:spPr>
          <a:xfrm>
            <a:off x="11185893" y="438923"/>
            <a:ext cx="563195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A624602-1E66-21FF-FE0D-9D12D7DCC28F}"/>
              </a:ext>
            </a:extLst>
          </p:cNvPr>
          <p:cNvSpPr/>
          <p:nvPr/>
        </p:nvSpPr>
        <p:spPr>
          <a:xfrm>
            <a:off x="0" y="0"/>
            <a:ext cx="4187825" cy="68580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0E6E621-7EF1-2941-D302-BFAC5407A3CD}"/>
              </a:ext>
            </a:extLst>
          </p:cNvPr>
          <p:cNvGrpSpPr/>
          <p:nvPr/>
        </p:nvGrpSpPr>
        <p:grpSpPr>
          <a:xfrm>
            <a:off x="451379" y="459825"/>
            <a:ext cx="303478" cy="235194"/>
            <a:chOff x="462755" y="507603"/>
            <a:chExt cx="198437" cy="15378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B38EC9D-A712-5A8F-4285-670DEBF08E62}"/>
                </a:ext>
              </a:extLst>
            </p:cNvPr>
            <p:cNvSpPr/>
            <p:nvPr/>
          </p:nvSpPr>
          <p:spPr>
            <a:xfrm>
              <a:off x="527247" y="507603"/>
              <a:ext cx="133945" cy="148828"/>
            </a:xfrm>
            <a:custGeom>
              <a:avLst/>
              <a:gdLst>
                <a:gd name="connsiteX0" fmla="*/ 0 w 133945"/>
                <a:gd name="connsiteY0" fmla="*/ 0 h 148828"/>
                <a:gd name="connsiteX1" fmla="*/ 133945 w 133945"/>
                <a:gd name="connsiteY1" fmla="*/ 49609 h 148828"/>
                <a:gd name="connsiteX2" fmla="*/ 133945 w 133945"/>
                <a:gd name="connsiteY2" fmla="*/ 148828 h 148828"/>
                <a:gd name="connsiteX3" fmla="*/ 0 w 133945"/>
                <a:gd name="connsiteY3" fmla="*/ 148828 h 148828"/>
                <a:gd name="connsiteX4" fmla="*/ 0 w 133945"/>
                <a:gd name="connsiteY4" fmla="*/ 0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945" h="148828">
                  <a:moveTo>
                    <a:pt x="0" y="0"/>
                  </a:moveTo>
                  <a:lnTo>
                    <a:pt x="133945" y="49609"/>
                  </a:lnTo>
                  <a:lnTo>
                    <a:pt x="133945" y="148828"/>
                  </a:lnTo>
                  <a:lnTo>
                    <a:pt x="0" y="1488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EE40C292-0D66-A43C-9FE2-99E95FF987CE}"/>
                </a:ext>
              </a:extLst>
            </p:cNvPr>
            <p:cNvSpPr/>
            <p:nvPr/>
          </p:nvSpPr>
          <p:spPr>
            <a:xfrm>
              <a:off x="462755" y="507603"/>
              <a:ext cx="64492" cy="148828"/>
            </a:xfrm>
            <a:custGeom>
              <a:avLst/>
              <a:gdLst>
                <a:gd name="connsiteX0" fmla="*/ 64492 w 64492"/>
                <a:gd name="connsiteY0" fmla="*/ 0 h 148828"/>
                <a:gd name="connsiteX1" fmla="*/ 0 w 64492"/>
                <a:gd name="connsiteY1" fmla="*/ 49609 h 148828"/>
                <a:gd name="connsiteX2" fmla="*/ 0 w 64492"/>
                <a:gd name="connsiteY2" fmla="*/ 148828 h 148828"/>
                <a:gd name="connsiteX3" fmla="*/ 64492 w 64492"/>
                <a:gd name="connsiteY3" fmla="*/ 148828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92" h="148828">
                  <a:moveTo>
                    <a:pt x="64492" y="0"/>
                  </a:moveTo>
                  <a:lnTo>
                    <a:pt x="0" y="49609"/>
                  </a:lnTo>
                  <a:lnTo>
                    <a:pt x="0" y="148828"/>
                  </a:lnTo>
                  <a:lnTo>
                    <a:pt x="64492" y="148828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9669E8A-1FB3-08FE-5995-7281D7309500}"/>
                </a:ext>
              </a:extLst>
            </p:cNvPr>
            <p:cNvSpPr/>
            <p:nvPr/>
          </p:nvSpPr>
          <p:spPr>
            <a:xfrm>
              <a:off x="571896" y="582017"/>
              <a:ext cx="44648" cy="74414"/>
            </a:xfrm>
            <a:custGeom>
              <a:avLst/>
              <a:gdLst>
                <a:gd name="connsiteX0" fmla="*/ 44648 w 44648"/>
                <a:gd name="connsiteY0" fmla="*/ 74414 h 74414"/>
                <a:gd name="connsiteX1" fmla="*/ 44648 w 44648"/>
                <a:gd name="connsiteY1" fmla="*/ 14883 h 74414"/>
                <a:gd name="connsiteX2" fmla="*/ 0 w 44648"/>
                <a:gd name="connsiteY2" fmla="*/ 0 h 74414"/>
                <a:gd name="connsiteX3" fmla="*/ 0 w 44648"/>
                <a:gd name="connsiteY3" fmla="*/ 74414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648" h="74414">
                  <a:moveTo>
                    <a:pt x="44648" y="74414"/>
                  </a:moveTo>
                  <a:lnTo>
                    <a:pt x="44648" y="14883"/>
                  </a:lnTo>
                  <a:lnTo>
                    <a:pt x="0" y="0"/>
                  </a:lnTo>
                  <a:lnTo>
                    <a:pt x="0" y="74414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6BD33E3-7652-75B2-C6E2-D75C113B30E6}"/>
                </a:ext>
              </a:extLst>
            </p:cNvPr>
            <p:cNvSpPr/>
            <p:nvPr/>
          </p:nvSpPr>
          <p:spPr>
            <a:xfrm>
              <a:off x="527247" y="656431"/>
              <a:ext cx="133945" cy="4960"/>
            </a:xfrm>
            <a:custGeom>
              <a:avLst/>
              <a:gdLst>
                <a:gd name="connsiteX0" fmla="*/ 133945 w 133945"/>
                <a:gd name="connsiteY0" fmla="*/ 0 h 4960"/>
                <a:gd name="connsiteX1" fmla="*/ 0 w 133945"/>
                <a:gd name="connsiteY1" fmla="*/ 0 h 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945" h="4960">
                  <a:moveTo>
                    <a:pt x="133945" y="0"/>
                  </a:moveTo>
                  <a:lnTo>
                    <a:pt x="0" y="0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3F2FE851-C408-6A49-DE7B-07ACD9BC4A9B}"/>
              </a:ext>
            </a:extLst>
          </p:cNvPr>
          <p:cNvSpPr txBox="1"/>
          <p:nvPr/>
        </p:nvSpPr>
        <p:spPr>
          <a:xfrm>
            <a:off x="961128" y="469700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A015"/>
                    </a:gs>
                    <a:gs pos="51000">
                      <a:srgbClr val="DE2A00"/>
                    </a:gs>
                    <a:gs pos="98000">
                      <a:srgbClr val="FFA015"/>
                    </a:gs>
                  </a:gsLst>
                  <a:lin ang="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名称</a:t>
            </a:r>
          </a:p>
        </p:txBody>
      </p:sp>
      <p:graphicFrame>
        <p:nvGraphicFramePr>
          <p:cNvPr id="103" name="图表 102">
            <a:extLst>
              <a:ext uri="{FF2B5EF4-FFF2-40B4-BE49-F238E27FC236}">
                <a16:creationId xmlns:a16="http://schemas.microsoft.com/office/drawing/2014/main" id="{FDD6C361-B074-1707-B83B-0FADAC27A8AC}"/>
              </a:ext>
            </a:extLst>
          </p:cNvPr>
          <p:cNvGraphicFramePr/>
          <p:nvPr/>
        </p:nvGraphicFramePr>
        <p:xfrm>
          <a:off x="5803156" y="1789476"/>
          <a:ext cx="4929669" cy="2248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id="{6ADE79D3-68D8-5819-1712-7A8E20EE95B1}"/>
              </a:ext>
            </a:extLst>
          </p:cNvPr>
          <p:cNvSpPr txBox="1"/>
          <p:nvPr/>
        </p:nvSpPr>
        <p:spPr>
          <a:xfrm>
            <a:off x="6667240" y="1064023"/>
            <a:ext cx="2521414" cy="4308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客户满意度调查</a:t>
            </a: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A04AE2E0-AF22-986E-45B5-51C50E005D5B}"/>
              </a:ext>
            </a:extLst>
          </p:cNvPr>
          <p:cNvGrpSpPr/>
          <p:nvPr/>
        </p:nvGrpSpPr>
        <p:grpSpPr>
          <a:xfrm>
            <a:off x="5882294" y="1104192"/>
            <a:ext cx="603039" cy="350549"/>
            <a:chOff x="6260382" y="1445033"/>
            <a:chExt cx="603039" cy="350549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4BE40BE1-BD38-3A1E-D85F-5D11221D8BC8}"/>
                </a:ext>
              </a:extLst>
            </p:cNvPr>
            <p:cNvSpPr/>
            <p:nvPr/>
          </p:nvSpPr>
          <p:spPr>
            <a:xfrm>
              <a:off x="6817699" y="1445033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6D9FF327-B86A-350F-13EB-9C93A8A05228}"/>
                </a:ext>
              </a:extLst>
            </p:cNvPr>
            <p:cNvSpPr/>
            <p:nvPr/>
          </p:nvSpPr>
          <p:spPr>
            <a:xfrm>
              <a:off x="6817699" y="1521240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DACE8C1-C5C7-915E-17CF-0B2E5FDF4104}"/>
                </a:ext>
              </a:extLst>
            </p:cNvPr>
            <p:cNvSpPr/>
            <p:nvPr/>
          </p:nvSpPr>
          <p:spPr>
            <a:xfrm>
              <a:off x="6817699" y="1597447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C656FA58-EADF-0335-9C9A-B45993D0C122}"/>
                </a:ext>
              </a:extLst>
            </p:cNvPr>
            <p:cNvSpPr/>
            <p:nvPr/>
          </p:nvSpPr>
          <p:spPr>
            <a:xfrm>
              <a:off x="6817699" y="1673655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271354B1-E833-AED0-C26E-BA20DADC2B5E}"/>
                </a:ext>
              </a:extLst>
            </p:cNvPr>
            <p:cNvSpPr/>
            <p:nvPr/>
          </p:nvSpPr>
          <p:spPr>
            <a:xfrm>
              <a:off x="6817699" y="1749862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73E599DA-F2C8-4821-1D9A-11D1F9C6F952}"/>
                </a:ext>
              </a:extLst>
            </p:cNvPr>
            <p:cNvSpPr/>
            <p:nvPr/>
          </p:nvSpPr>
          <p:spPr>
            <a:xfrm>
              <a:off x="6724812" y="1445033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12E59663-B393-11B5-E903-6B18BAE2545D}"/>
                </a:ext>
              </a:extLst>
            </p:cNvPr>
            <p:cNvSpPr/>
            <p:nvPr/>
          </p:nvSpPr>
          <p:spPr>
            <a:xfrm>
              <a:off x="6724812" y="1521240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90DEE3E0-72BE-4F93-0AC5-C3A2C5E8F394}"/>
                </a:ext>
              </a:extLst>
            </p:cNvPr>
            <p:cNvSpPr/>
            <p:nvPr/>
          </p:nvSpPr>
          <p:spPr>
            <a:xfrm>
              <a:off x="6724812" y="1597447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4A12DD0D-7A40-C7CC-0226-654900BF4DD8}"/>
                </a:ext>
              </a:extLst>
            </p:cNvPr>
            <p:cNvSpPr/>
            <p:nvPr/>
          </p:nvSpPr>
          <p:spPr>
            <a:xfrm>
              <a:off x="6724812" y="1673655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5A98AAE9-2778-FEB8-B3D2-385D7B0696F9}"/>
                </a:ext>
              </a:extLst>
            </p:cNvPr>
            <p:cNvSpPr/>
            <p:nvPr/>
          </p:nvSpPr>
          <p:spPr>
            <a:xfrm>
              <a:off x="6724812" y="1749862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61CC402-6C0B-8917-AFAE-6DB6BE4C1678}"/>
                </a:ext>
              </a:extLst>
            </p:cNvPr>
            <p:cNvSpPr/>
            <p:nvPr/>
          </p:nvSpPr>
          <p:spPr>
            <a:xfrm>
              <a:off x="6631926" y="1445033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E2748EF7-C69B-2AC3-5DCD-C1844D9490F4}"/>
                </a:ext>
              </a:extLst>
            </p:cNvPr>
            <p:cNvSpPr/>
            <p:nvPr/>
          </p:nvSpPr>
          <p:spPr>
            <a:xfrm>
              <a:off x="6631926" y="1521240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B39C7428-D9AB-18F1-CACA-5CB537371CE6}"/>
                </a:ext>
              </a:extLst>
            </p:cNvPr>
            <p:cNvSpPr/>
            <p:nvPr/>
          </p:nvSpPr>
          <p:spPr>
            <a:xfrm>
              <a:off x="6631926" y="1597447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4F1A3966-6E63-5EF1-C84F-273CEA0A96A6}"/>
                </a:ext>
              </a:extLst>
            </p:cNvPr>
            <p:cNvSpPr/>
            <p:nvPr/>
          </p:nvSpPr>
          <p:spPr>
            <a:xfrm>
              <a:off x="6631926" y="1673655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A6522D29-A0AD-ECE3-7B15-387883B4E73B}"/>
                </a:ext>
              </a:extLst>
            </p:cNvPr>
            <p:cNvSpPr/>
            <p:nvPr/>
          </p:nvSpPr>
          <p:spPr>
            <a:xfrm>
              <a:off x="6631926" y="1749862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344F0C33-7C77-FA98-3448-E2722086B056}"/>
                </a:ext>
              </a:extLst>
            </p:cNvPr>
            <p:cNvSpPr/>
            <p:nvPr/>
          </p:nvSpPr>
          <p:spPr>
            <a:xfrm>
              <a:off x="6539040" y="1445033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06B5CC84-0CD5-AED7-FB02-60AD6F9F3C76}"/>
                </a:ext>
              </a:extLst>
            </p:cNvPr>
            <p:cNvSpPr/>
            <p:nvPr/>
          </p:nvSpPr>
          <p:spPr>
            <a:xfrm>
              <a:off x="6539040" y="1521240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650F7ACF-D356-3E3B-00DA-ADADD00DDE4C}"/>
                </a:ext>
              </a:extLst>
            </p:cNvPr>
            <p:cNvSpPr/>
            <p:nvPr/>
          </p:nvSpPr>
          <p:spPr>
            <a:xfrm>
              <a:off x="6539040" y="1597447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8FE785D7-899D-6C40-CA76-583F58C246FF}"/>
                </a:ext>
              </a:extLst>
            </p:cNvPr>
            <p:cNvSpPr/>
            <p:nvPr/>
          </p:nvSpPr>
          <p:spPr>
            <a:xfrm>
              <a:off x="6539040" y="1673655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11A0976-F3DE-B211-C7C2-9459C8B4ED5F}"/>
                </a:ext>
              </a:extLst>
            </p:cNvPr>
            <p:cNvSpPr/>
            <p:nvPr/>
          </p:nvSpPr>
          <p:spPr>
            <a:xfrm>
              <a:off x="6539040" y="1749862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8659DE72-27D2-325F-F9CB-03661C014F6B}"/>
                </a:ext>
              </a:extLst>
            </p:cNvPr>
            <p:cNvSpPr/>
            <p:nvPr/>
          </p:nvSpPr>
          <p:spPr>
            <a:xfrm>
              <a:off x="6446154" y="1445033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6454A106-0059-24F5-7764-184EAA0E24AA}"/>
                </a:ext>
              </a:extLst>
            </p:cNvPr>
            <p:cNvSpPr/>
            <p:nvPr/>
          </p:nvSpPr>
          <p:spPr>
            <a:xfrm>
              <a:off x="6446154" y="1521240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5CCA8F0C-05D4-9C53-F0BD-F6F79C7DCDEA}"/>
                </a:ext>
              </a:extLst>
            </p:cNvPr>
            <p:cNvSpPr/>
            <p:nvPr/>
          </p:nvSpPr>
          <p:spPr>
            <a:xfrm>
              <a:off x="6446154" y="1597447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74D09003-2A71-8A93-DF1E-289FAB7C7C57}"/>
                </a:ext>
              </a:extLst>
            </p:cNvPr>
            <p:cNvSpPr/>
            <p:nvPr/>
          </p:nvSpPr>
          <p:spPr>
            <a:xfrm>
              <a:off x="6446154" y="1673655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AC0F925D-D4D0-26BC-7EAC-0609B9069A45}"/>
                </a:ext>
              </a:extLst>
            </p:cNvPr>
            <p:cNvSpPr/>
            <p:nvPr/>
          </p:nvSpPr>
          <p:spPr>
            <a:xfrm>
              <a:off x="6446154" y="1749862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9372CD9-85FA-0CD5-D954-206AD69C282C}"/>
                </a:ext>
              </a:extLst>
            </p:cNvPr>
            <p:cNvSpPr/>
            <p:nvPr/>
          </p:nvSpPr>
          <p:spPr>
            <a:xfrm>
              <a:off x="6353268" y="1445033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21311CD7-E77D-DB0A-D800-9AFF35B3613E}"/>
                </a:ext>
              </a:extLst>
            </p:cNvPr>
            <p:cNvSpPr/>
            <p:nvPr/>
          </p:nvSpPr>
          <p:spPr>
            <a:xfrm>
              <a:off x="6353268" y="1521240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B8BA05F1-D5D1-6604-D88A-06E4911B0D7C}"/>
                </a:ext>
              </a:extLst>
            </p:cNvPr>
            <p:cNvSpPr/>
            <p:nvPr/>
          </p:nvSpPr>
          <p:spPr>
            <a:xfrm>
              <a:off x="6353268" y="1597447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FD389495-5201-45AB-BC48-2E84ED28198B}"/>
                </a:ext>
              </a:extLst>
            </p:cNvPr>
            <p:cNvSpPr/>
            <p:nvPr/>
          </p:nvSpPr>
          <p:spPr>
            <a:xfrm>
              <a:off x="6353268" y="1673655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05EE23F6-870A-1F67-61C4-EBF04FEE54C1}"/>
                </a:ext>
              </a:extLst>
            </p:cNvPr>
            <p:cNvSpPr/>
            <p:nvPr/>
          </p:nvSpPr>
          <p:spPr>
            <a:xfrm>
              <a:off x="6353268" y="1749862"/>
              <a:ext cx="45722" cy="4572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D5D6FB8E-B284-E01B-DBCD-B4C1E62EA824}"/>
                </a:ext>
              </a:extLst>
            </p:cNvPr>
            <p:cNvSpPr/>
            <p:nvPr/>
          </p:nvSpPr>
          <p:spPr>
            <a:xfrm>
              <a:off x="6260382" y="1445033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8E5A8CDE-7F6D-9169-C7FE-1764EACD2A20}"/>
                </a:ext>
              </a:extLst>
            </p:cNvPr>
            <p:cNvSpPr/>
            <p:nvPr/>
          </p:nvSpPr>
          <p:spPr>
            <a:xfrm>
              <a:off x="6260382" y="1521240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8D419088-FDE6-C08A-31CB-E68374609B8C}"/>
                </a:ext>
              </a:extLst>
            </p:cNvPr>
            <p:cNvSpPr/>
            <p:nvPr/>
          </p:nvSpPr>
          <p:spPr>
            <a:xfrm>
              <a:off x="6260382" y="1597447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E72D8BAB-874B-6C4E-448F-B471C87CCA6D}"/>
                </a:ext>
              </a:extLst>
            </p:cNvPr>
            <p:cNvSpPr/>
            <p:nvPr/>
          </p:nvSpPr>
          <p:spPr>
            <a:xfrm>
              <a:off x="6260382" y="1673655"/>
              <a:ext cx="45722" cy="4572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115BEC19-0535-809E-CB62-72F78A665387}"/>
                </a:ext>
              </a:extLst>
            </p:cNvPr>
            <p:cNvSpPr/>
            <p:nvPr/>
          </p:nvSpPr>
          <p:spPr>
            <a:xfrm>
              <a:off x="6260382" y="1749862"/>
              <a:ext cx="45722" cy="4572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4F474DE5-7082-F285-6D87-97BC419A9125}"/>
              </a:ext>
            </a:extLst>
          </p:cNvPr>
          <p:cNvGrpSpPr/>
          <p:nvPr/>
        </p:nvGrpSpPr>
        <p:grpSpPr>
          <a:xfrm flipH="1">
            <a:off x="9370560" y="1104192"/>
            <a:ext cx="603039" cy="350549"/>
            <a:chOff x="6260382" y="1445033"/>
            <a:chExt cx="603039" cy="350549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ECED9D56-F010-0086-382C-4B1DE56DDE43}"/>
                </a:ext>
              </a:extLst>
            </p:cNvPr>
            <p:cNvSpPr/>
            <p:nvPr/>
          </p:nvSpPr>
          <p:spPr>
            <a:xfrm>
              <a:off x="6817699" y="1445033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3399F513-B79A-B4F9-369B-AD167B7784C9}"/>
                </a:ext>
              </a:extLst>
            </p:cNvPr>
            <p:cNvSpPr/>
            <p:nvPr/>
          </p:nvSpPr>
          <p:spPr>
            <a:xfrm>
              <a:off x="6817699" y="1521240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95DF486D-0892-7927-5317-E68C0BD813AF}"/>
                </a:ext>
              </a:extLst>
            </p:cNvPr>
            <p:cNvSpPr/>
            <p:nvPr/>
          </p:nvSpPr>
          <p:spPr>
            <a:xfrm>
              <a:off x="6817699" y="1597447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12610377-EFB5-168F-66C8-6F327159FCFD}"/>
                </a:ext>
              </a:extLst>
            </p:cNvPr>
            <p:cNvSpPr/>
            <p:nvPr/>
          </p:nvSpPr>
          <p:spPr>
            <a:xfrm>
              <a:off x="6817699" y="1673655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4DDABBD1-E2C8-3217-13E5-57CA90BC606D}"/>
                </a:ext>
              </a:extLst>
            </p:cNvPr>
            <p:cNvSpPr/>
            <p:nvPr/>
          </p:nvSpPr>
          <p:spPr>
            <a:xfrm>
              <a:off x="6817699" y="1749862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67A9AB23-4793-3B25-A8CC-98992A1015F4}"/>
                </a:ext>
              </a:extLst>
            </p:cNvPr>
            <p:cNvSpPr/>
            <p:nvPr/>
          </p:nvSpPr>
          <p:spPr>
            <a:xfrm>
              <a:off x="6724812" y="1445033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48F007FA-BE86-2509-63EB-68B2D83E5572}"/>
                </a:ext>
              </a:extLst>
            </p:cNvPr>
            <p:cNvSpPr/>
            <p:nvPr/>
          </p:nvSpPr>
          <p:spPr>
            <a:xfrm>
              <a:off x="6724812" y="1521240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05F9EC20-3C17-2F6D-CD01-944F11C4E14D}"/>
                </a:ext>
              </a:extLst>
            </p:cNvPr>
            <p:cNvSpPr/>
            <p:nvPr/>
          </p:nvSpPr>
          <p:spPr>
            <a:xfrm>
              <a:off x="6724812" y="1597447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010AFB18-BBEA-D495-DC61-3BFAAE43ED2F}"/>
                </a:ext>
              </a:extLst>
            </p:cNvPr>
            <p:cNvSpPr/>
            <p:nvPr/>
          </p:nvSpPr>
          <p:spPr>
            <a:xfrm>
              <a:off x="6724812" y="1673655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976A2247-4C1C-4E19-3C62-DA345BCB692F}"/>
                </a:ext>
              </a:extLst>
            </p:cNvPr>
            <p:cNvSpPr/>
            <p:nvPr/>
          </p:nvSpPr>
          <p:spPr>
            <a:xfrm>
              <a:off x="6724812" y="1749862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47A138EE-CADE-B2EB-DE58-B8FB6EC08600}"/>
                </a:ext>
              </a:extLst>
            </p:cNvPr>
            <p:cNvSpPr/>
            <p:nvPr/>
          </p:nvSpPr>
          <p:spPr>
            <a:xfrm>
              <a:off x="6631926" y="1445033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902DEFBF-2860-3647-0A8A-DA528E9E929F}"/>
                </a:ext>
              </a:extLst>
            </p:cNvPr>
            <p:cNvSpPr/>
            <p:nvPr/>
          </p:nvSpPr>
          <p:spPr>
            <a:xfrm>
              <a:off x="6631926" y="1521240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9784292B-F733-AE29-8F03-EF245F5E9C91}"/>
                </a:ext>
              </a:extLst>
            </p:cNvPr>
            <p:cNvSpPr/>
            <p:nvPr/>
          </p:nvSpPr>
          <p:spPr>
            <a:xfrm>
              <a:off x="6631926" y="1597447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B6A763C3-C453-82E7-919D-56D0A1F0481C}"/>
                </a:ext>
              </a:extLst>
            </p:cNvPr>
            <p:cNvSpPr/>
            <p:nvPr/>
          </p:nvSpPr>
          <p:spPr>
            <a:xfrm>
              <a:off x="6631926" y="1673655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8EDA2EDD-857B-BC12-A4A6-FCFE639EF39A}"/>
                </a:ext>
              </a:extLst>
            </p:cNvPr>
            <p:cNvSpPr/>
            <p:nvPr/>
          </p:nvSpPr>
          <p:spPr>
            <a:xfrm>
              <a:off x="6631926" y="1749862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977996AB-1E89-5988-A0CD-69B2EC0E74AD}"/>
                </a:ext>
              </a:extLst>
            </p:cNvPr>
            <p:cNvSpPr/>
            <p:nvPr/>
          </p:nvSpPr>
          <p:spPr>
            <a:xfrm>
              <a:off x="6539040" y="1445033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F3792FCC-4124-0357-5AF0-5AB99024D654}"/>
                </a:ext>
              </a:extLst>
            </p:cNvPr>
            <p:cNvSpPr/>
            <p:nvPr/>
          </p:nvSpPr>
          <p:spPr>
            <a:xfrm>
              <a:off x="6539040" y="1521240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6206FD90-8BBC-2469-73EE-DFFFDD84C6B8}"/>
                </a:ext>
              </a:extLst>
            </p:cNvPr>
            <p:cNvSpPr/>
            <p:nvPr/>
          </p:nvSpPr>
          <p:spPr>
            <a:xfrm>
              <a:off x="6539040" y="1597447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CC9DEE7B-427D-E100-4712-FD10ACDDD41E}"/>
                </a:ext>
              </a:extLst>
            </p:cNvPr>
            <p:cNvSpPr/>
            <p:nvPr/>
          </p:nvSpPr>
          <p:spPr>
            <a:xfrm>
              <a:off x="6539040" y="1673655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7E3FD9F7-6B62-C811-634A-F19EF297960C}"/>
                </a:ext>
              </a:extLst>
            </p:cNvPr>
            <p:cNvSpPr/>
            <p:nvPr/>
          </p:nvSpPr>
          <p:spPr>
            <a:xfrm>
              <a:off x="6539040" y="1749862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1B3F19B6-87CC-04A3-82C3-5F87153B3E36}"/>
                </a:ext>
              </a:extLst>
            </p:cNvPr>
            <p:cNvSpPr/>
            <p:nvPr/>
          </p:nvSpPr>
          <p:spPr>
            <a:xfrm>
              <a:off x="6446154" y="1445033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0C4FE031-ABDE-A1AA-8BCB-59AD5A024E6F}"/>
                </a:ext>
              </a:extLst>
            </p:cNvPr>
            <p:cNvSpPr/>
            <p:nvPr/>
          </p:nvSpPr>
          <p:spPr>
            <a:xfrm>
              <a:off x="6446154" y="1521240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451EA9AA-AE4B-13B8-080B-C7B6C8A3CFE7}"/>
                </a:ext>
              </a:extLst>
            </p:cNvPr>
            <p:cNvSpPr/>
            <p:nvPr/>
          </p:nvSpPr>
          <p:spPr>
            <a:xfrm>
              <a:off x="6446154" y="1597447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9D9640EB-56EB-AD9B-478D-52BAEA64FCD1}"/>
                </a:ext>
              </a:extLst>
            </p:cNvPr>
            <p:cNvSpPr/>
            <p:nvPr/>
          </p:nvSpPr>
          <p:spPr>
            <a:xfrm>
              <a:off x="6446154" y="1673655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893C086A-D473-188E-A6C4-BDD102568266}"/>
                </a:ext>
              </a:extLst>
            </p:cNvPr>
            <p:cNvSpPr/>
            <p:nvPr/>
          </p:nvSpPr>
          <p:spPr>
            <a:xfrm>
              <a:off x="6446154" y="1749862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9DE23C75-5990-25CA-B8A9-5F8A57541004}"/>
                </a:ext>
              </a:extLst>
            </p:cNvPr>
            <p:cNvSpPr/>
            <p:nvPr/>
          </p:nvSpPr>
          <p:spPr>
            <a:xfrm>
              <a:off x="6353268" y="1445033"/>
              <a:ext cx="45722" cy="457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C8170709-6135-5B31-838E-32FCC7946F65}"/>
                </a:ext>
              </a:extLst>
            </p:cNvPr>
            <p:cNvSpPr/>
            <p:nvPr/>
          </p:nvSpPr>
          <p:spPr>
            <a:xfrm>
              <a:off x="6353268" y="1521240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FCA89191-6ECB-B630-8E70-D631946B349C}"/>
                </a:ext>
              </a:extLst>
            </p:cNvPr>
            <p:cNvSpPr/>
            <p:nvPr/>
          </p:nvSpPr>
          <p:spPr>
            <a:xfrm>
              <a:off x="6353268" y="1597447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C38C6559-CFE5-6D6E-2E64-B361D771D2C4}"/>
                </a:ext>
              </a:extLst>
            </p:cNvPr>
            <p:cNvSpPr/>
            <p:nvPr/>
          </p:nvSpPr>
          <p:spPr>
            <a:xfrm>
              <a:off x="6353268" y="1673655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CA5584B3-3A7C-4599-BF9F-9131D13AB931}"/>
                </a:ext>
              </a:extLst>
            </p:cNvPr>
            <p:cNvSpPr/>
            <p:nvPr/>
          </p:nvSpPr>
          <p:spPr>
            <a:xfrm>
              <a:off x="6353268" y="1749862"/>
              <a:ext cx="45722" cy="4572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1F6E416A-3128-BB77-F33A-0839F4F9FAF2}"/>
                </a:ext>
              </a:extLst>
            </p:cNvPr>
            <p:cNvSpPr/>
            <p:nvPr/>
          </p:nvSpPr>
          <p:spPr>
            <a:xfrm>
              <a:off x="6260382" y="1445033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4A3E60C2-2463-683C-E9D3-A290A07BBEF3}"/>
                </a:ext>
              </a:extLst>
            </p:cNvPr>
            <p:cNvSpPr/>
            <p:nvPr/>
          </p:nvSpPr>
          <p:spPr>
            <a:xfrm>
              <a:off x="6260382" y="1521240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FCB2FEB4-7A84-FC94-6E01-2E73A289A6FD}"/>
                </a:ext>
              </a:extLst>
            </p:cNvPr>
            <p:cNvSpPr/>
            <p:nvPr/>
          </p:nvSpPr>
          <p:spPr>
            <a:xfrm>
              <a:off x="6260382" y="1597447"/>
              <a:ext cx="45722" cy="4572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737E61A8-0737-B8D6-0ABD-8E9F78E482C3}"/>
                </a:ext>
              </a:extLst>
            </p:cNvPr>
            <p:cNvSpPr/>
            <p:nvPr/>
          </p:nvSpPr>
          <p:spPr>
            <a:xfrm>
              <a:off x="6260382" y="1673655"/>
              <a:ext cx="45722" cy="4572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DA6FF790-7068-6F24-69DB-6BC0087729EC}"/>
                </a:ext>
              </a:extLst>
            </p:cNvPr>
            <p:cNvSpPr/>
            <p:nvPr/>
          </p:nvSpPr>
          <p:spPr>
            <a:xfrm>
              <a:off x="6260382" y="1749862"/>
              <a:ext cx="45722" cy="4572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6B22086A-33FD-03CA-EF8F-3EADFCEFF4C7}"/>
              </a:ext>
            </a:extLst>
          </p:cNvPr>
          <p:cNvSpPr txBox="1"/>
          <p:nvPr/>
        </p:nvSpPr>
        <p:spPr>
          <a:xfrm>
            <a:off x="5888225" y="4629655"/>
            <a:ext cx="4319588" cy="83099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可以看出我们产品缺乏市场分析市场分析不足，没有真正的了解客户需求，对市场认识不足是新产品项目的主要原因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C86DBF43-587C-075A-1AF2-E55B9091A74E}"/>
              </a:ext>
            </a:extLst>
          </p:cNvPr>
          <p:cNvSpPr txBox="1"/>
          <p:nvPr/>
        </p:nvSpPr>
        <p:spPr>
          <a:xfrm>
            <a:off x="5905155" y="4148285"/>
            <a:ext cx="1219559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主要原因</a:t>
            </a:r>
          </a:p>
        </p:txBody>
      </p:sp>
      <p:cxnSp>
        <p:nvCxnSpPr>
          <p:cNvPr id="151" name="直接连接符 150">
            <a:extLst>
              <a:ext uri="{FF2B5EF4-FFF2-40B4-BE49-F238E27FC236}">
                <a16:creationId xmlns:a16="http://schemas.microsoft.com/office/drawing/2014/main" id="{3DC6B3F2-F72C-06DE-FD46-C1D0523AA474}"/>
              </a:ext>
            </a:extLst>
          </p:cNvPr>
          <p:cNvCxnSpPr>
            <a:cxnSpLocks/>
          </p:cNvCxnSpPr>
          <p:nvPr/>
        </p:nvCxnSpPr>
        <p:spPr>
          <a:xfrm>
            <a:off x="5874414" y="4554407"/>
            <a:ext cx="1827212" cy="0"/>
          </a:xfrm>
          <a:prstGeom prst="line">
            <a:avLst/>
          </a:prstGeom>
          <a:gradFill flip="none" rotWithShape="1">
            <a:gsLst>
              <a:gs pos="0">
                <a:srgbClr val="DE2A00">
                  <a:alpha val="85000"/>
                </a:srgbClr>
              </a:gs>
              <a:gs pos="98000">
                <a:srgbClr val="FFA015">
                  <a:alpha val="85000"/>
                </a:srgbClr>
              </a:gs>
            </a:gsLst>
            <a:lin ang="0" scaled="0"/>
            <a:tileRect/>
          </a:gradFill>
          <a:ln w="254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5" name="等腰三角形 154">
            <a:extLst>
              <a:ext uri="{FF2B5EF4-FFF2-40B4-BE49-F238E27FC236}">
                <a16:creationId xmlns:a16="http://schemas.microsoft.com/office/drawing/2014/main" id="{04714B45-6501-41B2-7871-D8C20A03464F}"/>
              </a:ext>
            </a:extLst>
          </p:cNvPr>
          <p:cNvSpPr/>
          <p:nvPr/>
        </p:nvSpPr>
        <p:spPr>
          <a:xfrm rot="5400000">
            <a:off x="7751678" y="4528259"/>
            <a:ext cx="88900" cy="52296"/>
          </a:xfrm>
          <a:prstGeom prst="triangle">
            <a:avLst/>
          </a:prstGeom>
          <a:gradFill flip="none" rotWithShape="1">
            <a:gsLst>
              <a:gs pos="0">
                <a:schemeClr val="accent1">
                  <a:alpha val="85000"/>
                </a:schemeClr>
              </a:gs>
              <a:gs pos="98000">
                <a:schemeClr val="accent2">
                  <a:alpha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156" name="等腰三角形 155">
            <a:extLst>
              <a:ext uri="{FF2B5EF4-FFF2-40B4-BE49-F238E27FC236}">
                <a16:creationId xmlns:a16="http://schemas.microsoft.com/office/drawing/2014/main" id="{32CDFED9-BC4C-4366-D160-604B2F82B8EE}"/>
              </a:ext>
            </a:extLst>
          </p:cNvPr>
          <p:cNvSpPr/>
          <p:nvPr/>
        </p:nvSpPr>
        <p:spPr>
          <a:xfrm rot="5400000">
            <a:off x="7845341" y="4528259"/>
            <a:ext cx="88900" cy="52296"/>
          </a:xfrm>
          <a:prstGeom prst="triangle">
            <a:avLst/>
          </a:prstGeom>
          <a:gradFill flip="none" rotWithShape="1">
            <a:gsLst>
              <a:gs pos="0">
                <a:schemeClr val="accent1">
                  <a:alpha val="85000"/>
                </a:schemeClr>
              </a:gs>
              <a:gs pos="98000">
                <a:schemeClr val="accent2">
                  <a:alpha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157" name="等腰三角形 156">
            <a:extLst>
              <a:ext uri="{FF2B5EF4-FFF2-40B4-BE49-F238E27FC236}">
                <a16:creationId xmlns:a16="http://schemas.microsoft.com/office/drawing/2014/main" id="{0F606C5F-E0D0-60E8-28B0-0BA72E797038}"/>
              </a:ext>
            </a:extLst>
          </p:cNvPr>
          <p:cNvSpPr/>
          <p:nvPr/>
        </p:nvSpPr>
        <p:spPr>
          <a:xfrm rot="5400000">
            <a:off x="7939004" y="4528259"/>
            <a:ext cx="88900" cy="52296"/>
          </a:xfrm>
          <a:prstGeom prst="triangle">
            <a:avLst/>
          </a:prstGeom>
          <a:gradFill flip="none" rotWithShape="1">
            <a:gsLst>
              <a:gs pos="0">
                <a:schemeClr val="accent1">
                  <a:alpha val="85000"/>
                </a:schemeClr>
              </a:gs>
              <a:gs pos="98000">
                <a:schemeClr val="accent2">
                  <a:alpha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5764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城市的高楼大厦&#10;&#10;描述已自动生成">
            <a:extLst>
              <a:ext uri="{FF2B5EF4-FFF2-40B4-BE49-F238E27FC236}">
                <a16:creationId xmlns:a16="http://schemas.microsoft.com/office/drawing/2014/main" id="{94C4439A-B25D-2919-B97A-92B8711E3D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50823"/>
            <a:ext cx="12192000" cy="165850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1C3395F6-ACB1-0E0B-5030-E56AC7E3AB1B}"/>
              </a:ext>
            </a:extLst>
          </p:cNvPr>
          <p:cNvSpPr/>
          <p:nvPr/>
        </p:nvSpPr>
        <p:spPr>
          <a:xfrm>
            <a:off x="0" y="744274"/>
            <a:ext cx="12204834" cy="1665051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85000"/>
                </a:schemeClr>
              </a:gs>
              <a:gs pos="98000">
                <a:schemeClr val="accent2">
                  <a:alpha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7842682-2EAD-6DF2-D724-096021CE5445}"/>
              </a:ext>
            </a:extLst>
          </p:cNvPr>
          <p:cNvCxnSpPr>
            <a:cxnSpLocks/>
          </p:cNvCxnSpPr>
          <p:nvPr/>
        </p:nvCxnSpPr>
        <p:spPr>
          <a:xfrm>
            <a:off x="3927907" y="2690047"/>
            <a:ext cx="1429052" cy="0"/>
          </a:xfrm>
          <a:prstGeom prst="line">
            <a:avLst/>
          </a:prstGeom>
          <a:gradFill flip="none" rotWithShape="1">
            <a:gsLst>
              <a:gs pos="0">
                <a:srgbClr val="DE2A00">
                  <a:alpha val="85000"/>
                </a:srgbClr>
              </a:gs>
              <a:gs pos="98000">
                <a:srgbClr val="FFA015">
                  <a:alpha val="85000"/>
                </a:srgbClr>
              </a:gs>
            </a:gsLst>
            <a:lin ang="0" scaled="0"/>
            <a:tileRect/>
          </a:gradFill>
          <a:ln w="349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E93890B8-223D-D9E1-BEB7-920A2BDDE808}"/>
              </a:ext>
            </a:extLst>
          </p:cNvPr>
          <p:cNvSpPr txBox="1"/>
          <p:nvPr/>
        </p:nvSpPr>
        <p:spPr>
          <a:xfrm>
            <a:off x="3927907" y="2801873"/>
            <a:ext cx="1266372" cy="12311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80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80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4C83DC1-E19C-89F6-E1D0-C65120DE45F1}"/>
              </a:ext>
            </a:extLst>
          </p:cNvPr>
          <p:cNvSpPr txBox="1"/>
          <p:nvPr/>
        </p:nvSpPr>
        <p:spPr>
          <a:xfrm>
            <a:off x="3927907" y="468659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取得成就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8061B3-2893-A2E5-8540-989CEE871197}"/>
              </a:ext>
            </a:extLst>
          </p:cNvPr>
          <p:cNvSpPr txBox="1"/>
          <p:nvPr/>
        </p:nvSpPr>
        <p:spPr>
          <a:xfrm>
            <a:off x="3927907" y="5159892"/>
            <a:ext cx="1772280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GET ACHIEVEMENTS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732B8D1-4BD9-E237-DABF-41EE4640CA3B}"/>
              </a:ext>
            </a:extLst>
          </p:cNvPr>
          <p:cNvCxnSpPr>
            <a:cxnSpLocks/>
          </p:cNvCxnSpPr>
          <p:nvPr/>
        </p:nvCxnSpPr>
        <p:spPr>
          <a:xfrm>
            <a:off x="6810722" y="2690047"/>
            <a:ext cx="1429052" cy="0"/>
          </a:xfrm>
          <a:prstGeom prst="line">
            <a:avLst/>
          </a:prstGeom>
          <a:gradFill flip="none" rotWithShape="1">
            <a:gsLst>
              <a:gs pos="0">
                <a:srgbClr val="DE2A00">
                  <a:alpha val="85000"/>
                </a:srgbClr>
              </a:gs>
              <a:gs pos="98000">
                <a:srgbClr val="FFA015">
                  <a:alpha val="85000"/>
                </a:srgbClr>
              </a:gs>
            </a:gsLst>
            <a:lin ang="0" scaled="0"/>
            <a:tileRect/>
          </a:gradFill>
          <a:ln w="349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D5B935B3-6C88-0B24-8275-855D2736872C}"/>
              </a:ext>
            </a:extLst>
          </p:cNvPr>
          <p:cNvSpPr txBox="1"/>
          <p:nvPr/>
        </p:nvSpPr>
        <p:spPr>
          <a:xfrm>
            <a:off x="6810722" y="2801873"/>
            <a:ext cx="1266372" cy="12311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80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80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9DAEB9-9EC8-A2F6-92DE-3C8BF57357C5}"/>
              </a:ext>
            </a:extLst>
          </p:cNvPr>
          <p:cNvSpPr txBox="1"/>
          <p:nvPr/>
        </p:nvSpPr>
        <p:spPr>
          <a:xfrm>
            <a:off x="6810722" y="468659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问题分析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CE1A3AD-9AF6-2C5E-80B3-AD3A854ECE09}"/>
              </a:ext>
            </a:extLst>
          </p:cNvPr>
          <p:cNvSpPr txBox="1"/>
          <p:nvPr/>
        </p:nvSpPr>
        <p:spPr>
          <a:xfrm>
            <a:off x="6810722" y="5159892"/>
            <a:ext cx="1748236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PROBLEM ANALYSIS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14ABF67-6544-BBF7-47E2-2C4924C74605}"/>
              </a:ext>
            </a:extLst>
          </p:cNvPr>
          <p:cNvCxnSpPr>
            <a:cxnSpLocks/>
          </p:cNvCxnSpPr>
          <p:nvPr/>
        </p:nvCxnSpPr>
        <p:spPr>
          <a:xfrm>
            <a:off x="1045092" y="2690047"/>
            <a:ext cx="1429052" cy="0"/>
          </a:xfrm>
          <a:prstGeom prst="line">
            <a:avLst/>
          </a:prstGeom>
          <a:gradFill flip="none" rotWithShape="1">
            <a:gsLst>
              <a:gs pos="0">
                <a:srgbClr val="DE2A00">
                  <a:alpha val="85000"/>
                </a:srgbClr>
              </a:gs>
              <a:gs pos="98000">
                <a:srgbClr val="FFA015">
                  <a:alpha val="85000"/>
                </a:srgbClr>
              </a:gs>
            </a:gsLst>
            <a:lin ang="0" scaled="0"/>
            <a:tileRect/>
          </a:gradFill>
          <a:ln w="349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7BE4146B-B00A-FF12-79CA-2D195653D287}"/>
              </a:ext>
            </a:extLst>
          </p:cNvPr>
          <p:cNvSpPr txBox="1"/>
          <p:nvPr/>
        </p:nvSpPr>
        <p:spPr>
          <a:xfrm>
            <a:off x="1045092" y="2801873"/>
            <a:ext cx="1266372" cy="12311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80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80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884F2A5-04A3-5412-3EA8-729D7615F988}"/>
              </a:ext>
            </a:extLst>
          </p:cNvPr>
          <p:cNvSpPr txBox="1"/>
          <p:nvPr/>
        </p:nvSpPr>
        <p:spPr>
          <a:xfrm>
            <a:off x="1045092" y="468659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工作回顾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66556F1-32B9-CD5C-ABCA-700AF1679102}"/>
              </a:ext>
            </a:extLst>
          </p:cNvPr>
          <p:cNvSpPr txBox="1"/>
          <p:nvPr/>
        </p:nvSpPr>
        <p:spPr>
          <a:xfrm>
            <a:off x="1045092" y="5159892"/>
            <a:ext cx="1288301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WORK REVIEW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AB62428-FFFD-CE6E-6DD2-3F79DD8961B9}"/>
              </a:ext>
            </a:extLst>
          </p:cNvPr>
          <p:cNvCxnSpPr>
            <a:cxnSpLocks/>
          </p:cNvCxnSpPr>
          <p:nvPr/>
        </p:nvCxnSpPr>
        <p:spPr>
          <a:xfrm>
            <a:off x="9693538" y="2690047"/>
            <a:ext cx="1429052" cy="0"/>
          </a:xfrm>
          <a:prstGeom prst="line">
            <a:avLst/>
          </a:prstGeom>
          <a:gradFill flip="none" rotWithShape="1">
            <a:gsLst>
              <a:gs pos="0">
                <a:srgbClr val="DE2A00">
                  <a:alpha val="85000"/>
                </a:srgbClr>
              </a:gs>
              <a:gs pos="98000">
                <a:srgbClr val="FFA015">
                  <a:alpha val="85000"/>
                </a:srgbClr>
              </a:gs>
            </a:gsLst>
            <a:lin ang="0" scaled="0"/>
            <a:tileRect/>
          </a:gradFill>
          <a:ln w="3492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7855DCF1-BC80-1DBA-0C0D-E6C6E64FCCDE}"/>
              </a:ext>
            </a:extLst>
          </p:cNvPr>
          <p:cNvSpPr txBox="1"/>
          <p:nvPr/>
        </p:nvSpPr>
        <p:spPr>
          <a:xfrm>
            <a:off x="9693538" y="2801873"/>
            <a:ext cx="1266372" cy="12311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8000" b="1" dirty="0">
                <a:blipFill dpi="0" rotWithShape="1">
                  <a:blip r:embed="rId5"/>
                  <a:srcRect/>
                  <a:tile tx="6350" ty="-127000" sx="100000" sy="100000" flip="none" algn="tl"/>
                </a:blipFill>
                <a:cs typeface="+mn-ea"/>
                <a:sym typeface="+mn-lt"/>
              </a:rPr>
              <a:t>04</a:t>
            </a:r>
            <a:endParaRPr lang="zh-CN" altLang="en-US" sz="8000" b="1" dirty="0">
              <a:blipFill dpi="0" rotWithShape="1">
                <a:blip r:embed="rId5"/>
                <a:srcRect/>
                <a:tile tx="6350" ty="-127000" sx="100000" sy="100000" flip="none" algn="tl"/>
              </a:blip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6B0E9FE-28DB-45A1-18BA-94BE226CBC78}"/>
              </a:ext>
            </a:extLst>
          </p:cNvPr>
          <p:cNvSpPr txBox="1"/>
          <p:nvPr/>
        </p:nvSpPr>
        <p:spPr>
          <a:xfrm>
            <a:off x="9693538" y="468659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未来规划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D7DE817-BAB2-25BF-0575-69FB9A094C11}"/>
              </a:ext>
            </a:extLst>
          </p:cNvPr>
          <p:cNvSpPr txBox="1"/>
          <p:nvPr/>
        </p:nvSpPr>
        <p:spPr>
          <a:xfrm>
            <a:off x="9693538" y="5159892"/>
            <a:ext cx="1783822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FUTURE PLANNING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2CB75DA-4CC9-64BA-9534-B33B67070410}"/>
              </a:ext>
            </a:extLst>
          </p:cNvPr>
          <p:cNvSpPr txBox="1"/>
          <p:nvPr/>
        </p:nvSpPr>
        <p:spPr>
          <a:xfrm>
            <a:off x="1186643" y="5340649"/>
            <a:ext cx="9818714" cy="221599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13800" spc="600" dirty="0">
                <a:solidFill>
                  <a:schemeClr val="bg1">
                    <a:lumMod val="65000"/>
                    <a:alpha val="17000"/>
                  </a:schemeClr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+mn-lt"/>
              </a:rPr>
              <a:t>CONTENT</a:t>
            </a:r>
            <a:endParaRPr lang="zh-CN" altLang="en-US" sz="13800" spc="600" dirty="0">
              <a:solidFill>
                <a:schemeClr val="bg1">
                  <a:lumMod val="65000"/>
                  <a:alpha val="17000"/>
                </a:schemeClr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  <a:sym typeface="+mn-lt"/>
            </a:endParaRPr>
          </a:p>
        </p:txBody>
      </p:sp>
      <p:sp>
        <p:nvSpPr>
          <p:cNvPr id="21" name="L 形 20">
            <a:extLst>
              <a:ext uri="{FF2B5EF4-FFF2-40B4-BE49-F238E27FC236}">
                <a16:creationId xmlns:a16="http://schemas.microsoft.com/office/drawing/2014/main" id="{B6FA1327-D612-3911-94BE-97C9E9E94C79}"/>
              </a:ext>
            </a:extLst>
          </p:cNvPr>
          <p:cNvSpPr/>
          <p:nvPr/>
        </p:nvSpPr>
        <p:spPr>
          <a:xfrm rot="13500000">
            <a:off x="10719491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L 形 21">
            <a:extLst>
              <a:ext uri="{FF2B5EF4-FFF2-40B4-BE49-F238E27FC236}">
                <a16:creationId xmlns:a16="http://schemas.microsoft.com/office/drawing/2014/main" id="{FAEC6663-F8A6-CE6A-E6D4-75821CC83118}"/>
              </a:ext>
            </a:extLst>
          </p:cNvPr>
          <p:cNvSpPr/>
          <p:nvPr/>
        </p:nvSpPr>
        <p:spPr>
          <a:xfrm rot="13500000">
            <a:off x="10897292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3A0419F-FB87-6391-3561-F99AC4A22188}"/>
              </a:ext>
            </a:extLst>
          </p:cNvPr>
          <p:cNvSpPr txBox="1"/>
          <p:nvPr/>
        </p:nvSpPr>
        <p:spPr>
          <a:xfrm>
            <a:off x="11185893" y="438923"/>
            <a:ext cx="625107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20XX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0DC0395-1EC1-E87B-1C27-9153809A72E4}"/>
              </a:ext>
            </a:extLst>
          </p:cNvPr>
          <p:cNvGrpSpPr/>
          <p:nvPr/>
        </p:nvGrpSpPr>
        <p:grpSpPr>
          <a:xfrm>
            <a:off x="451379" y="459825"/>
            <a:ext cx="303478" cy="235194"/>
            <a:chOff x="462755" y="507603"/>
            <a:chExt cx="198437" cy="153788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614DEAC-6C8C-CBB0-E33C-0C3EF7D2A988}"/>
                </a:ext>
              </a:extLst>
            </p:cNvPr>
            <p:cNvSpPr/>
            <p:nvPr/>
          </p:nvSpPr>
          <p:spPr>
            <a:xfrm>
              <a:off x="527247" y="507603"/>
              <a:ext cx="133945" cy="148828"/>
            </a:xfrm>
            <a:custGeom>
              <a:avLst/>
              <a:gdLst>
                <a:gd name="connsiteX0" fmla="*/ 0 w 133945"/>
                <a:gd name="connsiteY0" fmla="*/ 0 h 148828"/>
                <a:gd name="connsiteX1" fmla="*/ 133945 w 133945"/>
                <a:gd name="connsiteY1" fmla="*/ 49609 h 148828"/>
                <a:gd name="connsiteX2" fmla="*/ 133945 w 133945"/>
                <a:gd name="connsiteY2" fmla="*/ 148828 h 148828"/>
                <a:gd name="connsiteX3" fmla="*/ 0 w 133945"/>
                <a:gd name="connsiteY3" fmla="*/ 148828 h 148828"/>
                <a:gd name="connsiteX4" fmla="*/ 0 w 133945"/>
                <a:gd name="connsiteY4" fmla="*/ 0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945" h="148828">
                  <a:moveTo>
                    <a:pt x="0" y="0"/>
                  </a:moveTo>
                  <a:lnTo>
                    <a:pt x="133945" y="49609"/>
                  </a:lnTo>
                  <a:lnTo>
                    <a:pt x="133945" y="148828"/>
                  </a:lnTo>
                  <a:lnTo>
                    <a:pt x="0" y="1488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907C748-3FCB-A762-8CB0-6398E3DBD367}"/>
                </a:ext>
              </a:extLst>
            </p:cNvPr>
            <p:cNvSpPr/>
            <p:nvPr/>
          </p:nvSpPr>
          <p:spPr>
            <a:xfrm>
              <a:off x="462755" y="507603"/>
              <a:ext cx="64492" cy="148828"/>
            </a:xfrm>
            <a:custGeom>
              <a:avLst/>
              <a:gdLst>
                <a:gd name="connsiteX0" fmla="*/ 64492 w 64492"/>
                <a:gd name="connsiteY0" fmla="*/ 0 h 148828"/>
                <a:gd name="connsiteX1" fmla="*/ 0 w 64492"/>
                <a:gd name="connsiteY1" fmla="*/ 49609 h 148828"/>
                <a:gd name="connsiteX2" fmla="*/ 0 w 64492"/>
                <a:gd name="connsiteY2" fmla="*/ 148828 h 148828"/>
                <a:gd name="connsiteX3" fmla="*/ 64492 w 64492"/>
                <a:gd name="connsiteY3" fmla="*/ 148828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92" h="148828">
                  <a:moveTo>
                    <a:pt x="64492" y="0"/>
                  </a:moveTo>
                  <a:lnTo>
                    <a:pt x="0" y="49609"/>
                  </a:lnTo>
                  <a:lnTo>
                    <a:pt x="0" y="148828"/>
                  </a:lnTo>
                  <a:lnTo>
                    <a:pt x="64492" y="148828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746432D4-A443-C432-5F98-9077AF6C81ED}"/>
                </a:ext>
              </a:extLst>
            </p:cNvPr>
            <p:cNvSpPr/>
            <p:nvPr/>
          </p:nvSpPr>
          <p:spPr>
            <a:xfrm>
              <a:off x="571896" y="582017"/>
              <a:ext cx="44648" cy="74414"/>
            </a:xfrm>
            <a:custGeom>
              <a:avLst/>
              <a:gdLst>
                <a:gd name="connsiteX0" fmla="*/ 44648 w 44648"/>
                <a:gd name="connsiteY0" fmla="*/ 74414 h 74414"/>
                <a:gd name="connsiteX1" fmla="*/ 44648 w 44648"/>
                <a:gd name="connsiteY1" fmla="*/ 14883 h 74414"/>
                <a:gd name="connsiteX2" fmla="*/ 0 w 44648"/>
                <a:gd name="connsiteY2" fmla="*/ 0 h 74414"/>
                <a:gd name="connsiteX3" fmla="*/ 0 w 44648"/>
                <a:gd name="connsiteY3" fmla="*/ 74414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648" h="74414">
                  <a:moveTo>
                    <a:pt x="44648" y="74414"/>
                  </a:moveTo>
                  <a:lnTo>
                    <a:pt x="44648" y="14883"/>
                  </a:lnTo>
                  <a:lnTo>
                    <a:pt x="0" y="0"/>
                  </a:lnTo>
                  <a:lnTo>
                    <a:pt x="0" y="74414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CC950D7-0C97-0B82-65A2-70B8F7D98091}"/>
                </a:ext>
              </a:extLst>
            </p:cNvPr>
            <p:cNvSpPr/>
            <p:nvPr/>
          </p:nvSpPr>
          <p:spPr>
            <a:xfrm>
              <a:off x="527247" y="656431"/>
              <a:ext cx="133945" cy="4960"/>
            </a:xfrm>
            <a:custGeom>
              <a:avLst/>
              <a:gdLst>
                <a:gd name="connsiteX0" fmla="*/ 133945 w 133945"/>
                <a:gd name="connsiteY0" fmla="*/ 0 h 4960"/>
                <a:gd name="connsiteX1" fmla="*/ 0 w 133945"/>
                <a:gd name="connsiteY1" fmla="*/ 0 h 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945" h="4960">
                  <a:moveTo>
                    <a:pt x="133945" y="0"/>
                  </a:moveTo>
                  <a:lnTo>
                    <a:pt x="0" y="0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F357EA65-AB6D-6886-580A-AE0C4DF5373E}"/>
              </a:ext>
            </a:extLst>
          </p:cNvPr>
          <p:cNvSpPr txBox="1"/>
          <p:nvPr/>
        </p:nvSpPr>
        <p:spPr>
          <a:xfrm>
            <a:off x="961128" y="469700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51000">
                      <a:schemeClr val="accent1"/>
                    </a:gs>
                    <a:gs pos="98000">
                      <a:schemeClr val="accent2"/>
                    </a:gs>
                  </a:gsLst>
                  <a:lin ang="0" scaled="0"/>
                </a:gradFill>
                <a:cs typeface="+mn-ea"/>
                <a:sym typeface="+mn-lt"/>
              </a:rPr>
              <a:t>名称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2ABD719-9D10-B4A2-0CA0-8BA9D6D2FE57}"/>
              </a:ext>
            </a:extLst>
          </p:cNvPr>
          <p:cNvSpPr txBox="1"/>
          <p:nvPr/>
        </p:nvSpPr>
        <p:spPr>
          <a:xfrm>
            <a:off x="4804131" y="907543"/>
            <a:ext cx="2596572" cy="11079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7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目录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022C3085-E59E-DEDC-A9AC-8CADE2AEF52F}"/>
              </a:ext>
            </a:extLst>
          </p:cNvPr>
          <p:cNvCxnSpPr>
            <a:cxnSpLocks/>
          </p:cNvCxnSpPr>
          <p:nvPr/>
        </p:nvCxnSpPr>
        <p:spPr>
          <a:xfrm>
            <a:off x="5766430" y="2127364"/>
            <a:ext cx="671975" cy="0"/>
          </a:xfrm>
          <a:prstGeom prst="line">
            <a:avLst/>
          </a:prstGeom>
          <a:ln w="317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11111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  <a:alpha val="35000"/>
              </a:schemeClr>
            </a:gs>
            <a:gs pos="100000">
              <a:schemeClr val="accent2">
                <a:alpha val="2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 descr="图片包含 图示&#10;&#10;描述已自动生成">
            <a:extLst>
              <a:ext uri="{FF2B5EF4-FFF2-40B4-BE49-F238E27FC236}">
                <a16:creationId xmlns:a16="http://schemas.microsoft.com/office/drawing/2014/main" id="{C1558309-3CEF-66C1-2999-2EEED6CC0C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41" y="2930202"/>
            <a:ext cx="12163918" cy="3927798"/>
          </a:xfrm>
          <a:custGeom>
            <a:avLst/>
            <a:gdLst>
              <a:gd name="connsiteX0" fmla="*/ 0 w 12163918"/>
              <a:gd name="connsiteY0" fmla="*/ 0 h 3927798"/>
              <a:gd name="connsiteX1" fmla="*/ 12163918 w 12163918"/>
              <a:gd name="connsiteY1" fmla="*/ 0 h 3927798"/>
              <a:gd name="connsiteX2" fmla="*/ 12163918 w 12163918"/>
              <a:gd name="connsiteY2" fmla="*/ 3927798 h 3927798"/>
              <a:gd name="connsiteX3" fmla="*/ 0 w 12163918"/>
              <a:gd name="connsiteY3" fmla="*/ 3927798 h 3927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3918" h="3927798">
                <a:moveTo>
                  <a:pt x="0" y="0"/>
                </a:moveTo>
                <a:lnTo>
                  <a:pt x="12163918" y="0"/>
                </a:lnTo>
                <a:lnTo>
                  <a:pt x="12163918" y="3927798"/>
                </a:lnTo>
                <a:lnTo>
                  <a:pt x="0" y="3927798"/>
                </a:lnTo>
                <a:close/>
              </a:path>
            </a:pathLst>
          </a:custGeom>
        </p:spPr>
      </p:pic>
      <p:sp>
        <p:nvSpPr>
          <p:cNvPr id="2" name="L 形 1">
            <a:extLst>
              <a:ext uri="{FF2B5EF4-FFF2-40B4-BE49-F238E27FC236}">
                <a16:creationId xmlns:a16="http://schemas.microsoft.com/office/drawing/2014/main" id="{03B5977C-3BD0-AE25-6A08-49C792CB0353}"/>
              </a:ext>
            </a:extLst>
          </p:cNvPr>
          <p:cNvSpPr/>
          <p:nvPr/>
        </p:nvSpPr>
        <p:spPr>
          <a:xfrm rot="13500000">
            <a:off x="10719491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3" name="L 形 2">
            <a:extLst>
              <a:ext uri="{FF2B5EF4-FFF2-40B4-BE49-F238E27FC236}">
                <a16:creationId xmlns:a16="http://schemas.microsoft.com/office/drawing/2014/main" id="{832749A9-6B87-7007-F390-1EBF335DA84B}"/>
              </a:ext>
            </a:extLst>
          </p:cNvPr>
          <p:cNvSpPr/>
          <p:nvPr/>
        </p:nvSpPr>
        <p:spPr>
          <a:xfrm rot="13500000">
            <a:off x="10897292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7CFAAF-4CB0-4DED-7222-BED1587B9200}"/>
              </a:ext>
            </a:extLst>
          </p:cNvPr>
          <p:cNvSpPr txBox="1"/>
          <p:nvPr/>
        </p:nvSpPr>
        <p:spPr>
          <a:xfrm>
            <a:off x="11185893" y="438923"/>
            <a:ext cx="563195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AEF4959-CED7-704D-9B1A-8336C0D79E72}"/>
              </a:ext>
            </a:extLst>
          </p:cNvPr>
          <p:cNvGrpSpPr/>
          <p:nvPr/>
        </p:nvGrpSpPr>
        <p:grpSpPr>
          <a:xfrm>
            <a:off x="451379" y="459825"/>
            <a:ext cx="303478" cy="235194"/>
            <a:chOff x="462755" y="507603"/>
            <a:chExt cx="198437" cy="15378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FAF929D-DDA4-6D79-E020-77A31DBCFE1B}"/>
                </a:ext>
              </a:extLst>
            </p:cNvPr>
            <p:cNvSpPr/>
            <p:nvPr/>
          </p:nvSpPr>
          <p:spPr>
            <a:xfrm>
              <a:off x="527247" y="507603"/>
              <a:ext cx="133945" cy="148828"/>
            </a:xfrm>
            <a:custGeom>
              <a:avLst/>
              <a:gdLst>
                <a:gd name="connsiteX0" fmla="*/ 0 w 133945"/>
                <a:gd name="connsiteY0" fmla="*/ 0 h 148828"/>
                <a:gd name="connsiteX1" fmla="*/ 133945 w 133945"/>
                <a:gd name="connsiteY1" fmla="*/ 49609 h 148828"/>
                <a:gd name="connsiteX2" fmla="*/ 133945 w 133945"/>
                <a:gd name="connsiteY2" fmla="*/ 148828 h 148828"/>
                <a:gd name="connsiteX3" fmla="*/ 0 w 133945"/>
                <a:gd name="connsiteY3" fmla="*/ 148828 h 148828"/>
                <a:gd name="connsiteX4" fmla="*/ 0 w 133945"/>
                <a:gd name="connsiteY4" fmla="*/ 0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945" h="148828">
                  <a:moveTo>
                    <a:pt x="0" y="0"/>
                  </a:moveTo>
                  <a:lnTo>
                    <a:pt x="133945" y="49609"/>
                  </a:lnTo>
                  <a:lnTo>
                    <a:pt x="133945" y="148828"/>
                  </a:lnTo>
                  <a:lnTo>
                    <a:pt x="0" y="1488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D7AC949-9D98-E716-9CEC-711B917ACF16}"/>
                </a:ext>
              </a:extLst>
            </p:cNvPr>
            <p:cNvSpPr/>
            <p:nvPr/>
          </p:nvSpPr>
          <p:spPr>
            <a:xfrm>
              <a:off x="462755" y="507603"/>
              <a:ext cx="64492" cy="148828"/>
            </a:xfrm>
            <a:custGeom>
              <a:avLst/>
              <a:gdLst>
                <a:gd name="connsiteX0" fmla="*/ 64492 w 64492"/>
                <a:gd name="connsiteY0" fmla="*/ 0 h 148828"/>
                <a:gd name="connsiteX1" fmla="*/ 0 w 64492"/>
                <a:gd name="connsiteY1" fmla="*/ 49609 h 148828"/>
                <a:gd name="connsiteX2" fmla="*/ 0 w 64492"/>
                <a:gd name="connsiteY2" fmla="*/ 148828 h 148828"/>
                <a:gd name="connsiteX3" fmla="*/ 64492 w 64492"/>
                <a:gd name="connsiteY3" fmla="*/ 148828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92" h="148828">
                  <a:moveTo>
                    <a:pt x="64492" y="0"/>
                  </a:moveTo>
                  <a:lnTo>
                    <a:pt x="0" y="49609"/>
                  </a:lnTo>
                  <a:lnTo>
                    <a:pt x="0" y="148828"/>
                  </a:lnTo>
                  <a:lnTo>
                    <a:pt x="64492" y="148828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EF3F6C4E-ECD6-EB38-02D9-CAB7F93B8277}"/>
                </a:ext>
              </a:extLst>
            </p:cNvPr>
            <p:cNvSpPr/>
            <p:nvPr/>
          </p:nvSpPr>
          <p:spPr>
            <a:xfrm>
              <a:off x="571896" y="582017"/>
              <a:ext cx="44648" cy="74414"/>
            </a:xfrm>
            <a:custGeom>
              <a:avLst/>
              <a:gdLst>
                <a:gd name="connsiteX0" fmla="*/ 44648 w 44648"/>
                <a:gd name="connsiteY0" fmla="*/ 74414 h 74414"/>
                <a:gd name="connsiteX1" fmla="*/ 44648 w 44648"/>
                <a:gd name="connsiteY1" fmla="*/ 14883 h 74414"/>
                <a:gd name="connsiteX2" fmla="*/ 0 w 44648"/>
                <a:gd name="connsiteY2" fmla="*/ 0 h 74414"/>
                <a:gd name="connsiteX3" fmla="*/ 0 w 44648"/>
                <a:gd name="connsiteY3" fmla="*/ 74414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648" h="74414">
                  <a:moveTo>
                    <a:pt x="44648" y="74414"/>
                  </a:moveTo>
                  <a:lnTo>
                    <a:pt x="44648" y="14883"/>
                  </a:lnTo>
                  <a:lnTo>
                    <a:pt x="0" y="0"/>
                  </a:lnTo>
                  <a:lnTo>
                    <a:pt x="0" y="74414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BDC103B-0C1F-181E-059E-24029DBE116B}"/>
                </a:ext>
              </a:extLst>
            </p:cNvPr>
            <p:cNvSpPr/>
            <p:nvPr/>
          </p:nvSpPr>
          <p:spPr>
            <a:xfrm>
              <a:off x="527247" y="656431"/>
              <a:ext cx="133945" cy="4960"/>
            </a:xfrm>
            <a:custGeom>
              <a:avLst/>
              <a:gdLst>
                <a:gd name="connsiteX0" fmla="*/ 133945 w 133945"/>
                <a:gd name="connsiteY0" fmla="*/ 0 h 4960"/>
                <a:gd name="connsiteX1" fmla="*/ 0 w 133945"/>
                <a:gd name="connsiteY1" fmla="*/ 0 h 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945" h="4960">
                  <a:moveTo>
                    <a:pt x="133945" y="0"/>
                  </a:moveTo>
                  <a:lnTo>
                    <a:pt x="0" y="0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F785900-BBD5-B030-F0E3-C618B5C96810}"/>
              </a:ext>
            </a:extLst>
          </p:cNvPr>
          <p:cNvSpPr txBox="1"/>
          <p:nvPr/>
        </p:nvSpPr>
        <p:spPr>
          <a:xfrm>
            <a:off x="961128" y="469700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A015"/>
                    </a:gs>
                    <a:gs pos="51000">
                      <a:srgbClr val="DE2A00"/>
                    </a:gs>
                    <a:gs pos="98000">
                      <a:srgbClr val="FFA015"/>
                    </a:gs>
                  </a:gsLst>
                  <a:lin ang="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名称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AF23ED1-6842-A2BB-941D-50E98F1CBEDE}"/>
              </a:ext>
            </a:extLst>
          </p:cNvPr>
          <p:cNvSpPr/>
          <p:nvPr/>
        </p:nvSpPr>
        <p:spPr>
          <a:xfrm>
            <a:off x="0" y="967563"/>
            <a:ext cx="12192000" cy="1661786"/>
          </a:xfrm>
          <a:prstGeom prst="rect">
            <a:avLst/>
          </a:prstGeom>
          <a:blipFill dpi="0" rotWithShape="1">
            <a:blip r:embed="rId5"/>
            <a:srcRect/>
            <a:tile tx="0" ty="-3492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0C09DCC-DE17-5071-2D35-D4D650161753}"/>
              </a:ext>
            </a:extLst>
          </p:cNvPr>
          <p:cNvSpPr/>
          <p:nvPr/>
        </p:nvSpPr>
        <p:spPr>
          <a:xfrm>
            <a:off x="0" y="967563"/>
            <a:ext cx="12192000" cy="1661786"/>
          </a:xfrm>
          <a:prstGeom prst="rect">
            <a:avLst/>
          </a:prstGeom>
          <a:gradFill>
            <a:gsLst>
              <a:gs pos="0">
                <a:schemeClr val="tx1">
                  <a:lumMod val="85000"/>
                  <a:lumOff val="15000"/>
                  <a:alpha val="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FB620B5-A8C8-9AD7-B7F8-F450C548B8CD}"/>
              </a:ext>
            </a:extLst>
          </p:cNvPr>
          <p:cNvGrpSpPr/>
          <p:nvPr/>
        </p:nvGrpSpPr>
        <p:grpSpPr>
          <a:xfrm>
            <a:off x="1320200" y="2307147"/>
            <a:ext cx="827587" cy="827587"/>
            <a:chOff x="1320200" y="2307147"/>
            <a:chExt cx="827587" cy="827587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C3B098D-E6E7-56F3-2CEB-F60A9F567ACB}"/>
                </a:ext>
              </a:extLst>
            </p:cNvPr>
            <p:cNvSpPr/>
            <p:nvPr/>
          </p:nvSpPr>
          <p:spPr>
            <a:xfrm>
              <a:off x="1320200" y="2307147"/>
              <a:ext cx="827587" cy="8275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softEdge rad="177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4CAAD093-9B1F-4A1D-EE2B-992DF8C467CB}"/>
                </a:ext>
              </a:extLst>
            </p:cNvPr>
            <p:cNvSpPr/>
            <p:nvPr/>
          </p:nvSpPr>
          <p:spPr>
            <a:xfrm>
              <a:off x="1400746" y="2400300"/>
              <a:ext cx="557054" cy="55705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/>
                  <a:ea typeface="等线"/>
                  <a:cs typeface="+mn-cs"/>
                </a:rPr>
                <a:t>1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95BAF91-F261-E97F-E8A0-0E14AD6F3195}"/>
              </a:ext>
            </a:extLst>
          </p:cNvPr>
          <p:cNvGrpSpPr/>
          <p:nvPr/>
        </p:nvGrpSpPr>
        <p:grpSpPr>
          <a:xfrm>
            <a:off x="9903158" y="2307147"/>
            <a:ext cx="827587" cy="827587"/>
            <a:chOff x="1320200" y="2307147"/>
            <a:chExt cx="827587" cy="827587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8EB9EB15-52B1-10D4-0BF7-F6E02F832D99}"/>
                </a:ext>
              </a:extLst>
            </p:cNvPr>
            <p:cNvSpPr/>
            <p:nvPr/>
          </p:nvSpPr>
          <p:spPr>
            <a:xfrm>
              <a:off x="1320200" y="2307147"/>
              <a:ext cx="827587" cy="8275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softEdge rad="177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7A972054-52B0-4AEE-7A51-034326062BBC}"/>
                </a:ext>
              </a:extLst>
            </p:cNvPr>
            <p:cNvSpPr/>
            <p:nvPr/>
          </p:nvSpPr>
          <p:spPr>
            <a:xfrm>
              <a:off x="1400746" y="2400300"/>
              <a:ext cx="557054" cy="55705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/>
                  <a:ea typeface="等线"/>
                  <a:cs typeface="+mn-cs"/>
                </a:rPr>
                <a:t>4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00823D5-F889-43F6-5E5E-66664BFDF6C7}"/>
              </a:ext>
            </a:extLst>
          </p:cNvPr>
          <p:cNvGrpSpPr/>
          <p:nvPr/>
        </p:nvGrpSpPr>
        <p:grpSpPr>
          <a:xfrm>
            <a:off x="7042172" y="2307147"/>
            <a:ext cx="827587" cy="827587"/>
            <a:chOff x="1320200" y="2307147"/>
            <a:chExt cx="827587" cy="827587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88CFEC2B-C733-43B4-13AC-0AEDBE7AE1EC}"/>
                </a:ext>
              </a:extLst>
            </p:cNvPr>
            <p:cNvSpPr/>
            <p:nvPr/>
          </p:nvSpPr>
          <p:spPr>
            <a:xfrm>
              <a:off x="1320200" y="2307147"/>
              <a:ext cx="827587" cy="8275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softEdge rad="177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B80FBF7-7491-77C8-E05C-86B9E6DC6F7C}"/>
                </a:ext>
              </a:extLst>
            </p:cNvPr>
            <p:cNvSpPr/>
            <p:nvPr/>
          </p:nvSpPr>
          <p:spPr>
            <a:xfrm>
              <a:off x="1400746" y="2400300"/>
              <a:ext cx="557054" cy="55705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/>
                  <a:ea typeface="等线"/>
                  <a:cs typeface="+mn-cs"/>
                </a:rPr>
                <a:t>3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225841B-4804-8260-7FC6-31D25CC7FD70}"/>
              </a:ext>
            </a:extLst>
          </p:cNvPr>
          <p:cNvGrpSpPr/>
          <p:nvPr/>
        </p:nvGrpSpPr>
        <p:grpSpPr>
          <a:xfrm>
            <a:off x="4181186" y="2307147"/>
            <a:ext cx="827587" cy="827587"/>
            <a:chOff x="1320200" y="2307147"/>
            <a:chExt cx="827587" cy="827587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D9799DC3-1E0F-2565-B913-1EB4CAEE22F1}"/>
                </a:ext>
              </a:extLst>
            </p:cNvPr>
            <p:cNvSpPr/>
            <p:nvPr/>
          </p:nvSpPr>
          <p:spPr>
            <a:xfrm>
              <a:off x="1320200" y="2307147"/>
              <a:ext cx="827587" cy="8275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softEdge rad="177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7700F24B-0125-2326-0DE4-0365C642C53D}"/>
                </a:ext>
              </a:extLst>
            </p:cNvPr>
            <p:cNvSpPr/>
            <p:nvPr/>
          </p:nvSpPr>
          <p:spPr>
            <a:xfrm>
              <a:off x="1400746" y="2400300"/>
              <a:ext cx="557054" cy="55705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/>
                  <a:ea typeface="等线"/>
                  <a:cs typeface="+mn-cs"/>
                </a:rPr>
                <a:t>2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2AAF16FA-4ABD-70F9-04F3-84E783B72E68}"/>
              </a:ext>
            </a:extLst>
          </p:cNvPr>
          <p:cNvSpPr txBox="1"/>
          <p:nvPr/>
        </p:nvSpPr>
        <p:spPr>
          <a:xfrm>
            <a:off x="642603" y="3717186"/>
            <a:ext cx="2083982" cy="83099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积极扩展业务，争取形成公司主要经济增长点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C0E31A8-AFD0-FB63-3F77-348A47F6ED85}"/>
              </a:ext>
            </a:extLst>
          </p:cNvPr>
          <p:cNvSpPr txBox="1"/>
          <p:nvPr/>
        </p:nvSpPr>
        <p:spPr>
          <a:xfrm>
            <a:off x="635949" y="3035348"/>
            <a:ext cx="2083982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业务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3198985-CEDE-596C-47C1-F282DDE46473}"/>
              </a:ext>
            </a:extLst>
          </p:cNvPr>
          <p:cNvSpPr txBox="1"/>
          <p:nvPr/>
        </p:nvSpPr>
        <p:spPr>
          <a:xfrm>
            <a:off x="3520055" y="3657802"/>
            <a:ext cx="2083982" cy="83099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重视人才培养和引进优秀人才，增加公司的实力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2CB688FA-9814-BEF8-4D02-7077AB8044B2}"/>
              </a:ext>
            </a:extLst>
          </p:cNvPr>
          <p:cNvSpPr txBox="1"/>
          <p:nvPr/>
        </p:nvSpPr>
        <p:spPr>
          <a:xfrm>
            <a:off x="3497379" y="3035348"/>
            <a:ext cx="2083982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人才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FAD796B-0723-9345-3E42-8617EE5EA248}"/>
              </a:ext>
            </a:extLst>
          </p:cNvPr>
          <p:cNvSpPr txBox="1"/>
          <p:nvPr/>
        </p:nvSpPr>
        <p:spPr>
          <a:xfrm>
            <a:off x="6397507" y="3657802"/>
            <a:ext cx="2083982" cy="83099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公司建立和完善各种管理和奖惩制度，提高公司运作效率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152BC8D-D228-AF67-53A3-E455EC6C07C9}"/>
              </a:ext>
            </a:extLst>
          </p:cNvPr>
          <p:cNvSpPr txBox="1"/>
          <p:nvPr/>
        </p:nvSpPr>
        <p:spPr>
          <a:xfrm>
            <a:off x="6358809" y="3035348"/>
            <a:ext cx="2083982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制度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CCF10FA-BB5C-DB12-A83F-3D51F772DC01}"/>
              </a:ext>
            </a:extLst>
          </p:cNvPr>
          <p:cNvSpPr txBox="1"/>
          <p:nvPr/>
        </p:nvSpPr>
        <p:spPr>
          <a:xfrm>
            <a:off x="9274960" y="3657802"/>
            <a:ext cx="2083982" cy="83099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在挖掘本地新资源的同时，还要尝试扩展省外有效市场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20784C8-DA5E-722D-6CFA-3EF94964D3C5}"/>
              </a:ext>
            </a:extLst>
          </p:cNvPr>
          <p:cNvSpPr txBox="1"/>
          <p:nvPr/>
        </p:nvSpPr>
        <p:spPr>
          <a:xfrm>
            <a:off x="9220240" y="3035348"/>
            <a:ext cx="2083982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资源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4B8A8BE-1290-6701-46D0-D637B8060D9D}"/>
              </a:ext>
            </a:extLst>
          </p:cNvPr>
          <p:cNvSpPr/>
          <p:nvPr/>
        </p:nvSpPr>
        <p:spPr>
          <a:xfrm>
            <a:off x="0" y="1180214"/>
            <a:ext cx="12192000" cy="7209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2B70422-43EA-E992-0D90-5B28429DD38F}"/>
              </a:ext>
            </a:extLst>
          </p:cNvPr>
          <p:cNvSpPr txBox="1"/>
          <p:nvPr/>
        </p:nvSpPr>
        <p:spPr>
          <a:xfrm>
            <a:off x="922021" y="3405885"/>
            <a:ext cx="1511838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BUSINESS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51FA2C9-F4A4-1DCE-8BF9-955BB6E900BF}"/>
              </a:ext>
            </a:extLst>
          </p:cNvPr>
          <p:cNvSpPr txBox="1"/>
          <p:nvPr/>
        </p:nvSpPr>
        <p:spPr>
          <a:xfrm>
            <a:off x="4797765" y="1663146"/>
            <a:ext cx="2352631" cy="18466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FOUR ASPECTS OF PLANNING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ADF7CA7-E9FA-3D87-6AA6-89CDBDA6B68F}"/>
              </a:ext>
            </a:extLst>
          </p:cNvPr>
          <p:cNvSpPr txBox="1"/>
          <p:nvPr/>
        </p:nvSpPr>
        <p:spPr>
          <a:xfrm>
            <a:off x="4932089" y="1257147"/>
            <a:ext cx="2083982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四个方面规划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C00618C-93F4-5F69-CEB1-99C2E1F9541B}"/>
              </a:ext>
            </a:extLst>
          </p:cNvPr>
          <p:cNvCxnSpPr>
            <a:cxnSpLocks/>
          </p:cNvCxnSpPr>
          <p:nvPr/>
        </p:nvCxnSpPr>
        <p:spPr>
          <a:xfrm>
            <a:off x="3157087" y="3035348"/>
            <a:ext cx="0" cy="1584778"/>
          </a:xfrm>
          <a:prstGeom prst="line">
            <a:avLst/>
          </a:prstGeom>
          <a:ln w="25400" cap="rnd">
            <a:solidFill>
              <a:schemeClr val="accent2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A3C07DCA-F435-FC98-2848-1070A28CED2C}"/>
              </a:ext>
            </a:extLst>
          </p:cNvPr>
          <p:cNvCxnSpPr>
            <a:cxnSpLocks/>
          </p:cNvCxnSpPr>
          <p:nvPr/>
        </p:nvCxnSpPr>
        <p:spPr>
          <a:xfrm>
            <a:off x="6096000" y="3035348"/>
            <a:ext cx="0" cy="1584778"/>
          </a:xfrm>
          <a:prstGeom prst="line">
            <a:avLst/>
          </a:prstGeom>
          <a:ln w="25400" cap="rnd">
            <a:solidFill>
              <a:schemeClr val="accent2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E8763A23-5135-794E-B558-29FDBBB20E80}"/>
              </a:ext>
            </a:extLst>
          </p:cNvPr>
          <p:cNvCxnSpPr>
            <a:cxnSpLocks/>
          </p:cNvCxnSpPr>
          <p:nvPr/>
        </p:nvCxnSpPr>
        <p:spPr>
          <a:xfrm>
            <a:off x="8906576" y="3035348"/>
            <a:ext cx="0" cy="1584778"/>
          </a:xfrm>
          <a:prstGeom prst="line">
            <a:avLst/>
          </a:prstGeom>
          <a:ln w="25400" cap="rnd">
            <a:solidFill>
              <a:schemeClr val="accent2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08C22EBD-DA22-015C-5F96-63B1BF1D4993}"/>
              </a:ext>
            </a:extLst>
          </p:cNvPr>
          <p:cNvSpPr txBox="1"/>
          <p:nvPr/>
        </p:nvSpPr>
        <p:spPr>
          <a:xfrm>
            <a:off x="3764478" y="3405885"/>
            <a:ext cx="1549785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PERSONNEL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B3222B1-B17D-74BB-4C86-1B97D42F6F4C}"/>
              </a:ext>
            </a:extLst>
          </p:cNvPr>
          <p:cNvSpPr txBox="1"/>
          <p:nvPr/>
        </p:nvSpPr>
        <p:spPr>
          <a:xfrm>
            <a:off x="6625908" y="3405885"/>
            <a:ext cx="1549785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SYSTEM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C36B28E-F34B-FE7E-258A-40DB5BEF535C}"/>
              </a:ext>
            </a:extLst>
          </p:cNvPr>
          <p:cNvSpPr txBox="1"/>
          <p:nvPr/>
        </p:nvSpPr>
        <p:spPr>
          <a:xfrm>
            <a:off x="9487339" y="3405885"/>
            <a:ext cx="1549785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RESOURCES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80764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  <a:alpha val="35000"/>
              </a:schemeClr>
            </a:gs>
            <a:gs pos="100000">
              <a:schemeClr val="accent2">
                <a:alpha val="2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椭圆 33">
            <a:extLst>
              <a:ext uri="{FF2B5EF4-FFF2-40B4-BE49-F238E27FC236}">
                <a16:creationId xmlns:a16="http://schemas.microsoft.com/office/drawing/2014/main" id="{A42590BF-5218-AC2F-3AE4-96E6714FBC2A}"/>
              </a:ext>
            </a:extLst>
          </p:cNvPr>
          <p:cNvSpPr/>
          <p:nvPr/>
        </p:nvSpPr>
        <p:spPr>
          <a:xfrm>
            <a:off x="8556648" y="2740863"/>
            <a:ext cx="2006608" cy="2006608"/>
          </a:xfrm>
          <a:prstGeom prst="ellipse">
            <a:avLst/>
          </a:prstGeom>
          <a:solidFill>
            <a:schemeClr val="accent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0F88494B-3576-7506-E058-E73F56567963}"/>
              </a:ext>
            </a:extLst>
          </p:cNvPr>
          <p:cNvSpPr/>
          <p:nvPr/>
        </p:nvSpPr>
        <p:spPr>
          <a:xfrm>
            <a:off x="5844092" y="2740863"/>
            <a:ext cx="2006608" cy="2006608"/>
          </a:xfrm>
          <a:prstGeom prst="ellipse">
            <a:avLst/>
          </a:prstGeom>
          <a:solidFill>
            <a:schemeClr val="accent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B42DB5D-9842-1C49-AE3B-34BFBA65C5F3}"/>
              </a:ext>
            </a:extLst>
          </p:cNvPr>
          <p:cNvSpPr/>
          <p:nvPr/>
        </p:nvSpPr>
        <p:spPr>
          <a:xfrm>
            <a:off x="3131479" y="2740863"/>
            <a:ext cx="2006608" cy="2006608"/>
          </a:xfrm>
          <a:prstGeom prst="ellipse">
            <a:avLst/>
          </a:prstGeom>
          <a:solidFill>
            <a:schemeClr val="accent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pic>
        <p:nvPicPr>
          <p:cNvPr id="36" name="图片 35" descr="图片包含 图示&#10;&#10;描述已自动生成">
            <a:extLst>
              <a:ext uri="{FF2B5EF4-FFF2-40B4-BE49-F238E27FC236}">
                <a16:creationId xmlns:a16="http://schemas.microsoft.com/office/drawing/2014/main" id="{B2381725-B654-9515-76D2-451556CD37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41" y="4126698"/>
            <a:ext cx="12163918" cy="2731302"/>
          </a:xfrm>
          <a:custGeom>
            <a:avLst/>
            <a:gdLst>
              <a:gd name="connsiteX0" fmla="*/ 0 w 12163918"/>
              <a:gd name="connsiteY0" fmla="*/ 0 h 2731302"/>
              <a:gd name="connsiteX1" fmla="*/ 12163918 w 12163918"/>
              <a:gd name="connsiteY1" fmla="*/ 0 h 2731302"/>
              <a:gd name="connsiteX2" fmla="*/ 12163918 w 12163918"/>
              <a:gd name="connsiteY2" fmla="*/ 2731302 h 2731302"/>
              <a:gd name="connsiteX3" fmla="*/ 0 w 12163918"/>
              <a:gd name="connsiteY3" fmla="*/ 2731302 h 2731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3918" h="2731302">
                <a:moveTo>
                  <a:pt x="0" y="0"/>
                </a:moveTo>
                <a:lnTo>
                  <a:pt x="12163918" y="0"/>
                </a:lnTo>
                <a:lnTo>
                  <a:pt x="12163918" y="2731302"/>
                </a:lnTo>
                <a:lnTo>
                  <a:pt x="0" y="2731302"/>
                </a:lnTo>
                <a:close/>
              </a:path>
            </a:pathLst>
          </a:custGeom>
        </p:spPr>
      </p:pic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AE5EE434-935C-7354-D469-80FB7020017F}"/>
              </a:ext>
            </a:extLst>
          </p:cNvPr>
          <p:cNvCxnSpPr>
            <a:cxnSpLocks/>
          </p:cNvCxnSpPr>
          <p:nvPr/>
        </p:nvCxnSpPr>
        <p:spPr>
          <a:xfrm flipV="1">
            <a:off x="1863969" y="3698189"/>
            <a:ext cx="10328031" cy="46711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L 形 3">
            <a:extLst>
              <a:ext uri="{FF2B5EF4-FFF2-40B4-BE49-F238E27FC236}">
                <a16:creationId xmlns:a16="http://schemas.microsoft.com/office/drawing/2014/main" id="{692FA834-4B73-B6D9-3512-B315A331FC88}"/>
              </a:ext>
            </a:extLst>
          </p:cNvPr>
          <p:cNvSpPr/>
          <p:nvPr/>
        </p:nvSpPr>
        <p:spPr>
          <a:xfrm rot="13500000">
            <a:off x="10719491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5" name="L 形 4">
            <a:extLst>
              <a:ext uri="{FF2B5EF4-FFF2-40B4-BE49-F238E27FC236}">
                <a16:creationId xmlns:a16="http://schemas.microsoft.com/office/drawing/2014/main" id="{08F88B0B-A2AE-71E2-7D16-B0BB02388B34}"/>
              </a:ext>
            </a:extLst>
          </p:cNvPr>
          <p:cNvSpPr/>
          <p:nvPr/>
        </p:nvSpPr>
        <p:spPr>
          <a:xfrm rot="13500000">
            <a:off x="10897292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043638-EE7A-163D-C8BE-81C504310C83}"/>
              </a:ext>
            </a:extLst>
          </p:cNvPr>
          <p:cNvSpPr txBox="1"/>
          <p:nvPr/>
        </p:nvSpPr>
        <p:spPr>
          <a:xfrm>
            <a:off x="11185893" y="438923"/>
            <a:ext cx="563195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AC460E-563C-AEEE-2A4A-628860639F7D}"/>
              </a:ext>
            </a:extLst>
          </p:cNvPr>
          <p:cNvGrpSpPr/>
          <p:nvPr/>
        </p:nvGrpSpPr>
        <p:grpSpPr>
          <a:xfrm>
            <a:off x="451379" y="459825"/>
            <a:ext cx="303478" cy="235194"/>
            <a:chOff x="462755" y="507603"/>
            <a:chExt cx="198437" cy="153788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E0C4DE25-8468-1DDD-E2E8-5EEC8D2D4776}"/>
                </a:ext>
              </a:extLst>
            </p:cNvPr>
            <p:cNvSpPr/>
            <p:nvPr/>
          </p:nvSpPr>
          <p:spPr>
            <a:xfrm>
              <a:off x="527247" y="507603"/>
              <a:ext cx="133945" cy="148828"/>
            </a:xfrm>
            <a:custGeom>
              <a:avLst/>
              <a:gdLst>
                <a:gd name="connsiteX0" fmla="*/ 0 w 133945"/>
                <a:gd name="connsiteY0" fmla="*/ 0 h 148828"/>
                <a:gd name="connsiteX1" fmla="*/ 133945 w 133945"/>
                <a:gd name="connsiteY1" fmla="*/ 49609 h 148828"/>
                <a:gd name="connsiteX2" fmla="*/ 133945 w 133945"/>
                <a:gd name="connsiteY2" fmla="*/ 148828 h 148828"/>
                <a:gd name="connsiteX3" fmla="*/ 0 w 133945"/>
                <a:gd name="connsiteY3" fmla="*/ 148828 h 148828"/>
                <a:gd name="connsiteX4" fmla="*/ 0 w 133945"/>
                <a:gd name="connsiteY4" fmla="*/ 0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945" h="148828">
                  <a:moveTo>
                    <a:pt x="0" y="0"/>
                  </a:moveTo>
                  <a:lnTo>
                    <a:pt x="133945" y="49609"/>
                  </a:lnTo>
                  <a:lnTo>
                    <a:pt x="133945" y="148828"/>
                  </a:lnTo>
                  <a:lnTo>
                    <a:pt x="0" y="1488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F0D60F5-773C-15B6-30FF-30A3FC23F918}"/>
                </a:ext>
              </a:extLst>
            </p:cNvPr>
            <p:cNvSpPr/>
            <p:nvPr/>
          </p:nvSpPr>
          <p:spPr>
            <a:xfrm>
              <a:off x="462755" y="507603"/>
              <a:ext cx="64492" cy="148828"/>
            </a:xfrm>
            <a:custGeom>
              <a:avLst/>
              <a:gdLst>
                <a:gd name="connsiteX0" fmla="*/ 64492 w 64492"/>
                <a:gd name="connsiteY0" fmla="*/ 0 h 148828"/>
                <a:gd name="connsiteX1" fmla="*/ 0 w 64492"/>
                <a:gd name="connsiteY1" fmla="*/ 49609 h 148828"/>
                <a:gd name="connsiteX2" fmla="*/ 0 w 64492"/>
                <a:gd name="connsiteY2" fmla="*/ 148828 h 148828"/>
                <a:gd name="connsiteX3" fmla="*/ 64492 w 64492"/>
                <a:gd name="connsiteY3" fmla="*/ 148828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92" h="148828">
                  <a:moveTo>
                    <a:pt x="64492" y="0"/>
                  </a:moveTo>
                  <a:lnTo>
                    <a:pt x="0" y="49609"/>
                  </a:lnTo>
                  <a:lnTo>
                    <a:pt x="0" y="148828"/>
                  </a:lnTo>
                  <a:lnTo>
                    <a:pt x="64492" y="148828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092C54F-8623-B432-86BF-47FB575D87C5}"/>
                </a:ext>
              </a:extLst>
            </p:cNvPr>
            <p:cNvSpPr/>
            <p:nvPr/>
          </p:nvSpPr>
          <p:spPr>
            <a:xfrm>
              <a:off x="571896" y="582017"/>
              <a:ext cx="44648" cy="74414"/>
            </a:xfrm>
            <a:custGeom>
              <a:avLst/>
              <a:gdLst>
                <a:gd name="connsiteX0" fmla="*/ 44648 w 44648"/>
                <a:gd name="connsiteY0" fmla="*/ 74414 h 74414"/>
                <a:gd name="connsiteX1" fmla="*/ 44648 w 44648"/>
                <a:gd name="connsiteY1" fmla="*/ 14883 h 74414"/>
                <a:gd name="connsiteX2" fmla="*/ 0 w 44648"/>
                <a:gd name="connsiteY2" fmla="*/ 0 h 74414"/>
                <a:gd name="connsiteX3" fmla="*/ 0 w 44648"/>
                <a:gd name="connsiteY3" fmla="*/ 74414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648" h="74414">
                  <a:moveTo>
                    <a:pt x="44648" y="74414"/>
                  </a:moveTo>
                  <a:lnTo>
                    <a:pt x="44648" y="14883"/>
                  </a:lnTo>
                  <a:lnTo>
                    <a:pt x="0" y="0"/>
                  </a:lnTo>
                  <a:lnTo>
                    <a:pt x="0" y="74414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20DE63D-FD31-FB7F-07DD-62BF71A5B883}"/>
                </a:ext>
              </a:extLst>
            </p:cNvPr>
            <p:cNvSpPr/>
            <p:nvPr/>
          </p:nvSpPr>
          <p:spPr>
            <a:xfrm>
              <a:off x="527247" y="656431"/>
              <a:ext cx="133945" cy="4960"/>
            </a:xfrm>
            <a:custGeom>
              <a:avLst/>
              <a:gdLst>
                <a:gd name="connsiteX0" fmla="*/ 133945 w 133945"/>
                <a:gd name="connsiteY0" fmla="*/ 0 h 4960"/>
                <a:gd name="connsiteX1" fmla="*/ 0 w 133945"/>
                <a:gd name="connsiteY1" fmla="*/ 0 h 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945" h="4960">
                  <a:moveTo>
                    <a:pt x="133945" y="0"/>
                  </a:moveTo>
                  <a:lnTo>
                    <a:pt x="0" y="0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12E1B96F-42A0-CB62-CBCE-6F2E2F79EC6A}"/>
              </a:ext>
            </a:extLst>
          </p:cNvPr>
          <p:cNvSpPr txBox="1"/>
          <p:nvPr/>
        </p:nvSpPr>
        <p:spPr>
          <a:xfrm>
            <a:off x="961128" y="469700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A015"/>
                    </a:gs>
                    <a:gs pos="51000">
                      <a:srgbClr val="DE2A00"/>
                    </a:gs>
                    <a:gs pos="98000">
                      <a:srgbClr val="FFA015"/>
                    </a:gs>
                  </a:gsLst>
                  <a:lin ang="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名称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AA1A646-6134-A9A3-6249-6B3AD9634E09}"/>
              </a:ext>
            </a:extLst>
          </p:cNvPr>
          <p:cNvSpPr txBox="1"/>
          <p:nvPr/>
        </p:nvSpPr>
        <p:spPr>
          <a:xfrm>
            <a:off x="3604132" y="573629"/>
            <a:ext cx="4983737" cy="101566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gradFill>
                    <a:gsLst>
                      <a:gs pos="0">
                        <a:srgbClr val="DE2A00">
                          <a:alpha val="0"/>
                        </a:srgbClr>
                      </a:gs>
                      <a:gs pos="100000">
                        <a:srgbClr val="FFA015">
                          <a:alpha val="50000"/>
                        </a:srgbClr>
                      </a:gs>
                    </a:gsLst>
                    <a:lin ang="16200000" scaled="0"/>
                  </a:gradFill>
                </a:ln>
                <a:noFill/>
                <a:effectLst/>
                <a:uLnTx/>
                <a:uFillTx/>
                <a:latin typeface="Arial Black" panose="020B0A04020102020204" pitchFamily="34" charset="0"/>
                <a:ea typeface="等线"/>
                <a:cs typeface="Arial" panose="020B0604020202020204" pitchFamily="34" charset="0"/>
              </a:rPr>
              <a:t>PLANNING</a:t>
            </a:r>
            <a:endParaRPr kumimoji="0" lang="zh-CN" altLang="en-US" sz="6600" b="1" i="0" u="none" strike="noStrike" kern="1200" cap="none" spc="0" normalizeH="0" baseline="0" noProof="0" dirty="0">
              <a:ln>
                <a:gradFill>
                  <a:gsLst>
                    <a:gs pos="0">
                      <a:srgbClr val="DE2A00">
                        <a:alpha val="0"/>
                      </a:srgbClr>
                    </a:gs>
                    <a:gs pos="100000">
                      <a:srgbClr val="FFA015">
                        <a:alpha val="50000"/>
                      </a:srgbClr>
                    </a:gs>
                  </a:gsLst>
                  <a:lin ang="16200000" scaled="0"/>
                </a:gradFill>
              </a:ln>
              <a:noFill/>
              <a:effectLst/>
              <a:uLnTx/>
              <a:uFillTx/>
              <a:latin typeface="Arial Black" panose="020B0A04020102020204" pitchFamily="34" charset="0"/>
              <a:ea typeface="等线"/>
              <a:cs typeface="Arial" panose="020B0604020202020204" pitchFamily="34" charset="0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7237A22-69F4-5C63-96B1-BC84EDA25C9C}"/>
              </a:ext>
            </a:extLst>
          </p:cNvPr>
          <p:cNvSpPr/>
          <p:nvPr/>
        </p:nvSpPr>
        <p:spPr>
          <a:xfrm>
            <a:off x="1" y="1381446"/>
            <a:ext cx="2366977" cy="4680196"/>
          </a:xfrm>
          <a:custGeom>
            <a:avLst/>
            <a:gdLst>
              <a:gd name="connsiteX0" fmla="*/ 26879 w 2366977"/>
              <a:gd name="connsiteY0" fmla="*/ 0 h 4680196"/>
              <a:gd name="connsiteX1" fmla="*/ 2366977 w 2366977"/>
              <a:gd name="connsiteY1" fmla="*/ 2340098 h 4680196"/>
              <a:gd name="connsiteX2" fmla="*/ 26879 w 2366977"/>
              <a:gd name="connsiteY2" fmla="*/ 4680196 h 4680196"/>
              <a:gd name="connsiteX3" fmla="*/ 0 w 2366977"/>
              <a:gd name="connsiteY3" fmla="*/ 4678839 h 4680196"/>
              <a:gd name="connsiteX4" fmla="*/ 0 w 2366977"/>
              <a:gd name="connsiteY4" fmla="*/ 1357 h 4680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6977" h="4680196">
                <a:moveTo>
                  <a:pt x="26879" y="0"/>
                </a:moveTo>
                <a:cubicBezTo>
                  <a:pt x="1319279" y="0"/>
                  <a:pt x="2366977" y="1047698"/>
                  <a:pt x="2366977" y="2340098"/>
                </a:cubicBezTo>
                <a:cubicBezTo>
                  <a:pt x="2366977" y="3632498"/>
                  <a:pt x="1319279" y="4680196"/>
                  <a:pt x="26879" y="4680196"/>
                </a:cubicBezTo>
                <a:lnTo>
                  <a:pt x="0" y="4678839"/>
                </a:lnTo>
                <a:lnTo>
                  <a:pt x="0" y="1357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98000">
                <a:schemeClr val="accent2"/>
              </a:gs>
            </a:gsLst>
            <a:lin ang="16200000" scaled="0"/>
            <a:tileRect/>
          </a:gradFill>
          <a:ln>
            <a:noFill/>
          </a:ln>
          <a:effectLst>
            <a:glow rad="177800">
              <a:schemeClr val="accent2">
                <a:alpha val="1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pic>
        <p:nvPicPr>
          <p:cNvPr id="26" name="图片 25" descr="图标&#10;&#10;描述已自动生成">
            <a:extLst>
              <a:ext uri="{FF2B5EF4-FFF2-40B4-BE49-F238E27FC236}">
                <a16:creationId xmlns:a16="http://schemas.microsoft.com/office/drawing/2014/main" id="{33FB0EFA-33BD-AAC5-3789-ADB8166859B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4563" y1="18354" x2="36796" y2="72838"/>
                        <a14:foregroundMark x1="52039" y1="21624" x2="53301" y2="52215"/>
                        <a14:foregroundMark x1="53301" y1="52215" x2="60000" y2="42774"/>
                        <a14:foregroundMark x1="60000" y1="42774" x2="71068" y2="65823"/>
                        <a14:foregroundMark x1="71068" y1="65823" x2="67476" y2="46783"/>
                        <a14:foregroundMark x1="67476" y1="46783" x2="59126" y2="83122"/>
                        <a14:foregroundMark x1="33786" y1="24842" x2="31068" y2="67669"/>
                        <a14:foregroundMark x1="31068" y1="67669" x2="33010" y2="57648"/>
                        <a14:foregroundMark x1="25631" y1="17985" x2="26019" y2="79114"/>
                        <a14:foregroundMark x1="26019" y1="79114" x2="26699" y2="77110"/>
                        <a14:foregroundMark x1="37184" y1="20781" x2="84466" y2="77795"/>
                        <a14:foregroundMark x1="84466" y1="77795" x2="76311" y2="20622"/>
                        <a14:foregroundMark x1="83010" y1="15823" x2="26893" y2="14873"/>
                        <a14:foregroundMark x1="26893" y1="14873" x2="15146" y2="42880"/>
                        <a14:foregroundMark x1="15146" y1="42880" x2="20680" y2="80116"/>
                        <a14:foregroundMark x1="20680" y1="80116" x2="66990" y2="86340"/>
                        <a14:foregroundMark x1="66990" y1="86340" x2="79223" y2="859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92373" y="2634219"/>
            <a:ext cx="1182232" cy="2174650"/>
          </a:xfrm>
          <a:prstGeom prst="rect">
            <a:avLst/>
          </a:prstGeom>
        </p:spPr>
      </p:pic>
      <p:sp>
        <p:nvSpPr>
          <p:cNvPr id="28" name="椭圆 27">
            <a:extLst>
              <a:ext uri="{FF2B5EF4-FFF2-40B4-BE49-F238E27FC236}">
                <a16:creationId xmlns:a16="http://schemas.microsoft.com/office/drawing/2014/main" id="{84D45EAC-1B4F-38B4-4A04-9E9747F19DC1}"/>
              </a:ext>
            </a:extLst>
          </p:cNvPr>
          <p:cNvSpPr/>
          <p:nvPr/>
        </p:nvSpPr>
        <p:spPr>
          <a:xfrm>
            <a:off x="3716817" y="3326201"/>
            <a:ext cx="835932" cy="83593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E341E78F-AB0E-0D7E-E333-EBD447578DDF}"/>
              </a:ext>
            </a:extLst>
          </p:cNvPr>
          <p:cNvSpPr/>
          <p:nvPr/>
        </p:nvSpPr>
        <p:spPr>
          <a:xfrm>
            <a:off x="6429411" y="3326201"/>
            <a:ext cx="835932" cy="83593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CBC1C196-1C2C-AEDE-4EC8-5DBE822C52B0}"/>
              </a:ext>
            </a:extLst>
          </p:cNvPr>
          <p:cNvSpPr/>
          <p:nvPr/>
        </p:nvSpPr>
        <p:spPr>
          <a:xfrm>
            <a:off x="9142005" y="3326201"/>
            <a:ext cx="835932" cy="83593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15B1CB1-A297-8423-8FFE-C310A12C705F}"/>
              </a:ext>
            </a:extLst>
          </p:cNvPr>
          <p:cNvGrpSpPr/>
          <p:nvPr/>
        </p:nvGrpSpPr>
        <p:grpSpPr>
          <a:xfrm>
            <a:off x="5264669" y="3494767"/>
            <a:ext cx="452822" cy="452822"/>
            <a:chOff x="5264669" y="3517756"/>
            <a:chExt cx="452822" cy="452822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42A5A79F-C5E5-4B38-ECFE-B906C07DE1FD}"/>
                </a:ext>
              </a:extLst>
            </p:cNvPr>
            <p:cNvSpPr/>
            <p:nvPr/>
          </p:nvSpPr>
          <p:spPr>
            <a:xfrm>
              <a:off x="5264669" y="3517756"/>
              <a:ext cx="452822" cy="45282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57C6E84-2A0F-503B-FAC1-F6E401A7EAA2}"/>
                </a:ext>
              </a:extLst>
            </p:cNvPr>
            <p:cNvSpPr/>
            <p:nvPr/>
          </p:nvSpPr>
          <p:spPr>
            <a:xfrm rot="18900000">
              <a:off x="5335022" y="3632570"/>
              <a:ext cx="223197" cy="223197"/>
            </a:xfrm>
            <a:custGeom>
              <a:avLst/>
              <a:gdLst>
                <a:gd name="connsiteX0" fmla="*/ 907456 w 907456"/>
                <a:gd name="connsiteY0" fmla="*/ 0 h 907456"/>
                <a:gd name="connsiteX1" fmla="*/ 907456 w 907456"/>
                <a:gd name="connsiteY1" fmla="*/ 907456 h 907456"/>
                <a:gd name="connsiteX2" fmla="*/ 0 w 907456"/>
                <a:gd name="connsiteY2" fmla="*/ 907456 h 907456"/>
                <a:gd name="connsiteX3" fmla="*/ 223405 w 907456"/>
                <a:gd name="connsiteY3" fmla="*/ 684051 h 907456"/>
                <a:gd name="connsiteX4" fmla="*/ 684051 w 907456"/>
                <a:gd name="connsiteY4" fmla="*/ 684051 h 907456"/>
                <a:gd name="connsiteX5" fmla="*/ 684051 w 907456"/>
                <a:gd name="connsiteY5" fmla="*/ 223405 h 90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7456" h="907456">
                  <a:moveTo>
                    <a:pt x="907456" y="0"/>
                  </a:moveTo>
                  <a:lnTo>
                    <a:pt x="907456" y="907456"/>
                  </a:lnTo>
                  <a:lnTo>
                    <a:pt x="0" y="907456"/>
                  </a:lnTo>
                  <a:lnTo>
                    <a:pt x="223405" y="684051"/>
                  </a:lnTo>
                  <a:lnTo>
                    <a:pt x="684051" y="684051"/>
                  </a:lnTo>
                  <a:lnTo>
                    <a:pt x="684051" y="22340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4B0356A-C42D-0FA2-B45D-583481EF052F}"/>
              </a:ext>
            </a:extLst>
          </p:cNvPr>
          <p:cNvGrpSpPr/>
          <p:nvPr/>
        </p:nvGrpSpPr>
        <p:grpSpPr>
          <a:xfrm>
            <a:off x="10689858" y="3494767"/>
            <a:ext cx="452822" cy="452822"/>
            <a:chOff x="5264669" y="3517756"/>
            <a:chExt cx="452822" cy="452822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564144FA-4010-D88D-A1AD-B76A5D8C728B}"/>
                </a:ext>
              </a:extLst>
            </p:cNvPr>
            <p:cNvSpPr/>
            <p:nvPr/>
          </p:nvSpPr>
          <p:spPr>
            <a:xfrm>
              <a:off x="5264669" y="3517756"/>
              <a:ext cx="452822" cy="45282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07D2D2E-D24D-9D31-62CE-DAB970CF3FE4}"/>
                </a:ext>
              </a:extLst>
            </p:cNvPr>
            <p:cNvSpPr/>
            <p:nvPr/>
          </p:nvSpPr>
          <p:spPr>
            <a:xfrm rot="18900000">
              <a:off x="5335022" y="3632570"/>
              <a:ext cx="223197" cy="223197"/>
            </a:xfrm>
            <a:custGeom>
              <a:avLst/>
              <a:gdLst>
                <a:gd name="connsiteX0" fmla="*/ 907456 w 907456"/>
                <a:gd name="connsiteY0" fmla="*/ 0 h 907456"/>
                <a:gd name="connsiteX1" fmla="*/ 907456 w 907456"/>
                <a:gd name="connsiteY1" fmla="*/ 907456 h 907456"/>
                <a:gd name="connsiteX2" fmla="*/ 0 w 907456"/>
                <a:gd name="connsiteY2" fmla="*/ 907456 h 907456"/>
                <a:gd name="connsiteX3" fmla="*/ 223405 w 907456"/>
                <a:gd name="connsiteY3" fmla="*/ 684051 h 907456"/>
                <a:gd name="connsiteX4" fmla="*/ 684051 w 907456"/>
                <a:gd name="connsiteY4" fmla="*/ 684051 h 907456"/>
                <a:gd name="connsiteX5" fmla="*/ 684051 w 907456"/>
                <a:gd name="connsiteY5" fmla="*/ 223405 h 90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7456" h="907456">
                  <a:moveTo>
                    <a:pt x="907456" y="0"/>
                  </a:moveTo>
                  <a:lnTo>
                    <a:pt x="907456" y="907456"/>
                  </a:lnTo>
                  <a:lnTo>
                    <a:pt x="0" y="907456"/>
                  </a:lnTo>
                  <a:lnTo>
                    <a:pt x="223405" y="684051"/>
                  </a:lnTo>
                  <a:lnTo>
                    <a:pt x="684051" y="684051"/>
                  </a:lnTo>
                  <a:lnTo>
                    <a:pt x="684051" y="22340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DF2021E-6B29-0539-2C52-06FD1FD26136}"/>
              </a:ext>
            </a:extLst>
          </p:cNvPr>
          <p:cNvGrpSpPr/>
          <p:nvPr/>
        </p:nvGrpSpPr>
        <p:grpSpPr>
          <a:xfrm>
            <a:off x="7971291" y="3494767"/>
            <a:ext cx="452822" cy="452822"/>
            <a:chOff x="5264669" y="3517756"/>
            <a:chExt cx="452822" cy="452822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203A15BC-B489-EE9A-2691-E302EAC354AA}"/>
                </a:ext>
              </a:extLst>
            </p:cNvPr>
            <p:cNvSpPr/>
            <p:nvPr/>
          </p:nvSpPr>
          <p:spPr>
            <a:xfrm>
              <a:off x="5264669" y="3517756"/>
              <a:ext cx="452822" cy="45282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FCED0A3-04A6-1770-8E20-DCEB7AD8D48B}"/>
                </a:ext>
              </a:extLst>
            </p:cNvPr>
            <p:cNvSpPr/>
            <p:nvPr/>
          </p:nvSpPr>
          <p:spPr>
            <a:xfrm rot="18900000">
              <a:off x="5335022" y="3632570"/>
              <a:ext cx="223197" cy="223197"/>
            </a:xfrm>
            <a:custGeom>
              <a:avLst/>
              <a:gdLst>
                <a:gd name="connsiteX0" fmla="*/ 907456 w 907456"/>
                <a:gd name="connsiteY0" fmla="*/ 0 h 907456"/>
                <a:gd name="connsiteX1" fmla="*/ 907456 w 907456"/>
                <a:gd name="connsiteY1" fmla="*/ 907456 h 907456"/>
                <a:gd name="connsiteX2" fmla="*/ 0 w 907456"/>
                <a:gd name="connsiteY2" fmla="*/ 907456 h 907456"/>
                <a:gd name="connsiteX3" fmla="*/ 223405 w 907456"/>
                <a:gd name="connsiteY3" fmla="*/ 684051 h 907456"/>
                <a:gd name="connsiteX4" fmla="*/ 684051 w 907456"/>
                <a:gd name="connsiteY4" fmla="*/ 684051 h 907456"/>
                <a:gd name="connsiteX5" fmla="*/ 684051 w 907456"/>
                <a:gd name="connsiteY5" fmla="*/ 223405 h 90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7456" h="907456">
                  <a:moveTo>
                    <a:pt x="907456" y="0"/>
                  </a:moveTo>
                  <a:lnTo>
                    <a:pt x="907456" y="907456"/>
                  </a:lnTo>
                  <a:lnTo>
                    <a:pt x="0" y="907456"/>
                  </a:lnTo>
                  <a:lnTo>
                    <a:pt x="223405" y="684051"/>
                  </a:lnTo>
                  <a:lnTo>
                    <a:pt x="684051" y="684051"/>
                  </a:lnTo>
                  <a:lnTo>
                    <a:pt x="684051" y="22340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19BE2C2-5E01-D4AD-B651-0169FCBEC8FA}"/>
              </a:ext>
            </a:extLst>
          </p:cNvPr>
          <p:cNvGrpSpPr/>
          <p:nvPr/>
        </p:nvGrpSpPr>
        <p:grpSpPr>
          <a:xfrm>
            <a:off x="3906947" y="3516331"/>
            <a:ext cx="455672" cy="455672"/>
            <a:chOff x="3619722" y="2369852"/>
            <a:chExt cx="285750" cy="285750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F7B64B9-756E-3DEA-8C57-E378AB1D0BF4}"/>
                </a:ext>
              </a:extLst>
            </p:cNvPr>
            <p:cNvSpPr/>
            <p:nvPr/>
          </p:nvSpPr>
          <p:spPr>
            <a:xfrm>
              <a:off x="3619722" y="2369852"/>
              <a:ext cx="285750" cy="85725"/>
            </a:xfrm>
            <a:custGeom>
              <a:avLst/>
              <a:gdLst>
                <a:gd name="connsiteX0" fmla="*/ 278606 w 285750"/>
                <a:gd name="connsiteY0" fmla="*/ 0 h 85725"/>
                <a:gd name="connsiteX1" fmla="*/ 7144 w 285750"/>
                <a:gd name="connsiteY1" fmla="*/ 0 h 85725"/>
                <a:gd name="connsiteX2" fmla="*/ 0 w 285750"/>
                <a:gd name="connsiteY2" fmla="*/ 7793 h 85725"/>
                <a:gd name="connsiteX3" fmla="*/ 0 w 285750"/>
                <a:gd name="connsiteY3" fmla="*/ 77932 h 85725"/>
                <a:gd name="connsiteX4" fmla="*/ 7144 w 285750"/>
                <a:gd name="connsiteY4" fmla="*/ 85725 h 85725"/>
                <a:gd name="connsiteX5" fmla="*/ 278606 w 285750"/>
                <a:gd name="connsiteY5" fmla="*/ 85725 h 85725"/>
                <a:gd name="connsiteX6" fmla="*/ 285750 w 285750"/>
                <a:gd name="connsiteY6" fmla="*/ 77932 h 85725"/>
                <a:gd name="connsiteX7" fmla="*/ 285750 w 285750"/>
                <a:gd name="connsiteY7" fmla="*/ 7793 h 85725"/>
                <a:gd name="connsiteX8" fmla="*/ 278606 w 285750"/>
                <a:gd name="connsiteY8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750" h="85725">
                  <a:moveTo>
                    <a:pt x="278606" y="0"/>
                  </a:moveTo>
                  <a:lnTo>
                    <a:pt x="7144" y="0"/>
                  </a:lnTo>
                  <a:cubicBezTo>
                    <a:pt x="3198" y="0"/>
                    <a:pt x="0" y="3489"/>
                    <a:pt x="0" y="7793"/>
                  </a:cubicBezTo>
                  <a:lnTo>
                    <a:pt x="0" y="77932"/>
                  </a:lnTo>
                  <a:cubicBezTo>
                    <a:pt x="0" y="82236"/>
                    <a:pt x="3198" y="85725"/>
                    <a:pt x="7144" y="85725"/>
                  </a:cubicBezTo>
                  <a:lnTo>
                    <a:pt x="278606" y="85725"/>
                  </a:lnTo>
                  <a:cubicBezTo>
                    <a:pt x="282552" y="85725"/>
                    <a:pt x="285750" y="82236"/>
                    <a:pt x="285750" y="77932"/>
                  </a:cubicBezTo>
                  <a:lnTo>
                    <a:pt x="285750" y="7793"/>
                  </a:lnTo>
                  <a:cubicBezTo>
                    <a:pt x="285750" y="3489"/>
                    <a:pt x="282552" y="0"/>
                    <a:pt x="278606" y="0"/>
                  </a:cubicBezTo>
                  <a:close/>
                </a:path>
              </a:pathLst>
            </a:custGeom>
            <a:noFill/>
            <a:ln w="28575" cap="flat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11CA96D-2753-9D9F-1E4F-59C30D2E3C5B}"/>
                </a:ext>
              </a:extLst>
            </p:cNvPr>
            <p:cNvSpPr/>
            <p:nvPr/>
          </p:nvSpPr>
          <p:spPr>
            <a:xfrm>
              <a:off x="3619722" y="2569877"/>
              <a:ext cx="285750" cy="85725"/>
            </a:xfrm>
            <a:custGeom>
              <a:avLst/>
              <a:gdLst>
                <a:gd name="connsiteX0" fmla="*/ 278606 w 285750"/>
                <a:gd name="connsiteY0" fmla="*/ 0 h 85725"/>
                <a:gd name="connsiteX1" fmla="*/ 7144 w 285750"/>
                <a:gd name="connsiteY1" fmla="*/ 0 h 85725"/>
                <a:gd name="connsiteX2" fmla="*/ 0 w 285750"/>
                <a:gd name="connsiteY2" fmla="*/ 7793 h 85725"/>
                <a:gd name="connsiteX3" fmla="*/ 0 w 285750"/>
                <a:gd name="connsiteY3" fmla="*/ 77932 h 85725"/>
                <a:gd name="connsiteX4" fmla="*/ 7144 w 285750"/>
                <a:gd name="connsiteY4" fmla="*/ 85725 h 85725"/>
                <a:gd name="connsiteX5" fmla="*/ 278606 w 285750"/>
                <a:gd name="connsiteY5" fmla="*/ 85725 h 85725"/>
                <a:gd name="connsiteX6" fmla="*/ 285750 w 285750"/>
                <a:gd name="connsiteY6" fmla="*/ 77932 h 85725"/>
                <a:gd name="connsiteX7" fmla="*/ 285750 w 285750"/>
                <a:gd name="connsiteY7" fmla="*/ 7793 h 85725"/>
                <a:gd name="connsiteX8" fmla="*/ 278606 w 285750"/>
                <a:gd name="connsiteY8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750" h="85725">
                  <a:moveTo>
                    <a:pt x="278606" y="0"/>
                  </a:moveTo>
                  <a:lnTo>
                    <a:pt x="7144" y="0"/>
                  </a:lnTo>
                  <a:cubicBezTo>
                    <a:pt x="3198" y="0"/>
                    <a:pt x="0" y="3489"/>
                    <a:pt x="0" y="7793"/>
                  </a:cubicBezTo>
                  <a:lnTo>
                    <a:pt x="0" y="77932"/>
                  </a:lnTo>
                  <a:cubicBezTo>
                    <a:pt x="0" y="82236"/>
                    <a:pt x="3198" y="85725"/>
                    <a:pt x="7144" y="85725"/>
                  </a:cubicBezTo>
                  <a:lnTo>
                    <a:pt x="278606" y="85725"/>
                  </a:lnTo>
                  <a:cubicBezTo>
                    <a:pt x="282552" y="85725"/>
                    <a:pt x="285750" y="82236"/>
                    <a:pt x="285750" y="77932"/>
                  </a:cubicBezTo>
                  <a:lnTo>
                    <a:pt x="285750" y="7793"/>
                  </a:lnTo>
                  <a:cubicBezTo>
                    <a:pt x="285750" y="3489"/>
                    <a:pt x="282552" y="0"/>
                    <a:pt x="278606" y="0"/>
                  </a:cubicBezTo>
                  <a:close/>
                </a:path>
              </a:pathLst>
            </a:custGeom>
            <a:noFill/>
            <a:ln w="28575" cap="flat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1D108C0-8A73-8F2B-FF91-C6A064F836EB}"/>
                </a:ext>
              </a:extLst>
            </p:cNvPr>
            <p:cNvSpPr/>
            <p:nvPr/>
          </p:nvSpPr>
          <p:spPr>
            <a:xfrm>
              <a:off x="3691159" y="2455577"/>
              <a:ext cx="142875" cy="114300"/>
            </a:xfrm>
            <a:custGeom>
              <a:avLst/>
              <a:gdLst>
                <a:gd name="connsiteX0" fmla="*/ 0 w 142875"/>
                <a:gd name="connsiteY0" fmla="*/ 0 h 114300"/>
                <a:gd name="connsiteX1" fmla="*/ 0 w 142875"/>
                <a:gd name="connsiteY1" fmla="*/ 57209 h 114300"/>
                <a:gd name="connsiteX2" fmla="*/ 142875 w 142875"/>
                <a:gd name="connsiteY2" fmla="*/ 57273 h 114300"/>
                <a:gd name="connsiteX3" fmla="*/ 142875 w 142875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14300">
                  <a:moveTo>
                    <a:pt x="0" y="0"/>
                  </a:moveTo>
                  <a:lnTo>
                    <a:pt x="0" y="57209"/>
                  </a:lnTo>
                  <a:lnTo>
                    <a:pt x="142875" y="57273"/>
                  </a:lnTo>
                  <a:lnTo>
                    <a:pt x="142875" y="114300"/>
                  </a:lnTo>
                </a:path>
              </a:pathLst>
            </a:custGeom>
            <a:noFill/>
            <a:ln w="28575" cap="rnd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535E0E7-9111-766B-9625-C3169953CC05}"/>
                </a:ext>
              </a:extLst>
            </p:cNvPr>
            <p:cNvSpPr/>
            <p:nvPr/>
          </p:nvSpPr>
          <p:spPr>
            <a:xfrm>
              <a:off x="3719734" y="2612739"/>
              <a:ext cx="85725" cy="7143"/>
            </a:xfrm>
            <a:custGeom>
              <a:avLst/>
              <a:gdLst>
                <a:gd name="connsiteX0" fmla="*/ 0 w 85725"/>
                <a:gd name="connsiteY0" fmla="*/ 0 h 7143"/>
                <a:gd name="connsiteX1" fmla="*/ 85725 w 85725"/>
                <a:gd name="connsiteY1" fmla="*/ 0 h 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725" h="7143">
                  <a:moveTo>
                    <a:pt x="0" y="0"/>
                  </a:moveTo>
                  <a:lnTo>
                    <a:pt x="85725" y="0"/>
                  </a:lnTo>
                </a:path>
              </a:pathLst>
            </a:custGeom>
            <a:noFill/>
            <a:ln w="28575" cap="rnd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97089FD-2433-6846-F7DE-AA78D5874D05}"/>
                </a:ext>
              </a:extLst>
            </p:cNvPr>
            <p:cNvSpPr/>
            <p:nvPr/>
          </p:nvSpPr>
          <p:spPr>
            <a:xfrm>
              <a:off x="3719734" y="2412714"/>
              <a:ext cx="85725" cy="7143"/>
            </a:xfrm>
            <a:custGeom>
              <a:avLst/>
              <a:gdLst>
                <a:gd name="connsiteX0" fmla="*/ 0 w 85725"/>
                <a:gd name="connsiteY0" fmla="*/ 0 h 7143"/>
                <a:gd name="connsiteX1" fmla="*/ 85725 w 85725"/>
                <a:gd name="connsiteY1" fmla="*/ 0 h 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725" h="7143">
                  <a:moveTo>
                    <a:pt x="0" y="0"/>
                  </a:moveTo>
                  <a:lnTo>
                    <a:pt x="85725" y="0"/>
                  </a:lnTo>
                </a:path>
              </a:pathLst>
            </a:custGeom>
            <a:noFill/>
            <a:ln w="28575" cap="rnd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725A72D8-7AC9-661A-9A8B-2C46E3AC8E9E}"/>
              </a:ext>
            </a:extLst>
          </p:cNvPr>
          <p:cNvGrpSpPr/>
          <p:nvPr/>
        </p:nvGrpSpPr>
        <p:grpSpPr>
          <a:xfrm>
            <a:off x="9329269" y="3516126"/>
            <a:ext cx="461366" cy="410104"/>
            <a:chOff x="4122652" y="2601165"/>
            <a:chExt cx="289321" cy="257175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D1C49DA-F843-44A2-2BC2-22FA2CBCCBF3}"/>
                </a:ext>
              </a:extLst>
            </p:cNvPr>
            <p:cNvSpPr/>
            <p:nvPr/>
          </p:nvSpPr>
          <p:spPr>
            <a:xfrm>
              <a:off x="4122652" y="2772615"/>
              <a:ext cx="289321" cy="85725"/>
            </a:xfrm>
            <a:custGeom>
              <a:avLst/>
              <a:gdLst>
                <a:gd name="connsiteX0" fmla="*/ 114300 w 289321"/>
                <a:gd name="connsiteY0" fmla="*/ 7144 h 85725"/>
                <a:gd name="connsiteX1" fmla="*/ 157163 w 289321"/>
                <a:gd name="connsiteY1" fmla="*/ 21431 h 85725"/>
                <a:gd name="connsiteX2" fmla="*/ 278606 w 289321"/>
                <a:gd name="connsiteY2" fmla="*/ 0 h 85725"/>
                <a:gd name="connsiteX3" fmla="*/ 278606 w 289321"/>
                <a:gd name="connsiteY3" fmla="*/ 28575 h 85725"/>
                <a:gd name="connsiteX4" fmla="*/ 171450 w 289321"/>
                <a:gd name="connsiteY4" fmla="*/ 85725 h 85725"/>
                <a:gd name="connsiteX5" fmla="*/ 71438 w 289321"/>
                <a:gd name="connsiteY5" fmla="*/ 64294 h 85725"/>
                <a:gd name="connsiteX6" fmla="*/ 0 w 289321"/>
                <a:gd name="connsiteY6" fmla="*/ 6429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321" h="85725">
                  <a:moveTo>
                    <a:pt x="114300" y="7144"/>
                  </a:moveTo>
                  <a:lnTo>
                    <a:pt x="157163" y="21431"/>
                  </a:lnTo>
                  <a:cubicBezTo>
                    <a:pt x="157163" y="21431"/>
                    <a:pt x="264319" y="0"/>
                    <a:pt x="278606" y="0"/>
                  </a:cubicBezTo>
                  <a:cubicBezTo>
                    <a:pt x="292894" y="0"/>
                    <a:pt x="292894" y="14288"/>
                    <a:pt x="278606" y="28575"/>
                  </a:cubicBezTo>
                  <a:cubicBezTo>
                    <a:pt x="264319" y="42863"/>
                    <a:pt x="214313" y="85725"/>
                    <a:pt x="171450" y="85725"/>
                  </a:cubicBezTo>
                  <a:cubicBezTo>
                    <a:pt x="128588" y="85725"/>
                    <a:pt x="100013" y="64294"/>
                    <a:pt x="71438" y="64294"/>
                  </a:cubicBezTo>
                  <a:cubicBezTo>
                    <a:pt x="42863" y="64294"/>
                    <a:pt x="0" y="64294"/>
                    <a:pt x="0" y="64294"/>
                  </a:cubicBezTo>
                </a:path>
              </a:pathLst>
            </a:custGeom>
            <a:noFill/>
            <a:ln w="28575" cap="rnd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BF393368-A1B2-4723-B841-9233A139FCE8}"/>
                </a:ext>
              </a:extLst>
            </p:cNvPr>
            <p:cNvSpPr/>
            <p:nvPr/>
          </p:nvSpPr>
          <p:spPr>
            <a:xfrm>
              <a:off x="4122652" y="2715465"/>
              <a:ext cx="180780" cy="78581"/>
            </a:xfrm>
            <a:custGeom>
              <a:avLst/>
              <a:gdLst>
                <a:gd name="connsiteX0" fmla="*/ 0 w 180780"/>
                <a:gd name="connsiteY0" fmla="*/ 35719 h 78581"/>
                <a:gd name="connsiteX1" fmla="*/ 71438 w 180780"/>
                <a:gd name="connsiteY1" fmla="*/ 0 h 78581"/>
                <a:gd name="connsiteX2" fmla="*/ 178594 w 180780"/>
                <a:gd name="connsiteY2" fmla="*/ 42863 h 78581"/>
                <a:gd name="connsiteX3" fmla="*/ 157163 w 180780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780" h="78581">
                  <a:moveTo>
                    <a:pt x="0" y="35719"/>
                  </a:moveTo>
                  <a:cubicBezTo>
                    <a:pt x="14288" y="21431"/>
                    <a:pt x="42863" y="0"/>
                    <a:pt x="71438" y="0"/>
                  </a:cubicBezTo>
                  <a:cubicBezTo>
                    <a:pt x="100013" y="0"/>
                    <a:pt x="167878" y="28575"/>
                    <a:pt x="178594" y="42863"/>
                  </a:cubicBezTo>
                  <a:cubicBezTo>
                    <a:pt x="189309" y="57150"/>
                    <a:pt x="157163" y="78581"/>
                    <a:pt x="157163" y="78581"/>
                  </a:cubicBezTo>
                </a:path>
              </a:pathLst>
            </a:custGeom>
            <a:noFill/>
            <a:ln w="28575" cap="rnd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5900DDEF-1378-B6D2-6B32-0805F7993D4B}"/>
                </a:ext>
              </a:extLst>
            </p:cNvPr>
            <p:cNvSpPr/>
            <p:nvPr/>
          </p:nvSpPr>
          <p:spPr>
            <a:xfrm>
              <a:off x="4208377" y="2601165"/>
              <a:ext cx="200025" cy="128587"/>
            </a:xfrm>
            <a:custGeom>
              <a:avLst/>
              <a:gdLst>
                <a:gd name="connsiteX0" fmla="*/ 0 w 200025"/>
                <a:gd name="connsiteY0" fmla="*/ 71438 h 128587"/>
                <a:gd name="connsiteX1" fmla="*/ 0 w 200025"/>
                <a:gd name="connsiteY1" fmla="*/ 14288 h 128587"/>
                <a:gd name="connsiteX2" fmla="*/ 14288 w 200025"/>
                <a:gd name="connsiteY2" fmla="*/ 0 h 128587"/>
                <a:gd name="connsiteX3" fmla="*/ 185738 w 200025"/>
                <a:gd name="connsiteY3" fmla="*/ 0 h 128587"/>
                <a:gd name="connsiteX4" fmla="*/ 200025 w 200025"/>
                <a:gd name="connsiteY4" fmla="*/ 14288 h 128587"/>
                <a:gd name="connsiteX5" fmla="*/ 200025 w 200025"/>
                <a:gd name="connsiteY5" fmla="*/ 128588 h 128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0025" h="128587">
                  <a:moveTo>
                    <a:pt x="0" y="71438"/>
                  </a:moveTo>
                  <a:lnTo>
                    <a:pt x="0" y="14288"/>
                  </a:lnTo>
                  <a:cubicBezTo>
                    <a:pt x="0" y="6397"/>
                    <a:pt x="6397" y="0"/>
                    <a:pt x="14288" y="0"/>
                  </a:cubicBezTo>
                  <a:lnTo>
                    <a:pt x="185738" y="0"/>
                  </a:lnTo>
                  <a:cubicBezTo>
                    <a:pt x="193628" y="0"/>
                    <a:pt x="200025" y="6397"/>
                    <a:pt x="200025" y="14288"/>
                  </a:cubicBezTo>
                  <a:lnTo>
                    <a:pt x="200025" y="128588"/>
                  </a:lnTo>
                </a:path>
              </a:pathLst>
            </a:custGeom>
            <a:noFill/>
            <a:ln w="28575" cap="rnd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69CF541C-F9B6-A76F-EA29-57872F85C0D4}"/>
                </a:ext>
              </a:extLst>
            </p:cNvPr>
            <p:cNvSpPr/>
            <p:nvPr/>
          </p:nvSpPr>
          <p:spPr>
            <a:xfrm>
              <a:off x="4272670" y="2601165"/>
              <a:ext cx="71437" cy="64293"/>
            </a:xfrm>
            <a:custGeom>
              <a:avLst/>
              <a:gdLst>
                <a:gd name="connsiteX0" fmla="*/ 0 w 71437"/>
                <a:gd name="connsiteY0" fmla="*/ 0 h 64293"/>
                <a:gd name="connsiteX1" fmla="*/ 71438 w 71437"/>
                <a:gd name="connsiteY1" fmla="*/ 0 h 64293"/>
                <a:gd name="connsiteX2" fmla="*/ 71438 w 71437"/>
                <a:gd name="connsiteY2" fmla="*/ 64294 h 64293"/>
                <a:gd name="connsiteX3" fmla="*/ 0 w 71437"/>
                <a:gd name="connsiteY3" fmla="*/ 64294 h 6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37" h="64293">
                  <a:moveTo>
                    <a:pt x="0" y="0"/>
                  </a:moveTo>
                  <a:lnTo>
                    <a:pt x="71438" y="0"/>
                  </a:lnTo>
                  <a:lnTo>
                    <a:pt x="71438" y="64294"/>
                  </a:lnTo>
                  <a:lnTo>
                    <a:pt x="0" y="64294"/>
                  </a:lnTo>
                  <a:close/>
                </a:path>
              </a:pathLst>
            </a:custGeom>
            <a:noFill/>
            <a:ln w="28575" cap="rnd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B6256115-F68E-7BF7-84BA-3274A9794903}"/>
              </a:ext>
            </a:extLst>
          </p:cNvPr>
          <p:cNvGrpSpPr/>
          <p:nvPr/>
        </p:nvGrpSpPr>
        <p:grpSpPr>
          <a:xfrm>
            <a:off x="6607888" y="3552576"/>
            <a:ext cx="478978" cy="383182"/>
            <a:chOff x="5245100" y="2851573"/>
            <a:chExt cx="285750" cy="228600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C9CED7A7-F9CA-E409-A9E5-6687D959CDA5}"/>
                </a:ext>
              </a:extLst>
            </p:cNvPr>
            <p:cNvSpPr/>
            <p:nvPr/>
          </p:nvSpPr>
          <p:spPr>
            <a:xfrm>
              <a:off x="5245100" y="2851573"/>
              <a:ext cx="285750" cy="228600"/>
            </a:xfrm>
            <a:custGeom>
              <a:avLst/>
              <a:gdLst>
                <a:gd name="connsiteX0" fmla="*/ 271463 w 285750"/>
                <a:gd name="connsiteY0" fmla="*/ 0 h 228600"/>
                <a:gd name="connsiteX1" fmla="*/ 285750 w 285750"/>
                <a:gd name="connsiteY1" fmla="*/ 0 h 228600"/>
                <a:gd name="connsiteX2" fmla="*/ 285750 w 285750"/>
                <a:gd name="connsiteY2" fmla="*/ 228600 h 228600"/>
                <a:gd name="connsiteX3" fmla="*/ 271463 w 285750"/>
                <a:gd name="connsiteY3" fmla="*/ 228600 h 228600"/>
                <a:gd name="connsiteX4" fmla="*/ 14288 w 285750"/>
                <a:gd name="connsiteY4" fmla="*/ 228600 h 228600"/>
                <a:gd name="connsiteX5" fmla="*/ 0 w 285750"/>
                <a:gd name="connsiteY5" fmla="*/ 228600 h 228600"/>
                <a:gd name="connsiteX6" fmla="*/ 0 w 285750"/>
                <a:gd name="connsiteY6" fmla="*/ 0 h 228600"/>
                <a:gd name="connsiteX7" fmla="*/ 14288 w 285750"/>
                <a:gd name="connsiteY7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750" h="228600">
                  <a:moveTo>
                    <a:pt x="271463" y="0"/>
                  </a:moveTo>
                  <a:cubicBezTo>
                    <a:pt x="279353" y="0"/>
                    <a:pt x="285750" y="0"/>
                    <a:pt x="285750" y="0"/>
                  </a:cubicBezTo>
                  <a:lnTo>
                    <a:pt x="285750" y="228600"/>
                  </a:lnTo>
                  <a:cubicBezTo>
                    <a:pt x="285750" y="228600"/>
                    <a:pt x="279353" y="228600"/>
                    <a:pt x="271463" y="228600"/>
                  </a:cubicBezTo>
                  <a:lnTo>
                    <a:pt x="14288" y="228600"/>
                  </a:lnTo>
                  <a:cubicBezTo>
                    <a:pt x="6397" y="228600"/>
                    <a:pt x="0" y="228600"/>
                    <a:pt x="0" y="228600"/>
                  </a:cubicBezTo>
                  <a:lnTo>
                    <a:pt x="0" y="0"/>
                  </a:lnTo>
                  <a:cubicBezTo>
                    <a:pt x="0" y="0"/>
                    <a:pt x="6397" y="0"/>
                    <a:pt x="14288" y="0"/>
                  </a:cubicBezTo>
                  <a:close/>
                </a:path>
              </a:pathLst>
            </a:custGeom>
            <a:noFill/>
            <a:ln w="28575" cap="flat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EA3DD86-41AE-9C92-E17B-DAC6F1FF532B}"/>
                </a:ext>
              </a:extLst>
            </p:cNvPr>
            <p:cNvSpPr/>
            <p:nvPr/>
          </p:nvSpPr>
          <p:spPr>
            <a:xfrm>
              <a:off x="5302250" y="2923010"/>
              <a:ext cx="50006" cy="85725"/>
            </a:xfrm>
            <a:custGeom>
              <a:avLst/>
              <a:gdLst>
                <a:gd name="connsiteX0" fmla="*/ 0 w 50006"/>
                <a:gd name="connsiteY0" fmla="*/ 0 h 85725"/>
                <a:gd name="connsiteX1" fmla="*/ 50006 w 50006"/>
                <a:gd name="connsiteY1" fmla="*/ 42863 h 85725"/>
                <a:gd name="connsiteX2" fmla="*/ 0 w 50006"/>
                <a:gd name="connsiteY2" fmla="*/ 8572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006" h="85725">
                  <a:moveTo>
                    <a:pt x="0" y="0"/>
                  </a:moveTo>
                  <a:lnTo>
                    <a:pt x="50006" y="42863"/>
                  </a:lnTo>
                  <a:lnTo>
                    <a:pt x="0" y="85725"/>
                  </a:lnTo>
                </a:path>
              </a:pathLst>
            </a:custGeom>
            <a:noFill/>
            <a:ln w="28575" cap="rnd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FD3A777-EB3B-3722-42E8-4BB2BEF48FD5}"/>
                </a:ext>
              </a:extLst>
            </p:cNvPr>
            <p:cNvSpPr/>
            <p:nvPr/>
          </p:nvSpPr>
          <p:spPr>
            <a:xfrm>
              <a:off x="5380831" y="3023023"/>
              <a:ext cx="92868" cy="7143"/>
            </a:xfrm>
            <a:custGeom>
              <a:avLst/>
              <a:gdLst>
                <a:gd name="connsiteX0" fmla="*/ 0 w 92868"/>
                <a:gd name="connsiteY0" fmla="*/ 0 h 7143"/>
                <a:gd name="connsiteX1" fmla="*/ 92869 w 92868"/>
                <a:gd name="connsiteY1" fmla="*/ 0 h 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8" h="7143">
                  <a:moveTo>
                    <a:pt x="0" y="0"/>
                  </a:moveTo>
                  <a:lnTo>
                    <a:pt x="92869" y="0"/>
                  </a:lnTo>
                </a:path>
              </a:pathLst>
            </a:custGeom>
            <a:noFill/>
            <a:ln w="28575" cap="rnd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id="{67DB9707-0028-6A84-89A7-974C01A03E19}"/>
              </a:ext>
            </a:extLst>
          </p:cNvPr>
          <p:cNvSpPr txBox="1"/>
          <p:nvPr/>
        </p:nvSpPr>
        <p:spPr>
          <a:xfrm>
            <a:off x="3744725" y="2947059"/>
            <a:ext cx="780113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rPr>
              <a:t>20XX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DF9FF8A4-F5B5-07C1-D562-C6F8EC193B4D}"/>
              </a:ext>
            </a:extLst>
          </p:cNvPr>
          <p:cNvSpPr txBox="1"/>
          <p:nvPr/>
        </p:nvSpPr>
        <p:spPr>
          <a:xfrm>
            <a:off x="9178438" y="2947059"/>
            <a:ext cx="780113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rPr>
              <a:t>20XX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7C9908F0-E996-B19E-DF94-A406E3882585}"/>
              </a:ext>
            </a:extLst>
          </p:cNvPr>
          <p:cNvSpPr txBox="1"/>
          <p:nvPr/>
        </p:nvSpPr>
        <p:spPr>
          <a:xfrm>
            <a:off x="6457320" y="4197811"/>
            <a:ext cx="780113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rPr>
              <a:t>20XX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C914AB7C-3EAB-C4D9-CAF4-8A03B337C1E1}"/>
              </a:ext>
            </a:extLst>
          </p:cNvPr>
          <p:cNvSpPr txBox="1"/>
          <p:nvPr/>
        </p:nvSpPr>
        <p:spPr>
          <a:xfrm>
            <a:off x="3351256" y="2047094"/>
            <a:ext cx="1567050" cy="5539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上一季度新增加技术服务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21BB675B-2926-D352-1A1B-9615CB8CDB1F}"/>
              </a:ext>
            </a:extLst>
          </p:cNvPr>
          <p:cNvSpPr txBox="1"/>
          <p:nvPr/>
        </p:nvSpPr>
        <p:spPr>
          <a:xfrm>
            <a:off x="8776427" y="2047094"/>
            <a:ext cx="1567050" cy="5539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下一季度新增产品第二代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A64AEF78-C8BE-F6C7-B7CE-B00AE1B530BF}"/>
              </a:ext>
            </a:extLst>
          </p:cNvPr>
          <p:cNvSpPr txBox="1"/>
          <p:nvPr/>
        </p:nvSpPr>
        <p:spPr>
          <a:xfrm>
            <a:off x="6063871" y="4852270"/>
            <a:ext cx="1567050" cy="5539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这一季度新增加产品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C5DA3C42-CB99-573A-3E59-5A552EB2DF4E}"/>
              </a:ext>
            </a:extLst>
          </p:cNvPr>
          <p:cNvSpPr txBox="1"/>
          <p:nvPr/>
        </p:nvSpPr>
        <p:spPr>
          <a:xfrm>
            <a:off x="571857" y="3534761"/>
            <a:ext cx="1223264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A015"/>
                    </a:gs>
                    <a:gs pos="100000">
                      <a:srgbClr val="DE2A00"/>
                    </a:gs>
                  </a:gsLst>
                  <a:lin ang="5400000" scaled="1"/>
                </a:gradFill>
                <a:effectLst/>
                <a:uLnTx/>
                <a:uFillTx/>
                <a:latin typeface="Arial"/>
                <a:ea typeface="等线"/>
                <a:cs typeface="+mn-cs"/>
              </a:rPr>
              <a:t>季度发展</a:t>
            </a:r>
          </a:p>
        </p:txBody>
      </p:sp>
    </p:spTree>
    <p:extLst>
      <p:ext uri="{BB962C8B-B14F-4D97-AF65-F5344CB8AC3E}">
        <p14:creationId xmlns:p14="http://schemas.microsoft.com/office/powerpoint/2010/main" val="5366813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  <a:alpha val="35000"/>
              </a:schemeClr>
            </a:gs>
            <a:gs pos="100000">
              <a:schemeClr val="accent2">
                <a:alpha val="2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 descr="图片包含 图示&#10;&#10;描述已自动生成">
            <a:extLst>
              <a:ext uri="{FF2B5EF4-FFF2-40B4-BE49-F238E27FC236}">
                <a16:creationId xmlns:a16="http://schemas.microsoft.com/office/drawing/2014/main" id="{9E91A121-30F6-302D-49AC-4885DDAFA0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41" y="3810350"/>
            <a:ext cx="12163918" cy="3047650"/>
          </a:xfrm>
          <a:custGeom>
            <a:avLst/>
            <a:gdLst>
              <a:gd name="connsiteX0" fmla="*/ 0 w 12163918"/>
              <a:gd name="connsiteY0" fmla="*/ 0 h 3047650"/>
              <a:gd name="connsiteX1" fmla="*/ 12163918 w 12163918"/>
              <a:gd name="connsiteY1" fmla="*/ 0 h 3047650"/>
              <a:gd name="connsiteX2" fmla="*/ 12163918 w 12163918"/>
              <a:gd name="connsiteY2" fmla="*/ 3047650 h 3047650"/>
              <a:gd name="connsiteX3" fmla="*/ 0 w 12163918"/>
              <a:gd name="connsiteY3" fmla="*/ 3047650 h 30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3918" h="3047650">
                <a:moveTo>
                  <a:pt x="0" y="0"/>
                </a:moveTo>
                <a:lnTo>
                  <a:pt x="12163918" y="0"/>
                </a:lnTo>
                <a:lnTo>
                  <a:pt x="12163918" y="3047650"/>
                </a:lnTo>
                <a:lnTo>
                  <a:pt x="0" y="3047650"/>
                </a:lnTo>
                <a:close/>
              </a:path>
            </a:pathLst>
          </a:custGeom>
        </p:spPr>
      </p:pic>
      <p:sp>
        <p:nvSpPr>
          <p:cNvPr id="3" name="L 形 2">
            <a:extLst>
              <a:ext uri="{FF2B5EF4-FFF2-40B4-BE49-F238E27FC236}">
                <a16:creationId xmlns:a16="http://schemas.microsoft.com/office/drawing/2014/main" id="{6ACAA337-2BB4-E3AC-F33A-559D67CDFFE1}"/>
              </a:ext>
            </a:extLst>
          </p:cNvPr>
          <p:cNvSpPr/>
          <p:nvPr/>
        </p:nvSpPr>
        <p:spPr>
          <a:xfrm rot="13500000">
            <a:off x="10719491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L 形 3">
            <a:extLst>
              <a:ext uri="{FF2B5EF4-FFF2-40B4-BE49-F238E27FC236}">
                <a16:creationId xmlns:a16="http://schemas.microsoft.com/office/drawing/2014/main" id="{5612E43C-4873-292F-14F4-22885AD351CC}"/>
              </a:ext>
            </a:extLst>
          </p:cNvPr>
          <p:cNvSpPr/>
          <p:nvPr/>
        </p:nvSpPr>
        <p:spPr>
          <a:xfrm rot="13500000">
            <a:off x="10897292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E8229A-B117-CFDE-FDFA-4FADF868ABF8}"/>
              </a:ext>
            </a:extLst>
          </p:cNvPr>
          <p:cNvSpPr txBox="1"/>
          <p:nvPr/>
        </p:nvSpPr>
        <p:spPr>
          <a:xfrm>
            <a:off x="11185893" y="438923"/>
            <a:ext cx="609867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20XX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F5490FD-70CE-A82F-FCB0-5D10A55FB474}"/>
              </a:ext>
            </a:extLst>
          </p:cNvPr>
          <p:cNvGrpSpPr/>
          <p:nvPr/>
        </p:nvGrpSpPr>
        <p:grpSpPr>
          <a:xfrm>
            <a:off x="451379" y="459825"/>
            <a:ext cx="303478" cy="235194"/>
            <a:chOff x="462755" y="507603"/>
            <a:chExt cx="198437" cy="153788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332014A-4A6E-70BA-CA39-FB14F3C931B5}"/>
                </a:ext>
              </a:extLst>
            </p:cNvPr>
            <p:cNvSpPr/>
            <p:nvPr/>
          </p:nvSpPr>
          <p:spPr>
            <a:xfrm>
              <a:off x="527247" y="507603"/>
              <a:ext cx="133945" cy="148828"/>
            </a:xfrm>
            <a:custGeom>
              <a:avLst/>
              <a:gdLst>
                <a:gd name="connsiteX0" fmla="*/ 0 w 133945"/>
                <a:gd name="connsiteY0" fmla="*/ 0 h 148828"/>
                <a:gd name="connsiteX1" fmla="*/ 133945 w 133945"/>
                <a:gd name="connsiteY1" fmla="*/ 49609 h 148828"/>
                <a:gd name="connsiteX2" fmla="*/ 133945 w 133945"/>
                <a:gd name="connsiteY2" fmla="*/ 148828 h 148828"/>
                <a:gd name="connsiteX3" fmla="*/ 0 w 133945"/>
                <a:gd name="connsiteY3" fmla="*/ 148828 h 148828"/>
                <a:gd name="connsiteX4" fmla="*/ 0 w 133945"/>
                <a:gd name="connsiteY4" fmla="*/ 0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945" h="148828">
                  <a:moveTo>
                    <a:pt x="0" y="0"/>
                  </a:moveTo>
                  <a:lnTo>
                    <a:pt x="133945" y="49609"/>
                  </a:lnTo>
                  <a:lnTo>
                    <a:pt x="133945" y="148828"/>
                  </a:lnTo>
                  <a:lnTo>
                    <a:pt x="0" y="1488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83D9F1D-D40E-3EC6-5012-9D9F6B302401}"/>
                </a:ext>
              </a:extLst>
            </p:cNvPr>
            <p:cNvSpPr/>
            <p:nvPr/>
          </p:nvSpPr>
          <p:spPr>
            <a:xfrm>
              <a:off x="462755" y="507603"/>
              <a:ext cx="64492" cy="148828"/>
            </a:xfrm>
            <a:custGeom>
              <a:avLst/>
              <a:gdLst>
                <a:gd name="connsiteX0" fmla="*/ 64492 w 64492"/>
                <a:gd name="connsiteY0" fmla="*/ 0 h 148828"/>
                <a:gd name="connsiteX1" fmla="*/ 0 w 64492"/>
                <a:gd name="connsiteY1" fmla="*/ 49609 h 148828"/>
                <a:gd name="connsiteX2" fmla="*/ 0 w 64492"/>
                <a:gd name="connsiteY2" fmla="*/ 148828 h 148828"/>
                <a:gd name="connsiteX3" fmla="*/ 64492 w 64492"/>
                <a:gd name="connsiteY3" fmla="*/ 148828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92" h="148828">
                  <a:moveTo>
                    <a:pt x="64492" y="0"/>
                  </a:moveTo>
                  <a:lnTo>
                    <a:pt x="0" y="49609"/>
                  </a:lnTo>
                  <a:lnTo>
                    <a:pt x="0" y="148828"/>
                  </a:lnTo>
                  <a:lnTo>
                    <a:pt x="64492" y="148828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6AA5668-492D-69EE-CF13-9A93DAFAAB44}"/>
                </a:ext>
              </a:extLst>
            </p:cNvPr>
            <p:cNvSpPr/>
            <p:nvPr/>
          </p:nvSpPr>
          <p:spPr>
            <a:xfrm>
              <a:off x="571896" y="582017"/>
              <a:ext cx="44648" cy="74414"/>
            </a:xfrm>
            <a:custGeom>
              <a:avLst/>
              <a:gdLst>
                <a:gd name="connsiteX0" fmla="*/ 44648 w 44648"/>
                <a:gd name="connsiteY0" fmla="*/ 74414 h 74414"/>
                <a:gd name="connsiteX1" fmla="*/ 44648 w 44648"/>
                <a:gd name="connsiteY1" fmla="*/ 14883 h 74414"/>
                <a:gd name="connsiteX2" fmla="*/ 0 w 44648"/>
                <a:gd name="connsiteY2" fmla="*/ 0 h 74414"/>
                <a:gd name="connsiteX3" fmla="*/ 0 w 44648"/>
                <a:gd name="connsiteY3" fmla="*/ 74414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648" h="74414">
                  <a:moveTo>
                    <a:pt x="44648" y="74414"/>
                  </a:moveTo>
                  <a:lnTo>
                    <a:pt x="44648" y="14883"/>
                  </a:lnTo>
                  <a:lnTo>
                    <a:pt x="0" y="0"/>
                  </a:lnTo>
                  <a:lnTo>
                    <a:pt x="0" y="74414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19BDD78-7F91-2B21-8237-CFF8F2E7E31C}"/>
                </a:ext>
              </a:extLst>
            </p:cNvPr>
            <p:cNvSpPr/>
            <p:nvPr/>
          </p:nvSpPr>
          <p:spPr>
            <a:xfrm>
              <a:off x="527247" y="656431"/>
              <a:ext cx="133945" cy="4960"/>
            </a:xfrm>
            <a:custGeom>
              <a:avLst/>
              <a:gdLst>
                <a:gd name="connsiteX0" fmla="*/ 133945 w 133945"/>
                <a:gd name="connsiteY0" fmla="*/ 0 h 4960"/>
                <a:gd name="connsiteX1" fmla="*/ 0 w 133945"/>
                <a:gd name="connsiteY1" fmla="*/ 0 h 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945" h="4960">
                  <a:moveTo>
                    <a:pt x="133945" y="0"/>
                  </a:moveTo>
                  <a:lnTo>
                    <a:pt x="0" y="0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0BD0FBCF-FED1-19CA-D762-3B3ABB8245BB}"/>
              </a:ext>
            </a:extLst>
          </p:cNvPr>
          <p:cNvSpPr txBox="1"/>
          <p:nvPr/>
        </p:nvSpPr>
        <p:spPr>
          <a:xfrm>
            <a:off x="961128" y="469700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51000">
                      <a:schemeClr val="accent1"/>
                    </a:gs>
                    <a:gs pos="98000">
                      <a:schemeClr val="accent2"/>
                    </a:gs>
                  </a:gsLst>
                  <a:lin ang="0" scaled="0"/>
                </a:gradFill>
                <a:cs typeface="+mn-ea"/>
                <a:sym typeface="+mn-lt"/>
              </a:rPr>
              <a:t>名称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A51E50B-5E0E-17AA-798A-01AF9D284035}"/>
              </a:ext>
            </a:extLst>
          </p:cNvPr>
          <p:cNvGrpSpPr/>
          <p:nvPr/>
        </p:nvGrpSpPr>
        <p:grpSpPr>
          <a:xfrm>
            <a:off x="4378770" y="1963479"/>
            <a:ext cx="3434460" cy="2931042"/>
            <a:chOff x="4378770" y="1963479"/>
            <a:chExt cx="3434460" cy="2931042"/>
          </a:xfrm>
        </p:grpSpPr>
        <p:sp>
          <p:nvSpPr>
            <p:cNvPr id="24" name="菱形 23">
              <a:extLst>
                <a:ext uri="{FF2B5EF4-FFF2-40B4-BE49-F238E27FC236}">
                  <a16:creationId xmlns:a16="http://schemas.microsoft.com/office/drawing/2014/main" id="{61B2348B-F4C1-7EBF-4A10-9CA3E21EC361}"/>
                </a:ext>
              </a:extLst>
            </p:cNvPr>
            <p:cNvSpPr/>
            <p:nvPr/>
          </p:nvSpPr>
          <p:spPr>
            <a:xfrm>
              <a:off x="4378770" y="1963479"/>
              <a:ext cx="2931042" cy="2931042"/>
            </a:xfrm>
            <a:prstGeom prst="diamond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菱形 22">
              <a:extLst>
                <a:ext uri="{FF2B5EF4-FFF2-40B4-BE49-F238E27FC236}">
                  <a16:creationId xmlns:a16="http://schemas.microsoft.com/office/drawing/2014/main" id="{6E6D0E3A-39E0-ED28-EAE1-5F030C4A1A43}"/>
                </a:ext>
              </a:extLst>
            </p:cNvPr>
            <p:cNvSpPr/>
            <p:nvPr/>
          </p:nvSpPr>
          <p:spPr>
            <a:xfrm>
              <a:off x="4882188" y="1963479"/>
              <a:ext cx="2931042" cy="2931042"/>
            </a:xfrm>
            <a:prstGeom prst="diamond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id="{F3FAE69B-6E5B-5480-3F81-474CA757FD5C}"/>
                </a:ext>
              </a:extLst>
            </p:cNvPr>
            <p:cNvSpPr/>
            <p:nvPr/>
          </p:nvSpPr>
          <p:spPr>
            <a:xfrm>
              <a:off x="4630479" y="1963479"/>
              <a:ext cx="2931042" cy="2931042"/>
            </a:xfrm>
            <a:prstGeom prst="diamond">
              <a:avLst/>
            </a:prstGeom>
            <a:gradFill flip="none" rotWithShape="1">
              <a:gsLst>
                <a:gs pos="0">
                  <a:schemeClr val="accent1"/>
                </a:gs>
                <a:gs pos="98000">
                  <a:schemeClr val="accent2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266700" dist="38100" dir="5400000" algn="t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5CD33DE3-70D5-EBE2-CB1F-8FF1172FAF46}"/>
              </a:ext>
            </a:extLst>
          </p:cNvPr>
          <p:cNvSpPr txBox="1"/>
          <p:nvPr/>
        </p:nvSpPr>
        <p:spPr>
          <a:xfrm>
            <a:off x="5377855" y="321355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产品上线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5CCFD87-BCDE-DC9A-26A1-C42A76E9E650}"/>
              </a:ext>
            </a:extLst>
          </p:cNvPr>
          <p:cNvGrpSpPr/>
          <p:nvPr/>
        </p:nvGrpSpPr>
        <p:grpSpPr>
          <a:xfrm>
            <a:off x="8888070" y="2328333"/>
            <a:ext cx="2579420" cy="2201334"/>
            <a:chOff x="4378770" y="1963479"/>
            <a:chExt cx="3434460" cy="2931042"/>
          </a:xfrm>
        </p:grpSpPr>
        <p:sp>
          <p:nvSpPr>
            <p:cNvPr id="31" name="菱形 30">
              <a:extLst>
                <a:ext uri="{FF2B5EF4-FFF2-40B4-BE49-F238E27FC236}">
                  <a16:creationId xmlns:a16="http://schemas.microsoft.com/office/drawing/2014/main" id="{AC3324F0-3C6B-4400-3226-CE93D2343236}"/>
                </a:ext>
              </a:extLst>
            </p:cNvPr>
            <p:cNvSpPr/>
            <p:nvPr/>
          </p:nvSpPr>
          <p:spPr>
            <a:xfrm>
              <a:off x="4378770" y="1963479"/>
              <a:ext cx="2931042" cy="2931042"/>
            </a:xfrm>
            <a:prstGeom prst="diamond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菱形 31">
              <a:extLst>
                <a:ext uri="{FF2B5EF4-FFF2-40B4-BE49-F238E27FC236}">
                  <a16:creationId xmlns:a16="http://schemas.microsoft.com/office/drawing/2014/main" id="{3201F06D-A474-981A-070D-80AE11F77FB2}"/>
                </a:ext>
              </a:extLst>
            </p:cNvPr>
            <p:cNvSpPr/>
            <p:nvPr/>
          </p:nvSpPr>
          <p:spPr>
            <a:xfrm>
              <a:off x="4882188" y="1963479"/>
              <a:ext cx="2931042" cy="2931042"/>
            </a:xfrm>
            <a:prstGeom prst="diamond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菱形 32">
              <a:extLst>
                <a:ext uri="{FF2B5EF4-FFF2-40B4-BE49-F238E27FC236}">
                  <a16:creationId xmlns:a16="http://schemas.microsoft.com/office/drawing/2014/main" id="{358AEA83-9C18-886A-4BDF-5FFB6DAAC8FD}"/>
                </a:ext>
              </a:extLst>
            </p:cNvPr>
            <p:cNvSpPr/>
            <p:nvPr/>
          </p:nvSpPr>
          <p:spPr>
            <a:xfrm>
              <a:off x="4630479" y="1963479"/>
              <a:ext cx="2931042" cy="2931042"/>
            </a:xfrm>
            <a:prstGeom prst="diamond">
              <a:avLst/>
            </a:prstGeom>
            <a:gradFill flip="none" rotWithShape="1">
              <a:gsLst>
                <a:gs pos="0">
                  <a:schemeClr val="accent1"/>
                </a:gs>
                <a:gs pos="98000">
                  <a:schemeClr val="accent2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266700" dist="38100" dir="5400000" algn="t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86E6DB7-8BCB-7905-EF2D-2A2B69D2DE26}"/>
              </a:ext>
            </a:extLst>
          </p:cNvPr>
          <p:cNvGrpSpPr/>
          <p:nvPr/>
        </p:nvGrpSpPr>
        <p:grpSpPr>
          <a:xfrm>
            <a:off x="929323" y="2328333"/>
            <a:ext cx="2579420" cy="2201334"/>
            <a:chOff x="4378770" y="1963479"/>
            <a:chExt cx="3434460" cy="2931042"/>
          </a:xfrm>
        </p:grpSpPr>
        <p:sp>
          <p:nvSpPr>
            <p:cNvPr id="39" name="菱形 38">
              <a:extLst>
                <a:ext uri="{FF2B5EF4-FFF2-40B4-BE49-F238E27FC236}">
                  <a16:creationId xmlns:a16="http://schemas.microsoft.com/office/drawing/2014/main" id="{45A7EC35-BAA9-6975-BAAB-7D38C33D8F1D}"/>
                </a:ext>
              </a:extLst>
            </p:cNvPr>
            <p:cNvSpPr/>
            <p:nvPr/>
          </p:nvSpPr>
          <p:spPr>
            <a:xfrm>
              <a:off x="4378770" y="1963479"/>
              <a:ext cx="2931042" cy="2931042"/>
            </a:xfrm>
            <a:prstGeom prst="diamond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菱形 39">
              <a:extLst>
                <a:ext uri="{FF2B5EF4-FFF2-40B4-BE49-F238E27FC236}">
                  <a16:creationId xmlns:a16="http://schemas.microsoft.com/office/drawing/2014/main" id="{D9F00E67-2244-1AF2-79E7-C9DFC6D49B97}"/>
                </a:ext>
              </a:extLst>
            </p:cNvPr>
            <p:cNvSpPr/>
            <p:nvPr/>
          </p:nvSpPr>
          <p:spPr>
            <a:xfrm>
              <a:off x="4882188" y="1963479"/>
              <a:ext cx="2931042" cy="2931042"/>
            </a:xfrm>
            <a:prstGeom prst="diamond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菱形 40">
              <a:extLst>
                <a:ext uri="{FF2B5EF4-FFF2-40B4-BE49-F238E27FC236}">
                  <a16:creationId xmlns:a16="http://schemas.microsoft.com/office/drawing/2014/main" id="{950BED94-CF18-2C91-DC00-5E2F5827F74E}"/>
                </a:ext>
              </a:extLst>
            </p:cNvPr>
            <p:cNvSpPr/>
            <p:nvPr/>
          </p:nvSpPr>
          <p:spPr>
            <a:xfrm>
              <a:off x="4630479" y="1963479"/>
              <a:ext cx="2931042" cy="2931042"/>
            </a:xfrm>
            <a:prstGeom prst="diamond">
              <a:avLst/>
            </a:prstGeom>
            <a:gradFill flip="none" rotWithShape="1">
              <a:gsLst>
                <a:gs pos="0">
                  <a:schemeClr val="accent1"/>
                </a:gs>
                <a:gs pos="98000">
                  <a:schemeClr val="accent2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266700" dist="38100" dir="5400000" algn="t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BA9CF113-6A89-EE9A-369C-0904A6FBDB77}"/>
              </a:ext>
            </a:extLst>
          </p:cNvPr>
          <p:cNvSpPr txBox="1"/>
          <p:nvPr/>
        </p:nvSpPr>
        <p:spPr>
          <a:xfrm>
            <a:off x="1603480" y="3244334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技术开发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1B1076B-8BF0-EB51-0CE7-C6A026F49871}"/>
              </a:ext>
            </a:extLst>
          </p:cNvPr>
          <p:cNvSpPr txBox="1"/>
          <p:nvPr/>
        </p:nvSpPr>
        <p:spPr>
          <a:xfrm>
            <a:off x="9562227" y="3244334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客服服务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9A02A54-8DB2-B329-42D7-D39F6B7CEB79}"/>
              </a:ext>
            </a:extLst>
          </p:cNvPr>
          <p:cNvSpPr txBox="1"/>
          <p:nvPr/>
        </p:nvSpPr>
        <p:spPr>
          <a:xfrm>
            <a:off x="3604132" y="573629"/>
            <a:ext cx="4983737" cy="101566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altLang="zh-CN" sz="8000" b="1" spc="300" dirty="0">
                <a:ln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2">
                          <a:alpha val="50000"/>
                        </a:schemeClr>
                      </a:gs>
                    </a:gsLst>
                    <a:lin ang="16200000" scaled="0"/>
                  </a:gradFill>
                </a:ln>
                <a:noFill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+mn-lt"/>
              </a:rPr>
              <a:t>PLANNING</a:t>
            </a:r>
            <a:endParaRPr lang="zh-CN" altLang="en-US" sz="8000" b="1" spc="300" dirty="0"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2">
                        <a:alpha val="50000"/>
                      </a:schemeClr>
                    </a:gs>
                  </a:gsLst>
                  <a:lin ang="16200000" scaled="0"/>
                </a:gradFill>
              </a:ln>
              <a:noFill/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14DDA28-5ED2-78E6-A241-EDFC3C23D8D5}"/>
              </a:ext>
            </a:extLst>
          </p:cNvPr>
          <p:cNvGrpSpPr/>
          <p:nvPr/>
        </p:nvGrpSpPr>
        <p:grpSpPr>
          <a:xfrm>
            <a:off x="5735906" y="5018153"/>
            <a:ext cx="720186" cy="355464"/>
            <a:chOff x="5735906" y="5018153"/>
            <a:chExt cx="720186" cy="355464"/>
          </a:xfrm>
        </p:grpSpPr>
        <p:sp>
          <p:nvSpPr>
            <p:cNvPr id="42" name="等腰三角形 41">
              <a:extLst>
                <a:ext uri="{FF2B5EF4-FFF2-40B4-BE49-F238E27FC236}">
                  <a16:creationId xmlns:a16="http://schemas.microsoft.com/office/drawing/2014/main" id="{B558A23C-06D2-9E36-A3FE-3E1D4E100FFE}"/>
                </a:ext>
              </a:extLst>
            </p:cNvPr>
            <p:cNvSpPr/>
            <p:nvPr/>
          </p:nvSpPr>
          <p:spPr>
            <a:xfrm rot="10800000">
              <a:off x="5842180" y="5018153"/>
              <a:ext cx="507639" cy="250555"/>
            </a:xfrm>
            <a:prstGeom prst="triangl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等腰三角形 43">
              <a:extLst>
                <a:ext uri="{FF2B5EF4-FFF2-40B4-BE49-F238E27FC236}">
                  <a16:creationId xmlns:a16="http://schemas.microsoft.com/office/drawing/2014/main" id="{BEB9E162-95E6-F061-8912-BAE1D6550D74}"/>
                </a:ext>
              </a:extLst>
            </p:cNvPr>
            <p:cNvSpPr/>
            <p:nvPr/>
          </p:nvSpPr>
          <p:spPr>
            <a:xfrm rot="10800000">
              <a:off x="5735906" y="5018153"/>
              <a:ext cx="720186" cy="355464"/>
            </a:xfrm>
            <a:prstGeom prst="triangl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19C71071-919A-A62E-0C48-897F9935B736}"/>
              </a:ext>
            </a:extLst>
          </p:cNvPr>
          <p:cNvSpPr txBox="1"/>
          <p:nvPr/>
        </p:nvSpPr>
        <p:spPr>
          <a:xfrm>
            <a:off x="5036128" y="5497250"/>
            <a:ext cx="2119745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pc="120" dirty="0">
                <a:cs typeface="+mn-ea"/>
                <a:sym typeface="+mn-lt"/>
              </a:rPr>
              <a:t>最终产品隆重上市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A8F0381-5CF3-2A81-D1A2-1F54A31B5324}"/>
              </a:ext>
            </a:extLst>
          </p:cNvPr>
          <p:cNvGrpSpPr/>
          <p:nvPr/>
        </p:nvGrpSpPr>
        <p:grpSpPr>
          <a:xfrm rot="10800000">
            <a:off x="9985875" y="2103967"/>
            <a:ext cx="383810" cy="189438"/>
            <a:chOff x="5735906" y="5018153"/>
            <a:chExt cx="720186" cy="355464"/>
          </a:xfrm>
        </p:grpSpPr>
        <p:sp>
          <p:nvSpPr>
            <p:cNvPr id="48" name="等腰三角形 47">
              <a:extLst>
                <a:ext uri="{FF2B5EF4-FFF2-40B4-BE49-F238E27FC236}">
                  <a16:creationId xmlns:a16="http://schemas.microsoft.com/office/drawing/2014/main" id="{8AA0B845-FF88-280D-0F53-976E50DD3443}"/>
                </a:ext>
              </a:extLst>
            </p:cNvPr>
            <p:cNvSpPr/>
            <p:nvPr/>
          </p:nvSpPr>
          <p:spPr>
            <a:xfrm rot="10800000">
              <a:off x="5842180" y="5018153"/>
              <a:ext cx="507639" cy="250555"/>
            </a:xfrm>
            <a:prstGeom prst="triangl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等腰三角形 48">
              <a:extLst>
                <a:ext uri="{FF2B5EF4-FFF2-40B4-BE49-F238E27FC236}">
                  <a16:creationId xmlns:a16="http://schemas.microsoft.com/office/drawing/2014/main" id="{0F544F64-30F7-BDD6-C460-E4C932C4C719}"/>
                </a:ext>
              </a:extLst>
            </p:cNvPr>
            <p:cNvSpPr/>
            <p:nvPr/>
          </p:nvSpPr>
          <p:spPr>
            <a:xfrm rot="10800000">
              <a:off x="5735906" y="5018153"/>
              <a:ext cx="720186" cy="355464"/>
            </a:xfrm>
            <a:prstGeom prst="triangl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0DCD51D-EEF1-8CB6-C66F-50CC83783E4D}"/>
              </a:ext>
            </a:extLst>
          </p:cNvPr>
          <p:cNvGrpSpPr/>
          <p:nvPr/>
        </p:nvGrpSpPr>
        <p:grpSpPr>
          <a:xfrm rot="10800000">
            <a:off x="2027128" y="2103967"/>
            <a:ext cx="383810" cy="189438"/>
            <a:chOff x="5735906" y="5018153"/>
            <a:chExt cx="720186" cy="355464"/>
          </a:xfrm>
        </p:grpSpPr>
        <p:sp>
          <p:nvSpPr>
            <p:cNvPr id="51" name="等腰三角形 50">
              <a:extLst>
                <a:ext uri="{FF2B5EF4-FFF2-40B4-BE49-F238E27FC236}">
                  <a16:creationId xmlns:a16="http://schemas.microsoft.com/office/drawing/2014/main" id="{354DAE56-D217-E67D-2C75-94A7899F0536}"/>
                </a:ext>
              </a:extLst>
            </p:cNvPr>
            <p:cNvSpPr/>
            <p:nvPr/>
          </p:nvSpPr>
          <p:spPr>
            <a:xfrm rot="10800000">
              <a:off x="5842180" y="5018153"/>
              <a:ext cx="507639" cy="250555"/>
            </a:xfrm>
            <a:prstGeom prst="triangl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等腰三角形 51">
              <a:extLst>
                <a:ext uri="{FF2B5EF4-FFF2-40B4-BE49-F238E27FC236}">
                  <a16:creationId xmlns:a16="http://schemas.microsoft.com/office/drawing/2014/main" id="{36D71038-6A9F-5242-3D19-6166F0A2A139}"/>
                </a:ext>
              </a:extLst>
            </p:cNvPr>
            <p:cNvSpPr/>
            <p:nvPr/>
          </p:nvSpPr>
          <p:spPr>
            <a:xfrm rot="10800000">
              <a:off x="5735906" y="5018153"/>
              <a:ext cx="720186" cy="355464"/>
            </a:xfrm>
            <a:prstGeom prst="triangl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E1072BDF-1606-0C2E-3E84-C9A8D6A4894D}"/>
              </a:ext>
            </a:extLst>
          </p:cNvPr>
          <p:cNvSpPr txBox="1"/>
          <p:nvPr/>
        </p:nvSpPr>
        <p:spPr>
          <a:xfrm>
            <a:off x="9127912" y="1735220"/>
            <a:ext cx="2099733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pc="120" dirty="0">
                <a:cs typeface="+mn-ea"/>
                <a:sym typeface="+mn-lt"/>
              </a:rPr>
              <a:t>新增多种客服服务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B947A557-E894-02B4-8A9B-028E949FB8F3}"/>
              </a:ext>
            </a:extLst>
          </p:cNvPr>
          <p:cNvSpPr txBox="1"/>
          <p:nvPr/>
        </p:nvSpPr>
        <p:spPr>
          <a:xfrm>
            <a:off x="1169165" y="1735220"/>
            <a:ext cx="2099733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pc="120" dirty="0">
                <a:cs typeface="+mn-ea"/>
                <a:sym typeface="+mn-lt"/>
              </a:rPr>
              <a:t>新增最新技术服务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F2ACA15-D668-EF01-C0DE-4731026D3056}"/>
              </a:ext>
            </a:extLst>
          </p:cNvPr>
          <p:cNvGrpSpPr/>
          <p:nvPr/>
        </p:nvGrpSpPr>
        <p:grpSpPr>
          <a:xfrm rot="17100000">
            <a:off x="8179763" y="1673542"/>
            <a:ext cx="808465" cy="808465"/>
            <a:chOff x="8335091" y="1238262"/>
            <a:chExt cx="697532" cy="697532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40BEAC5-153D-75E6-C26E-969CE7C86257}"/>
                </a:ext>
              </a:extLst>
            </p:cNvPr>
            <p:cNvSpPr/>
            <p:nvPr/>
          </p:nvSpPr>
          <p:spPr>
            <a:xfrm>
              <a:off x="8335091" y="1238262"/>
              <a:ext cx="697532" cy="69753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98000">
                  <a:schemeClr val="accent2">
                    <a:alpha val="8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152400"/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C0D82DAD-B953-DF55-B3B1-34D5CF5CDB1E}"/>
                </a:ext>
              </a:extLst>
            </p:cNvPr>
            <p:cNvSpPr/>
            <p:nvPr/>
          </p:nvSpPr>
          <p:spPr>
            <a:xfrm>
              <a:off x="8455276" y="1344930"/>
              <a:ext cx="447266" cy="44726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8000">
                  <a:schemeClr val="accent2"/>
                </a:gs>
              </a:gsLst>
              <a:lin ang="162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DBA81081-07C4-51F3-86A3-26EBC821E18D}"/>
              </a:ext>
            </a:extLst>
          </p:cNvPr>
          <p:cNvGrpSpPr/>
          <p:nvPr/>
        </p:nvGrpSpPr>
        <p:grpSpPr>
          <a:xfrm rot="17100000">
            <a:off x="596005" y="4294836"/>
            <a:ext cx="541306" cy="541306"/>
            <a:chOff x="8335091" y="1238262"/>
            <a:chExt cx="697532" cy="697532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CC734C5B-A952-7ED5-3638-CC58EB1BB358}"/>
                </a:ext>
              </a:extLst>
            </p:cNvPr>
            <p:cNvSpPr/>
            <p:nvPr/>
          </p:nvSpPr>
          <p:spPr>
            <a:xfrm>
              <a:off x="8335091" y="1238262"/>
              <a:ext cx="697532" cy="69753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98000">
                  <a:schemeClr val="accent2">
                    <a:alpha val="8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152400"/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CC0C9BB9-9AFE-5F17-D6BB-34A421374898}"/>
                </a:ext>
              </a:extLst>
            </p:cNvPr>
            <p:cNvSpPr/>
            <p:nvPr/>
          </p:nvSpPr>
          <p:spPr>
            <a:xfrm>
              <a:off x="8455276" y="1344930"/>
              <a:ext cx="447266" cy="44726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8000">
                  <a:schemeClr val="accent2"/>
                </a:gs>
              </a:gsLst>
              <a:lin ang="162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12C04715-A6C9-8D92-D94D-AE0BDA19F993}"/>
              </a:ext>
            </a:extLst>
          </p:cNvPr>
          <p:cNvSpPr/>
          <p:nvPr/>
        </p:nvSpPr>
        <p:spPr>
          <a:xfrm>
            <a:off x="5806096" y="2290240"/>
            <a:ext cx="579808" cy="773082"/>
          </a:xfrm>
          <a:custGeom>
            <a:avLst/>
            <a:gdLst>
              <a:gd name="connsiteX0" fmla="*/ 289906 w 579808"/>
              <a:gd name="connsiteY0" fmla="*/ 773083 h 773082"/>
              <a:gd name="connsiteX1" fmla="*/ 579808 w 579808"/>
              <a:gd name="connsiteY1" fmla="*/ 485073 h 773082"/>
              <a:gd name="connsiteX2" fmla="*/ 555759 w 579808"/>
              <a:gd name="connsiteY2" fmla="*/ 336515 h 773082"/>
              <a:gd name="connsiteX3" fmla="*/ 506000 w 579808"/>
              <a:gd name="connsiteY3" fmla="*/ 220868 h 773082"/>
              <a:gd name="connsiteX4" fmla="*/ 429275 w 579808"/>
              <a:gd name="connsiteY4" fmla="*/ 349484 h 773082"/>
              <a:gd name="connsiteX5" fmla="*/ 348227 w 579808"/>
              <a:gd name="connsiteY5" fmla="*/ 147541 h 773082"/>
              <a:gd name="connsiteX6" fmla="*/ 196852 w 579808"/>
              <a:gd name="connsiteY6" fmla="*/ 0 h 773082"/>
              <a:gd name="connsiteX7" fmla="*/ 156267 w 579808"/>
              <a:gd name="connsiteY7" fmla="*/ 192486 h 773082"/>
              <a:gd name="connsiteX8" fmla="*/ 98031 w 579808"/>
              <a:gd name="connsiteY8" fmla="*/ 272515 h 773082"/>
              <a:gd name="connsiteX9" fmla="*/ 29520 w 579808"/>
              <a:gd name="connsiteY9" fmla="*/ 356876 h 773082"/>
              <a:gd name="connsiteX10" fmla="*/ 0 w 579808"/>
              <a:gd name="connsiteY10" fmla="*/ 491257 h 773082"/>
              <a:gd name="connsiteX11" fmla="*/ 289906 w 579808"/>
              <a:gd name="connsiteY11" fmla="*/ 773083 h 773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79808" h="773082">
                <a:moveTo>
                  <a:pt x="289906" y="773083"/>
                </a:moveTo>
                <a:cubicBezTo>
                  <a:pt x="449059" y="773083"/>
                  <a:pt x="579808" y="646958"/>
                  <a:pt x="579808" y="485073"/>
                </a:cubicBezTo>
                <a:cubicBezTo>
                  <a:pt x="579808" y="445330"/>
                  <a:pt x="577788" y="402728"/>
                  <a:pt x="555759" y="336515"/>
                </a:cubicBezTo>
                <a:cubicBezTo>
                  <a:pt x="533730" y="270304"/>
                  <a:pt x="529293" y="261758"/>
                  <a:pt x="506000" y="220868"/>
                </a:cubicBezTo>
                <a:cubicBezTo>
                  <a:pt x="496048" y="304312"/>
                  <a:pt x="442802" y="339089"/>
                  <a:pt x="429275" y="349484"/>
                </a:cubicBezTo>
                <a:cubicBezTo>
                  <a:pt x="429275" y="338670"/>
                  <a:pt x="397065" y="219090"/>
                  <a:pt x="348227" y="147541"/>
                </a:cubicBezTo>
                <a:cubicBezTo>
                  <a:pt x="300285" y="77308"/>
                  <a:pt x="235083" y="31231"/>
                  <a:pt x="196852" y="0"/>
                </a:cubicBezTo>
                <a:cubicBezTo>
                  <a:pt x="196852" y="59330"/>
                  <a:pt x="180165" y="147541"/>
                  <a:pt x="156267" y="192486"/>
                </a:cubicBezTo>
                <a:cubicBezTo>
                  <a:pt x="132369" y="237431"/>
                  <a:pt x="127881" y="239068"/>
                  <a:pt x="98031" y="272515"/>
                </a:cubicBezTo>
                <a:cubicBezTo>
                  <a:pt x="68182" y="305963"/>
                  <a:pt x="54481" y="316293"/>
                  <a:pt x="29520" y="356876"/>
                </a:cubicBezTo>
                <a:cubicBezTo>
                  <a:pt x="4560" y="397461"/>
                  <a:pt x="0" y="451515"/>
                  <a:pt x="0" y="491257"/>
                </a:cubicBezTo>
                <a:cubicBezTo>
                  <a:pt x="0" y="653143"/>
                  <a:pt x="130753" y="773083"/>
                  <a:pt x="289906" y="773083"/>
                </a:cubicBezTo>
                <a:close/>
              </a:path>
            </a:pathLst>
          </a:custGeom>
          <a:noFill/>
          <a:ln w="76994" cap="flat">
            <a:solidFill>
              <a:schemeClr val="bg1">
                <a:lumMod val="95000"/>
              </a:schemeClr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13822E0C-DB07-9212-7AB7-25341F9FC8E4}"/>
              </a:ext>
            </a:extLst>
          </p:cNvPr>
          <p:cNvGrpSpPr/>
          <p:nvPr/>
        </p:nvGrpSpPr>
        <p:grpSpPr>
          <a:xfrm>
            <a:off x="1991195" y="2696155"/>
            <a:ext cx="455672" cy="455672"/>
            <a:chOff x="3619722" y="2369852"/>
            <a:chExt cx="285750" cy="285750"/>
          </a:xfrm>
        </p:grpSpPr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BDCD3C57-5FD6-F0CE-DC2C-43AA142BDDA5}"/>
                </a:ext>
              </a:extLst>
            </p:cNvPr>
            <p:cNvSpPr/>
            <p:nvPr/>
          </p:nvSpPr>
          <p:spPr>
            <a:xfrm>
              <a:off x="3619722" y="2369852"/>
              <a:ext cx="285750" cy="85725"/>
            </a:xfrm>
            <a:custGeom>
              <a:avLst/>
              <a:gdLst>
                <a:gd name="connsiteX0" fmla="*/ 278606 w 285750"/>
                <a:gd name="connsiteY0" fmla="*/ 0 h 85725"/>
                <a:gd name="connsiteX1" fmla="*/ 7144 w 285750"/>
                <a:gd name="connsiteY1" fmla="*/ 0 h 85725"/>
                <a:gd name="connsiteX2" fmla="*/ 0 w 285750"/>
                <a:gd name="connsiteY2" fmla="*/ 7793 h 85725"/>
                <a:gd name="connsiteX3" fmla="*/ 0 w 285750"/>
                <a:gd name="connsiteY3" fmla="*/ 77932 h 85725"/>
                <a:gd name="connsiteX4" fmla="*/ 7144 w 285750"/>
                <a:gd name="connsiteY4" fmla="*/ 85725 h 85725"/>
                <a:gd name="connsiteX5" fmla="*/ 278606 w 285750"/>
                <a:gd name="connsiteY5" fmla="*/ 85725 h 85725"/>
                <a:gd name="connsiteX6" fmla="*/ 285750 w 285750"/>
                <a:gd name="connsiteY6" fmla="*/ 77932 h 85725"/>
                <a:gd name="connsiteX7" fmla="*/ 285750 w 285750"/>
                <a:gd name="connsiteY7" fmla="*/ 7793 h 85725"/>
                <a:gd name="connsiteX8" fmla="*/ 278606 w 285750"/>
                <a:gd name="connsiteY8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750" h="85725">
                  <a:moveTo>
                    <a:pt x="278606" y="0"/>
                  </a:moveTo>
                  <a:lnTo>
                    <a:pt x="7144" y="0"/>
                  </a:lnTo>
                  <a:cubicBezTo>
                    <a:pt x="3198" y="0"/>
                    <a:pt x="0" y="3489"/>
                    <a:pt x="0" y="7793"/>
                  </a:cubicBezTo>
                  <a:lnTo>
                    <a:pt x="0" y="77932"/>
                  </a:lnTo>
                  <a:cubicBezTo>
                    <a:pt x="0" y="82236"/>
                    <a:pt x="3198" y="85725"/>
                    <a:pt x="7144" y="85725"/>
                  </a:cubicBezTo>
                  <a:lnTo>
                    <a:pt x="278606" y="85725"/>
                  </a:lnTo>
                  <a:cubicBezTo>
                    <a:pt x="282552" y="85725"/>
                    <a:pt x="285750" y="82236"/>
                    <a:pt x="285750" y="77932"/>
                  </a:cubicBezTo>
                  <a:lnTo>
                    <a:pt x="285750" y="7793"/>
                  </a:lnTo>
                  <a:cubicBezTo>
                    <a:pt x="285750" y="3489"/>
                    <a:pt x="282552" y="0"/>
                    <a:pt x="278606" y="0"/>
                  </a:cubicBezTo>
                  <a:close/>
                </a:path>
              </a:pathLst>
            </a:custGeom>
            <a:noFill/>
            <a:ln w="28575" cap="flat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00B2DDC-CD54-2417-5991-2F2014D6E388}"/>
                </a:ext>
              </a:extLst>
            </p:cNvPr>
            <p:cNvSpPr/>
            <p:nvPr/>
          </p:nvSpPr>
          <p:spPr>
            <a:xfrm>
              <a:off x="3619722" y="2569877"/>
              <a:ext cx="285750" cy="85725"/>
            </a:xfrm>
            <a:custGeom>
              <a:avLst/>
              <a:gdLst>
                <a:gd name="connsiteX0" fmla="*/ 278606 w 285750"/>
                <a:gd name="connsiteY0" fmla="*/ 0 h 85725"/>
                <a:gd name="connsiteX1" fmla="*/ 7144 w 285750"/>
                <a:gd name="connsiteY1" fmla="*/ 0 h 85725"/>
                <a:gd name="connsiteX2" fmla="*/ 0 w 285750"/>
                <a:gd name="connsiteY2" fmla="*/ 7793 h 85725"/>
                <a:gd name="connsiteX3" fmla="*/ 0 w 285750"/>
                <a:gd name="connsiteY3" fmla="*/ 77932 h 85725"/>
                <a:gd name="connsiteX4" fmla="*/ 7144 w 285750"/>
                <a:gd name="connsiteY4" fmla="*/ 85725 h 85725"/>
                <a:gd name="connsiteX5" fmla="*/ 278606 w 285750"/>
                <a:gd name="connsiteY5" fmla="*/ 85725 h 85725"/>
                <a:gd name="connsiteX6" fmla="*/ 285750 w 285750"/>
                <a:gd name="connsiteY6" fmla="*/ 77932 h 85725"/>
                <a:gd name="connsiteX7" fmla="*/ 285750 w 285750"/>
                <a:gd name="connsiteY7" fmla="*/ 7793 h 85725"/>
                <a:gd name="connsiteX8" fmla="*/ 278606 w 285750"/>
                <a:gd name="connsiteY8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750" h="85725">
                  <a:moveTo>
                    <a:pt x="278606" y="0"/>
                  </a:moveTo>
                  <a:lnTo>
                    <a:pt x="7144" y="0"/>
                  </a:lnTo>
                  <a:cubicBezTo>
                    <a:pt x="3198" y="0"/>
                    <a:pt x="0" y="3489"/>
                    <a:pt x="0" y="7793"/>
                  </a:cubicBezTo>
                  <a:lnTo>
                    <a:pt x="0" y="77932"/>
                  </a:lnTo>
                  <a:cubicBezTo>
                    <a:pt x="0" y="82236"/>
                    <a:pt x="3198" y="85725"/>
                    <a:pt x="7144" y="85725"/>
                  </a:cubicBezTo>
                  <a:lnTo>
                    <a:pt x="278606" y="85725"/>
                  </a:lnTo>
                  <a:cubicBezTo>
                    <a:pt x="282552" y="85725"/>
                    <a:pt x="285750" y="82236"/>
                    <a:pt x="285750" y="77932"/>
                  </a:cubicBezTo>
                  <a:lnTo>
                    <a:pt x="285750" y="7793"/>
                  </a:lnTo>
                  <a:cubicBezTo>
                    <a:pt x="285750" y="3489"/>
                    <a:pt x="282552" y="0"/>
                    <a:pt x="278606" y="0"/>
                  </a:cubicBezTo>
                  <a:close/>
                </a:path>
              </a:pathLst>
            </a:custGeom>
            <a:noFill/>
            <a:ln w="28575" cap="flat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901CFCF2-A586-5CC3-97FF-0FEDFD1FC971}"/>
                </a:ext>
              </a:extLst>
            </p:cNvPr>
            <p:cNvSpPr/>
            <p:nvPr/>
          </p:nvSpPr>
          <p:spPr>
            <a:xfrm>
              <a:off x="3691159" y="2455577"/>
              <a:ext cx="142875" cy="114300"/>
            </a:xfrm>
            <a:custGeom>
              <a:avLst/>
              <a:gdLst>
                <a:gd name="connsiteX0" fmla="*/ 0 w 142875"/>
                <a:gd name="connsiteY0" fmla="*/ 0 h 114300"/>
                <a:gd name="connsiteX1" fmla="*/ 0 w 142875"/>
                <a:gd name="connsiteY1" fmla="*/ 57209 h 114300"/>
                <a:gd name="connsiteX2" fmla="*/ 142875 w 142875"/>
                <a:gd name="connsiteY2" fmla="*/ 57273 h 114300"/>
                <a:gd name="connsiteX3" fmla="*/ 142875 w 142875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14300">
                  <a:moveTo>
                    <a:pt x="0" y="0"/>
                  </a:moveTo>
                  <a:lnTo>
                    <a:pt x="0" y="57209"/>
                  </a:lnTo>
                  <a:lnTo>
                    <a:pt x="142875" y="57273"/>
                  </a:lnTo>
                  <a:lnTo>
                    <a:pt x="142875" y="114300"/>
                  </a:lnTo>
                </a:path>
              </a:pathLst>
            </a:custGeom>
            <a:noFill/>
            <a:ln w="28575" cap="rnd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B105BED5-B833-A33A-6DD6-10BA987A6218}"/>
                </a:ext>
              </a:extLst>
            </p:cNvPr>
            <p:cNvSpPr/>
            <p:nvPr/>
          </p:nvSpPr>
          <p:spPr>
            <a:xfrm>
              <a:off x="3719734" y="2612739"/>
              <a:ext cx="85725" cy="7143"/>
            </a:xfrm>
            <a:custGeom>
              <a:avLst/>
              <a:gdLst>
                <a:gd name="connsiteX0" fmla="*/ 0 w 85725"/>
                <a:gd name="connsiteY0" fmla="*/ 0 h 7143"/>
                <a:gd name="connsiteX1" fmla="*/ 85725 w 85725"/>
                <a:gd name="connsiteY1" fmla="*/ 0 h 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725" h="7143">
                  <a:moveTo>
                    <a:pt x="0" y="0"/>
                  </a:moveTo>
                  <a:lnTo>
                    <a:pt x="85725" y="0"/>
                  </a:lnTo>
                </a:path>
              </a:pathLst>
            </a:custGeom>
            <a:noFill/>
            <a:ln w="28575" cap="rnd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C157589-59A8-4A80-80AF-93840D1488AC}"/>
                </a:ext>
              </a:extLst>
            </p:cNvPr>
            <p:cNvSpPr/>
            <p:nvPr/>
          </p:nvSpPr>
          <p:spPr>
            <a:xfrm>
              <a:off x="3719734" y="2412714"/>
              <a:ext cx="85725" cy="7143"/>
            </a:xfrm>
            <a:custGeom>
              <a:avLst/>
              <a:gdLst>
                <a:gd name="connsiteX0" fmla="*/ 0 w 85725"/>
                <a:gd name="connsiteY0" fmla="*/ 0 h 7143"/>
                <a:gd name="connsiteX1" fmla="*/ 85725 w 85725"/>
                <a:gd name="connsiteY1" fmla="*/ 0 h 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725" h="7143">
                  <a:moveTo>
                    <a:pt x="0" y="0"/>
                  </a:moveTo>
                  <a:lnTo>
                    <a:pt x="85725" y="0"/>
                  </a:lnTo>
                </a:path>
              </a:pathLst>
            </a:custGeom>
            <a:noFill/>
            <a:ln w="28575" cap="rnd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AD6DD94A-1DB3-F8E8-A9BC-B7BA45B5C0DE}"/>
              </a:ext>
            </a:extLst>
          </p:cNvPr>
          <p:cNvGrpSpPr/>
          <p:nvPr/>
        </p:nvGrpSpPr>
        <p:grpSpPr>
          <a:xfrm>
            <a:off x="9947097" y="2718939"/>
            <a:ext cx="461366" cy="410104"/>
            <a:chOff x="4122652" y="2601165"/>
            <a:chExt cx="289321" cy="257175"/>
          </a:xfrm>
        </p:grpSpPr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8BF6399B-4BD5-A010-55EA-193B179C4A88}"/>
                </a:ext>
              </a:extLst>
            </p:cNvPr>
            <p:cNvSpPr/>
            <p:nvPr/>
          </p:nvSpPr>
          <p:spPr>
            <a:xfrm>
              <a:off x="4122652" y="2772615"/>
              <a:ext cx="289321" cy="85725"/>
            </a:xfrm>
            <a:custGeom>
              <a:avLst/>
              <a:gdLst>
                <a:gd name="connsiteX0" fmla="*/ 114300 w 289321"/>
                <a:gd name="connsiteY0" fmla="*/ 7144 h 85725"/>
                <a:gd name="connsiteX1" fmla="*/ 157163 w 289321"/>
                <a:gd name="connsiteY1" fmla="*/ 21431 h 85725"/>
                <a:gd name="connsiteX2" fmla="*/ 278606 w 289321"/>
                <a:gd name="connsiteY2" fmla="*/ 0 h 85725"/>
                <a:gd name="connsiteX3" fmla="*/ 278606 w 289321"/>
                <a:gd name="connsiteY3" fmla="*/ 28575 h 85725"/>
                <a:gd name="connsiteX4" fmla="*/ 171450 w 289321"/>
                <a:gd name="connsiteY4" fmla="*/ 85725 h 85725"/>
                <a:gd name="connsiteX5" fmla="*/ 71438 w 289321"/>
                <a:gd name="connsiteY5" fmla="*/ 64294 h 85725"/>
                <a:gd name="connsiteX6" fmla="*/ 0 w 289321"/>
                <a:gd name="connsiteY6" fmla="*/ 6429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321" h="85725">
                  <a:moveTo>
                    <a:pt x="114300" y="7144"/>
                  </a:moveTo>
                  <a:lnTo>
                    <a:pt x="157163" y="21431"/>
                  </a:lnTo>
                  <a:cubicBezTo>
                    <a:pt x="157163" y="21431"/>
                    <a:pt x="264319" y="0"/>
                    <a:pt x="278606" y="0"/>
                  </a:cubicBezTo>
                  <a:cubicBezTo>
                    <a:pt x="292894" y="0"/>
                    <a:pt x="292894" y="14288"/>
                    <a:pt x="278606" y="28575"/>
                  </a:cubicBezTo>
                  <a:cubicBezTo>
                    <a:pt x="264319" y="42863"/>
                    <a:pt x="214313" y="85725"/>
                    <a:pt x="171450" y="85725"/>
                  </a:cubicBezTo>
                  <a:cubicBezTo>
                    <a:pt x="128588" y="85725"/>
                    <a:pt x="100013" y="64294"/>
                    <a:pt x="71438" y="64294"/>
                  </a:cubicBezTo>
                  <a:cubicBezTo>
                    <a:pt x="42863" y="64294"/>
                    <a:pt x="0" y="64294"/>
                    <a:pt x="0" y="64294"/>
                  </a:cubicBezTo>
                </a:path>
              </a:pathLst>
            </a:custGeom>
            <a:noFill/>
            <a:ln w="28575" cap="rnd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D5530684-7525-2E81-E0CF-ABC5BE801FAD}"/>
                </a:ext>
              </a:extLst>
            </p:cNvPr>
            <p:cNvSpPr/>
            <p:nvPr/>
          </p:nvSpPr>
          <p:spPr>
            <a:xfrm>
              <a:off x="4122652" y="2715465"/>
              <a:ext cx="180780" cy="78581"/>
            </a:xfrm>
            <a:custGeom>
              <a:avLst/>
              <a:gdLst>
                <a:gd name="connsiteX0" fmla="*/ 0 w 180780"/>
                <a:gd name="connsiteY0" fmla="*/ 35719 h 78581"/>
                <a:gd name="connsiteX1" fmla="*/ 71438 w 180780"/>
                <a:gd name="connsiteY1" fmla="*/ 0 h 78581"/>
                <a:gd name="connsiteX2" fmla="*/ 178594 w 180780"/>
                <a:gd name="connsiteY2" fmla="*/ 42863 h 78581"/>
                <a:gd name="connsiteX3" fmla="*/ 157163 w 180780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780" h="78581">
                  <a:moveTo>
                    <a:pt x="0" y="35719"/>
                  </a:moveTo>
                  <a:cubicBezTo>
                    <a:pt x="14288" y="21431"/>
                    <a:pt x="42863" y="0"/>
                    <a:pt x="71438" y="0"/>
                  </a:cubicBezTo>
                  <a:cubicBezTo>
                    <a:pt x="100013" y="0"/>
                    <a:pt x="167878" y="28575"/>
                    <a:pt x="178594" y="42863"/>
                  </a:cubicBezTo>
                  <a:cubicBezTo>
                    <a:pt x="189309" y="57150"/>
                    <a:pt x="157163" y="78581"/>
                    <a:pt x="157163" y="78581"/>
                  </a:cubicBezTo>
                </a:path>
              </a:pathLst>
            </a:custGeom>
            <a:noFill/>
            <a:ln w="28575" cap="rnd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F7B4D831-A253-7A16-7B7D-F336A8FEDCBC}"/>
                </a:ext>
              </a:extLst>
            </p:cNvPr>
            <p:cNvSpPr/>
            <p:nvPr/>
          </p:nvSpPr>
          <p:spPr>
            <a:xfrm>
              <a:off x="4208377" y="2601165"/>
              <a:ext cx="200025" cy="128587"/>
            </a:xfrm>
            <a:custGeom>
              <a:avLst/>
              <a:gdLst>
                <a:gd name="connsiteX0" fmla="*/ 0 w 200025"/>
                <a:gd name="connsiteY0" fmla="*/ 71438 h 128587"/>
                <a:gd name="connsiteX1" fmla="*/ 0 w 200025"/>
                <a:gd name="connsiteY1" fmla="*/ 14288 h 128587"/>
                <a:gd name="connsiteX2" fmla="*/ 14288 w 200025"/>
                <a:gd name="connsiteY2" fmla="*/ 0 h 128587"/>
                <a:gd name="connsiteX3" fmla="*/ 185738 w 200025"/>
                <a:gd name="connsiteY3" fmla="*/ 0 h 128587"/>
                <a:gd name="connsiteX4" fmla="*/ 200025 w 200025"/>
                <a:gd name="connsiteY4" fmla="*/ 14288 h 128587"/>
                <a:gd name="connsiteX5" fmla="*/ 200025 w 200025"/>
                <a:gd name="connsiteY5" fmla="*/ 128588 h 128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0025" h="128587">
                  <a:moveTo>
                    <a:pt x="0" y="71438"/>
                  </a:moveTo>
                  <a:lnTo>
                    <a:pt x="0" y="14288"/>
                  </a:lnTo>
                  <a:cubicBezTo>
                    <a:pt x="0" y="6397"/>
                    <a:pt x="6397" y="0"/>
                    <a:pt x="14288" y="0"/>
                  </a:cubicBezTo>
                  <a:lnTo>
                    <a:pt x="185738" y="0"/>
                  </a:lnTo>
                  <a:cubicBezTo>
                    <a:pt x="193628" y="0"/>
                    <a:pt x="200025" y="6397"/>
                    <a:pt x="200025" y="14288"/>
                  </a:cubicBezTo>
                  <a:lnTo>
                    <a:pt x="200025" y="128588"/>
                  </a:lnTo>
                </a:path>
              </a:pathLst>
            </a:custGeom>
            <a:noFill/>
            <a:ln w="28575" cap="rnd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825A93AD-D344-81C1-7109-D660B0F288B7}"/>
                </a:ext>
              </a:extLst>
            </p:cNvPr>
            <p:cNvSpPr/>
            <p:nvPr/>
          </p:nvSpPr>
          <p:spPr>
            <a:xfrm>
              <a:off x="4272670" y="2601165"/>
              <a:ext cx="71437" cy="64293"/>
            </a:xfrm>
            <a:custGeom>
              <a:avLst/>
              <a:gdLst>
                <a:gd name="connsiteX0" fmla="*/ 0 w 71437"/>
                <a:gd name="connsiteY0" fmla="*/ 0 h 64293"/>
                <a:gd name="connsiteX1" fmla="*/ 71438 w 71437"/>
                <a:gd name="connsiteY1" fmla="*/ 0 h 64293"/>
                <a:gd name="connsiteX2" fmla="*/ 71438 w 71437"/>
                <a:gd name="connsiteY2" fmla="*/ 64294 h 64293"/>
                <a:gd name="connsiteX3" fmla="*/ 0 w 71437"/>
                <a:gd name="connsiteY3" fmla="*/ 64294 h 6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37" h="64293">
                  <a:moveTo>
                    <a:pt x="0" y="0"/>
                  </a:moveTo>
                  <a:lnTo>
                    <a:pt x="71438" y="0"/>
                  </a:lnTo>
                  <a:lnTo>
                    <a:pt x="71438" y="64294"/>
                  </a:lnTo>
                  <a:lnTo>
                    <a:pt x="0" y="64294"/>
                  </a:lnTo>
                  <a:close/>
                </a:path>
              </a:pathLst>
            </a:custGeom>
            <a:noFill/>
            <a:ln w="28575" cap="rnd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77EE6FC5-90DB-19BD-6DD3-D242CCA1306B}"/>
              </a:ext>
            </a:extLst>
          </p:cNvPr>
          <p:cNvSpPr txBox="1"/>
          <p:nvPr/>
        </p:nvSpPr>
        <p:spPr>
          <a:xfrm>
            <a:off x="1459206" y="3622647"/>
            <a:ext cx="1519647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4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tech development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EDB2EF7D-077E-C110-7566-C1B2F8E7CADD}"/>
              </a:ext>
            </a:extLst>
          </p:cNvPr>
          <p:cNvSpPr txBox="1"/>
          <p:nvPr/>
        </p:nvSpPr>
        <p:spPr>
          <a:xfrm>
            <a:off x="5257124" y="3643358"/>
            <a:ext cx="1679947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Product launch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246F5C1D-7CF7-BEEF-5F5B-F6CD550A4ECD}"/>
              </a:ext>
            </a:extLst>
          </p:cNvPr>
          <p:cNvSpPr txBox="1"/>
          <p:nvPr/>
        </p:nvSpPr>
        <p:spPr>
          <a:xfrm>
            <a:off x="9425969" y="3622647"/>
            <a:ext cx="1503617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4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Customer service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602960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  <a:alpha val="35000"/>
              </a:schemeClr>
            </a:gs>
            <a:gs pos="100000">
              <a:schemeClr val="accent2">
                <a:alpha val="2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图片包含 图示&#10;&#10;描述已自动生成">
            <a:extLst>
              <a:ext uri="{FF2B5EF4-FFF2-40B4-BE49-F238E27FC236}">
                <a16:creationId xmlns:a16="http://schemas.microsoft.com/office/drawing/2014/main" id="{C6581BDA-EEF1-BE5D-3607-699856592C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042" y="2930202"/>
            <a:ext cx="12206042" cy="3927798"/>
          </a:xfrm>
          <a:custGeom>
            <a:avLst/>
            <a:gdLst>
              <a:gd name="connsiteX0" fmla="*/ 0 w 12163918"/>
              <a:gd name="connsiteY0" fmla="*/ 0 h 3927798"/>
              <a:gd name="connsiteX1" fmla="*/ 12163918 w 12163918"/>
              <a:gd name="connsiteY1" fmla="*/ 0 h 3927798"/>
              <a:gd name="connsiteX2" fmla="*/ 12163918 w 12163918"/>
              <a:gd name="connsiteY2" fmla="*/ 3927798 h 3927798"/>
              <a:gd name="connsiteX3" fmla="*/ 0 w 12163918"/>
              <a:gd name="connsiteY3" fmla="*/ 3927798 h 3927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3918" h="3927798">
                <a:moveTo>
                  <a:pt x="0" y="0"/>
                </a:moveTo>
                <a:lnTo>
                  <a:pt x="12163918" y="0"/>
                </a:lnTo>
                <a:lnTo>
                  <a:pt x="12163918" y="3927798"/>
                </a:lnTo>
                <a:lnTo>
                  <a:pt x="0" y="3927798"/>
                </a:lnTo>
                <a:close/>
              </a:path>
            </a:pathLst>
          </a:cu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826B9A9D-49BF-880C-B339-4E1C5FD2CB87}"/>
              </a:ext>
            </a:extLst>
          </p:cNvPr>
          <p:cNvSpPr/>
          <p:nvPr/>
        </p:nvSpPr>
        <p:spPr>
          <a:xfrm>
            <a:off x="0" y="2946400"/>
            <a:ext cx="12192000" cy="1866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C30CA99-C8A7-B207-0596-5E0782221C56}"/>
              </a:ext>
            </a:extLst>
          </p:cNvPr>
          <p:cNvSpPr txBox="1"/>
          <p:nvPr/>
        </p:nvSpPr>
        <p:spPr>
          <a:xfrm>
            <a:off x="3341079" y="3020466"/>
            <a:ext cx="5509842" cy="144655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8800" spc="300" dirty="0">
                <a:ln>
                  <a:solidFill>
                    <a:schemeClr val="bg1">
                      <a:lumMod val="95000"/>
                    </a:schemeClr>
                  </a:solidFill>
                </a:ln>
                <a:noFill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+mn-lt"/>
              </a:rPr>
              <a:t>THANKS</a:t>
            </a:r>
            <a:endParaRPr lang="zh-CN" altLang="en-US" sz="8800" spc="300" dirty="0">
              <a:ln>
                <a:solidFill>
                  <a:schemeClr val="bg1">
                    <a:lumMod val="95000"/>
                  </a:schemeClr>
                </a:solidFill>
              </a:ln>
              <a:noFill/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240D18-B8A3-4982-7ADA-9FF5FA932027}"/>
              </a:ext>
            </a:extLst>
          </p:cNvPr>
          <p:cNvSpPr txBox="1"/>
          <p:nvPr/>
        </p:nvSpPr>
        <p:spPr>
          <a:xfrm>
            <a:off x="3582331" y="3218131"/>
            <a:ext cx="5027338" cy="132343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8000" spc="300" dirty="0"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+mn-lt"/>
              </a:rPr>
              <a:t>THANKS</a:t>
            </a:r>
            <a:endParaRPr lang="zh-CN" altLang="en-US" sz="8000" spc="300" dirty="0"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E522AE8-A024-FC98-AF44-7923DDD23974}"/>
              </a:ext>
            </a:extLst>
          </p:cNvPr>
          <p:cNvSpPr/>
          <p:nvPr/>
        </p:nvSpPr>
        <p:spPr>
          <a:xfrm>
            <a:off x="0" y="1981200"/>
            <a:ext cx="12192000" cy="660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7FDFB0BB-94EE-63BD-7129-126D328D35A7}"/>
              </a:ext>
            </a:extLst>
          </p:cNvPr>
          <p:cNvSpPr/>
          <p:nvPr/>
        </p:nvSpPr>
        <p:spPr>
          <a:xfrm rot="10800000">
            <a:off x="3683882" y="0"/>
            <a:ext cx="4824236" cy="1587500"/>
          </a:xfrm>
          <a:custGeom>
            <a:avLst/>
            <a:gdLst>
              <a:gd name="connsiteX0" fmla="*/ 4824236 w 4824236"/>
              <a:gd name="connsiteY0" fmla="*/ 1587500 h 1587500"/>
              <a:gd name="connsiteX1" fmla="*/ 0 w 4824236"/>
              <a:gd name="connsiteY1" fmla="*/ 1587500 h 1587500"/>
              <a:gd name="connsiteX2" fmla="*/ 2412118 w 4824236"/>
              <a:gd name="connsiteY2" fmla="*/ 0 h 158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24236" h="1587500">
                <a:moveTo>
                  <a:pt x="4824236" y="1587500"/>
                </a:moveTo>
                <a:lnTo>
                  <a:pt x="0" y="1587500"/>
                </a:lnTo>
                <a:lnTo>
                  <a:pt x="241211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L 形 16">
            <a:extLst>
              <a:ext uri="{FF2B5EF4-FFF2-40B4-BE49-F238E27FC236}">
                <a16:creationId xmlns:a16="http://schemas.microsoft.com/office/drawing/2014/main" id="{D85E8E4E-D560-937B-E6DD-5FAE324C7ABC}"/>
              </a:ext>
            </a:extLst>
          </p:cNvPr>
          <p:cNvSpPr/>
          <p:nvPr/>
        </p:nvSpPr>
        <p:spPr>
          <a:xfrm rot="13500000">
            <a:off x="10719491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L 形 17">
            <a:extLst>
              <a:ext uri="{FF2B5EF4-FFF2-40B4-BE49-F238E27FC236}">
                <a16:creationId xmlns:a16="http://schemas.microsoft.com/office/drawing/2014/main" id="{9C6E986A-B381-4169-D161-D22866A2E54E}"/>
              </a:ext>
            </a:extLst>
          </p:cNvPr>
          <p:cNvSpPr/>
          <p:nvPr/>
        </p:nvSpPr>
        <p:spPr>
          <a:xfrm rot="13500000">
            <a:off x="10897292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72E8399-5C4F-BFD4-966A-A223BEAF1111}"/>
              </a:ext>
            </a:extLst>
          </p:cNvPr>
          <p:cNvSpPr txBox="1"/>
          <p:nvPr/>
        </p:nvSpPr>
        <p:spPr>
          <a:xfrm>
            <a:off x="11185893" y="438923"/>
            <a:ext cx="630187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20XX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C31BBBB-555F-5FD6-DB84-964B6EC1AEFC}"/>
              </a:ext>
            </a:extLst>
          </p:cNvPr>
          <p:cNvGrpSpPr/>
          <p:nvPr/>
        </p:nvGrpSpPr>
        <p:grpSpPr>
          <a:xfrm>
            <a:off x="451379" y="459825"/>
            <a:ext cx="303478" cy="235194"/>
            <a:chOff x="462755" y="507603"/>
            <a:chExt cx="198437" cy="153788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870063D-0DEB-48F2-3D40-4EAA84A50BC1}"/>
                </a:ext>
              </a:extLst>
            </p:cNvPr>
            <p:cNvSpPr/>
            <p:nvPr/>
          </p:nvSpPr>
          <p:spPr>
            <a:xfrm>
              <a:off x="527247" y="507603"/>
              <a:ext cx="133945" cy="148828"/>
            </a:xfrm>
            <a:custGeom>
              <a:avLst/>
              <a:gdLst>
                <a:gd name="connsiteX0" fmla="*/ 0 w 133945"/>
                <a:gd name="connsiteY0" fmla="*/ 0 h 148828"/>
                <a:gd name="connsiteX1" fmla="*/ 133945 w 133945"/>
                <a:gd name="connsiteY1" fmla="*/ 49609 h 148828"/>
                <a:gd name="connsiteX2" fmla="*/ 133945 w 133945"/>
                <a:gd name="connsiteY2" fmla="*/ 148828 h 148828"/>
                <a:gd name="connsiteX3" fmla="*/ 0 w 133945"/>
                <a:gd name="connsiteY3" fmla="*/ 148828 h 148828"/>
                <a:gd name="connsiteX4" fmla="*/ 0 w 133945"/>
                <a:gd name="connsiteY4" fmla="*/ 0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945" h="148828">
                  <a:moveTo>
                    <a:pt x="0" y="0"/>
                  </a:moveTo>
                  <a:lnTo>
                    <a:pt x="133945" y="49609"/>
                  </a:lnTo>
                  <a:lnTo>
                    <a:pt x="133945" y="148828"/>
                  </a:lnTo>
                  <a:lnTo>
                    <a:pt x="0" y="1488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C0BF93E-44E2-040C-2728-D0FE8BF41749}"/>
                </a:ext>
              </a:extLst>
            </p:cNvPr>
            <p:cNvSpPr/>
            <p:nvPr/>
          </p:nvSpPr>
          <p:spPr>
            <a:xfrm>
              <a:off x="462755" y="507603"/>
              <a:ext cx="64492" cy="148828"/>
            </a:xfrm>
            <a:custGeom>
              <a:avLst/>
              <a:gdLst>
                <a:gd name="connsiteX0" fmla="*/ 64492 w 64492"/>
                <a:gd name="connsiteY0" fmla="*/ 0 h 148828"/>
                <a:gd name="connsiteX1" fmla="*/ 0 w 64492"/>
                <a:gd name="connsiteY1" fmla="*/ 49609 h 148828"/>
                <a:gd name="connsiteX2" fmla="*/ 0 w 64492"/>
                <a:gd name="connsiteY2" fmla="*/ 148828 h 148828"/>
                <a:gd name="connsiteX3" fmla="*/ 64492 w 64492"/>
                <a:gd name="connsiteY3" fmla="*/ 148828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92" h="148828">
                  <a:moveTo>
                    <a:pt x="64492" y="0"/>
                  </a:moveTo>
                  <a:lnTo>
                    <a:pt x="0" y="49609"/>
                  </a:lnTo>
                  <a:lnTo>
                    <a:pt x="0" y="148828"/>
                  </a:lnTo>
                  <a:lnTo>
                    <a:pt x="64492" y="148828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1A188DD-571B-CEAD-3435-D3D99B79DC84}"/>
                </a:ext>
              </a:extLst>
            </p:cNvPr>
            <p:cNvSpPr/>
            <p:nvPr/>
          </p:nvSpPr>
          <p:spPr>
            <a:xfrm>
              <a:off x="571896" y="582017"/>
              <a:ext cx="44648" cy="74414"/>
            </a:xfrm>
            <a:custGeom>
              <a:avLst/>
              <a:gdLst>
                <a:gd name="connsiteX0" fmla="*/ 44648 w 44648"/>
                <a:gd name="connsiteY0" fmla="*/ 74414 h 74414"/>
                <a:gd name="connsiteX1" fmla="*/ 44648 w 44648"/>
                <a:gd name="connsiteY1" fmla="*/ 14883 h 74414"/>
                <a:gd name="connsiteX2" fmla="*/ 0 w 44648"/>
                <a:gd name="connsiteY2" fmla="*/ 0 h 74414"/>
                <a:gd name="connsiteX3" fmla="*/ 0 w 44648"/>
                <a:gd name="connsiteY3" fmla="*/ 74414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648" h="74414">
                  <a:moveTo>
                    <a:pt x="44648" y="74414"/>
                  </a:moveTo>
                  <a:lnTo>
                    <a:pt x="44648" y="14883"/>
                  </a:lnTo>
                  <a:lnTo>
                    <a:pt x="0" y="0"/>
                  </a:lnTo>
                  <a:lnTo>
                    <a:pt x="0" y="74414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541BDC4-DADA-35E0-5CBA-8FA36452EFB2}"/>
                </a:ext>
              </a:extLst>
            </p:cNvPr>
            <p:cNvSpPr/>
            <p:nvPr/>
          </p:nvSpPr>
          <p:spPr>
            <a:xfrm>
              <a:off x="527247" y="656431"/>
              <a:ext cx="133945" cy="4960"/>
            </a:xfrm>
            <a:custGeom>
              <a:avLst/>
              <a:gdLst>
                <a:gd name="connsiteX0" fmla="*/ 133945 w 133945"/>
                <a:gd name="connsiteY0" fmla="*/ 0 h 4960"/>
                <a:gd name="connsiteX1" fmla="*/ 0 w 133945"/>
                <a:gd name="connsiteY1" fmla="*/ 0 h 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945" h="4960">
                  <a:moveTo>
                    <a:pt x="133945" y="0"/>
                  </a:moveTo>
                  <a:lnTo>
                    <a:pt x="0" y="0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677384E1-244E-92BE-7CC2-22556EFFD0D9}"/>
              </a:ext>
            </a:extLst>
          </p:cNvPr>
          <p:cNvSpPr txBox="1"/>
          <p:nvPr/>
        </p:nvSpPr>
        <p:spPr>
          <a:xfrm>
            <a:off x="961128" y="469700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51000">
                      <a:schemeClr val="accent1"/>
                    </a:gs>
                    <a:gs pos="98000">
                      <a:schemeClr val="accent2"/>
                    </a:gs>
                  </a:gsLst>
                  <a:lin ang="0" scaled="0"/>
                </a:gradFill>
                <a:cs typeface="+mn-ea"/>
                <a:sym typeface="+mn-lt"/>
              </a:rPr>
              <a:t>名称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8291C3A-B9D6-0E31-CBDB-6D64257B1EFE}"/>
              </a:ext>
            </a:extLst>
          </p:cNvPr>
          <p:cNvSpPr/>
          <p:nvPr/>
        </p:nvSpPr>
        <p:spPr>
          <a:xfrm flipH="1" flipV="1">
            <a:off x="3266978" y="5356871"/>
            <a:ext cx="133942" cy="1339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E99AAE1-42C7-51B5-E143-1539618944F8}"/>
              </a:ext>
            </a:extLst>
          </p:cNvPr>
          <p:cNvSpPr txBox="1"/>
          <p:nvPr/>
        </p:nvSpPr>
        <p:spPr>
          <a:xfrm>
            <a:off x="3413619" y="5239176"/>
            <a:ext cx="232602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YourName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6D356986-2C8C-786D-6CB7-998D01E4A833}"/>
              </a:ext>
            </a:extLst>
          </p:cNvPr>
          <p:cNvSpPr/>
          <p:nvPr/>
        </p:nvSpPr>
        <p:spPr>
          <a:xfrm flipH="1" flipV="1">
            <a:off x="6213378" y="5356871"/>
            <a:ext cx="133942" cy="1339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492B357-6811-4DFC-0A6D-7668DD9F7E17}"/>
              </a:ext>
            </a:extLst>
          </p:cNvPr>
          <p:cNvSpPr txBox="1"/>
          <p:nvPr/>
        </p:nvSpPr>
        <p:spPr>
          <a:xfrm>
            <a:off x="6372721" y="5239176"/>
            <a:ext cx="2552302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汇报时间：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20XX/X/XX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2EF516-1A1D-ED47-0CC7-EBF02348F0A4}"/>
              </a:ext>
            </a:extLst>
          </p:cNvPr>
          <p:cNvSpPr txBox="1"/>
          <p:nvPr/>
        </p:nvSpPr>
        <p:spPr>
          <a:xfrm>
            <a:off x="5264889" y="609084"/>
            <a:ext cx="1662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YOUR  LOGO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5334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城市的高楼大厦&#10;&#10;描述已自动生成">
            <a:extLst>
              <a:ext uri="{FF2B5EF4-FFF2-40B4-BE49-F238E27FC236}">
                <a16:creationId xmlns:a16="http://schemas.microsoft.com/office/drawing/2014/main" id="{D1F827D1-17CB-9BB9-486D-F6ADA7FD02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50823"/>
            <a:ext cx="12192000" cy="165850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1A8003A-1A6E-1D4B-95F3-279556EF5B29}"/>
              </a:ext>
            </a:extLst>
          </p:cNvPr>
          <p:cNvSpPr txBox="1"/>
          <p:nvPr/>
        </p:nvSpPr>
        <p:spPr>
          <a:xfrm>
            <a:off x="1186643" y="5340649"/>
            <a:ext cx="9818714" cy="221599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13800" spc="600" dirty="0">
                <a:solidFill>
                  <a:schemeClr val="bg1">
                    <a:lumMod val="65000"/>
                    <a:alpha val="17000"/>
                  </a:schemeClr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+mn-lt"/>
              </a:rPr>
              <a:t>CONTENT</a:t>
            </a:r>
            <a:endParaRPr lang="zh-CN" altLang="en-US" sz="13800" spc="600" dirty="0">
              <a:solidFill>
                <a:schemeClr val="bg1">
                  <a:lumMod val="65000"/>
                  <a:alpha val="17000"/>
                </a:schemeClr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  <a:sym typeface="+mn-lt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A870151-9A3F-E151-862C-9AA063F64D57}"/>
              </a:ext>
            </a:extLst>
          </p:cNvPr>
          <p:cNvCxnSpPr>
            <a:cxnSpLocks/>
          </p:cNvCxnSpPr>
          <p:nvPr/>
        </p:nvCxnSpPr>
        <p:spPr>
          <a:xfrm>
            <a:off x="1045092" y="2690047"/>
            <a:ext cx="1429052" cy="0"/>
          </a:xfrm>
          <a:prstGeom prst="line">
            <a:avLst/>
          </a:prstGeom>
          <a:gradFill flip="none" rotWithShape="1">
            <a:gsLst>
              <a:gs pos="0">
                <a:srgbClr val="DE2A00">
                  <a:alpha val="85000"/>
                </a:srgbClr>
              </a:gs>
              <a:gs pos="98000">
                <a:srgbClr val="FFA015">
                  <a:alpha val="85000"/>
                </a:srgbClr>
              </a:gs>
            </a:gsLst>
            <a:lin ang="0" scaled="0"/>
            <a:tileRect/>
          </a:gradFill>
          <a:ln w="3492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D673C5CA-DBE5-A4F6-E9F2-EFB4C9347890}"/>
              </a:ext>
            </a:extLst>
          </p:cNvPr>
          <p:cNvSpPr txBox="1"/>
          <p:nvPr/>
        </p:nvSpPr>
        <p:spPr>
          <a:xfrm>
            <a:off x="1045092" y="2801873"/>
            <a:ext cx="1202252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000" b="1" dirty="0">
                <a:blipFill dpi="0" rotWithShape="1">
                  <a:blip r:embed="rId5"/>
                  <a:srcRect/>
                  <a:tile tx="6350" ty="-241300" sx="100000" sy="100000" flip="none" algn="tl"/>
                </a:blipFill>
                <a:cs typeface="+mn-ea"/>
                <a:sym typeface="+mn-lt"/>
              </a:rPr>
              <a:t>01</a:t>
            </a:r>
            <a:endParaRPr lang="zh-CN" altLang="en-US" sz="8000" b="1" dirty="0">
              <a:blipFill dpi="0" rotWithShape="1">
                <a:blip r:embed="rId5"/>
                <a:srcRect/>
                <a:tile tx="6350" ty="-241300" sx="100000" sy="100000" flip="none" algn="tl"/>
              </a:blipFill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4164B1-2F7A-8D8F-FEC8-827E67A5B5C4}"/>
              </a:ext>
            </a:extLst>
          </p:cNvPr>
          <p:cNvSpPr txBox="1"/>
          <p:nvPr/>
        </p:nvSpPr>
        <p:spPr>
          <a:xfrm>
            <a:off x="1045092" y="468659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工作回顾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C5A2DBE-041E-85E9-76C4-7D41C8172C4C}"/>
              </a:ext>
            </a:extLst>
          </p:cNvPr>
          <p:cNvSpPr txBox="1"/>
          <p:nvPr/>
        </p:nvSpPr>
        <p:spPr>
          <a:xfrm>
            <a:off x="1045092" y="5159892"/>
            <a:ext cx="1362168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WORK REVIEW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F76C4FF-68A5-1A2F-5845-A7E0C69CABE1}"/>
              </a:ext>
            </a:extLst>
          </p:cNvPr>
          <p:cNvSpPr/>
          <p:nvPr/>
        </p:nvSpPr>
        <p:spPr>
          <a:xfrm>
            <a:off x="0" y="744274"/>
            <a:ext cx="12204834" cy="1665051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85000"/>
                </a:schemeClr>
              </a:gs>
              <a:gs pos="98000">
                <a:schemeClr val="accent2">
                  <a:alpha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BAE44D1-FBC9-35B7-8EA0-FBF619D21629}"/>
              </a:ext>
            </a:extLst>
          </p:cNvPr>
          <p:cNvSpPr txBox="1"/>
          <p:nvPr/>
        </p:nvSpPr>
        <p:spPr>
          <a:xfrm>
            <a:off x="4804131" y="907543"/>
            <a:ext cx="2596572" cy="11079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7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目录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551BC3E-D757-7215-2ED8-F7321316BBB4}"/>
              </a:ext>
            </a:extLst>
          </p:cNvPr>
          <p:cNvCxnSpPr>
            <a:cxnSpLocks/>
          </p:cNvCxnSpPr>
          <p:nvPr/>
        </p:nvCxnSpPr>
        <p:spPr>
          <a:xfrm>
            <a:off x="3927907" y="2690047"/>
            <a:ext cx="1429052" cy="0"/>
          </a:xfrm>
          <a:prstGeom prst="line">
            <a:avLst/>
          </a:prstGeom>
          <a:gradFill flip="none" rotWithShape="1">
            <a:gsLst>
              <a:gs pos="0">
                <a:srgbClr val="DE2A00">
                  <a:alpha val="85000"/>
                </a:srgbClr>
              </a:gs>
              <a:gs pos="98000">
                <a:srgbClr val="FFA015">
                  <a:alpha val="85000"/>
                </a:srgbClr>
              </a:gs>
            </a:gsLst>
            <a:lin ang="0" scaled="0"/>
            <a:tileRect/>
          </a:gradFill>
          <a:ln w="3492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936FE9EC-3F4B-3BB7-8BCC-C970748DBCF2}"/>
              </a:ext>
            </a:extLst>
          </p:cNvPr>
          <p:cNvSpPr txBox="1"/>
          <p:nvPr/>
        </p:nvSpPr>
        <p:spPr>
          <a:xfrm>
            <a:off x="3927907" y="2801873"/>
            <a:ext cx="1202252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000" b="1" dirty="0">
                <a:blipFill dpi="0" rotWithShape="1">
                  <a:blip r:embed="rId5"/>
                  <a:srcRect/>
                  <a:tile tx="6350" ty="-12700" sx="100000" sy="100000" flip="none" algn="tl"/>
                </a:blipFill>
                <a:cs typeface="+mn-ea"/>
                <a:sym typeface="+mn-lt"/>
              </a:rPr>
              <a:t>02</a:t>
            </a:r>
            <a:endParaRPr lang="zh-CN" altLang="en-US" sz="8000" b="1" dirty="0">
              <a:blipFill dpi="0" rotWithShape="1">
                <a:blip r:embed="rId5"/>
                <a:srcRect/>
                <a:tile tx="6350" ty="-12700" sx="100000" sy="100000" flip="none" algn="tl"/>
              </a:blip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F4304C2-1630-FC4C-FFD8-6A11B0EFE0CF}"/>
              </a:ext>
            </a:extLst>
          </p:cNvPr>
          <p:cNvSpPr txBox="1"/>
          <p:nvPr/>
        </p:nvSpPr>
        <p:spPr>
          <a:xfrm>
            <a:off x="3927907" y="468659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取得成就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375038A-9E84-A463-75CD-A0E8E4DBC24B}"/>
              </a:ext>
            </a:extLst>
          </p:cNvPr>
          <p:cNvSpPr txBox="1"/>
          <p:nvPr/>
        </p:nvSpPr>
        <p:spPr>
          <a:xfrm>
            <a:off x="3927907" y="5159892"/>
            <a:ext cx="1860381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GET ACHIEVEMENTS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897AF93-4BD9-CBB3-B48F-ED346428037D}"/>
              </a:ext>
            </a:extLst>
          </p:cNvPr>
          <p:cNvCxnSpPr>
            <a:cxnSpLocks/>
          </p:cNvCxnSpPr>
          <p:nvPr/>
        </p:nvCxnSpPr>
        <p:spPr>
          <a:xfrm>
            <a:off x="6810722" y="2690047"/>
            <a:ext cx="1429052" cy="0"/>
          </a:xfrm>
          <a:prstGeom prst="line">
            <a:avLst/>
          </a:prstGeom>
          <a:gradFill flip="none" rotWithShape="1">
            <a:gsLst>
              <a:gs pos="0">
                <a:srgbClr val="DE2A00">
                  <a:alpha val="85000"/>
                </a:srgbClr>
              </a:gs>
              <a:gs pos="98000">
                <a:srgbClr val="FFA015">
                  <a:alpha val="85000"/>
                </a:srgbClr>
              </a:gs>
            </a:gsLst>
            <a:lin ang="0" scaled="0"/>
            <a:tileRect/>
          </a:gradFill>
          <a:ln w="3492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57819FDA-2DAB-CA80-BFC4-72E964FC4E0E}"/>
              </a:ext>
            </a:extLst>
          </p:cNvPr>
          <p:cNvSpPr txBox="1"/>
          <p:nvPr/>
        </p:nvSpPr>
        <p:spPr>
          <a:xfrm>
            <a:off x="6810722" y="2801873"/>
            <a:ext cx="1202252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000" b="1" dirty="0">
                <a:blipFill dpi="0" rotWithShape="1">
                  <a:blip r:embed="rId5"/>
                  <a:srcRect/>
                  <a:tile tx="6350" ty="-438150" sx="100000" sy="100000" flip="none" algn="tl"/>
                </a:blipFill>
                <a:cs typeface="+mn-ea"/>
                <a:sym typeface="+mn-lt"/>
              </a:rPr>
              <a:t>03</a:t>
            </a:r>
            <a:endParaRPr lang="zh-CN" altLang="en-US" sz="8000" b="1" dirty="0">
              <a:blipFill dpi="0" rotWithShape="1">
                <a:blip r:embed="rId5"/>
                <a:srcRect/>
                <a:tile tx="6350" ty="-438150" sx="100000" sy="100000" flip="none" algn="tl"/>
              </a:blip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F07E0DC-C2C0-1B8B-88D9-2E633BC7038C}"/>
              </a:ext>
            </a:extLst>
          </p:cNvPr>
          <p:cNvSpPr txBox="1"/>
          <p:nvPr/>
        </p:nvSpPr>
        <p:spPr>
          <a:xfrm>
            <a:off x="6810722" y="468659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问题分析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F013E2A-F6BF-0CE5-7855-8297E3DD1B89}"/>
              </a:ext>
            </a:extLst>
          </p:cNvPr>
          <p:cNvSpPr txBox="1"/>
          <p:nvPr/>
        </p:nvSpPr>
        <p:spPr>
          <a:xfrm>
            <a:off x="6810722" y="5159892"/>
            <a:ext cx="1846531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PROBLEM ANALYSIS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87BE0F4-AF56-280D-CE13-E62C11BF68D9}"/>
              </a:ext>
            </a:extLst>
          </p:cNvPr>
          <p:cNvCxnSpPr>
            <a:cxnSpLocks/>
          </p:cNvCxnSpPr>
          <p:nvPr/>
        </p:nvCxnSpPr>
        <p:spPr>
          <a:xfrm>
            <a:off x="9693538" y="2690047"/>
            <a:ext cx="1429052" cy="0"/>
          </a:xfrm>
          <a:prstGeom prst="line">
            <a:avLst/>
          </a:prstGeom>
          <a:gradFill flip="none" rotWithShape="1">
            <a:gsLst>
              <a:gs pos="0">
                <a:srgbClr val="DE2A00">
                  <a:alpha val="85000"/>
                </a:srgbClr>
              </a:gs>
              <a:gs pos="98000">
                <a:srgbClr val="FFA015">
                  <a:alpha val="85000"/>
                </a:srgbClr>
              </a:gs>
            </a:gsLst>
            <a:lin ang="0" scaled="0"/>
            <a:tileRect/>
          </a:gradFill>
          <a:ln w="3492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18AA979C-7917-5BEE-F13C-D5FB71255512}"/>
              </a:ext>
            </a:extLst>
          </p:cNvPr>
          <p:cNvSpPr txBox="1"/>
          <p:nvPr/>
        </p:nvSpPr>
        <p:spPr>
          <a:xfrm>
            <a:off x="9693538" y="2801873"/>
            <a:ext cx="1202252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000" b="1" dirty="0">
                <a:blipFill dpi="0" rotWithShape="1">
                  <a:blip r:embed="rId5"/>
                  <a:srcRect/>
                  <a:tile tx="6350" ty="-127000" sx="100000" sy="100000" flip="none" algn="tl"/>
                </a:blipFill>
                <a:cs typeface="+mn-ea"/>
                <a:sym typeface="+mn-lt"/>
              </a:rPr>
              <a:t>04</a:t>
            </a:r>
            <a:endParaRPr lang="zh-CN" altLang="en-US" sz="8000" b="1" dirty="0">
              <a:blipFill dpi="0" rotWithShape="1">
                <a:blip r:embed="rId5"/>
                <a:srcRect/>
                <a:tile tx="6350" ty="-127000" sx="100000" sy="100000" flip="none" algn="tl"/>
              </a:blip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1ED89FB-5B34-37E2-1AEF-AD86B9C7A142}"/>
              </a:ext>
            </a:extLst>
          </p:cNvPr>
          <p:cNvSpPr txBox="1"/>
          <p:nvPr/>
        </p:nvSpPr>
        <p:spPr>
          <a:xfrm>
            <a:off x="9693538" y="468659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未来规划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1B0114B-8175-8942-2F5D-B3C5C846B8F2}"/>
              </a:ext>
            </a:extLst>
          </p:cNvPr>
          <p:cNvSpPr txBox="1"/>
          <p:nvPr/>
        </p:nvSpPr>
        <p:spPr>
          <a:xfrm>
            <a:off x="9693538" y="5159892"/>
            <a:ext cx="1783822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FUTURE PLANNING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E57ED5F8-2B5B-F7A6-0B3E-0A876CED729E}"/>
              </a:ext>
            </a:extLst>
          </p:cNvPr>
          <p:cNvCxnSpPr>
            <a:cxnSpLocks/>
          </p:cNvCxnSpPr>
          <p:nvPr/>
        </p:nvCxnSpPr>
        <p:spPr>
          <a:xfrm>
            <a:off x="5766430" y="2127364"/>
            <a:ext cx="671975" cy="0"/>
          </a:xfrm>
          <a:prstGeom prst="line">
            <a:avLst/>
          </a:prstGeom>
          <a:ln w="317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L 形 22">
            <a:extLst>
              <a:ext uri="{FF2B5EF4-FFF2-40B4-BE49-F238E27FC236}">
                <a16:creationId xmlns:a16="http://schemas.microsoft.com/office/drawing/2014/main" id="{8A63661A-1C1E-0166-BC38-44F6EC56DB82}"/>
              </a:ext>
            </a:extLst>
          </p:cNvPr>
          <p:cNvSpPr/>
          <p:nvPr/>
        </p:nvSpPr>
        <p:spPr>
          <a:xfrm rot="13500000">
            <a:off x="10719491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L 形 23">
            <a:extLst>
              <a:ext uri="{FF2B5EF4-FFF2-40B4-BE49-F238E27FC236}">
                <a16:creationId xmlns:a16="http://schemas.microsoft.com/office/drawing/2014/main" id="{389B29CB-803F-05BE-A3DB-CA599B499806}"/>
              </a:ext>
            </a:extLst>
          </p:cNvPr>
          <p:cNvSpPr/>
          <p:nvPr/>
        </p:nvSpPr>
        <p:spPr>
          <a:xfrm rot="13500000">
            <a:off x="10897292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966802F-FEA0-1014-090E-76AF8D84F061}"/>
              </a:ext>
            </a:extLst>
          </p:cNvPr>
          <p:cNvSpPr txBox="1"/>
          <p:nvPr/>
        </p:nvSpPr>
        <p:spPr>
          <a:xfrm>
            <a:off x="11185893" y="438923"/>
            <a:ext cx="606057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20XX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5859C53-E073-0495-0563-A2D540B37AB2}"/>
              </a:ext>
            </a:extLst>
          </p:cNvPr>
          <p:cNvGrpSpPr/>
          <p:nvPr/>
        </p:nvGrpSpPr>
        <p:grpSpPr>
          <a:xfrm>
            <a:off x="451379" y="459825"/>
            <a:ext cx="303478" cy="235194"/>
            <a:chOff x="462755" y="507603"/>
            <a:chExt cx="198437" cy="153788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EC34172-5125-E14C-9AD8-13CE70554AFB}"/>
                </a:ext>
              </a:extLst>
            </p:cNvPr>
            <p:cNvSpPr/>
            <p:nvPr/>
          </p:nvSpPr>
          <p:spPr>
            <a:xfrm>
              <a:off x="527247" y="507603"/>
              <a:ext cx="133945" cy="148828"/>
            </a:xfrm>
            <a:custGeom>
              <a:avLst/>
              <a:gdLst>
                <a:gd name="connsiteX0" fmla="*/ 0 w 133945"/>
                <a:gd name="connsiteY0" fmla="*/ 0 h 148828"/>
                <a:gd name="connsiteX1" fmla="*/ 133945 w 133945"/>
                <a:gd name="connsiteY1" fmla="*/ 49609 h 148828"/>
                <a:gd name="connsiteX2" fmla="*/ 133945 w 133945"/>
                <a:gd name="connsiteY2" fmla="*/ 148828 h 148828"/>
                <a:gd name="connsiteX3" fmla="*/ 0 w 133945"/>
                <a:gd name="connsiteY3" fmla="*/ 148828 h 148828"/>
                <a:gd name="connsiteX4" fmla="*/ 0 w 133945"/>
                <a:gd name="connsiteY4" fmla="*/ 0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945" h="148828">
                  <a:moveTo>
                    <a:pt x="0" y="0"/>
                  </a:moveTo>
                  <a:lnTo>
                    <a:pt x="133945" y="49609"/>
                  </a:lnTo>
                  <a:lnTo>
                    <a:pt x="133945" y="148828"/>
                  </a:lnTo>
                  <a:lnTo>
                    <a:pt x="0" y="1488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73C149E-DC53-ED42-161C-017AB8DF24D8}"/>
                </a:ext>
              </a:extLst>
            </p:cNvPr>
            <p:cNvSpPr/>
            <p:nvPr/>
          </p:nvSpPr>
          <p:spPr>
            <a:xfrm>
              <a:off x="462755" y="507603"/>
              <a:ext cx="64492" cy="148828"/>
            </a:xfrm>
            <a:custGeom>
              <a:avLst/>
              <a:gdLst>
                <a:gd name="connsiteX0" fmla="*/ 64492 w 64492"/>
                <a:gd name="connsiteY0" fmla="*/ 0 h 148828"/>
                <a:gd name="connsiteX1" fmla="*/ 0 w 64492"/>
                <a:gd name="connsiteY1" fmla="*/ 49609 h 148828"/>
                <a:gd name="connsiteX2" fmla="*/ 0 w 64492"/>
                <a:gd name="connsiteY2" fmla="*/ 148828 h 148828"/>
                <a:gd name="connsiteX3" fmla="*/ 64492 w 64492"/>
                <a:gd name="connsiteY3" fmla="*/ 148828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92" h="148828">
                  <a:moveTo>
                    <a:pt x="64492" y="0"/>
                  </a:moveTo>
                  <a:lnTo>
                    <a:pt x="0" y="49609"/>
                  </a:lnTo>
                  <a:lnTo>
                    <a:pt x="0" y="148828"/>
                  </a:lnTo>
                  <a:lnTo>
                    <a:pt x="64492" y="148828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06BEA52-B939-DE31-0C01-783B40E919EC}"/>
                </a:ext>
              </a:extLst>
            </p:cNvPr>
            <p:cNvSpPr/>
            <p:nvPr/>
          </p:nvSpPr>
          <p:spPr>
            <a:xfrm>
              <a:off x="571896" y="582017"/>
              <a:ext cx="44648" cy="74414"/>
            </a:xfrm>
            <a:custGeom>
              <a:avLst/>
              <a:gdLst>
                <a:gd name="connsiteX0" fmla="*/ 44648 w 44648"/>
                <a:gd name="connsiteY0" fmla="*/ 74414 h 74414"/>
                <a:gd name="connsiteX1" fmla="*/ 44648 w 44648"/>
                <a:gd name="connsiteY1" fmla="*/ 14883 h 74414"/>
                <a:gd name="connsiteX2" fmla="*/ 0 w 44648"/>
                <a:gd name="connsiteY2" fmla="*/ 0 h 74414"/>
                <a:gd name="connsiteX3" fmla="*/ 0 w 44648"/>
                <a:gd name="connsiteY3" fmla="*/ 74414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648" h="74414">
                  <a:moveTo>
                    <a:pt x="44648" y="74414"/>
                  </a:moveTo>
                  <a:lnTo>
                    <a:pt x="44648" y="14883"/>
                  </a:lnTo>
                  <a:lnTo>
                    <a:pt x="0" y="0"/>
                  </a:lnTo>
                  <a:lnTo>
                    <a:pt x="0" y="74414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3D5B474-681D-70F8-52C8-D7AE7E050505}"/>
                </a:ext>
              </a:extLst>
            </p:cNvPr>
            <p:cNvSpPr/>
            <p:nvPr/>
          </p:nvSpPr>
          <p:spPr>
            <a:xfrm>
              <a:off x="527247" y="656431"/>
              <a:ext cx="133945" cy="4960"/>
            </a:xfrm>
            <a:custGeom>
              <a:avLst/>
              <a:gdLst>
                <a:gd name="connsiteX0" fmla="*/ 133945 w 133945"/>
                <a:gd name="connsiteY0" fmla="*/ 0 h 4960"/>
                <a:gd name="connsiteX1" fmla="*/ 0 w 133945"/>
                <a:gd name="connsiteY1" fmla="*/ 0 h 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945" h="4960">
                  <a:moveTo>
                    <a:pt x="133945" y="0"/>
                  </a:moveTo>
                  <a:lnTo>
                    <a:pt x="0" y="0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391C456F-F9AF-AF2A-0082-CCEC8F5D273F}"/>
              </a:ext>
            </a:extLst>
          </p:cNvPr>
          <p:cNvSpPr txBox="1"/>
          <p:nvPr/>
        </p:nvSpPr>
        <p:spPr>
          <a:xfrm>
            <a:off x="961128" y="469700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51000">
                      <a:schemeClr val="accent1"/>
                    </a:gs>
                    <a:gs pos="98000">
                      <a:schemeClr val="accent2"/>
                    </a:gs>
                  </a:gsLst>
                  <a:lin ang="0" scaled="0"/>
                </a:gradFill>
                <a:cs typeface="+mn-ea"/>
                <a:sym typeface="+mn-lt"/>
              </a:rPr>
              <a:t>名称</a:t>
            </a:r>
          </a:p>
        </p:txBody>
      </p:sp>
    </p:spTree>
    <p:extLst>
      <p:ext uri="{BB962C8B-B14F-4D97-AF65-F5344CB8AC3E}">
        <p14:creationId xmlns:p14="http://schemas.microsoft.com/office/powerpoint/2010/main" val="32435991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钟斌炜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BIN WEI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为夸克做过模板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554097" y="2670287"/>
            <a:ext cx="271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zhongsheng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-ZBW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B7E72891-8157-220C-ECA6-B6A9BAD7C375}"/>
              </a:ext>
            </a:extLst>
          </p:cNvPr>
          <p:cNvSpPr txBox="1"/>
          <p:nvPr/>
        </p:nvSpPr>
        <p:spPr>
          <a:xfrm>
            <a:off x="5918615" y="2009143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用心做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pic>
        <p:nvPicPr>
          <p:cNvPr id="3" name="图片 2" descr="图片包含 室内, 建筑, 桌子, 对&#10;&#10;描述已自动生成">
            <a:extLst>
              <a:ext uri="{FF2B5EF4-FFF2-40B4-BE49-F238E27FC236}">
                <a16:creationId xmlns:a16="http://schemas.microsoft.com/office/drawing/2014/main" id="{C955A7C1-C848-9819-D3C5-B08081EED9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5967" y="706954"/>
            <a:ext cx="1811005" cy="1811005"/>
          </a:xfrm>
          <a:prstGeom prst="rect">
            <a:avLst/>
          </a:prstGeom>
          <a:ln w="38100">
            <a:solidFill>
              <a:srgbClr val="00FFFF"/>
            </a:solidFill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7FB7BB3-36A1-EE1F-D0A6-0E0FEA0765F1}"/>
              </a:ext>
            </a:extLst>
          </p:cNvPr>
          <p:cNvSpPr/>
          <p:nvPr/>
        </p:nvSpPr>
        <p:spPr>
          <a:xfrm>
            <a:off x="695325" y="5110052"/>
            <a:ext cx="370024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钟生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76566A2-8C06-53BF-54D7-41D108723FD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413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城市的高楼大厦&#10;&#10;描述已自动生成">
            <a:extLst>
              <a:ext uri="{FF2B5EF4-FFF2-40B4-BE49-F238E27FC236}">
                <a16:creationId xmlns:a16="http://schemas.microsoft.com/office/drawing/2014/main" id="{C351D173-8341-EB09-9791-CA4F99BCBC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50823"/>
            <a:ext cx="12192000" cy="165850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E90E7DF-E582-60AC-EA65-4EADE6122164}"/>
              </a:ext>
            </a:extLst>
          </p:cNvPr>
          <p:cNvSpPr txBox="1"/>
          <p:nvPr/>
        </p:nvSpPr>
        <p:spPr>
          <a:xfrm>
            <a:off x="1186643" y="5340649"/>
            <a:ext cx="9818714" cy="221599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13800" spc="600" dirty="0">
                <a:solidFill>
                  <a:schemeClr val="bg1">
                    <a:lumMod val="65000"/>
                    <a:alpha val="17000"/>
                  </a:schemeClr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+mn-lt"/>
              </a:rPr>
              <a:t>CONTENT</a:t>
            </a:r>
            <a:endParaRPr lang="zh-CN" altLang="en-US" sz="13800" spc="600" dirty="0">
              <a:solidFill>
                <a:schemeClr val="bg1">
                  <a:lumMod val="65000"/>
                  <a:alpha val="17000"/>
                </a:schemeClr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C9DA99E-0741-BA85-A146-5560495EA6A0}"/>
              </a:ext>
            </a:extLst>
          </p:cNvPr>
          <p:cNvSpPr/>
          <p:nvPr/>
        </p:nvSpPr>
        <p:spPr>
          <a:xfrm>
            <a:off x="0" y="744274"/>
            <a:ext cx="12204834" cy="1665051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85000"/>
                </a:schemeClr>
              </a:gs>
              <a:gs pos="98000">
                <a:schemeClr val="accent2">
                  <a:alpha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8C8BD42-F22B-805C-D77E-9FC2492F828D}"/>
              </a:ext>
            </a:extLst>
          </p:cNvPr>
          <p:cNvCxnSpPr>
            <a:cxnSpLocks/>
          </p:cNvCxnSpPr>
          <p:nvPr/>
        </p:nvCxnSpPr>
        <p:spPr>
          <a:xfrm>
            <a:off x="3927907" y="2690047"/>
            <a:ext cx="1429052" cy="0"/>
          </a:xfrm>
          <a:prstGeom prst="line">
            <a:avLst/>
          </a:prstGeom>
          <a:gradFill flip="none" rotWithShape="1">
            <a:gsLst>
              <a:gs pos="0">
                <a:srgbClr val="DE2A00">
                  <a:alpha val="85000"/>
                </a:srgbClr>
              </a:gs>
              <a:gs pos="98000">
                <a:srgbClr val="FFA015">
                  <a:alpha val="85000"/>
                </a:srgbClr>
              </a:gs>
            </a:gsLst>
            <a:lin ang="0" scaled="0"/>
            <a:tileRect/>
          </a:gradFill>
          <a:ln w="349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389E7BF3-E168-9C95-E80E-694757BB98A6}"/>
              </a:ext>
            </a:extLst>
          </p:cNvPr>
          <p:cNvSpPr txBox="1"/>
          <p:nvPr/>
        </p:nvSpPr>
        <p:spPr>
          <a:xfrm>
            <a:off x="3927907" y="2801873"/>
            <a:ext cx="1202252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0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80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BF3E02-39B4-EC2F-7F0B-3D670F99FF48}"/>
              </a:ext>
            </a:extLst>
          </p:cNvPr>
          <p:cNvSpPr txBox="1"/>
          <p:nvPr/>
        </p:nvSpPr>
        <p:spPr>
          <a:xfrm>
            <a:off x="3927907" y="468659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取得成就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CB819E-F427-2800-1975-CDBDE968D795}"/>
              </a:ext>
            </a:extLst>
          </p:cNvPr>
          <p:cNvSpPr txBox="1"/>
          <p:nvPr/>
        </p:nvSpPr>
        <p:spPr>
          <a:xfrm>
            <a:off x="3927907" y="5159892"/>
            <a:ext cx="1772280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GET ACHIEVEMENTS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5212682-6C75-3655-5D8B-2F3704AECBE7}"/>
              </a:ext>
            </a:extLst>
          </p:cNvPr>
          <p:cNvCxnSpPr>
            <a:cxnSpLocks/>
          </p:cNvCxnSpPr>
          <p:nvPr/>
        </p:nvCxnSpPr>
        <p:spPr>
          <a:xfrm>
            <a:off x="6810722" y="2690047"/>
            <a:ext cx="1429052" cy="0"/>
          </a:xfrm>
          <a:prstGeom prst="line">
            <a:avLst/>
          </a:prstGeom>
          <a:gradFill flip="none" rotWithShape="1">
            <a:gsLst>
              <a:gs pos="0">
                <a:srgbClr val="DE2A00">
                  <a:alpha val="85000"/>
                </a:srgbClr>
              </a:gs>
              <a:gs pos="98000">
                <a:srgbClr val="FFA015">
                  <a:alpha val="85000"/>
                </a:srgbClr>
              </a:gs>
            </a:gsLst>
            <a:lin ang="0" scaled="0"/>
            <a:tileRect/>
          </a:gradFill>
          <a:ln w="349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B4032873-2C06-CB79-B003-89624F2E847D}"/>
              </a:ext>
            </a:extLst>
          </p:cNvPr>
          <p:cNvSpPr txBox="1"/>
          <p:nvPr/>
        </p:nvSpPr>
        <p:spPr>
          <a:xfrm>
            <a:off x="6810722" y="2801873"/>
            <a:ext cx="1202252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0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80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4A63D65-FFFE-6E6B-39B9-B3124A8DD254}"/>
              </a:ext>
            </a:extLst>
          </p:cNvPr>
          <p:cNvSpPr txBox="1"/>
          <p:nvPr/>
        </p:nvSpPr>
        <p:spPr>
          <a:xfrm>
            <a:off x="6810722" y="468659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问题分析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A66C7B1-FEE9-1384-7CB7-443AD493C31A}"/>
              </a:ext>
            </a:extLst>
          </p:cNvPr>
          <p:cNvSpPr txBox="1"/>
          <p:nvPr/>
        </p:nvSpPr>
        <p:spPr>
          <a:xfrm>
            <a:off x="6810722" y="5159892"/>
            <a:ext cx="1748236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PROBLEM ANALYSIS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492E8C7-5D29-7BFF-9677-1FFD7DE3D3F6}"/>
              </a:ext>
            </a:extLst>
          </p:cNvPr>
          <p:cNvCxnSpPr>
            <a:cxnSpLocks/>
          </p:cNvCxnSpPr>
          <p:nvPr/>
        </p:nvCxnSpPr>
        <p:spPr>
          <a:xfrm>
            <a:off x="9693538" y="2690047"/>
            <a:ext cx="1429052" cy="0"/>
          </a:xfrm>
          <a:prstGeom prst="line">
            <a:avLst/>
          </a:prstGeom>
          <a:gradFill flip="none" rotWithShape="1">
            <a:gsLst>
              <a:gs pos="0">
                <a:srgbClr val="DE2A00">
                  <a:alpha val="85000"/>
                </a:srgbClr>
              </a:gs>
              <a:gs pos="98000">
                <a:srgbClr val="FFA015">
                  <a:alpha val="85000"/>
                </a:srgbClr>
              </a:gs>
            </a:gsLst>
            <a:lin ang="0" scaled="0"/>
            <a:tileRect/>
          </a:gradFill>
          <a:ln w="349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8589BA5F-E501-F8D2-0BCD-105BABC09C82}"/>
              </a:ext>
            </a:extLst>
          </p:cNvPr>
          <p:cNvSpPr txBox="1"/>
          <p:nvPr/>
        </p:nvSpPr>
        <p:spPr>
          <a:xfrm>
            <a:off x="9693538" y="2801873"/>
            <a:ext cx="1202252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0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80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5FEAD0B-AF07-5B06-F316-4B2B2E83B917}"/>
              </a:ext>
            </a:extLst>
          </p:cNvPr>
          <p:cNvSpPr txBox="1"/>
          <p:nvPr/>
        </p:nvSpPr>
        <p:spPr>
          <a:xfrm>
            <a:off x="9693538" y="468659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未来规划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4BA92AF-7DF6-96EB-F1A4-3CAEFAB26495}"/>
              </a:ext>
            </a:extLst>
          </p:cNvPr>
          <p:cNvSpPr txBox="1"/>
          <p:nvPr/>
        </p:nvSpPr>
        <p:spPr>
          <a:xfrm>
            <a:off x="9693538" y="5159892"/>
            <a:ext cx="1695208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FUTURE PLANNING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C97CA395-1460-9330-ABE7-5902F0FCDE2F}"/>
              </a:ext>
            </a:extLst>
          </p:cNvPr>
          <p:cNvCxnSpPr>
            <a:cxnSpLocks/>
          </p:cNvCxnSpPr>
          <p:nvPr/>
        </p:nvCxnSpPr>
        <p:spPr>
          <a:xfrm>
            <a:off x="1045092" y="2690047"/>
            <a:ext cx="1429052" cy="0"/>
          </a:xfrm>
          <a:prstGeom prst="line">
            <a:avLst/>
          </a:prstGeom>
          <a:gradFill flip="none" rotWithShape="1">
            <a:gsLst>
              <a:gs pos="0">
                <a:srgbClr val="DE2A00">
                  <a:alpha val="85000"/>
                </a:srgbClr>
              </a:gs>
              <a:gs pos="98000">
                <a:srgbClr val="FFA015">
                  <a:alpha val="85000"/>
                </a:srgbClr>
              </a:gs>
            </a:gsLst>
            <a:lin ang="0" scaled="0"/>
            <a:tileRect/>
          </a:gradFill>
          <a:ln w="3492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6C785BEE-1B24-DA0F-686B-6EDDFFDA50F7}"/>
              </a:ext>
            </a:extLst>
          </p:cNvPr>
          <p:cNvSpPr txBox="1"/>
          <p:nvPr/>
        </p:nvSpPr>
        <p:spPr>
          <a:xfrm>
            <a:off x="1045092" y="2801873"/>
            <a:ext cx="1202252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000" b="1" dirty="0">
                <a:blipFill dpi="0" rotWithShape="1">
                  <a:blip r:embed="rId5"/>
                  <a:srcRect/>
                  <a:tile tx="6350" ty="-241300" sx="100000" sy="100000" flip="none" algn="tl"/>
                </a:blipFill>
                <a:cs typeface="+mn-ea"/>
                <a:sym typeface="+mn-lt"/>
              </a:rPr>
              <a:t>01</a:t>
            </a:r>
            <a:endParaRPr lang="zh-CN" altLang="en-US" sz="8000" b="1" dirty="0">
              <a:blipFill dpi="0" rotWithShape="1">
                <a:blip r:embed="rId5"/>
                <a:srcRect/>
                <a:tile tx="6350" ty="-241300" sx="100000" sy="100000" flip="none" algn="tl"/>
              </a:blipFill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C1FCC70-A34B-BA19-1ACA-62AF61E2864F}"/>
              </a:ext>
            </a:extLst>
          </p:cNvPr>
          <p:cNvSpPr txBox="1"/>
          <p:nvPr/>
        </p:nvSpPr>
        <p:spPr>
          <a:xfrm>
            <a:off x="1045092" y="468659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工作回顾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B9068B5-8C0E-19F4-FB7A-0E1DEC0B18DD}"/>
              </a:ext>
            </a:extLst>
          </p:cNvPr>
          <p:cNvSpPr txBox="1"/>
          <p:nvPr/>
        </p:nvSpPr>
        <p:spPr>
          <a:xfrm>
            <a:off x="1045092" y="5159892"/>
            <a:ext cx="1362168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WORK REVIEW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L 形 20">
            <a:extLst>
              <a:ext uri="{FF2B5EF4-FFF2-40B4-BE49-F238E27FC236}">
                <a16:creationId xmlns:a16="http://schemas.microsoft.com/office/drawing/2014/main" id="{FFEED374-D11C-4F02-B161-E1D6DDCDDF78}"/>
              </a:ext>
            </a:extLst>
          </p:cNvPr>
          <p:cNvSpPr/>
          <p:nvPr/>
        </p:nvSpPr>
        <p:spPr>
          <a:xfrm rot="13500000">
            <a:off x="10719491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L 形 21">
            <a:extLst>
              <a:ext uri="{FF2B5EF4-FFF2-40B4-BE49-F238E27FC236}">
                <a16:creationId xmlns:a16="http://schemas.microsoft.com/office/drawing/2014/main" id="{C0AD2CFF-7361-5647-193D-43B86E9F9C3C}"/>
              </a:ext>
            </a:extLst>
          </p:cNvPr>
          <p:cNvSpPr/>
          <p:nvPr/>
        </p:nvSpPr>
        <p:spPr>
          <a:xfrm rot="13500000">
            <a:off x="10897292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ED66C41-5AB1-FFE8-0CFB-8262E9175284}"/>
              </a:ext>
            </a:extLst>
          </p:cNvPr>
          <p:cNvSpPr txBox="1"/>
          <p:nvPr/>
        </p:nvSpPr>
        <p:spPr>
          <a:xfrm>
            <a:off x="11185893" y="438923"/>
            <a:ext cx="591240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20XX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73C4B72-B068-4F07-2EA9-F423CFB6E065}"/>
              </a:ext>
            </a:extLst>
          </p:cNvPr>
          <p:cNvGrpSpPr/>
          <p:nvPr/>
        </p:nvGrpSpPr>
        <p:grpSpPr>
          <a:xfrm>
            <a:off x="451379" y="459825"/>
            <a:ext cx="303478" cy="235194"/>
            <a:chOff x="462755" y="507603"/>
            <a:chExt cx="198437" cy="153788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4F6386F-65EC-E755-4E56-9C96BB55D7BA}"/>
                </a:ext>
              </a:extLst>
            </p:cNvPr>
            <p:cNvSpPr/>
            <p:nvPr/>
          </p:nvSpPr>
          <p:spPr>
            <a:xfrm>
              <a:off x="527247" y="507603"/>
              <a:ext cx="133945" cy="148828"/>
            </a:xfrm>
            <a:custGeom>
              <a:avLst/>
              <a:gdLst>
                <a:gd name="connsiteX0" fmla="*/ 0 w 133945"/>
                <a:gd name="connsiteY0" fmla="*/ 0 h 148828"/>
                <a:gd name="connsiteX1" fmla="*/ 133945 w 133945"/>
                <a:gd name="connsiteY1" fmla="*/ 49609 h 148828"/>
                <a:gd name="connsiteX2" fmla="*/ 133945 w 133945"/>
                <a:gd name="connsiteY2" fmla="*/ 148828 h 148828"/>
                <a:gd name="connsiteX3" fmla="*/ 0 w 133945"/>
                <a:gd name="connsiteY3" fmla="*/ 148828 h 148828"/>
                <a:gd name="connsiteX4" fmla="*/ 0 w 133945"/>
                <a:gd name="connsiteY4" fmla="*/ 0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945" h="148828">
                  <a:moveTo>
                    <a:pt x="0" y="0"/>
                  </a:moveTo>
                  <a:lnTo>
                    <a:pt x="133945" y="49609"/>
                  </a:lnTo>
                  <a:lnTo>
                    <a:pt x="133945" y="148828"/>
                  </a:lnTo>
                  <a:lnTo>
                    <a:pt x="0" y="1488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67F4693-3A3A-80DC-1B4C-B6716D18E28C}"/>
                </a:ext>
              </a:extLst>
            </p:cNvPr>
            <p:cNvSpPr/>
            <p:nvPr/>
          </p:nvSpPr>
          <p:spPr>
            <a:xfrm>
              <a:off x="462755" y="507603"/>
              <a:ext cx="64492" cy="148828"/>
            </a:xfrm>
            <a:custGeom>
              <a:avLst/>
              <a:gdLst>
                <a:gd name="connsiteX0" fmla="*/ 64492 w 64492"/>
                <a:gd name="connsiteY0" fmla="*/ 0 h 148828"/>
                <a:gd name="connsiteX1" fmla="*/ 0 w 64492"/>
                <a:gd name="connsiteY1" fmla="*/ 49609 h 148828"/>
                <a:gd name="connsiteX2" fmla="*/ 0 w 64492"/>
                <a:gd name="connsiteY2" fmla="*/ 148828 h 148828"/>
                <a:gd name="connsiteX3" fmla="*/ 64492 w 64492"/>
                <a:gd name="connsiteY3" fmla="*/ 148828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92" h="148828">
                  <a:moveTo>
                    <a:pt x="64492" y="0"/>
                  </a:moveTo>
                  <a:lnTo>
                    <a:pt x="0" y="49609"/>
                  </a:lnTo>
                  <a:lnTo>
                    <a:pt x="0" y="148828"/>
                  </a:lnTo>
                  <a:lnTo>
                    <a:pt x="64492" y="148828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77AE5BB-36AE-2984-3534-76BD3B84F612}"/>
                </a:ext>
              </a:extLst>
            </p:cNvPr>
            <p:cNvSpPr/>
            <p:nvPr/>
          </p:nvSpPr>
          <p:spPr>
            <a:xfrm>
              <a:off x="571896" y="582017"/>
              <a:ext cx="44648" cy="74414"/>
            </a:xfrm>
            <a:custGeom>
              <a:avLst/>
              <a:gdLst>
                <a:gd name="connsiteX0" fmla="*/ 44648 w 44648"/>
                <a:gd name="connsiteY0" fmla="*/ 74414 h 74414"/>
                <a:gd name="connsiteX1" fmla="*/ 44648 w 44648"/>
                <a:gd name="connsiteY1" fmla="*/ 14883 h 74414"/>
                <a:gd name="connsiteX2" fmla="*/ 0 w 44648"/>
                <a:gd name="connsiteY2" fmla="*/ 0 h 74414"/>
                <a:gd name="connsiteX3" fmla="*/ 0 w 44648"/>
                <a:gd name="connsiteY3" fmla="*/ 74414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648" h="74414">
                  <a:moveTo>
                    <a:pt x="44648" y="74414"/>
                  </a:moveTo>
                  <a:lnTo>
                    <a:pt x="44648" y="14883"/>
                  </a:lnTo>
                  <a:lnTo>
                    <a:pt x="0" y="0"/>
                  </a:lnTo>
                  <a:lnTo>
                    <a:pt x="0" y="74414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D6C5075-0A62-D7DD-4BC6-B49D264439BC}"/>
                </a:ext>
              </a:extLst>
            </p:cNvPr>
            <p:cNvSpPr/>
            <p:nvPr/>
          </p:nvSpPr>
          <p:spPr>
            <a:xfrm>
              <a:off x="527247" y="656431"/>
              <a:ext cx="133945" cy="4960"/>
            </a:xfrm>
            <a:custGeom>
              <a:avLst/>
              <a:gdLst>
                <a:gd name="connsiteX0" fmla="*/ 133945 w 133945"/>
                <a:gd name="connsiteY0" fmla="*/ 0 h 4960"/>
                <a:gd name="connsiteX1" fmla="*/ 0 w 133945"/>
                <a:gd name="connsiteY1" fmla="*/ 0 h 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945" h="4960">
                  <a:moveTo>
                    <a:pt x="133945" y="0"/>
                  </a:moveTo>
                  <a:lnTo>
                    <a:pt x="0" y="0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C2425BCB-530C-876F-EA6E-369AFCC43DE4}"/>
              </a:ext>
            </a:extLst>
          </p:cNvPr>
          <p:cNvSpPr txBox="1"/>
          <p:nvPr/>
        </p:nvSpPr>
        <p:spPr>
          <a:xfrm>
            <a:off x="961128" y="469700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51000">
                      <a:schemeClr val="accent1"/>
                    </a:gs>
                    <a:gs pos="98000">
                      <a:schemeClr val="accent2"/>
                    </a:gs>
                  </a:gsLst>
                  <a:lin ang="0" scaled="0"/>
                </a:gradFill>
                <a:cs typeface="+mn-ea"/>
                <a:sym typeface="+mn-lt"/>
              </a:rPr>
              <a:t>名称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8B82D80-68D0-94E0-9082-7C59EE474272}"/>
              </a:ext>
            </a:extLst>
          </p:cNvPr>
          <p:cNvSpPr txBox="1"/>
          <p:nvPr/>
        </p:nvSpPr>
        <p:spPr>
          <a:xfrm>
            <a:off x="4804131" y="907543"/>
            <a:ext cx="2596572" cy="11079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7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目录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DE79290B-30EE-D2E9-DFE9-255D0D1F1734}"/>
              </a:ext>
            </a:extLst>
          </p:cNvPr>
          <p:cNvCxnSpPr>
            <a:cxnSpLocks/>
          </p:cNvCxnSpPr>
          <p:nvPr/>
        </p:nvCxnSpPr>
        <p:spPr>
          <a:xfrm>
            <a:off x="5766430" y="2127364"/>
            <a:ext cx="671975" cy="0"/>
          </a:xfrm>
          <a:prstGeom prst="line">
            <a:avLst/>
          </a:prstGeom>
          <a:ln w="317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6466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建筑与房屋的城市空拍图&#10;&#10;描述已自动生成">
            <a:extLst>
              <a:ext uri="{FF2B5EF4-FFF2-40B4-BE49-F238E27FC236}">
                <a16:creationId xmlns:a16="http://schemas.microsoft.com/office/drawing/2014/main" id="{A238E86A-A277-83A6-9A5C-562A17318B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"/>
            <a:ext cx="12192000" cy="6857998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F2461607-3083-0DB4-B5F3-0E5F7D356519}"/>
              </a:ext>
            </a:extLst>
          </p:cNvPr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chemeClr val="tx1">
              <a:lumMod val="85000"/>
              <a:lumOff val="1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78ED4ED-DC83-1D33-9208-A4DCCC6768AF}"/>
              </a:ext>
            </a:extLst>
          </p:cNvPr>
          <p:cNvSpPr/>
          <p:nvPr/>
        </p:nvSpPr>
        <p:spPr>
          <a:xfrm>
            <a:off x="1059772" y="1154842"/>
            <a:ext cx="10080625" cy="5261832"/>
          </a:xfrm>
          <a:prstGeom prst="rect">
            <a:avLst/>
          </a:prstGeom>
          <a:blipFill dpi="0" rotWithShape="0">
            <a:blip r:embed="rId5"/>
            <a:srcRect/>
            <a:tile tx="0" ty="-400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8DC51B3-52F5-2748-A333-2F4040E11EA7}"/>
              </a:ext>
            </a:extLst>
          </p:cNvPr>
          <p:cNvSpPr txBox="1"/>
          <p:nvPr/>
        </p:nvSpPr>
        <p:spPr>
          <a:xfrm>
            <a:off x="1055688" y="393203"/>
            <a:ext cx="3648435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工作回顾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运营部门</a:t>
            </a: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F921E79-B91E-03C8-FC43-11CE197ED944}"/>
              </a:ext>
            </a:extLst>
          </p:cNvPr>
          <p:cNvSpPr/>
          <p:nvPr/>
        </p:nvSpPr>
        <p:spPr>
          <a:xfrm>
            <a:off x="10791031" y="6162757"/>
            <a:ext cx="972902" cy="36937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FIVE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154B1EA-6847-EBC4-C841-455C06084A55}"/>
              </a:ext>
            </a:extLst>
          </p:cNvPr>
          <p:cNvSpPr txBox="1"/>
          <p:nvPr/>
        </p:nvSpPr>
        <p:spPr>
          <a:xfrm>
            <a:off x="1419283" y="3183146"/>
            <a:ext cx="3192152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网站的内容建设，优化，推广，追踪等运营和维护工作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996648-544D-CEDA-5B70-B8DB8C04F78B}"/>
              </a:ext>
            </a:extLst>
          </p:cNvPr>
          <p:cNvSpPr txBox="1"/>
          <p:nvPr/>
        </p:nvSpPr>
        <p:spPr>
          <a:xfrm>
            <a:off x="4446299" y="2601144"/>
            <a:ext cx="1664154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ln w="22225">
                  <a:gradFill>
                    <a:gsLst>
                      <a:gs pos="0">
                        <a:srgbClr val="FFA015"/>
                      </a:gs>
                      <a:gs pos="100000">
                        <a:srgbClr val="DE2A00"/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8000" b="1" i="0" u="none" strike="noStrike" kern="1200" cap="none" spc="0" normalizeH="0" baseline="0" noProof="0" dirty="0">
              <a:ln w="22225">
                <a:gradFill>
                  <a:gsLst>
                    <a:gs pos="0">
                      <a:srgbClr val="FFA015"/>
                    </a:gs>
                    <a:gs pos="100000">
                      <a:srgbClr val="DE2A00"/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A1F4E413-FF19-990A-29B5-12C2FD73CAD2}"/>
              </a:ext>
            </a:extLst>
          </p:cNvPr>
          <p:cNvCxnSpPr/>
          <p:nvPr/>
        </p:nvCxnSpPr>
        <p:spPr>
          <a:xfrm>
            <a:off x="1419283" y="3772148"/>
            <a:ext cx="4472414" cy="0"/>
          </a:xfrm>
          <a:prstGeom prst="line">
            <a:avLst/>
          </a:prstGeom>
          <a:ln w="285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5E66C8B6-861A-8BF0-86DD-AC0892BB1F1D}"/>
              </a:ext>
            </a:extLst>
          </p:cNvPr>
          <p:cNvSpPr/>
          <p:nvPr/>
        </p:nvSpPr>
        <p:spPr>
          <a:xfrm flipH="1">
            <a:off x="1453150" y="2486374"/>
            <a:ext cx="46036" cy="4625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897D015-BC7C-D8FF-84DC-852C6E4E7AE6}"/>
              </a:ext>
            </a:extLst>
          </p:cNvPr>
          <p:cNvSpPr/>
          <p:nvPr/>
        </p:nvSpPr>
        <p:spPr>
          <a:xfrm>
            <a:off x="1499189" y="2548425"/>
            <a:ext cx="986894" cy="338416"/>
          </a:xfrm>
          <a:prstGeom prst="rect">
            <a:avLst/>
          </a:prstGeom>
          <a:gradFill>
            <a:gsLst>
              <a:gs pos="0">
                <a:schemeClr val="accent1">
                  <a:alpha val="85000"/>
                </a:schemeClr>
              </a:gs>
              <a:gs pos="98000">
                <a:schemeClr val="accent2">
                  <a:alpha val="8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9EC0DE4-99E9-229F-9B5E-C37B5290FD96}"/>
              </a:ext>
            </a:extLst>
          </p:cNvPr>
          <p:cNvGrpSpPr/>
          <p:nvPr/>
        </p:nvGrpSpPr>
        <p:grpSpPr>
          <a:xfrm>
            <a:off x="5647830" y="3588225"/>
            <a:ext cx="418825" cy="418825"/>
            <a:chOff x="8378074" y="1305872"/>
            <a:chExt cx="697532" cy="697532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EC04E478-3CB0-371B-1BBA-E209D8A01E0A}"/>
                </a:ext>
              </a:extLst>
            </p:cNvPr>
            <p:cNvSpPr/>
            <p:nvPr/>
          </p:nvSpPr>
          <p:spPr>
            <a:xfrm>
              <a:off x="8378074" y="1305872"/>
              <a:ext cx="697532" cy="69753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98000">
                  <a:schemeClr val="accent2">
                    <a:alpha val="8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152400"/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A9D4521-0D70-EC69-A5A8-1C0EF1E62CBC}"/>
                </a:ext>
              </a:extLst>
            </p:cNvPr>
            <p:cNvSpPr/>
            <p:nvPr/>
          </p:nvSpPr>
          <p:spPr>
            <a:xfrm>
              <a:off x="8455276" y="1344930"/>
              <a:ext cx="447266" cy="44726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8000">
                  <a:schemeClr val="accent2"/>
                </a:gs>
              </a:gsLst>
              <a:lin ang="162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154BE454-1B3D-48BE-6594-A8D8FEC5CCEF}"/>
              </a:ext>
            </a:extLst>
          </p:cNvPr>
          <p:cNvSpPr txBox="1"/>
          <p:nvPr/>
        </p:nvSpPr>
        <p:spPr>
          <a:xfrm>
            <a:off x="1524399" y="2579134"/>
            <a:ext cx="936475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内容建设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56C00A9-8DC7-6CD1-1DA0-699C3E2E37F4}"/>
              </a:ext>
            </a:extLst>
          </p:cNvPr>
          <p:cNvSpPr txBox="1"/>
          <p:nvPr/>
        </p:nvSpPr>
        <p:spPr>
          <a:xfrm flipH="1">
            <a:off x="7579257" y="3178918"/>
            <a:ext cx="3192152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网站内容的采集，撰写，编辑，扩充，发布等日常维护工作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9D08031F-B742-1B74-81F2-ED7B6DC0AC80}"/>
              </a:ext>
            </a:extLst>
          </p:cNvPr>
          <p:cNvSpPr txBox="1"/>
          <p:nvPr/>
        </p:nvSpPr>
        <p:spPr>
          <a:xfrm flipH="1">
            <a:off x="6080239" y="2601144"/>
            <a:ext cx="1664154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ln w="22225">
                  <a:gradFill>
                    <a:gsLst>
                      <a:gs pos="0">
                        <a:srgbClr val="FFA015"/>
                      </a:gs>
                      <a:gs pos="100000">
                        <a:srgbClr val="DE2A00"/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8000" b="1" i="0" u="none" strike="noStrike" kern="1200" cap="none" spc="0" normalizeH="0" baseline="0" noProof="0" dirty="0">
              <a:ln w="22225">
                <a:gradFill>
                  <a:gsLst>
                    <a:gs pos="0">
                      <a:srgbClr val="FFA015"/>
                    </a:gs>
                    <a:gs pos="100000">
                      <a:srgbClr val="DE2A00"/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0E465E76-34AE-B2C4-4CAB-83310312582F}"/>
              </a:ext>
            </a:extLst>
          </p:cNvPr>
          <p:cNvCxnSpPr/>
          <p:nvPr/>
        </p:nvCxnSpPr>
        <p:spPr>
          <a:xfrm flipH="1">
            <a:off x="6298995" y="3772148"/>
            <a:ext cx="4472414" cy="0"/>
          </a:xfrm>
          <a:prstGeom prst="line">
            <a:avLst/>
          </a:prstGeom>
          <a:ln w="285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>
            <a:extLst>
              <a:ext uri="{FF2B5EF4-FFF2-40B4-BE49-F238E27FC236}">
                <a16:creationId xmlns:a16="http://schemas.microsoft.com/office/drawing/2014/main" id="{C503EF42-B2B9-8CEE-1F86-2880F881EA29}"/>
              </a:ext>
            </a:extLst>
          </p:cNvPr>
          <p:cNvSpPr/>
          <p:nvPr/>
        </p:nvSpPr>
        <p:spPr>
          <a:xfrm>
            <a:off x="10691506" y="2486374"/>
            <a:ext cx="46036" cy="4625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14D6ED72-19AF-D1B4-5F9C-A22B5D8CE969}"/>
              </a:ext>
            </a:extLst>
          </p:cNvPr>
          <p:cNvSpPr/>
          <p:nvPr/>
        </p:nvSpPr>
        <p:spPr>
          <a:xfrm flipH="1">
            <a:off x="9704609" y="2548425"/>
            <a:ext cx="986894" cy="338416"/>
          </a:xfrm>
          <a:prstGeom prst="rect">
            <a:avLst/>
          </a:prstGeom>
          <a:gradFill>
            <a:gsLst>
              <a:gs pos="0">
                <a:schemeClr val="accent1">
                  <a:alpha val="85000"/>
                </a:schemeClr>
              </a:gs>
              <a:gs pos="98000">
                <a:schemeClr val="accent2">
                  <a:alpha val="8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EBF7A697-F6B0-9541-635A-6120A773F5D0}"/>
              </a:ext>
            </a:extLst>
          </p:cNvPr>
          <p:cNvGrpSpPr/>
          <p:nvPr/>
        </p:nvGrpSpPr>
        <p:grpSpPr>
          <a:xfrm flipH="1">
            <a:off x="6124037" y="3588225"/>
            <a:ext cx="418825" cy="418825"/>
            <a:chOff x="8378074" y="1305872"/>
            <a:chExt cx="697532" cy="697532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B0CFB499-2707-96CE-3E65-31F345C3FB05}"/>
                </a:ext>
              </a:extLst>
            </p:cNvPr>
            <p:cNvSpPr/>
            <p:nvPr/>
          </p:nvSpPr>
          <p:spPr>
            <a:xfrm>
              <a:off x="8378074" y="1305872"/>
              <a:ext cx="697532" cy="69753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98000">
                  <a:schemeClr val="accent2">
                    <a:alpha val="8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152400"/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23D5CC32-C45F-C1DD-8D39-23D5115B80A0}"/>
                </a:ext>
              </a:extLst>
            </p:cNvPr>
            <p:cNvSpPr/>
            <p:nvPr/>
          </p:nvSpPr>
          <p:spPr>
            <a:xfrm>
              <a:off x="8455276" y="1344930"/>
              <a:ext cx="447266" cy="44726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8000">
                  <a:schemeClr val="accent2"/>
                </a:gs>
              </a:gsLst>
              <a:lin ang="162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15B718FA-A2B2-8DBA-D511-F450E3E2EE68}"/>
              </a:ext>
            </a:extLst>
          </p:cNvPr>
          <p:cNvSpPr txBox="1"/>
          <p:nvPr/>
        </p:nvSpPr>
        <p:spPr>
          <a:xfrm flipH="1">
            <a:off x="9729819" y="2579134"/>
            <a:ext cx="936475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内容采集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703F0E45-3EBE-585B-7D1A-6BA4603FE180}"/>
              </a:ext>
            </a:extLst>
          </p:cNvPr>
          <p:cNvSpPr txBox="1"/>
          <p:nvPr/>
        </p:nvSpPr>
        <p:spPr>
          <a:xfrm>
            <a:off x="1419283" y="4981835"/>
            <a:ext cx="3192152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网站搜索引擎优化工作的制定和执行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AD8DC52B-AE5F-7136-4D02-BC79E7718CBB}"/>
              </a:ext>
            </a:extLst>
          </p:cNvPr>
          <p:cNvSpPr txBox="1"/>
          <p:nvPr/>
        </p:nvSpPr>
        <p:spPr>
          <a:xfrm>
            <a:off x="4446299" y="4413870"/>
            <a:ext cx="1664154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ln w="22225">
                  <a:gradFill>
                    <a:gsLst>
                      <a:gs pos="0">
                        <a:srgbClr val="FFA015"/>
                      </a:gs>
                      <a:gs pos="100000">
                        <a:srgbClr val="DE2A00"/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8000" b="1" i="0" u="none" strike="noStrike" kern="1200" cap="none" spc="0" normalizeH="0" baseline="0" noProof="0" dirty="0">
              <a:ln w="22225">
                <a:gradFill>
                  <a:gsLst>
                    <a:gs pos="0">
                      <a:srgbClr val="FFA015"/>
                    </a:gs>
                    <a:gs pos="100000">
                      <a:srgbClr val="DE2A00"/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361EF91B-67C3-C9E4-AFFF-630F5182A9D0}"/>
              </a:ext>
            </a:extLst>
          </p:cNvPr>
          <p:cNvCxnSpPr/>
          <p:nvPr/>
        </p:nvCxnSpPr>
        <p:spPr>
          <a:xfrm>
            <a:off x="1419283" y="5584874"/>
            <a:ext cx="4472414" cy="0"/>
          </a:xfrm>
          <a:prstGeom prst="line">
            <a:avLst/>
          </a:prstGeom>
          <a:ln w="285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>
            <a:extLst>
              <a:ext uri="{FF2B5EF4-FFF2-40B4-BE49-F238E27FC236}">
                <a16:creationId xmlns:a16="http://schemas.microsoft.com/office/drawing/2014/main" id="{751C7EC8-EB4C-FD37-6DD8-040A562D41B0}"/>
              </a:ext>
            </a:extLst>
          </p:cNvPr>
          <p:cNvSpPr/>
          <p:nvPr/>
        </p:nvSpPr>
        <p:spPr>
          <a:xfrm flipH="1">
            <a:off x="1453150" y="4299100"/>
            <a:ext cx="46036" cy="4625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D460536A-6CCF-4760-A009-46C2B86057B8}"/>
              </a:ext>
            </a:extLst>
          </p:cNvPr>
          <p:cNvSpPr/>
          <p:nvPr/>
        </p:nvSpPr>
        <p:spPr>
          <a:xfrm>
            <a:off x="1499189" y="4361151"/>
            <a:ext cx="986894" cy="338416"/>
          </a:xfrm>
          <a:prstGeom prst="rect">
            <a:avLst/>
          </a:prstGeom>
          <a:gradFill>
            <a:gsLst>
              <a:gs pos="0">
                <a:schemeClr val="accent1">
                  <a:alpha val="85000"/>
                </a:schemeClr>
              </a:gs>
              <a:gs pos="98000">
                <a:schemeClr val="accent2">
                  <a:alpha val="8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D14D574C-EEF4-DB22-C1F6-14F714F6BB17}"/>
              </a:ext>
            </a:extLst>
          </p:cNvPr>
          <p:cNvGrpSpPr/>
          <p:nvPr/>
        </p:nvGrpSpPr>
        <p:grpSpPr>
          <a:xfrm>
            <a:off x="5647830" y="5400951"/>
            <a:ext cx="418825" cy="418825"/>
            <a:chOff x="8378074" y="1305872"/>
            <a:chExt cx="697532" cy="697532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8FE4457F-43E8-FC64-F747-CA38BFF835AE}"/>
                </a:ext>
              </a:extLst>
            </p:cNvPr>
            <p:cNvSpPr/>
            <p:nvPr/>
          </p:nvSpPr>
          <p:spPr>
            <a:xfrm>
              <a:off x="8378074" y="1305872"/>
              <a:ext cx="697532" cy="69753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98000">
                  <a:schemeClr val="accent2">
                    <a:alpha val="8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152400"/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0D852D32-37A1-F87A-A9FC-78066CA77CE0}"/>
                </a:ext>
              </a:extLst>
            </p:cNvPr>
            <p:cNvSpPr/>
            <p:nvPr/>
          </p:nvSpPr>
          <p:spPr>
            <a:xfrm>
              <a:off x="8455276" y="1344930"/>
              <a:ext cx="447266" cy="44726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8000">
                  <a:schemeClr val="accent2"/>
                </a:gs>
              </a:gsLst>
              <a:lin ang="162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id="{DF1A2E02-9B33-137D-6B6B-D044766300BD}"/>
              </a:ext>
            </a:extLst>
          </p:cNvPr>
          <p:cNvSpPr txBox="1"/>
          <p:nvPr/>
        </p:nvSpPr>
        <p:spPr>
          <a:xfrm>
            <a:off x="1524399" y="4391860"/>
            <a:ext cx="936475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优化引擎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9717109-0A00-1431-281B-1FB80275BBF4}"/>
              </a:ext>
            </a:extLst>
          </p:cNvPr>
          <p:cNvSpPr txBox="1"/>
          <p:nvPr/>
        </p:nvSpPr>
        <p:spPr>
          <a:xfrm flipH="1">
            <a:off x="7579257" y="4991644"/>
            <a:ext cx="3192152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依照网站运行流程和规范，确保网站良好运行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53057388-E82B-3756-24CB-BABF841810DA}"/>
              </a:ext>
            </a:extLst>
          </p:cNvPr>
          <p:cNvSpPr txBox="1"/>
          <p:nvPr/>
        </p:nvSpPr>
        <p:spPr>
          <a:xfrm flipH="1">
            <a:off x="6080239" y="4413870"/>
            <a:ext cx="1664154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ln w="22225">
                  <a:gradFill>
                    <a:gsLst>
                      <a:gs pos="0">
                        <a:srgbClr val="FFA015"/>
                      </a:gs>
                      <a:gs pos="100000">
                        <a:srgbClr val="DE2A00"/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  <a:endParaRPr kumimoji="0" lang="zh-CN" altLang="en-US" sz="8000" b="1" i="0" u="none" strike="noStrike" kern="1200" cap="none" spc="0" normalizeH="0" baseline="0" noProof="0" dirty="0">
              <a:ln w="22225">
                <a:gradFill>
                  <a:gsLst>
                    <a:gs pos="0">
                      <a:srgbClr val="FFA015"/>
                    </a:gs>
                    <a:gs pos="100000">
                      <a:srgbClr val="DE2A00"/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3A80E0BC-5BD7-E2F8-6F4A-5BE57454A6D9}"/>
              </a:ext>
            </a:extLst>
          </p:cNvPr>
          <p:cNvCxnSpPr/>
          <p:nvPr/>
        </p:nvCxnSpPr>
        <p:spPr>
          <a:xfrm flipH="1">
            <a:off x="6298995" y="5584874"/>
            <a:ext cx="4472414" cy="0"/>
          </a:xfrm>
          <a:prstGeom prst="line">
            <a:avLst/>
          </a:prstGeom>
          <a:ln w="285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 82">
            <a:extLst>
              <a:ext uri="{FF2B5EF4-FFF2-40B4-BE49-F238E27FC236}">
                <a16:creationId xmlns:a16="http://schemas.microsoft.com/office/drawing/2014/main" id="{293676D4-CFE4-F8B4-BEB6-276D8990D05A}"/>
              </a:ext>
            </a:extLst>
          </p:cNvPr>
          <p:cNvSpPr/>
          <p:nvPr/>
        </p:nvSpPr>
        <p:spPr>
          <a:xfrm>
            <a:off x="10691506" y="4299100"/>
            <a:ext cx="46036" cy="4625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6C488B82-359E-5564-616D-F78507A8BDED}"/>
              </a:ext>
            </a:extLst>
          </p:cNvPr>
          <p:cNvSpPr/>
          <p:nvPr/>
        </p:nvSpPr>
        <p:spPr>
          <a:xfrm flipH="1">
            <a:off x="9704609" y="4361151"/>
            <a:ext cx="986894" cy="338416"/>
          </a:xfrm>
          <a:prstGeom prst="rect">
            <a:avLst/>
          </a:prstGeom>
          <a:gradFill>
            <a:gsLst>
              <a:gs pos="0">
                <a:schemeClr val="accent1">
                  <a:alpha val="85000"/>
                </a:schemeClr>
              </a:gs>
              <a:gs pos="98000">
                <a:schemeClr val="accent2">
                  <a:alpha val="8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4EA6E595-5949-2CD2-2276-AAC7FB916F99}"/>
              </a:ext>
            </a:extLst>
          </p:cNvPr>
          <p:cNvGrpSpPr/>
          <p:nvPr/>
        </p:nvGrpSpPr>
        <p:grpSpPr>
          <a:xfrm flipH="1">
            <a:off x="6124037" y="5400951"/>
            <a:ext cx="418825" cy="418825"/>
            <a:chOff x="8378074" y="1305872"/>
            <a:chExt cx="697532" cy="697532"/>
          </a:xfrm>
        </p:grpSpPr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B3631285-1A7F-3155-E88D-3FA67CAB656F}"/>
                </a:ext>
              </a:extLst>
            </p:cNvPr>
            <p:cNvSpPr/>
            <p:nvPr/>
          </p:nvSpPr>
          <p:spPr>
            <a:xfrm>
              <a:off x="8378074" y="1305872"/>
              <a:ext cx="697532" cy="69753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98000">
                  <a:schemeClr val="accent2">
                    <a:alpha val="8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152400"/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EA78DB64-8416-FCF4-181E-3411C6EEAE4C}"/>
                </a:ext>
              </a:extLst>
            </p:cNvPr>
            <p:cNvSpPr/>
            <p:nvPr/>
          </p:nvSpPr>
          <p:spPr>
            <a:xfrm>
              <a:off x="8455276" y="1344930"/>
              <a:ext cx="447266" cy="44726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8000">
                  <a:schemeClr val="accent2"/>
                </a:gs>
              </a:gsLst>
              <a:lin ang="162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sp>
        <p:nvSpPr>
          <p:cNvPr id="86" name="文本框 85">
            <a:extLst>
              <a:ext uri="{FF2B5EF4-FFF2-40B4-BE49-F238E27FC236}">
                <a16:creationId xmlns:a16="http://schemas.microsoft.com/office/drawing/2014/main" id="{EAA43519-CE18-F5BE-F8C1-F6F4B25D9BB7}"/>
              </a:ext>
            </a:extLst>
          </p:cNvPr>
          <p:cNvSpPr txBox="1"/>
          <p:nvPr/>
        </p:nvSpPr>
        <p:spPr>
          <a:xfrm flipH="1">
            <a:off x="9729819" y="4391860"/>
            <a:ext cx="936475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良好运行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45AB962-DD51-A67F-86FD-DBC4FF3C4DFA}"/>
              </a:ext>
            </a:extLst>
          </p:cNvPr>
          <p:cNvSpPr txBox="1"/>
          <p:nvPr/>
        </p:nvSpPr>
        <p:spPr>
          <a:xfrm>
            <a:off x="2847761" y="982978"/>
            <a:ext cx="6504647" cy="17697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gradFill>
                    <a:gsLst>
                      <a:gs pos="0">
                        <a:srgbClr val="DE2A00">
                          <a:alpha val="0"/>
                        </a:srgbClr>
                      </a:gs>
                      <a:gs pos="100000">
                        <a:srgbClr val="FFA015">
                          <a:alpha val="50000"/>
                        </a:srgbClr>
                      </a:gs>
                    </a:gsLst>
                    <a:lin ang="16200000" scaled="0"/>
                  </a:gradFill>
                </a:ln>
                <a:noFill/>
                <a:effectLst/>
                <a:uLnTx/>
                <a:uFillTx/>
                <a:latin typeface="Arial Black" panose="020B0A04020102020204" pitchFamily="34" charset="0"/>
                <a:ea typeface="等线"/>
                <a:cs typeface="Arial" panose="020B0604020202020204" pitchFamily="34" charset="0"/>
              </a:rPr>
              <a:t>operate</a:t>
            </a:r>
            <a:endParaRPr kumimoji="0" lang="zh-CN" altLang="en-US" sz="11500" b="1" i="0" u="none" strike="noStrike" kern="1200" cap="none" spc="0" normalizeH="0" baseline="0" noProof="0" dirty="0">
              <a:ln>
                <a:gradFill>
                  <a:gsLst>
                    <a:gs pos="0">
                      <a:srgbClr val="DE2A00">
                        <a:alpha val="0"/>
                      </a:srgbClr>
                    </a:gs>
                    <a:gs pos="100000">
                      <a:srgbClr val="FFA015">
                        <a:alpha val="50000"/>
                      </a:srgbClr>
                    </a:gs>
                  </a:gsLst>
                  <a:lin ang="16200000" scaled="0"/>
                </a:gradFill>
              </a:ln>
              <a:noFill/>
              <a:effectLst/>
              <a:uLnTx/>
              <a:uFillTx/>
              <a:latin typeface="Arial Black" panose="020B0A04020102020204" pitchFamily="34" charset="0"/>
              <a:ea typeface="等线"/>
              <a:cs typeface="Arial" panose="020B0604020202020204" pitchFamily="34" charset="0"/>
            </a:endParaRPr>
          </a:p>
        </p:txBody>
      </p:sp>
      <p:sp>
        <p:nvSpPr>
          <p:cNvPr id="89" name="圆: 空心 88">
            <a:extLst>
              <a:ext uri="{FF2B5EF4-FFF2-40B4-BE49-F238E27FC236}">
                <a16:creationId xmlns:a16="http://schemas.microsoft.com/office/drawing/2014/main" id="{D3FC97BB-605B-97DB-5C8E-747965B7B2A9}"/>
              </a:ext>
            </a:extLst>
          </p:cNvPr>
          <p:cNvSpPr/>
          <p:nvPr/>
        </p:nvSpPr>
        <p:spPr>
          <a:xfrm rot="17100000" flipV="1">
            <a:off x="1708269" y="5325997"/>
            <a:ext cx="255640" cy="255640"/>
          </a:xfrm>
          <a:prstGeom prst="donut">
            <a:avLst/>
          </a:prstGeom>
          <a:gradFill flip="none" rotWithShape="1">
            <a:gsLst>
              <a:gs pos="0">
                <a:schemeClr val="accent1">
                  <a:alpha val="85000"/>
                </a:schemeClr>
              </a:gs>
              <a:gs pos="98000">
                <a:schemeClr val="accent2">
                  <a:alpha val="85000"/>
                </a:schemeClr>
              </a:gs>
            </a:gsLst>
            <a:lin ang="16200000" scaled="0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90" name="圆: 空心 89">
            <a:extLst>
              <a:ext uri="{FF2B5EF4-FFF2-40B4-BE49-F238E27FC236}">
                <a16:creationId xmlns:a16="http://schemas.microsoft.com/office/drawing/2014/main" id="{B015E97E-6A21-EBF0-568F-8466F3723927}"/>
              </a:ext>
            </a:extLst>
          </p:cNvPr>
          <p:cNvSpPr/>
          <p:nvPr/>
        </p:nvSpPr>
        <p:spPr>
          <a:xfrm rot="17100000">
            <a:off x="9619234" y="2816824"/>
            <a:ext cx="170743" cy="170743"/>
          </a:xfrm>
          <a:prstGeom prst="donut">
            <a:avLst/>
          </a:prstGeom>
          <a:gradFill flip="none" rotWithShape="1">
            <a:gsLst>
              <a:gs pos="0">
                <a:schemeClr val="accent1">
                  <a:alpha val="85000"/>
                </a:schemeClr>
              </a:gs>
              <a:gs pos="98000">
                <a:schemeClr val="accent2">
                  <a:alpha val="85000"/>
                </a:schemeClr>
              </a:gs>
            </a:gsLst>
            <a:lin ang="16200000" scaled="0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91" name="L 形 90">
            <a:extLst>
              <a:ext uri="{FF2B5EF4-FFF2-40B4-BE49-F238E27FC236}">
                <a16:creationId xmlns:a16="http://schemas.microsoft.com/office/drawing/2014/main" id="{C6AFA5FA-BF26-1BCD-566B-0CC929956640}"/>
              </a:ext>
            </a:extLst>
          </p:cNvPr>
          <p:cNvSpPr/>
          <p:nvPr/>
        </p:nvSpPr>
        <p:spPr>
          <a:xfrm rot="13500000">
            <a:off x="10719491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92" name="L 形 91">
            <a:extLst>
              <a:ext uri="{FF2B5EF4-FFF2-40B4-BE49-F238E27FC236}">
                <a16:creationId xmlns:a16="http://schemas.microsoft.com/office/drawing/2014/main" id="{6E07F90D-F760-013E-02E8-D8E2C1832735}"/>
              </a:ext>
            </a:extLst>
          </p:cNvPr>
          <p:cNvSpPr/>
          <p:nvPr/>
        </p:nvSpPr>
        <p:spPr>
          <a:xfrm rot="13500000">
            <a:off x="10897292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C9F01CAF-1F81-7B8F-8D79-741E3158E8D7}"/>
              </a:ext>
            </a:extLst>
          </p:cNvPr>
          <p:cNvSpPr txBox="1"/>
          <p:nvPr/>
        </p:nvSpPr>
        <p:spPr>
          <a:xfrm>
            <a:off x="11185893" y="438923"/>
            <a:ext cx="563195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5499E4C5-77B5-FD1A-B22B-89615B8B79BC}"/>
              </a:ext>
            </a:extLst>
          </p:cNvPr>
          <p:cNvGrpSpPr/>
          <p:nvPr/>
        </p:nvGrpSpPr>
        <p:grpSpPr>
          <a:xfrm>
            <a:off x="5917476" y="6261100"/>
            <a:ext cx="360109" cy="88441"/>
            <a:chOff x="4782009" y="6261100"/>
            <a:chExt cx="360109" cy="88441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DCB48903-C667-BB8C-1D12-EC1E0AF6242E}"/>
                </a:ext>
              </a:extLst>
            </p:cNvPr>
            <p:cNvSpPr/>
            <p:nvPr/>
          </p:nvSpPr>
          <p:spPr>
            <a:xfrm>
              <a:off x="4782009" y="6261100"/>
              <a:ext cx="88441" cy="8844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DA3B9467-EDB3-EF8B-38F8-BCB47FF1FE93}"/>
                </a:ext>
              </a:extLst>
            </p:cNvPr>
            <p:cNvSpPr/>
            <p:nvPr/>
          </p:nvSpPr>
          <p:spPr>
            <a:xfrm>
              <a:off x="4917843" y="6261100"/>
              <a:ext cx="88441" cy="8844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0AEEB690-3E48-483D-A425-CC5008B3A12E}"/>
                </a:ext>
              </a:extLst>
            </p:cNvPr>
            <p:cNvSpPr/>
            <p:nvPr/>
          </p:nvSpPr>
          <p:spPr>
            <a:xfrm>
              <a:off x="5053677" y="6261100"/>
              <a:ext cx="88441" cy="8844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8852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建筑与房屋的城市空拍图&#10;&#10;描述已自动生成">
            <a:extLst>
              <a:ext uri="{FF2B5EF4-FFF2-40B4-BE49-F238E27FC236}">
                <a16:creationId xmlns:a16="http://schemas.microsoft.com/office/drawing/2014/main" id="{A238E86A-A277-83A6-9A5C-562A17318B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"/>
            <a:ext cx="12192000" cy="6857998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F2461607-3083-0DB4-B5F3-0E5F7D356519}"/>
              </a:ext>
            </a:extLst>
          </p:cNvPr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chemeClr val="tx1">
              <a:lumMod val="85000"/>
              <a:lumOff val="1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78ED4ED-DC83-1D33-9208-A4DCCC6768AF}"/>
              </a:ext>
            </a:extLst>
          </p:cNvPr>
          <p:cNvSpPr/>
          <p:nvPr/>
        </p:nvSpPr>
        <p:spPr>
          <a:xfrm>
            <a:off x="1059772" y="1154842"/>
            <a:ext cx="10080625" cy="5261832"/>
          </a:xfrm>
          <a:prstGeom prst="rect">
            <a:avLst/>
          </a:prstGeom>
          <a:blipFill dpi="0" rotWithShape="0">
            <a:blip r:embed="rId5"/>
            <a:srcRect/>
            <a:tile tx="0" ty="-400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8DC51B3-52F5-2748-A333-2F4040E11EA7}"/>
              </a:ext>
            </a:extLst>
          </p:cNvPr>
          <p:cNvSpPr txBox="1"/>
          <p:nvPr/>
        </p:nvSpPr>
        <p:spPr>
          <a:xfrm>
            <a:off x="1055688" y="393203"/>
            <a:ext cx="3648435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工作回顾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研发部门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2085E7-8A9D-31A1-6DFC-C10704F405E8}"/>
              </a:ext>
            </a:extLst>
          </p:cNvPr>
          <p:cNvSpPr txBox="1"/>
          <p:nvPr/>
        </p:nvSpPr>
        <p:spPr>
          <a:xfrm>
            <a:off x="1544052" y="4957754"/>
            <a:ext cx="3037800" cy="5539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2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整理国内外同类产品的开发技术信息并应用于实践工作</a:t>
            </a:r>
            <a:endParaRPr kumimoji="0" lang="zh-CN" altLang="en-US" sz="1800" b="0" i="0" u="none" strike="noStrike" kern="1200" cap="none" spc="12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1C2FCC0-479C-3809-D6C2-D350653D7FA7}"/>
              </a:ext>
            </a:extLst>
          </p:cNvPr>
          <p:cNvSpPr txBox="1"/>
          <p:nvPr/>
        </p:nvSpPr>
        <p:spPr>
          <a:xfrm>
            <a:off x="4180676" y="2118427"/>
            <a:ext cx="3455060" cy="5539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2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汇总每个项目的可重用成果，形成内部技术和知识方面的资料库</a:t>
            </a:r>
            <a:endParaRPr kumimoji="0" lang="zh-CN" altLang="en-US" sz="1800" b="0" i="0" u="none" strike="noStrike" kern="1200" cap="none" spc="12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67D053C-A0E2-2B12-B8CA-B191B3FBD36D}"/>
              </a:ext>
            </a:extLst>
          </p:cNvPr>
          <p:cNvSpPr txBox="1"/>
          <p:nvPr/>
        </p:nvSpPr>
        <p:spPr>
          <a:xfrm>
            <a:off x="7396011" y="4957754"/>
            <a:ext cx="2704103" cy="5539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2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跟踪生产进度，解决制作过程中产生的技术疑问</a:t>
            </a:r>
            <a:endParaRPr kumimoji="0" lang="zh-CN" altLang="en-US" sz="1800" b="0" i="0" u="none" strike="noStrike" kern="1200" cap="none" spc="12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287C521-0303-5EEE-D273-6B8C18BF832A}"/>
              </a:ext>
            </a:extLst>
          </p:cNvPr>
          <p:cNvSpPr/>
          <p:nvPr/>
        </p:nvSpPr>
        <p:spPr>
          <a:xfrm>
            <a:off x="1502142" y="3628699"/>
            <a:ext cx="8774248" cy="31411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id="{29B9D398-05EB-9871-4428-887DF68431E1}"/>
              </a:ext>
            </a:extLst>
          </p:cNvPr>
          <p:cNvSpPr/>
          <p:nvPr/>
        </p:nvSpPr>
        <p:spPr>
          <a:xfrm>
            <a:off x="4747872" y="5083523"/>
            <a:ext cx="2396867" cy="553998"/>
          </a:xfrm>
          <a:prstGeom prst="ellipse">
            <a:avLst/>
          </a:prstGeom>
          <a:gradFill flip="none" rotWithShape="1">
            <a:gsLst>
              <a:gs pos="55664">
                <a:schemeClr val="accent2">
                  <a:alpha val="20000"/>
                </a:schemeClr>
              </a:gs>
              <a:gs pos="0">
                <a:schemeClr val="accent2">
                  <a:alpha val="50000"/>
                </a:schemeClr>
              </a:gs>
              <a:gs pos="98000">
                <a:schemeClr val="accent2">
                  <a:alpha val="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DD64F5E2-7F70-C31E-925B-1600D8EA1C28}"/>
              </a:ext>
            </a:extLst>
          </p:cNvPr>
          <p:cNvGrpSpPr/>
          <p:nvPr/>
        </p:nvGrpSpPr>
        <p:grpSpPr>
          <a:xfrm>
            <a:off x="5578505" y="4726347"/>
            <a:ext cx="659404" cy="659404"/>
            <a:chOff x="5739659" y="7605376"/>
            <a:chExt cx="659404" cy="659404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632F143-8749-A086-3C02-145C2D42C944}"/>
                </a:ext>
              </a:extLst>
            </p:cNvPr>
            <p:cNvSpPr/>
            <p:nvPr/>
          </p:nvSpPr>
          <p:spPr>
            <a:xfrm>
              <a:off x="5739659" y="7605376"/>
              <a:ext cx="659404" cy="659404"/>
            </a:xfrm>
            <a:custGeom>
              <a:avLst/>
              <a:gdLst>
                <a:gd name="connsiteX0" fmla="*/ 0 w 659404"/>
                <a:gd name="connsiteY0" fmla="*/ 0 h 659404"/>
                <a:gd name="connsiteX1" fmla="*/ 659404 w 659404"/>
                <a:gd name="connsiteY1" fmla="*/ 0 h 659404"/>
                <a:gd name="connsiteX2" fmla="*/ 659404 w 659404"/>
                <a:gd name="connsiteY2" fmla="*/ 659404 h 659404"/>
                <a:gd name="connsiteX3" fmla="*/ 0 w 659404"/>
                <a:gd name="connsiteY3" fmla="*/ 659404 h 65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9404" h="659404">
                  <a:moveTo>
                    <a:pt x="0" y="0"/>
                  </a:moveTo>
                  <a:lnTo>
                    <a:pt x="659404" y="0"/>
                  </a:lnTo>
                  <a:lnTo>
                    <a:pt x="659404" y="659404"/>
                  </a:lnTo>
                  <a:lnTo>
                    <a:pt x="0" y="659404"/>
                  </a:lnTo>
                  <a:close/>
                </a:path>
              </a:pathLst>
            </a:custGeom>
            <a:solidFill>
              <a:srgbClr val="FFFFFF">
                <a:alpha val="1000"/>
              </a:srgbClr>
            </a:solidFill>
            <a:ln w="1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79D3242-1BD2-A387-1C12-5DEA48E922EB}"/>
                </a:ext>
              </a:extLst>
            </p:cNvPr>
            <p:cNvSpPr/>
            <p:nvPr/>
          </p:nvSpPr>
          <p:spPr>
            <a:xfrm>
              <a:off x="5739659" y="7605376"/>
              <a:ext cx="659404" cy="659404"/>
            </a:xfrm>
            <a:custGeom>
              <a:avLst/>
              <a:gdLst>
                <a:gd name="connsiteX0" fmla="*/ 659404 w 659404"/>
                <a:gd name="connsiteY0" fmla="*/ 0 h 659404"/>
                <a:gd name="connsiteX1" fmla="*/ 0 w 659404"/>
                <a:gd name="connsiteY1" fmla="*/ 0 h 659404"/>
                <a:gd name="connsiteX2" fmla="*/ 0 w 659404"/>
                <a:gd name="connsiteY2" fmla="*/ 659404 h 659404"/>
                <a:gd name="connsiteX3" fmla="*/ 659404 w 659404"/>
                <a:gd name="connsiteY3" fmla="*/ 659404 h 659404"/>
                <a:gd name="connsiteX4" fmla="*/ 659404 w 659404"/>
                <a:gd name="connsiteY4" fmla="*/ 0 h 65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404" h="659404">
                  <a:moveTo>
                    <a:pt x="659404" y="0"/>
                  </a:moveTo>
                  <a:lnTo>
                    <a:pt x="0" y="0"/>
                  </a:lnTo>
                  <a:lnTo>
                    <a:pt x="0" y="659404"/>
                  </a:lnTo>
                  <a:lnTo>
                    <a:pt x="659404" y="659404"/>
                  </a:lnTo>
                  <a:lnTo>
                    <a:pt x="659404" y="0"/>
                  </a:lnTo>
                  <a:close/>
                </a:path>
              </a:pathLst>
            </a:custGeom>
            <a:solidFill>
              <a:srgbClr val="FFFFFF">
                <a:alpha val="1000"/>
              </a:srgbClr>
            </a:solidFill>
            <a:ln w="1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DCBF7ED-452F-8BA1-C160-4A849FE7EEE0}"/>
                </a:ext>
              </a:extLst>
            </p:cNvPr>
            <p:cNvSpPr/>
            <p:nvPr/>
          </p:nvSpPr>
          <p:spPr>
            <a:xfrm>
              <a:off x="5794609" y="7660326"/>
              <a:ext cx="549503" cy="219801"/>
            </a:xfrm>
            <a:custGeom>
              <a:avLst/>
              <a:gdLst>
                <a:gd name="connsiteX0" fmla="*/ 549503 w 549503"/>
                <a:gd name="connsiteY0" fmla="*/ 0 h 219801"/>
                <a:gd name="connsiteX1" fmla="*/ 0 w 549503"/>
                <a:gd name="connsiteY1" fmla="*/ 0 h 219801"/>
                <a:gd name="connsiteX2" fmla="*/ 0 w 549503"/>
                <a:gd name="connsiteY2" fmla="*/ 219801 h 219801"/>
                <a:gd name="connsiteX3" fmla="*/ 549503 w 549503"/>
                <a:gd name="connsiteY3" fmla="*/ 219801 h 219801"/>
                <a:gd name="connsiteX4" fmla="*/ 549503 w 549503"/>
                <a:gd name="connsiteY4" fmla="*/ 0 h 2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9503" h="219801">
                  <a:moveTo>
                    <a:pt x="549503" y="0"/>
                  </a:moveTo>
                  <a:lnTo>
                    <a:pt x="0" y="0"/>
                  </a:lnTo>
                  <a:lnTo>
                    <a:pt x="0" y="219801"/>
                  </a:lnTo>
                  <a:lnTo>
                    <a:pt x="549503" y="219801"/>
                  </a:lnTo>
                  <a:lnTo>
                    <a:pt x="549503" y="0"/>
                  </a:lnTo>
                  <a:close/>
                </a:path>
              </a:pathLst>
            </a:custGeom>
            <a:noFill/>
            <a:ln w="54769" cap="flat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7CE4562-67C8-86F7-2513-31842F08F59D}"/>
                </a:ext>
              </a:extLst>
            </p:cNvPr>
            <p:cNvSpPr/>
            <p:nvPr/>
          </p:nvSpPr>
          <p:spPr>
            <a:xfrm>
              <a:off x="5794609" y="7990028"/>
              <a:ext cx="549503" cy="219801"/>
            </a:xfrm>
            <a:custGeom>
              <a:avLst/>
              <a:gdLst>
                <a:gd name="connsiteX0" fmla="*/ 549503 w 549503"/>
                <a:gd name="connsiteY0" fmla="*/ 0 h 219801"/>
                <a:gd name="connsiteX1" fmla="*/ 0 w 549503"/>
                <a:gd name="connsiteY1" fmla="*/ 0 h 219801"/>
                <a:gd name="connsiteX2" fmla="*/ 0 w 549503"/>
                <a:gd name="connsiteY2" fmla="*/ 219801 h 219801"/>
                <a:gd name="connsiteX3" fmla="*/ 549503 w 549503"/>
                <a:gd name="connsiteY3" fmla="*/ 219801 h 219801"/>
                <a:gd name="connsiteX4" fmla="*/ 549503 w 549503"/>
                <a:gd name="connsiteY4" fmla="*/ 0 h 21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9503" h="219801">
                  <a:moveTo>
                    <a:pt x="549503" y="0"/>
                  </a:moveTo>
                  <a:lnTo>
                    <a:pt x="0" y="0"/>
                  </a:lnTo>
                  <a:lnTo>
                    <a:pt x="0" y="219801"/>
                  </a:lnTo>
                  <a:lnTo>
                    <a:pt x="549503" y="219801"/>
                  </a:lnTo>
                  <a:lnTo>
                    <a:pt x="549503" y="0"/>
                  </a:lnTo>
                  <a:close/>
                </a:path>
              </a:pathLst>
            </a:custGeom>
            <a:noFill/>
            <a:ln w="54769" cap="flat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64DAD70-A30A-475F-62E6-B1134B5052A0}"/>
                </a:ext>
              </a:extLst>
            </p:cNvPr>
            <p:cNvSpPr/>
            <p:nvPr/>
          </p:nvSpPr>
          <p:spPr>
            <a:xfrm>
              <a:off x="5877034" y="7742751"/>
              <a:ext cx="54950" cy="54950"/>
            </a:xfrm>
            <a:custGeom>
              <a:avLst/>
              <a:gdLst>
                <a:gd name="connsiteX0" fmla="*/ 41213 w 54950"/>
                <a:gd name="connsiteY0" fmla="*/ 0 h 54950"/>
                <a:gd name="connsiteX1" fmla="*/ 13738 w 54950"/>
                <a:gd name="connsiteY1" fmla="*/ 0 h 54950"/>
                <a:gd name="connsiteX2" fmla="*/ 0 w 54950"/>
                <a:gd name="connsiteY2" fmla="*/ 13738 h 54950"/>
                <a:gd name="connsiteX3" fmla="*/ 0 w 54950"/>
                <a:gd name="connsiteY3" fmla="*/ 41213 h 54950"/>
                <a:gd name="connsiteX4" fmla="*/ 13738 w 54950"/>
                <a:gd name="connsiteY4" fmla="*/ 54950 h 54950"/>
                <a:gd name="connsiteX5" fmla="*/ 41213 w 54950"/>
                <a:gd name="connsiteY5" fmla="*/ 54950 h 54950"/>
                <a:gd name="connsiteX6" fmla="*/ 54950 w 54950"/>
                <a:gd name="connsiteY6" fmla="*/ 41213 h 54950"/>
                <a:gd name="connsiteX7" fmla="*/ 54950 w 54950"/>
                <a:gd name="connsiteY7" fmla="*/ 13738 h 54950"/>
                <a:gd name="connsiteX8" fmla="*/ 41213 w 54950"/>
                <a:gd name="connsiteY8" fmla="*/ 0 h 5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950" h="54950">
                  <a:moveTo>
                    <a:pt x="41213" y="0"/>
                  </a:moveTo>
                  <a:lnTo>
                    <a:pt x="13738" y="0"/>
                  </a:lnTo>
                  <a:cubicBezTo>
                    <a:pt x="6150" y="0"/>
                    <a:pt x="0" y="6150"/>
                    <a:pt x="0" y="13738"/>
                  </a:cubicBezTo>
                  <a:lnTo>
                    <a:pt x="0" y="41213"/>
                  </a:lnTo>
                  <a:cubicBezTo>
                    <a:pt x="0" y="48800"/>
                    <a:pt x="6150" y="54950"/>
                    <a:pt x="13738" y="54950"/>
                  </a:cubicBezTo>
                  <a:lnTo>
                    <a:pt x="41213" y="54950"/>
                  </a:lnTo>
                  <a:cubicBezTo>
                    <a:pt x="48800" y="54950"/>
                    <a:pt x="54950" y="48800"/>
                    <a:pt x="54950" y="41213"/>
                  </a:cubicBezTo>
                  <a:lnTo>
                    <a:pt x="54950" y="13738"/>
                  </a:lnTo>
                  <a:cubicBezTo>
                    <a:pt x="54950" y="6150"/>
                    <a:pt x="48800" y="0"/>
                    <a:pt x="41213" y="0"/>
                  </a:cubicBezTo>
                  <a:close/>
                </a:path>
              </a:pathLst>
            </a:custGeom>
            <a:solidFill>
              <a:srgbClr val="333333"/>
            </a:solidFill>
            <a:ln w="1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9116C12-1CFA-F6D4-A46E-75E4E3671FA1}"/>
                </a:ext>
              </a:extLst>
            </p:cNvPr>
            <p:cNvSpPr/>
            <p:nvPr/>
          </p:nvSpPr>
          <p:spPr>
            <a:xfrm>
              <a:off x="5877034" y="8072453"/>
              <a:ext cx="54950" cy="54950"/>
            </a:xfrm>
            <a:custGeom>
              <a:avLst/>
              <a:gdLst>
                <a:gd name="connsiteX0" fmla="*/ 41213 w 54950"/>
                <a:gd name="connsiteY0" fmla="*/ 0 h 54950"/>
                <a:gd name="connsiteX1" fmla="*/ 13738 w 54950"/>
                <a:gd name="connsiteY1" fmla="*/ 0 h 54950"/>
                <a:gd name="connsiteX2" fmla="*/ 0 w 54950"/>
                <a:gd name="connsiteY2" fmla="*/ 13738 h 54950"/>
                <a:gd name="connsiteX3" fmla="*/ 0 w 54950"/>
                <a:gd name="connsiteY3" fmla="*/ 41213 h 54950"/>
                <a:gd name="connsiteX4" fmla="*/ 13738 w 54950"/>
                <a:gd name="connsiteY4" fmla="*/ 54950 h 54950"/>
                <a:gd name="connsiteX5" fmla="*/ 41213 w 54950"/>
                <a:gd name="connsiteY5" fmla="*/ 54950 h 54950"/>
                <a:gd name="connsiteX6" fmla="*/ 54950 w 54950"/>
                <a:gd name="connsiteY6" fmla="*/ 41213 h 54950"/>
                <a:gd name="connsiteX7" fmla="*/ 54950 w 54950"/>
                <a:gd name="connsiteY7" fmla="*/ 13738 h 54950"/>
                <a:gd name="connsiteX8" fmla="*/ 41213 w 54950"/>
                <a:gd name="connsiteY8" fmla="*/ 0 h 5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950" h="54950">
                  <a:moveTo>
                    <a:pt x="41213" y="0"/>
                  </a:moveTo>
                  <a:lnTo>
                    <a:pt x="13738" y="0"/>
                  </a:lnTo>
                  <a:cubicBezTo>
                    <a:pt x="6150" y="0"/>
                    <a:pt x="0" y="6150"/>
                    <a:pt x="0" y="13738"/>
                  </a:cubicBezTo>
                  <a:lnTo>
                    <a:pt x="0" y="41213"/>
                  </a:lnTo>
                  <a:cubicBezTo>
                    <a:pt x="0" y="48800"/>
                    <a:pt x="6150" y="54950"/>
                    <a:pt x="13738" y="54950"/>
                  </a:cubicBezTo>
                  <a:lnTo>
                    <a:pt x="41213" y="54950"/>
                  </a:lnTo>
                  <a:cubicBezTo>
                    <a:pt x="48800" y="54950"/>
                    <a:pt x="54950" y="48800"/>
                    <a:pt x="54950" y="41213"/>
                  </a:cubicBezTo>
                  <a:lnTo>
                    <a:pt x="54950" y="13738"/>
                  </a:lnTo>
                  <a:cubicBezTo>
                    <a:pt x="54950" y="6150"/>
                    <a:pt x="48800" y="0"/>
                    <a:pt x="41213" y="0"/>
                  </a:cubicBezTo>
                  <a:close/>
                </a:path>
              </a:pathLst>
            </a:custGeom>
            <a:solidFill>
              <a:srgbClr val="333333"/>
            </a:solidFill>
            <a:ln w="1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EA64B8D-6641-E1A7-7852-D281206DA503}"/>
                </a:ext>
              </a:extLst>
            </p:cNvPr>
            <p:cNvSpPr/>
            <p:nvPr/>
          </p:nvSpPr>
          <p:spPr>
            <a:xfrm>
              <a:off x="5986935" y="7742751"/>
              <a:ext cx="54950" cy="54950"/>
            </a:xfrm>
            <a:custGeom>
              <a:avLst/>
              <a:gdLst>
                <a:gd name="connsiteX0" fmla="*/ 41213 w 54950"/>
                <a:gd name="connsiteY0" fmla="*/ 0 h 54950"/>
                <a:gd name="connsiteX1" fmla="*/ 13738 w 54950"/>
                <a:gd name="connsiteY1" fmla="*/ 0 h 54950"/>
                <a:gd name="connsiteX2" fmla="*/ 0 w 54950"/>
                <a:gd name="connsiteY2" fmla="*/ 13738 h 54950"/>
                <a:gd name="connsiteX3" fmla="*/ 0 w 54950"/>
                <a:gd name="connsiteY3" fmla="*/ 41213 h 54950"/>
                <a:gd name="connsiteX4" fmla="*/ 13738 w 54950"/>
                <a:gd name="connsiteY4" fmla="*/ 54950 h 54950"/>
                <a:gd name="connsiteX5" fmla="*/ 41213 w 54950"/>
                <a:gd name="connsiteY5" fmla="*/ 54950 h 54950"/>
                <a:gd name="connsiteX6" fmla="*/ 54950 w 54950"/>
                <a:gd name="connsiteY6" fmla="*/ 41213 h 54950"/>
                <a:gd name="connsiteX7" fmla="*/ 54950 w 54950"/>
                <a:gd name="connsiteY7" fmla="*/ 13738 h 54950"/>
                <a:gd name="connsiteX8" fmla="*/ 41213 w 54950"/>
                <a:gd name="connsiteY8" fmla="*/ 0 h 5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950" h="54950">
                  <a:moveTo>
                    <a:pt x="41213" y="0"/>
                  </a:moveTo>
                  <a:lnTo>
                    <a:pt x="13738" y="0"/>
                  </a:lnTo>
                  <a:cubicBezTo>
                    <a:pt x="6150" y="0"/>
                    <a:pt x="0" y="6150"/>
                    <a:pt x="0" y="13738"/>
                  </a:cubicBezTo>
                  <a:lnTo>
                    <a:pt x="0" y="41213"/>
                  </a:lnTo>
                  <a:cubicBezTo>
                    <a:pt x="0" y="48800"/>
                    <a:pt x="6150" y="54950"/>
                    <a:pt x="13738" y="54950"/>
                  </a:cubicBezTo>
                  <a:lnTo>
                    <a:pt x="41213" y="54950"/>
                  </a:lnTo>
                  <a:cubicBezTo>
                    <a:pt x="48800" y="54950"/>
                    <a:pt x="54950" y="48800"/>
                    <a:pt x="54950" y="41213"/>
                  </a:cubicBezTo>
                  <a:lnTo>
                    <a:pt x="54950" y="13738"/>
                  </a:lnTo>
                  <a:cubicBezTo>
                    <a:pt x="54950" y="6150"/>
                    <a:pt x="48800" y="0"/>
                    <a:pt x="41213" y="0"/>
                  </a:cubicBezTo>
                  <a:close/>
                </a:path>
              </a:pathLst>
            </a:custGeom>
            <a:solidFill>
              <a:srgbClr val="333333"/>
            </a:solidFill>
            <a:ln w="1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F522EF10-D745-302A-1AAD-1AC62F2142EC}"/>
                </a:ext>
              </a:extLst>
            </p:cNvPr>
            <p:cNvSpPr/>
            <p:nvPr/>
          </p:nvSpPr>
          <p:spPr>
            <a:xfrm>
              <a:off x="5986935" y="8072453"/>
              <a:ext cx="54950" cy="54950"/>
            </a:xfrm>
            <a:custGeom>
              <a:avLst/>
              <a:gdLst>
                <a:gd name="connsiteX0" fmla="*/ 41213 w 54950"/>
                <a:gd name="connsiteY0" fmla="*/ 0 h 54950"/>
                <a:gd name="connsiteX1" fmla="*/ 13738 w 54950"/>
                <a:gd name="connsiteY1" fmla="*/ 0 h 54950"/>
                <a:gd name="connsiteX2" fmla="*/ 0 w 54950"/>
                <a:gd name="connsiteY2" fmla="*/ 13738 h 54950"/>
                <a:gd name="connsiteX3" fmla="*/ 0 w 54950"/>
                <a:gd name="connsiteY3" fmla="*/ 41213 h 54950"/>
                <a:gd name="connsiteX4" fmla="*/ 13738 w 54950"/>
                <a:gd name="connsiteY4" fmla="*/ 54950 h 54950"/>
                <a:gd name="connsiteX5" fmla="*/ 41213 w 54950"/>
                <a:gd name="connsiteY5" fmla="*/ 54950 h 54950"/>
                <a:gd name="connsiteX6" fmla="*/ 54950 w 54950"/>
                <a:gd name="connsiteY6" fmla="*/ 41213 h 54950"/>
                <a:gd name="connsiteX7" fmla="*/ 54950 w 54950"/>
                <a:gd name="connsiteY7" fmla="*/ 13738 h 54950"/>
                <a:gd name="connsiteX8" fmla="*/ 41213 w 54950"/>
                <a:gd name="connsiteY8" fmla="*/ 0 h 5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950" h="54950">
                  <a:moveTo>
                    <a:pt x="41213" y="0"/>
                  </a:moveTo>
                  <a:lnTo>
                    <a:pt x="13738" y="0"/>
                  </a:lnTo>
                  <a:cubicBezTo>
                    <a:pt x="6150" y="0"/>
                    <a:pt x="0" y="6150"/>
                    <a:pt x="0" y="13738"/>
                  </a:cubicBezTo>
                  <a:lnTo>
                    <a:pt x="0" y="41213"/>
                  </a:lnTo>
                  <a:cubicBezTo>
                    <a:pt x="0" y="48800"/>
                    <a:pt x="6150" y="54950"/>
                    <a:pt x="13738" y="54950"/>
                  </a:cubicBezTo>
                  <a:lnTo>
                    <a:pt x="41213" y="54950"/>
                  </a:lnTo>
                  <a:cubicBezTo>
                    <a:pt x="48800" y="54950"/>
                    <a:pt x="54950" y="48800"/>
                    <a:pt x="54950" y="41213"/>
                  </a:cubicBezTo>
                  <a:lnTo>
                    <a:pt x="54950" y="13738"/>
                  </a:lnTo>
                  <a:cubicBezTo>
                    <a:pt x="54950" y="6150"/>
                    <a:pt x="48800" y="0"/>
                    <a:pt x="41213" y="0"/>
                  </a:cubicBezTo>
                  <a:close/>
                </a:path>
              </a:pathLst>
            </a:custGeom>
            <a:solidFill>
              <a:srgbClr val="333333"/>
            </a:solidFill>
            <a:ln w="1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sp>
        <p:nvSpPr>
          <p:cNvPr id="11" name="菱形 10">
            <a:extLst>
              <a:ext uri="{FF2B5EF4-FFF2-40B4-BE49-F238E27FC236}">
                <a16:creationId xmlns:a16="http://schemas.microsoft.com/office/drawing/2014/main" id="{A99BF504-B20C-3812-9A25-40AEB9B391D1}"/>
              </a:ext>
            </a:extLst>
          </p:cNvPr>
          <p:cNvSpPr/>
          <p:nvPr/>
        </p:nvSpPr>
        <p:spPr>
          <a:xfrm>
            <a:off x="2545275" y="3265387"/>
            <a:ext cx="1040742" cy="1040742"/>
          </a:xfrm>
          <a:prstGeom prst="diamond">
            <a:avLst/>
          </a:prstGeom>
          <a:gradFill flip="none" rotWithShape="1">
            <a:gsLst>
              <a:gs pos="0">
                <a:schemeClr val="accent1"/>
              </a:gs>
              <a:gs pos="98000">
                <a:schemeClr val="accent2"/>
              </a:gs>
            </a:gsLst>
            <a:lin ang="16200000" scaled="0"/>
            <a:tileRect/>
          </a:gra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5DF4171-CC49-5334-B7F1-58483897BA18}"/>
              </a:ext>
            </a:extLst>
          </p:cNvPr>
          <p:cNvSpPr txBox="1"/>
          <p:nvPr/>
        </p:nvSpPr>
        <p:spPr>
          <a:xfrm>
            <a:off x="2811007" y="3631870"/>
            <a:ext cx="509279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整理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" name="菱形 47">
            <a:extLst>
              <a:ext uri="{FF2B5EF4-FFF2-40B4-BE49-F238E27FC236}">
                <a16:creationId xmlns:a16="http://schemas.microsoft.com/office/drawing/2014/main" id="{E5B1B55D-AFAE-3076-03AD-E9D30B7F483A}"/>
              </a:ext>
            </a:extLst>
          </p:cNvPr>
          <p:cNvSpPr/>
          <p:nvPr/>
        </p:nvSpPr>
        <p:spPr>
          <a:xfrm>
            <a:off x="5387836" y="3265387"/>
            <a:ext cx="1040742" cy="1040742"/>
          </a:xfrm>
          <a:prstGeom prst="diamond">
            <a:avLst/>
          </a:prstGeom>
          <a:gradFill flip="none" rotWithShape="1">
            <a:gsLst>
              <a:gs pos="0">
                <a:schemeClr val="accent1"/>
              </a:gs>
              <a:gs pos="98000">
                <a:schemeClr val="accent2"/>
              </a:gs>
            </a:gsLst>
            <a:lin ang="16200000" scaled="0"/>
            <a:tileRect/>
          </a:gra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ADD6E40-5D67-8D34-0026-3178B731D3E2}"/>
              </a:ext>
            </a:extLst>
          </p:cNvPr>
          <p:cNvSpPr txBox="1"/>
          <p:nvPr/>
        </p:nvSpPr>
        <p:spPr>
          <a:xfrm>
            <a:off x="5650473" y="3631870"/>
            <a:ext cx="515468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汇总</a:t>
            </a:r>
          </a:p>
        </p:txBody>
      </p:sp>
      <p:sp>
        <p:nvSpPr>
          <p:cNvPr id="49" name="菱形 48">
            <a:extLst>
              <a:ext uri="{FF2B5EF4-FFF2-40B4-BE49-F238E27FC236}">
                <a16:creationId xmlns:a16="http://schemas.microsoft.com/office/drawing/2014/main" id="{765B643A-BD12-0CB2-86F7-9476AD6BD0C4}"/>
              </a:ext>
            </a:extLst>
          </p:cNvPr>
          <p:cNvSpPr/>
          <p:nvPr/>
        </p:nvSpPr>
        <p:spPr>
          <a:xfrm>
            <a:off x="8230397" y="3265387"/>
            <a:ext cx="1040742" cy="1040742"/>
          </a:xfrm>
          <a:prstGeom prst="diamond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  <a:tileRect/>
          </a:gra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710C65B-C323-D2E6-AF06-2735A41DDB2B}"/>
              </a:ext>
            </a:extLst>
          </p:cNvPr>
          <p:cNvSpPr txBox="1"/>
          <p:nvPr/>
        </p:nvSpPr>
        <p:spPr>
          <a:xfrm>
            <a:off x="8496217" y="3631870"/>
            <a:ext cx="509103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跟踪</a:t>
            </a:r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id="{5D42E81A-A426-A6DF-5306-EE24A19FDDBC}"/>
              </a:ext>
            </a:extLst>
          </p:cNvPr>
          <p:cNvSpPr/>
          <p:nvPr/>
        </p:nvSpPr>
        <p:spPr>
          <a:xfrm>
            <a:off x="10515600" y="3476625"/>
            <a:ext cx="590550" cy="619125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0B6AA9AA-7BC7-7222-108C-F1B934468A14}"/>
              </a:ext>
            </a:extLst>
          </p:cNvPr>
          <p:cNvSpPr/>
          <p:nvPr/>
        </p:nvSpPr>
        <p:spPr>
          <a:xfrm>
            <a:off x="10307545" y="3628699"/>
            <a:ext cx="45719" cy="31411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E594216F-AAD9-3433-315B-50F991B28554}"/>
              </a:ext>
            </a:extLst>
          </p:cNvPr>
          <p:cNvSpPr/>
          <p:nvPr/>
        </p:nvSpPr>
        <p:spPr>
          <a:xfrm>
            <a:off x="10410825" y="3628699"/>
            <a:ext cx="68214" cy="31411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AF864587-C08F-D2C4-E0F4-4E4709B411B4}"/>
              </a:ext>
            </a:extLst>
          </p:cNvPr>
          <p:cNvSpPr/>
          <p:nvPr/>
        </p:nvSpPr>
        <p:spPr>
          <a:xfrm>
            <a:off x="1124882" y="3628699"/>
            <a:ext cx="71506" cy="31411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48101CA0-63AC-7E31-731F-FF5DB217D19B}"/>
              </a:ext>
            </a:extLst>
          </p:cNvPr>
          <p:cNvSpPr/>
          <p:nvPr/>
        </p:nvSpPr>
        <p:spPr>
          <a:xfrm>
            <a:off x="1315993" y="3628699"/>
            <a:ext cx="121479" cy="31411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9876D84E-7E7F-195B-3DD5-61EC2741C609}"/>
              </a:ext>
            </a:extLst>
          </p:cNvPr>
          <p:cNvSpPr/>
          <p:nvPr/>
        </p:nvSpPr>
        <p:spPr>
          <a:xfrm>
            <a:off x="1238932" y="3628699"/>
            <a:ext cx="45719" cy="31411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E708ACA1-049D-0031-9BC6-2053E5E7FE4E}"/>
              </a:ext>
            </a:extLst>
          </p:cNvPr>
          <p:cNvSpPr txBox="1"/>
          <p:nvPr/>
        </p:nvSpPr>
        <p:spPr>
          <a:xfrm>
            <a:off x="1681906" y="1041050"/>
            <a:ext cx="8828186" cy="132343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ln>
                  <a:gradFill>
                    <a:gsLst>
                      <a:gs pos="0">
                        <a:srgbClr val="DE2A00">
                          <a:alpha val="0"/>
                        </a:srgbClr>
                      </a:gs>
                      <a:gs pos="100000">
                        <a:srgbClr val="FFA015">
                          <a:alpha val="50000"/>
                        </a:srgbClr>
                      </a:gs>
                    </a:gsLst>
                    <a:lin ang="16200000" scaled="0"/>
                  </a:gradFill>
                </a:ln>
                <a:noFill/>
                <a:effectLst/>
                <a:uLnTx/>
                <a:uFillTx/>
                <a:latin typeface="Arial Black" panose="020B0A04020102020204" pitchFamily="34" charset="0"/>
                <a:ea typeface="等线"/>
                <a:cs typeface="Arial" panose="020B0604020202020204" pitchFamily="34" charset="0"/>
              </a:rPr>
              <a:t>DEVELOPMENT</a:t>
            </a:r>
            <a:endParaRPr kumimoji="0" lang="zh-CN" altLang="en-US" sz="8000" b="1" i="0" u="none" strike="noStrike" kern="1200" cap="none" spc="0" normalizeH="0" baseline="0" noProof="0" dirty="0">
              <a:ln>
                <a:gradFill>
                  <a:gsLst>
                    <a:gs pos="0">
                      <a:srgbClr val="DE2A00">
                        <a:alpha val="0"/>
                      </a:srgbClr>
                    </a:gs>
                    <a:gs pos="100000">
                      <a:srgbClr val="FFA015">
                        <a:alpha val="50000"/>
                      </a:srgbClr>
                    </a:gs>
                  </a:gsLst>
                  <a:lin ang="16200000" scaled="0"/>
                </a:gradFill>
              </a:ln>
              <a:noFill/>
              <a:effectLst/>
              <a:uLnTx/>
              <a:uFillTx/>
              <a:latin typeface="Arial Black" panose="020B0A04020102020204" pitchFamily="34" charset="0"/>
              <a:ea typeface="等线"/>
              <a:cs typeface="Arial" panose="020B0604020202020204" pitchFamily="34" charset="0"/>
            </a:endParaRPr>
          </a:p>
        </p:txBody>
      </p:sp>
      <p:sp>
        <p:nvSpPr>
          <p:cNvPr id="24" name="等腰三角形 23">
            <a:extLst>
              <a:ext uri="{FF2B5EF4-FFF2-40B4-BE49-F238E27FC236}">
                <a16:creationId xmlns:a16="http://schemas.microsoft.com/office/drawing/2014/main" id="{6B7CA02E-8349-979B-2A92-B4CC30E2B67D}"/>
              </a:ext>
            </a:extLst>
          </p:cNvPr>
          <p:cNvSpPr/>
          <p:nvPr/>
        </p:nvSpPr>
        <p:spPr>
          <a:xfrm rot="10800000">
            <a:off x="2427861" y="4545309"/>
            <a:ext cx="1275570" cy="283496"/>
          </a:xfrm>
          <a:prstGeom prst="triangl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58" name="等腰三角形 57">
            <a:extLst>
              <a:ext uri="{FF2B5EF4-FFF2-40B4-BE49-F238E27FC236}">
                <a16:creationId xmlns:a16="http://schemas.microsoft.com/office/drawing/2014/main" id="{5800CC02-E229-B342-8AB4-842352DD7F7A}"/>
              </a:ext>
            </a:extLst>
          </p:cNvPr>
          <p:cNvSpPr/>
          <p:nvPr/>
        </p:nvSpPr>
        <p:spPr>
          <a:xfrm rot="10800000">
            <a:off x="2505442" y="4440732"/>
            <a:ext cx="1120408" cy="249012"/>
          </a:xfrm>
          <a:prstGeom prst="triangl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59" name="等腰三角形 58">
            <a:extLst>
              <a:ext uri="{FF2B5EF4-FFF2-40B4-BE49-F238E27FC236}">
                <a16:creationId xmlns:a16="http://schemas.microsoft.com/office/drawing/2014/main" id="{76011EC3-9EBF-F288-7936-C9A6F3881958}"/>
              </a:ext>
            </a:extLst>
          </p:cNvPr>
          <p:cNvSpPr/>
          <p:nvPr/>
        </p:nvSpPr>
        <p:spPr>
          <a:xfrm rot="10800000">
            <a:off x="2581274" y="4340225"/>
            <a:ext cx="968744" cy="215304"/>
          </a:xfrm>
          <a:prstGeom prst="triangl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62" name="等腰三角形 61">
            <a:extLst>
              <a:ext uri="{FF2B5EF4-FFF2-40B4-BE49-F238E27FC236}">
                <a16:creationId xmlns:a16="http://schemas.microsoft.com/office/drawing/2014/main" id="{F2E810C3-0FBD-489F-19EF-CAA9B96D23F5}"/>
              </a:ext>
            </a:extLst>
          </p:cNvPr>
          <p:cNvSpPr/>
          <p:nvPr/>
        </p:nvSpPr>
        <p:spPr>
          <a:xfrm>
            <a:off x="5270422" y="2740721"/>
            <a:ext cx="1275570" cy="283496"/>
          </a:xfrm>
          <a:prstGeom prst="triangl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63" name="等腰三角形 62">
            <a:extLst>
              <a:ext uri="{FF2B5EF4-FFF2-40B4-BE49-F238E27FC236}">
                <a16:creationId xmlns:a16="http://schemas.microsoft.com/office/drawing/2014/main" id="{E097ADD5-4347-81D5-B07F-53760C6E0DD2}"/>
              </a:ext>
            </a:extLst>
          </p:cNvPr>
          <p:cNvSpPr/>
          <p:nvPr/>
        </p:nvSpPr>
        <p:spPr>
          <a:xfrm>
            <a:off x="5348003" y="2879782"/>
            <a:ext cx="1120408" cy="249012"/>
          </a:xfrm>
          <a:prstGeom prst="triangl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64" name="等腰三角形 63">
            <a:extLst>
              <a:ext uri="{FF2B5EF4-FFF2-40B4-BE49-F238E27FC236}">
                <a16:creationId xmlns:a16="http://schemas.microsoft.com/office/drawing/2014/main" id="{E6FD8A2D-70FD-BE10-FEC7-63721E0D0EA0}"/>
              </a:ext>
            </a:extLst>
          </p:cNvPr>
          <p:cNvSpPr/>
          <p:nvPr/>
        </p:nvSpPr>
        <p:spPr>
          <a:xfrm>
            <a:off x="5423835" y="3013997"/>
            <a:ext cx="968744" cy="215304"/>
          </a:xfrm>
          <a:prstGeom prst="triangl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66" name="等腰三角形 65">
            <a:extLst>
              <a:ext uri="{FF2B5EF4-FFF2-40B4-BE49-F238E27FC236}">
                <a16:creationId xmlns:a16="http://schemas.microsoft.com/office/drawing/2014/main" id="{8718751F-1A06-A815-8EC5-CC8B5010DE01}"/>
              </a:ext>
            </a:extLst>
          </p:cNvPr>
          <p:cNvSpPr/>
          <p:nvPr/>
        </p:nvSpPr>
        <p:spPr>
          <a:xfrm rot="10800000">
            <a:off x="8112982" y="4545309"/>
            <a:ext cx="1275570" cy="283496"/>
          </a:xfrm>
          <a:prstGeom prst="triangl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67" name="等腰三角形 66">
            <a:extLst>
              <a:ext uri="{FF2B5EF4-FFF2-40B4-BE49-F238E27FC236}">
                <a16:creationId xmlns:a16="http://schemas.microsoft.com/office/drawing/2014/main" id="{23973282-5EEB-9398-AB26-E6057D4D0B99}"/>
              </a:ext>
            </a:extLst>
          </p:cNvPr>
          <p:cNvSpPr/>
          <p:nvPr/>
        </p:nvSpPr>
        <p:spPr>
          <a:xfrm rot="10800000">
            <a:off x="8190563" y="4440732"/>
            <a:ext cx="1120408" cy="249012"/>
          </a:xfrm>
          <a:prstGeom prst="triangl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68" name="等腰三角形 67">
            <a:extLst>
              <a:ext uri="{FF2B5EF4-FFF2-40B4-BE49-F238E27FC236}">
                <a16:creationId xmlns:a16="http://schemas.microsoft.com/office/drawing/2014/main" id="{759A4AC6-4C31-2886-B6A8-50749059ED02}"/>
              </a:ext>
            </a:extLst>
          </p:cNvPr>
          <p:cNvSpPr/>
          <p:nvPr/>
        </p:nvSpPr>
        <p:spPr>
          <a:xfrm rot="10800000">
            <a:off x="8266395" y="4340225"/>
            <a:ext cx="968744" cy="215304"/>
          </a:xfrm>
          <a:prstGeom prst="triangl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690FC2F4-8390-4F58-3231-BC1DB4378A4B}"/>
              </a:ext>
            </a:extLst>
          </p:cNvPr>
          <p:cNvGrpSpPr/>
          <p:nvPr/>
        </p:nvGrpSpPr>
        <p:grpSpPr>
          <a:xfrm>
            <a:off x="9730710" y="2695316"/>
            <a:ext cx="711927" cy="711927"/>
            <a:chOff x="8356525" y="1257605"/>
            <a:chExt cx="697532" cy="697532"/>
          </a:xfrm>
        </p:grpSpPr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5DC1BE1C-55D2-03D9-1763-A43F6413FDC6}"/>
                </a:ext>
              </a:extLst>
            </p:cNvPr>
            <p:cNvSpPr/>
            <p:nvPr/>
          </p:nvSpPr>
          <p:spPr>
            <a:xfrm>
              <a:off x="8356525" y="1257605"/>
              <a:ext cx="697532" cy="69753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98000">
                  <a:schemeClr val="accent2">
                    <a:alpha val="8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152400"/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22CF4DC2-E9BF-BEDD-189B-5935439A654A}"/>
                </a:ext>
              </a:extLst>
            </p:cNvPr>
            <p:cNvSpPr/>
            <p:nvPr/>
          </p:nvSpPr>
          <p:spPr>
            <a:xfrm>
              <a:off x="8455276" y="1344930"/>
              <a:ext cx="447266" cy="447266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98000">
                  <a:schemeClr val="accent2">
                    <a:alpha val="8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25400"/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F80D5441-49BF-B84D-8CEE-B0720CE9C233}"/>
              </a:ext>
            </a:extLst>
          </p:cNvPr>
          <p:cNvGrpSpPr/>
          <p:nvPr/>
        </p:nvGrpSpPr>
        <p:grpSpPr>
          <a:xfrm>
            <a:off x="2446733" y="2348114"/>
            <a:ext cx="530665" cy="530665"/>
            <a:chOff x="8356525" y="1257605"/>
            <a:chExt cx="697532" cy="697532"/>
          </a:xfrm>
        </p:grpSpPr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B1293E0F-52D7-CAD0-F0E2-1B8D0E44A369}"/>
                </a:ext>
              </a:extLst>
            </p:cNvPr>
            <p:cNvSpPr/>
            <p:nvPr/>
          </p:nvSpPr>
          <p:spPr>
            <a:xfrm>
              <a:off x="8356525" y="1257605"/>
              <a:ext cx="697532" cy="69753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98000">
                  <a:schemeClr val="accent2">
                    <a:alpha val="8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152400"/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93AEE48B-790F-DE08-514E-B5719B2B4D52}"/>
                </a:ext>
              </a:extLst>
            </p:cNvPr>
            <p:cNvSpPr/>
            <p:nvPr/>
          </p:nvSpPr>
          <p:spPr>
            <a:xfrm>
              <a:off x="8455276" y="1344930"/>
              <a:ext cx="447266" cy="447266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98000">
                  <a:schemeClr val="accent2">
                    <a:alpha val="8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12700"/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FF921E79-B91E-03C8-FC43-11CE197ED944}"/>
              </a:ext>
            </a:extLst>
          </p:cNvPr>
          <p:cNvSpPr/>
          <p:nvPr/>
        </p:nvSpPr>
        <p:spPr>
          <a:xfrm>
            <a:off x="10791031" y="6162757"/>
            <a:ext cx="972902" cy="36937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THREE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6" name="L 形 75">
            <a:extLst>
              <a:ext uri="{FF2B5EF4-FFF2-40B4-BE49-F238E27FC236}">
                <a16:creationId xmlns:a16="http://schemas.microsoft.com/office/drawing/2014/main" id="{4C4D977E-1681-DDA1-E4AB-8F7FF3E21982}"/>
              </a:ext>
            </a:extLst>
          </p:cNvPr>
          <p:cNvSpPr/>
          <p:nvPr/>
        </p:nvSpPr>
        <p:spPr>
          <a:xfrm rot="13500000">
            <a:off x="10719491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77" name="L 形 76">
            <a:extLst>
              <a:ext uri="{FF2B5EF4-FFF2-40B4-BE49-F238E27FC236}">
                <a16:creationId xmlns:a16="http://schemas.microsoft.com/office/drawing/2014/main" id="{23FDC0F1-98F5-5355-A62C-ADDE2FB75ADE}"/>
              </a:ext>
            </a:extLst>
          </p:cNvPr>
          <p:cNvSpPr/>
          <p:nvPr/>
        </p:nvSpPr>
        <p:spPr>
          <a:xfrm rot="13500000">
            <a:off x="10897292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DFB10B72-51E9-496F-AA98-618C1F788A90}"/>
              </a:ext>
            </a:extLst>
          </p:cNvPr>
          <p:cNvSpPr txBox="1"/>
          <p:nvPr/>
        </p:nvSpPr>
        <p:spPr>
          <a:xfrm>
            <a:off x="11185893" y="438923"/>
            <a:ext cx="563195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1014E9D3-AEFC-2B4F-D715-2D1FAD4CEB1D}"/>
              </a:ext>
            </a:extLst>
          </p:cNvPr>
          <p:cNvGrpSpPr/>
          <p:nvPr/>
        </p:nvGrpSpPr>
        <p:grpSpPr>
          <a:xfrm>
            <a:off x="5917476" y="6261100"/>
            <a:ext cx="360109" cy="88441"/>
            <a:chOff x="4782009" y="6261100"/>
            <a:chExt cx="360109" cy="88441"/>
          </a:xfrm>
        </p:grpSpPr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C3834876-A1DD-B85F-469C-4A4E19BDFE8E}"/>
                </a:ext>
              </a:extLst>
            </p:cNvPr>
            <p:cNvSpPr/>
            <p:nvPr/>
          </p:nvSpPr>
          <p:spPr>
            <a:xfrm>
              <a:off x="4782009" y="6261100"/>
              <a:ext cx="88441" cy="8844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ECDD5845-6DB9-DAEE-715C-DA47DEA07A14}"/>
                </a:ext>
              </a:extLst>
            </p:cNvPr>
            <p:cNvSpPr/>
            <p:nvPr/>
          </p:nvSpPr>
          <p:spPr>
            <a:xfrm>
              <a:off x="4917843" y="6261100"/>
              <a:ext cx="88441" cy="8844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E4A7A425-4106-C09A-B169-8AE7557711A5}"/>
                </a:ext>
              </a:extLst>
            </p:cNvPr>
            <p:cNvSpPr/>
            <p:nvPr/>
          </p:nvSpPr>
          <p:spPr>
            <a:xfrm>
              <a:off x="5053677" y="6261100"/>
              <a:ext cx="88441" cy="8844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0941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建筑与房屋的城市空拍图&#10;&#10;描述已自动生成">
            <a:extLst>
              <a:ext uri="{FF2B5EF4-FFF2-40B4-BE49-F238E27FC236}">
                <a16:creationId xmlns:a16="http://schemas.microsoft.com/office/drawing/2014/main" id="{A238E86A-A277-83A6-9A5C-562A17318B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"/>
            <a:ext cx="12192000" cy="6857998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F2461607-3083-0DB4-B5F3-0E5F7D356519}"/>
              </a:ext>
            </a:extLst>
          </p:cNvPr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chemeClr val="tx1">
              <a:lumMod val="85000"/>
              <a:lumOff val="1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78ED4ED-DC83-1D33-9208-A4DCCC6768AF}"/>
              </a:ext>
            </a:extLst>
          </p:cNvPr>
          <p:cNvSpPr/>
          <p:nvPr/>
        </p:nvSpPr>
        <p:spPr>
          <a:xfrm>
            <a:off x="1057218" y="1154842"/>
            <a:ext cx="10080625" cy="5261832"/>
          </a:xfrm>
          <a:prstGeom prst="rect">
            <a:avLst/>
          </a:prstGeom>
          <a:blipFill dpi="0" rotWithShape="0">
            <a:blip r:embed="rId5"/>
            <a:srcRect/>
            <a:tile tx="0" ty="-400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8DC51B3-52F5-2748-A333-2F4040E11EA7}"/>
              </a:ext>
            </a:extLst>
          </p:cNvPr>
          <p:cNvSpPr txBox="1"/>
          <p:nvPr/>
        </p:nvSpPr>
        <p:spPr>
          <a:xfrm>
            <a:off x="1055688" y="393203"/>
            <a:ext cx="3648435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工作回顾</a:t>
            </a:r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人力部门</a:t>
            </a: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F921E79-B91E-03C8-FC43-11CE197ED944}"/>
              </a:ext>
            </a:extLst>
          </p:cNvPr>
          <p:cNvSpPr/>
          <p:nvPr/>
        </p:nvSpPr>
        <p:spPr>
          <a:xfrm>
            <a:off x="10791031" y="6162757"/>
            <a:ext cx="972902" cy="36937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2000" dirty="0">
                <a:cs typeface="+mn-ea"/>
                <a:sym typeface="+mn-lt"/>
              </a:rPr>
              <a:t>ONE</a:t>
            </a:r>
            <a:endParaRPr lang="zh-CN" altLang="en-US" sz="2000" dirty="0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ACB8429-7893-3B19-C638-AA16FB02E58C}"/>
              </a:ext>
            </a:extLst>
          </p:cNvPr>
          <p:cNvGrpSpPr/>
          <p:nvPr/>
        </p:nvGrpSpPr>
        <p:grpSpPr>
          <a:xfrm>
            <a:off x="5917476" y="6261100"/>
            <a:ext cx="360109" cy="88441"/>
            <a:chOff x="4782009" y="6261100"/>
            <a:chExt cx="360109" cy="88441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A68ADFC-8018-CD1A-AB57-823600B91144}"/>
                </a:ext>
              </a:extLst>
            </p:cNvPr>
            <p:cNvSpPr/>
            <p:nvPr/>
          </p:nvSpPr>
          <p:spPr>
            <a:xfrm>
              <a:off x="4782009" y="6261100"/>
              <a:ext cx="88441" cy="8844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3D83CDFC-6291-1F06-5AAC-CE30E3FFC4E2}"/>
                </a:ext>
              </a:extLst>
            </p:cNvPr>
            <p:cNvSpPr/>
            <p:nvPr/>
          </p:nvSpPr>
          <p:spPr>
            <a:xfrm>
              <a:off x="4917843" y="6261100"/>
              <a:ext cx="88441" cy="8844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E083FAC-BE8A-F5CF-15E1-F0C30FA4D3BF}"/>
                </a:ext>
              </a:extLst>
            </p:cNvPr>
            <p:cNvSpPr/>
            <p:nvPr/>
          </p:nvSpPr>
          <p:spPr>
            <a:xfrm>
              <a:off x="5053677" y="6261100"/>
              <a:ext cx="88441" cy="8844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56" name="椭圆 55">
            <a:extLst>
              <a:ext uri="{FF2B5EF4-FFF2-40B4-BE49-F238E27FC236}">
                <a16:creationId xmlns:a16="http://schemas.microsoft.com/office/drawing/2014/main" id="{A0E2B5F8-5B7A-79BD-1B1D-E2D39964EACA}"/>
              </a:ext>
            </a:extLst>
          </p:cNvPr>
          <p:cNvSpPr/>
          <p:nvPr/>
        </p:nvSpPr>
        <p:spPr>
          <a:xfrm>
            <a:off x="4605295" y="2617952"/>
            <a:ext cx="3002130" cy="3002124"/>
          </a:xfrm>
          <a:prstGeom prst="ellipse">
            <a:avLst/>
          </a:prstGeom>
          <a:gradFill>
            <a:gsLst>
              <a:gs pos="0">
                <a:schemeClr val="accent1">
                  <a:alpha val="85000"/>
                </a:schemeClr>
              </a:gs>
              <a:gs pos="98000">
                <a:schemeClr val="accent2"/>
              </a:gs>
            </a:gsLst>
            <a:lin ang="16200000" scaled="0"/>
          </a:gradFill>
          <a:ln>
            <a:noFill/>
          </a:ln>
          <a:effectLst>
            <a:outerShdw blurRad="635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FFA92591-6A5C-2CE7-F5D1-A1812F4AADC1}"/>
              </a:ext>
            </a:extLst>
          </p:cNvPr>
          <p:cNvSpPr/>
          <p:nvPr/>
        </p:nvSpPr>
        <p:spPr>
          <a:xfrm>
            <a:off x="4773605" y="2786261"/>
            <a:ext cx="2665510" cy="2665506"/>
          </a:xfrm>
          <a:prstGeom prst="ellipse">
            <a:avLst/>
          </a:prstGeom>
          <a:blipFill dpi="0" rotWithShape="0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4E9B621B-0E95-7801-6EA4-E77DD8B4DBAE}"/>
              </a:ext>
            </a:extLst>
          </p:cNvPr>
          <p:cNvSpPr txBox="1"/>
          <p:nvPr/>
        </p:nvSpPr>
        <p:spPr>
          <a:xfrm>
            <a:off x="4135137" y="2825812"/>
            <a:ext cx="629914" cy="2464167"/>
          </a:xfrm>
          <a:custGeom>
            <a:avLst/>
            <a:gdLst/>
            <a:ahLst/>
            <a:cxnLst/>
            <a:rect l="l" t="t" r="r" b="b"/>
            <a:pathLst>
              <a:path w="629914" h="2464167">
                <a:moveTo>
                  <a:pt x="519825" y="2371488"/>
                </a:moveTo>
                <a:lnTo>
                  <a:pt x="526873" y="2380022"/>
                </a:lnTo>
                <a:lnTo>
                  <a:pt x="424999" y="2464167"/>
                </a:lnTo>
                <a:lnTo>
                  <a:pt x="417950" y="2455633"/>
                </a:lnTo>
                <a:close/>
                <a:moveTo>
                  <a:pt x="441286" y="2267471"/>
                </a:moveTo>
                <a:lnTo>
                  <a:pt x="447768" y="2276443"/>
                </a:lnTo>
                <a:lnTo>
                  <a:pt x="340663" y="2353821"/>
                </a:lnTo>
                <a:lnTo>
                  <a:pt x="334181" y="2344849"/>
                </a:lnTo>
                <a:close/>
                <a:moveTo>
                  <a:pt x="370130" y="2157521"/>
                </a:moveTo>
                <a:lnTo>
                  <a:pt x="376001" y="2166904"/>
                </a:lnTo>
                <a:lnTo>
                  <a:pt x="263990" y="2236991"/>
                </a:lnTo>
                <a:lnTo>
                  <a:pt x="258119" y="2227608"/>
                </a:lnTo>
                <a:close/>
                <a:moveTo>
                  <a:pt x="311923" y="2051260"/>
                </a:moveTo>
                <a:lnTo>
                  <a:pt x="317147" y="2061018"/>
                </a:lnTo>
                <a:lnTo>
                  <a:pt x="200660" y="2123384"/>
                </a:lnTo>
                <a:lnTo>
                  <a:pt x="195436" y="2113626"/>
                </a:lnTo>
                <a:close/>
                <a:moveTo>
                  <a:pt x="261431" y="1941463"/>
                </a:moveTo>
                <a:lnTo>
                  <a:pt x="265977" y="1951555"/>
                </a:lnTo>
                <a:lnTo>
                  <a:pt x="145503" y="2005822"/>
                </a:lnTo>
                <a:lnTo>
                  <a:pt x="140957" y="1995730"/>
                </a:lnTo>
                <a:close/>
                <a:moveTo>
                  <a:pt x="222063" y="1837080"/>
                </a:moveTo>
                <a:lnTo>
                  <a:pt x="225899" y="1847462"/>
                </a:lnTo>
                <a:lnTo>
                  <a:pt x="101961" y="1893266"/>
                </a:lnTo>
                <a:lnTo>
                  <a:pt x="98124" y="1882884"/>
                </a:lnTo>
                <a:close/>
                <a:moveTo>
                  <a:pt x="186970" y="1721202"/>
                </a:moveTo>
                <a:lnTo>
                  <a:pt x="190074" y="1731826"/>
                </a:lnTo>
                <a:lnTo>
                  <a:pt x="63244" y="1768881"/>
                </a:lnTo>
                <a:lnTo>
                  <a:pt x="60140" y="1758256"/>
                </a:lnTo>
                <a:close/>
                <a:moveTo>
                  <a:pt x="160328" y="1603287"/>
                </a:moveTo>
                <a:lnTo>
                  <a:pt x="162682" y="1614102"/>
                </a:lnTo>
                <a:lnTo>
                  <a:pt x="33571" y="1642195"/>
                </a:lnTo>
                <a:lnTo>
                  <a:pt x="31217" y="1631380"/>
                </a:lnTo>
                <a:close/>
                <a:moveTo>
                  <a:pt x="143602" y="1493130"/>
                </a:moveTo>
                <a:lnTo>
                  <a:pt x="145191" y="1504084"/>
                </a:lnTo>
                <a:lnTo>
                  <a:pt x="14427" y="1523048"/>
                </a:lnTo>
                <a:lnTo>
                  <a:pt x="12838" y="1512094"/>
                </a:lnTo>
                <a:close/>
                <a:moveTo>
                  <a:pt x="133506" y="1372526"/>
                </a:moveTo>
                <a:lnTo>
                  <a:pt x="134320" y="1383565"/>
                </a:lnTo>
                <a:lnTo>
                  <a:pt x="2547" y="1393290"/>
                </a:lnTo>
                <a:lnTo>
                  <a:pt x="1732" y="1382251"/>
                </a:lnTo>
                <a:close/>
                <a:moveTo>
                  <a:pt x="132131" y="1251595"/>
                </a:moveTo>
                <a:lnTo>
                  <a:pt x="132169" y="1262664"/>
                </a:lnTo>
                <a:lnTo>
                  <a:pt x="37" y="1263112"/>
                </a:lnTo>
                <a:lnTo>
                  <a:pt x="0" y="1252044"/>
                </a:lnTo>
                <a:close/>
                <a:moveTo>
                  <a:pt x="6994" y="1131517"/>
                </a:moveTo>
                <a:lnTo>
                  <a:pt x="138831" y="1140336"/>
                </a:lnTo>
                <a:lnTo>
                  <a:pt x="138092" y="1151380"/>
                </a:lnTo>
                <a:lnTo>
                  <a:pt x="6255" y="1142560"/>
                </a:lnTo>
                <a:close/>
                <a:moveTo>
                  <a:pt x="23260" y="1002318"/>
                </a:moveTo>
                <a:lnTo>
                  <a:pt x="154157" y="1020339"/>
                </a:lnTo>
                <a:lnTo>
                  <a:pt x="152647" y="1031303"/>
                </a:lnTo>
                <a:lnTo>
                  <a:pt x="21750" y="1013283"/>
                </a:lnTo>
                <a:close/>
                <a:moveTo>
                  <a:pt x="48712" y="874646"/>
                </a:moveTo>
                <a:lnTo>
                  <a:pt x="178034" y="901750"/>
                </a:lnTo>
                <a:lnTo>
                  <a:pt x="175764" y="912583"/>
                </a:lnTo>
                <a:lnTo>
                  <a:pt x="46442" y="885479"/>
                </a:lnTo>
                <a:close/>
                <a:moveTo>
                  <a:pt x="80621" y="758185"/>
                </a:moveTo>
                <a:lnTo>
                  <a:pt x="207746" y="794214"/>
                </a:lnTo>
                <a:lnTo>
                  <a:pt x="204728" y="804863"/>
                </a:lnTo>
                <a:lnTo>
                  <a:pt x="77603" y="768834"/>
                </a:lnTo>
                <a:close/>
                <a:moveTo>
                  <a:pt x="123267" y="635266"/>
                </a:moveTo>
                <a:lnTo>
                  <a:pt x="247597" y="679995"/>
                </a:lnTo>
                <a:lnTo>
                  <a:pt x="243850" y="690410"/>
                </a:lnTo>
                <a:lnTo>
                  <a:pt x="119520" y="645680"/>
                </a:lnTo>
                <a:close/>
                <a:moveTo>
                  <a:pt x="174442" y="515716"/>
                </a:moveTo>
                <a:lnTo>
                  <a:pt x="295406" y="568881"/>
                </a:lnTo>
                <a:lnTo>
                  <a:pt x="290952" y="579013"/>
                </a:lnTo>
                <a:lnTo>
                  <a:pt x="169989" y="525849"/>
                </a:lnTo>
                <a:close/>
                <a:moveTo>
                  <a:pt x="229510" y="408348"/>
                </a:moveTo>
                <a:lnTo>
                  <a:pt x="346559" y="469652"/>
                </a:lnTo>
                <a:lnTo>
                  <a:pt x="341424" y="479457"/>
                </a:lnTo>
                <a:lnTo>
                  <a:pt x="224375" y="418153"/>
                </a:lnTo>
                <a:close/>
                <a:moveTo>
                  <a:pt x="296275" y="296733"/>
                </a:moveTo>
                <a:lnTo>
                  <a:pt x="408906" y="365820"/>
                </a:lnTo>
                <a:lnTo>
                  <a:pt x="403119" y="375255"/>
                </a:lnTo>
                <a:lnTo>
                  <a:pt x="290488" y="306168"/>
                </a:lnTo>
                <a:close/>
                <a:moveTo>
                  <a:pt x="370376" y="190215"/>
                </a:moveTo>
                <a:lnTo>
                  <a:pt x="478137" y="266676"/>
                </a:lnTo>
                <a:lnTo>
                  <a:pt x="471732" y="275703"/>
                </a:lnTo>
                <a:lnTo>
                  <a:pt x="363971" y="199242"/>
                </a:lnTo>
                <a:close/>
                <a:moveTo>
                  <a:pt x="445635" y="96207"/>
                </a:moveTo>
                <a:lnTo>
                  <a:pt x="548104" y="179626"/>
                </a:lnTo>
                <a:lnTo>
                  <a:pt x="541116" y="188210"/>
                </a:lnTo>
                <a:lnTo>
                  <a:pt x="438647" y="104790"/>
                </a:lnTo>
                <a:close/>
                <a:moveTo>
                  <a:pt x="533103" y="0"/>
                </a:moveTo>
                <a:lnTo>
                  <a:pt x="629914" y="89924"/>
                </a:lnTo>
                <a:lnTo>
                  <a:pt x="622381" y="98034"/>
                </a:lnTo>
                <a:lnTo>
                  <a:pt x="525571" y="810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00" b="1" spc="-1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247613D4-4508-0884-E366-1F23966CA452}"/>
              </a:ext>
            </a:extLst>
          </p:cNvPr>
          <p:cNvSpPr txBox="1"/>
          <p:nvPr/>
        </p:nvSpPr>
        <p:spPr>
          <a:xfrm flipH="1">
            <a:off x="7447670" y="2825812"/>
            <a:ext cx="629914" cy="2464167"/>
          </a:xfrm>
          <a:custGeom>
            <a:avLst/>
            <a:gdLst/>
            <a:ahLst/>
            <a:cxnLst/>
            <a:rect l="l" t="t" r="r" b="b"/>
            <a:pathLst>
              <a:path w="629914" h="2464167">
                <a:moveTo>
                  <a:pt x="519825" y="2371488"/>
                </a:moveTo>
                <a:lnTo>
                  <a:pt x="526873" y="2380022"/>
                </a:lnTo>
                <a:lnTo>
                  <a:pt x="424999" y="2464167"/>
                </a:lnTo>
                <a:lnTo>
                  <a:pt x="417950" y="2455633"/>
                </a:lnTo>
                <a:close/>
                <a:moveTo>
                  <a:pt x="441286" y="2267471"/>
                </a:moveTo>
                <a:lnTo>
                  <a:pt x="447768" y="2276443"/>
                </a:lnTo>
                <a:lnTo>
                  <a:pt x="340663" y="2353821"/>
                </a:lnTo>
                <a:lnTo>
                  <a:pt x="334181" y="2344849"/>
                </a:lnTo>
                <a:close/>
                <a:moveTo>
                  <a:pt x="370130" y="2157521"/>
                </a:moveTo>
                <a:lnTo>
                  <a:pt x="376001" y="2166904"/>
                </a:lnTo>
                <a:lnTo>
                  <a:pt x="263990" y="2236991"/>
                </a:lnTo>
                <a:lnTo>
                  <a:pt x="258119" y="2227608"/>
                </a:lnTo>
                <a:close/>
                <a:moveTo>
                  <a:pt x="311923" y="2051260"/>
                </a:moveTo>
                <a:lnTo>
                  <a:pt x="317147" y="2061018"/>
                </a:lnTo>
                <a:lnTo>
                  <a:pt x="200660" y="2123384"/>
                </a:lnTo>
                <a:lnTo>
                  <a:pt x="195436" y="2113626"/>
                </a:lnTo>
                <a:close/>
                <a:moveTo>
                  <a:pt x="261431" y="1941463"/>
                </a:moveTo>
                <a:lnTo>
                  <a:pt x="265977" y="1951555"/>
                </a:lnTo>
                <a:lnTo>
                  <a:pt x="145503" y="2005822"/>
                </a:lnTo>
                <a:lnTo>
                  <a:pt x="140957" y="1995730"/>
                </a:lnTo>
                <a:close/>
                <a:moveTo>
                  <a:pt x="222063" y="1837080"/>
                </a:moveTo>
                <a:lnTo>
                  <a:pt x="225899" y="1847462"/>
                </a:lnTo>
                <a:lnTo>
                  <a:pt x="101961" y="1893266"/>
                </a:lnTo>
                <a:lnTo>
                  <a:pt x="98124" y="1882884"/>
                </a:lnTo>
                <a:close/>
                <a:moveTo>
                  <a:pt x="186970" y="1721202"/>
                </a:moveTo>
                <a:lnTo>
                  <a:pt x="190074" y="1731826"/>
                </a:lnTo>
                <a:lnTo>
                  <a:pt x="63244" y="1768881"/>
                </a:lnTo>
                <a:lnTo>
                  <a:pt x="60140" y="1758256"/>
                </a:lnTo>
                <a:close/>
                <a:moveTo>
                  <a:pt x="160328" y="1603287"/>
                </a:moveTo>
                <a:lnTo>
                  <a:pt x="162682" y="1614102"/>
                </a:lnTo>
                <a:lnTo>
                  <a:pt x="33571" y="1642195"/>
                </a:lnTo>
                <a:lnTo>
                  <a:pt x="31217" y="1631380"/>
                </a:lnTo>
                <a:close/>
                <a:moveTo>
                  <a:pt x="143602" y="1493130"/>
                </a:moveTo>
                <a:lnTo>
                  <a:pt x="145191" y="1504084"/>
                </a:lnTo>
                <a:lnTo>
                  <a:pt x="14427" y="1523048"/>
                </a:lnTo>
                <a:lnTo>
                  <a:pt x="12838" y="1512094"/>
                </a:lnTo>
                <a:close/>
                <a:moveTo>
                  <a:pt x="133506" y="1372526"/>
                </a:moveTo>
                <a:lnTo>
                  <a:pt x="134320" y="1383565"/>
                </a:lnTo>
                <a:lnTo>
                  <a:pt x="2547" y="1393290"/>
                </a:lnTo>
                <a:lnTo>
                  <a:pt x="1732" y="1382251"/>
                </a:lnTo>
                <a:close/>
                <a:moveTo>
                  <a:pt x="132131" y="1251595"/>
                </a:moveTo>
                <a:lnTo>
                  <a:pt x="132169" y="1262664"/>
                </a:lnTo>
                <a:lnTo>
                  <a:pt x="37" y="1263112"/>
                </a:lnTo>
                <a:lnTo>
                  <a:pt x="0" y="1252044"/>
                </a:lnTo>
                <a:close/>
                <a:moveTo>
                  <a:pt x="6994" y="1131517"/>
                </a:moveTo>
                <a:lnTo>
                  <a:pt x="138831" y="1140336"/>
                </a:lnTo>
                <a:lnTo>
                  <a:pt x="138092" y="1151380"/>
                </a:lnTo>
                <a:lnTo>
                  <a:pt x="6255" y="1142560"/>
                </a:lnTo>
                <a:close/>
                <a:moveTo>
                  <a:pt x="23260" y="1002318"/>
                </a:moveTo>
                <a:lnTo>
                  <a:pt x="154157" y="1020339"/>
                </a:lnTo>
                <a:lnTo>
                  <a:pt x="152647" y="1031303"/>
                </a:lnTo>
                <a:lnTo>
                  <a:pt x="21750" y="1013283"/>
                </a:lnTo>
                <a:close/>
                <a:moveTo>
                  <a:pt x="48712" y="874646"/>
                </a:moveTo>
                <a:lnTo>
                  <a:pt x="178034" y="901750"/>
                </a:lnTo>
                <a:lnTo>
                  <a:pt x="175764" y="912583"/>
                </a:lnTo>
                <a:lnTo>
                  <a:pt x="46442" y="885479"/>
                </a:lnTo>
                <a:close/>
                <a:moveTo>
                  <a:pt x="80621" y="758185"/>
                </a:moveTo>
                <a:lnTo>
                  <a:pt x="207746" y="794214"/>
                </a:lnTo>
                <a:lnTo>
                  <a:pt x="204728" y="804863"/>
                </a:lnTo>
                <a:lnTo>
                  <a:pt x="77603" y="768834"/>
                </a:lnTo>
                <a:close/>
                <a:moveTo>
                  <a:pt x="123267" y="635266"/>
                </a:moveTo>
                <a:lnTo>
                  <a:pt x="247597" y="679995"/>
                </a:lnTo>
                <a:lnTo>
                  <a:pt x="243850" y="690410"/>
                </a:lnTo>
                <a:lnTo>
                  <a:pt x="119520" y="645680"/>
                </a:lnTo>
                <a:close/>
                <a:moveTo>
                  <a:pt x="174442" y="515716"/>
                </a:moveTo>
                <a:lnTo>
                  <a:pt x="295406" y="568881"/>
                </a:lnTo>
                <a:lnTo>
                  <a:pt x="290952" y="579013"/>
                </a:lnTo>
                <a:lnTo>
                  <a:pt x="169989" y="525849"/>
                </a:lnTo>
                <a:close/>
                <a:moveTo>
                  <a:pt x="229510" y="408348"/>
                </a:moveTo>
                <a:lnTo>
                  <a:pt x="346559" y="469652"/>
                </a:lnTo>
                <a:lnTo>
                  <a:pt x="341424" y="479457"/>
                </a:lnTo>
                <a:lnTo>
                  <a:pt x="224375" y="418153"/>
                </a:lnTo>
                <a:close/>
                <a:moveTo>
                  <a:pt x="296275" y="296733"/>
                </a:moveTo>
                <a:lnTo>
                  <a:pt x="408906" y="365820"/>
                </a:lnTo>
                <a:lnTo>
                  <a:pt x="403119" y="375255"/>
                </a:lnTo>
                <a:lnTo>
                  <a:pt x="290488" y="306168"/>
                </a:lnTo>
                <a:close/>
                <a:moveTo>
                  <a:pt x="370376" y="190215"/>
                </a:moveTo>
                <a:lnTo>
                  <a:pt x="478137" y="266676"/>
                </a:lnTo>
                <a:lnTo>
                  <a:pt x="471732" y="275703"/>
                </a:lnTo>
                <a:lnTo>
                  <a:pt x="363971" y="199242"/>
                </a:lnTo>
                <a:close/>
                <a:moveTo>
                  <a:pt x="445635" y="96207"/>
                </a:moveTo>
                <a:lnTo>
                  <a:pt x="548104" y="179626"/>
                </a:lnTo>
                <a:lnTo>
                  <a:pt x="541116" y="188210"/>
                </a:lnTo>
                <a:lnTo>
                  <a:pt x="438647" y="104790"/>
                </a:lnTo>
                <a:close/>
                <a:moveTo>
                  <a:pt x="533103" y="0"/>
                </a:moveTo>
                <a:lnTo>
                  <a:pt x="629914" y="89924"/>
                </a:lnTo>
                <a:lnTo>
                  <a:pt x="622381" y="98034"/>
                </a:lnTo>
                <a:lnTo>
                  <a:pt x="525571" y="810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00" b="1" spc="-1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0698C4FB-1869-9297-123D-58E2236A70CF}"/>
              </a:ext>
            </a:extLst>
          </p:cNvPr>
          <p:cNvSpPr txBox="1"/>
          <p:nvPr/>
        </p:nvSpPr>
        <p:spPr>
          <a:xfrm>
            <a:off x="1534407" y="2801623"/>
            <a:ext cx="2094614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zh-CN" altLang="en-US" sz="2000" spc="120" dirty="0">
                <a:cs typeface="+mn-ea"/>
                <a:sym typeface="+mn-lt"/>
              </a:rPr>
              <a:t>考勤纪律考察</a:t>
            </a:r>
          </a:p>
        </p:txBody>
      </p: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970F45B3-5E9F-39F6-7F9F-12D11CB40A62}"/>
              </a:ext>
            </a:extLst>
          </p:cNvPr>
          <p:cNvGrpSpPr/>
          <p:nvPr/>
        </p:nvGrpSpPr>
        <p:grpSpPr>
          <a:xfrm>
            <a:off x="3735967" y="2608693"/>
            <a:ext cx="731578" cy="731578"/>
            <a:chOff x="3735967" y="2608693"/>
            <a:chExt cx="731578" cy="731578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807C34EE-3BD2-4409-A10E-C4A1289812F9}"/>
                </a:ext>
              </a:extLst>
            </p:cNvPr>
            <p:cNvSpPr/>
            <p:nvPr/>
          </p:nvSpPr>
          <p:spPr>
            <a:xfrm>
              <a:off x="3735967" y="2608693"/>
              <a:ext cx="731578" cy="73157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98000">
                  <a:schemeClr val="accent2">
                    <a:alpha val="8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152400"/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08A531E4-D033-32BB-83CA-04029B1B1ED1}"/>
                </a:ext>
              </a:extLst>
            </p:cNvPr>
            <p:cNvSpPr/>
            <p:nvPr/>
          </p:nvSpPr>
          <p:spPr>
            <a:xfrm>
              <a:off x="3839538" y="2700280"/>
              <a:ext cx="469097" cy="46909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8000">
                  <a:schemeClr val="accent2"/>
                </a:gs>
              </a:gsLst>
              <a:lin ang="162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47B77A4A-F706-2AD0-8BCE-E0C10BBB25E9}"/>
              </a:ext>
            </a:extLst>
          </p:cNvPr>
          <p:cNvSpPr txBox="1"/>
          <p:nvPr/>
        </p:nvSpPr>
        <p:spPr>
          <a:xfrm>
            <a:off x="3936949" y="2811606"/>
            <a:ext cx="27427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01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E3106086-F3DD-DE74-9DBC-0048726BB0D4}"/>
              </a:ext>
            </a:extLst>
          </p:cNvPr>
          <p:cNvSpPr txBox="1"/>
          <p:nvPr/>
        </p:nvSpPr>
        <p:spPr>
          <a:xfrm>
            <a:off x="1247524" y="3966350"/>
            <a:ext cx="2094614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zh-CN" altLang="en-US" sz="2000" spc="120" dirty="0">
                <a:cs typeface="+mn-ea"/>
                <a:sym typeface="+mn-lt"/>
              </a:rPr>
              <a:t>劳动合同管理</a:t>
            </a:r>
          </a:p>
        </p:txBody>
      </p: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ECF331A2-485D-4B60-72CC-C039C9F94551}"/>
              </a:ext>
            </a:extLst>
          </p:cNvPr>
          <p:cNvGrpSpPr/>
          <p:nvPr/>
        </p:nvGrpSpPr>
        <p:grpSpPr>
          <a:xfrm>
            <a:off x="3449084" y="3773420"/>
            <a:ext cx="731578" cy="731578"/>
            <a:chOff x="3449084" y="3773420"/>
            <a:chExt cx="731578" cy="731578"/>
          </a:xfrm>
        </p:grpSpPr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3A0FB1FF-7907-3785-F2DA-7B0902E7D685}"/>
                </a:ext>
              </a:extLst>
            </p:cNvPr>
            <p:cNvSpPr/>
            <p:nvPr/>
          </p:nvSpPr>
          <p:spPr>
            <a:xfrm>
              <a:off x="3449084" y="3773420"/>
              <a:ext cx="731578" cy="73157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98000">
                  <a:schemeClr val="accent2">
                    <a:alpha val="8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152400"/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4E3F7CE5-8358-00C9-396D-C8860A9F68FD}"/>
                </a:ext>
              </a:extLst>
            </p:cNvPr>
            <p:cNvSpPr/>
            <p:nvPr/>
          </p:nvSpPr>
          <p:spPr>
            <a:xfrm>
              <a:off x="3552655" y="3865007"/>
              <a:ext cx="469097" cy="46909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8000">
                  <a:schemeClr val="accent2"/>
                </a:gs>
              </a:gsLst>
              <a:lin ang="162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EE2679B6-97A3-324F-90D8-A8D0123DD9CB}"/>
              </a:ext>
            </a:extLst>
          </p:cNvPr>
          <p:cNvSpPr txBox="1"/>
          <p:nvPr/>
        </p:nvSpPr>
        <p:spPr>
          <a:xfrm>
            <a:off x="3650066" y="3976333"/>
            <a:ext cx="27427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02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00408085-DAE1-5FBF-8425-036DF9331C27}"/>
              </a:ext>
            </a:extLst>
          </p:cNvPr>
          <p:cNvSpPr txBox="1"/>
          <p:nvPr/>
        </p:nvSpPr>
        <p:spPr>
          <a:xfrm>
            <a:off x="1534407" y="5145032"/>
            <a:ext cx="2094614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zh-CN" altLang="en-US" sz="2000" spc="120" dirty="0">
                <a:cs typeface="+mn-ea"/>
                <a:sym typeface="+mn-lt"/>
              </a:rPr>
              <a:t>员工保险方面</a:t>
            </a:r>
          </a:p>
        </p:txBody>
      </p: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A7374FEC-9667-E5F1-8330-A84C742906BF}"/>
              </a:ext>
            </a:extLst>
          </p:cNvPr>
          <p:cNvGrpSpPr/>
          <p:nvPr/>
        </p:nvGrpSpPr>
        <p:grpSpPr>
          <a:xfrm>
            <a:off x="3735967" y="4952102"/>
            <a:ext cx="731578" cy="731578"/>
            <a:chOff x="3735967" y="4952102"/>
            <a:chExt cx="731578" cy="731578"/>
          </a:xfrm>
        </p:grpSpPr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AFAE40D8-02DE-6ACD-A33B-7ECF0FA8936F}"/>
                </a:ext>
              </a:extLst>
            </p:cNvPr>
            <p:cNvSpPr/>
            <p:nvPr/>
          </p:nvSpPr>
          <p:spPr>
            <a:xfrm>
              <a:off x="3735967" y="4952102"/>
              <a:ext cx="731578" cy="73157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98000">
                  <a:schemeClr val="accent2">
                    <a:alpha val="8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152400"/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C0227540-A197-FE21-1651-4DBE921DD226}"/>
                </a:ext>
              </a:extLst>
            </p:cNvPr>
            <p:cNvSpPr/>
            <p:nvPr/>
          </p:nvSpPr>
          <p:spPr>
            <a:xfrm>
              <a:off x="3839538" y="5043689"/>
              <a:ext cx="469097" cy="46909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8000">
                  <a:schemeClr val="accent2"/>
                </a:gs>
              </a:gsLst>
              <a:lin ang="162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90" name="文本框 89">
            <a:extLst>
              <a:ext uri="{FF2B5EF4-FFF2-40B4-BE49-F238E27FC236}">
                <a16:creationId xmlns:a16="http://schemas.microsoft.com/office/drawing/2014/main" id="{008C91C9-5087-06A3-EC37-163C58320E15}"/>
              </a:ext>
            </a:extLst>
          </p:cNvPr>
          <p:cNvSpPr txBox="1"/>
          <p:nvPr/>
        </p:nvSpPr>
        <p:spPr>
          <a:xfrm>
            <a:off x="3936949" y="5155015"/>
            <a:ext cx="27427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03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595147E2-1111-96FC-A681-74B61520EE20}"/>
              </a:ext>
            </a:extLst>
          </p:cNvPr>
          <p:cNvSpPr txBox="1"/>
          <p:nvPr/>
        </p:nvSpPr>
        <p:spPr>
          <a:xfrm flipH="1">
            <a:off x="8614259" y="2801623"/>
            <a:ext cx="2094614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2000" spc="120" dirty="0">
                <a:cs typeface="+mn-ea"/>
                <a:sym typeface="+mn-lt"/>
              </a:rPr>
              <a:t>员工招聘方面</a:t>
            </a:r>
          </a:p>
        </p:txBody>
      </p: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F9073D7A-3FF8-F65C-0F16-F28D5A93F8D0}"/>
              </a:ext>
            </a:extLst>
          </p:cNvPr>
          <p:cNvGrpSpPr/>
          <p:nvPr/>
        </p:nvGrpSpPr>
        <p:grpSpPr>
          <a:xfrm>
            <a:off x="7775735" y="2608693"/>
            <a:ext cx="731578" cy="731578"/>
            <a:chOff x="7775735" y="2608693"/>
            <a:chExt cx="731578" cy="731578"/>
          </a:xfrm>
        </p:grpSpPr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C033F1CA-E739-7170-CC77-D3EB496247BC}"/>
                </a:ext>
              </a:extLst>
            </p:cNvPr>
            <p:cNvSpPr/>
            <p:nvPr/>
          </p:nvSpPr>
          <p:spPr>
            <a:xfrm flipH="1">
              <a:off x="7775735" y="2608693"/>
              <a:ext cx="731578" cy="73157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98000">
                  <a:schemeClr val="accent2">
                    <a:alpha val="8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152400"/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1B3E0211-5C4D-CDC7-DFEA-E7CED5B2BFD1}"/>
                </a:ext>
              </a:extLst>
            </p:cNvPr>
            <p:cNvSpPr/>
            <p:nvPr/>
          </p:nvSpPr>
          <p:spPr>
            <a:xfrm flipH="1">
              <a:off x="7934645" y="2700280"/>
              <a:ext cx="469097" cy="46909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8000">
                  <a:schemeClr val="accent2"/>
                </a:gs>
              </a:gsLst>
              <a:lin ang="162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8907F78A-844B-C55F-7E45-5573AD5F593A}"/>
              </a:ext>
            </a:extLst>
          </p:cNvPr>
          <p:cNvSpPr txBox="1"/>
          <p:nvPr/>
        </p:nvSpPr>
        <p:spPr>
          <a:xfrm flipH="1">
            <a:off x="8032058" y="2811606"/>
            <a:ext cx="27427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04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A63472D-3FD5-9C42-7D9E-5F08FD70AF17}"/>
              </a:ext>
            </a:extLst>
          </p:cNvPr>
          <p:cNvSpPr txBox="1"/>
          <p:nvPr/>
        </p:nvSpPr>
        <p:spPr>
          <a:xfrm flipH="1">
            <a:off x="8852922" y="3966350"/>
            <a:ext cx="2094614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2000" spc="120" dirty="0">
                <a:cs typeface="+mn-ea"/>
                <a:sym typeface="+mn-lt"/>
              </a:rPr>
              <a:t>员工入职管理</a:t>
            </a:r>
          </a:p>
        </p:txBody>
      </p: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D4806376-223D-82FE-31EF-2A3DAB00FBCD}"/>
              </a:ext>
            </a:extLst>
          </p:cNvPr>
          <p:cNvGrpSpPr/>
          <p:nvPr/>
        </p:nvGrpSpPr>
        <p:grpSpPr>
          <a:xfrm>
            <a:off x="8014398" y="3773420"/>
            <a:ext cx="731578" cy="731578"/>
            <a:chOff x="8014398" y="3773420"/>
            <a:chExt cx="731578" cy="731578"/>
          </a:xfrm>
        </p:grpSpPr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7BA5E946-5D5B-6FA3-765B-B164A373A6FB}"/>
                </a:ext>
              </a:extLst>
            </p:cNvPr>
            <p:cNvSpPr/>
            <p:nvPr/>
          </p:nvSpPr>
          <p:spPr>
            <a:xfrm flipH="1">
              <a:off x="8014398" y="3773420"/>
              <a:ext cx="731578" cy="73157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98000">
                  <a:schemeClr val="accent2">
                    <a:alpha val="8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152400"/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303CA7A8-0691-B296-5027-3C8B711CA385}"/>
                </a:ext>
              </a:extLst>
            </p:cNvPr>
            <p:cNvSpPr/>
            <p:nvPr/>
          </p:nvSpPr>
          <p:spPr>
            <a:xfrm flipH="1">
              <a:off x="8173308" y="3865007"/>
              <a:ext cx="469097" cy="46909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8000">
                  <a:schemeClr val="accent2"/>
                </a:gs>
              </a:gsLst>
              <a:lin ang="162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28" name="文本框 127">
            <a:extLst>
              <a:ext uri="{FF2B5EF4-FFF2-40B4-BE49-F238E27FC236}">
                <a16:creationId xmlns:a16="http://schemas.microsoft.com/office/drawing/2014/main" id="{10FAC1BA-6FF8-BC60-4CAB-49FD96020931}"/>
              </a:ext>
            </a:extLst>
          </p:cNvPr>
          <p:cNvSpPr txBox="1"/>
          <p:nvPr/>
        </p:nvSpPr>
        <p:spPr>
          <a:xfrm flipH="1">
            <a:off x="8270721" y="3976333"/>
            <a:ext cx="27427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05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2D0FDD44-DB71-8333-AEC7-84836B167F63}"/>
              </a:ext>
            </a:extLst>
          </p:cNvPr>
          <p:cNvSpPr txBox="1"/>
          <p:nvPr/>
        </p:nvSpPr>
        <p:spPr>
          <a:xfrm flipH="1">
            <a:off x="8614259" y="5117120"/>
            <a:ext cx="2094614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2000" spc="120" dirty="0">
                <a:cs typeface="+mn-ea"/>
                <a:sym typeface="+mn-lt"/>
              </a:rPr>
              <a:t>员工考勤管理</a:t>
            </a:r>
          </a:p>
        </p:txBody>
      </p: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1E8CEE01-E845-B74D-18D6-058147383772}"/>
              </a:ext>
            </a:extLst>
          </p:cNvPr>
          <p:cNvGrpSpPr/>
          <p:nvPr/>
        </p:nvGrpSpPr>
        <p:grpSpPr>
          <a:xfrm>
            <a:off x="7775735" y="4924190"/>
            <a:ext cx="731578" cy="731578"/>
            <a:chOff x="7775735" y="4924190"/>
            <a:chExt cx="731578" cy="731578"/>
          </a:xfrm>
        </p:grpSpPr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83CA9B3F-6110-CBC8-7978-7EB3B1AA9D0F}"/>
                </a:ext>
              </a:extLst>
            </p:cNvPr>
            <p:cNvSpPr/>
            <p:nvPr/>
          </p:nvSpPr>
          <p:spPr>
            <a:xfrm flipH="1">
              <a:off x="7775735" y="4924190"/>
              <a:ext cx="731578" cy="73157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85000"/>
                  </a:schemeClr>
                </a:gs>
                <a:gs pos="98000">
                  <a:schemeClr val="accent2">
                    <a:alpha val="8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softEdge rad="152400"/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6514FE64-AE49-DCCD-2053-43292C57F448}"/>
                </a:ext>
              </a:extLst>
            </p:cNvPr>
            <p:cNvSpPr/>
            <p:nvPr/>
          </p:nvSpPr>
          <p:spPr>
            <a:xfrm flipH="1">
              <a:off x="7934645" y="5015777"/>
              <a:ext cx="469097" cy="46909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8000">
                  <a:schemeClr val="accent2"/>
                </a:gs>
              </a:gsLst>
              <a:lin ang="162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FAC41CED-B4CB-871F-A835-CBF11F94D8FB}"/>
              </a:ext>
            </a:extLst>
          </p:cNvPr>
          <p:cNvSpPr txBox="1"/>
          <p:nvPr/>
        </p:nvSpPr>
        <p:spPr>
          <a:xfrm flipH="1">
            <a:off x="8032058" y="5127103"/>
            <a:ext cx="27427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06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5CBB8995-E70A-4B5E-C23F-D1E818B02813}"/>
              </a:ext>
            </a:extLst>
          </p:cNvPr>
          <p:cNvSpPr txBox="1"/>
          <p:nvPr/>
        </p:nvSpPr>
        <p:spPr>
          <a:xfrm>
            <a:off x="2853159" y="893680"/>
            <a:ext cx="6488743" cy="17697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altLang="zh-CN" sz="11500" b="1" dirty="0">
                <a:ln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2">
                          <a:alpha val="50000"/>
                        </a:schemeClr>
                      </a:gs>
                    </a:gsLst>
                    <a:lin ang="16200000" scaled="0"/>
                  </a:gradFill>
                </a:ln>
                <a:noFill/>
                <a:cs typeface="+mn-ea"/>
                <a:sym typeface="+mn-lt"/>
              </a:rPr>
              <a:t>HUMAN </a:t>
            </a:r>
            <a:endParaRPr lang="zh-CN" altLang="en-US" sz="11500" b="1" dirty="0"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2">
                        <a:alpha val="50000"/>
                      </a:schemeClr>
                    </a:gs>
                  </a:gsLst>
                  <a:lin ang="16200000" scaled="0"/>
                </a:gradFill>
              </a:ln>
              <a:noFill/>
              <a:cs typeface="+mn-ea"/>
              <a:sym typeface="+mn-lt"/>
            </a:endParaRPr>
          </a:p>
        </p:txBody>
      </p:sp>
      <p:sp>
        <p:nvSpPr>
          <p:cNvPr id="146" name="L 形 145">
            <a:extLst>
              <a:ext uri="{FF2B5EF4-FFF2-40B4-BE49-F238E27FC236}">
                <a16:creationId xmlns:a16="http://schemas.microsoft.com/office/drawing/2014/main" id="{017DD19C-3143-9D3B-7F17-CB9ECFE685B1}"/>
              </a:ext>
            </a:extLst>
          </p:cNvPr>
          <p:cNvSpPr/>
          <p:nvPr/>
        </p:nvSpPr>
        <p:spPr>
          <a:xfrm rot="13500000">
            <a:off x="10719491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7" name="L 形 146">
            <a:extLst>
              <a:ext uri="{FF2B5EF4-FFF2-40B4-BE49-F238E27FC236}">
                <a16:creationId xmlns:a16="http://schemas.microsoft.com/office/drawing/2014/main" id="{CED00FA5-87B1-BCA2-BBC9-EC122D4A2064}"/>
              </a:ext>
            </a:extLst>
          </p:cNvPr>
          <p:cNvSpPr/>
          <p:nvPr/>
        </p:nvSpPr>
        <p:spPr>
          <a:xfrm rot="13500000">
            <a:off x="10897292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20A2DD9E-3D40-C13A-6F17-E6486374402E}"/>
              </a:ext>
            </a:extLst>
          </p:cNvPr>
          <p:cNvSpPr txBox="1"/>
          <p:nvPr/>
        </p:nvSpPr>
        <p:spPr>
          <a:xfrm>
            <a:off x="11185893" y="438923"/>
            <a:ext cx="645427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20XX</a:t>
            </a:r>
            <a:endParaRPr lang="zh-CN" altLang="en-US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42761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城市的高楼大厦&#10;&#10;描述已自动生成">
            <a:extLst>
              <a:ext uri="{FF2B5EF4-FFF2-40B4-BE49-F238E27FC236}">
                <a16:creationId xmlns:a16="http://schemas.microsoft.com/office/drawing/2014/main" id="{6352FA96-8908-6932-8708-5C3912D92B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50823"/>
            <a:ext cx="12192000" cy="165850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AD70A45-196E-9559-72DC-9F38306BE266}"/>
              </a:ext>
            </a:extLst>
          </p:cNvPr>
          <p:cNvSpPr/>
          <p:nvPr/>
        </p:nvSpPr>
        <p:spPr>
          <a:xfrm>
            <a:off x="0" y="744274"/>
            <a:ext cx="12204834" cy="1665051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85000"/>
                </a:schemeClr>
              </a:gs>
              <a:gs pos="98000">
                <a:schemeClr val="accent2">
                  <a:alpha val="8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E5BD736-0621-1341-296C-27DE476CDF51}"/>
              </a:ext>
            </a:extLst>
          </p:cNvPr>
          <p:cNvCxnSpPr>
            <a:cxnSpLocks/>
          </p:cNvCxnSpPr>
          <p:nvPr/>
        </p:nvCxnSpPr>
        <p:spPr>
          <a:xfrm>
            <a:off x="6810722" y="2690047"/>
            <a:ext cx="1429052" cy="0"/>
          </a:xfrm>
          <a:prstGeom prst="line">
            <a:avLst/>
          </a:prstGeom>
          <a:gradFill flip="none" rotWithShape="1">
            <a:gsLst>
              <a:gs pos="0">
                <a:srgbClr val="DE2A00">
                  <a:alpha val="85000"/>
                </a:srgbClr>
              </a:gs>
              <a:gs pos="98000">
                <a:srgbClr val="FFA015">
                  <a:alpha val="85000"/>
                </a:srgbClr>
              </a:gs>
            </a:gsLst>
            <a:lin ang="0" scaled="0"/>
            <a:tileRect/>
          </a:gradFill>
          <a:ln w="349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C91A920B-0F79-B066-724B-5F40CF675258}"/>
              </a:ext>
            </a:extLst>
          </p:cNvPr>
          <p:cNvSpPr txBox="1"/>
          <p:nvPr/>
        </p:nvSpPr>
        <p:spPr>
          <a:xfrm>
            <a:off x="6810722" y="2801873"/>
            <a:ext cx="1266372" cy="12311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80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80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7458A7-B329-D821-D51A-9E5CD9896BFE}"/>
              </a:ext>
            </a:extLst>
          </p:cNvPr>
          <p:cNvSpPr txBox="1"/>
          <p:nvPr/>
        </p:nvSpPr>
        <p:spPr>
          <a:xfrm>
            <a:off x="6810722" y="468659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问题分析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7609342-5174-B132-019B-5FD8F7875BBA}"/>
              </a:ext>
            </a:extLst>
          </p:cNvPr>
          <p:cNvSpPr txBox="1"/>
          <p:nvPr/>
        </p:nvSpPr>
        <p:spPr>
          <a:xfrm>
            <a:off x="6810722" y="5159892"/>
            <a:ext cx="1748236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PROBLEM ANALYSIS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EF05D0A-C185-0888-5162-BF558C2FD59E}"/>
              </a:ext>
            </a:extLst>
          </p:cNvPr>
          <p:cNvCxnSpPr>
            <a:cxnSpLocks/>
          </p:cNvCxnSpPr>
          <p:nvPr/>
        </p:nvCxnSpPr>
        <p:spPr>
          <a:xfrm>
            <a:off x="9693538" y="2690047"/>
            <a:ext cx="1429052" cy="0"/>
          </a:xfrm>
          <a:prstGeom prst="line">
            <a:avLst/>
          </a:prstGeom>
          <a:gradFill flip="none" rotWithShape="1">
            <a:gsLst>
              <a:gs pos="0">
                <a:srgbClr val="DE2A00">
                  <a:alpha val="85000"/>
                </a:srgbClr>
              </a:gs>
              <a:gs pos="98000">
                <a:srgbClr val="FFA015">
                  <a:alpha val="85000"/>
                </a:srgbClr>
              </a:gs>
            </a:gsLst>
            <a:lin ang="0" scaled="0"/>
            <a:tileRect/>
          </a:gradFill>
          <a:ln w="349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D11AE53D-8E4F-0FEF-66F3-19F291FE4580}"/>
              </a:ext>
            </a:extLst>
          </p:cNvPr>
          <p:cNvSpPr txBox="1"/>
          <p:nvPr/>
        </p:nvSpPr>
        <p:spPr>
          <a:xfrm>
            <a:off x="9693538" y="2801873"/>
            <a:ext cx="1266372" cy="12311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80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80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A9E8DB6-0FAE-C436-8621-7B213731B071}"/>
              </a:ext>
            </a:extLst>
          </p:cNvPr>
          <p:cNvSpPr txBox="1"/>
          <p:nvPr/>
        </p:nvSpPr>
        <p:spPr>
          <a:xfrm>
            <a:off x="9693538" y="468659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未来规划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09272DC-691A-157C-F753-9E1B2FB010BA}"/>
              </a:ext>
            </a:extLst>
          </p:cNvPr>
          <p:cNvSpPr txBox="1"/>
          <p:nvPr/>
        </p:nvSpPr>
        <p:spPr>
          <a:xfrm>
            <a:off x="9693538" y="5159892"/>
            <a:ext cx="1695208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FUTURE PLANNING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C2BDBF9-F2E4-8843-29BB-B76E9E3439D8}"/>
              </a:ext>
            </a:extLst>
          </p:cNvPr>
          <p:cNvCxnSpPr>
            <a:cxnSpLocks/>
          </p:cNvCxnSpPr>
          <p:nvPr/>
        </p:nvCxnSpPr>
        <p:spPr>
          <a:xfrm>
            <a:off x="1045092" y="2690047"/>
            <a:ext cx="1429052" cy="0"/>
          </a:xfrm>
          <a:prstGeom prst="line">
            <a:avLst/>
          </a:prstGeom>
          <a:gradFill flip="none" rotWithShape="1">
            <a:gsLst>
              <a:gs pos="0">
                <a:srgbClr val="DE2A00">
                  <a:alpha val="85000"/>
                </a:srgbClr>
              </a:gs>
              <a:gs pos="98000">
                <a:srgbClr val="FFA015">
                  <a:alpha val="85000"/>
                </a:srgbClr>
              </a:gs>
            </a:gsLst>
            <a:lin ang="0" scaled="0"/>
            <a:tileRect/>
          </a:gradFill>
          <a:ln w="349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3D7798C3-3CFB-0D8F-3B4D-5D71EEB42A3B}"/>
              </a:ext>
            </a:extLst>
          </p:cNvPr>
          <p:cNvSpPr txBox="1"/>
          <p:nvPr/>
        </p:nvSpPr>
        <p:spPr>
          <a:xfrm>
            <a:off x="1045092" y="2801873"/>
            <a:ext cx="1266372" cy="12311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80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8000" b="1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B019831-E2E0-9BB8-EE16-18F6F47F58E9}"/>
              </a:ext>
            </a:extLst>
          </p:cNvPr>
          <p:cNvSpPr txBox="1"/>
          <p:nvPr/>
        </p:nvSpPr>
        <p:spPr>
          <a:xfrm>
            <a:off x="1045092" y="468659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工作回顾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DBBD7DE-30D8-EF93-8152-312710E81377}"/>
              </a:ext>
            </a:extLst>
          </p:cNvPr>
          <p:cNvSpPr txBox="1"/>
          <p:nvPr/>
        </p:nvSpPr>
        <p:spPr>
          <a:xfrm>
            <a:off x="1045092" y="5159892"/>
            <a:ext cx="1288301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WORK REVIEW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CB61407-0AC4-E24F-0ABF-B3F3FA1D1E15}"/>
              </a:ext>
            </a:extLst>
          </p:cNvPr>
          <p:cNvCxnSpPr>
            <a:cxnSpLocks/>
          </p:cNvCxnSpPr>
          <p:nvPr/>
        </p:nvCxnSpPr>
        <p:spPr>
          <a:xfrm>
            <a:off x="3927907" y="2690047"/>
            <a:ext cx="1429052" cy="0"/>
          </a:xfrm>
          <a:prstGeom prst="line">
            <a:avLst/>
          </a:prstGeom>
          <a:gradFill flip="none" rotWithShape="1">
            <a:gsLst>
              <a:gs pos="0">
                <a:srgbClr val="DE2A00">
                  <a:alpha val="85000"/>
                </a:srgbClr>
              </a:gs>
              <a:gs pos="98000">
                <a:srgbClr val="FFA015">
                  <a:alpha val="85000"/>
                </a:srgbClr>
              </a:gs>
            </a:gsLst>
            <a:lin ang="0" scaled="0"/>
            <a:tileRect/>
          </a:gradFill>
          <a:ln w="3492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BBF98C15-36EF-2F07-1794-0FAC554350A3}"/>
              </a:ext>
            </a:extLst>
          </p:cNvPr>
          <p:cNvSpPr txBox="1"/>
          <p:nvPr/>
        </p:nvSpPr>
        <p:spPr>
          <a:xfrm>
            <a:off x="3927907" y="2801873"/>
            <a:ext cx="1266372" cy="12311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8000" b="1" dirty="0">
                <a:blipFill dpi="0" rotWithShape="1">
                  <a:blip r:embed="rId5"/>
                  <a:srcRect/>
                  <a:tile tx="6350" ty="-12700" sx="100000" sy="100000" flip="none" algn="tl"/>
                </a:blipFill>
                <a:cs typeface="+mn-ea"/>
                <a:sym typeface="+mn-lt"/>
              </a:rPr>
              <a:t>02</a:t>
            </a:r>
            <a:endParaRPr lang="zh-CN" altLang="en-US" sz="8000" b="1" dirty="0">
              <a:blipFill dpi="0" rotWithShape="1">
                <a:blip r:embed="rId5"/>
                <a:srcRect/>
                <a:tile tx="6350" ty="-12700" sx="100000" sy="100000" flip="none" algn="tl"/>
              </a:blip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FBC48FC-5A2A-52D8-889A-55190AFFDEBC}"/>
              </a:ext>
            </a:extLst>
          </p:cNvPr>
          <p:cNvSpPr txBox="1"/>
          <p:nvPr/>
        </p:nvSpPr>
        <p:spPr>
          <a:xfrm>
            <a:off x="3927907" y="468659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取得成就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5146793-8651-5422-0C04-A4FEC8C93ED9}"/>
              </a:ext>
            </a:extLst>
          </p:cNvPr>
          <p:cNvSpPr txBox="1"/>
          <p:nvPr/>
        </p:nvSpPr>
        <p:spPr>
          <a:xfrm>
            <a:off x="3927907" y="5159892"/>
            <a:ext cx="1860381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GET ACHIEVEMENTS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FEBD895-538A-4E70-FA43-9104C5494210}"/>
              </a:ext>
            </a:extLst>
          </p:cNvPr>
          <p:cNvSpPr txBox="1"/>
          <p:nvPr/>
        </p:nvSpPr>
        <p:spPr>
          <a:xfrm>
            <a:off x="1186643" y="5340649"/>
            <a:ext cx="9818714" cy="221599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13800" spc="600" dirty="0">
                <a:solidFill>
                  <a:schemeClr val="bg1">
                    <a:lumMod val="65000"/>
                    <a:alpha val="17000"/>
                  </a:schemeClr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+mn-lt"/>
              </a:rPr>
              <a:t>CONTENT</a:t>
            </a:r>
            <a:endParaRPr lang="zh-CN" altLang="en-US" sz="13800" spc="600" dirty="0">
              <a:solidFill>
                <a:schemeClr val="bg1">
                  <a:lumMod val="65000"/>
                  <a:alpha val="17000"/>
                </a:schemeClr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  <a:sym typeface="+mn-lt"/>
            </a:endParaRPr>
          </a:p>
        </p:txBody>
      </p:sp>
      <p:sp>
        <p:nvSpPr>
          <p:cNvPr id="21" name="L 形 20">
            <a:extLst>
              <a:ext uri="{FF2B5EF4-FFF2-40B4-BE49-F238E27FC236}">
                <a16:creationId xmlns:a16="http://schemas.microsoft.com/office/drawing/2014/main" id="{0788EC9B-AB82-5EC4-A7DE-ED87C4353759}"/>
              </a:ext>
            </a:extLst>
          </p:cNvPr>
          <p:cNvSpPr/>
          <p:nvPr/>
        </p:nvSpPr>
        <p:spPr>
          <a:xfrm rot="13500000">
            <a:off x="10719491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L 形 21">
            <a:extLst>
              <a:ext uri="{FF2B5EF4-FFF2-40B4-BE49-F238E27FC236}">
                <a16:creationId xmlns:a16="http://schemas.microsoft.com/office/drawing/2014/main" id="{3813CBCC-7386-25FE-7201-F5F2DE92DD41}"/>
              </a:ext>
            </a:extLst>
          </p:cNvPr>
          <p:cNvSpPr/>
          <p:nvPr/>
        </p:nvSpPr>
        <p:spPr>
          <a:xfrm rot="13500000">
            <a:off x="10897292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374D316-B981-6EF1-D9C7-150397E82332}"/>
              </a:ext>
            </a:extLst>
          </p:cNvPr>
          <p:cNvSpPr txBox="1"/>
          <p:nvPr/>
        </p:nvSpPr>
        <p:spPr>
          <a:xfrm>
            <a:off x="11185893" y="438923"/>
            <a:ext cx="614947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20XX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8707E6A-45CE-462A-C433-AEF30BB33DC5}"/>
              </a:ext>
            </a:extLst>
          </p:cNvPr>
          <p:cNvGrpSpPr/>
          <p:nvPr/>
        </p:nvGrpSpPr>
        <p:grpSpPr>
          <a:xfrm>
            <a:off x="451379" y="459825"/>
            <a:ext cx="303478" cy="235194"/>
            <a:chOff x="462755" y="507603"/>
            <a:chExt cx="198437" cy="153788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F56444A-8C3D-0B00-4AA0-5CDF33240BB9}"/>
                </a:ext>
              </a:extLst>
            </p:cNvPr>
            <p:cNvSpPr/>
            <p:nvPr/>
          </p:nvSpPr>
          <p:spPr>
            <a:xfrm>
              <a:off x="527247" y="507603"/>
              <a:ext cx="133945" cy="148828"/>
            </a:xfrm>
            <a:custGeom>
              <a:avLst/>
              <a:gdLst>
                <a:gd name="connsiteX0" fmla="*/ 0 w 133945"/>
                <a:gd name="connsiteY0" fmla="*/ 0 h 148828"/>
                <a:gd name="connsiteX1" fmla="*/ 133945 w 133945"/>
                <a:gd name="connsiteY1" fmla="*/ 49609 h 148828"/>
                <a:gd name="connsiteX2" fmla="*/ 133945 w 133945"/>
                <a:gd name="connsiteY2" fmla="*/ 148828 h 148828"/>
                <a:gd name="connsiteX3" fmla="*/ 0 w 133945"/>
                <a:gd name="connsiteY3" fmla="*/ 148828 h 148828"/>
                <a:gd name="connsiteX4" fmla="*/ 0 w 133945"/>
                <a:gd name="connsiteY4" fmla="*/ 0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945" h="148828">
                  <a:moveTo>
                    <a:pt x="0" y="0"/>
                  </a:moveTo>
                  <a:lnTo>
                    <a:pt x="133945" y="49609"/>
                  </a:lnTo>
                  <a:lnTo>
                    <a:pt x="133945" y="148828"/>
                  </a:lnTo>
                  <a:lnTo>
                    <a:pt x="0" y="1488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8E483E9-2EF8-6DDF-586F-6E65DBFD5C18}"/>
                </a:ext>
              </a:extLst>
            </p:cNvPr>
            <p:cNvSpPr/>
            <p:nvPr/>
          </p:nvSpPr>
          <p:spPr>
            <a:xfrm>
              <a:off x="462755" y="507603"/>
              <a:ext cx="64492" cy="148828"/>
            </a:xfrm>
            <a:custGeom>
              <a:avLst/>
              <a:gdLst>
                <a:gd name="connsiteX0" fmla="*/ 64492 w 64492"/>
                <a:gd name="connsiteY0" fmla="*/ 0 h 148828"/>
                <a:gd name="connsiteX1" fmla="*/ 0 w 64492"/>
                <a:gd name="connsiteY1" fmla="*/ 49609 h 148828"/>
                <a:gd name="connsiteX2" fmla="*/ 0 w 64492"/>
                <a:gd name="connsiteY2" fmla="*/ 148828 h 148828"/>
                <a:gd name="connsiteX3" fmla="*/ 64492 w 64492"/>
                <a:gd name="connsiteY3" fmla="*/ 148828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92" h="148828">
                  <a:moveTo>
                    <a:pt x="64492" y="0"/>
                  </a:moveTo>
                  <a:lnTo>
                    <a:pt x="0" y="49609"/>
                  </a:lnTo>
                  <a:lnTo>
                    <a:pt x="0" y="148828"/>
                  </a:lnTo>
                  <a:lnTo>
                    <a:pt x="64492" y="148828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BA7AD90-F284-D6C7-3306-35B9F125D471}"/>
                </a:ext>
              </a:extLst>
            </p:cNvPr>
            <p:cNvSpPr/>
            <p:nvPr/>
          </p:nvSpPr>
          <p:spPr>
            <a:xfrm>
              <a:off x="571896" y="582017"/>
              <a:ext cx="44648" cy="74414"/>
            </a:xfrm>
            <a:custGeom>
              <a:avLst/>
              <a:gdLst>
                <a:gd name="connsiteX0" fmla="*/ 44648 w 44648"/>
                <a:gd name="connsiteY0" fmla="*/ 74414 h 74414"/>
                <a:gd name="connsiteX1" fmla="*/ 44648 w 44648"/>
                <a:gd name="connsiteY1" fmla="*/ 14883 h 74414"/>
                <a:gd name="connsiteX2" fmla="*/ 0 w 44648"/>
                <a:gd name="connsiteY2" fmla="*/ 0 h 74414"/>
                <a:gd name="connsiteX3" fmla="*/ 0 w 44648"/>
                <a:gd name="connsiteY3" fmla="*/ 74414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648" h="74414">
                  <a:moveTo>
                    <a:pt x="44648" y="74414"/>
                  </a:moveTo>
                  <a:lnTo>
                    <a:pt x="44648" y="14883"/>
                  </a:lnTo>
                  <a:lnTo>
                    <a:pt x="0" y="0"/>
                  </a:lnTo>
                  <a:lnTo>
                    <a:pt x="0" y="74414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A365FD8-ED69-40BA-8DC6-C054AC3CF011}"/>
                </a:ext>
              </a:extLst>
            </p:cNvPr>
            <p:cNvSpPr/>
            <p:nvPr/>
          </p:nvSpPr>
          <p:spPr>
            <a:xfrm>
              <a:off x="527247" y="656431"/>
              <a:ext cx="133945" cy="4960"/>
            </a:xfrm>
            <a:custGeom>
              <a:avLst/>
              <a:gdLst>
                <a:gd name="connsiteX0" fmla="*/ 133945 w 133945"/>
                <a:gd name="connsiteY0" fmla="*/ 0 h 4960"/>
                <a:gd name="connsiteX1" fmla="*/ 0 w 133945"/>
                <a:gd name="connsiteY1" fmla="*/ 0 h 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945" h="4960">
                  <a:moveTo>
                    <a:pt x="133945" y="0"/>
                  </a:moveTo>
                  <a:lnTo>
                    <a:pt x="0" y="0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CE9FB23B-09B4-0129-FAAF-8B41C9A302F1}"/>
              </a:ext>
            </a:extLst>
          </p:cNvPr>
          <p:cNvSpPr txBox="1"/>
          <p:nvPr/>
        </p:nvSpPr>
        <p:spPr>
          <a:xfrm>
            <a:off x="961128" y="469700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企业</a:t>
            </a:r>
            <a:r>
              <a:rPr lang="zh-CN" altLang="en-US" sz="1400" dirty="0">
                <a:gradFill>
                  <a:gsLst>
                    <a:gs pos="0">
                      <a:schemeClr val="accent2"/>
                    </a:gs>
                    <a:gs pos="51000">
                      <a:schemeClr val="accent1"/>
                    </a:gs>
                    <a:gs pos="98000">
                      <a:schemeClr val="accent2"/>
                    </a:gs>
                  </a:gsLst>
                  <a:lin ang="0" scaled="0"/>
                </a:gradFill>
                <a:cs typeface="+mn-ea"/>
                <a:sym typeface="+mn-lt"/>
              </a:rPr>
              <a:t>名称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E1B6217-168A-752F-1FB4-936069EDB80E}"/>
              </a:ext>
            </a:extLst>
          </p:cNvPr>
          <p:cNvSpPr txBox="1"/>
          <p:nvPr/>
        </p:nvSpPr>
        <p:spPr>
          <a:xfrm>
            <a:off x="4804131" y="907543"/>
            <a:ext cx="2596572" cy="11079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7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目录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1BB9300A-44D2-1CD7-0543-42C8358754DF}"/>
              </a:ext>
            </a:extLst>
          </p:cNvPr>
          <p:cNvCxnSpPr>
            <a:cxnSpLocks/>
          </p:cNvCxnSpPr>
          <p:nvPr/>
        </p:nvCxnSpPr>
        <p:spPr>
          <a:xfrm>
            <a:off x="5766430" y="2127364"/>
            <a:ext cx="671975" cy="0"/>
          </a:xfrm>
          <a:prstGeom prst="line">
            <a:avLst/>
          </a:prstGeom>
          <a:ln w="317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5258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  <a:alpha val="35000"/>
              </a:schemeClr>
            </a:gs>
            <a:gs pos="100000">
              <a:schemeClr val="accent2">
                <a:alpha val="2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24380AF5-9833-F3E9-07AB-7FA5D11EED98}"/>
              </a:ext>
            </a:extLst>
          </p:cNvPr>
          <p:cNvSpPr/>
          <p:nvPr/>
        </p:nvSpPr>
        <p:spPr>
          <a:xfrm flipH="1">
            <a:off x="8661400" y="711200"/>
            <a:ext cx="1409700" cy="736600"/>
          </a:xfrm>
          <a:custGeom>
            <a:avLst/>
            <a:gdLst>
              <a:gd name="connsiteX0" fmla="*/ 1409700 w 1409700"/>
              <a:gd name="connsiteY0" fmla="*/ 0 h 736600"/>
              <a:gd name="connsiteX1" fmla="*/ 736600 w 1409700"/>
              <a:gd name="connsiteY1" fmla="*/ 0 h 736600"/>
              <a:gd name="connsiteX2" fmla="*/ 0 w 1409700"/>
              <a:gd name="connsiteY2" fmla="*/ 736600 h 73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736600">
                <a:moveTo>
                  <a:pt x="1409700" y="0"/>
                </a:moveTo>
                <a:lnTo>
                  <a:pt x="736600" y="0"/>
                </a:lnTo>
                <a:lnTo>
                  <a:pt x="0" y="736600"/>
                </a:lnTo>
              </a:path>
            </a:pathLst>
          </a:custGeom>
          <a:ln w="222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E6EF0749-637E-BE2A-2B67-E5867B342D06}"/>
              </a:ext>
            </a:extLst>
          </p:cNvPr>
          <p:cNvSpPr/>
          <p:nvPr/>
        </p:nvSpPr>
        <p:spPr>
          <a:xfrm>
            <a:off x="2120900" y="711200"/>
            <a:ext cx="1409700" cy="736600"/>
          </a:xfrm>
          <a:custGeom>
            <a:avLst/>
            <a:gdLst>
              <a:gd name="connsiteX0" fmla="*/ 1409700 w 1409700"/>
              <a:gd name="connsiteY0" fmla="*/ 0 h 736600"/>
              <a:gd name="connsiteX1" fmla="*/ 736600 w 1409700"/>
              <a:gd name="connsiteY1" fmla="*/ 0 h 736600"/>
              <a:gd name="connsiteX2" fmla="*/ 0 w 1409700"/>
              <a:gd name="connsiteY2" fmla="*/ 736600 h 73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736600">
                <a:moveTo>
                  <a:pt x="1409700" y="0"/>
                </a:moveTo>
                <a:lnTo>
                  <a:pt x="736600" y="0"/>
                </a:lnTo>
                <a:lnTo>
                  <a:pt x="0" y="736600"/>
                </a:lnTo>
              </a:path>
            </a:pathLst>
          </a:custGeom>
          <a:ln w="222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C21390B2-0D51-14BB-4C6D-CF25DA496437}"/>
              </a:ext>
            </a:extLst>
          </p:cNvPr>
          <p:cNvCxnSpPr>
            <a:stCxn id="21" idx="4"/>
          </p:cNvCxnSpPr>
          <p:nvPr/>
        </p:nvCxnSpPr>
        <p:spPr>
          <a:xfrm>
            <a:off x="6096000" y="1708920"/>
            <a:ext cx="0" cy="541520"/>
          </a:xfrm>
          <a:prstGeom prst="line">
            <a:avLst/>
          </a:prstGeom>
          <a:ln w="222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35EDC150-6C28-D22B-7875-9CAB1C5DD985}"/>
              </a:ext>
            </a:extLst>
          </p:cNvPr>
          <p:cNvSpPr/>
          <p:nvPr/>
        </p:nvSpPr>
        <p:spPr>
          <a:xfrm>
            <a:off x="9111113" y="1402272"/>
            <a:ext cx="1809051" cy="1960128"/>
          </a:xfrm>
          <a:prstGeom prst="roundRect">
            <a:avLst>
              <a:gd name="adj" fmla="val 4749"/>
            </a:avLst>
          </a:prstGeom>
          <a:solidFill>
            <a:schemeClr val="bg1"/>
          </a:solidFill>
          <a:ln>
            <a:noFill/>
          </a:ln>
          <a:effectLst>
            <a:outerShdw blurRad="2286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10778A8-BDEF-C0D3-1A07-44BC2F1F51A6}"/>
              </a:ext>
            </a:extLst>
          </p:cNvPr>
          <p:cNvSpPr/>
          <p:nvPr/>
        </p:nvSpPr>
        <p:spPr>
          <a:xfrm>
            <a:off x="2818247" y="0"/>
            <a:ext cx="6555506" cy="1549432"/>
          </a:xfrm>
          <a:custGeom>
            <a:avLst/>
            <a:gdLst>
              <a:gd name="connsiteX0" fmla="*/ 0 w 6555506"/>
              <a:gd name="connsiteY0" fmla="*/ 0 h 1549432"/>
              <a:gd name="connsiteX1" fmla="*/ 6555506 w 6555506"/>
              <a:gd name="connsiteY1" fmla="*/ 0 h 1549432"/>
              <a:gd name="connsiteX2" fmla="*/ 6550944 w 6555506"/>
              <a:gd name="connsiteY2" fmla="*/ 5805 h 1549432"/>
              <a:gd name="connsiteX3" fmla="*/ 3277753 w 6555506"/>
              <a:gd name="connsiteY3" fmla="*/ 1549432 h 1549432"/>
              <a:gd name="connsiteX4" fmla="*/ 4562 w 6555506"/>
              <a:gd name="connsiteY4" fmla="*/ 5805 h 154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5506" h="1549432">
                <a:moveTo>
                  <a:pt x="0" y="0"/>
                </a:moveTo>
                <a:lnTo>
                  <a:pt x="6555506" y="0"/>
                </a:lnTo>
                <a:lnTo>
                  <a:pt x="6550944" y="5805"/>
                </a:lnTo>
                <a:cubicBezTo>
                  <a:pt x="5772933" y="948537"/>
                  <a:pt x="4595516" y="1549432"/>
                  <a:pt x="3277753" y="1549432"/>
                </a:cubicBezTo>
                <a:cubicBezTo>
                  <a:pt x="1959990" y="1549432"/>
                  <a:pt x="782574" y="948537"/>
                  <a:pt x="4562" y="5805"/>
                </a:cubicBezTo>
                <a:close/>
              </a:path>
            </a:pathLst>
          </a:custGeom>
          <a:noFill/>
          <a:ln w="31750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pic>
        <p:nvPicPr>
          <p:cNvPr id="2" name="图片 1" descr="图片包含 图示&#10;&#10;描述已自动生成">
            <a:extLst>
              <a:ext uri="{FF2B5EF4-FFF2-40B4-BE49-F238E27FC236}">
                <a16:creationId xmlns:a16="http://schemas.microsoft.com/office/drawing/2014/main" id="{270CA272-03AD-B447-7639-F8C8C25E35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8" y="2930203"/>
            <a:ext cx="12163918" cy="3927798"/>
          </a:xfrm>
          <a:custGeom>
            <a:avLst/>
            <a:gdLst>
              <a:gd name="connsiteX0" fmla="*/ 0 w 12163918"/>
              <a:gd name="connsiteY0" fmla="*/ 0 h 3927798"/>
              <a:gd name="connsiteX1" fmla="*/ 12163918 w 12163918"/>
              <a:gd name="connsiteY1" fmla="*/ 0 h 3927798"/>
              <a:gd name="connsiteX2" fmla="*/ 12163918 w 12163918"/>
              <a:gd name="connsiteY2" fmla="*/ 3927798 h 3927798"/>
              <a:gd name="connsiteX3" fmla="*/ 0 w 12163918"/>
              <a:gd name="connsiteY3" fmla="*/ 3927798 h 3927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3918" h="3927798">
                <a:moveTo>
                  <a:pt x="0" y="0"/>
                </a:moveTo>
                <a:lnTo>
                  <a:pt x="12163918" y="0"/>
                </a:lnTo>
                <a:lnTo>
                  <a:pt x="12163918" y="3927798"/>
                </a:lnTo>
                <a:lnTo>
                  <a:pt x="0" y="3927798"/>
                </a:lnTo>
                <a:close/>
              </a:path>
            </a:pathLst>
          </a:custGeom>
        </p:spPr>
      </p:pic>
      <p:sp>
        <p:nvSpPr>
          <p:cNvPr id="6" name="L 形 5">
            <a:extLst>
              <a:ext uri="{FF2B5EF4-FFF2-40B4-BE49-F238E27FC236}">
                <a16:creationId xmlns:a16="http://schemas.microsoft.com/office/drawing/2014/main" id="{C62BADBA-DE02-6F4E-1662-C4BECA890D0C}"/>
              </a:ext>
            </a:extLst>
          </p:cNvPr>
          <p:cNvSpPr/>
          <p:nvPr/>
        </p:nvSpPr>
        <p:spPr>
          <a:xfrm rot="13500000">
            <a:off x="10719491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7" name="L 形 6">
            <a:extLst>
              <a:ext uri="{FF2B5EF4-FFF2-40B4-BE49-F238E27FC236}">
                <a16:creationId xmlns:a16="http://schemas.microsoft.com/office/drawing/2014/main" id="{52D4D659-71DF-E1BC-406D-C78FD3B26D49}"/>
              </a:ext>
            </a:extLst>
          </p:cNvPr>
          <p:cNvSpPr/>
          <p:nvPr/>
        </p:nvSpPr>
        <p:spPr>
          <a:xfrm rot="13500000">
            <a:off x="10897292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6A0CFB8-3CD0-D10F-3AB9-B0B6F48FF8E0}"/>
              </a:ext>
            </a:extLst>
          </p:cNvPr>
          <p:cNvSpPr txBox="1"/>
          <p:nvPr/>
        </p:nvSpPr>
        <p:spPr>
          <a:xfrm>
            <a:off x="11185893" y="438923"/>
            <a:ext cx="563195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7F909BF-5DE3-7800-3964-302356199705}"/>
              </a:ext>
            </a:extLst>
          </p:cNvPr>
          <p:cNvGrpSpPr/>
          <p:nvPr/>
        </p:nvGrpSpPr>
        <p:grpSpPr>
          <a:xfrm>
            <a:off x="451379" y="459825"/>
            <a:ext cx="303478" cy="235194"/>
            <a:chOff x="462755" y="507603"/>
            <a:chExt cx="198437" cy="153788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176A5BD-79C0-6226-DCCB-83E98B84E4AC}"/>
                </a:ext>
              </a:extLst>
            </p:cNvPr>
            <p:cNvSpPr/>
            <p:nvPr/>
          </p:nvSpPr>
          <p:spPr>
            <a:xfrm>
              <a:off x="527247" y="507603"/>
              <a:ext cx="133945" cy="148828"/>
            </a:xfrm>
            <a:custGeom>
              <a:avLst/>
              <a:gdLst>
                <a:gd name="connsiteX0" fmla="*/ 0 w 133945"/>
                <a:gd name="connsiteY0" fmla="*/ 0 h 148828"/>
                <a:gd name="connsiteX1" fmla="*/ 133945 w 133945"/>
                <a:gd name="connsiteY1" fmla="*/ 49609 h 148828"/>
                <a:gd name="connsiteX2" fmla="*/ 133945 w 133945"/>
                <a:gd name="connsiteY2" fmla="*/ 148828 h 148828"/>
                <a:gd name="connsiteX3" fmla="*/ 0 w 133945"/>
                <a:gd name="connsiteY3" fmla="*/ 148828 h 148828"/>
                <a:gd name="connsiteX4" fmla="*/ 0 w 133945"/>
                <a:gd name="connsiteY4" fmla="*/ 0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945" h="148828">
                  <a:moveTo>
                    <a:pt x="0" y="0"/>
                  </a:moveTo>
                  <a:lnTo>
                    <a:pt x="133945" y="49609"/>
                  </a:lnTo>
                  <a:lnTo>
                    <a:pt x="133945" y="148828"/>
                  </a:lnTo>
                  <a:lnTo>
                    <a:pt x="0" y="1488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153F395-E235-C80A-0149-C458716B1E13}"/>
                </a:ext>
              </a:extLst>
            </p:cNvPr>
            <p:cNvSpPr/>
            <p:nvPr/>
          </p:nvSpPr>
          <p:spPr>
            <a:xfrm>
              <a:off x="462755" y="507603"/>
              <a:ext cx="64492" cy="148828"/>
            </a:xfrm>
            <a:custGeom>
              <a:avLst/>
              <a:gdLst>
                <a:gd name="connsiteX0" fmla="*/ 64492 w 64492"/>
                <a:gd name="connsiteY0" fmla="*/ 0 h 148828"/>
                <a:gd name="connsiteX1" fmla="*/ 0 w 64492"/>
                <a:gd name="connsiteY1" fmla="*/ 49609 h 148828"/>
                <a:gd name="connsiteX2" fmla="*/ 0 w 64492"/>
                <a:gd name="connsiteY2" fmla="*/ 148828 h 148828"/>
                <a:gd name="connsiteX3" fmla="*/ 64492 w 64492"/>
                <a:gd name="connsiteY3" fmla="*/ 148828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92" h="148828">
                  <a:moveTo>
                    <a:pt x="64492" y="0"/>
                  </a:moveTo>
                  <a:lnTo>
                    <a:pt x="0" y="49609"/>
                  </a:lnTo>
                  <a:lnTo>
                    <a:pt x="0" y="148828"/>
                  </a:lnTo>
                  <a:lnTo>
                    <a:pt x="64492" y="148828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5B35EF3-0BC8-4A3C-218D-D4E71C551A81}"/>
                </a:ext>
              </a:extLst>
            </p:cNvPr>
            <p:cNvSpPr/>
            <p:nvPr/>
          </p:nvSpPr>
          <p:spPr>
            <a:xfrm>
              <a:off x="571896" y="582017"/>
              <a:ext cx="44648" cy="74414"/>
            </a:xfrm>
            <a:custGeom>
              <a:avLst/>
              <a:gdLst>
                <a:gd name="connsiteX0" fmla="*/ 44648 w 44648"/>
                <a:gd name="connsiteY0" fmla="*/ 74414 h 74414"/>
                <a:gd name="connsiteX1" fmla="*/ 44648 w 44648"/>
                <a:gd name="connsiteY1" fmla="*/ 14883 h 74414"/>
                <a:gd name="connsiteX2" fmla="*/ 0 w 44648"/>
                <a:gd name="connsiteY2" fmla="*/ 0 h 74414"/>
                <a:gd name="connsiteX3" fmla="*/ 0 w 44648"/>
                <a:gd name="connsiteY3" fmla="*/ 74414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648" h="74414">
                  <a:moveTo>
                    <a:pt x="44648" y="74414"/>
                  </a:moveTo>
                  <a:lnTo>
                    <a:pt x="44648" y="14883"/>
                  </a:lnTo>
                  <a:lnTo>
                    <a:pt x="0" y="0"/>
                  </a:lnTo>
                  <a:lnTo>
                    <a:pt x="0" y="74414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8F8C909-6180-3C39-3101-15DB6CEDE294}"/>
                </a:ext>
              </a:extLst>
            </p:cNvPr>
            <p:cNvSpPr/>
            <p:nvPr/>
          </p:nvSpPr>
          <p:spPr>
            <a:xfrm>
              <a:off x="527247" y="656431"/>
              <a:ext cx="133945" cy="4960"/>
            </a:xfrm>
            <a:custGeom>
              <a:avLst/>
              <a:gdLst>
                <a:gd name="connsiteX0" fmla="*/ 133945 w 133945"/>
                <a:gd name="connsiteY0" fmla="*/ 0 h 4960"/>
                <a:gd name="connsiteX1" fmla="*/ 0 w 133945"/>
                <a:gd name="connsiteY1" fmla="*/ 0 h 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945" h="4960">
                  <a:moveTo>
                    <a:pt x="133945" y="0"/>
                  </a:moveTo>
                  <a:lnTo>
                    <a:pt x="0" y="0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D65674D4-D08D-812A-0123-03C7C61B5A97}"/>
              </a:ext>
            </a:extLst>
          </p:cNvPr>
          <p:cNvSpPr txBox="1"/>
          <p:nvPr/>
        </p:nvSpPr>
        <p:spPr>
          <a:xfrm>
            <a:off x="961128" y="469700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A015"/>
                    </a:gs>
                    <a:gs pos="51000">
                      <a:srgbClr val="DE2A00"/>
                    </a:gs>
                    <a:gs pos="98000">
                      <a:srgbClr val="FFA015"/>
                    </a:gs>
                  </a:gsLst>
                  <a:lin ang="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名称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0379670B-074B-7E66-F9DE-EC97E6181C8E}"/>
              </a:ext>
            </a:extLst>
          </p:cNvPr>
          <p:cNvSpPr/>
          <p:nvPr/>
        </p:nvSpPr>
        <p:spPr>
          <a:xfrm>
            <a:off x="5936512" y="1389944"/>
            <a:ext cx="318976" cy="318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4CFBC383-842A-ACBF-7AFE-D64B498D1077}"/>
              </a:ext>
            </a:extLst>
          </p:cNvPr>
          <p:cNvSpPr/>
          <p:nvPr/>
        </p:nvSpPr>
        <p:spPr>
          <a:xfrm>
            <a:off x="5178926" y="2078071"/>
            <a:ext cx="1809051" cy="1960128"/>
          </a:xfrm>
          <a:prstGeom prst="roundRect">
            <a:avLst>
              <a:gd name="adj" fmla="val 4749"/>
            </a:avLst>
          </a:prstGeom>
          <a:solidFill>
            <a:schemeClr val="bg1"/>
          </a:solidFill>
          <a:ln>
            <a:noFill/>
          </a:ln>
          <a:effectLst>
            <a:outerShdw blurRad="2286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BC63384-6CBE-3742-E5DB-319B8E738D20}"/>
              </a:ext>
            </a:extLst>
          </p:cNvPr>
          <p:cNvSpPr/>
          <p:nvPr/>
        </p:nvSpPr>
        <p:spPr>
          <a:xfrm>
            <a:off x="2235200" y="0"/>
            <a:ext cx="8013700" cy="63500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FBFBF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9C4E3E4-0BFC-9CF9-19E3-A2EAB143F0EA}"/>
              </a:ext>
            </a:extLst>
          </p:cNvPr>
          <p:cNvSpPr txBox="1"/>
          <p:nvPr/>
        </p:nvSpPr>
        <p:spPr>
          <a:xfrm>
            <a:off x="3956381" y="63500"/>
            <a:ext cx="4279238" cy="11079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1200" normalizeH="0" baseline="0" noProof="0" dirty="0">
                <a:ln>
                  <a:noFill/>
                </a:ln>
                <a:gradFill>
                  <a:gsLst>
                    <a:gs pos="0">
                      <a:srgbClr val="FFA015">
                        <a:alpha val="30000"/>
                      </a:srgbClr>
                    </a:gs>
                    <a:gs pos="100000">
                      <a:srgbClr val="DE2A00">
                        <a:alpha val="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获得成就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047A8999-7202-0B25-0D95-C67F53C3EB4B}"/>
              </a:ext>
            </a:extLst>
          </p:cNvPr>
          <p:cNvSpPr/>
          <p:nvPr/>
        </p:nvSpPr>
        <p:spPr>
          <a:xfrm>
            <a:off x="1246739" y="1402272"/>
            <a:ext cx="1809051" cy="1960128"/>
          </a:xfrm>
          <a:prstGeom prst="roundRect">
            <a:avLst>
              <a:gd name="adj" fmla="val 4749"/>
            </a:avLst>
          </a:prstGeom>
          <a:solidFill>
            <a:schemeClr val="bg1"/>
          </a:solidFill>
          <a:ln>
            <a:noFill/>
          </a:ln>
          <a:effectLst>
            <a:outerShdw blurRad="2286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8F38EF02-E0C4-C387-1F13-C019EA8009CE}"/>
              </a:ext>
            </a:extLst>
          </p:cNvPr>
          <p:cNvSpPr/>
          <p:nvPr/>
        </p:nvSpPr>
        <p:spPr>
          <a:xfrm>
            <a:off x="8485710" y="553496"/>
            <a:ext cx="318976" cy="318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79675D1D-F11E-2C03-4BC5-FDA3C5EDF385}"/>
              </a:ext>
            </a:extLst>
          </p:cNvPr>
          <p:cNvSpPr/>
          <p:nvPr/>
        </p:nvSpPr>
        <p:spPr>
          <a:xfrm>
            <a:off x="3372100" y="553496"/>
            <a:ext cx="318976" cy="318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4DFB183F-2C2D-6FAF-37F6-FA928B4384A4}"/>
              </a:ext>
            </a:extLst>
          </p:cNvPr>
          <p:cNvSpPr/>
          <p:nvPr/>
        </p:nvSpPr>
        <p:spPr>
          <a:xfrm>
            <a:off x="1338738" y="1501955"/>
            <a:ext cx="1625052" cy="1760762"/>
          </a:xfrm>
          <a:prstGeom prst="roundRect">
            <a:avLst>
              <a:gd name="adj" fmla="val 4749"/>
            </a:avLst>
          </a:prstGeom>
          <a:blipFill dpi="0" rotWithShape="1">
            <a:blip r:embed="rId5"/>
            <a:srcRect/>
            <a:tile tx="-1270000" ty="0" sx="100000" sy="100000" flip="none" algn="tl"/>
          </a:blipFill>
          <a:ln>
            <a:noFill/>
          </a:ln>
          <a:effectLst>
            <a:outerShdw blurRad="228600" sx="98000" sy="98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08FCF63F-DC77-9112-03FD-3DE56EB5A6D9}"/>
              </a:ext>
            </a:extLst>
          </p:cNvPr>
          <p:cNvSpPr/>
          <p:nvPr/>
        </p:nvSpPr>
        <p:spPr>
          <a:xfrm>
            <a:off x="5270925" y="2177754"/>
            <a:ext cx="1625052" cy="1760762"/>
          </a:xfrm>
          <a:prstGeom prst="roundRect">
            <a:avLst>
              <a:gd name="adj" fmla="val 4749"/>
            </a:avLst>
          </a:prstGeom>
          <a:blipFill dpi="0" rotWithShape="1">
            <a:blip r:embed="rId6"/>
            <a:srcRect/>
            <a:tile tx="0" ty="0" sx="100000" sy="100000" flip="none" algn="tl"/>
          </a:blipFill>
          <a:ln>
            <a:noFill/>
          </a:ln>
          <a:effectLst>
            <a:outerShdw blurRad="228600" sx="98000" sy="98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ECEB115C-6776-2D6D-E744-3F235DF7DCE5}"/>
              </a:ext>
            </a:extLst>
          </p:cNvPr>
          <p:cNvSpPr/>
          <p:nvPr/>
        </p:nvSpPr>
        <p:spPr>
          <a:xfrm>
            <a:off x="9203112" y="1501955"/>
            <a:ext cx="1625052" cy="1760762"/>
          </a:xfrm>
          <a:prstGeom prst="roundRect">
            <a:avLst>
              <a:gd name="adj" fmla="val 4749"/>
            </a:avLst>
          </a:prstGeom>
          <a:blipFill dpi="0" rotWithShape="1">
            <a:blip r:embed="rId7"/>
            <a:srcRect/>
            <a:tile tx="-762000" ty="0" sx="100000" sy="100000" flip="none" algn="tl"/>
          </a:blipFill>
          <a:ln>
            <a:noFill/>
          </a:ln>
          <a:effectLst>
            <a:outerShdw blurRad="228600" sx="98000" sy="98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3199EEF0-A933-9C1B-AC8B-FE60E76B1C1F}"/>
              </a:ext>
            </a:extLst>
          </p:cNvPr>
          <p:cNvSpPr/>
          <p:nvPr/>
        </p:nvSpPr>
        <p:spPr>
          <a:xfrm>
            <a:off x="1338738" y="1501955"/>
            <a:ext cx="1625052" cy="1760762"/>
          </a:xfrm>
          <a:prstGeom prst="roundRect">
            <a:avLst>
              <a:gd name="adj" fmla="val 4749"/>
            </a:avLst>
          </a:prstGeom>
          <a:gradFill>
            <a:gsLst>
              <a:gs pos="0">
                <a:schemeClr val="bg1">
                  <a:lumMod val="95000"/>
                  <a:alpha val="35000"/>
                </a:schemeClr>
              </a:gs>
              <a:gs pos="67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228600" sx="98000" sy="98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17737A11-0090-E666-A67E-2B0D49C20D10}"/>
              </a:ext>
            </a:extLst>
          </p:cNvPr>
          <p:cNvSpPr/>
          <p:nvPr/>
        </p:nvSpPr>
        <p:spPr>
          <a:xfrm>
            <a:off x="5270925" y="2177754"/>
            <a:ext cx="1625052" cy="1760762"/>
          </a:xfrm>
          <a:prstGeom prst="roundRect">
            <a:avLst>
              <a:gd name="adj" fmla="val 4749"/>
            </a:avLst>
          </a:prstGeom>
          <a:gradFill>
            <a:gsLst>
              <a:gs pos="0">
                <a:schemeClr val="bg1">
                  <a:lumMod val="95000"/>
                  <a:alpha val="35000"/>
                </a:schemeClr>
              </a:gs>
              <a:gs pos="67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228600" sx="98000" sy="98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A12C3B1C-F078-12D0-4813-8631D4CE46D2}"/>
              </a:ext>
            </a:extLst>
          </p:cNvPr>
          <p:cNvSpPr/>
          <p:nvPr/>
        </p:nvSpPr>
        <p:spPr>
          <a:xfrm>
            <a:off x="9203112" y="1501955"/>
            <a:ext cx="1625052" cy="1760762"/>
          </a:xfrm>
          <a:prstGeom prst="roundRect">
            <a:avLst>
              <a:gd name="adj" fmla="val 4749"/>
            </a:avLst>
          </a:prstGeom>
          <a:gradFill>
            <a:gsLst>
              <a:gs pos="0">
                <a:schemeClr val="bg1">
                  <a:lumMod val="95000"/>
                  <a:alpha val="35000"/>
                </a:schemeClr>
              </a:gs>
              <a:gs pos="67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228600" sx="98000" sy="98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136747A-6C4D-87A0-A773-C4074E75A41D}"/>
              </a:ext>
            </a:extLst>
          </p:cNvPr>
          <p:cNvSpPr txBox="1"/>
          <p:nvPr/>
        </p:nvSpPr>
        <p:spPr>
          <a:xfrm>
            <a:off x="1395402" y="2327948"/>
            <a:ext cx="1045989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F4C9C039-7B22-9A76-9C9E-CCF8D4CB5210}"/>
              </a:ext>
            </a:extLst>
          </p:cNvPr>
          <p:cNvSpPr txBox="1"/>
          <p:nvPr/>
        </p:nvSpPr>
        <p:spPr>
          <a:xfrm>
            <a:off x="1395402" y="2664604"/>
            <a:ext cx="1599955" cy="5539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总计设计方案通过</a:t>
            </a:r>
            <a:r>
              <a:rPr kumimoji="0" lang="en-US" altLang="zh-CN" sz="18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10+</a:t>
            </a:r>
            <a:endParaRPr kumimoji="0" lang="zh-CN" altLang="en-US" sz="1800" b="0" i="0" u="none" strike="noStrike" kern="1200" cap="none" spc="12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E9B6983E-ACEE-D859-530D-D4FCAB303844}"/>
              </a:ext>
            </a:extLst>
          </p:cNvPr>
          <p:cNvSpPr txBox="1"/>
          <p:nvPr/>
        </p:nvSpPr>
        <p:spPr>
          <a:xfrm>
            <a:off x="5327589" y="2997955"/>
            <a:ext cx="1045989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成果：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723DC96E-B5D5-C832-9459-9CCE88DAA3B7}"/>
              </a:ext>
            </a:extLst>
          </p:cNvPr>
          <p:cNvSpPr txBox="1"/>
          <p:nvPr/>
        </p:nvSpPr>
        <p:spPr>
          <a:xfrm>
            <a:off x="5327589" y="3340403"/>
            <a:ext cx="1599955" cy="5539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总计成果通过</a:t>
            </a:r>
            <a:r>
              <a:rPr kumimoji="0" lang="en-US" altLang="zh-CN" sz="18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15+</a:t>
            </a:r>
            <a:endParaRPr kumimoji="0" lang="zh-CN" altLang="en-US" sz="1800" b="0" i="0" u="none" strike="noStrike" kern="1200" cap="none" spc="12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85F30B99-5B74-28B8-A3E6-9E952F25FC0D}"/>
              </a:ext>
            </a:extLst>
          </p:cNvPr>
          <p:cNvSpPr txBox="1"/>
          <p:nvPr/>
        </p:nvSpPr>
        <p:spPr>
          <a:xfrm>
            <a:off x="9273411" y="2310334"/>
            <a:ext cx="1045989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项目：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E2D2B1C5-EC8F-0A94-6F4E-B8FF8616614B}"/>
              </a:ext>
            </a:extLst>
          </p:cNvPr>
          <p:cNvSpPr txBox="1"/>
          <p:nvPr/>
        </p:nvSpPr>
        <p:spPr>
          <a:xfrm>
            <a:off x="9273411" y="2650969"/>
            <a:ext cx="1599955" cy="5539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总计实施项目</a:t>
            </a:r>
            <a:r>
              <a:rPr kumimoji="0" lang="en-US" altLang="zh-CN" sz="18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5+</a:t>
            </a:r>
            <a:endParaRPr kumimoji="0" lang="zh-CN" altLang="en-US" sz="1800" b="0" i="0" u="none" strike="noStrike" kern="1200" cap="none" spc="12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871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  <a:alpha val="35000"/>
              </a:schemeClr>
            </a:gs>
            <a:gs pos="100000">
              <a:schemeClr val="accent2">
                <a:alpha val="2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532E453-014A-86D6-7229-87CD7DBD1915}"/>
              </a:ext>
            </a:extLst>
          </p:cNvPr>
          <p:cNvCxnSpPr>
            <a:cxnSpLocks/>
          </p:cNvCxnSpPr>
          <p:nvPr/>
        </p:nvCxnSpPr>
        <p:spPr>
          <a:xfrm>
            <a:off x="3401488" y="1592263"/>
            <a:ext cx="0" cy="4440402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0DA138B-A4EC-3E12-ABF2-36FB4642C940}"/>
              </a:ext>
            </a:extLst>
          </p:cNvPr>
          <p:cNvCxnSpPr>
            <a:cxnSpLocks/>
          </p:cNvCxnSpPr>
          <p:nvPr/>
        </p:nvCxnSpPr>
        <p:spPr>
          <a:xfrm>
            <a:off x="6096000" y="1592263"/>
            <a:ext cx="0" cy="4440402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3CAC0E34-FBB7-E35A-A856-7BF901631237}"/>
              </a:ext>
            </a:extLst>
          </p:cNvPr>
          <p:cNvCxnSpPr>
            <a:cxnSpLocks/>
          </p:cNvCxnSpPr>
          <p:nvPr/>
        </p:nvCxnSpPr>
        <p:spPr>
          <a:xfrm>
            <a:off x="8862950" y="1592263"/>
            <a:ext cx="0" cy="4440402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 descr="图片包含 图示&#10;&#10;描述已自动生成">
            <a:extLst>
              <a:ext uri="{FF2B5EF4-FFF2-40B4-BE49-F238E27FC236}">
                <a16:creationId xmlns:a16="http://schemas.microsoft.com/office/drawing/2014/main" id="{4EE06C41-3F79-FFDD-0DB8-CD662C6A68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8" y="2930203"/>
            <a:ext cx="12163918" cy="3927798"/>
          </a:xfrm>
          <a:custGeom>
            <a:avLst/>
            <a:gdLst>
              <a:gd name="connsiteX0" fmla="*/ 0 w 12163918"/>
              <a:gd name="connsiteY0" fmla="*/ 0 h 3927798"/>
              <a:gd name="connsiteX1" fmla="*/ 12163918 w 12163918"/>
              <a:gd name="connsiteY1" fmla="*/ 0 h 3927798"/>
              <a:gd name="connsiteX2" fmla="*/ 12163918 w 12163918"/>
              <a:gd name="connsiteY2" fmla="*/ 3927798 h 3927798"/>
              <a:gd name="connsiteX3" fmla="*/ 0 w 12163918"/>
              <a:gd name="connsiteY3" fmla="*/ 3927798 h 3927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3918" h="3927798">
                <a:moveTo>
                  <a:pt x="0" y="0"/>
                </a:moveTo>
                <a:lnTo>
                  <a:pt x="12163918" y="0"/>
                </a:lnTo>
                <a:lnTo>
                  <a:pt x="12163918" y="3927798"/>
                </a:lnTo>
                <a:lnTo>
                  <a:pt x="0" y="3927798"/>
                </a:lnTo>
                <a:close/>
              </a:path>
            </a:pathLst>
          </a:custGeom>
        </p:spPr>
      </p:pic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F6EEB22E-CA3E-832C-9360-F8D04D2F9211}"/>
              </a:ext>
            </a:extLst>
          </p:cNvPr>
          <p:cNvGraphicFramePr/>
          <p:nvPr/>
        </p:nvGraphicFramePr>
        <p:xfrm>
          <a:off x="668749" y="1537708"/>
          <a:ext cx="2531680" cy="2026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2934401-A1B4-33C4-E5CE-442E6777BE48}"/>
              </a:ext>
            </a:extLst>
          </p:cNvPr>
          <p:cNvGraphicFramePr/>
          <p:nvPr/>
        </p:nvGraphicFramePr>
        <p:xfrm>
          <a:off x="3443023" y="1537708"/>
          <a:ext cx="2531680" cy="2026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901C31C4-8FD9-369C-815E-9928483E1D56}"/>
              </a:ext>
            </a:extLst>
          </p:cNvPr>
          <p:cNvGraphicFramePr/>
          <p:nvPr/>
        </p:nvGraphicFramePr>
        <p:xfrm>
          <a:off x="6217297" y="1537708"/>
          <a:ext cx="2531680" cy="2026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85701622-7CD9-5580-0C39-129E08964AF2}"/>
              </a:ext>
            </a:extLst>
          </p:cNvPr>
          <p:cNvGraphicFramePr/>
          <p:nvPr/>
        </p:nvGraphicFramePr>
        <p:xfrm>
          <a:off x="8991571" y="1537708"/>
          <a:ext cx="2531680" cy="2026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7176B238-CB88-035A-E316-4945E5D1134A}"/>
              </a:ext>
            </a:extLst>
          </p:cNvPr>
          <p:cNvSpPr txBox="1"/>
          <p:nvPr/>
        </p:nvSpPr>
        <p:spPr>
          <a:xfrm>
            <a:off x="1382386" y="2258674"/>
            <a:ext cx="1104405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32%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E6D1EA9-6A94-0F8F-7B66-42F7A8CCC4D3}"/>
              </a:ext>
            </a:extLst>
          </p:cNvPr>
          <p:cNvSpPr txBox="1"/>
          <p:nvPr/>
        </p:nvSpPr>
        <p:spPr>
          <a:xfrm>
            <a:off x="4156660" y="2258674"/>
            <a:ext cx="1104405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59%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0E99DAC-1C0F-78C6-CC81-77F56E068EC5}"/>
              </a:ext>
            </a:extLst>
          </p:cNvPr>
          <p:cNvSpPr txBox="1"/>
          <p:nvPr/>
        </p:nvSpPr>
        <p:spPr>
          <a:xfrm>
            <a:off x="6930934" y="2258674"/>
            <a:ext cx="1104405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72%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97703D2-B743-9902-18CB-E8D98FEA1B73}"/>
              </a:ext>
            </a:extLst>
          </p:cNvPr>
          <p:cNvSpPr txBox="1"/>
          <p:nvPr/>
        </p:nvSpPr>
        <p:spPr>
          <a:xfrm>
            <a:off x="9705208" y="2258673"/>
            <a:ext cx="1104405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91%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CC1ACCF-CBDB-9FB9-CE55-448BA338F954}"/>
              </a:ext>
            </a:extLst>
          </p:cNvPr>
          <p:cNvSpPr txBox="1"/>
          <p:nvPr/>
        </p:nvSpPr>
        <p:spPr>
          <a:xfrm>
            <a:off x="1043246" y="3588359"/>
            <a:ext cx="1773237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DE2A00"/>
                    </a:gs>
                    <a:gs pos="0">
                      <a:srgbClr val="FFA015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第一季度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09CD7EA-7862-2BD1-2529-86806980EAA1}"/>
              </a:ext>
            </a:extLst>
          </p:cNvPr>
          <p:cNvSpPr txBox="1"/>
          <p:nvPr/>
        </p:nvSpPr>
        <p:spPr>
          <a:xfrm>
            <a:off x="828662" y="4050024"/>
            <a:ext cx="2202403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第一季度完成最初的定下目标</a:t>
            </a:r>
            <a:r>
              <a:rPr kumimoji="0" lang="en-US" altLang="zh-CN" sz="18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32%</a:t>
            </a:r>
            <a:endParaRPr kumimoji="0" lang="zh-CN" altLang="en-US" sz="1800" b="0" i="0" u="none" strike="noStrike" kern="1200" cap="none" spc="12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9AB729C-921F-8A71-B3F9-1C4362E86305}"/>
              </a:ext>
            </a:extLst>
          </p:cNvPr>
          <p:cNvSpPr txBox="1"/>
          <p:nvPr/>
        </p:nvSpPr>
        <p:spPr>
          <a:xfrm>
            <a:off x="3810195" y="3588359"/>
            <a:ext cx="1773237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DE2A00"/>
                    </a:gs>
                    <a:gs pos="0">
                      <a:srgbClr val="FFA015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第二季度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3FB0612-8DDA-E09A-069D-6B08EBFE8DC7}"/>
              </a:ext>
            </a:extLst>
          </p:cNvPr>
          <p:cNvSpPr txBox="1"/>
          <p:nvPr/>
        </p:nvSpPr>
        <p:spPr>
          <a:xfrm>
            <a:off x="3595611" y="4050024"/>
            <a:ext cx="2202403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第二季度完成最初的定下目标</a:t>
            </a:r>
            <a:r>
              <a:rPr kumimoji="0" lang="en-US" altLang="zh-CN" sz="18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59%</a:t>
            </a:r>
            <a:endParaRPr kumimoji="0" lang="zh-CN" altLang="en-US" sz="1800" b="0" i="0" u="none" strike="noStrike" kern="1200" cap="none" spc="12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6BFF835-A954-EC32-EC4C-BBB89163A501}"/>
              </a:ext>
            </a:extLst>
          </p:cNvPr>
          <p:cNvSpPr txBox="1"/>
          <p:nvPr/>
        </p:nvSpPr>
        <p:spPr>
          <a:xfrm>
            <a:off x="6608571" y="3588359"/>
            <a:ext cx="1773237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DE2A00"/>
                    </a:gs>
                    <a:gs pos="0">
                      <a:srgbClr val="FFA015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第三季度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5A79ED0-3A75-B43A-1EE4-BEE6348F8C7D}"/>
              </a:ext>
            </a:extLst>
          </p:cNvPr>
          <p:cNvSpPr txBox="1"/>
          <p:nvPr/>
        </p:nvSpPr>
        <p:spPr>
          <a:xfrm>
            <a:off x="6393987" y="4050024"/>
            <a:ext cx="2202403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第三季度完成最初的定下目标</a:t>
            </a:r>
            <a:r>
              <a:rPr kumimoji="0" lang="en-US" altLang="zh-CN" sz="18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72%</a:t>
            </a:r>
            <a:endParaRPr kumimoji="0" lang="zh-CN" altLang="en-US" sz="1800" b="0" i="0" u="none" strike="noStrike" kern="1200" cap="none" spc="12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7537A0B-6BBC-6176-BB56-D5358B451264}"/>
              </a:ext>
            </a:extLst>
          </p:cNvPr>
          <p:cNvSpPr txBox="1"/>
          <p:nvPr/>
        </p:nvSpPr>
        <p:spPr>
          <a:xfrm>
            <a:off x="9386094" y="3588359"/>
            <a:ext cx="1773237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DE2A00"/>
                    </a:gs>
                    <a:gs pos="0">
                      <a:srgbClr val="FFA015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第四季度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607534C-5587-4A4F-2E43-0215EC6B8517}"/>
              </a:ext>
            </a:extLst>
          </p:cNvPr>
          <p:cNvSpPr txBox="1"/>
          <p:nvPr/>
        </p:nvSpPr>
        <p:spPr>
          <a:xfrm>
            <a:off x="9171510" y="4050024"/>
            <a:ext cx="2202403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当下季度完成最初的定下目标</a:t>
            </a:r>
            <a:r>
              <a:rPr kumimoji="0" lang="en-US" altLang="zh-CN" sz="18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91%</a:t>
            </a:r>
            <a:endParaRPr kumimoji="0" lang="zh-CN" altLang="en-US" sz="1800" b="0" i="0" u="none" strike="noStrike" kern="1200" cap="none" spc="12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A207EAA-45A7-F15A-11F4-47E09B917A36}"/>
              </a:ext>
            </a:extLst>
          </p:cNvPr>
          <p:cNvSpPr txBox="1"/>
          <p:nvPr/>
        </p:nvSpPr>
        <p:spPr>
          <a:xfrm>
            <a:off x="3956381" y="344719"/>
            <a:ext cx="4279238" cy="11079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1200" normalizeH="0" baseline="0" noProof="0" dirty="0">
                <a:ln>
                  <a:noFill/>
                </a:ln>
                <a:gradFill>
                  <a:gsLst>
                    <a:gs pos="0">
                      <a:srgbClr val="FFA015">
                        <a:alpha val="30000"/>
                      </a:srgbClr>
                    </a:gs>
                    <a:gs pos="100000">
                      <a:srgbClr val="DE2A00">
                        <a:alpha val="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季度完成</a:t>
            </a:r>
          </a:p>
        </p:txBody>
      </p:sp>
      <p:sp>
        <p:nvSpPr>
          <p:cNvPr id="22" name="L 形 21">
            <a:extLst>
              <a:ext uri="{FF2B5EF4-FFF2-40B4-BE49-F238E27FC236}">
                <a16:creationId xmlns:a16="http://schemas.microsoft.com/office/drawing/2014/main" id="{7FE70ECD-87C8-6EC7-A749-5C2BDA8C0D0C}"/>
              </a:ext>
            </a:extLst>
          </p:cNvPr>
          <p:cNvSpPr/>
          <p:nvPr/>
        </p:nvSpPr>
        <p:spPr>
          <a:xfrm rot="13500000">
            <a:off x="10719491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23" name="L 形 22">
            <a:extLst>
              <a:ext uri="{FF2B5EF4-FFF2-40B4-BE49-F238E27FC236}">
                <a16:creationId xmlns:a16="http://schemas.microsoft.com/office/drawing/2014/main" id="{2712D95F-4EA1-D89F-67E0-931A9C7C8016}"/>
              </a:ext>
            </a:extLst>
          </p:cNvPr>
          <p:cNvSpPr/>
          <p:nvPr/>
        </p:nvSpPr>
        <p:spPr>
          <a:xfrm rot="13500000">
            <a:off x="10897292" y="505882"/>
            <a:ext cx="143080" cy="14308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等线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62006D5-2669-1870-FB65-AFC14A058ACF}"/>
              </a:ext>
            </a:extLst>
          </p:cNvPr>
          <p:cNvSpPr txBox="1"/>
          <p:nvPr/>
        </p:nvSpPr>
        <p:spPr>
          <a:xfrm>
            <a:off x="11185893" y="438923"/>
            <a:ext cx="563195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75BB73F-506E-33F7-5882-D486EC712E6A}"/>
              </a:ext>
            </a:extLst>
          </p:cNvPr>
          <p:cNvGrpSpPr/>
          <p:nvPr/>
        </p:nvGrpSpPr>
        <p:grpSpPr>
          <a:xfrm>
            <a:off x="451379" y="459825"/>
            <a:ext cx="303478" cy="235194"/>
            <a:chOff x="462755" y="507603"/>
            <a:chExt cx="198437" cy="153788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ABACE76-1BF8-5305-DB45-82184E212D86}"/>
                </a:ext>
              </a:extLst>
            </p:cNvPr>
            <p:cNvSpPr/>
            <p:nvPr/>
          </p:nvSpPr>
          <p:spPr>
            <a:xfrm>
              <a:off x="527247" y="507603"/>
              <a:ext cx="133945" cy="148828"/>
            </a:xfrm>
            <a:custGeom>
              <a:avLst/>
              <a:gdLst>
                <a:gd name="connsiteX0" fmla="*/ 0 w 133945"/>
                <a:gd name="connsiteY0" fmla="*/ 0 h 148828"/>
                <a:gd name="connsiteX1" fmla="*/ 133945 w 133945"/>
                <a:gd name="connsiteY1" fmla="*/ 49609 h 148828"/>
                <a:gd name="connsiteX2" fmla="*/ 133945 w 133945"/>
                <a:gd name="connsiteY2" fmla="*/ 148828 h 148828"/>
                <a:gd name="connsiteX3" fmla="*/ 0 w 133945"/>
                <a:gd name="connsiteY3" fmla="*/ 148828 h 148828"/>
                <a:gd name="connsiteX4" fmla="*/ 0 w 133945"/>
                <a:gd name="connsiteY4" fmla="*/ 0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945" h="148828">
                  <a:moveTo>
                    <a:pt x="0" y="0"/>
                  </a:moveTo>
                  <a:lnTo>
                    <a:pt x="133945" y="49609"/>
                  </a:lnTo>
                  <a:lnTo>
                    <a:pt x="133945" y="148828"/>
                  </a:lnTo>
                  <a:lnTo>
                    <a:pt x="0" y="1488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8D0C32B-08D1-C8AA-5537-D268BC902874}"/>
                </a:ext>
              </a:extLst>
            </p:cNvPr>
            <p:cNvSpPr/>
            <p:nvPr/>
          </p:nvSpPr>
          <p:spPr>
            <a:xfrm>
              <a:off x="462755" y="507603"/>
              <a:ext cx="64492" cy="148828"/>
            </a:xfrm>
            <a:custGeom>
              <a:avLst/>
              <a:gdLst>
                <a:gd name="connsiteX0" fmla="*/ 64492 w 64492"/>
                <a:gd name="connsiteY0" fmla="*/ 0 h 148828"/>
                <a:gd name="connsiteX1" fmla="*/ 0 w 64492"/>
                <a:gd name="connsiteY1" fmla="*/ 49609 h 148828"/>
                <a:gd name="connsiteX2" fmla="*/ 0 w 64492"/>
                <a:gd name="connsiteY2" fmla="*/ 148828 h 148828"/>
                <a:gd name="connsiteX3" fmla="*/ 64492 w 64492"/>
                <a:gd name="connsiteY3" fmla="*/ 148828 h 14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92" h="148828">
                  <a:moveTo>
                    <a:pt x="64492" y="0"/>
                  </a:moveTo>
                  <a:lnTo>
                    <a:pt x="0" y="49609"/>
                  </a:lnTo>
                  <a:lnTo>
                    <a:pt x="0" y="148828"/>
                  </a:lnTo>
                  <a:lnTo>
                    <a:pt x="64492" y="148828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0F88F26-E540-BE4A-7DFB-64FA5E6FC2E8}"/>
                </a:ext>
              </a:extLst>
            </p:cNvPr>
            <p:cNvSpPr/>
            <p:nvPr/>
          </p:nvSpPr>
          <p:spPr>
            <a:xfrm>
              <a:off x="571896" y="582017"/>
              <a:ext cx="44648" cy="74414"/>
            </a:xfrm>
            <a:custGeom>
              <a:avLst/>
              <a:gdLst>
                <a:gd name="connsiteX0" fmla="*/ 44648 w 44648"/>
                <a:gd name="connsiteY0" fmla="*/ 74414 h 74414"/>
                <a:gd name="connsiteX1" fmla="*/ 44648 w 44648"/>
                <a:gd name="connsiteY1" fmla="*/ 14883 h 74414"/>
                <a:gd name="connsiteX2" fmla="*/ 0 w 44648"/>
                <a:gd name="connsiteY2" fmla="*/ 0 h 74414"/>
                <a:gd name="connsiteX3" fmla="*/ 0 w 44648"/>
                <a:gd name="connsiteY3" fmla="*/ 74414 h 7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648" h="74414">
                  <a:moveTo>
                    <a:pt x="44648" y="74414"/>
                  </a:moveTo>
                  <a:lnTo>
                    <a:pt x="44648" y="14883"/>
                  </a:lnTo>
                  <a:lnTo>
                    <a:pt x="0" y="0"/>
                  </a:lnTo>
                  <a:lnTo>
                    <a:pt x="0" y="74414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7521413-09C2-BC09-4BFC-328C1D080852}"/>
                </a:ext>
              </a:extLst>
            </p:cNvPr>
            <p:cNvSpPr/>
            <p:nvPr/>
          </p:nvSpPr>
          <p:spPr>
            <a:xfrm>
              <a:off x="527247" y="656431"/>
              <a:ext cx="133945" cy="4960"/>
            </a:xfrm>
            <a:custGeom>
              <a:avLst/>
              <a:gdLst>
                <a:gd name="connsiteX0" fmla="*/ 133945 w 133945"/>
                <a:gd name="connsiteY0" fmla="*/ 0 h 4960"/>
                <a:gd name="connsiteX1" fmla="*/ 0 w 133945"/>
                <a:gd name="connsiteY1" fmla="*/ 0 h 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945" h="4960">
                  <a:moveTo>
                    <a:pt x="133945" y="0"/>
                  </a:moveTo>
                  <a:lnTo>
                    <a:pt x="0" y="0"/>
                  </a:lnTo>
                </a:path>
              </a:pathLst>
            </a:custGeom>
            <a:noFill/>
            <a:ln w="19844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等线"/>
                <a:cs typeface="+mn-cs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BB431E39-A89B-5239-FDC8-FA0311D5257E}"/>
              </a:ext>
            </a:extLst>
          </p:cNvPr>
          <p:cNvSpPr txBox="1"/>
          <p:nvPr/>
        </p:nvSpPr>
        <p:spPr>
          <a:xfrm>
            <a:off x="961128" y="469700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A015"/>
                    </a:gs>
                    <a:gs pos="51000">
                      <a:srgbClr val="DE2A00"/>
                    </a:gs>
                    <a:gs pos="98000">
                      <a:srgbClr val="FFA015"/>
                    </a:gs>
                  </a:gsLst>
                  <a:lin ang="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名称</a:t>
            </a:r>
          </a:p>
        </p:txBody>
      </p:sp>
    </p:spTree>
    <p:extLst>
      <p:ext uri="{BB962C8B-B14F-4D97-AF65-F5344CB8AC3E}">
        <p14:creationId xmlns:p14="http://schemas.microsoft.com/office/powerpoint/2010/main" val="3415672157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www.51pptmoban.com">
  <a:themeElements>
    <a:clrScheme name="微软模板颜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E2A00"/>
      </a:accent1>
      <a:accent2>
        <a:srgbClr val="FFA015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v1goudj">
      <a:majorFont>
        <a:latin typeface="阿里巴巴普惠体 Medium"/>
        <a:ea typeface="阿里巴巴普惠体 Medium"/>
        <a:cs typeface=""/>
      </a:majorFont>
      <a:minorFont>
        <a:latin typeface="阿里巴巴普惠体 Medium"/>
        <a:ea typeface="阿里巴巴普惠体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E2A00"/>
      </a:accent1>
      <a:accent2>
        <a:srgbClr val="FFA015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Arial"/>
        <a:ea typeface="等线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</TotalTime>
  <Words>721</Words>
  <Application>Microsoft Office PowerPoint</Application>
  <PresentationFormat>宽屏</PresentationFormat>
  <Paragraphs>295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40" baseType="lpstr">
      <vt:lpstr>OPPOSans H</vt:lpstr>
      <vt:lpstr>阿里巴巴普惠体 B</vt:lpstr>
      <vt:lpstr>阿里巴巴普惠体 Heavy</vt:lpstr>
      <vt:lpstr>阿里巴巴普惠体 Medium</vt:lpstr>
      <vt:lpstr>等线</vt:lpstr>
      <vt:lpstr>汉仪雅酷黑 45W</vt:lpstr>
      <vt:lpstr>思源黑体 CN Bold</vt:lpstr>
      <vt:lpstr>思源黑体 CN Light</vt:lpstr>
      <vt:lpstr>微软雅黑</vt:lpstr>
      <vt:lpstr>微软雅黑</vt:lpstr>
      <vt:lpstr>微软雅黑 Light</vt:lpstr>
      <vt:lpstr>Arial</vt:lpstr>
      <vt:lpstr>Arial Black</vt:lpstr>
      <vt:lpstr>Calibri</vt:lpstr>
      <vt:lpstr>Calibri Light</vt:lpstr>
      <vt:lpstr>Segoe UI Light</vt:lpstr>
      <vt:lpstr>Wingdings</vt:lpstr>
      <vt:lpstr>51PPT模板网  www.51pptmoban.com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橙红色简约风格年终总结ppt模板</dc:title>
  <dc:creator>钟生</dc:creator>
  <cp:keywords>P界达人</cp:keywords>
  <dc:description>www.51pptmoban.com</dc:description>
  <cp:lastModifiedBy>Win user</cp:lastModifiedBy>
  <cp:revision>21</cp:revision>
  <dcterms:created xsi:type="dcterms:W3CDTF">2022-07-01T11:49:28Z</dcterms:created>
  <dcterms:modified xsi:type="dcterms:W3CDTF">2022-08-03T12:22:05Z</dcterms:modified>
</cp:coreProperties>
</file>