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tags/tag4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276" r:id="rId3"/>
    <p:sldId id="279" r:id="rId4"/>
    <p:sldId id="284" r:id="rId5"/>
    <p:sldId id="278" r:id="rId6"/>
    <p:sldId id="280" r:id="rId7"/>
    <p:sldId id="281" r:id="rId8"/>
    <p:sldId id="285" r:id="rId9"/>
    <p:sldId id="287" r:id="rId10"/>
    <p:sldId id="288" r:id="rId11"/>
    <p:sldId id="289" r:id="rId12"/>
    <p:sldId id="1126" r:id="rId13"/>
    <p:sldId id="1127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1436" userDrawn="1">
          <p15:clr>
            <a:srgbClr val="A4A3A4"/>
          </p15:clr>
        </p15:guide>
        <p15:guide id="3" orient="horz" pos="3816" userDrawn="1">
          <p15:clr>
            <a:srgbClr val="A4A3A4"/>
          </p15:clr>
        </p15:guide>
        <p15:guide id="4" orient="horz" pos="2500" userDrawn="1">
          <p15:clr>
            <a:srgbClr val="A4A3A4"/>
          </p15:clr>
        </p15:guide>
        <p15:guide id="5" orient="horz" pos="2614" userDrawn="1">
          <p15:clr>
            <a:srgbClr val="A4A3A4"/>
          </p15:clr>
        </p15:guide>
        <p15:guide id="6" orient="horz" pos="27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9902"/>
    <a:srgbClr val="0D0E2D"/>
    <a:srgbClr val="11123A"/>
    <a:srgbClr val="25286D"/>
    <a:srgbClr val="D5D6F3"/>
    <a:srgbClr val="343998"/>
    <a:srgbClr val="A4BED5"/>
    <a:srgbClr val="15173E"/>
    <a:srgbClr val="B9ABE7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8" autoAdjust="0"/>
    <p:restoredTop sz="94660"/>
  </p:normalViewPr>
  <p:slideViewPr>
    <p:cSldViewPr snapToGrid="0">
      <p:cViewPr>
        <p:scale>
          <a:sx n="66" d="100"/>
          <a:sy n="66" d="100"/>
        </p:scale>
        <p:origin x="888" y="1026"/>
      </p:cViewPr>
      <p:guideLst>
        <p:guide orient="horz" pos="2409"/>
        <p:guide pos="1436"/>
        <p:guide orient="horz" pos="3816"/>
        <p:guide orient="horz" pos="2500"/>
        <p:guide orient="horz" pos="2614"/>
        <p:guide orient="horz" pos="2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63-4D92-ADFC-0114E7CB7AB4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63-4D92-ADFC-0114E7CB7AB4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63-4D92-ADFC-0114E7CB7A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2016年</c:v>
                </c:pt>
                <c:pt idx="1">
                  <c:v>2017年</c:v>
                </c:pt>
                <c:pt idx="2">
                  <c:v>2018年</c:v>
                </c:pt>
                <c:pt idx="3">
                  <c:v>2019年</c:v>
                </c:pt>
                <c:pt idx="4">
                  <c:v>2020年</c:v>
                </c:pt>
                <c:pt idx="5">
                  <c:v>2021年</c:v>
                </c:pt>
                <c:pt idx="6">
                  <c:v>2022年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18478</c:v>
                </c:pt>
                <c:pt idx="1">
                  <c:v>15189</c:v>
                </c:pt>
                <c:pt idx="2">
                  <c:v>13412</c:v>
                </c:pt>
                <c:pt idx="3">
                  <c:v>11239</c:v>
                </c:pt>
                <c:pt idx="4">
                  <c:v>10356</c:v>
                </c:pt>
                <c:pt idx="5">
                  <c:v>14629</c:v>
                </c:pt>
                <c:pt idx="6">
                  <c:v>16785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63-4D92-ADFC-0114E7CB7A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74112840"/>
        <c:axId val="1074116360"/>
      </c:barChart>
      <c:catAx>
        <c:axId val="1074112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4116360"/>
        <c:crosses val="autoZero"/>
        <c:auto val="1"/>
        <c:lblAlgn val="ctr"/>
        <c:lblOffset val="100"/>
        <c:noMultiLvlLbl val="0"/>
      </c:catAx>
      <c:valAx>
        <c:axId val="1074116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411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72BA2-6478-4567-981B-FFE23B3C1881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34C2F-813E-428D-86D8-E4E8DA48F5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23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80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17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8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03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92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420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53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3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686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288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34C2F-813E-428D-86D8-E4E8DA48F5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23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8E306-8EDF-461E-A482-CD264DA8E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FB74CC-3D3C-4DBC-96BD-E65BC289C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4DC2F-29C1-497C-9C55-651D95DB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646D-EEB5-4417-94C6-01F7DD3D9269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311D8B-6F48-4F26-918E-C448FE59E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B313E5-D9A7-411F-A795-2B44C73D5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D1A7-8884-451D-AF61-A8B4C19AC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0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03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17C13F-BBA9-4BC9-9075-F75E1D5C0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B38906-3AB4-4E2A-917D-F93E52510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8BC3E4-70DD-4E79-AD2B-838FCDA1D6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fld id="{A935646D-EEB5-4417-94C6-01F7DD3D9269}" type="datetimeFigureOut">
              <a:rPr lang="en-US" smtClean="0"/>
              <a:pPr/>
              <a:t>8/3/2022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D2CB8D-2B99-4364-9B02-7F02471C2F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1AAA5-6C31-4B29-B96B-03D317CBBC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Regular" panose="020B0500000000000000" pitchFamily="34" charset="-122"/>
              </a:defRPr>
            </a:lvl1pPr>
          </a:lstStyle>
          <a:p>
            <a:fld id="{BA68D1A7-8884-451D-AF61-A8B4C19AC2E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FD3E3B-1FE7-4AA4-BC98-F558B9A31D69}"/>
              </a:ext>
            </a:extLst>
          </p:cNvPr>
          <p:cNvSpPr/>
          <p:nvPr userDrawn="1"/>
        </p:nvSpPr>
        <p:spPr>
          <a:xfrm>
            <a:off x="4767943" y="-15414171"/>
            <a:ext cx="1328057" cy="783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7BE066-B98B-464D-9DF7-ACFEACD31910}"/>
              </a:ext>
            </a:extLst>
          </p:cNvPr>
          <p:cNvSpPr/>
          <p:nvPr userDrawn="1"/>
        </p:nvSpPr>
        <p:spPr>
          <a:xfrm>
            <a:off x="4767942" y="19137086"/>
            <a:ext cx="1328057" cy="783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89C71FE-8D9E-4533-BB94-B8D745CCBAF6}"/>
              </a:ext>
            </a:extLst>
          </p:cNvPr>
          <p:cNvSpPr/>
          <p:nvPr userDrawn="1"/>
        </p:nvSpPr>
        <p:spPr>
          <a:xfrm>
            <a:off x="-38535430" y="3037114"/>
            <a:ext cx="1328057" cy="783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C8ED56-4E89-4E59-839F-2C594718988B}"/>
              </a:ext>
            </a:extLst>
          </p:cNvPr>
          <p:cNvSpPr/>
          <p:nvPr userDrawn="1"/>
        </p:nvSpPr>
        <p:spPr>
          <a:xfrm>
            <a:off x="48071316" y="3037114"/>
            <a:ext cx="1328057" cy="783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11" name="页面-上">
            <a:extLst>
              <a:ext uri="{FF2B5EF4-FFF2-40B4-BE49-F238E27FC236}">
                <a16:creationId xmlns:a16="http://schemas.microsoft.com/office/drawing/2014/main" id="{253A23EC-95E5-4F3A-8EC0-2F0FE6D48C9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F2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sp>
        <p:nvSpPr>
          <p:cNvPr id="12" name="页面-下">
            <a:extLst>
              <a:ext uri="{FF2B5EF4-FFF2-40B4-BE49-F238E27FC236}">
                <a16:creationId xmlns:a16="http://schemas.microsoft.com/office/drawing/2014/main" id="{0FEA998F-B32E-4B25-9AF0-34FF9EB39391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25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站酷快乐体 开源版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FE00413-564B-B8EE-8D5A-035135897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75B0B9-9B09-F281-8782-4CE1039B1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C094D2-7303-7636-D5D7-A635067EFE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20860-D23F-4F61-A287-611F26B1D6EE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BCDE01-A0F6-6D4A-1064-F154BC13D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036CED-E07F-BBE4-2EE2-4E9E99A7F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87057-45FE-4AB9-BC7E-2DE5D4A06A8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8BBA49-DCD8-F5D0-3D32-5FA1A3F66645}"/>
              </a:ext>
            </a:extLst>
          </p:cNvPr>
          <p:cNvSpPr/>
          <p:nvPr userDrawn="1"/>
        </p:nvSpPr>
        <p:spPr>
          <a:xfrm>
            <a:off x="5442857" y="-15087600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92C176-FFDB-06AE-AA4C-0EF31F588880}"/>
              </a:ext>
            </a:extLst>
          </p:cNvPr>
          <p:cNvSpPr/>
          <p:nvPr userDrawn="1"/>
        </p:nvSpPr>
        <p:spPr>
          <a:xfrm>
            <a:off x="5442857" y="16403184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64A8C94-B370-78F1-87D9-9942093F23AB}"/>
              </a:ext>
            </a:extLst>
          </p:cNvPr>
          <p:cNvSpPr/>
          <p:nvPr userDrawn="1"/>
        </p:nvSpPr>
        <p:spPr>
          <a:xfrm>
            <a:off x="-35639829" y="3261065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53EE98-8969-E07C-CDCF-C7EB71595EAE}"/>
              </a:ext>
            </a:extLst>
          </p:cNvPr>
          <p:cNvSpPr/>
          <p:nvPr userDrawn="1"/>
        </p:nvSpPr>
        <p:spPr>
          <a:xfrm>
            <a:off x="48223714" y="3261065"/>
            <a:ext cx="740229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4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12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image" Target="../media/image17.png"/><Relationship Id="rId3" Type="http://schemas.openxmlformats.org/officeDocument/2006/relationships/tags" Target="../tags/tag9.xml"/><Relationship Id="rId21" Type="http://schemas.openxmlformats.org/officeDocument/2006/relationships/image" Target="../media/image4.pn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image" Target="../media/image12.png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notesSlide" Target="../notesSlides/notesSlide4.xml"/><Relationship Id="rId29" Type="http://schemas.microsoft.com/office/2007/relationships/hdphoto" Target="../media/hdphoto2.wdp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image" Target="../media/image16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image" Target="../media/image15.png"/><Relationship Id="rId28" Type="http://schemas.openxmlformats.org/officeDocument/2006/relationships/image" Target="../media/image9.png"/><Relationship Id="rId10" Type="http://schemas.openxmlformats.org/officeDocument/2006/relationships/tags" Target="../tags/tag16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microsoft.com/office/2007/relationships/hdphoto" Target="../media/hdphoto1.wdp"/><Relationship Id="rId27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9.png"/><Relationship Id="rId3" Type="http://schemas.openxmlformats.org/officeDocument/2006/relationships/tags" Target="../tags/tag27.xml"/><Relationship Id="rId21" Type="http://schemas.microsoft.com/office/2007/relationships/hdphoto" Target="../media/hdphoto2.wdp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image" Target="../media/image18.png"/><Relationship Id="rId2" Type="http://schemas.openxmlformats.org/officeDocument/2006/relationships/tags" Target="../tags/tag26.xml"/><Relationship Id="rId16" Type="http://schemas.microsoft.com/office/2007/relationships/hdphoto" Target="../media/hdphoto1.wdp"/><Relationship Id="rId20" Type="http://schemas.openxmlformats.org/officeDocument/2006/relationships/image" Target="../media/image9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image" Target="../media/image4.png"/><Relationship Id="rId10" Type="http://schemas.openxmlformats.org/officeDocument/2006/relationships/tags" Target="../tags/tag34.xml"/><Relationship Id="rId19" Type="http://schemas.openxmlformats.org/officeDocument/2006/relationships/image" Target="../media/image20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notesSlide" Target="../notesSlides/notesSlide5.xml"/><Relationship Id="rId2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9.xml"/><Relationship Id="rId7" Type="http://schemas.openxmlformats.org/officeDocument/2006/relationships/image" Target="../media/image4.png"/><Relationship Id="rId12" Type="http://schemas.microsoft.com/office/2007/relationships/hdphoto" Target="../media/hdphoto2.wdp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4" Type="http://schemas.openxmlformats.org/officeDocument/2006/relationships/tags" Target="../tags/tag40.xml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tags" Target="../tags/tag43.xml"/><Relationship Id="rId7" Type="http://schemas.openxmlformats.org/officeDocument/2006/relationships/image" Target="../media/image4.png"/><Relationship Id="rId12" Type="http://schemas.microsoft.com/office/2007/relationships/hdphoto" Target="../media/hdphoto2.wdp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4" Type="http://schemas.openxmlformats.org/officeDocument/2006/relationships/tags" Target="../tags/tag44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chart" Target="../charts/chart1.xml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夜晚的星空&#10;&#10;描述已自动生成">
            <a:extLst>
              <a:ext uri="{FF2B5EF4-FFF2-40B4-BE49-F238E27FC236}">
                <a16:creationId xmlns:a16="http://schemas.microsoft.com/office/drawing/2014/main" id="{4DC466B8-B4AB-41E9-BDF3-F03F10941F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034977E-18FC-4669-BC07-F1DFB97B40F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E80A5D4-854E-4350-B072-CCE838923C41}"/>
              </a:ext>
            </a:extLst>
          </p:cNvPr>
          <p:cNvSpPr txBox="1"/>
          <p:nvPr/>
        </p:nvSpPr>
        <p:spPr>
          <a:xfrm>
            <a:off x="5021677" y="989111"/>
            <a:ext cx="174919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rgbClr val="ABAEE7"/>
                    </a:gs>
                    <a:gs pos="99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2022</a:t>
            </a:r>
            <a:endParaRPr lang="zh-CN" altLang="en-US" sz="4800" dirty="0">
              <a:gradFill flip="none" rotWithShape="1">
                <a:gsLst>
                  <a:gs pos="0">
                    <a:srgbClr val="ABAEE7"/>
                  </a:gs>
                  <a:gs pos="99000">
                    <a:prstClr val="white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1DA750A-B0AD-437F-8E68-24195EFA1695}"/>
              </a:ext>
            </a:extLst>
          </p:cNvPr>
          <p:cNvGrpSpPr/>
          <p:nvPr/>
        </p:nvGrpSpPr>
        <p:grpSpPr>
          <a:xfrm>
            <a:off x="5139204" y="4577857"/>
            <a:ext cx="1677120" cy="425896"/>
            <a:chOff x="623772" y="5007319"/>
            <a:chExt cx="1677120" cy="42589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12953F8-8FAC-4758-AA0B-75762F1123A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23772" y="5007319"/>
              <a:ext cx="1677120" cy="4258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5030" tIns="57514" rIns="115030" bIns="57514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C984103-6EB7-4D82-AF55-A91E2AEE6787}"/>
                </a:ext>
              </a:extLst>
            </p:cNvPr>
            <p:cNvSpPr txBox="1"/>
            <p:nvPr/>
          </p:nvSpPr>
          <p:spPr>
            <a:xfrm>
              <a:off x="745392" y="5051899"/>
              <a:ext cx="1435906" cy="348394"/>
            </a:xfrm>
            <a:prstGeom prst="rect">
              <a:avLst/>
            </a:prstGeom>
            <a:noFill/>
            <a:effectLst/>
          </p:spPr>
          <p:txBody>
            <a:bodyPr wrap="none" lIns="115030" tIns="57514" rIns="115030" bIns="5751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9" b="0" i="0" u="none" strike="noStrike" kern="1200" cap="none" spc="0" normalizeH="0" baseline="0" noProof="0" dirty="0">
                  <a:ln>
                    <a:noFill/>
                  </a:ln>
                  <a:solidFill>
                    <a:srgbClr val="12143C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分享：</a:t>
              </a:r>
              <a:r>
                <a:rPr lang="en-US" altLang="zh-CN" sz="1509" dirty="0" err="1">
                  <a:solidFill>
                    <a:srgbClr val="12143C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Wanna</a:t>
              </a:r>
              <a:endParaRPr kumimoji="0" lang="zh-CN" altLang="en-US" sz="1509" b="0" i="0" u="none" strike="noStrike" kern="1200" cap="none" spc="0" normalizeH="0" baseline="0" noProof="0" dirty="0">
                <a:ln>
                  <a:noFill/>
                </a:ln>
                <a:solidFill>
                  <a:srgbClr val="12143C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19B44AC-48B7-4D09-9BA4-6E59811E9211}"/>
              </a:ext>
            </a:extLst>
          </p:cNvPr>
          <p:cNvSpPr txBox="1"/>
          <p:nvPr/>
        </p:nvSpPr>
        <p:spPr>
          <a:xfrm>
            <a:off x="3590997" y="1671200"/>
            <a:ext cx="4698722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8800" dirty="0">
                <a:gradFill>
                  <a:gsLst>
                    <a:gs pos="0">
                      <a:srgbClr val="A1BAED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深睡运动</a:t>
            </a:r>
            <a:endParaRPr lang="en-US" altLang="zh-CN" sz="8800" dirty="0">
              <a:gradFill>
                <a:gsLst>
                  <a:gs pos="0">
                    <a:srgbClr val="A1BAED"/>
                  </a:gs>
                  <a:gs pos="100000">
                    <a:prstClr val="white"/>
                  </a:gs>
                </a:gsLst>
                <a:path path="circle">
                  <a:fillToRect l="100000" t="100000"/>
                </a:path>
              </a:gradFill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  <a:p>
            <a:pPr>
              <a:lnSpc>
                <a:spcPct val="80000"/>
              </a:lnSpc>
              <a:defRPr/>
            </a:pPr>
            <a:r>
              <a:rPr lang="zh-CN" altLang="en-US" sz="8800" dirty="0">
                <a:gradFill>
                  <a:gsLst>
                    <a:gs pos="0">
                      <a:srgbClr val="A1BAED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重焕新生</a:t>
            </a:r>
            <a:endParaRPr lang="en-US" altLang="zh-CN" sz="8800" dirty="0">
              <a:gradFill>
                <a:gsLst>
                  <a:gs pos="0">
                    <a:srgbClr val="A1BAED"/>
                  </a:gs>
                  <a:gs pos="100000">
                    <a:prstClr val="white"/>
                  </a:gs>
                </a:gsLst>
                <a:path path="circle">
                  <a:fillToRect l="100000" t="100000"/>
                </a:path>
              </a:gradFill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63D5B6-1FE3-499C-A889-DF496BE4D7EF}"/>
              </a:ext>
            </a:extLst>
          </p:cNvPr>
          <p:cNvSpPr txBox="1"/>
          <p:nvPr/>
        </p:nvSpPr>
        <p:spPr>
          <a:xfrm>
            <a:off x="2446602" y="3934714"/>
            <a:ext cx="729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400" spc="600" dirty="0">
                <a:solidFill>
                  <a:schemeClr val="bg1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我的健康守卫攻略</a:t>
            </a:r>
            <a:r>
              <a:rPr lang="en-US" altLang="zh-CN" sz="2400" spc="600" dirty="0">
                <a:solidFill>
                  <a:schemeClr val="bg1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--</a:t>
            </a:r>
            <a:r>
              <a:rPr lang="zh-CN" altLang="en-US" sz="2400" spc="600" dirty="0">
                <a:solidFill>
                  <a:schemeClr val="bg1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如何保障“好睡眠”</a:t>
            </a:r>
            <a:r>
              <a:rPr lang="en-US" altLang="zh-CN" sz="2400" spc="600" dirty="0">
                <a:solidFill>
                  <a:schemeClr val="bg1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?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22235B3-CD09-4F12-A729-FCFB1BF40AF4}"/>
              </a:ext>
            </a:extLst>
          </p:cNvPr>
          <p:cNvGrpSpPr/>
          <p:nvPr/>
        </p:nvGrpSpPr>
        <p:grpSpPr>
          <a:xfrm>
            <a:off x="7688880" y="2394049"/>
            <a:ext cx="5822891" cy="5822891"/>
            <a:chOff x="11884055" y="3429000"/>
            <a:chExt cx="5822891" cy="582289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B6D69A2-7F7B-4D45-9082-15B0AEE60808}"/>
                </a:ext>
              </a:extLst>
            </p:cNvPr>
            <p:cNvSpPr/>
            <p:nvPr/>
          </p:nvSpPr>
          <p:spPr>
            <a:xfrm flipH="1">
              <a:off x="11884055" y="3429000"/>
              <a:ext cx="5822891" cy="5822891"/>
            </a:xfrm>
            <a:prstGeom prst="ellipse">
              <a:avLst/>
            </a:prstGeom>
            <a:solidFill>
              <a:srgbClr val="F4D05F">
                <a:alpha val="13000"/>
              </a:srgbClr>
            </a:solidFill>
            <a:ln w="0"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pic>
          <p:nvPicPr>
            <p:cNvPr id="15" name="图片 14" descr="图片包含 图标&#10;&#10;描述已自动生成">
              <a:extLst>
                <a:ext uri="{FF2B5EF4-FFF2-40B4-BE49-F238E27FC236}">
                  <a16:creationId xmlns:a16="http://schemas.microsoft.com/office/drawing/2014/main" id="{6471358C-F777-4086-B4AA-1183744A2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80714" y="4376163"/>
              <a:ext cx="4087289" cy="4087289"/>
            </a:xfrm>
            <a:prstGeom prst="rect">
              <a:avLst/>
            </a:prstGeom>
          </p:spPr>
        </p:pic>
      </p:grpSp>
      <p:pic>
        <p:nvPicPr>
          <p:cNvPr id="23" name="图片 22" descr="背景图案&#10;&#10;描述已自动生成">
            <a:extLst>
              <a:ext uri="{FF2B5EF4-FFF2-40B4-BE49-F238E27FC236}">
                <a16:creationId xmlns:a16="http://schemas.microsoft.com/office/drawing/2014/main" id="{31E9B394-71A0-AD7B-5B3B-DDF5F7635C6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70828" y="5252103"/>
            <a:ext cx="4845142" cy="2808748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27" name="图片 26" descr="背景图案&#10;&#10;描述已自动生成">
            <a:extLst>
              <a:ext uri="{FF2B5EF4-FFF2-40B4-BE49-F238E27FC236}">
                <a16:creationId xmlns:a16="http://schemas.microsoft.com/office/drawing/2014/main" id="{A0F3E145-2836-93C7-20A2-45D4089DD16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8915" y="5649548"/>
            <a:ext cx="2570506" cy="1685055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38" name="图片 37" descr="背景图案&#10;&#10;描述已自动生成">
            <a:extLst>
              <a:ext uri="{FF2B5EF4-FFF2-40B4-BE49-F238E27FC236}">
                <a16:creationId xmlns:a16="http://schemas.microsoft.com/office/drawing/2014/main" id="{F240315A-9052-8058-EF0E-3C2DBC433D5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3041274" y="-1385406"/>
            <a:ext cx="4938344" cy="3779455"/>
          </a:xfrm>
          <a:custGeom>
            <a:avLst/>
            <a:gdLst>
              <a:gd name="connsiteX0" fmla="*/ 1034738 w 2237390"/>
              <a:gd name="connsiteY0" fmla="*/ 1541 h 1712338"/>
              <a:gd name="connsiteX1" fmla="*/ 1186804 w 2237390"/>
              <a:gd name="connsiteY1" fmla="*/ 19722 h 1712338"/>
              <a:gd name="connsiteX2" fmla="*/ 1245168 w 2237390"/>
              <a:gd name="connsiteY2" fmla="*/ 78088 h 1712338"/>
              <a:gd name="connsiteX3" fmla="*/ 1439722 w 2237390"/>
              <a:gd name="connsiteY3" fmla="*/ 155909 h 1712338"/>
              <a:gd name="connsiteX4" fmla="*/ 1673186 w 2237390"/>
              <a:gd name="connsiteY4" fmla="*/ 214275 h 1712338"/>
              <a:gd name="connsiteX5" fmla="*/ 1887196 w 2237390"/>
              <a:gd name="connsiteY5" fmla="*/ 350462 h 1712338"/>
              <a:gd name="connsiteX6" fmla="*/ 2101204 w 2237390"/>
              <a:gd name="connsiteY6" fmla="*/ 467194 h 1712338"/>
              <a:gd name="connsiteX7" fmla="*/ 2179024 w 2237390"/>
              <a:gd name="connsiteY7" fmla="*/ 545016 h 1712338"/>
              <a:gd name="connsiteX8" fmla="*/ 2237390 w 2237390"/>
              <a:gd name="connsiteY8" fmla="*/ 797935 h 1712338"/>
              <a:gd name="connsiteX9" fmla="*/ 2198480 w 2237390"/>
              <a:gd name="connsiteY9" fmla="*/ 934122 h 1712338"/>
              <a:gd name="connsiteX10" fmla="*/ 2140114 w 2237390"/>
              <a:gd name="connsiteY10" fmla="*/ 1167586 h 1712338"/>
              <a:gd name="connsiteX11" fmla="*/ 2062292 w 2237390"/>
              <a:gd name="connsiteY11" fmla="*/ 1381594 h 1712338"/>
              <a:gd name="connsiteX12" fmla="*/ 1945560 w 2237390"/>
              <a:gd name="connsiteY12" fmla="*/ 1615058 h 1712338"/>
              <a:gd name="connsiteX13" fmla="*/ 1926104 w 2237390"/>
              <a:gd name="connsiteY13" fmla="*/ 1692879 h 1712338"/>
              <a:gd name="connsiteX14" fmla="*/ 1850458 w 2237390"/>
              <a:gd name="connsiteY14" fmla="*/ 1711818 h 1712338"/>
              <a:gd name="connsiteX15" fmla="*/ 1845790 w 2237390"/>
              <a:gd name="connsiteY15" fmla="*/ 1712338 h 1712338"/>
              <a:gd name="connsiteX16" fmla="*/ 895624 w 2237390"/>
              <a:gd name="connsiteY16" fmla="*/ 1712338 h 1712338"/>
              <a:gd name="connsiteX17" fmla="*/ 874922 w 2237390"/>
              <a:gd name="connsiteY17" fmla="*/ 1711845 h 1712338"/>
              <a:gd name="connsiteX18" fmla="*/ 136216 w 2237390"/>
              <a:gd name="connsiteY18" fmla="*/ 1673424 h 1712338"/>
              <a:gd name="connsiteX19" fmla="*/ 97304 w 2237390"/>
              <a:gd name="connsiteY19" fmla="*/ 1595603 h 1712338"/>
              <a:gd name="connsiteX20" fmla="*/ 28 w 2237390"/>
              <a:gd name="connsiteY20" fmla="*/ 369918 h 1712338"/>
              <a:gd name="connsiteX21" fmla="*/ 58396 w 2237390"/>
              <a:gd name="connsiteY21" fmla="*/ 253186 h 1712338"/>
              <a:gd name="connsiteX22" fmla="*/ 77850 w 2237390"/>
              <a:gd name="connsiteY22" fmla="*/ 194820 h 1712338"/>
              <a:gd name="connsiteX23" fmla="*/ 194582 w 2237390"/>
              <a:gd name="connsiteY23" fmla="*/ 136454 h 1712338"/>
              <a:gd name="connsiteX24" fmla="*/ 252948 w 2237390"/>
              <a:gd name="connsiteY24" fmla="*/ 116999 h 1712338"/>
              <a:gd name="connsiteX25" fmla="*/ 447500 w 2237390"/>
              <a:gd name="connsiteY25" fmla="*/ 58633 h 1712338"/>
              <a:gd name="connsiteX26" fmla="*/ 544778 w 2237390"/>
              <a:gd name="connsiteY26" fmla="*/ 19722 h 1712338"/>
              <a:gd name="connsiteX27" fmla="*/ 1034738 w 2237390"/>
              <a:gd name="connsiteY27" fmla="*/ 1541 h 171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37390" h="1712338">
                <a:moveTo>
                  <a:pt x="1034738" y="1541"/>
                </a:moveTo>
                <a:cubicBezTo>
                  <a:pt x="1092976" y="3966"/>
                  <a:pt x="1145870" y="9488"/>
                  <a:pt x="1186804" y="19722"/>
                </a:cubicBezTo>
                <a:cubicBezTo>
                  <a:pt x="1213496" y="26395"/>
                  <a:pt x="1225714" y="58633"/>
                  <a:pt x="1245168" y="78088"/>
                </a:cubicBezTo>
                <a:lnTo>
                  <a:pt x="1439722" y="155909"/>
                </a:lnTo>
                <a:cubicBezTo>
                  <a:pt x="1514200" y="185701"/>
                  <a:pt x="1599622" y="182291"/>
                  <a:pt x="1673186" y="214275"/>
                </a:cubicBezTo>
                <a:cubicBezTo>
                  <a:pt x="1750728" y="247989"/>
                  <a:pt x="1815860" y="305066"/>
                  <a:pt x="1887196" y="350462"/>
                </a:cubicBezTo>
                <a:cubicBezTo>
                  <a:pt x="2025300" y="378084"/>
                  <a:pt x="1972606" y="351457"/>
                  <a:pt x="2101204" y="467194"/>
                </a:cubicBezTo>
                <a:cubicBezTo>
                  <a:pt x="2128472" y="491735"/>
                  <a:pt x="2165056" y="511094"/>
                  <a:pt x="2179024" y="545016"/>
                </a:cubicBezTo>
                <a:cubicBezTo>
                  <a:pt x="2211968" y="625021"/>
                  <a:pt x="2217936" y="713629"/>
                  <a:pt x="2237390" y="797935"/>
                </a:cubicBezTo>
                <a:cubicBezTo>
                  <a:pt x="2224420" y="843331"/>
                  <a:pt x="2210496" y="888464"/>
                  <a:pt x="2198480" y="934122"/>
                </a:cubicBezTo>
                <a:cubicBezTo>
                  <a:pt x="2178066" y="1011697"/>
                  <a:pt x="2163470" y="1090845"/>
                  <a:pt x="2140114" y="1167586"/>
                </a:cubicBezTo>
                <a:cubicBezTo>
                  <a:pt x="2118012" y="1240203"/>
                  <a:pt x="2088232" y="1310258"/>
                  <a:pt x="2062292" y="1381594"/>
                </a:cubicBezTo>
                <a:cubicBezTo>
                  <a:pt x="2032558" y="1463362"/>
                  <a:pt x="1980436" y="1535346"/>
                  <a:pt x="1945560" y="1615058"/>
                </a:cubicBezTo>
                <a:cubicBezTo>
                  <a:pt x="1934844" y="1639555"/>
                  <a:pt x="1951320" y="1683980"/>
                  <a:pt x="1926104" y="1692879"/>
                </a:cubicBezTo>
                <a:cubicBezTo>
                  <a:pt x="1901452" y="1701580"/>
                  <a:pt x="1876156" y="1707552"/>
                  <a:pt x="1850458" y="1711818"/>
                </a:cubicBezTo>
                <a:lnTo>
                  <a:pt x="1845790" y="1712338"/>
                </a:lnTo>
                <a:lnTo>
                  <a:pt x="895624" y="1712338"/>
                </a:lnTo>
                <a:lnTo>
                  <a:pt x="874922" y="1711845"/>
                </a:lnTo>
                <a:cubicBezTo>
                  <a:pt x="628288" y="1705196"/>
                  <a:pt x="381854" y="1695468"/>
                  <a:pt x="136216" y="1673424"/>
                </a:cubicBezTo>
                <a:cubicBezTo>
                  <a:pt x="107330" y="1670832"/>
                  <a:pt x="100320" y="1624448"/>
                  <a:pt x="97304" y="1595603"/>
                </a:cubicBezTo>
                <a:cubicBezTo>
                  <a:pt x="54716" y="1187975"/>
                  <a:pt x="11904" y="779592"/>
                  <a:pt x="28" y="369918"/>
                </a:cubicBezTo>
                <a:cubicBezTo>
                  <a:pt x="-1232" y="326433"/>
                  <a:pt x="40728" y="292940"/>
                  <a:pt x="58396" y="253186"/>
                </a:cubicBezTo>
                <a:cubicBezTo>
                  <a:pt x="66724" y="234446"/>
                  <a:pt x="71364" y="214275"/>
                  <a:pt x="77850" y="194820"/>
                </a:cubicBezTo>
                <a:cubicBezTo>
                  <a:pt x="116760" y="175365"/>
                  <a:pt x="154828" y="154122"/>
                  <a:pt x="194582" y="136454"/>
                </a:cubicBezTo>
                <a:cubicBezTo>
                  <a:pt x="213322" y="128125"/>
                  <a:pt x="233348" y="123030"/>
                  <a:pt x="252948" y="116999"/>
                </a:cubicBezTo>
                <a:cubicBezTo>
                  <a:pt x="317660" y="97088"/>
                  <a:pt x="383268" y="80044"/>
                  <a:pt x="447500" y="58633"/>
                </a:cubicBezTo>
                <a:cubicBezTo>
                  <a:pt x="480632" y="47589"/>
                  <a:pt x="421560" y="26207"/>
                  <a:pt x="544778" y="19722"/>
                </a:cubicBezTo>
                <a:cubicBezTo>
                  <a:pt x="637192" y="14858"/>
                  <a:pt x="860020" y="-5736"/>
                  <a:pt x="1034738" y="1541"/>
                </a:cubicBez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28A57D2B-821D-1636-1C18-01388C38B21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852" y="-3833576"/>
            <a:ext cx="9277841" cy="6858000"/>
          </a:xfrm>
          <a:prstGeom prst="rect">
            <a:avLst/>
          </a:prstGeom>
        </p:spPr>
      </p:pic>
      <p:pic>
        <p:nvPicPr>
          <p:cNvPr id="50" name="图片 49" descr="背景图案&#10;&#10;描述已自动生成">
            <a:extLst>
              <a:ext uri="{FF2B5EF4-FFF2-40B4-BE49-F238E27FC236}">
                <a16:creationId xmlns:a16="http://schemas.microsoft.com/office/drawing/2014/main" id="{23FF7A30-9070-B85A-5C7D-6C8621E144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96115" y="4651051"/>
            <a:ext cx="382494" cy="250738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3772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夜晚的星空&#10;&#10;描述已自动生成">
            <a:extLst>
              <a:ext uri="{FF2B5EF4-FFF2-40B4-BE49-F238E27FC236}">
                <a16:creationId xmlns:a16="http://schemas.microsoft.com/office/drawing/2014/main" id="{4DC466B8-B4AB-41E9-BDF3-F03F10941F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034977E-18FC-4669-BC07-F1DFB97B40F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C22235B3-CD09-4F12-A729-FCFB1BF40AF4}"/>
              </a:ext>
            </a:extLst>
          </p:cNvPr>
          <p:cNvGrpSpPr/>
          <p:nvPr/>
        </p:nvGrpSpPr>
        <p:grpSpPr>
          <a:xfrm>
            <a:off x="7688880" y="2394049"/>
            <a:ext cx="5822891" cy="5822891"/>
            <a:chOff x="11884055" y="3429000"/>
            <a:chExt cx="5822891" cy="582289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B6D69A2-7F7B-4D45-9082-15B0AEE60808}"/>
                </a:ext>
              </a:extLst>
            </p:cNvPr>
            <p:cNvSpPr/>
            <p:nvPr/>
          </p:nvSpPr>
          <p:spPr>
            <a:xfrm flipH="1">
              <a:off x="11884055" y="3429000"/>
              <a:ext cx="5822891" cy="5822891"/>
            </a:xfrm>
            <a:prstGeom prst="ellipse">
              <a:avLst/>
            </a:prstGeom>
            <a:solidFill>
              <a:srgbClr val="F4D05F">
                <a:alpha val="13000"/>
              </a:srgbClr>
            </a:solidFill>
            <a:ln w="0"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pic>
          <p:nvPicPr>
            <p:cNvPr id="15" name="图片 14" descr="图片包含 图标&#10;&#10;描述已自动生成">
              <a:extLst>
                <a:ext uri="{FF2B5EF4-FFF2-40B4-BE49-F238E27FC236}">
                  <a16:creationId xmlns:a16="http://schemas.microsoft.com/office/drawing/2014/main" id="{6471358C-F777-4086-B4AA-1183744A2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80714" y="4376163"/>
              <a:ext cx="4087289" cy="4087289"/>
            </a:xfrm>
            <a:prstGeom prst="rect">
              <a:avLst/>
            </a:prstGeom>
          </p:spPr>
        </p:pic>
      </p:grpSp>
      <p:pic>
        <p:nvPicPr>
          <p:cNvPr id="23" name="图片 22" descr="背景图案&#10;&#10;描述已自动生成">
            <a:extLst>
              <a:ext uri="{FF2B5EF4-FFF2-40B4-BE49-F238E27FC236}">
                <a16:creationId xmlns:a16="http://schemas.microsoft.com/office/drawing/2014/main" id="{31E9B394-71A0-AD7B-5B3B-DDF5F7635C6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70828" y="5252103"/>
            <a:ext cx="4845142" cy="2808748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27" name="图片 26" descr="背景图案&#10;&#10;描述已自动生成">
            <a:extLst>
              <a:ext uri="{FF2B5EF4-FFF2-40B4-BE49-F238E27FC236}">
                <a16:creationId xmlns:a16="http://schemas.microsoft.com/office/drawing/2014/main" id="{A0F3E145-2836-93C7-20A2-45D4089DD16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8915" y="5649548"/>
            <a:ext cx="2570506" cy="1685055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38" name="图片 37" descr="背景图案&#10;&#10;描述已自动生成">
            <a:extLst>
              <a:ext uri="{FF2B5EF4-FFF2-40B4-BE49-F238E27FC236}">
                <a16:creationId xmlns:a16="http://schemas.microsoft.com/office/drawing/2014/main" id="{F240315A-9052-8058-EF0E-3C2DBC433D5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919544" y="-1047592"/>
            <a:ext cx="4938344" cy="3779455"/>
          </a:xfrm>
          <a:custGeom>
            <a:avLst/>
            <a:gdLst>
              <a:gd name="connsiteX0" fmla="*/ 1034738 w 2237390"/>
              <a:gd name="connsiteY0" fmla="*/ 1541 h 1712338"/>
              <a:gd name="connsiteX1" fmla="*/ 1186804 w 2237390"/>
              <a:gd name="connsiteY1" fmla="*/ 19722 h 1712338"/>
              <a:gd name="connsiteX2" fmla="*/ 1245168 w 2237390"/>
              <a:gd name="connsiteY2" fmla="*/ 78088 h 1712338"/>
              <a:gd name="connsiteX3" fmla="*/ 1439722 w 2237390"/>
              <a:gd name="connsiteY3" fmla="*/ 155909 h 1712338"/>
              <a:gd name="connsiteX4" fmla="*/ 1673186 w 2237390"/>
              <a:gd name="connsiteY4" fmla="*/ 214275 h 1712338"/>
              <a:gd name="connsiteX5" fmla="*/ 1887196 w 2237390"/>
              <a:gd name="connsiteY5" fmla="*/ 350462 h 1712338"/>
              <a:gd name="connsiteX6" fmla="*/ 2101204 w 2237390"/>
              <a:gd name="connsiteY6" fmla="*/ 467194 h 1712338"/>
              <a:gd name="connsiteX7" fmla="*/ 2179024 w 2237390"/>
              <a:gd name="connsiteY7" fmla="*/ 545016 h 1712338"/>
              <a:gd name="connsiteX8" fmla="*/ 2237390 w 2237390"/>
              <a:gd name="connsiteY8" fmla="*/ 797935 h 1712338"/>
              <a:gd name="connsiteX9" fmla="*/ 2198480 w 2237390"/>
              <a:gd name="connsiteY9" fmla="*/ 934122 h 1712338"/>
              <a:gd name="connsiteX10" fmla="*/ 2140114 w 2237390"/>
              <a:gd name="connsiteY10" fmla="*/ 1167586 h 1712338"/>
              <a:gd name="connsiteX11" fmla="*/ 2062292 w 2237390"/>
              <a:gd name="connsiteY11" fmla="*/ 1381594 h 1712338"/>
              <a:gd name="connsiteX12" fmla="*/ 1945560 w 2237390"/>
              <a:gd name="connsiteY12" fmla="*/ 1615058 h 1712338"/>
              <a:gd name="connsiteX13" fmla="*/ 1926104 w 2237390"/>
              <a:gd name="connsiteY13" fmla="*/ 1692879 h 1712338"/>
              <a:gd name="connsiteX14" fmla="*/ 1850458 w 2237390"/>
              <a:gd name="connsiteY14" fmla="*/ 1711818 h 1712338"/>
              <a:gd name="connsiteX15" fmla="*/ 1845790 w 2237390"/>
              <a:gd name="connsiteY15" fmla="*/ 1712338 h 1712338"/>
              <a:gd name="connsiteX16" fmla="*/ 895624 w 2237390"/>
              <a:gd name="connsiteY16" fmla="*/ 1712338 h 1712338"/>
              <a:gd name="connsiteX17" fmla="*/ 874922 w 2237390"/>
              <a:gd name="connsiteY17" fmla="*/ 1711845 h 1712338"/>
              <a:gd name="connsiteX18" fmla="*/ 136216 w 2237390"/>
              <a:gd name="connsiteY18" fmla="*/ 1673424 h 1712338"/>
              <a:gd name="connsiteX19" fmla="*/ 97304 w 2237390"/>
              <a:gd name="connsiteY19" fmla="*/ 1595603 h 1712338"/>
              <a:gd name="connsiteX20" fmla="*/ 28 w 2237390"/>
              <a:gd name="connsiteY20" fmla="*/ 369918 h 1712338"/>
              <a:gd name="connsiteX21" fmla="*/ 58396 w 2237390"/>
              <a:gd name="connsiteY21" fmla="*/ 253186 h 1712338"/>
              <a:gd name="connsiteX22" fmla="*/ 77850 w 2237390"/>
              <a:gd name="connsiteY22" fmla="*/ 194820 h 1712338"/>
              <a:gd name="connsiteX23" fmla="*/ 194582 w 2237390"/>
              <a:gd name="connsiteY23" fmla="*/ 136454 h 1712338"/>
              <a:gd name="connsiteX24" fmla="*/ 252948 w 2237390"/>
              <a:gd name="connsiteY24" fmla="*/ 116999 h 1712338"/>
              <a:gd name="connsiteX25" fmla="*/ 447500 w 2237390"/>
              <a:gd name="connsiteY25" fmla="*/ 58633 h 1712338"/>
              <a:gd name="connsiteX26" fmla="*/ 544778 w 2237390"/>
              <a:gd name="connsiteY26" fmla="*/ 19722 h 1712338"/>
              <a:gd name="connsiteX27" fmla="*/ 1034738 w 2237390"/>
              <a:gd name="connsiteY27" fmla="*/ 1541 h 171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37390" h="1712338">
                <a:moveTo>
                  <a:pt x="1034738" y="1541"/>
                </a:moveTo>
                <a:cubicBezTo>
                  <a:pt x="1092976" y="3966"/>
                  <a:pt x="1145870" y="9488"/>
                  <a:pt x="1186804" y="19722"/>
                </a:cubicBezTo>
                <a:cubicBezTo>
                  <a:pt x="1213496" y="26395"/>
                  <a:pt x="1225714" y="58633"/>
                  <a:pt x="1245168" y="78088"/>
                </a:cubicBezTo>
                <a:lnTo>
                  <a:pt x="1439722" y="155909"/>
                </a:lnTo>
                <a:cubicBezTo>
                  <a:pt x="1514200" y="185701"/>
                  <a:pt x="1599622" y="182291"/>
                  <a:pt x="1673186" y="214275"/>
                </a:cubicBezTo>
                <a:cubicBezTo>
                  <a:pt x="1750728" y="247989"/>
                  <a:pt x="1815860" y="305066"/>
                  <a:pt x="1887196" y="350462"/>
                </a:cubicBezTo>
                <a:cubicBezTo>
                  <a:pt x="2025300" y="378084"/>
                  <a:pt x="1972606" y="351457"/>
                  <a:pt x="2101204" y="467194"/>
                </a:cubicBezTo>
                <a:cubicBezTo>
                  <a:pt x="2128472" y="491735"/>
                  <a:pt x="2165056" y="511094"/>
                  <a:pt x="2179024" y="545016"/>
                </a:cubicBezTo>
                <a:cubicBezTo>
                  <a:pt x="2211968" y="625021"/>
                  <a:pt x="2217936" y="713629"/>
                  <a:pt x="2237390" y="797935"/>
                </a:cubicBezTo>
                <a:cubicBezTo>
                  <a:pt x="2224420" y="843331"/>
                  <a:pt x="2210496" y="888464"/>
                  <a:pt x="2198480" y="934122"/>
                </a:cubicBezTo>
                <a:cubicBezTo>
                  <a:pt x="2178066" y="1011697"/>
                  <a:pt x="2163470" y="1090845"/>
                  <a:pt x="2140114" y="1167586"/>
                </a:cubicBezTo>
                <a:cubicBezTo>
                  <a:pt x="2118012" y="1240203"/>
                  <a:pt x="2088232" y="1310258"/>
                  <a:pt x="2062292" y="1381594"/>
                </a:cubicBezTo>
                <a:cubicBezTo>
                  <a:pt x="2032558" y="1463362"/>
                  <a:pt x="1980436" y="1535346"/>
                  <a:pt x="1945560" y="1615058"/>
                </a:cubicBezTo>
                <a:cubicBezTo>
                  <a:pt x="1934844" y="1639555"/>
                  <a:pt x="1951320" y="1683980"/>
                  <a:pt x="1926104" y="1692879"/>
                </a:cubicBezTo>
                <a:cubicBezTo>
                  <a:pt x="1901452" y="1701580"/>
                  <a:pt x="1876156" y="1707552"/>
                  <a:pt x="1850458" y="1711818"/>
                </a:cubicBezTo>
                <a:lnTo>
                  <a:pt x="1845790" y="1712338"/>
                </a:lnTo>
                <a:lnTo>
                  <a:pt x="895624" y="1712338"/>
                </a:lnTo>
                <a:lnTo>
                  <a:pt x="874922" y="1711845"/>
                </a:lnTo>
                <a:cubicBezTo>
                  <a:pt x="628288" y="1705196"/>
                  <a:pt x="381854" y="1695468"/>
                  <a:pt x="136216" y="1673424"/>
                </a:cubicBezTo>
                <a:cubicBezTo>
                  <a:pt x="107330" y="1670832"/>
                  <a:pt x="100320" y="1624448"/>
                  <a:pt x="97304" y="1595603"/>
                </a:cubicBezTo>
                <a:cubicBezTo>
                  <a:pt x="54716" y="1187975"/>
                  <a:pt x="11904" y="779592"/>
                  <a:pt x="28" y="369918"/>
                </a:cubicBezTo>
                <a:cubicBezTo>
                  <a:pt x="-1232" y="326433"/>
                  <a:pt x="40728" y="292940"/>
                  <a:pt x="58396" y="253186"/>
                </a:cubicBezTo>
                <a:cubicBezTo>
                  <a:pt x="66724" y="234446"/>
                  <a:pt x="71364" y="214275"/>
                  <a:pt x="77850" y="194820"/>
                </a:cubicBezTo>
                <a:cubicBezTo>
                  <a:pt x="116760" y="175365"/>
                  <a:pt x="154828" y="154122"/>
                  <a:pt x="194582" y="136454"/>
                </a:cubicBezTo>
                <a:cubicBezTo>
                  <a:pt x="213322" y="128125"/>
                  <a:pt x="233348" y="123030"/>
                  <a:pt x="252948" y="116999"/>
                </a:cubicBezTo>
                <a:cubicBezTo>
                  <a:pt x="317660" y="97088"/>
                  <a:pt x="383268" y="80044"/>
                  <a:pt x="447500" y="58633"/>
                </a:cubicBezTo>
                <a:cubicBezTo>
                  <a:pt x="480632" y="47589"/>
                  <a:pt x="421560" y="26207"/>
                  <a:pt x="544778" y="19722"/>
                </a:cubicBezTo>
                <a:cubicBezTo>
                  <a:pt x="637192" y="14858"/>
                  <a:pt x="860020" y="-5736"/>
                  <a:pt x="1034738" y="1541"/>
                </a:cubicBez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28A57D2B-821D-1636-1C18-01388C38B21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852" y="-3833576"/>
            <a:ext cx="9277841" cy="6858000"/>
          </a:xfrm>
          <a:prstGeom prst="rect">
            <a:avLst/>
          </a:prstGeom>
        </p:spPr>
      </p:pic>
      <p:pic>
        <p:nvPicPr>
          <p:cNvPr id="50" name="图片 49" descr="背景图案&#10;&#10;描述已自动生成">
            <a:extLst>
              <a:ext uri="{FF2B5EF4-FFF2-40B4-BE49-F238E27FC236}">
                <a16:creationId xmlns:a16="http://schemas.microsoft.com/office/drawing/2014/main" id="{23FF7A30-9070-B85A-5C7D-6C8621E144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96115" y="4651051"/>
            <a:ext cx="382494" cy="250738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DD8B7A0A-BD43-59F5-503C-5964F3784FFF}"/>
              </a:ext>
            </a:extLst>
          </p:cNvPr>
          <p:cNvGrpSpPr/>
          <p:nvPr/>
        </p:nvGrpSpPr>
        <p:grpSpPr>
          <a:xfrm>
            <a:off x="5139204" y="4247118"/>
            <a:ext cx="1677120" cy="425896"/>
            <a:chOff x="623772" y="5007319"/>
            <a:chExt cx="1677120" cy="425896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FD210A02-7744-8902-15F0-98B805970F4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23772" y="5007319"/>
              <a:ext cx="1677120" cy="4258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5030" tIns="57514" rIns="115030" bIns="57514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6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2B9683E-DA0C-93F4-46C8-123AB2D4D4F3}"/>
                </a:ext>
              </a:extLst>
            </p:cNvPr>
            <p:cNvSpPr txBox="1"/>
            <p:nvPr/>
          </p:nvSpPr>
          <p:spPr>
            <a:xfrm>
              <a:off x="730740" y="5052386"/>
              <a:ext cx="1435906" cy="348394"/>
            </a:xfrm>
            <a:prstGeom prst="rect">
              <a:avLst/>
            </a:prstGeom>
            <a:noFill/>
            <a:effectLst/>
          </p:spPr>
          <p:txBody>
            <a:bodyPr wrap="none" lIns="115030" tIns="57514" rIns="115030" bIns="5751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9" b="0" i="0" u="none" strike="noStrike" kern="1200" cap="none" spc="0" normalizeH="0" baseline="0" noProof="0" dirty="0">
                  <a:ln>
                    <a:noFill/>
                  </a:ln>
                  <a:solidFill>
                    <a:srgbClr val="12143C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分享：</a:t>
              </a:r>
              <a:r>
                <a:rPr lang="en-US" altLang="zh-CN" sz="1509" dirty="0" err="1">
                  <a:solidFill>
                    <a:srgbClr val="12143C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Wanna</a:t>
              </a:r>
              <a:endParaRPr kumimoji="0" lang="zh-CN" altLang="en-US" sz="1509" b="0" i="0" u="none" strike="noStrike" kern="1200" cap="none" spc="0" normalizeH="0" baseline="0" noProof="0" dirty="0">
                <a:ln>
                  <a:noFill/>
                </a:ln>
                <a:solidFill>
                  <a:srgbClr val="12143C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64B4D77-1E0F-BD58-B4B3-239033E43CE7}"/>
              </a:ext>
            </a:extLst>
          </p:cNvPr>
          <p:cNvSpPr txBox="1"/>
          <p:nvPr/>
        </p:nvSpPr>
        <p:spPr>
          <a:xfrm>
            <a:off x="2191090" y="2238900"/>
            <a:ext cx="78098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8800" dirty="0">
                <a:gradFill>
                  <a:gsLst>
                    <a:gs pos="0">
                      <a:srgbClr val="A1BAED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THANK YOU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B2CA18-853D-8974-68BA-3548C6D7BA0C}"/>
              </a:ext>
            </a:extLst>
          </p:cNvPr>
          <p:cNvSpPr txBox="1"/>
          <p:nvPr/>
        </p:nvSpPr>
        <p:spPr>
          <a:xfrm>
            <a:off x="4200293" y="3603975"/>
            <a:ext cx="3791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400" spc="600" dirty="0">
                <a:solidFill>
                  <a:schemeClr val="bg1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感谢你这段时间的聆听</a:t>
            </a:r>
            <a:endParaRPr lang="en-US" altLang="zh-CN" sz="2400" spc="600" dirty="0">
              <a:solidFill>
                <a:schemeClr val="bg1"/>
              </a:solidFill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7242A8B-0C59-A0F7-E545-15B5D622D07E}"/>
              </a:ext>
            </a:extLst>
          </p:cNvPr>
          <p:cNvSpPr txBox="1"/>
          <p:nvPr/>
        </p:nvSpPr>
        <p:spPr>
          <a:xfrm>
            <a:off x="5021677" y="1352369"/>
            <a:ext cx="174919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rgbClr val="ABAEE7"/>
                    </a:gs>
                    <a:gs pos="99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rPr>
              <a:t>2022</a:t>
            </a:r>
            <a:endParaRPr lang="zh-CN" altLang="en-US" sz="4800" dirty="0">
              <a:gradFill flip="none" rotWithShape="1">
                <a:gsLst>
                  <a:gs pos="0">
                    <a:srgbClr val="ABAEE7"/>
                  </a:gs>
                  <a:gs pos="99000">
                    <a:prstClr val="white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5079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hilosophe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ilosophe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61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wanna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0"/>
            <a:ext cx="4266200" cy="1137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一个老喜欢在夜晚爆肝做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的设计师，商业定制欢迎加微信：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shuiwen007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Philosopher"/>
                <a:cs typeface="+mn-cs"/>
              </a:rPr>
              <a:t>沟通交流。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shuiwen007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Philosopher"/>
              <a:cs typeface="+mn-cs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FB541FBB-DCD1-BFCC-99E0-C45CE6AB11E6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882EAF9-0140-9B03-0A12-D97D13A7D65D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Wanna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61484E1-BE46-EA3B-9FB2-1DF3D01BA3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016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B27921-CCEF-4E68-9117-95566AB7EB55}"/>
              </a:ext>
            </a:extLst>
          </p:cNvPr>
          <p:cNvGrpSpPr/>
          <p:nvPr/>
        </p:nvGrpSpPr>
        <p:grpSpPr>
          <a:xfrm>
            <a:off x="554577" y="1993975"/>
            <a:ext cx="11082847" cy="5086692"/>
            <a:chOff x="668351" y="4010530"/>
            <a:chExt cx="10547487" cy="458489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97413DD-D0FF-442C-8C2F-769F63FDF400}"/>
                </a:ext>
              </a:extLst>
            </p:cNvPr>
            <p:cNvSpPr/>
            <p:nvPr/>
          </p:nvSpPr>
          <p:spPr>
            <a:xfrm>
              <a:off x="702306" y="406135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114300">
                <a:srgbClr val="ABAEE7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786B4554-087D-4749-B359-3514DD325186}"/>
                </a:ext>
              </a:extLst>
            </p:cNvPr>
            <p:cNvSpPr/>
            <p:nvPr/>
          </p:nvSpPr>
          <p:spPr>
            <a:xfrm>
              <a:off x="668351" y="401053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63500" dist="50800" dir="18900000">
                <a:srgbClr val="ABAEE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0DC6BA-AED9-4F25-A25F-BF386BF46C64}"/>
              </a:ext>
            </a:extLst>
          </p:cNvPr>
          <p:cNvGrpSpPr/>
          <p:nvPr/>
        </p:nvGrpSpPr>
        <p:grpSpPr>
          <a:xfrm>
            <a:off x="1246910" y="2613110"/>
            <a:ext cx="2222011" cy="2998935"/>
            <a:chOff x="1229071" y="3441239"/>
            <a:chExt cx="2222011" cy="299893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DC66157-8C3A-4C85-84CB-A34EC73BB410}"/>
                </a:ext>
              </a:extLst>
            </p:cNvPr>
            <p:cNvGrpSpPr/>
            <p:nvPr/>
          </p:nvGrpSpPr>
          <p:grpSpPr>
            <a:xfrm>
              <a:off x="1385597" y="3668525"/>
              <a:ext cx="1562445" cy="2160371"/>
              <a:chOff x="2692858" y="3778940"/>
              <a:chExt cx="1562445" cy="2160371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F274FFDD-F342-46DE-A13E-E39AFBDEE4DD}"/>
                  </a:ext>
                </a:extLst>
              </p:cNvPr>
              <p:cNvSpPr txBox="1"/>
              <p:nvPr/>
            </p:nvSpPr>
            <p:spPr>
              <a:xfrm>
                <a:off x="2692858" y="3778940"/>
                <a:ext cx="732893" cy="646331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01</a:t>
                </a:r>
                <a:endParaRPr lang="zh-CN" altLang="en-US" sz="3600" dirty="0">
                  <a:solidFill>
                    <a:srgbClr val="ABAEE7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8D06EDAA-4325-4580-B1B8-5F574130007D}"/>
                  </a:ext>
                </a:extLst>
              </p:cNvPr>
              <p:cNvSpPr txBox="1"/>
              <p:nvPr/>
            </p:nvSpPr>
            <p:spPr>
              <a:xfrm>
                <a:off x="2696888" y="5394546"/>
                <a:ext cx="1002967" cy="5447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000" dirty="0">
                    <a:ln w="8573">
                      <a:solidFill>
                        <a:srgbClr val="DBDCF5">
                          <a:alpha val="45000"/>
                        </a:srgbClr>
                      </a:solidFill>
                    </a:ln>
                    <a:noFill/>
                    <a:ea typeface="思源黑体 CN Regular" panose="020B0500000000000000" pitchFamily="34" charset="-122"/>
                  </a:rPr>
                  <a:t>ONE</a:t>
                </a:r>
                <a:endParaRPr lang="zh-CN" altLang="en-US" sz="3000" dirty="0">
                  <a:ln w="8573">
                    <a:solidFill>
                      <a:srgbClr val="DBDCF5">
                        <a:alpha val="45000"/>
                      </a:srgbClr>
                    </a:solidFill>
                  </a:ln>
                  <a:noFill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3DCC5B4A-7A19-45BA-81B2-0C04AD894247}"/>
                  </a:ext>
                </a:extLst>
              </p:cNvPr>
              <p:cNvSpPr txBox="1"/>
              <p:nvPr/>
            </p:nvSpPr>
            <p:spPr>
              <a:xfrm>
                <a:off x="2786631" y="4492689"/>
                <a:ext cx="1468672" cy="61555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这里输入你的超长目录</a:t>
                </a:r>
              </a:p>
            </p:txBody>
          </p: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F66C319D-9E32-4160-9B34-2D561B3C5D25}"/>
                  </a:ext>
                </a:extLst>
              </p:cNvPr>
              <p:cNvCxnSpPr/>
              <p:nvPr/>
            </p:nvCxnSpPr>
            <p:spPr>
              <a:xfrm>
                <a:off x="2781827" y="5335974"/>
                <a:ext cx="373380" cy="0"/>
              </a:xfrm>
              <a:prstGeom prst="line">
                <a:avLst/>
              </a:prstGeom>
              <a:ln w="34290">
                <a:solidFill>
                  <a:srgbClr val="DBDCF5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3F0B00D-B0B2-4482-99EA-11988A041E6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229071" y="3441239"/>
              <a:ext cx="2222011" cy="2998935"/>
            </a:xfrm>
            <a:prstGeom prst="roundRect">
              <a:avLst>
                <a:gd name="adj" fmla="val 23097"/>
              </a:avLst>
            </a:prstGeom>
            <a:noFill/>
            <a:ln w="14288">
              <a:solidFill>
                <a:srgbClr val="ABAEE7">
                  <a:alpha val="45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20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E91B027-11B0-48E8-B3F9-3EA57854C656}"/>
              </a:ext>
            </a:extLst>
          </p:cNvPr>
          <p:cNvGrpSpPr/>
          <p:nvPr/>
        </p:nvGrpSpPr>
        <p:grpSpPr>
          <a:xfrm>
            <a:off x="3750859" y="2613110"/>
            <a:ext cx="2222011" cy="2998935"/>
            <a:chOff x="3733020" y="3441239"/>
            <a:chExt cx="2222011" cy="2998935"/>
          </a:xfrm>
        </p:grpSpPr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2D1561A4-CC5D-47F8-8516-A2A3E672E302}"/>
                </a:ext>
              </a:extLst>
            </p:cNvPr>
            <p:cNvGrpSpPr/>
            <p:nvPr/>
          </p:nvGrpSpPr>
          <p:grpSpPr>
            <a:xfrm>
              <a:off x="3879922" y="3668525"/>
              <a:ext cx="1562443" cy="2160371"/>
              <a:chOff x="2414643" y="3778940"/>
              <a:chExt cx="1562443" cy="2160371"/>
            </a:xfrm>
          </p:grpSpPr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D242D9C2-EEF6-4C19-BE89-56E4744D572D}"/>
                  </a:ext>
                </a:extLst>
              </p:cNvPr>
              <p:cNvSpPr txBox="1"/>
              <p:nvPr/>
            </p:nvSpPr>
            <p:spPr>
              <a:xfrm>
                <a:off x="2414643" y="3778940"/>
                <a:ext cx="746486" cy="637097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02</a:t>
                </a:r>
                <a:endParaRPr lang="zh-CN" altLang="en-US" sz="3600" dirty="0">
                  <a:solidFill>
                    <a:srgbClr val="ABAEE7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5FD820BB-1B4C-4237-AD0B-4B58762F1293}"/>
                  </a:ext>
                </a:extLst>
              </p:cNvPr>
              <p:cNvSpPr txBox="1"/>
              <p:nvPr/>
            </p:nvSpPr>
            <p:spPr>
              <a:xfrm>
                <a:off x="2418673" y="5394546"/>
                <a:ext cx="1107163" cy="5447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000" dirty="0">
                    <a:ln w="8573">
                      <a:solidFill>
                        <a:srgbClr val="DBDCF5">
                          <a:alpha val="45000"/>
                        </a:srgbClr>
                      </a:solidFill>
                    </a:ln>
                    <a:noFill/>
                    <a:ea typeface="思源黑体 CN Regular" panose="020B0500000000000000" pitchFamily="34" charset="-122"/>
                  </a:rPr>
                  <a:t>TWO</a:t>
                </a:r>
              </a:p>
            </p:txBody>
          </p: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BB418C7F-5506-4D1A-A834-AB330D750E3F}"/>
                  </a:ext>
                </a:extLst>
              </p:cNvPr>
              <p:cNvSpPr txBox="1"/>
              <p:nvPr/>
            </p:nvSpPr>
            <p:spPr>
              <a:xfrm>
                <a:off x="2508414" y="4492689"/>
                <a:ext cx="1468672" cy="61555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这里输入你的超长目录</a:t>
                </a:r>
              </a:p>
            </p:txBody>
          </p: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ADB8813D-1ECC-4A55-8BDD-63167D43E21C}"/>
                  </a:ext>
                </a:extLst>
              </p:cNvPr>
              <p:cNvCxnSpPr/>
              <p:nvPr/>
            </p:nvCxnSpPr>
            <p:spPr>
              <a:xfrm>
                <a:off x="2503609" y="5335974"/>
                <a:ext cx="373380" cy="0"/>
              </a:xfrm>
              <a:prstGeom prst="line">
                <a:avLst/>
              </a:prstGeom>
              <a:ln w="34290">
                <a:solidFill>
                  <a:srgbClr val="DBDCF5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34ED3C43-1C23-43FA-9488-63D8A426518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733020" y="3441239"/>
              <a:ext cx="2222011" cy="2998935"/>
            </a:xfrm>
            <a:prstGeom prst="roundRect">
              <a:avLst>
                <a:gd name="adj" fmla="val 23097"/>
              </a:avLst>
            </a:prstGeom>
            <a:noFill/>
            <a:ln w="14288">
              <a:solidFill>
                <a:srgbClr val="ABAEE7">
                  <a:alpha val="45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20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A1B190-0FEB-4811-8EFC-8AE32864CD2C}"/>
              </a:ext>
            </a:extLst>
          </p:cNvPr>
          <p:cNvGrpSpPr/>
          <p:nvPr/>
        </p:nvGrpSpPr>
        <p:grpSpPr>
          <a:xfrm>
            <a:off x="6254809" y="2613110"/>
            <a:ext cx="2279831" cy="2998935"/>
            <a:chOff x="6236970" y="3441239"/>
            <a:chExt cx="2279831" cy="2998935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FD1C745D-63E2-4022-960B-1FB5A15DD661}"/>
                </a:ext>
              </a:extLst>
            </p:cNvPr>
            <p:cNvGrpSpPr/>
            <p:nvPr/>
          </p:nvGrpSpPr>
          <p:grpSpPr>
            <a:xfrm>
              <a:off x="6383874" y="3668525"/>
              <a:ext cx="2132927" cy="2160371"/>
              <a:chOff x="2136426" y="3778940"/>
              <a:chExt cx="2132927" cy="2160371"/>
            </a:xfrm>
          </p:grpSpPr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76ED44B4-0C99-4FA6-A640-5D4CDCA2D9FC}"/>
                  </a:ext>
                </a:extLst>
              </p:cNvPr>
              <p:cNvSpPr txBox="1"/>
              <p:nvPr/>
            </p:nvSpPr>
            <p:spPr>
              <a:xfrm>
                <a:off x="2136426" y="3778940"/>
                <a:ext cx="764120" cy="637097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03</a:t>
                </a:r>
                <a:endParaRPr lang="zh-CN" altLang="en-US" sz="3600" dirty="0">
                  <a:solidFill>
                    <a:srgbClr val="ABAEE7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8E727A78-AF20-4C49-BDEA-C4BC7A1D189B}"/>
                  </a:ext>
                </a:extLst>
              </p:cNvPr>
              <p:cNvSpPr txBox="1"/>
              <p:nvPr/>
            </p:nvSpPr>
            <p:spPr>
              <a:xfrm>
                <a:off x="2140455" y="5394546"/>
                <a:ext cx="1421351" cy="5447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000" dirty="0">
                    <a:ln w="8573">
                      <a:solidFill>
                        <a:srgbClr val="DBDCF5">
                          <a:alpha val="45000"/>
                        </a:srgbClr>
                      </a:solidFill>
                    </a:ln>
                    <a:noFill/>
                    <a:ea typeface="思源黑体 CN Regular" panose="020B0500000000000000" pitchFamily="34" charset="-122"/>
                  </a:rPr>
                  <a:t>THREE</a:t>
                </a:r>
              </a:p>
            </p:txBody>
          </p:sp>
          <p:sp>
            <p:nvSpPr>
              <p:cNvPr id="195" name="文本框 194">
                <a:extLst>
                  <a:ext uri="{FF2B5EF4-FFF2-40B4-BE49-F238E27FC236}">
                    <a16:creationId xmlns:a16="http://schemas.microsoft.com/office/drawing/2014/main" id="{6BEF8586-3C42-4F2D-B497-44DA5ECE1629}"/>
                  </a:ext>
                </a:extLst>
              </p:cNvPr>
              <p:cNvSpPr txBox="1"/>
              <p:nvPr/>
            </p:nvSpPr>
            <p:spPr>
              <a:xfrm>
                <a:off x="2209123" y="4434834"/>
                <a:ext cx="2060230" cy="61555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这里输入你的</a:t>
                </a:r>
                <a:endParaRPr lang="en-US" altLang="zh-CN" sz="2000" dirty="0">
                  <a:solidFill>
                    <a:schemeClr val="bg1"/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endParaRPr>
              </a:p>
              <a:p>
                <a:r>
                  <a:rPr lang="zh-CN" altLang="en-US" sz="2000" dirty="0">
                    <a:solidFill>
                      <a:schemeClr val="bg1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超长目录</a:t>
                </a:r>
              </a:p>
            </p:txBody>
          </p: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CBBC43CA-F9CD-4F69-8B6F-C5743602C55F}"/>
                  </a:ext>
                </a:extLst>
              </p:cNvPr>
              <p:cNvCxnSpPr/>
              <p:nvPr/>
            </p:nvCxnSpPr>
            <p:spPr>
              <a:xfrm>
                <a:off x="2225393" y="5335974"/>
                <a:ext cx="373380" cy="0"/>
              </a:xfrm>
              <a:prstGeom prst="line">
                <a:avLst/>
              </a:prstGeom>
              <a:ln w="34290">
                <a:solidFill>
                  <a:srgbClr val="DBDCF5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46B47DF8-94D2-42B1-8F02-F32F1504D96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236970" y="3441239"/>
              <a:ext cx="2222011" cy="2998935"/>
            </a:xfrm>
            <a:prstGeom prst="roundRect">
              <a:avLst>
                <a:gd name="adj" fmla="val 23097"/>
              </a:avLst>
            </a:prstGeom>
            <a:noFill/>
            <a:ln w="14288">
              <a:solidFill>
                <a:srgbClr val="ABAEE7">
                  <a:alpha val="45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20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DE37A7D-873E-42F2-BD03-A5660AD83AF8}"/>
              </a:ext>
            </a:extLst>
          </p:cNvPr>
          <p:cNvGrpSpPr/>
          <p:nvPr/>
        </p:nvGrpSpPr>
        <p:grpSpPr>
          <a:xfrm>
            <a:off x="8758758" y="2613110"/>
            <a:ext cx="2222011" cy="2998935"/>
            <a:chOff x="8740919" y="3441239"/>
            <a:chExt cx="2222011" cy="2998935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DEE68730-3642-4EF8-8DC7-94933F2FC4DB}"/>
                </a:ext>
              </a:extLst>
            </p:cNvPr>
            <p:cNvGrpSpPr/>
            <p:nvPr/>
          </p:nvGrpSpPr>
          <p:grpSpPr>
            <a:xfrm>
              <a:off x="8887823" y="3668525"/>
              <a:ext cx="1562444" cy="2160371"/>
              <a:chOff x="1858208" y="3778940"/>
              <a:chExt cx="1562444" cy="2160371"/>
            </a:xfrm>
          </p:grpSpPr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4E71CDC6-856B-4AF8-BB8C-748BF6E5411F}"/>
                  </a:ext>
                </a:extLst>
              </p:cNvPr>
              <p:cNvSpPr txBox="1"/>
              <p:nvPr/>
            </p:nvSpPr>
            <p:spPr>
              <a:xfrm>
                <a:off x="1858208" y="3778940"/>
                <a:ext cx="762516" cy="637097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04</a:t>
                </a:r>
                <a:endParaRPr lang="zh-CN" altLang="en-US" sz="3600" dirty="0">
                  <a:solidFill>
                    <a:srgbClr val="ABAEE7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008A0006-89A7-42A4-879B-A81C219196ED}"/>
                  </a:ext>
                </a:extLst>
              </p:cNvPr>
              <p:cNvSpPr txBox="1"/>
              <p:nvPr/>
            </p:nvSpPr>
            <p:spPr>
              <a:xfrm>
                <a:off x="1862239" y="5394546"/>
                <a:ext cx="1237005" cy="5447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82296" tIns="41148" rIns="82296" bIns="41148" rtlCol="0">
                <a:spAutoFit/>
              </a:bodyPr>
              <a:lstStyle/>
              <a:p>
                <a:r>
                  <a:rPr lang="en-US" altLang="zh-CN" sz="3000" dirty="0">
                    <a:ln w="8573">
                      <a:solidFill>
                        <a:srgbClr val="DBDCF5">
                          <a:alpha val="45000"/>
                        </a:srgbClr>
                      </a:solidFill>
                    </a:ln>
                    <a:noFill/>
                    <a:ea typeface="思源黑体 CN Regular" panose="020B0500000000000000" pitchFamily="34" charset="-122"/>
                  </a:rPr>
                  <a:t>FOUR</a:t>
                </a:r>
              </a:p>
            </p:txBody>
          </p:sp>
          <p:sp>
            <p:nvSpPr>
              <p:cNvPr id="203" name="文本框 202">
                <a:extLst>
                  <a:ext uri="{FF2B5EF4-FFF2-40B4-BE49-F238E27FC236}">
                    <a16:creationId xmlns:a16="http://schemas.microsoft.com/office/drawing/2014/main" id="{001CA93B-2A95-4073-8F4F-3202D9C8BE64}"/>
                  </a:ext>
                </a:extLst>
              </p:cNvPr>
              <p:cNvSpPr txBox="1"/>
              <p:nvPr/>
            </p:nvSpPr>
            <p:spPr>
              <a:xfrm>
                <a:off x="1951980" y="4492689"/>
                <a:ext cx="1468672" cy="61555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这里输入你的超长目录</a:t>
                </a:r>
              </a:p>
            </p:txBody>
          </p: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E9E0B477-4317-47D8-8B5A-5BB7AB69833F}"/>
                  </a:ext>
                </a:extLst>
              </p:cNvPr>
              <p:cNvCxnSpPr/>
              <p:nvPr/>
            </p:nvCxnSpPr>
            <p:spPr>
              <a:xfrm>
                <a:off x="1947176" y="5335974"/>
                <a:ext cx="373380" cy="0"/>
              </a:xfrm>
              <a:prstGeom prst="line">
                <a:avLst/>
              </a:prstGeom>
              <a:ln w="34290">
                <a:solidFill>
                  <a:srgbClr val="DBDCF5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E9E952F6-1997-4442-856F-9A0BCCED338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740919" y="3441239"/>
              <a:ext cx="2222011" cy="2998935"/>
            </a:xfrm>
            <a:prstGeom prst="roundRect">
              <a:avLst>
                <a:gd name="adj" fmla="val 23097"/>
              </a:avLst>
            </a:prstGeom>
            <a:noFill/>
            <a:ln w="14288">
              <a:solidFill>
                <a:srgbClr val="ABAEE7">
                  <a:alpha val="45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20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98F7A1E-F4E5-49FC-95F5-85EB25657BFF}"/>
              </a:ext>
            </a:extLst>
          </p:cNvPr>
          <p:cNvGrpSpPr/>
          <p:nvPr/>
        </p:nvGrpSpPr>
        <p:grpSpPr>
          <a:xfrm>
            <a:off x="-1096078" y="4462052"/>
            <a:ext cx="2442885" cy="2442885"/>
            <a:chOff x="-1307865" y="4316913"/>
            <a:chExt cx="6175784" cy="617578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548AA07-45BB-47E3-B0CB-BE724463D855}"/>
                </a:ext>
              </a:extLst>
            </p:cNvPr>
            <p:cNvSpPr/>
            <p:nvPr/>
          </p:nvSpPr>
          <p:spPr>
            <a:xfrm>
              <a:off x="-486925" y="5137853"/>
              <a:ext cx="4533906" cy="4533906"/>
            </a:xfrm>
            <a:prstGeom prst="ellipse">
              <a:avLst/>
            </a:prstGeom>
            <a:gradFill flip="none" rotWithShape="1">
              <a:gsLst>
                <a:gs pos="60000">
                  <a:srgbClr val="101138">
                    <a:alpha val="66000"/>
                  </a:srgbClr>
                </a:gs>
                <a:gs pos="0">
                  <a:srgbClr val="9092E0">
                    <a:alpha val="22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rgbClr val="9092E0">
                  <a:alpha val="3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C691736-99CE-453D-BE49-6E53A9B07409}"/>
                </a:ext>
              </a:extLst>
            </p:cNvPr>
            <p:cNvSpPr/>
            <p:nvPr/>
          </p:nvSpPr>
          <p:spPr>
            <a:xfrm>
              <a:off x="-1307865" y="4316913"/>
              <a:ext cx="6175784" cy="6175784"/>
            </a:xfrm>
            <a:prstGeom prst="ellipse">
              <a:avLst/>
            </a:prstGeom>
            <a:noFill/>
            <a:ln w="6350">
              <a:solidFill>
                <a:srgbClr val="9092E0">
                  <a:alpha val="3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C1AD85A-119B-4136-B1CF-371068D14858}"/>
              </a:ext>
            </a:extLst>
          </p:cNvPr>
          <p:cNvGrpSpPr/>
          <p:nvPr/>
        </p:nvGrpSpPr>
        <p:grpSpPr>
          <a:xfrm>
            <a:off x="4633728" y="300473"/>
            <a:ext cx="2743708" cy="1490291"/>
            <a:chOff x="3617268" y="942494"/>
            <a:chExt cx="2743708" cy="1490291"/>
          </a:xfrm>
        </p:grpSpPr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B9E55AC6-DAA5-47E4-BDA0-577416439E13}"/>
                </a:ext>
              </a:extLst>
            </p:cNvPr>
            <p:cNvSpPr txBox="1"/>
            <p:nvPr/>
          </p:nvSpPr>
          <p:spPr>
            <a:xfrm>
              <a:off x="3798104" y="1929928"/>
              <a:ext cx="2562872" cy="502857"/>
            </a:xfrm>
            <a:prstGeom prst="rect">
              <a:avLst/>
            </a:prstGeom>
            <a:noFill/>
            <a:effectLst/>
          </p:spPr>
          <p:txBody>
            <a:bodyPr wrap="none" lIns="147474" tIns="73737" rIns="147474" bIns="73737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0" i="0" u="none" strike="noStrike" kern="1200" cap="none" spc="600" normalizeH="0" baseline="0" noProof="0" dirty="0">
                  <a:ln>
                    <a:noFill/>
                  </a:ln>
                  <a:gradFill>
                    <a:gsLst>
                      <a:gs pos="98000">
                        <a:srgbClr val="101138"/>
                      </a:gs>
                      <a:gs pos="0">
                        <a:srgbClr val="3F3C57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rPr>
                <a:t>CONTENT</a:t>
              </a:r>
              <a:r>
                <a:rPr kumimoji="0" lang="en-US" altLang="zh-CN" sz="2300" b="0" i="0" u="none" strike="noStrike" kern="1200" cap="none" spc="600" normalizeH="0" baseline="0" noProof="0" dirty="0">
                  <a:ln>
                    <a:noFill/>
                  </a:ln>
                  <a:gradFill>
                    <a:gsLst>
                      <a:gs pos="98000">
                        <a:srgbClr val="101138"/>
                      </a:gs>
                      <a:gs pos="0">
                        <a:srgbClr val="3F3C57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rPr>
                <a:t>S</a:t>
              </a:r>
              <a:endParaRPr kumimoji="0" lang="en-US" sz="23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98000">
                      <a:srgbClr val="101138"/>
                    </a:gs>
                    <a:gs pos="0">
                      <a:srgbClr val="3F3C57"/>
                    </a:gs>
                  </a:gsLst>
                  <a:lin ang="16200000" scaled="1"/>
                </a:gra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17756478-2747-471D-A8EF-C92B8DACFFDA}"/>
                </a:ext>
              </a:extLst>
            </p:cNvPr>
            <p:cNvSpPr txBox="1"/>
            <p:nvPr/>
          </p:nvSpPr>
          <p:spPr>
            <a:xfrm>
              <a:off x="3617268" y="942494"/>
              <a:ext cx="2580505" cy="1340266"/>
            </a:xfrm>
            <a:prstGeom prst="rect">
              <a:avLst/>
            </a:prstGeom>
            <a:noFill/>
            <a:effectLst/>
          </p:spPr>
          <p:txBody>
            <a:bodyPr wrap="none" lIns="147474" tIns="73737" rIns="147474" bIns="73737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677" dirty="0">
                  <a:gradFill flip="none" rotWithShape="1">
                    <a:gsLst>
                      <a:gs pos="85000">
                        <a:srgbClr val="ABAEE7"/>
                      </a:gs>
                      <a:gs pos="0">
                        <a:prstClr val="white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目录</a:t>
              </a:r>
              <a:endParaRPr kumimoji="0" lang="en-US" sz="9677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85000">
                      <a:srgbClr val="ABAEE7"/>
                    </a:gs>
                    <a:gs pos="0">
                      <a:prstClr val="whit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/>
                <a:uLnTx/>
                <a:uFillTx/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2FF1967-E431-43EC-8504-347245BA9119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81EF6A85-8981-460B-81D7-EDB0EF462F17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0178D2C-F560-46A1-BBA1-500FCA40AAB2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CF33DF3E-AD9A-487E-85B8-56D0784D1689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445655A7-72E8-4D47-BD1E-B14BF00EC565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152" name="图片 151" descr="背景图案&#10;&#10;描述已自动生成">
            <a:extLst>
              <a:ext uri="{FF2B5EF4-FFF2-40B4-BE49-F238E27FC236}">
                <a16:creationId xmlns:a16="http://schemas.microsoft.com/office/drawing/2014/main" id="{8AB5AAC4-801E-AF0C-1127-D5D3218848E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57" name="图片 156">
            <a:extLst>
              <a:ext uri="{FF2B5EF4-FFF2-40B4-BE49-F238E27FC236}">
                <a16:creationId xmlns:a16="http://schemas.microsoft.com/office/drawing/2014/main" id="{4DAC4CD2-B84B-AB4B-A1F3-62B58CC392B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  <p:pic>
        <p:nvPicPr>
          <p:cNvPr id="160" name="图片 159" descr="背景图案&#10;&#10;描述已自动生成">
            <a:extLst>
              <a:ext uri="{FF2B5EF4-FFF2-40B4-BE49-F238E27FC236}">
                <a16:creationId xmlns:a16="http://schemas.microsoft.com/office/drawing/2014/main" id="{122F190B-82BE-D304-B740-B20D179F91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619691" y="5970679"/>
            <a:ext cx="382494" cy="250738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163" name="图片 162" descr="背景图案&#10;&#10;描述已自动生成">
            <a:extLst>
              <a:ext uri="{FF2B5EF4-FFF2-40B4-BE49-F238E27FC236}">
                <a16:creationId xmlns:a16="http://schemas.microsoft.com/office/drawing/2014/main" id="{EADFDEDC-1357-B541-0A31-9A3DBFF5C00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33978" y="5636561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29" name="图片 28" descr="桌子上放着蓝色的卡通蛋糕&#10;&#10;低可信度描述已自动生成">
            <a:extLst>
              <a:ext uri="{FF2B5EF4-FFF2-40B4-BE49-F238E27FC236}">
                <a16:creationId xmlns:a16="http://schemas.microsoft.com/office/drawing/2014/main" id="{050B11B4-2889-4264-96DB-504342D526E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184" y="4927067"/>
            <a:ext cx="4359929" cy="2018988"/>
          </a:xfrm>
          <a:prstGeom prst="rect">
            <a:avLst/>
          </a:prstGeom>
          <a:effectLst>
            <a:outerShdw blurRad="571500" dist="266700" dir="8340000" sx="107000" sy="107000" algn="tr" rotWithShape="0">
              <a:schemeClr val="tx1">
                <a:alpha val="27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142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B27921-CCEF-4E68-9117-95566AB7EB55}"/>
              </a:ext>
            </a:extLst>
          </p:cNvPr>
          <p:cNvGrpSpPr/>
          <p:nvPr/>
        </p:nvGrpSpPr>
        <p:grpSpPr>
          <a:xfrm>
            <a:off x="2490424" y="1673750"/>
            <a:ext cx="8743776" cy="4523850"/>
            <a:chOff x="668351" y="4010530"/>
            <a:chExt cx="10547487" cy="458489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97413DD-D0FF-442C-8C2F-769F63FDF400}"/>
                </a:ext>
              </a:extLst>
            </p:cNvPr>
            <p:cNvSpPr/>
            <p:nvPr/>
          </p:nvSpPr>
          <p:spPr>
            <a:xfrm>
              <a:off x="702306" y="406135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114300">
                <a:srgbClr val="ABAEE7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786B4554-087D-4749-B359-3514DD325186}"/>
                </a:ext>
              </a:extLst>
            </p:cNvPr>
            <p:cNvSpPr/>
            <p:nvPr/>
          </p:nvSpPr>
          <p:spPr>
            <a:xfrm>
              <a:off x="668351" y="401053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63500" dist="50800" dir="18900000">
                <a:srgbClr val="ABAEE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2FF1967-E431-43EC-8504-347245BA9119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81EF6A85-8981-460B-81D7-EDB0EF462F17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0178D2C-F560-46A1-BBA1-500FCA40AAB2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CF33DF3E-AD9A-487E-85B8-56D0784D1689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445655A7-72E8-4D47-BD1E-B14BF00EC565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FDC64A-3112-BEA7-8F3F-2F632FF1ECEB}"/>
              </a:ext>
            </a:extLst>
          </p:cNvPr>
          <p:cNvGrpSpPr/>
          <p:nvPr/>
        </p:nvGrpSpPr>
        <p:grpSpPr>
          <a:xfrm>
            <a:off x="-2271382" y="1986426"/>
            <a:ext cx="5396776" cy="6882960"/>
            <a:chOff x="-1346003" y="1132950"/>
            <a:chExt cx="6034419" cy="76962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6085138-70BD-986C-D39D-49B49257B906}"/>
                </a:ext>
              </a:extLst>
            </p:cNvPr>
            <p:cNvSpPr/>
            <p:nvPr/>
          </p:nvSpPr>
          <p:spPr>
            <a:xfrm>
              <a:off x="-1346003" y="1132950"/>
              <a:ext cx="3098800" cy="7696200"/>
            </a:xfrm>
            <a:custGeom>
              <a:avLst/>
              <a:gdLst>
                <a:gd name="connsiteX0" fmla="*/ 3098800 w 3098800"/>
                <a:gd name="connsiteY0" fmla="*/ 0 h 7696200"/>
                <a:gd name="connsiteX1" fmla="*/ 0 w 3098800"/>
                <a:gd name="connsiteY1" fmla="*/ 1574800 h 7696200"/>
                <a:gd name="connsiteX2" fmla="*/ 0 w 3098800"/>
                <a:gd name="connsiteY2" fmla="*/ 6045200 h 7696200"/>
                <a:gd name="connsiteX3" fmla="*/ 0 w 3098800"/>
                <a:gd name="connsiteY3" fmla="*/ 7696200 h 7696200"/>
                <a:gd name="connsiteX4" fmla="*/ 3022600 w 3098800"/>
                <a:gd name="connsiteY4" fmla="*/ 6273800 h 7696200"/>
                <a:gd name="connsiteX5" fmla="*/ 2946400 w 3098800"/>
                <a:gd name="connsiteY5" fmla="*/ 76200 h 769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8800" h="7696200">
                  <a:moveTo>
                    <a:pt x="3098800" y="0"/>
                  </a:moveTo>
                  <a:lnTo>
                    <a:pt x="0" y="1574800"/>
                  </a:lnTo>
                  <a:lnTo>
                    <a:pt x="0" y="6045200"/>
                  </a:lnTo>
                  <a:lnTo>
                    <a:pt x="0" y="7696200"/>
                  </a:lnTo>
                  <a:lnTo>
                    <a:pt x="3022600" y="6273800"/>
                  </a:lnTo>
                  <a:lnTo>
                    <a:pt x="2946400" y="76200"/>
                  </a:lnTo>
                </a:path>
              </a:pathLst>
            </a:custGeom>
            <a:solidFill>
              <a:srgbClr val="25286D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pic>
          <p:nvPicPr>
            <p:cNvPr id="7" name="Picture 196">
              <a:extLst>
                <a:ext uri="{FF2B5EF4-FFF2-40B4-BE49-F238E27FC236}">
                  <a16:creationId xmlns:a16="http://schemas.microsoft.com/office/drawing/2014/main" id="{11CC23FA-E9CE-6840-0938-F6B504FB5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3061" y="1182015"/>
              <a:ext cx="3375355" cy="5600700"/>
            </a:xfrm>
            <a:prstGeom prst="rect">
              <a:avLst/>
            </a:prstGeom>
          </p:spPr>
        </p:pic>
      </p:grpSp>
      <p:sp>
        <p:nvSpPr>
          <p:cNvPr id="205" name="文本框 204">
            <a:extLst>
              <a:ext uri="{FF2B5EF4-FFF2-40B4-BE49-F238E27FC236}">
                <a16:creationId xmlns:a16="http://schemas.microsoft.com/office/drawing/2014/main" id="{D6BF258A-4541-E9B7-8808-AA654641FFF0}"/>
              </a:ext>
            </a:extLst>
          </p:cNvPr>
          <p:cNvSpPr txBox="1"/>
          <p:nvPr/>
        </p:nvSpPr>
        <p:spPr>
          <a:xfrm>
            <a:off x="3662067" y="2150090"/>
            <a:ext cx="1581657" cy="4096813"/>
          </a:xfrm>
          <a:prstGeom prst="rect">
            <a:avLst/>
          </a:prstGeom>
          <a:noFill/>
          <a:effectLst/>
        </p:spPr>
        <p:txBody>
          <a:bodyPr wrap="square" lIns="120701" tIns="60350" rIns="120701" bIns="6035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700" dirty="0">
                <a:solidFill>
                  <a:srgbClr val="D5D6F3"/>
                </a:solidFill>
                <a:ea typeface="思源黑体 CN Regular" panose="020B0500000000000000" pitchFamily="34" charset="-122"/>
              </a:rPr>
              <a:t>1</a:t>
            </a: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F7F5DDE3-4240-23EF-3C7B-17C564A13571}"/>
              </a:ext>
            </a:extLst>
          </p:cNvPr>
          <p:cNvGrpSpPr/>
          <p:nvPr/>
        </p:nvGrpSpPr>
        <p:grpSpPr>
          <a:xfrm>
            <a:off x="5498997" y="2879094"/>
            <a:ext cx="4837676" cy="2090466"/>
            <a:chOff x="5627352" y="2716353"/>
            <a:chExt cx="4837676" cy="2090466"/>
          </a:xfrm>
        </p:grpSpPr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7A2CCEED-8744-DBDF-090C-DEB4EA339C31}"/>
                </a:ext>
              </a:extLst>
            </p:cNvPr>
            <p:cNvSpPr txBox="1"/>
            <p:nvPr/>
          </p:nvSpPr>
          <p:spPr>
            <a:xfrm>
              <a:off x="5627352" y="2716353"/>
              <a:ext cx="4837676" cy="1706718"/>
            </a:xfrm>
            <a:prstGeom prst="rect">
              <a:avLst/>
            </a:prstGeom>
            <a:noFill/>
            <a:effectLst/>
          </p:spPr>
          <p:txBody>
            <a:bodyPr wrap="none" lIns="80870" tIns="40434" rIns="80870" bIns="40434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zh-CN" altLang="en-US" sz="6600" dirty="0">
                  <a:gradFill flip="none" rotWithShape="1">
                    <a:gsLst>
                      <a:gs pos="85000">
                        <a:srgbClr val="ABAEE7"/>
                      </a:gs>
                      <a:gs pos="0">
                        <a:prstClr val="white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在这里输入你</a:t>
              </a:r>
              <a:endParaRPr lang="en-US" altLang="zh-CN" sz="6600" dirty="0">
                <a:gradFill flip="none" rotWithShape="1">
                  <a:gsLst>
                    <a:gs pos="85000">
                      <a:srgbClr val="ABAEE7"/>
                    </a:gs>
                    <a:gs pos="0">
                      <a:prstClr val="whit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  <a:p>
              <a:pPr>
                <a:lnSpc>
                  <a:spcPct val="80000"/>
                </a:lnSpc>
                <a:defRPr/>
              </a:pPr>
              <a:r>
                <a:rPr lang="zh-CN" altLang="en-US" sz="6600" dirty="0">
                  <a:gradFill flip="none" rotWithShape="1">
                    <a:gsLst>
                      <a:gs pos="85000">
                        <a:srgbClr val="ABAEE7"/>
                      </a:gs>
                      <a:gs pos="0">
                        <a:prstClr val="white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想要的内容</a:t>
              </a: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2E000325-288E-25DD-99ED-4DB91B814B50}"/>
                </a:ext>
              </a:extLst>
            </p:cNvPr>
            <p:cNvSpPr txBox="1"/>
            <p:nvPr/>
          </p:nvSpPr>
          <p:spPr>
            <a:xfrm>
              <a:off x="5700400" y="4467958"/>
              <a:ext cx="4429294" cy="338861"/>
            </a:xfrm>
            <a:prstGeom prst="rect">
              <a:avLst/>
            </a:prstGeom>
            <a:noFill/>
            <a:effectLst/>
          </p:spPr>
          <p:txBody>
            <a:bodyPr wrap="square" lIns="61265" tIns="30632" rIns="61265" bIns="30632" rtlCol="0">
              <a:spAutoFit/>
            </a:bodyPr>
            <a:lstStyle/>
            <a:p>
              <a:r>
                <a:rPr lang="en-US" sz="1800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800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125" name="图片 124" descr="背景图案&#10;&#10;描述已自动生成">
            <a:extLst>
              <a:ext uri="{FF2B5EF4-FFF2-40B4-BE49-F238E27FC236}">
                <a16:creationId xmlns:a16="http://schemas.microsoft.com/office/drawing/2014/main" id="{BD105675-44D0-5529-95AE-D8E070F75C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119984" y="5618697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28" name="图片 127" descr="背景图案&#10;&#10;描述已自动生成">
            <a:extLst>
              <a:ext uri="{FF2B5EF4-FFF2-40B4-BE49-F238E27FC236}">
                <a16:creationId xmlns:a16="http://schemas.microsoft.com/office/drawing/2014/main" id="{7046FF34-2701-5A15-B771-0A5EDABDDD6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619691" y="5767479"/>
            <a:ext cx="382494" cy="250738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129" name="图片 128" descr="背景图案&#10;&#10;描述已自动生成">
            <a:extLst>
              <a:ext uri="{FF2B5EF4-FFF2-40B4-BE49-F238E27FC236}">
                <a16:creationId xmlns:a16="http://schemas.microsoft.com/office/drawing/2014/main" id="{177031B8-7E2E-6F0B-288C-51D5980F95A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33978" y="5433361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4054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21">
            <a:alphaModFix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7172063" cy="781185"/>
            <a:chOff x="1122406" y="512262"/>
            <a:chExt cx="7172063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7172063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TIP1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206" name="图形 20">
            <a:extLst>
              <a:ext uri="{FF2B5EF4-FFF2-40B4-BE49-F238E27FC236}">
                <a16:creationId xmlns:a16="http://schemas.microsoft.com/office/drawing/2014/main" id="{686A950F-3C3B-4546-941C-446D51C8F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5491376" y="1753524"/>
            <a:ext cx="6067218" cy="4636358"/>
          </a:xfrm>
          <a:custGeom>
            <a:avLst/>
            <a:gdLst>
              <a:gd name="connsiteX0" fmla="*/ 5162455 w 5162454"/>
              <a:gd name="connsiteY0" fmla="*/ 3944970 h 3944969"/>
              <a:gd name="connsiteX1" fmla="*/ 1260729 w 5162454"/>
              <a:gd name="connsiteY1" fmla="*/ 3944970 h 3944969"/>
              <a:gd name="connsiteX2" fmla="*/ 0 w 5162454"/>
              <a:gd name="connsiteY2" fmla="*/ 2684050 h 3944969"/>
              <a:gd name="connsiteX3" fmla="*/ 0 w 5162454"/>
              <a:gd name="connsiteY3" fmla="*/ 0 h 3944969"/>
              <a:gd name="connsiteX4" fmla="*/ 3020092 w 5162454"/>
              <a:gd name="connsiteY4" fmla="*/ 0 h 3944969"/>
              <a:gd name="connsiteX5" fmla="*/ 4229862 w 5162454"/>
              <a:gd name="connsiteY5" fmla="*/ 905732 h 3944969"/>
              <a:gd name="connsiteX6" fmla="*/ 5162455 w 5162454"/>
              <a:gd name="connsiteY6" fmla="*/ 3944970 h 3944969"/>
              <a:gd name="connsiteX7" fmla="*/ 5162455 w 5162454"/>
              <a:gd name="connsiteY7" fmla="*/ 3944970 h 3944969"/>
              <a:gd name="connsiteX8" fmla="*/ 5162455 w 5162454"/>
              <a:gd name="connsiteY8" fmla="*/ 3944970 h 394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2454" h="3944969">
                <a:moveTo>
                  <a:pt x="5162455" y="3944970"/>
                </a:moveTo>
                <a:lnTo>
                  <a:pt x="1260729" y="3944970"/>
                </a:lnTo>
                <a:cubicBezTo>
                  <a:pt x="564642" y="3944970"/>
                  <a:pt x="0" y="3380613"/>
                  <a:pt x="0" y="2684050"/>
                </a:cubicBezTo>
                <a:lnTo>
                  <a:pt x="0" y="0"/>
                </a:lnTo>
                <a:lnTo>
                  <a:pt x="3020092" y="0"/>
                </a:lnTo>
                <a:cubicBezTo>
                  <a:pt x="3579781" y="0"/>
                  <a:pt x="4072223" y="368808"/>
                  <a:pt x="4229862" y="905732"/>
                </a:cubicBezTo>
                <a:lnTo>
                  <a:pt x="5162455" y="3944970"/>
                </a:lnTo>
                <a:lnTo>
                  <a:pt x="5162455" y="3944970"/>
                </a:lnTo>
                <a:lnTo>
                  <a:pt x="5162455" y="3944970"/>
                </a:lnTo>
                <a:close/>
              </a:path>
            </a:pathLst>
          </a:custGeom>
          <a:gradFill>
            <a:gsLst>
              <a:gs pos="0">
                <a:srgbClr val="090422"/>
              </a:gs>
              <a:gs pos="69000">
                <a:srgbClr val="12143D"/>
              </a:gs>
            </a:gsLst>
            <a:lin ang="16200000" scaled="1"/>
          </a:gradFill>
          <a:ln w="0">
            <a:noFill/>
          </a:ln>
          <a:effectLst>
            <a:innerShdw blurRad="114300">
              <a:srgbClr val="ABAEE7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思源黑体 CN Regular" panose="020B0500000000000000" pitchFamily="34" charset="-122"/>
            </a:endParaRPr>
          </a:p>
        </p:txBody>
      </p:sp>
      <p:sp>
        <p:nvSpPr>
          <p:cNvPr id="190" name="图形 20">
            <a:extLst>
              <a:ext uri="{FF2B5EF4-FFF2-40B4-BE49-F238E27FC236}">
                <a16:creationId xmlns:a16="http://schemas.microsoft.com/office/drawing/2014/main" id="{762BF0B0-7017-419D-A99D-0725039FE5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5001" y="1785707"/>
            <a:ext cx="6067220" cy="4636360"/>
          </a:xfrm>
          <a:custGeom>
            <a:avLst/>
            <a:gdLst>
              <a:gd name="connsiteX0" fmla="*/ 5162455 w 5162454"/>
              <a:gd name="connsiteY0" fmla="*/ 3944970 h 3944969"/>
              <a:gd name="connsiteX1" fmla="*/ 1260729 w 5162454"/>
              <a:gd name="connsiteY1" fmla="*/ 3944970 h 3944969"/>
              <a:gd name="connsiteX2" fmla="*/ 0 w 5162454"/>
              <a:gd name="connsiteY2" fmla="*/ 2684050 h 3944969"/>
              <a:gd name="connsiteX3" fmla="*/ 0 w 5162454"/>
              <a:gd name="connsiteY3" fmla="*/ 0 h 3944969"/>
              <a:gd name="connsiteX4" fmla="*/ 3020092 w 5162454"/>
              <a:gd name="connsiteY4" fmla="*/ 0 h 3944969"/>
              <a:gd name="connsiteX5" fmla="*/ 4229862 w 5162454"/>
              <a:gd name="connsiteY5" fmla="*/ 905732 h 3944969"/>
              <a:gd name="connsiteX6" fmla="*/ 5162455 w 5162454"/>
              <a:gd name="connsiteY6" fmla="*/ 3944970 h 3944969"/>
              <a:gd name="connsiteX7" fmla="*/ 5162455 w 5162454"/>
              <a:gd name="connsiteY7" fmla="*/ 3944970 h 3944969"/>
              <a:gd name="connsiteX8" fmla="*/ 5162455 w 5162454"/>
              <a:gd name="connsiteY8" fmla="*/ 3944970 h 394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2454" h="3944969">
                <a:moveTo>
                  <a:pt x="5162455" y="3944970"/>
                </a:moveTo>
                <a:lnTo>
                  <a:pt x="1260729" y="3944970"/>
                </a:lnTo>
                <a:cubicBezTo>
                  <a:pt x="564642" y="3944970"/>
                  <a:pt x="0" y="3380613"/>
                  <a:pt x="0" y="2684050"/>
                </a:cubicBezTo>
                <a:lnTo>
                  <a:pt x="0" y="0"/>
                </a:lnTo>
                <a:lnTo>
                  <a:pt x="3020092" y="0"/>
                </a:lnTo>
                <a:cubicBezTo>
                  <a:pt x="3579781" y="0"/>
                  <a:pt x="4072223" y="368808"/>
                  <a:pt x="4229862" y="905732"/>
                </a:cubicBezTo>
                <a:lnTo>
                  <a:pt x="5162455" y="3944970"/>
                </a:lnTo>
                <a:lnTo>
                  <a:pt x="5162455" y="3944970"/>
                </a:lnTo>
                <a:lnTo>
                  <a:pt x="5162455" y="3944970"/>
                </a:lnTo>
                <a:close/>
              </a:path>
            </a:pathLst>
          </a:custGeom>
          <a:solidFill>
            <a:srgbClr val="2B2D91"/>
          </a:solidFill>
          <a:ln w="0">
            <a:noFill/>
          </a:ln>
          <a:effectLst>
            <a:innerShdw blurRad="177800">
              <a:srgbClr val="FFFFF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98EC9846-35F6-4A0C-BA6E-6BA879355CF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97215" y="3483000"/>
            <a:ext cx="3440645" cy="1143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没错，睡眠和体力消耗存在着双向关系</a:t>
            </a:r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;</a:t>
            </a: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随着活动量的增加，深度睡眠量也增加。</a:t>
            </a:r>
          </a:p>
        </p:txBody>
      </p:sp>
      <p:sp>
        <p:nvSpPr>
          <p:cNvPr id="301" name="矩形 300">
            <a:extLst>
              <a:ext uri="{FF2B5EF4-FFF2-40B4-BE49-F238E27FC236}">
                <a16:creationId xmlns:a16="http://schemas.microsoft.com/office/drawing/2014/main" id="{D1BF2DAE-29BB-49B9-B182-7A930D68E33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08494" y="2425980"/>
            <a:ext cx="3305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运动员，果真拥有好睡眠</a:t>
            </a:r>
          </a:p>
        </p:txBody>
      </p:sp>
      <p:sp>
        <p:nvSpPr>
          <p:cNvPr id="306" name="矩形 305">
            <a:extLst>
              <a:ext uri="{FF2B5EF4-FFF2-40B4-BE49-F238E27FC236}">
                <a16:creationId xmlns:a16="http://schemas.microsoft.com/office/drawing/2014/main" id="{BC1F7A90-7C61-4050-AAD5-DAF27E8DC32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38110" y="2822579"/>
            <a:ext cx="3044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n w="8573">
                  <a:solidFill>
                    <a:schemeClr val="bg1">
                      <a:alpha val="45000"/>
                    </a:schemeClr>
                  </a:solidFill>
                </a:ln>
                <a:noFill/>
                <a:ea typeface="思源黑体 CN Regular" panose="020B0500000000000000" pitchFamily="34" charset="-122"/>
              </a:rPr>
              <a:t>Athletes, really have good sleep</a:t>
            </a:r>
            <a:endParaRPr lang="zh-CN" altLang="en-US" sz="1400" dirty="0">
              <a:ln w="8573">
                <a:solidFill>
                  <a:schemeClr val="bg1">
                    <a:alpha val="45000"/>
                  </a:schemeClr>
                </a:solidFill>
              </a:ln>
              <a:noFill/>
              <a:ea typeface="思源黑体 CN Regular" panose="020B05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5A17030-2AA4-4BC7-B358-EE43BB440FD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229362" y="3321552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A657E1-F855-4998-97B9-29AEA483A9DE}"/>
              </a:ext>
            </a:extLst>
          </p:cNvPr>
          <p:cNvGrpSpPr/>
          <p:nvPr/>
        </p:nvGrpSpPr>
        <p:grpSpPr>
          <a:xfrm>
            <a:off x="1097215" y="4948297"/>
            <a:ext cx="931406" cy="369332"/>
            <a:chOff x="6911451" y="7519560"/>
            <a:chExt cx="931406" cy="36933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A36E648-2C6A-41AF-8FA7-C61A7A5E2B1C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6911451" y="7519560"/>
              <a:ext cx="819455" cy="369332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srgbClr val="B9ABE7"/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活动量</a:t>
              </a:r>
              <a:endParaRPr lang="en-US" dirty="0">
                <a:solidFill>
                  <a:srgbClr val="B9ABE7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12" name="箭头: 上 27">
              <a:extLst>
                <a:ext uri="{FF2B5EF4-FFF2-40B4-BE49-F238E27FC236}">
                  <a16:creationId xmlns:a16="http://schemas.microsoft.com/office/drawing/2014/main" id="{7D49C9DD-AA42-4C75-A988-357D72E4228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674700" y="7562282"/>
              <a:ext cx="168157" cy="249948"/>
            </a:xfrm>
            <a:custGeom>
              <a:avLst/>
              <a:gdLst>
                <a:gd name="connsiteX0" fmla="*/ 21231 w 2768588"/>
                <a:gd name="connsiteY0" fmla="*/ 1333235 h 4115209"/>
                <a:gd name="connsiteX1" fmla="*/ 1333388 w 2768588"/>
                <a:gd name="connsiteY1" fmla="*/ 21078 h 4115209"/>
                <a:gd name="connsiteX2" fmla="*/ 1435212 w 2768588"/>
                <a:gd name="connsiteY2" fmla="*/ 21078 h 4115209"/>
                <a:gd name="connsiteX3" fmla="*/ 2747359 w 2768588"/>
                <a:gd name="connsiteY3" fmla="*/ 1333236 h 4115209"/>
                <a:gd name="connsiteX4" fmla="*/ 2696446 w 2768588"/>
                <a:gd name="connsiteY4" fmla="*/ 1456147 h 4115209"/>
                <a:gd name="connsiteX5" fmla="*/ 2199279 w 2768588"/>
                <a:gd name="connsiteY5" fmla="*/ 1456147 h 4115209"/>
                <a:gd name="connsiteX6" fmla="*/ 2127279 w 2768588"/>
                <a:gd name="connsiteY6" fmla="*/ 1528147 h 4115209"/>
                <a:gd name="connsiteX7" fmla="*/ 2127279 w 2768588"/>
                <a:gd name="connsiteY7" fmla="*/ 4043209 h 4115209"/>
                <a:gd name="connsiteX8" fmla="*/ 2055279 w 2768588"/>
                <a:gd name="connsiteY8" fmla="*/ 4115209 h 4115209"/>
                <a:gd name="connsiteX9" fmla="*/ 713309 w 2768588"/>
                <a:gd name="connsiteY9" fmla="*/ 4115209 h 4115209"/>
                <a:gd name="connsiteX10" fmla="*/ 641309 w 2768588"/>
                <a:gd name="connsiteY10" fmla="*/ 4043209 h 4115209"/>
                <a:gd name="connsiteX11" fmla="*/ 641309 w 2768588"/>
                <a:gd name="connsiteY11" fmla="*/ 1528147 h 4115209"/>
                <a:gd name="connsiteX12" fmla="*/ 569309 w 2768588"/>
                <a:gd name="connsiteY12" fmla="*/ 1456147 h 4115209"/>
                <a:gd name="connsiteX13" fmla="*/ 72142 w 2768588"/>
                <a:gd name="connsiteY13" fmla="*/ 1456147 h 4115209"/>
                <a:gd name="connsiteX14" fmla="*/ 21231 w 2768588"/>
                <a:gd name="connsiteY14" fmla="*/ 1333235 h 411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8588" h="4115209">
                  <a:moveTo>
                    <a:pt x="21231" y="1333235"/>
                  </a:moveTo>
                  <a:lnTo>
                    <a:pt x="1333388" y="21078"/>
                  </a:lnTo>
                  <a:cubicBezTo>
                    <a:pt x="1361491" y="-7025"/>
                    <a:pt x="1407109" y="-7025"/>
                    <a:pt x="1435212" y="21078"/>
                  </a:cubicBezTo>
                  <a:lnTo>
                    <a:pt x="2747359" y="1333236"/>
                  </a:lnTo>
                  <a:cubicBezTo>
                    <a:pt x="2792713" y="1378590"/>
                    <a:pt x="2760587" y="1456147"/>
                    <a:pt x="2696446" y="1456147"/>
                  </a:cubicBezTo>
                  <a:lnTo>
                    <a:pt x="2199279" y="1456147"/>
                  </a:lnTo>
                  <a:cubicBezTo>
                    <a:pt x="2159535" y="1456147"/>
                    <a:pt x="2127279" y="1488403"/>
                    <a:pt x="2127279" y="1528147"/>
                  </a:cubicBezTo>
                  <a:lnTo>
                    <a:pt x="2127279" y="4043209"/>
                  </a:lnTo>
                  <a:cubicBezTo>
                    <a:pt x="2127279" y="4082953"/>
                    <a:pt x="2095023" y="4115209"/>
                    <a:pt x="2055279" y="4115209"/>
                  </a:cubicBezTo>
                  <a:lnTo>
                    <a:pt x="713309" y="4115209"/>
                  </a:lnTo>
                  <a:cubicBezTo>
                    <a:pt x="673565" y="4115209"/>
                    <a:pt x="641309" y="4082953"/>
                    <a:pt x="641309" y="4043209"/>
                  </a:cubicBezTo>
                  <a:lnTo>
                    <a:pt x="641309" y="1528147"/>
                  </a:lnTo>
                  <a:cubicBezTo>
                    <a:pt x="641309" y="1488403"/>
                    <a:pt x="609053" y="1456147"/>
                    <a:pt x="569309" y="1456147"/>
                  </a:cubicBezTo>
                  <a:lnTo>
                    <a:pt x="72142" y="1456147"/>
                  </a:lnTo>
                  <a:cubicBezTo>
                    <a:pt x="8001" y="1456147"/>
                    <a:pt x="-24124" y="1378590"/>
                    <a:pt x="21231" y="1333235"/>
                  </a:cubicBezTo>
                </a:path>
              </a:pathLst>
            </a:custGeom>
            <a:solidFill>
              <a:srgbClr val="B9ABE7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9E9C9A-172E-4E7A-B485-E10AA8494D4C}"/>
              </a:ext>
            </a:extLst>
          </p:cNvPr>
          <p:cNvGrpSpPr/>
          <p:nvPr/>
        </p:nvGrpSpPr>
        <p:grpSpPr>
          <a:xfrm>
            <a:off x="2602351" y="4948297"/>
            <a:ext cx="1386870" cy="369332"/>
            <a:chOff x="8650267" y="7519560"/>
            <a:chExt cx="1386870" cy="369332"/>
          </a:xfrm>
        </p:grpSpPr>
        <p:sp>
          <p:nvSpPr>
            <p:cNvPr id="309" name="文本框 308">
              <a:extLst>
                <a:ext uri="{FF2B5EF4-FFF2-40B4-BE49-F238E27FC236}">
                  <a16:creationId xmlns:a16="http://schemas.microsoft.com/office/drawing/2014/main" id="{9E6C53F5-8B0D-45B8-B49C-5F6963A8316B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8650267" y="7519560"/>
              <a:ext cx="1242648" cy="369332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srgbClr val="B9ABE7"/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深度睡眠量</a:t>
              </a:r>
              <a:endParaRPr lang="en-US" dirty="0">
                <a:solidFill>
                  <a:srgbClr val="B9ABE7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188" name="箭头: 上 27">
              <a:extLst>
                <a:ext uri="{FF2B5EF4-FFF2-40B4-BE49-F238E27FC236}">
                  <a16:creationId xmlns:a16="http://schemas.microsoft.com/office/drawing/2014/main" id="{6CDE38AA-0773-4C5B-B452-52ADDB33D4D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9868980" y="7562282"/>
              <a:ext cx="168157" cy="249948"/>
            </a:xfrm>
            <a:custGeom>
              <a:avLst/>
              <a:gdLst>
                <a:gd name="connsiteX0" fmla="*/ 21231 w 2768588"/>
                <a:gd name="connsiteY0" fmla="*/ 1333235 h 4115209"/>
                <a:gd name="connsiteX1" fmla="*/ 1333388 w 2768588"/>
                <a:gd name="connsiteY1" fmla="*/ 21078 h 4115209"/>
                <a:gd name="connsiteX2" fmla="*/ 1435212 w 2768588"/>
                <a:gd name="connsiteY2" fmla="*/ 21078 h 4115209"/>
                <a:gd name="connsiteX3" fmla="*/ 2747359 w 2768588"/>
                <a:gd name="connsiteY3" fmla="*/ 1333236 h 4115209"/>
                <a:gd name="connsiteX4" fmla="*/ 2696446 w 2768588"/>
                <a:gd name="connsiteY4" fmla="*/ 1456147 h 4115209"/>
                <a:gd name="connsiteX5" fmla="*/ 2199279 w 2768588"/>
                <a:gd name="connsiteY5" fmla="*/ 1456147 h 4115209"/>
                <a:gd name="connsiteX6" fmla="*/ 2127279 w 2768588"/>
                <a:gd name="connsiteY6" fmla="*/ 1528147 h 4115209"/>
                <a:gd name="connsiteX7" fmla="*/ 2127279 w 2768588"/>
                <a:gd name="connsiteY7" fmla="*/ 4043209 h 4115209"/>
                <a:gd name="connsiteX8" fmla="*/ 2055279 w 2768588"/>
                <a:gd name="connsiteY8" fmla="*/ 4115209 h 4115209"/>
                <a:gd name="connsiteX9" fmla="*/ 713309 w 2768588"/>
                <a:gd name="connsiteY9" fmla="*/ 4115209 h 4115209"/>
                <a:gd name="connsiteX10" fmla="*/ 641309 w 2768588"/>
                <a:gd name="connsiteY10" fmla="*/ 4043209 h 4115209"/>
                <a:gd name="connsiteX11" fmla="*/ 641309 w 2768588"/>
                <a:gd name="connsiteY11" fmla="*/ 1528147 h 4115209"/>
                <a:gd name="connsiteX12" fmla="*/ 569309 w 2768588"/>
                <a:gd name="connsiteY12" fmla="*/ 1456147 h 4115209"/>
                <a:gd name="connsiteX13" fmla="*/ 72142 w 2768588"/>
                <a:gd name="connsiteY13" fmla="*/ 1456147 h 4115209"/>
                <a:gd name="connsiteX14" fmla="*/ 21231 w 2768588"/>
                <a:gd name="connsiteY14" fmla="*/ 1333235 h 411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8588" h="4115209">
                  <a:moveTo>
                    <a:pt x="21231" y="1333235"/>
                  </a:moveTo>
                  <a:lnTo>
                    <a:pt x="1333388" y="21078"/>
                  </a:lnTo>
                  <a:cubicBezTo>
                    <a:pt x="1361491" y="-7025"/>
                    <a:pt x="1407109" y="-7025"/>
                    <a:pt x="1435212" y="21078"/>
                  </a:cubicBezTo>
                  <a:lnTo>
                    <a:pt x="2747359" y="1333236"/>
                  </a:lnTo>
                  <a:cubicBezTo>
                    <a:pt x="2792713" y="1378590"/>
                    <a:pt x="2760587" y="1456147"/>
                    <a:pt x="2696446" y="1456147"/>
                  </a:cubicBezTo>
                  <a:lnTo>
                    <a:pt x="2199279" y="1456147"/>
                  </a:lnTo>
                  <a:cubicBezTo>
                    <a:pt x="2159535" y="1456147"/>
                    <a:pt x="2127279" y="1488403"/>
                    <a:pt x="2127279" y="1528147"/>
                  </a:cubicBezTo>
                  <a:lnTo>
                    <a:pt x="2127279" y="4043209"/>
                  </a:lnTo>
                  <a:cubicBezTo>
                    <a:pt x="2127279" y="4082953"/>
                    <a:pt x="2095023" y="4115209"/>
                    <a:pt x="2055279" y="4115209"/>
                  </a:cubicBezTo>
                  <a:lnTo>
                    <a:pt x="713309" y="4115209"/>
                  </a:lnTo>
                  <a:cubicBezTo>
                    <a:pt x="673565" y="4115209"/>
                    <a:pt x="641309" y="4082953"/>
                    <a:pt x="641309" y="4043209"/>
                  </a:cubicBezTo>
                  <a:lnTo>
                    <a:pt x="641309" y="1528147"/>
                  </a:lnTo>
                  <a:cubicBezTo>
                    <a:pt x="641309" y="1488403"/>
                    <a:pt x="609053" y="1456147"/>
                    <a:pt x="569309" y="1456147"/>
                  </a:cubicBezTo>
                  <a:lnTo>
                    <a:pt x="72142" y="1456147"/>
                  </a:lnTo>
                  <a:cubicBezTo>
                    <a:pt x="8001" y="1456147"/>
                    <a:pt x="-24124" y="1378590"/>
                    <a:pt x="21231" y="1333235"/>
                  </a:cubicBezTo>
                </a:path>
              </a:pathLst>
            </a:custGeom>
            <a:solidFill>
              <a:srgbClr val="B9ABE7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F614F4A-868D-4A70-9ABE-25C66AA33252}"/>
              </a:ext>
            </a:extLst>
          </p:cNvPr>
          <p:cNvGrpSpPr/>
          <p:nvPr/>
        </p:nvGrpSpPr>
        <p:grpSpPr>
          <a:xfrm>
            <a:off x="4369136" y="3913195"/>
            <a:ext cx="2262019" cy="2382109"/>
            <a:chOff x="4349681" y="3815920"/>
            <a:chExt cx="2262019" cy="238210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FA20659-9416-4470-A41C-EE7A1C704763}"/>
                </a:ext>
              </a:extLst>
            </p:cNvPr>
            <p:cNvSpPr/>
            <p:nvPr/>
          </p:nvSpPr>
          <p:spPr>
            <a:xfrm>
              <a:off x="4803769" y="5602855"/>
              <a:ext cx="1358900" cy="595174"/>
            </a:xfrm>
            <a:prstGeom prst="ellipse">
              <a:avLst/>
            </a:prstGeom>
            <a:solidFill>
              <a:srgbClr val="1C1961">
                <a:alpha val="39000"/>
              </a:srgbClr>
            </a:solidFill>
            <a:ln w="0"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pic>
          <p:nvPicPr>
            <p:cNvPr id="50" name="图片 49" descr="男人和女人在跳舞&#10;&#10;低可信度描述已自动生成">
              <a:extLst>
                <a:ext uri="{FF2B5EF4-FFF2-40B4-BE49-F238E27FC236}">
                  <a16:creationId xmlns:a16="http://schemas.microsoft.com/office/drawing/2014/main" id="{E96FB1DF-F01A-4A34-B7EF-47FDD9824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9681" y="3815920"/>
              <a:ext cx="2262019" cy="2262019"/>
            </a:xfrm>
            <a:prstGeom prst="rect">
              <a:avLst/>
            </a:prstGeom>
          </p:spPr>
        </p:pic>
      </p:grpSp>
      <p:pic>
        <p:nvPicPr>
          <p:cNvPr id="233" name="图片 232" descr="背景图案&#10;&#10;描述已自动生成">
            <a:extLst>
              <a:ext uri="{FF2B5EF4-FFF2-40B4-BE49-F238E27FC236}">
                <a16:creationId xmlns:a16="http://schemas.microsoft.com/office/drawing/2014/main" id="{53D9B2CB-E062-463F-A51F-6FE804FC95FA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4386" y="5353703"/>
            <a:ext cx="732008" cy="420251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B98F7A1E-F4E5-49FC-95F5-85EB25657BFF}"/>
              </a:ext>
            </a:extLst>
          </p:cNvPr>
          <p:cNvGrpSpPr/>
          <p:nvPr/>
        </p:nvGrpSpPr>
        <p:grpSpPr>
          <a:xfrm>
            <a:off x="-804692" y="5401523"/>
            <a:ext cx="2442885" cy="2442885"/>
            <a:chOff x="-1307865" y="4316913"/>
            <a:chExt cx="6175784" cy="617578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548AA07-45BB-47E3-B0CB-BE724463D855}"/>
                </a:ext>
              </a:extLst>
            </p:cNvPr>
            <p:cNvSpPr/>
            <p:nvPr/>
          </p:nvSpPr>
          <p:spPr>
            <a:xfrm>
              <a:off x="-486925" y="5137853"/>
              <a:ext cx="4533906" cy="4533906"/>
            </a:xfrm>
            <a:prstGeom prst="ellipse">
              <a:avLst/>
            </a:prstGeom>
            <a:gradFill flip="none" rotWithShape="1">
              <a:gsLst>
                <a:gs pos="60000">
                  <a:srgbClr val="101138">
                    <a:alpha val="66000"/>
                  </a:srgbClr>
                </a:gs>
                <a:gs pos="0">
                  <a:srgbClr val="9092E0">
                    <a:alpha val="22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rgbClr val="9092E0">
                  <a:alpha val="3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C691736-99CE-453D-BE49-6E53A9B07409}"/>
                </a:ext>
              </a:extLst>
            </p:cNvPr>
            <p:cNvSpPr/>
            <p:nvPr/>
          </p:nvSpPr>
          <p:spPr>
            <a:xfrm>
              <a:off x="-1307865" y="4316913"/>
              <a:ext cx="6175784" cy="6175784"/>
            </a:xfrm>
            <a:prstGeom prst="ellipse">
              <a:avLst/>
            </a:prstGeom>
            <a:noFill/>
            <a:ln w="6350">
              <a:solidFill>
                <a:srgbClr val="9092E0">
                  <a:alpha val="3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sp>
        <p:nvSpPr>
          <p:cNvPr id="9" name="图形 70">
            <a:extLst>
              <a:ext uri="{FF2B5EF4-FFF2-40B4-BE49-F238E27FC236}">
                <a16:creationId xmlns:a16="http://schemas.microsoft.com/office/drawing/2014/main" id="{C3B0E84F-2AD2-4F6E-B71F-C25D7FDB08E2}"/>
              </a:ext>
            </a:extLst>
          </p:cNvPr>
          <p:cNvSpPr/>
          <p:nvPr/>
        </p:nvSpPr>
        <p:spPr>
          <a:xfrm>
            <a:off x="2201143" y="5071787"/>
            <a:ext cx="348484" cy="161588"/>
          </a:xfrm>
          <a:custGeom>
            <a:avLst/>
            <a:gdLst/>
            <a:ahLst/>
            <a:cxnLst/>
            <a:rect l="0" t="0" r="0" b="0"/>
            <a:pathLst>
              <a:path w="1097383" h="508845">
                <a:moveTo>
                  <a:pt x="705017" y="208521"/>
                </a:moveTo>
                <a:lnTo>
                  <a:pt x="72000" y="208521"/>
                </a:lnTo>
                <a:cubicBezTo>
                  <a:pt x="32256" y="208521"/>
                  <a:pt x="0" y="240777"/>
                  <a:pt x="0" y="280521"/>
                </a:cubicBezTo>
                <a:lnTo>
                  <a:pt x="0" y="222344"/>
                </a:lnTo>
                <a:cubicBezTo>
                  <a:pt x="0" y="262088"/>
                  <a:pt x="32256" y="294344"/>
                  <a:pt x="72000" y="294344"/>
                </a:cubicBezTo>
                <a:lnTo>
                  <a:pt x="705017" y="294344"/>
                </a:lnTo>
                <a:cubicBezTo>
                  <a:pt x="705017" y="294344"/>
                  <a:pt x="613067" y="386294"/>
                  <a:pt x="619195" y="508844"/>
                </a:cubicBezTo>
                <a:cubicBezTo>
                  <a:pt x="619195" y="508844"/>
                  <a:pt x="882863" y="275887"/>
                  <a:pt x="1097382" y="251358"/>
                </a:cubicBezTo>
                <a:cubicBezTo>
                  <a:pt x="1097382" y="251358"/>
                  <a:pt x="723418" y="141007"/>
                  <a:pt x="625322" y="0"/>
                </a:cubicBezTo>
                <a:cubicBezTo>
                  <a:pt x="625322" y="74"/>
                  <a:pt x="600794" y="116552"/>
                  <a:pt x="705017" y="20852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2547FA57-A31C-4BF0-95D1-1B8F2952AC74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CBBC621B-0963-4781-BF7A-E32A174AA14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0C27FC64-DC1B-4731-BD01-737B683BDC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1" name="矩形 230">
                <a:extLst>
                  <a:ext uri="{FF2B5EF4-FFF2-40B4-BE49-F238E27FC236}">
                    <a16:creationId xmlns:a16="http://schemas.microsoft.com/office/drawing/2014/main" id="{13F1F6AA-B65E-4B47-803C-D0F24E4D1052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07D63F5E-D0F1-4A56-BF00-0F3687BEBA7E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256" name="图形 20">
            <a:extLst>
              <a:ext uri="{FF2B5EF4-FFF2-40B4-BE49-F238E27FC236}">
                <a16:creationId xmlns:a16="http://schemas.microsoft.com/office/drawing/2014/main" id="{A42DFEC9-EC97-4B8F-972E-CE55B2431414}"/>
              </a:ext>
            </a:extLst>
          </p:cNvPr>
          <p:cNvSpPr>
            <a:spLocks/>
          </p:cNvSpPr>
          <p:nvPr/>
        </p:nvSpPr>
        <p:spPr>
          <a:xfrm rot="10800000">
            <a:off x="5501390" y="1724560"/>
            <a:ext cx="6067218" cy="4636358"/>
          </a:xfrm>
          <a:custGeom>
            <a:avLst/>
            <a:gdLst>
              <a:gd name="connsiteX0" fmla="*/ 5162455 w 5162454"/>
              <a:gd name="connsiteY0" fmla="*/ 3944970 h 3944969"/>
              <a:gd name="connsiteX1" fmla="*/ 1260729 w 5162454"/>
              <a:gd name="connsiteY1" fmla="*/ 3944970 h 3944969"/>
              <a:gd name="connsiteX2" fmla="*/ 0 w 5162454"/>
              <a:gd name="connsiteY2" fmla="*/ 2684050 h 3944969"/>
              <a:gd name="connsiteX3" fmla="*/ 0 w 5162454"/>
              <a:gd name="connsiteY3" fmla="*/ 0 h 3944969"/>
              <a:gd name="connsiteX4" fmla="*/ 3020092 w 5162454"/>
              <a:gd name="connsiteY4" fmla="*/ 0 h 3944969"/>
              <a:gd name="connsiteX5" fmla="*/ 4229862 w 5162454"/>
              <a:gd name="connsiteY5" fmla="*/ 905732 h 3944969"/>
              <a:gd name="connsiteX6" fmla="*/ 5162455 w 5162454"/>
              <a:gd name="connsiteY6" fmla="*/ 3944970 h 3944969"/>
              <a:gd name="connsiteX7" fmla="*/ 5162455 w 5162454"/>
              <a:gd name="connsiteY7" fmla="*/ 3944970 h 3944969"/>
              <a:gd name="connsiteX8" fmla="*/ 5162455 w 5162454"/>
              <a:gd name="connsiteY8" fmla="*/ 3944970 h 394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2454" h="3944969">
                <a:moveTo>
                  <a:pt x="5162455" y="3944970"/>
                </a:moveTo>
                <a:lnTo>
                  <a:pt x="1260729" y="3944970"/>
                </a:lnTo>
                <a:cubicBezTo>
                  <a:pt x="564642" y="3944970"/>
                  <a:pt x="0" y="3380613"/>
                  <a:pt x="0" y="2684050"/>
                </a:cubicBezTo>
                <a:lnTo>
                  <a:pt x="0" y="0"/>
                </a:lnTo>
                <a:lnTo>
                  <a:pt x="3020092" y="0"/>
                </a:lnTo>
                <a:cubicBezTo>
                  <a:pt x="3579781" y="0"/>
                  <a:pt x="4072223" y="368808"/>
                  <a:pt x="4229862" y="905732"/>
                </a:cubicBezTo>
                <a:lnTo>
                  <a:pt x="5162455" y="3944970"/>
                </a:lnTo>
                <a:lnTo>
                  <a:pt x="5162455" y="3944970"/>
                </a:lnTo>
                <a:lnTo>
                  <a:pt x="5162455" y="3944970"/>
                </a:lnTo>
                <a:close/>
              </a:path>
            </a:pathLst>
          </a:custGeom>
          <a:gradFill flip="none" rotWithShape="1">
            <a:gsLst>
              <a:gs pos="0">
                <a:srgbClr val="090422"/>
              </a:gs>
              <a:gs pos="69000">
                <a:srgbClr val="12143D"/>
              </a:gs>
            </a:gsLst>
            <a:lin ang="8100000" scaled="1"/>
            <a:tileRect/>
          </a:gradFill>
          <a:ln w="0">
            <a:noFill/>
          </a:ln>
          <a:effectLst>
            <a:innerShdw blurRad="101600" dist="50800" dir="8100000">
              <a:srgbClr val="ABAEE7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思源黑体 CN Regular" panose="020B0500000000000000" pitchFamily="34" charset="-122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87886626-82D3-47E0-8A73-FB093BF1E5E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829093" y="2425980"/>
            <a:ext cx="3329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遛弯、跳广场舞也算运动</a:t>
            </a: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386E5916-D0F9-4403-B9B7-4BFCD7BBB51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858709" y="2822579"/>
            <a:ext cx="40362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n w="8573">
                  <a:solidFill>
                    <a:schemeClr val="bg1">
                      <a:alpha val="45000"/>
                    </a:schemeClr>
                  </a:solidFill>
                </a:ln>
                <a:noFill/>
                <a:ea typeface="思源黑体 CN Regular" panose="020B0500000000000000" pitchFamily="34" charset="-122"/>
              </a:rPr>
              <a:t>wander, jump square dance is also a sports</a:t>
            </a:r>
          </a:p>
        </p:txBody>
      </p:sp>
      <p:cxnSp>
        <p:nvCxnSpPr>
          <p:cNvPr id="237" name="直接连接符 236">
            <a:extLst>
              <a:ext uri="{FF2B5EF4-FFF2-40B4-BE49-F238E27FC236}">
                <a16:creationId xmlns:a16="http://schemas.microsoft.com/office/drawing/2014/main" id="{5A40B837-A1FF-4ED8-A25A-4E6E525ECF9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6949961" y="3321552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870EA0-ED2C-4F47-98FC-D245AAB2D058}"/>
              </a:ext>
            </a:extLst>
          </p:cNvPr>
          <p:cNvGrpSpPr/>
          <p:nvPr/>
        </p:nvGrpSpPr>
        <p:grpSpPr>
          <a:xfrm>
            <a:off x="6863741" y="4913063"/>
            <a:ext cx="2051039" cy="369332"/>
            <a:chOff x="7241697" y="4938474"/>
            <a:chExt cx="2051039" cy="36933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9E7445B8-F5C1-45F4-916D-620830AEEF2E}"/>
                </a:ext>
              </a:extLst>
            </p:cNvPr>
            <p:cNvGrpSpPr/>
            <p:nvPr/>
          </p:nvGrpSpPr>
          <p:grpSpPr>
            <a:xfrm>
              <a:off x="7478405" y="4938474"/>
              <a:ext cx="1577930" cy="369332"/>
              <a:chOff x="7164512" y="7062338"/>
              <a:chExt cx="1577930" cy="369332"/>
            </a:xfrm>
          </p:grpSpPr>
          <p:sp>
            <p:nvSpPr>
              <p:cNvPr id="315" name="文本框 314">
                <a:extLst>
                  <a:ext uri="{FF2B5EF4-FFF2-40B4-BE49-F238E27FC236}">
                    <a16:creationId xmlns:a16="http://schemas.microsoft.com/office/drawing/2014/main" id="{DC59C9C0-D4F3-4963-9BFF-ACD3FA36F67F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164512" y="7062338"/>
                <a:ext cx="607859" cy="369332"/>
              </a:xfrm>
              <a:prstGeom prst="rect">
                <a:avLst/>
              </a:prstGeom>
              <a:noFill/>
              <a:effectLst/>
            </p:spPr>
            <p:txBody>
              <a:bodyPr wrap="none" lIns="91440" tIns="45720" rIns="91440" bIns="45720" rtlCol="0">
                <a:spAutoFit/>
              </a:bodyPr>
              <a:lstStyle/>
              <a:p>
                <a:r>
                  <a:rPr lang="zh-CN" altLang="en-US" dirty="0">
                    <a:solidFill>
                      <a:srgbClr val="DCDDF4">
                        <a:alpha val="70000"/>
                      </a:srgbClr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活动</a:t>
                </a:r>
                <a:endParaRPr lang="en-US" dirty="0">
                  <a:solidFill>
                    <a:srgbClr val="DCDDF4">
                      <a:alpha val="70000"/>
                    </a:srgbClr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endParaRPr>
              </a:p>
            </p:txBody>
          </p: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42BF920C-7305-4185-BC82-F00D92328C96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8134583" y="7062338"/>
                <a:ext cx="607859" cy="369332"/>
              </a:xfrm>
              <a:prstGeom prst="rect">
                <a:avLst/>
              </a:prstGeom>
              <a:noFill/>
              <a:effectLst/>
            </p:spPr>
            <p:txBody>
              <a:bodyPr wrap="none" lIns="91440" tIns="45720" rIns="91440" bIns="45720" rtlCol="0">
                <a:spAutoFit/>
              </a:bodyPr>
              <a:lstStyle/>
              <a:p>
                <a:r>
                  <a:rPr lang="zh-CN" altLang="en-US" dirty="0">
                    <a:solidFill>
                      <a:srgbClr val="DCDDF4">
                        <a:alpha val="70000"/>
                      </a:srgbClr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</a:rPr>
                  <a:t>运动</a:t>
                </a:r>
                <a:endParaRPr lang="en-US" dirty="0">
                  <a:solidFill>
                    <a:srgbClr val="DCDDF4">
                      <a:alpha val="70000"/>
                    </a:srgbClr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4728E385-31FA-490A-BEEA-64A9AB8AFE42}"/>
                  </a:ext>
                </a:extLst>
              </p:cNvPr>
              <p:cNvGrpSpPr/>
              <p:nvPr/>
            </p:nvGrpSpPr>
            <p:grpSpPr>
              <a:xfrm>
                <a:off x="7829048" y="7239794"/>
                <a:ext cx="300032" cy="59266"/>
                <a:chOff x="7749651" y="7280489"/>
                <a:chExt cx="300032" cy="59266"/>
              </a:xfrm>
            </p:grpSpPr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C6E7DFD2-DCD1-40B0-B80F-3DC2A0422582}"/>
                    </a:ext>
                  </a:extLst>
                </p:cNvPr>
                <p:cNvCxnSpPr/>
                <p:nvPr/>
              </p:nvCxnSpPr>
              <p:spPr>
                <a:xfrm>
                  <a:off x="7749651" y="7280489"/>
                  <a:ext cx="300032" cy="0"/>
                </a:xfrm>
                <a:prstGeom prst="line">
                  <a:avLst/>
                </a:prstGeom>
                <a:ln w="9525">
                  <a:solidFill>
                    <a:schemeClr val="bg1">
                      <a:alpha val="76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130CE601-CCF0-4562-BD34-0B999B880DDE}"/>
                    </a:ext>
                  </a:extLst>
                </p:cNvPr>
                <p:cNvCxnSpPr/>
                <p:nvPr/>
              </p:nvCxnSpPr>
              <p:spPr>
                <a:xfrm>
                  <a:off x="7749651" y="7339755"/>
                  <a:ext cx="300032" cy="0"/>
                </a:xfrm>
                <a:prstGeom prst="line">
                  <a:avLst/>
                </a:prstGeom>
                <a:ln w="9525">
                  <a:solidFill>
                    <a:schemeClr val="bg1">
                      <a:alpha val="76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C3A5594-FF1D-4C97-B466-DA4B3F1A6F3C}"/>
                </a:ext>
              </a:extLst>
            </p:cNvPr>
            <p:cNvGrpSpPr/>
            <p:nvPr/>
          </p:nvGrpSpPr>
          <p:grpSpPr>
            <a:xfrm>
              <a:off x="7241697" y="4985446"/>
              <a:ext cx="2051039" cy="281163"/>
              <a:chOff x="7241697" y="4985446"/>
              <a:chExt cx="2051039" cy="281163"/>
            </a:xfrm>
            <a:solidFill>
              <a:srgbClr val="5D60CF"/>
            </a:solidFill>
          </p:grpSpPr>
          <p:sp>
            <p:nvSpPr>
              <p:cNvPr id="201" name="图形 147">
                <a:extLst>
                  <a:ext uri="{FF2B5EF4-FFF2-40B4-BE49-F238E27FC236}">
                    <a16:creationId xmlns:a16="http://schemas.microsoft.com/office/drawing/2014/main" id="{8F4C715A-B250-4D3C-8913-03B7B1DF4AD9}"/>
                  </a:ext>
                </a:extLst>
              </p:cNvPr>
              <p:cNvSpPr/>
              <p:nvPr/>
            </p:nvSpPr>
            <p:spPr>
              <a:xfrm>
                <a:off x="9005603" y="4985446"/>
                <a:ext cx="287133" cy="281163"/>
              </a:xfrm>
              <a:custGeom>
                <a:avLst/>
                <a:gdLst>
                  <a:gd name="connsiteX0" fmla="*/ 143995 w 287132"/>
                  <a:gd name="connsiteY0" fmla="*/ 281109 h 281162"/>
                  <a:gd name="connsiteX1" fmla="*/ 143404 w 287132"/>
                  <a:gd name="connsiteY1" fmla="*/ 276799 h 281162"/>
                  <a:gd name="connsiteX2" fmla="*/ 143404 w 287132"/>
                  <a:gd name="connsiteY2" fmla="*/ 270524 h 281162"/>
                  <a:gd name="connsiteX3" fmla="*/ 143181 w 287132"/>
                  <a:gd name="connsiteY3" fmla="*/ 266616 h 281162"/>
                  <a:gd name="connsiteX4" fmla="*/ 143094 w 287132"/>
                  <a:gd name="connsiteY4" fmla="*/ 263169 h 281162"/>
                  <a:gd name="connsiteX5" fmla="*/ 142850 w 287132"/>
                  <a:gd name="connsiteY5" fmla="*/ 259109 h 281162"/>
                  <a:gd name="connsiteX6" fmla="*/ 142790 w 287132"/>
                  <a:gd name="connsiteY6" fmla="*/ 257856 h 281162"/>
                  <a:gd name="connsiteX7" fmla="*/ 142524 w 287132"/>
                  <a:gd name="connsiteY7" fmla="*/ 253323 h 281162"/>
                  <a:gd name="connsiteX8" fmla="*/ 142470 w 287132"/>
                  <a:gd name="connsiteY8" fmla="*/ 251603 h 281162"/>
                  <a:gd name="connsiteX9" fmla="*/ 142237 w 287132"/>
                  <a:gd name="connsiteY9" fmla="*/ 248954 h 281162"/>
                  <a:gd name="connsiteX10" fmla="*/ 142188 w 287132"/>
                  <a:gd name="connsiteY10" fmla="*/ 248493 h 281162"/>
                  <a:gd name="connsiteX11" fmla="*/ 141813 w 287132"/>
                  <a:gd name="connsiteY11" fmla="*/ 242869 h 281162"/>
                  <a:gd name="connsiteX12" fmla="*/ 141314 w 287132"/>
                  <a:gd name="connsiteY12" fmla="*/ 238364 h 281162"/>
                  <a:gd name="connsiteX13" fmla="*/ 141227 w 287132"/>
                  <a:gd name="connsiteY13" fmla="*/ 237588 h 281162"/>
                  <a:gd name="connsiteX14" fmla="*/ 140684 w 287132"/>
                  <a:gd name="connsiteY14" fmla="*/ 232616 h 281162"/>
                  <a:gd name="connsiteX15" fmla="*/ 140342 w 287132"/>
                  <a:gd name="connsiteY15" fmla="*/ 229826 h 281162"/>
                  <a:gd name="connsiteX16" fmla="*/ 138790 w 287132"/>
                  <a:gd name="connsiteY16" fmla="*/ 219942 h 281162"/>
                  <a:gd name="connsiteX17" fmla="*/ 135810 w 287132"/>
                  <a:gd name="connsiteY17" fmla="*/ 206340 h 281162"/>
                  <a:gd name="connsiteX18" fmla="*/ 130436 w 287132"/>
                  <a:gd name="connsiteY18" fmla="*/ 190957 h 281162"/>
                  <a:gd name="connsiteX19" fmla="*/ 122626 w 287132"/>
                  <a:gd name="connsiteY19" fmla="*/ 177035 h 281162"/>
                  <a:gd name="connsiteX20" fmla="*/ 117578 w 287132"/>
                  <a:gd name="connsiteY20" fmla="*/ 170853 h 281162"/>
                  <a:gd name="connsiteX21" fmla="*/ 116661 w 287132"/>
                  <a:gd name="connsiteY21" fmla="*/ 169767 h 281162"/>
                  <a:gd name="connsiteX22" fmla="*/ 114886 w 287132"/>
                  <a:gd name="connsiteY22" fmla="*/ 167997 h 281162"/>
                  <a:gd name="connsiteX23" fmla="*/ 114158 w 287132"/>
                  <a:gd name="connsiteY23" fmla="*/ 167406 h 281162"/>
                  <a:gd name="connsiteX24" fmla="*/ 109653 w 287132"/>
                  <a:gd name="connsiteY24" fmla="*/ 163514 h 281162"/>
                  <a:gd name="connsiteX25" fmla="*/ 102673 w 287132"/>
                  <a:gd name="connsiteY25" fmla="*/ 158743 h 281162"/>
                  <a:gd name="connsiteX26" fmla="*/ 86010 w 287132"/>
                  <a:gd name="connsiteY26" fmla="*/ 151144 h 281162"/>
                  <a:gd name="connsiteX27" fmla="*/ 72603 w 287132"/>
                  <a:gd name="connsiteY27" fmla="*/ 147345 h 281162"/>
                  <a:gd name="connsiteX28" fmla="*/ 62008 w 287132"/>
                  <a:gd name="connsiteY28" fmla="*/ 145287 h 281162"/>
                  <a:gd name="connsiteX29" fmla="*/ 52428 w 287132"/>
                  <a:gd name="connsiteY29" fmla="*/ 143838 h 281162"/>
                  <a:gd name="connsiteX30" fmla="*/ 48384 w 287132"/>
                  <a:gd name="connsiteY30" fmla="*/ 143409 h 281162"/>
                  <a:gd name="connsiteX31" fmla="*/ 44345 w 287132"/>
                  <a:gd name="connsiteY31" fmla="*/ 142937 h 281162"/>
                  <a:gd name="connsiteX32" fmla="*/ 43417 w 287132"/>
                  <a:gd name="connsiteY32" fmla="*/ 142829 h 281162"/>
                  <a:gd name="connsiteX33" fmla="*/ 40459 w 287132"/>
                  <a:gd name="connsiteY33" fmla="*/ 142584 h 281162"/>
                  <a:gd name="connsiteX34" fmla="*/ 34836 w 287132"/>
                  <a:gd name="connsiteY34" fmla="*/ 142183 h 281162"/>
                  <a:gd name="connsiteX35" fmla="*/ 32665 w 287132"/>
                  <a:gd name="connsiteY35" fmla="*/ 141982 h 281162"/>
                  <a:gd name="connsiteX36" fmla="*/ 32198 w 287132"/>
                  <a:gd name="connsiteY36" fmla="*/ 141911 h 281162"/>
                  <a:gd name="connsiteX37" fmla="*/ 25315 w 287132"/>
                  <a:gd name="connsiteY37" fmla="*/ 141558 h 281162"/>
                  <a:gd name="connsiteX38" fmla="*/ 20626 w 287132"/>
                  <a:gd name="connsiteY38" fmla="*/ 141314 h 281162"/>
                  <a:gd name="connsiteX39" fmla="*/ 17966 w 287132"/>
                  <a:gd name="connsiteY39" fmla="*/ 141249 h 281162"/>
                  <a:gd name="connsiteX40" fmla="*/ 11708 w 287132"/>
                  <a:gd name="connsiteY40" fmla="*/ 140978 h 281162"/>
                  <a:gd name="connsiteX41" fmla="*/ 10454 w 287132"/>
                  <a:gd name="connsiteY41" fmla="*/ 140950 h 281162"/>
                  <a:gd name="connsiteX42" fmla="*/ 1493 w 287132"/>
                  <a:gd name="connsiteY42" fmla="*/ 140934 h 281162"/>
                  <a:gd name="connsiteX43" fmla="*/ 407 w 287132"/>
                  <a:gd name="connsiteY43" fmla="*/ 140755 h 281162"/>
                  <a:gd name="connsiteX44" fmla="*/ 1341 w 287132"/>
                  <a:gd name="connsiteY44" fmla="*/ 140674 h 281162"/>
                  <a:gd name="connsiteX45" fmla="*/ 6839 w 287132"/>
                  <a:gd name="connsiteY45" fmla="*/ 140636 h 281162"/>
                  <a:gd name="connsiteX46" fmla="*/ 10096 w 287132"/>
                  <a:gd name="connsiteY46" fmla="*/ 140408 h 281162"/>
                  <a:gd name="connsiteX47" fmla="*/ 11350 w 287132"/>
                  <a:gd name="connsiteY47" fmla="*/ 140353 h 281162"/>
                  <a:gd name="connsiteX48" fmla="*/ 16685 w 287132"/>
                  <a:gd name="connsiteY48" fmla="*/ 140353 h 281162"/>
                  <a:gd name="connsiteX49" fmla="*/ 19806 w 287132"/>
                  <a:gd name="connsiteY49" fmla="*/ 140142 h 281162"/>
                  <a:gd name="connsiteX50" fmla="*/ 22623 w 287132"/>
                  <a:gd name="connsiteY50" fmla="*/ 140049 h 281162"/>
                  <a:gd name="connsiteX51" fmla="*/ 26846 w 287132"/>
                  <a:gd name="connsiteY51" fmla="*/ 139794 h 281162"/>
                  <a:gd name="connsiteX52" fmla="*/ 28409 w 287132"/>
                  <a:gd name="connsiteY52" fmla="*/ 139735 h 281162"/>
                  <a:gd name="connsiteX53" fmla="*/ 32155 w 287132"/>
                  <a:gd name="connsiteY53" fmla="*/ 139480 h 281162"/>
                  <a:gd name="connsiteX54" fmla="*/ 33408 w 287132"/>
                  <a:gd name="connsiteY54" fmla="*/ 139425 h 281162"/>
                  <a:gd name="connsiteX55" fmla="*/ 36839 w 287132"/>
                  <a:gd name="connsiteY55" fmla="*/ 139165 h 281162"/>
                  <a:gd name="connsiteX56" fmla="*/ 37924 w 287132"/>
                  <a:gd name="connsiteY56" fmla="*/ 139110 h 281162"/>
                  <a:gd name="connsiteX57" fmla="*/ 40416 w 287132"/>
                  <a:gd name="connsiteY57" fmla="*/ 138872 h 281162"/>
                  <a:gd name="connsiteX58" fmla="*/ 40882 w 287132"/>
                  <a:gd name="connsiteY58" fmla="*/ 138817 h 281162"/>
                  <a:gd name="connsiteX59" fmla="*/ 45719 w 287132"/>
                  <a:gd name="connsiteY59" fmla="*/ 138437 h 281162"/>
                  <a:gd name="connsiteX60" fmla="*/ 49746 w 287132"/>
                  <a:gd name="connsiteY60" fmla="*/ 137943 h 281162"/>
                  <a:gd name="connsiteX61" fmla="*/ 53323 w 287132"/>
                  <a:gd name="connsiteY61" fmla="*/ 137536 h 281162"/>
                  <a:gd name="connsiteX62" fmla="*/ 59049 w 287132"/>
                  <a:gd name="connsiteY62" fmla="*/ 136722 h 281162"/>
                  <a:gd name="connsiteX63" fmla="*/ 65367 w 287132"/>
                  <a:gd name="connsiteY63" fmla="*/ 135664 h 281162"/>
                  <a:gd name="connsiteX64" fmla="*/ 69064 w 287132"/>
                  <a:gd name="connsiteY64" fmla="*/ 134991 h 281162"/>
                  <a:gd name="connsiteX65" fmla="*/ 85841 w 287132"/>
                  <a:gd name="connsiteY65" fmla="*/ 130475 h 281162"/>
                  <a:gd name="connsiteX66" fmla="*/ 99655 w 287132"/>
                  <a:gd name="connsiteY66" fmla="*/ 124504 h 281162"/>
                  <a:gd name="connsiteX67" fmla="*/ 110880 w 287132"/>
                  <a:gd name="connsiteY67" fmla="*/ 117073 h 281162"/>
                  <a:gd name="connsiteX68" fmla="*/ 118327 w 287132"/>
                  <a:gd name="connsiteY68" fmla="*/ 109898 h 281162"/>
                  <a:gd name="connsiteX69" fmla="*/ 125611 w 287132"/>
                  <a:gd name="connsiteY69" fmla="*/ 99910 h 281162"/>
                  <a:gd name="connsiteX70" fmla="*/ 129264 w 287132"/>
                  <a:gd name="connsiteY70" fmla="*/ 93153 h 281162"/>
                  <a:gd name="connsiteX71" fmla="*/ 134285 w 287132"/>
                  <a:gd name="connsiteY71" fmla="*/ 80126 h 281162"/>
                  <a:gd name="connsiteX72" fmla="*/ 137455 w 287132"/>
                  <a:gd name="connsiteY72" fmla="*/ 68011 h 281162"/>
                  <a:gd name="connsiteX73" fmla="*/ 138844 w 287132"/>
                  <a:gd name="connsiteY73" fmla="*/ 61107 h 281162"/>
                  <a:gd name="connsiteX74" fmla="*/ 139930 w 287132"/>
                  <a:gd name="connsiteY74" fmla="*/ 54159 h 281162"/>
                  <a:gd name="connsiteX75" fmla="*/ 140473 w 287132"/>
                  <a:gd name="connsiteY75" fmla="*/ 50902 h 281162"/>
                  <a:gd name="connsiteX76" fmla="*/ 140776 w 287132"/>
                  <a:gd name="connsiteY76" fmla="*/ 48259 h 281162"/>
                  <a:gd name="connsiteX77" fmla="*/ 141200 w 287132"/>
                  <a:gd name="connsiteY77" fmla="*/ 44215 h 281162"/>
                  <a:gd name="connsiteX78" fmla="*/ 141694 w 287132"/>
                  <a:gd name="connsiteY78" fmla="*/ 39710 h 281162"/>
                  <a:gd name="connsiteX79" fmla="*/ 141775 w 287132"/>
                  <a:gd name="connsiteY79" fmla="*/ 39249 h 281162"/>
                  <a:gd name="connsiteX80" fmla="*/ 142139 w 287132"/>
                  <a:gd name="connsiteY80" fmla="*/ 33783 h 281162"/>
                  <a:gd name="connsiteX81" fmla="*/ 142345 w 287132"/>
                  <a:gd name="connsiteY81" fmla="*/ 31764 h 281162"/>
                  <a:gd name="connsiteX82" fmla="*/ 142416 w 287132"/>
                  <a:gd name="connsiteY82" fmla="*/ 31297 h 281162"/>
                  <a:gd name="connsiteX83" fmla="*/ 142769 w 287132"/>
                  <a:gd name="connsiteY83" fmla="*/ 24572 h 281162"/>
                  <a:gd name="connsiteX84" fmla="*/ 142991 w 287132"/>
                  <a:gd name="connsiteY84" fmla="*/ 21141 h 281162"/>
                  <a:gd name="connsiteX85" fmla="*/ 143078 w 287132"/>
                  <a:gd name="connsiteY85" fmla="*/ 18634 h 281162"/>
                  <a:gd name="connsiteX86" fmla="*/ 143333 w 287132"/>
                  <a:gd name="connsiteY86" fmla="*/ 13787 h 281162"/>
                  <a:gd name="connsiteX87" fmla="*/ 143371 w 287132"/>
                  <a:gd name="connsiteY87" fmla="*/ 12538 h 281162"/>
                  <a:gd name="connsiteX88" fmla="*/ 143404 w 287132"/>
                  <a:gd name="connsiteY88" fmla="*/ 3121 h 281162"/>
                  <a:gd name="connsiteX89" fmla="*/ 143990 w 287132"/>
                  <a:gd name="connsiteY89" fmla="*/ 407 h 281162"/>
                  <a:gd name="connsiteX90" fmla="*/ 143990 w 287132"/>
                  <a:gd name="connsiteY90" fmla="*/ 1666 h 281162"/>
                  <a:gd name="connsiteX91" fmla="*/ 144022 w 287132"/>
                  <a:gd name="connsiteY91" fmla="*/ 8723 h 281162"/>
                  <a:gd name="connsiteX92" fmla="*/ 144245 w 287132"/>
                  <a:gd name="connsiteY92" fmla="*/ 12473 h 281162"/>
                  <a:gd name="connsiteX93" fmla="*/ 144332 w 287132"/>
                  <a:gd name="connsiteY93" fmla="*/ 15762 h 281162"/>
                  <a:gd name="connsiteX94" fmla="*/ 144587 w 287132"/>
                  <a:gd name="connsiteY94" fmla="*/ 20767 h 281162"/>
                  <a:gd name="connsiteX95" fmla="*/ 144647 w 287132"/>
                  <a:gd name="connsiteY95" fmla="*/ 22938 h 281162"/>
                  <a:gd name="connsiteX96" fmla="*/ 144891 w 287132"/>
                  <a:gd name="connsiteY96" fmla="*/ 26526 h 281162"/>
                  <a:gd name="connsiteX97" fmla="*/ 144950 w 287132"/>
                  <a:gd name="connsiteY97" fmla="*/ 27611 h 281162"/>
                  <a:gd name="connsiteX98" fmla="*/ 145222 w 287132"/>
                  <a:gd name="connsiteY98" fmla="*/ 31672 h 281162"/>
                  <a:gd name="connsiteX99" fmla="*/ 145271 w 287132"/>
                  <a:gd name="connsiteY99" fmla="*/ 33077 h 281162"/>
                  <a:gd name="connsiteX100" fmla="*/ 145499 w 287132"/>
                  <a:gd name="connsiteY100" fmla="*/ 35411 h 281162"/>
                  <a:gd name="connsiteX101" fmla="*/ 145553 w 287132"/>
                  <a:gd name="connsiteY101" fmla="*/ 35878 h 281162"/>
                  <a:gd name="connsiteX102" fmla="*/ 145933 w 287132"/>
                  <a:gd name="connsiteY102" fmla="*/ 41029 h 281162"/>
                  <a:gd name="connsiteX103" fmla="*/ 146476 w 287132"/>
                  <a:gd name="connsiteY103" fmla="*/ 45529 h 281162"/>
                  <a:gd name="connsiteX104" fmla="*/ 146801 w 287132"/>
                  <a:gd name="connsiteY104" fmla="*/ 48639 h 281162"/>
                  <a:gd name="connsiteX105" fmla="*/ 149906 w 287132"/>
                  <a:gd name="connsiteY105" fmla="*/ 67452 h 281162"/>
                  <a:gd name="connsiteX106" fmla="*/ 155052 w 287132"/>
                  <a:gd name="connsiteY106" fmla="*/ 85516 h 281162"/>
                  <a:gd name="connsiteX107" fmla="*/ 164279 w 287132"/>
                  <a:gd name="connsiteY107" fmla="*/ 103623 h 281162"/>
                  <a:gd name="connsiteX108" fmla="*/ 168583 w 287132"/>
                  <a:gd name="connsiteY108" fmla="*/ 109203 h 281162"/>
                  <a:gd name="connsiteX109" fmla="*/ 173012 w 287132"/>
                  <a:gd name="connsiteY109" fmla="*/ 113866 h 281162"/>
                  <a:gd name="connsiteX110" fmla="*/ 179260 w 287132"/>
                  <a:gd name="connsiteY110" fmla="*/ 119076 h 281162"/>
                  <a:gd name="connsiteX111" fmla="*/ 185828 w 287132"/>
                  <a:gd name="connsiteY111" fmla="*/ 123359 h 281162"/>
                  <a:gd name="connsiteX112" fmla="*/ 196558 w 287132"/>
                  <a:gd name="connsiteY112" fmla="*/ 128537 h 281162"/>
                  <a:gd name="connsiteX113" fmla="*/ 211756 w 287132"/>
                  <a:gd name="connsiteY113" fmla="*/ 133389 h 281162"/>
                  <a:gd name="connsiteX114" fmla="*/ 221228 w 287132"/>
                  <a:gd name="connsiteY114" fmla="*/ 135490 h 281162"/>
                  <a:gd name="connsiteX115" fmla="*/ 227861 w 287132"/>
                  <a:gd name="connsiteY115" fmla="*/ 136576 h 281162"/>
                  <a:gd name="connsiteX116" fmla="*/ 235433 w 287132"/>
                  <a:gd name="connsiteY116" fmla="*/ 137699 h 281162"/>
                  <a:gd name="connsiteX117" fmla="*/ 239482 w 287132"/>
                  <a:gd name="connsiteY117" fmla="*/ 138101 h 281162"/>
                  <a:gd name="connsiteX118" fmla="*/ 244139 w 287132"/>
                  <a:gd name="connsiteY118" fmla="*/ 138644 h 281162"/>
                  <a:gd name="connsiteX119" fmla="*/ 245387 w 287132"/>
                  <a:gd name="connsiteY119" fmla="*/ 138720 h 281162"/>
                  <a:gd name="connsiteX120" fmla="*/ 247558 w 287132"/>
                  <a:gd name="connsiteY120" fmla="*/ 138948 h 281162"/>
                  <a:gd name="connsiteX121" fmla="*/ 247868 w 287132"/>
                  <a:gd name="connsiteY121" fmla="*/ 138996 h 281162"/>
                  <a:gd name="connsiteX122" fmla="*/ 253334 w 287132"/>
                  <a:gd name="connsiteY122" fmla="*/ 139355 h 281162"/>
                  <a:gd name="connsiteX123" fmla="*/ 256140 w 287132"/>
                  <a:gd name="connsiteY123" fmla="*/ 139588 h 281162"/>
                  <a:gd name="connsiteX124" fmla="*/ 256607 w 287132"/>
                  <a:gd name="connsiteY124" fmla="*/ 139642 h 281162"/>
                  <a:gd name="connsiteX125" fmla="*/ 265687 w 287132"/>
                  <a:gd name="connsiteY125" fmla="*/ 140001 h 281162"/>
                  <a:gd name="connsiteX126" fmla="*/ 268336 w 287132"/>
                  <a:gd name="connsiteY126" fmla="*/ 140201 h 281162"/>
                  <a:gd name="connsiteX127" fmla="*/ 269585 w 287132"/>
                  <a:gd name="connsiteY127" fmla="*/ 140277 h 281162"/>
                  <a:gd name="connsiteX128" fmla="*/ 274605 w 287132"/>
                  <a:gd name="connsiteY128" fmla="*/ 140310 h 281162"/>
                  <a:gd name="connsiteX129" fmla="*/ 278671 w 287132"/>
                  <a:gd name="connsiteY129" fmla="*/ 140538 h 281162"/>
                  <a:gd name="connsiteX130" fmla="*/ 281645 w 287132"/>
                  <a:gd name="connsiteY130" fmla="*/ 140603 h 281162"/>
                  <a:gd name="connsiteX131" fmla="*/ 286981 w 287132"/>
                  <a:gd name="connsiteY131" fmla="*/ 140809 h 281162"/>
                  <a:gd name="connsiteX132" fmla="*/ 286047 w 287132"/>
                  <a:gd name="connsiteY132" fmla="*/ 140896 h 281162"/>
                  <a:gd name="connsiteX133" fmla="*/ 276630 w 287132"/>
                  <a:gd name="connsiteY133" fmla="*/ 140940 h 281162"/>
                  <a:gd name="connsiteX134" fmla="*/ 274757 w 287132"/>
                  <a:gd name="connsiteY134" fmla="*/ 141102 h 281162"/>
                  <a:gd name="connsiteX135" fmla="*/ 273357 w 287132"/>
                  <a:gd name="connsiteY135" fmla="*/ 141211 h 281162"/>
                  <a:gd name="connsiteX136" fmla="*/ 268803 w 287132"/>
                  <a:gd name="connsiteY136" fmla="*/ 141244 h 281162"/>
                  <a:gd name="connsiteX137" fmla="*/ 265682 w 287132"/>
                  <a:gd name="connsiteY137" fmla="*/ 141455 h 281162"/>
                  <a:gd name="connsiteX138" fmla="*/ 262550 w 287132"/>
                  <a:gd name="connsiteY138" fmla="*/ 141553 h 281162"/>
                  <a:gd name="connsiteX139" fmla="*/ 259429 w 287132"/>
                  <a:gd name="connsiteY139" fmla="*/ 141776 h 281162"/>
                  <a:gd name="connsiteX140" fmla="*/ 257708 w 287132"/>
                  <a:gd name="connsiteY140" fmla="*/ 141857 h 281162"/>
                  <a:gd name="connsiteX141" fmla="*/ 253963 w 287132"/>
                  <a:gd name="connsiteY141" fmla="*/ 142117 h 281162"/>
                  <a:gd name="connsiteX142" fmla="*/ 252557 w 287132"/>
                  <a:gd name="connsiteY142" fmla="*/ 142177 h 281162"/>
                  <a:gd name="connsiteX143" fmla="*/ 249751 w 287132"/>
                  <a:gd name="connsiteY143" fmla="*/ 142416 h 281162"/>
                  <a:gd name="connsiteX144" fmla="*/ 249284 w 287132"/>
                  <a:gd name="connsiteY144" fmla="*/ 142470 h 281162"/>
                  <a:gd name="connsiteX145" fmla="*/ 244139 w 287132"/>
                  <a:gd name="connsiteY145" fmla="*/ 142867 h 281162"/>
                  <a:gd name="connsiteX146" fmla="*/ 239628 w 287132"/>
                  <a:gd name="connsiteY146" fmla="*/ 143328 h 281162"/>
                  <a:gd name="connsiteX147" fmla="*/ 235899 w 287132"/>
                  <a:gd name="connsiteY147" fmla="*/ 143757 h 281162"/>
                  <a:gd name="connsiteX148" fmla="*/ 232485 w 287132"/>
                  <a:gd name="connsiteY148" fmla="*/ 144153 h 281162"/>
                  <a:gd name="connsiteX149" fmla="*/ 229397 w 287132"/>
                  <a:gd name="connsiteY149" fmla="*/ 144652 h 281162"/>
                  <a:gd name="connsiteX150" fmla="*/ 220913 w 287132"/>
                  <a:gd name="connsiteY150" fmla="*/ 146036 h 281162"/>
                  <a:gd name="connsiteX151" fmla="*/ 210231 w 287132"/>
                  <a:gd name="connsiteY151" fmla="*/ 148463 h 281162"/>
                  <a:gd name="connsiteX152" fmla="*/ 194366 w 287132"/>
                  <a:gd name="connsiteY152" fmla="*/ 153853 h 281162"/>
                  <a:gd name="connsiteX153" fmla="*/ 180639 w 287132"/>
                  <a:gd name="connsiteY153" fmla="*/ 161381 h 281162"/>
                  <a:gd name="connsiteX154" fmla="*/ 173012 w 287132"/>
                  <a:gd name="connsiteY154" fmla="*/ 167661 h 281162"/>
                  <a:gd name="connsiteX155" fmla="*/ 170901 w 287132"/>
                  <a:gd name="connsiteY155" fmla="*/ 169767 h 281162"/>
                  <a:gd name="connsiteX156" fmla="*/ 165153 w 287132"/>
                  <a:gd name="connsiteY156" fmla="*/ 176590 h 281162"/>
                  <a:gd name="connsiteX157" fmla="*/ 158759 w 287132"/>
                  <a:gd name="connsiteY157" fmla="*/ 187185 h 281162"/>
                  <a:gd name="connsiteX158" fmla="*/ 154791 w 287132"/>
                  <a:gd name="connsiteY158" fmla="*/ 196564 h 281162"/>
                  <a:gd name="connsiteX159" fmla="*/ 150509 w 287132"/>
                  <a:gd name="connsiteY159" fmla="*/ 211138 h 281162"/>
                  <a:gd name="connsiteX160" fmla="*/ 148739 w 287132"/>
                  <a:gd name="connsiteY160" fmla="*/ 219714 h 281162"/>
                  <a:gd name="connsiteX161" fmla="*/ 147404 w 287132"/>
                  <a:gd name="connsiteY161" fmla="*/ 228209 h 281162"/>
                  <a:gd name="connsiteX162" fmla="*/ 146438 w 287132"/>
                  <a:gd name="connsiteY162" fmla="*/ 235493 h 281162"/>
                  <a:gd name="connsiteX163" fmla="*/ 145922 w 287132"/>
                  <a:gd name="connsiteY163" fmla="*/ 239835 h 281162"/>
                  <a:gd name="connsiteX164" fmla="*/ 145510 w 287132"/>
                  <a:gd name="connsiteY164" fmla="*/ 244823 h 281162"/>
                  <a:gd name="connsiteX165" fmla="*/ 145016 w 287132"/>
                  <a:gd name="connsiteY165" fmla="*/ 250903 h 281162"/>
                  <a:gd name="connsiteX166" fmla="*/ 144978 w 287132"/>
                  <a:gd name="connsiteY166" fmla="*/ 251212 h 281162"/>
                  <a:gd name="connsiteX167" fmla="*/ 144636 w 287132"/>
                  <a:gd name="connsiteY167" fmla="*/ 257622 h 281162"/>
                  <a:gd name="connsiteX168" fmla="*/ 144386 w 287132"/>
                  <a:gd name="connsiteY168" fmla="*/ 262160 h 281162"/>
                  <a:gd name="connsiteX169" fmla="*/ 144315 w 287132"/>
                  <a:gd name="connsiteY169" fmla="*/ 265134 h 281162"/>
                  <a:gd name="connsiteX170" fmla="*/ 144060 w 287132"/>
                  <a:gd name="connsiteY170" fmla="*/ 269976 h 281162"/>
                  <a:gd name="connsiteX171" fmla="*/ 144017 w 287132"/>
                  <a:gd name="connsiteY171" fmla="*/ 271230 h 281162"/>
                  <a:gd name="connsiteX172" fmla="*/ 143979 w 287132"/>
                  <a:gd name="connsiteY172" fmla="*/ 279551 h 281162"/>
                  <a:gd name="connsiteX173" fmla="*/ 143995 w 287132"/>
                  <a:gd name="connsiteY173" fmla="*/ 281109 h 28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287132" h="281162">
                    <a:moveTo>
                      <a:pt x="143995" y="281109"/>
                    </a:moveTo>
                    <a:cubicBezTo>
                      <a:pt x="143511" y="279726"/>
                      <a:pt x="143310" y="278261"/>
                      <a:pt x="143404" y="276799"/>
                    </a:cubicBezTo>
                    <a:cubicBezTo>
                      <a:pt x="143404" y="274709"/>
                      <a:pt x="143404" y="272614"/>
                      <a:pt x="143404" y="270524"/>
                    </a:cubicBezTo>
                    <a:cubicBezTo>
                      <a:pt x="143427" y="269218"/>
                      <a:pt x="143353" y="267911"/>
                      <a:pt x="143181" y="266616"/>
                    </a:cubicBezTo>
                    <a:cubicBezTo>
                      <a:pt x="143076" y="265470"/>
                      <a:pt x="143047" y="264319"/>
                      <a:pt x="143094" y="263169"/>
                    </a:cubicBezTo>
                    <a:cubicBezTo>
                      <a:pt x="143094" y="261813"/>
                      <a:pt x="143176" y="260456"/>
                      <a:pt x="142850" y="259109"/>
                    </a:cubicBezTo>
                    <a:cubicBezTo>
                      <a:pt x="142786" y="258695"/>
                      <a:pt x="142766" y="258275"/>
                      <a:pt x="142790" y="257856"/>
                    </a:cubicBezTo>
                    <a:cubicBezTo>
                      <a:pt x="142752" y="256347"/>
                      <a:pt x="142855" y="254827"/>
                      <a:pt x="142524" y="253323"/>
                    </a:cubicBezTo>
                    <a:cubicBezTo>
                      <a:pt x="142449" y="252753"/>
                      <a:pt x="142431" y="252176"/>
                      <a:pt x="142470" y="251603"/>
                    </a:cubicBezTo>
                    <a:cubicBezTo>
                      <a:pt x="142520" y="250713"/>
                      <a:pt x="142441" y="249821"/>
                      <a:pt x="142237" y="248954"/>
                    </a:cubicBezTo>
                    <a:cubicBezTo>
                      <a:pt x="142193" y="248804"/>
                      <a:pt x="142177" y="248648"/>
                      <a:pt x="142188" y="248493"/>
                    </a:cubicBezTo>
                    <a:cubicBezTo>
                      <a:pt x="142302" y="246604"/>
                      <a:pt x="141878" y="244747"/>
                      <a:pt x="141813" y="242869"/>
                    </a:cubicBezTo>
                    <a:cubicBezTo>
                      <a:pt x="141759" y="241360"/>
                      <a:pt x="141488" y="239868"/>
                      <a:pt x="141314" y="238364"/>
                    </a:cubicBezTo>
                    <a:cubicBezTo>
                      <a:pt x="141272" y="238107"/>
                      <a:pt x="141243" y="237848"/>
                      <a:pt x="141227" y="237588"/>
                    </a:cubicBezTo>
                    <a:cubicBezTo>
                      <a:pt x="141147" y="235921"/>
                      <a:pt x="140965" y="234261"/>
                      <a:pt x="140684" y="232616"/>
                    </a:cubicBezTo>
                    <a:cubicBezTo>
                      <a:pt x="140554" y="231688"/>
                      <a:pt x="140467" y="230754"/>
                      <a:pt x="140342" y="229826"/>
                    </a:cubicBezTo>
                    <a:cubicBezTo>
                      <a:pt x="139886" y="226521"/>
                      <a:pt x="139354" y="223231"/>
                      <a:pt x="138790" y="219942"/>
                    </a:cubicBezTo>
                    <a:cubicBezTo>
                      <a:pt x="138032" y="215360"/>
                      <a:pt x="137037" y="210819"/>
                      <a:pt x="135810" y="206340"/>
                    </a:cubicBezTo>
                    <a:cubicBezTo>
                      <a:pt x="134382" y="201092"/>
                      <a:pt x="132587" y="195952"/>
                      <a:pt x="130436" y="190957"/>
                    </a:cubicBezTo>
                    <a:cubicBezTo>
                      <a:pt x="128311" y="186064"/>
                      <a:pt x="125695" y="181399"/>
                      <a:pt x="122626" y="177035"/>
                    </a:cubicBezTo>
                    <a:cubicBezTo>
                      <a:pt x="121111" y="174842"/>
                      <a:pt x="119423" y="172775"/>
                      <a:pt x="117578" y="170853"/>
                    </a:cubicBezTo>
                    <a:cubicBezTo>
                      <a:pt x="117247" y="170516"/>
                      <a:pt x="116954" y="170147"/>
                      <a:pt x="116661" y="169767"/>
                    </a:cubicBezTo>
                    <a:cubicBezTo>
                      <a:pt x="116140" y="169110"/>
                      <a:pt x="115545" y="168516"/>
                      <a:pt x="114886" y="167997"/>
                    </a:cubicBezTo>
                    <a:cubicBezTo>
                      <a:pt x="114632" y="167815"/>
                      <a:pt x="114388" y="167618"/>
                      <a:pt x="114158" y="167406"/>
                    </a:cubicBezTo>
                    <a:cubicBezTo>
                      <a:pt x="112741" y="166014"/>
                      <a:pt x="111237" y="164714"/>
                      <a:pt x="109653" y="163514"/>
                    </a:cubicBezTo>
                    <a:cubicBezTo>
                      <a:pt x="107438" y="161766"/>
                      <a:pt x="105106" y="160172"/>
                      <a:pt x="102673" y="158743"/>
                    </a:cubicBezTo>
                    <a:cubicBezTo>
                      <a:pt x="97381" y="155669"/>
                      <a:pt x="91800" y="153124"/>
                      <a:pt x="86010" y="151144"/>
                    </a:cubicBezTo>
                    <a:cubicBezTo>
                      <a:pt x="81610" y="149643"/>
                      <a:pt x="77135" y="148375"/>
                      <a:pt x="72603" y="147345"/>
                    </a:cubicBezTo>
                    <a:cubicBezTo>
                      <a:pt x="69096" y="146536"/>
                      <a:pt x="65574" y="145792"/>
                      <a:pt x="62008" y="145287"/>
                    </a:cubicBezTo>
                    <a:cubicBezTo>
                      <a:pt x="58811" y="144837"/>
                      <a:pt x="55630" y="144202"/>
                      <a:pt x="52428" y="143838"/>
                    </a:cubicBezTo>
                    <a:cubicBezTo>
                      <a:pt x="51087" y="143681"/>
                      <a:pt x="49714" y="143469"/>
                      <a:pt x="48384" y="143409"/>
                    </a:cubicBezTo>
                    <a:cubicBezTo>
                      <a:pt x="47054" y="143350"/>
                      <a:pt x="45670" y="143105"/>
                      <a:pt x="44345" y="142937"/>
                    </a:cubicBezTo>
                    <a:cubicBezTo>
                      <a:pt x="44038" y="142885"/>
                      <a:pt x="43728" y="142849"/>
                      <a:pt x="43417" y="142829"/>
                    </a:cubicBezTo>
                    <a:cubicBezTo>
                      <a:pt x="42419" y="142829"/>
                      <a:pt x="41431" y="142606"/>
                      <a:pt x="40459" y="142584"/>
                    </a:cubicBezTo>
                    <a:cubicBezTo>
                      <a:pt x="38570" y="142541"/>
                      <a:pt x="36719" y="142134"/>
                      <a:pt x="34836" y="142183"/>
                    </a:cubicBezTo>
                    <a:cubicBezTo>
                      <a:pt x="34106" y="142235"/>
                      <a:pt x="33373" y="142167"/>
                      <a:pt x="32665" y="141982"/>
                    </a:cubicBezTo>
                    <a:cubicBezTo>
                      <a:pt x="32514" y="141932"/>
                      <a:pt x="32356" y="141908"/>
                      <a:pt x="32198" y="141911"/>
                    </a:cubicBezTo>
                    <a:cubicBezTo>
                      <a:pt x="29891" y="142020"/>
                      <a:pt x="27617" y="141596"/>
                      <a:pt x="25315" y="141558"/>
                    </a:cubicBezTo>
                    <a:cubicBezTo>
                      <a:pt x="23748" y="141613"/>
                      <a:pt x="22179" y="141531"/>
                      <a:pt x="20626" y="141314"/>
                    </a:cubicBezTo>
                    <a:cubicBezTo>
                      <a:pt x="19742" y="141225"/>
                      <a:pt x="18853" y="141203"/>
                      <a:pt x="17966" y="141249"/>
                    </a:cubicBezTo>
                    <a:cubicBezTo>
                      <a:pt x="15876" y="141189"/>
                      <a:pt x="13781" y="141390"/>
                      <a:pt x="11708" y="140978"/>
                    </a:cubicBezTo>
                    <a:cubicBezTo>
                      <a:pt x="11292" y="140930"/>
                      <a:pt x="10872" y="140921"/>
                      <a:pt x="10454" y="140950"/>
                    </a:cubicBezTo>
                    <a:lnTo>
                      <a:pt x="1493" y="140934"/>
                    </a:lnTo>
                    <a:cubicBezTo>
                      <a:pt x="1122" y="140960"/>
                      <a:pt x="750" y="140899"/>
                      <a:pt x="407" y="140755"/>
                    </a:cubicBezTo>
                    <a:cubicBezTo>
                      <a:pt x="716" y="140728"/>
                      <a:pt x="1031" y="140679"/>
                      <a:pt x="1341" y="140674"/>
                    </a:cubicBezTo>
                    <a:lnTo>
                      <a:pt x="6839" y="140636"/>
                    </a:lnTo>
                    <a:cubicBezTo>
                      <a:pt x="7930" y="140689"/>
                      <a:pt x="9023" y="140612"/>
                      <a:pt x="10096" y="140408"/>
                    </a:cubicBezTo>
                    <a:cubicBezTo>
                      <a:pt x="10510" y="140343"/>
                      <a:pt x="10931" y="140325"/>
                      <a:pt x="11350" y="140353"/>
                    </a:cubicBezTo>
                    <a:cubicBezTo>
                      <a:pt x="13130" y="140353"/>
                      <a:pt x="14905" y="140353"/>
                      <a:pt x="16685" y="140353"/>
                    </a:cubicBezTo>
                    <a:cubicBezTo>
                      <a:pt x="17730" y="140369"/>
                      <a:pt x="18773" y="140299"/>
                      <a:pt x="19806" y="140142"/>
                    </a:cubicBezTo>
                    <a:cubicBezTo>
                      <a:pt x="20742" y="140043"/>
                      <a:pt x="21683" y="140012"/>
                      <a:pt x="22623" y="140049"/>
                    </a:cubicBezTo>
                    <a:cubicBezTo>
                      <a:pt x="24036" y="140111"/>
                      <a:pt x="25451" y="140026"/>
                      <a:pt x="26846" y="139794"/>
                    </a:cubicBezTo>
                    <a:cubicBezTo>
                      <a:pt x="27364" y="139723"/>
                      <a:pt x="27888" y="139703"/>
                      <a:pt x="28409" y="139735"/>
                    </a:cubicBezTo>
                    <a:cubicBezTo>
                      <a:pt x="29663" y="139797"/>
                      <a:pt x="30920" y="139711"/>
                      <a:pt x="32155" y="139480"/>
                    </a:cubicBezTo>
                    <a:cubicBezTo>
                      <a:pt x="32569" y="139415"/>
                      <a:pt x="32990" y="139396"/>
                      <a:pt x="33408" y="139425"/>
                    </a:cubicBezTo>
                    <a:cubicBezTo>
                      <a:pt x="34558" y="139480"/>
                      <a:pt x="35710" y="139392"/>
                      <a:pt x="36839" y="139165"/>
                    </a:cubicBezTo>
                    <a:cubicBezTo>
                      <a:pt x="37197" y="139103"/>
                      <a:pt x="37562" y="139085"/>
                      <a:pt x="37924" y="139110"/>
                    </a:cubicBezTo>
                    <a:cubicBezTo>
                      <a:pt x="38762" y="139156"/>
                      <a:pt x="39602" y="139076"/>
                      <a:pt x="40416" y="138872"/>
                    </a:cubicBezTo>
                    <a:cubicBezTo>
                      <a:pt x="40567" y="138826"/>
                      <a:pt x="40725" y="138808"/>
                      <a:pt x="40882" y="138817"/>
                    </a:cubicBezTo>
                    <a:cubicBezTo>
                      <a:pt x="42511" y="138937"/>
                      <a:pt x="44096" y="138486"/>
                      <a:pt x="45719" y="138437"/>
                    </a:cubicBezTo>
                    <a:cubicBezTo>
                      <a:pt x="47065" y="138399"/>
                      <a:pt x="48433" y="138112"/>
                      <a:pt x="49746" y="137943"/>
                    </a:cubicBezTo>
                    <a:cubicBezTo>
                      <a:pt x="50940" y="137797"/>
                      <a:pt x="52134" y="137694"/>
                      <a:pt x="53323" y="137536"/>
                    </a:cubicBezTo>
                    <a:cubicBezTo>
                      <a:pt x="55234" y="137276"/>
                      <a:pt x="57123" y="136966"/>
                      <a:pt x="59049" y="136722"/>
                    </a:cubicBezTo>
                    <a:cubicBezTo>
                      <a:pt x="61172" y="136456"/>
                      <a:pt x="63272" y="136065"/>
                      <a:pt x="65367" y="135664"/>
                    </a:cubicBezTo>
                    <a:cubicBezTo>
                      <a:pt x="66600" y="135425"/>
                      <a:pt x="67843" y="135257"/>
                      <a:pt x="69064" y="134991"/>
                    </a:cubicBezTo>
                    <a:cubicBezTo>
                      <a:pt x="74738" y="133805"/>
                      <a:pt x="80339" y="132297"/>
                      <a:pt x="85841" y="130475"/>
                    </a:cubicBezTo>
                    <a:cubicBezTo>
                      <a:pt x="90602" y="128865"/>
                      <a:pt x="95222" y="126868"/>
                      <a:pt x="99655" y="124504"/>
                    </a:cubicBezTo>
                    <a:cubicBezTo>
                      <a:pt x="103624" y="122389"/>
                      <a:pt x="107383" y="119901"/>
                      <a:pt x="110880" y="117073"/>
                    </a:cubicBezTo>
                    <a:cubicBezTo>
                      <a:pt x="113549" y="114883"/>
                      <a:pt x="116039" y="112484"/>
                      <a:pt x="118327" y="109898"/>
                    </a:cubicBezTo>
                    <a:cubicBezTo>
                      <a:pt x="121085" y="106823"/>
                      <a:pt x="123526" y="103477"/>
                      <a:pt x="125611" y="99910"/>
                    </a:cubicBezTo>
                    <a:cubicBezTo>
                      <a:pt x="126897" y="97696"/>
                      <a:pt x="128200" y="95487"/>
                      <a:pt x="129264" y="93153"/>
                    </a:cubicBezTo>
                    <a:cubicBezTo>
                      <a:pt x="131219" y="88924"/>
                      <a:pt x="132896" y="84572"/>
                      <a:pt x="134285" y="80126"/>
                    </a:cubicBezTo>
                    <a:cubicBezTo>
                      <a:pt x="135511" y="76131"/>
                      <a:pt x="136592" y="72104"/>
                      <a:pt x="137455" y="68011"/>
                    </a:cubicBezTo>
                    <a:cubicBezTo>
                      <a:pt x="137943" y="65715"/>
                      <a:pt x="138453" y="63424"/>
                      <a:pt x="138844" y="61107"/>
                    </a:cubicBezTo>
                    <a:cubicBezTo>
                      <a:pt x="139235" y="58789"/>
                      <a:pt x="139566" y="56477"/>
                      <a:pt x="139930" y="54159"/>
                    </a:cubicBezTo>
                    <a:cubicBezTo>
                      <a:pt x="140098" y="53074"/>
                      <a:pt x="140266" y="51988"/>
                      <a:pt x="140473" y="50902"/>
                    </a:cubicBezTo>
                    <a:cubicBezTo>
                      <a:pt x="140625" y="50029"/>
                      <a:pt x="140614" y="49138"/>
                      <a:pt x="140776" y="48259"/>
                    </a:cubicBezTo>
                    <a:cubicBezTo>
                      <a:pt x="141026" y="46929"/>
                      <a:pt x="141059" y="45545"/>
                      <a:pt x="141200" y="44215"/>
                    </a:cubicBezTo>
                    <a:cubicBezTo>
                      <a:pt x="141357" y="42712"/>
                      <a:pt x="141526" y="41214"/>
                      <a:pt x="141694" y="39710"/>
                    </a:cubicBezTo>
                    <a:cubicBezTo>
                      <a:pt x="141737" y="39560"/>
                      <a:pt x="141764" y="39405"/>
                      <a:pt x="141775" y="39249"/>
                    </a:cubicBezTo>
                    <a:cubicBezTo>
                      <a:pt x="141678" y="37414"/>
                      <a:pt x="142177" y="35618"/>
                      <a:pt x="142139" y="33783"/>
                    </a:cubicBezTo>
                    <a:cubicBezTo>
                      <a:pt x="142101" y="33103"/>
                      <a:pt x="142171" y="32422"/>
                      <a:pt x="142345" y="31764"/>
                    </a:cubicBezTo>
                    <a:cubicBezTo>
                      <a:pt x="142395" y="31613"/>
                      <a:pt x="142419" y="31455"/>
                      <a:pt x="142416" y="31297"/>
                    </a:cubicBezTo>
                    <a:cubicBezTo>
                      <a:pt x="142296" y="29044"/>
                      <a:pt x="142785" y="26824"/>
                      <a:pt x="142769" y="24572"/>
                    </a:cubicBezTo>
                    <a:cubicBezTo>
                      <a:pt x="142732" y="23424"/>
                      <a:pt x="142807" y="22275"/>
                      <a:pt x="142991" y="21141"/>
                    </a:cubicBezTo>
                    <a:cubicBezTo>
                      <a:pt x="143086" y="20309"/>
                      <a:pt x="143114" y="19471"/>
                      <a:pt x="143078" y="18634"/>
                    </a:cubicBezTo>
                    <a:cubicBezTo>
                      <a:pt x="143121" y="17005"/>
                      <a:pt x="142964" y="15377"/>
                      <a:pt x="143333" y="13787"/>
                    </a:cubicBezTo>
                    <a:cubicBezTo>
                      <a:pt x="143392" y="13373"/>
                      <a:pt x="143405" y="12955"/>
                      <a:pt x="143371" y="12538"/>
                    </a:cubicBezTo>
                    <a:cubicBezTo>
                      <a:pt x="143371" y="9396"/>
                      <a:pt x="143420" y="6258"/>
                      <a:pt x="143404" y="3121"/>
                    </a:cubicBezTo>
                    <a:cubicBezTo>
                      <a:pt x="143423" y="2187"/>
                      <a:pt x="143622" y="1266"/>
                      <a:pt x="143990" y="407"/>
                    </a:cubicBezTo>
                    <a:lnTo>
                      <a:pt x="143990" y="1666"/>
                    </a:lnTo>
                    <a:cubicBezTo>
                      <a:pt x="143990" y="4022"/>
                      <a:pt x="143990" y="6372"/>
                      <a:pt x="144022" y="8723"/>
                    </a:cubicBezTo>
                    <a:cubicBezTo>
                      <a:pt x="144004" y="9977"/>
                      <a:pt x="144079" y="11230"/>
                      <a:pt x="144245" y="12473"/>
                    </a:cubicBezTo>
                    <a:cubicBezTo>
                      <a:pt x="144350" y="13566"/>
                      <a:pt x="144379" y="14665"/>
                      <a:pt x="144332" y="15762"/>
                    </a:cubicBezTo>
                    <a:cubicBezTo>
                      <a:pt x="144370" y="17434"/>
                      <a:pt x="144256" y="19101"/>
                      <a:pt x="144587" y="20767"/>
                    </a:cubicBezTo>
                    <a:cubicBezTo>
                      <a:pt x="144668" y="21488"/>
                      <a:pt x="144688" y="22214"/>
                      <a:pt x="144647" y="22938"/>
                    </a:cubicBezTo>
                    <a:cubicBezTo>
                      <a:pt x="144587" y="24140"/>
                      <a:pt x="144669" y="25344"/>
                      <a:pt x="144891" y="26526"/>
                    </a:cubicBezTo>
                    <a:cubicBezTo>
                      <a:pt x="144951" y="26884"/>
                      <a:pt x="144971" y="27249"/>
                      <a:pt x="144950" y="27611"/>
                    </a:cubicBezTo>
                    <a:cubicBezTo>
                      <a:pt x="144897" y="28971"/>
                      <a:pt x="144988" y="30332"/>
                      <a:pt x="145222" y="31672"/>
                    </a:cubicBezTo>
                    <a:cubicBezTo>
                      <a:pt x="145290" y="32137"/>
                      <a:pt x="145307" y="32608"/>
                      <a:pt x="145271" y="33077"/>
                    </a:cubicBezTo>
                    <a:cubicBezTo>
                      <a:pt x="145230" y="33862"/>
                      <a:pt x="145307" y="34649"/>
                      <a:pt x="145499" y="35411"/>
                    </a:cubicBezTo>
                    <a:cubicBezTo>
                      <a:pt x="145544" y="35563"/>
                      <a:pt x="145562" y="35721"/>
                      <a:pt x="145553" y="35878"/>
                    </a:cubicBezTo>
                    <a:cubicBezTo>
                      <a:pt x="145444" y="37610"/>
                      <a:pt x="145862" y="39303"/>
                      <a:pt x="145933" y="41029"/>
                    </a:cubicBezTo>
                    <a:cubicBezTo>
                      <a:pt x="145998" y="42533"/>
                      <a:pt x="146280" y="44025"/>
                      <a:pt x="146476" y="45529"/>
                    </a:cubicBezTo>
                    <a:cubicBezTo>
                      <a:pt x="146595" y="46560"/>
                      <a:pt x="146682" y="47602"/>
                      <a:pt x="146801" y="48639"/>
                    </a:cubicBezTo>
                    <a:cubicBezTo>
                      <a:pt x="147545" y="54957"/>
                      <a:pt x="148620" y="61221"/>
                      <a:pt x="149906" y="67452"/>
                    </a:cubicBezTo>
                    <a:cubicBezTo>
                      <a:pt x="151171" y="73592"/>
                      <a:pt x="152891" y="79630"/>
                      <a:pt x="155052" y="85516"/>
                    </a:cubicBezTo>
                    <a:cubicBezTo>
                      <a:pt x="157331" y="91926"/>
                      <a:pt x="160433" y="98012"/>
                      <a:pt x="164279" y="103623"/>
                    </a:cubicBezTo>
                    <a:cubicBezTo>
                      <a:pt x="165631" y="105550"/>
                      <a:pt x="167047" y="107423"/>
                      <a:pt x="168583" y="109203"/>
                    </a:cubicBezTo>
                    <a:cubicBezTo>
                      <a:pt x="169984" y="110831"/>
                      <a:pt x="171493" y="112351"/>
                      <a:pt x="173012" y="113866"/>
                    </a:cubicBezTo>
                    <a:cubicBezTo>
                      <a:pt x="174957" y="115761"/>
                      <a:pt x="177046" y="117503"/>
                      <a:pt x="179260" y="119076"/>
                    </a:cubicBezTo>
                    <a:cubicBezTo>
                      <a:pt x="181371" y="120618"/>
                      <a:pt x="183575" y="122024"/>
                      <a:pt x="185828" y="123359"/>
                    </a:cubicBezTo>
                    <a:cubicBezTo>
                      <a:pt x="189267" y="125357"/>
                      <a:pt x="192854" y="127088"/>
                      <a:pt x="196558" y="128537"/>
                    </a:cubicBezTo>
                    <a:cubicBezTo>
                      <a:pt x="201499" y="130524"/>
                      <a:pt x="206578" y="132147"/>
                      <a:pt x="211756" y="133389"/>
                    </a:cubicBezTo>
                    <a:cubicBezTo>
                      <a:pt x="214899" y="134139"/>
                      <a:pt x="218047" y="134898"/>
                      <a:pt x="221228" y="135490"/>
                    </a:cubicBezTo>
                    <a:cubicBezTo>
                      <a:pt x="223426" y="135903"/>
                      <a:pt x="225624" y="136348"/>
                      <a:pt x="227861" y="136576"/>
                    </a:cubicBezTo>
                    <a:cubicBezTo>
                      <a:pt x="230396" y="136858"/>
                      <a:pt x="232909" y="137346"/>
                      <a:pt x="235433" y="137699"/>
                    </a:cubicBezTo>
                    <a:cubicBezTo>
                      <a:pt x="236779" y="137884"/>
                      <a:pt x="238147" y="137954"/>
                      <a:pt x="239482" y="138101"/>
                    </a:cubicBezTo>
                    <a:cubicBezTo>
                      <a:pt x="241034" y="138264"/>
                      <a:pt x="242586" y="138465"/>
                      <a:pt x="244139" y="138644"/>
                    </a:cubicBezTo>
                    <a:cubicBezTo>
                      <a:pt x="244551" y="138687"/>
                      <a:pt x="244969" y="138714"/>
                      <a:pt x="245387" y="138720"/>
                    </a:cubicBezTo>
                    <a:cubicBezTo>
                      <a:pt x="246118" y="138690"/>
                      <a:pt x="246850" y="138767"/>
                      <a:pt x="247558" y="138948"/>
                    </a:cubicBezTo>
                    <a:cubicBezTo>
                      <a:pt x="247658" y="138983"/>
                      <a:pt x="247762" y="138999"/>
                      <a:pt x="247868" y="138996"/>
                    </a:cubicBezTo>
                    <a:cubicBezTo>
                      <a:pt x="249708" y="138893"/>
                      <a:pt x="251504" y="139333"/>
                      <a:pt x="253334" y="139355"/>
                    </a:cubicBezTo>
                    <a:cubicBezTo>
                      <a:pt x="254275" y="139302"/>
                      <a:pt x="255220" y="139380"/>
                      <a:pt x="256140" y="139588"/>
                    </a:cubicBezTo>
                    <a:cubicBezTo>
                      <a:pt x="256291" y="139633"/>
                      <a:pt x="256449" y="139652"/>
                      <a:pt x="256607" y="139642"/>
                    </a:cubicBezTo>
                    <a:cubicBezTo>
                      <a:pt x="259641" y="139523"/>
                      <a:pt x="262648" y="140125"/>
                      <a:pt x="265687" y="140001"/>
                    </a:cubicBezTo>
                    <a:cubicBezTo>
                      <a:pt x="266575" y="139935"/>
                      <a:pt x="267468" y="140002"/>
                      <a:pt x="268336" y="140201"/>
                    </a:cubicBezTo>
                    <a:cubicBezTo>
                      <a:pt x="268748" y="140276"/>
                      <a:pt x="269167" y="140301"/>
                      <a:pt x="269585" y="140277"/>
                    </a:cubicBezTo>
                    <a:cubicBezTo>
                      <a:pt x="271256" y="140277"/>
                      <a:pt x="272934" y="140277"/>
                      <a:pt x="274605" y="140310"/>
                    </a:cubicBezTo>
                    <a:cubicBezTo>
                      <a:pt x="275964" y="140277"/>
                      <a:pt x="277324" y="140354"/>
                      <a:pt x="278671" y="140538"/>
                    </a:cubicBezTo>
                    <a:cubicBezTo>
                      <a:pt x="279659" y="140644"/>
                      <a:pt x="280654" y="140666"/>
                      <a:pt x="281645" y="140603"/>
                    </a:cubicBezTo>
                    <a:cubicBezTo>
                      <a:pt x="283426" y="140577"/>
                      <a:pt x="285207" y="140646"/>
                      <a:pt x="286981" y="140809"/>
                    </a:cubicBezTo>
                    <a:cubicBezTo>
                      <a:pt x="286666" y="140842"/>
                      <a:pt x="286357" y="140891"/>
                      <a:pt x="286047" y="140896"/>
                    </a:cubicBezTo>
                    <a:lnTo>
                      <a:pt x="276630" y="140940"/>
                    </a:lnTo>
                    <a:cubicBezTo>
                      <a:pt x="276002" y="140929"/>
                      <a:pt x="275374" y="140984"/>
                      <a:pt x="274757" y="141102"/>
                    </a:cubicBezTo>
                    <a:cubicBezTo>
                      <a:pt x="274295" y="141188"/>
                      <a:pt x="273826" y="141224"/>
                      <a:pt x="273357" y="141211"/>
                    </a:cubicBezTo>
                    <a:cubicBezTo>
                      <a:pt x="271837" y="141211"/>
                      <a:pt x="270323" y="141211"/>
                      <a:pt x="268803" y="141244"/>
                    </a:cubicBezTo>
                    <a:cubicBezTo>
                      <a:pt x="267759" y="141238"/>
                      <a:pt x="266716" y="141309"/>
                      <a:pt x="265682" y="141455"/>
                    </a:cubicBezTo>
                    <a:cubicBezTo>
                      <a:pt x="264641" y="141556"/>
                      <a:pt x="263595" y="141589"/>
                      <a:pt x="262550" y="141553"/>
                    </a:cubicBezTo>
                    <a:cubicBezTo>
                      <a:pt x="261505" y="141516"/>
                      <a:pt x="260459" y="141590"/>
                      <a:pt x="259429" y="141776"/>
                    </a:cubicBezTo>
                    <a:cubicBezTo>
                      <a:pt x="258860" y="141860"/>
                      <a:pt x="258283" y="141887"/>
                      <a:pt x="257708" y="141857"/>
                    </a:cubicBezTo>
                    <a:cubicBezTo>
                      <a:pt x="256454" y="141808"/>
                      <a:pt x="255199" y="141895"/>
                      <a:pt x="253963" y="142117"/>
                    </a:cubicBezTo>
                    <a:cubicBezTo>
                      <a:pt x="253498" y="142186"/>
                      <a:pt x="253027" y="142206"/>
                      <a:pt x="252557" y="142177"/>
                    </a:cubicBezTo>
                    <a:cubicBezTo>
                      <a:pt x="251616" y="142123"/>
                      <a:pt x="250671" y="142204"/>
                      <a:pt x="249751" y="142416"/>
                    </a:cubicBezTo>
                    <a:cubicBezTo>
                      <a:pt x="249600" y="142464"/>
                      <a:pt x="249442" y="142482"/>
                      <a:pt x="249284" y="142470"/>
                    </a:cubicBezTo>
                    <a:cubicBezTo>
                      <a:pt x="247553" y="142340"/>
                      <a:pt x="245843" y="142693"/>
                      <a:pt x="244139" y="142867"/>
                    </a:cubicBezTo>
                    <a:cubicBezTo>
                      <a:pt x="242641" y="143019"/>
                      <a:pt x="241126" y="143111"/>
                      <a:pt x="239628" y="143328"/>
                    </a:cubicBezTo>
                    <a:cubicBezTo>
                      <a:pt x="238396" y="143507"/>
                      <a:pt x="237148" y="143659"/>
                      <a:pt x="235899" y="143757"/>
                    </a:cubicBezTo>
                    <a:cubicBezTo>
                      <a:pt x="234760" y="143849"/>
                      <a:pt x="233620" y="143996"/>
                      <a:pt x="232485" y="144153"/>
                    </a:cubicBezTo>
                    <a:cubicBezTo>
                      <a:pt x="231454" y="144294"/>
                      <a:pt x="230434" y="144544"/>
                      <a:pt x="229397" y="144652"/>
                    </a:cubicBezTo>
                    <a:cubicBezTo>
                      <a:pt x="226547" y="144967"/>
                      <a:pt x="223730" y="145510"/>
                      <a:pt x="220913" y="146036"/>
                    </a:cubicBezTo>
                    <a:cubicBezTo>
                      <a:pt x="217325" y="146709"/>
                      <a:pt x="213754" y="147513"/>
                      <a:pt x="210231" y="148463"/>
                    </a:cubicBezTo>
                    <a:cubicBezTo>
                      <a:pt x="204818" y="149868"/>
                      <a:pt x="199515" y="151670"/>
                      <a:pt x="194366" y="153853"/>
                    </a:cubicBezTo>
                    <a:cubicBezTo>
                      <a:pt x="189549" y="155897"/>
                      <a:pt x="184951" y="158419"/>
                      <a:pt x="180639" y="161381"/>
                    </a:cubicBezTo>
                    <a:cubicBezTo>
                      <a:pt x="177916" y="163246"/>
                      <a:pt x="175365" y="165347"/>
                      <a:pt x="173012" y="167661"/>
                    </a:cubicBezTo>
                    <a:cubicBezTo>
                      <a:pt x="172312" y="168367"/>
                      <a:pt x="171612" y="169072"/>
                      <a:pt x="170901" y="169767"/>
                    </a:cubicBezTo>
                    <a:cubicBezTo>
                      <a:pt x="168784" y="171864"/>
                      <a:pt x="166860" y="174147"/>
                      <a:pt x="165153" y="176590"/>
                    </a:cubicBezTo>
                    <a:cubicBezTo>
                      <a:pt x="162722" y="179932"/>
                      <a:pt x="160583" y="183477"/>
                      <a:pt x="158759" y="187185"/>
                    </a:cubicBezTo>
                    <a:cubicBezTo>
                      <a:pt x="157283" y="190246"/>
                      <a:pt x="155960" y="193373"/>
                      <a:pt x="154791" y="196564"/>
                    </a:cubicBezTo>
                    <a:cubicBezTo>
                      <a:pt x="153073" y="201332"/>
                      <a:pt x="151643" y="206199"/>
                      <a:pt x="150509" y="211138"/>
                    </a:cubicBezTo>
                    <a:cubicBezTo>
                      <a:pt x="149846" y="213982"/>
                      <a:pt x="149276" y="216848"/>
                      <a:pt x="148739" y="219714"/>
                    </a:cubicBezTo>
                    <a:cubicBezTo>
                      <a:pt x="148202" y="222580"/>
                      <a:pt x="147784" y="225364"/>
                      <a:pt x="147404" y="228209"/>
                    </a:cubicBezTo>
                    <a:cubicBezTo>
                      <a:pt x="147084" y="230635"/>
                      <a:pt x="146801" y="233094"/>
                      <a:pt x="146438" y="235493"/>
                    </a:cubicBezTo>
                    <a:cubicBezTo>
                      <a:pt x="146221" y="236937"/>
                      <a:pt x="146389" y="238424"/>
                      <a:pt x="145922" y="239835"/>
                    </a:cubicBezTo>
                    <a:cubicBezTo>
                      <a:pt x="145910" y="241506"/>
                      <a:pt x="145772" y="243173"/>
                      <a:pt x="145510" y="244823"/>
                    </a:cubicBezTo>
                    <a:cubicBezTo>
                      <a:pt x="145303" y="246848"/>
                      <a:pt x="145450" y="248900"/>
                      <a:pt x="145016" y="250903"/>
                    </a:cubicBezTo>
                    <a:cubicBezTo>
                      <a:pt x="144992" y="251004"/>
                      <a:pt x="144980" y="251108"/>
                      <a:pt x="144978" y="251212"/>
                    </a:cubicBezTo>
                    <a:cubicBezTo>
                      <a:pt x="145059" y="253383"/>
                      <a:pt x="144723" y="255489"/>
                      <a:pt x="144636" y="257622"/>
                    </a:cubicBezTo>
                    <a:cubicBezTo>
                      <a:pt x="144655" y="259139"/>
                      <a:pt x="144572" y="260655"/>
                      <a:pt x="144386" y="262160"/>
                    </a:cubicBezTo>
                    <a:cubicBezTo>
                      <a:pt x="144289" y="263148"/>
                      <a:pt x="144266" y="264143"/>
                      <a:pt x="144315" y="265134"/>
                    </a:cubicBezTo>
                    <a:cubicBezTo>
                      <a:pt x="144272" y="266763"/>
                      <a:pt x="144424" y="268391"/>
                      <a:pt x="144060" y="269976"/>
                    </a:cubicBezTo>
                    <a:cubicBezTo>
                      <a:pt x="144002" y="270391"/>
                      <a:pt x="143988" y="270811"/>
                      <a:pt x="144017" y="271230"/>
                    </a:cubicBezTo>
                    <a:cubicBezTo>
                      <a:pt x="144017" y="274005"/>
                      <a:pt x="144004" y="276779"/>
                      <a:pt x="143979" y="279551"/>
                    </a:cubicBezTo>
                    <a:cubicBezTo>
                      <a:pt x="143990" y="280066"/>
                      <a:pt x="143995" y="280587"/>
                      <a:pt x="143995" y="28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02" name="图形 146">
                <a:extLst>
                  <a:ext uri="{FF2B5EF4-FFF2-40B4-BE49-F238E27FC236}">
                    <a16:creationId xmlns:a16="http://schemas.microsoft.com/office/drawing/2014/main" id="{8C69711E-81E3-431B-A574-A88AEC7485B4}"/>
                  </a:ext>
                </a:extLst>
              </p:cNvPr>
              <p:cNvSpPr/>
              <p:nvPr/>
            </p:nvSpPr>
            <p:spPr>
              <a:xfrm>
                <a:off x="7241697" y="4985446"/>
                <a:ext cx="287133" cy="281163"/>
              </a:xfrm>
              <a:custGeom>
                <a:avLst/>
                <a:gdLst>
                  <a:gd name="connsiteX0" fmla="*/ 143995 w 287132"/>
                  <a:gd name="connsiteY0" fmla="*/ 281109 h 281162"/>
                  <a:gd name="connsiteX1" fmla="*/ 143404 w 287132"/>
                  <a:gd name="connsiteY1" fmla="*/ 276799 h 281162"/>
                  <a:gd name="connsiteX2" fmla="*/ 143404 w 287132"/>
                  <a:gd name="connsiteY2" fmla="*/ 270524 h 281162"/>
                  <a:gd name="connsiteX3" fmla="*/ 143181 w 287132"/>
                  <a:gd name="connsiteY3" fmla="*/ 266616 h 281162"/>
                  <a:gd name="connsiteX4" fmla="*/ 143094 w 287132"/>
                  <a:gd name="connsiteY4" fmla="*/ 263169 h 281162"/>
                  <a:gd name="connsiteX5" fmla="*/ 142850 w 287132"/>
                  <a:gd name="connsiteY5" fmla="*/ 259109 h 281162"/>
                  <a:gd name="connsiteX6" fmla="*/ 142790 w 287132"/>
                  <a:gd name="connsiteY6" fmla="*/ 257856 h 281162"/>
                  <a:gd name="connsiteX7" fmla="*/ 142524 w 287132"/>
                  <a:gd name="connsiteY7" fmla="*/ 253323 h 281162"/>
                  <a:gd name="connsiteX8" fmla="*/ 142470 w 287132"/>
                  <a:gd name="connsiteY8" fmla="*/ 251603 h 281162"/>
                  <a:gd name="connsiteX9" fmla="*/ 142237 w 287132"/>
                  <a:gd name="connsiteY9" fmla="*/ 248954 h 281162"/>
                  <a:gd name="connsiteX10" fmla="*/ 142188 w 287132"/>
                  <a:gd name="connsiteY10" fmla="*/ 248493 h 281162"/>
                  <a:gd name="connsiteX11" fmla="*/ 141813 w 287132"/>
                  <a:gd name="connsiteY11" fmla="*/ 242869 h 281162"/>
                  <a:gd name="connsiteX12" fmla="*/ 141314 w 287132"/>
                  <a:gd name="connsiteY12" fmla="*/ 238364 h 281162"/>
                  <a:gd name="connsiteX13" fmla="*/ 141227 w 287132"/>
                  <a:gd name="connsiteY13" fmla="*/ 237588 h 281162"/>
                  <a:gd name="connsiteX14" fmla="*/ 140684 w 287132"/>
                  <a:gd name="connsiteY14" fmla="*/ 232616 h 281162"/>
                  <a:gd name="connsiteX15" fmla="*/ 140342 w 287132"/>
                  <a:gd name="connsiteY15" fmla="*/ 229826 h 281162"/>
                  <a:gd name="connsiteX16" fmla="*/ 138790 w 287132"/>
                  <a:gd name="connsiteY16" fmla="*/ 219942 h 281162"/>
                  <a:gd name="connsiteX17" fmla="*/ 135810 w 287132"/>
                  <a:gd name="connsiteY17" fmla="*/ 206340 h 281162"/>
                  <a:gd name="connsiteX18" fmla="*/ 130436 w 287132"/>
                  <a:gd name="connsiteY18" fmla="*/ 190957 h 281162"/>
                  <a:gd name="connsiteX19" fmla="*/ 122626 w 287132"/>
                  <a:gd name="connsiteY19" fmla="*/ 177035 h 281162"/>
                  <a:gd name="connsiteX20" fmla="*/ 117578 w 287132"/>
                  <a:gd name="connsiteY20" fmla="*/ 170853 h 281162"/>
                  <a:gd name="connsiteX21" fmla="*/ 116661 w 287132"/>
                  <a:gd name="connsiteY21" fmla="*/ 169767 h 281162"/>
                  <a:gd name="connsiteX22" fmla="*/ 114886 w 287132"/>
                  <a:gd name="connsiteY22" fmla="*/ 167997 h 281162"/>
                  <a:gd name="connsiteX23" fmla="*/ 114158 w 287132"/>
                  <a:gd name="connsiteY23" fmla="*/ 167406 h 281162"/>
                  <a:gd name="connsiteX24" fmla="*/ 109653 w 287132"/>
                  <a:gd name="connsiteY24" fmla="*/ 163514 h 281162"/>
                  <a:gd name="connsiteX25" fmla="*/ 102673 w 287132"/>
                  <a:gd name="connsiteY25" fmla="*/ 158743 h 281162"/>
                  <a:gd name="connsiteX26" fmla="*/ 86010 w 287132"/>
                  <a:gd name="connsiteY26" fmla="*/ 151144 h 281162"/>
                  <a:gd name="connsiteX27" fmla="*/ 72603 w 287132"/>
                  <a:gd name="connsiteY27" fmla="*/ 147345 h 281162"/>
                  <a:gd name="connsiteX28" fmla="*/ 62008 w 287132"/>
                  <a:gd name="connsiteY28" fmla="*/ 145287 h 281162"/>
                  <a:gd name="connsiteX29" fmla="*/ 52428 w 287132"/>
                  <a:gd name="connsiteY29" fmla="*/ 143838 h 281162"/>
                  <a:gd name="connsiteX30" fmla="*/ 48384 w 287132"/>
                  <a:gd name="connsiteY30" fmla="*/ 143409 h 281162"/>
                  <a:gd name="connsiteX31" fmla="*/ 44345 w 287132"/>
                  <a:gd name="connsiteY31" fmla="*/ 142937 h 281162"/>
                  <a:gd name="connsiteX32" fmla="*/ 43417 w 287132"/>
                  <a:gd name="connsiteY32" fmla="*/ 142829 h 281162"/>
                  <a:gd name="connsiteX33" fmla="*/ 40459 w 287132"/>
                  <a:gd name="connsiteY33" fmla="*/ 142584 h 281162"/>
                  <a:gd name="connsiteX34" fmla="*/ 34836 w 287132"/>
                  <a:gd name="connsiteY34" fmla="*/ 142183 h 281162"/>
                  <a:gd name="connsiteX35" fmla="*/ 32665 w 287132"/>
                  <a:gd name="connsiteY35" fmla="*/ 141982 h 281162"/>
                  <a:gd name="connsiteX36" fmla="*/ 32198 w 287132"/>
                  <a:gd name="connsiteY36" fmla="*/ 141911 h 281162"/>
                  <a:gd name="connsiteX37" fmla="*/ 25315 w 287132"/>
                  <a:gd name="connsiteY37" fmla="*/ 141558 h 281162"/>
                  <a:gd name="connsiteX38" fmla="*/ 20626 w 287132"/>
                  <a:gd name="connsiteY38" fmla="*/ 141314 h 281162"/>
                  <a:gd name="connsiteX39" fmla="*/ 17966 w 287132"/>
                  <a:gd name="connsiteY39" fmla="*/ 141249 h 281162"/>
                  <a:gd name="connsiteX40" fmla="*/ 11708 w 287132"/>
                  <a:gd name="connsiteY40" fmla="*/ 140978 h 281162"/>
                  <a:gd name="connsiteX41" fmla="*/ 10454 w 287132"/>
                  <a:gd name="connsiteY41" fmla="*/ 140950 h 281162"/>
                  <a:gd name="connsiteX42" fmla="*/ 1493 w 287132"/>
                  <a:gd name="connsiteY42" fmla="*/ 140934 h 281162"/>
                  <a:gd name="connsiteX43" fmla="*/ 407 w 287132"/>
                  <a:gd name="connsiteY43" fmla="*/ 140755 h 281162"/>
                  <a:gd name="connsiteX44" fmla="*/ 1341 w 287132"/>
                  <a:gd name="connsiteY44" fmla="*/ 140674 h 281162"/>
                  <a:gd name="connsiteX45" fmla="*/ 6839 w 287132"/>
                  <a:gd name="connsiteY45" fmla="*/ 140636 h 281162"/>
                  <a:gd name="connsiteX46" fmla="*/ 10096 w 287132"/>
                  <a:gd name="connsiteY46" fmla="*/ 140408 h 281162"/>
                  <a:gd name="connsiteX47" fmla="*/ 11350 w 287132"/>
                  <a:gd name="connsiteY47" fmla="*/ 140353 h 281162"/>
                  <a:gd name="connsiteX48" fmla="*/ 16685 w 287132"/>
                  <a:gd name="connsiteY48" fmla="*/ 140353 h 281162"/>
                  <a:gd name="connsiteX49" fmla="*/ 19806 w 287132"/>
                  <a:gd name="connsiteY49" fmla="*/ 140142 h 281162"/>
                  <a:gd name="connsiteX50" fmla="*/ 22623 w 287132"/>
                  <a:gd name="connsiteY50" fmla="*/ 140049 h 281162"/>
                  <a:gd name="connsiteX51" fmla="*/ 26846 w 287132"/>
                  <a:gd name="connsiteY51" fmla="*/ 139794 h 281162"/>
                  <a:gd name="connsiteX52" fmla="*/ 28409 w 287132"/>
                  <a:gd name="connsiteY52" fmla="*/ 139735 h 281162"/>
                  <a:gd name="connsiteX53" fmla="*/ 32155 w 287132"/>
                  <a:gd name="connsiteY53" fmla="*/ 139480 h 281162"/>
                  <a:gd name="connsiteX54" fmla="*/ 33408 w 287132"/>
                  <a:gd name="connsiteY54" fmla="*/ 139425 h 281162"/>
                  <a:gd name="connsiteX55" fmla="*/ 36839 w 287132"/>
                  <a:gd name="connsiteY55" fmla="*/ 139165 h 281162"/>
                  <a:gd name="connsiteX56" fmla="*/ 37924 w 287132"/>
                  <a:gd name="connsiteY56" fmla="*/ 139110 h 281162"/>
                  <a:gd name="connsiteX57" fmla="*/ 40416 w 287132"/>
                  <a:gd name="connsiteY57" fmla="*/ 138872 h 281162"/>
                  <a:gd name="connsiteX58" fmla="*/ 40882 w 287132"/>
                  <a:gd name="connsiteY58" fmla="*/ 138817 h 281162"/>
                  <a:gd name="connsiteX59" fmla="*/ 45719 w 287132"/>
                  <a:gd name="connsiteY59" fmla="*/ 138437 h 281162"/>
                  <a:gd name="connsiteX60" fmla="*/ 49746 w 287132"/>
                  <a:gd name="connsiteY60" fmla="*/ 137943 h 281162"/>
                  <a:gd name="connsiteX61" fmla="*/ 53323 w 287132"/>
                  <a:gd name="connsiteY61" fmla="*/ 137536 h 281162"/>
                  <a:gd name="connsiteX62" fmla="*/ 59049 w 287132"/>
                  <a:gd name="connsiteY62" fmla="*/ 136722 h 281162"/>
                  <a:gd name="connsiteX63" fmla="*/ 65367 w 287132"/>
                  <a:gd name="connsiteY63" fmla="*/ 135664 h 281162"/>
                  <a:gd name="connsiteX64" fmla="*/ 69064 w 287132"/>
                  <a:gd name="connsiteY64" fmla="*/ 134991 h 281162"/>
                  <a:gd name="connsiteX65" fmla="*/ 85841 w 287132"/>
                  <a:gd name="connsiteY65" fmla="*/ 130475 h 281162"/>
                  <a:gd name="connsiteX66" fmla="*/ 99655 w 287132"/>
                  <a:gd name="connsiteY66" fmla="*/ 124504 h 281162"/>
                  <a:gd name="connsiteX67" fmla="*/ 110880 w 287132"/>
                  <a:gd name="connsiteY67" fmla="*/ 117073 h 281162"/>
                  <a:gd name="connsiteX68" fmla="*/ 118327 w 287132"/>
                  <a:gd name="connsiteY68" fmla="*/ 109898 h 281162"/>
                  <a:gd name="connsiteX69" fmla="*/ 125611 w 287132"/>
                  <a:gd name="connsiteY69" fmla="*/ 99910 h 281162"/>
                  <a:gd name="connsiteX70" fmla="*/ 129264 w 287132"/>
                  <a:gd name="connsiteY70" fmla="*/ 93153 h 281162"/>
                  <a:gd name="connsiteX71" fmla="*/ 134285 w 287132"/>
                  <a:gd name="connsiteY71" fmla="*/ 80126 h 281162"/>
                  <a:gd name="connsiteX72" fmla="*/ 137455 w 287132"/>
                  <a:gd name="connsiteY72" fmla="*/ 68011 h 281162"/>
                  <a:gd name="connsiteX73" fmla="*/ 138844 w 287132"/>
                  <a:gd name="connsiteY73" fmla="*/ 61107 h 281162"/>
                  <a:gd name="connsiteX74" fmla="*/ 139930 w 287132"/>
                  <a:gd name="connsiteY74" fmla="*/ 54159 h 281162"/>
                  <a:gd name="connsiteX75" fmla="*/ 140473 w 287132"/>
                  <a:gd name="connsiteY75" fmla="*/ 50902 h 281162"/>
                  <a:gd name="connsiteX76" fmla="*/ 140776 w 287132"/>
                  <a:gd name="connsiteY76" fmla="*/ 48259 h 281162"/>
                  <a:gd name="connsiteX77" fmla="*/ 141200 w 287132"/>
                  <a:gd name="connsiteY77" fmla="*/ 44215 h 281162"/>
                  <a:gd name="connsiteX78" fmla="*/ 141694 w 287132"/>
                  <a:gd name="connsiteY78" fmla="*/ 39710 h 281162"/>
                  <a:gd name="connsiteX79" fmla="*/ 141775 w 287132"/>
                  <a:gd name="connsiteY79" fmla="*/ 39249 h 281162"/>
                  <a:gd name="connsiteX80" fmla="*/ 142139 w 287132"/>
                  <a:gd name="connsiteY80" fmla="*/ 33783 h 281162"/>
                  <a:gd name="connsiteX81" fmla="*/ 142345 w 287132"/>
                  <a:gd name="connsiteY81" fmla="*/ 31764 h 281162"/>
                  <a:gd name="connsiteX82" fmla="*/ 142416 w 287132"/>
                  <a:gd name="connsiteY82" fmla="*/ 31297 h 281162"/>
                  <a:gd name="connsiteX83" fmla="*/ 142769 w 287132"/>
                  <a:gd name="connsiteY83" fmla="*/ 24572 h 281162"/>
                  <a:gd name="connsiteX84" fmla="*/ 142991 w 287132"/>
                  <a:gd name="connsiteY84" fmla="*/ 21141 h 281162"/>
                  <a:gd name="connsiteX85" fmla="*/ 143078 w 287132"/>
                  <a:gd name="connsiteY85" fmla="*/ 18634 h 281162"/>
                  <a:gd name="connsiteX86" fmla="*/ 143333 w 287132"/>
                  <a:gd name="connsiteY86" fmla="*/ 13787 h 281162"/>
                  <a:gd name="connsiteX87" fmla="*/ 143371 w 287132"/>
                  <a:gd name="connsiteY87" fmla="*/ 12538 h 281162"/>
                  <a:gd name="connsiteX88" fmla="*/ 143404 w 287132"/>
                  <a:gd name="connsiteY88" fmla="*/ 3121 h 281162"/>
                  <a:gd name="connsiteX89" fmla="*/ 143990 w 287132"/>
                  <a:gd name="connsiteY89" fmla="*/ 407 h 281162"/>
                  <a:gd name="connsiteX90" fmla="*/ 143990 w 287132"/>
                  <a:gd name="connsiteY90" fmla="*/ 1666 h 281162"/>
                  <a:gd name="connsiteX91" fmla="*/ 144022 w 287132"/>
                  <a:gd name="connsiteY91" fmla="*/ 8723 h 281162"/>
                  <a:gd name="connsiteX92" fmla="*/ 144245 w 287132"/>
                  <a:gd name="connsiteY92" fmla="*/ 12473 h 281162"/>
                  <a:gd name="connsiteX93" fmla="*/ 144332 w 287132"/>
                  <a:gd name="connsiteY93" fmla="*/ 15762 h 281162"/>
                  <a:gd name="connsiteX94" fmla="*/ 144587 w 287132"/>
                  <a:gd name="connsiteY94" fmla="*/ 20767 h 281162"/>
                  <a:gd name="connsiteX95" fmla="*/ 144647 w 287132"/>
                  <a:gd name="connsiteY95" fmla="*/ 22938 h 281162"/>
                  <a:gd name="connsiteX96" fmla="*/ 144891 w 287132"/>
                  <a:gd name="connsiteY96" fmla="*/ 26526 h 281162"/>
                  <a:gd name="connsiteX97" fmla="*/ 144950 w 287132"/>
                  <a:gd name="connsiteY97" fmla="*/ 27611 h 281162"/>
                  <a:gd name="connsiteX98" fmla="*/ 145222 w 287132"/>
                  <a:gd name="connsiteY98" fmla="*/ 31672 h 281162"/>
                  <a:gd name="connsiteX99" fmla="*/ 145271 w 287132"/>
                  <a:gd name="connsiteY99" fmla="*/ 33077 h 281162"/>
                  <a:gd name="connsiteX100" fmla="*/ 145499 w 287132"/>
                  <a:gd name="connsiteY100" fmla="*/ 35411 h 281162"/>
                  <a:gd name="connsiteX101" fmla="*/ 145553 w 287132"/>
                  <a:gd name="connsiteY101" fmla="*/ 35878 h 281162"/>
                  <a:gd name="connsiteX102" fmla="*/ 145933 w 287132"/>
                  <a:gd name="connsiteY102" fmla="*/ 41029 h 281162"/>
                  <a:gd name="connsiteX103" fmla="*/ 146476 w 287132"/>
                  <a:gd name="connsiteY103" fmla="*/ 45529 h 281162"/>
                  <a:gd name="connsiteX104" fmla="*/ 146801 w 287132"/>
                  <a:gd name="connsiteY104" fmla="*/ 48639 h 281162"/>
                  <a:gd name="connsiteX105" fmla="*/ 149906 w 287132"/>
                  <a:gd name="connsiteY105" fmla="*/ 67452 h 281162"/>
                  <a:gd name="connsiteX106" fmla="*/ 155052 w 287132"/>
                  <a:gd name="connsiteY106" fmla="*/ 85516 h 281162"/>
                  <a:gd name="connsiteX107" fmla="*/ 164279 w 287132"/>
                  <a:gd name="connsiteY107" fmla="*/ 103623 h 281162"/>
                  <a:gd name="connsiteX108" fmla="*/ 168583 w 287132"/>
                  <a:gd name="connsiteY108" fmla="*/ 109203 h 281162"/>
                  <a:gd name="connsiteX109" fmla="*/ 173012 w 287132"/>
                  <a:gd name="connsiteY109" fmla="*/ 113866 h 281162"/>
                  <a:gd name="connsiteX110" fmla="*/ 179260 w 287132"/>
                  <a:gd name="connsiteY110" fmla="*/ 119076 h 281162"/>
                  <a:gd name="connsiteX111" fmla="*/ 185828 w 287132"/>
                  <a:gd name="connsiteY111" fmla="*/ 123359 h 281162"/>
                  <a:gd name="connsiteX112" fmla="*/ 196558 w 287132"/>
                  <a:gd name="connsiteY112" fmla="*/ 128537 h 281162"/>
                  <a:gd name="connsiteX113" fmla="*/ 211756 w 287132"/>
                  <a:gd name="connsiteY113" fmla="*/ 133389 h 281162"/>
                  <a:gd name="connsiteX114" fmla="*/ 221228 w 287132"/>
                  <a:gd name="connsiteY114" fmla="*/ 135490 h 281162"/>
                  <a:gd name="connsiteX115" fmla="*/ 227861 w 287132"/>
                  <a:gd name="connsiteY115" fmla="*/ 136576 h 281162"/>
                  <a:gd name="connsiteX116" fmla="*/ 235433 w 287132"/>
                  <a:gd name="connsiteY116" fmla="*/ 137699 h 281162"/>
                  <a:gd name="connsiteX117" fmla="*/ 239482 w 287132"/>
                  <a:gd name="connsiteY117" fmla="*/ 138101 h 281162"/>
                  <a:gd name="connsiteX118" fmla="*/ 244139 w 287132"/>
                  <a:gd name="connsiteY118" fmla="*/ 138644 h 281162"/>
                  <a:gd name="connsiteX119" fmla="*/ 245387 w 287132"/>
                  <a:gd name="connsiteY119" fmla="*/ 138720 h 281162"/>
                  <a:gd name="connsiteX120" fmla="*/ 247558 w 287132"/>
                  <a:gd name="connsiteY120" fmla="*/ 138948 h 281162"/>
                  <a:gd name="connsiteX121" fmla="*/ 247868 w 287132"/>
                  <a:gd name="connsiteY121" fmla="*/ 138996 h 281162"/>
                  <a:gd name="connsiteX122" fmla="*/ 253334 w 287132"/>
                  <a:gd name="connsiteY122" fmla="*/ 139355 h 281162"/>
                  <a:gd name="connsiteX123" fmla="*/ 256140 w 287132"/>
                  <a:gd name="connsiteY123" fmla="*/ 139588 h 281162"/>
                  <a:gd name="connsiteX124" fmla="*/ 256607 w 287132"/>
                  <a:gd name="connsiteY124" fmla="*/ 139642 h 281162"/>
                  <a:gd name="connsiteX125" fmla="*/ 265687 w 287132"/>
                  <a:gd name="connsiteY125" fmla="*/ 140001 h 281162"/>
                  <a:gd name="connsiteX126" fmla="*/ 268336 w 287132"/>
                  <a:gd name="connsiteY126" fmla="*/ 140201 h 281162"/>
                  <a:gd name="connsiteX127" fmla="*/ 269585 w 287132"/>
                  <a:gd name="connsiteY127" fmla="*/ 140277 h 281162"/>
                  <a:gd name="connsiteX128" fmla="*/ 274605 w 287132"/>
                  <a:gd name="connsiteY128" fmla="*/ 140310 h 281162"/>
                  <a:gd name="connsiteX129" fmla="*/ 278671 w 287132"/>
                  <a:gd name="connsiteY129" fmla="*/ 140538 h 281162"/>
                  <a:gd name="connsiteX130" fmla="*/ 281645 w 287132"/>
                  <a:gd name="connsiteY130" fmla="*/ 140603 h 281162"/>
                  <a:gd name="connsiteX131" fmla="*/ 286981 w 287132"/>
                  <a:gd name="connsiteY131" fmla="*/ 140809 h 281162"/>
                  <a:gd name="connsiteX132" fmla="*/ 286047 w 287132"/>
                  <a:gd name="connsiteY132" fmla="*/ 140896 h 281162"/>
                  <a:gd name="connsiteX133" fmla="*/ 276630 w 287132"/>
                  <a:gd name="connsiteY133" fmla="*/ 140940 h 281162"/>
                  <a:gd name="connsiteX134" fmla="*/ 274757 w 287132"/>
                  <a:gd name="connsiteY134" fmla="*/ 141102 h 281162"/>
                  <a:gd name="connsiteX135" fmla="*/ 273357 w 287132"/>
                  <a:gd name="connsiteY135" fmla="*/ 141211 h 281162"/>
                  <a:gd name="connsiteX136" fmla="*/ 268803 w 287132"/>
                  <a:gd name="connsiteY136" fmla="*/ 141244 h 281162"/>
                  <a:gd name="connsiteX137" fmla="*/ 265682 w 287132"/>
                  <a:gd name="connsiteY137" fmla="*/ 141455 h 281162"/>
                  <a:gd name="connsiteX138" fmla="*/ 262550 w 287132"/>
                  <a:gd name="connsiteY138" fmla="*/ 141553 h 281162"/>
                  <a:gd name="connsiteX139" fmla="*/ 259429 w 287132"/>
                  <a:gd name="connsiteY139" fmla="*/ 141776 h 281162"/>
                  <a:gd name="connsiteX140" fmla="*/ 257708 w 287132"/>
                  <a:gd name="connsiteY140" fmla="*/ 141857 h 281162"/>
                  <a:gd name="connsiteX141" fmla="*/ 253963 w 287132"/>
                  <a:gd name="connsiteY141" fmla="*/ 142117 h 281162"/>
                  <a:gd name="connsiteX142" fmla="*/ 252557 w 287132"/>
                  <a:gd name="connsiteY142" fmla="*/ 142177 h 281162"/>
                  <a:gd name="connsiteX143" fmla="*/ 249751 w 287132"/>
                  <a:gd name="connsiteY143" fmla="*/ 142416 h 281162"/>
                  <a:gd name="connsiteX144" fmla="*/ 249284 w 287132"/>
                  <a:gd name="connsiteY144" fmla="*/ 142470 h 281162"/>
                  <a:gd name="connsiteX145" fmla="*/ 244139 w 287132"/>
                  <a:gd name="connsiteY145" fmla="*/ 142867 h 281162"/>
                  <a:gd name="connsiteX146" fmla="*/ 239628 w 287132"/>
                  <a:gd name="connsiteY146" fmla="*/ 143328 h 281162"/>
                  <a:gd name="connsiteX147" fmla="*/ 235899 w 287132"/>
                  <a:gd name="connsiteY147" fmla="*/ 143757 h 281162"/>
                  <a:gd name="connsiteX148" fmla="*/ 232485 w 287132"/>
                  <a:gd name="connsiteY148" fmla="*/ 144153 h 281162"/>
                  <a:gd name="connsiteX149" fmla="*/ 229397 w 287132"/>
                  <a:gd name="connsiteY149" fmla="*/ 144652 h 281162"/>
                  <a:gd name="connsiteX150" fmla="*/ 220913 w 287132"/>
                  <a:gd name="connsiteY150" fmla="*/ 146036 h 281162"/>
                  <a:gd name="connsiteX151" fmla="*/ 210231 w 287132"/>
                  <a:gd name="connsiteY151" fmla="*/ 148463 h 281162"/>
                  <a:gd name="connsiteX152" fmla="*/ 194366 w 287132"/>
                  <a:gd name="connsiteY152" fmla="*/ 153853 h 281162"/>
                  <a:gd name="connsiteX153" fmla="*/ 180639 w 287132"/>
                  <a:gd name="connsiteY153" fmla="*/ 161381 h 281162"/>
                  <a:gd name="connsiteX154" fmla="*/ 173012 w 287132"/>
                  <a:gd name="connsiteY154" fmla="*/ 167661 h 281162"/>
                  <a:gd name="connsiteX155" fmla="*/ 170901 w 287132"/>
                  <a:gd name="connsiteY155" fmla="*/ 169767 h 281162"/>
                  <a:gd name="connsiteX156" fmla="*/ 165153 w 287132"/>
                  <a:gd name="connsiteY156" fmla="*/ 176590 h 281162"/>
                  <a:gd name="connsiteX157" fmla="*/ 158759 w 287132"/>
                  <a:gd name="connsiteY157" fmla="*/ 187185 h 281162"/>
                  <a:gd name="connsiteX158" fmla="*/ 154791 w 287132"/>
                  <a:gd name="connsiteY158" fmla="*/ 196564 h 281162"/>
                  <a:gd name="connsiteX159" fmla="*/ 150509 w 287132"/>
                  <a:gd name="connsiteY159" fmla="*/ 211138 h 281162"/>
                  <a:gd name="connsiteX160" fmla="*/ 148739 w 287132"/>
                  <a:gd name="connsiteY160" fmla="*/ 219714 h 281162"/>
                  <a:gd name="connsiteX161" fmla="*/ 147404 w 287132"/>
                  <a:gd name="connsiteY161" fmla="*/ 228209 h 281162"/>
                  <a:gd name="connsiteX162" fmla="*/ 146438 w 287132"/>
                  <a:gd name="connsiteY162" fmla="*/ 235493 h 281162"/>
                  <a:gd name="connsiteX163" fmla="*/ 145922 w 287132"/>
                  <a:gd name="connsiteY163" fmla="*/ 239835 h 281162"/>
                  <a:gd name="connsiteX164" fmla="*/ 145510 w 287132"/>
                  <a:gd name="connsiteY164" fmla="*/ 244823 h 281162"/>
                  <a:gd name="connsiteX165" fmla="*/ 145016 w 287132"/>
                  <a:gd name="connsiteY165" fmla="*/ 250903 h 281162"/>
                  <a:gd name="connsiteX166" fmla="*/ 144978 w 287132"/>
                  <a:gd name="connsiteY166" fmla="*/ 251212 h 281162"/>
                  <a:gd name="connsiteX167" fmla="*/ 144636 w 287132"/>
                  <a:gd name="connsiteY167" fmla="*/ 257622 h 281162"/>
                  <a:gd name="connsiteX168" fmla="*/ 144386 w 287132"/>
                  <a:gd name="connsiteY168" fmla="*/ 262160 h 281162"/>
                  <a:gd name="connsiteX169" fmla="*/ 144315 w 287132"/>
                  <a:gd name="connsiteY169" fmla="*/ 265134 h 281162"/>
                  <a:gd name="connsiteX170" fmla="*/ 144060 w 287132"/>
                  <a:gd name="connsiteY170" fmla="*/ 269976 h 281162"/>
                  <a:gd name="connsiteX171" fmla="*/ 144017 w 287132"/>
                  <a:gd name="connsiteY171" fmla="*/ 271230 h 281162"/>
                  <a:gd name="connsiteX172" fmla="*/ 143979 w 287132"/>
                  <a:gd name="connsiteY172" fmla="*/ 279551 h 281162"/>
                  <a:gd name="connsiteX173" fmla="*/ 143995 w 287132"/>
                  <a:gd name="connsiteY173" fmla="*/ 281109 h 28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287132" h="281162">
                    <a:moveTo>
                      <a:pt x="143995" y="281109"/>
                    </a:moveTo>
                    <a:cubicBezTo>
                      <a:pt x="143511" y="279726"/>
                      <a:pt x="143310" y="278261"/>
                      <a:pt x="143404" y="276799"/>
                    </a:cubicBezTo>
                    <a:cubicBezTo>
                      <a:pt x="143404" y="274709"/>
                      <a:pt x="143404" y="272614"/>
                      <a:pt x="143404" y="270524"/>
                    </a:cubicBezTo>
                    <a:cubicBezTo>
                      <a:pt x="143427" y="269218"/>
                      <a:pt x="143353" y="267911"/>
                      <a:pt x="143181" y="266616"/>
                    </a:cubicBezTo>
                    <a:cubicBezTo>
                      <a:pt x="143076" y="265470"/>
                      <a:pt x="143047" y="264319"/>
                      <a:pt x="143094" y="263169"/>
                    </a:cubicBezTo>
                    <a:cubicBezTo>
                      <a:pt x="143094" y="261813"/>
                      <a:pt x="143176" y="260456"/>
                      <a:pt x="142850" y="259109"/>
                    </a:cubicBezTo>
                    <a:cubicBezTo>
                      <a:pt x="142786" y="258695"/>
                      <a:pt x="142766" y="258275"/>
                      <a:pt x="142790" y="257856"/>
                    </a:cubicBezTo>
                    <a:cubicBezTo>
                      <a:pt x="142752" y="256347"/>
                      <a:pt x="142855" y="254827"/>
                      <a:pt x="142524" y="253323"/>
                    </a:cubicBezTo>
                    <a:cubicBezTo>
                      <a:pt x="142449" y="252753"/>
                      <a:pt x="142431" y="252176"/>
                      <a:pt x="142470" y="251603"/>
                    </a:cubicBezTo>
                    <a:cubicBezTo>
                      <a:pt x="142520" y="250713"/>
                      <a:pt x="142441" y="249821"/>
                      <a:pt x="142237" y="248954"/>
                    </a:cubicBezTo>
                    <a:cubicBezTo>
                      <a:pt x="142193" y="248804"/>
                      <a:pt x="142177" y="248648"/>
                      <a:pt x="142188" y="248493"/>
                    </a:cubicBezTo>
                    <a:cubicBezTo>
                      <a:pt x="142302" y="246604"/>
                      <a:pt x="141878" y="244747"/>
                      <a:pt x="141813" y="242869"/>
                    </a:cubicBezTo>
                    <a:cubicBezTo>
                      <a:pt x="141759" y="241360"/>
                      <a:pt x="141488" y="239868"/>
                      <a:pt x="141314" y="238364"/>
                    </a:cubicBezTo>
                    <a:cubicBezTo>
                      <a:pt x="141272" y="238107"/>
                      <a:pt x="141243" y="237848"/>
                      <a:pt x="141227" y="237588"/>
                    </a:cubicBezTo>
                    <a:cubicBezTo>
                      <a:pt x="141147" y="235921"/>
                      <a:pt x="140965" y="234261"/>
                      <a:pt x="140684" y="232616"/>
                    </a:cubicBezTo>
                    <a:cubicBezTo>
                      <a:pt x="140554" y="231688"/>
                      <a:pt x="140467" y="230754"/>
                      <a:pt x="140342" y="229826"/>
                    </a:cubicBezTo>
                    <a:cubicBezTo>
                      <a:pt x="139886" y="226521"/>
                      <a:pt x="139354" y="223231"/>
                      <a:pt x="138790" y="219942"/>
                    </a:cubicBezTo>
                    <a:cubicBezTo>
                      <a:pt x="138032" y="215360"/>
                      <a:pt x="137037" y="210819"/>
                      <a:pt x="135810" y="206340"/>
                    </a:cubicBezTo>
                    <a:cubicBezTo>
                      <a:pt x="134382" y="201092"/>
                      <a:pt x="132587" y="195952"/>
                      <a:pt x="130436" y="190957"/>
                    </a:cubicBezTo>
                    <a:cubicBezTo>
                      <a:pt x="128311" y="186064"/>
                      <a:pt x="125695" y="181399"/>
                      <a:pt x="122626" y="177035"/>
                    </a:cubicBezTo>
                    <a:cubicBezTo>
                      <a:pt x="121111" y="174842"/>
                      <a:pt x="119423" y="172775"/>
                      <a:pt x="117578" y="170853"/>
                    </a:cubicBezTo>
                    <a:cubicBezTo>
                      <a:pt x="117247" y="170516"/>
                      <a:pt x="116954" y="170147"/>
                      <a:pt x="116661" y="169767"/>
                    </a:cubicBezTo>
                    <a:cubicBezTo>
                      <a:pt x="116140" y="169110"/>
                      <a:pt x="115545" y="168516"/>
                      <a:pt x="114886" y="167997"/>
                    </a:cubicBezTo>
                    <a:cubicBezTo>
                      <a:pt x="114632" y="167815"/>
                      <a:pt x="114388" y="167618"/>
                      <a:pt x="114158" y="167406"/>
                    </a:cubicBezTo>
                    <a:cubicBezTo>
                      <a:pt x="112741" y="166014"/>
                      <a:pt x="111237" y="164714"/>
                      <a:pt x="109653" y="163514"/>
                    </a:cubicBezTo>
                    <a:cubicBezTo>
                      <a:pt x="107438" y="161766"/>
                      <a:pt x="105106" y="160172"/>
                      <a:pt x="102673" y="158743"/>
                    </a:cubicBezTo>
                    <a:cubicBezTo>
                      <a:pt x="97381" y="155669"/>
                      <a:pt x="91800" y="153124"/>
                      <a:pt x="86010" y="151144"/>
                    </a:cubicBezTo>
                    <a:cubicBezTo>
                      <a:pt x="81610" y="149643"/>
                      <a:pt x="77135" y="148375"/>
                      <a:pt x="72603" y="147345"/>
                    </a:cubicBezTo>
                    <a:cubicBezTo>
                      <a:pt x="69096" y="146536"/>
                      <a:pt x="65574" y="145792"/>
                      <a:pt x="62008" y="145287"/>
                    </a:cubicBezTo>
                    <a:cubicBezTo>
                      <a:pt x="58811" y="144837"/>
                      <a:pt x="55630" y="144202"/>
                      <a:pt x="52428" y="143838"/>
                    </a:cubicBezTo>
                    <a:cubicBezTo>
                      <a:pt x="51087" y="143681"/>
                      <a:pt x="49714" y="143469"/>
                      <a:pt x="48384" y="143409"/>
                    </a:cubicBezTo>
                    <a:cubicBezTo>
                      <a:pt x="47054" y="143350"/>
                      <a:pt x="45670" y="143105"/>
                      <a:pt x="44345" y="142937"/>
                    </a:cubicBezTo>
                    <a:cubicBezTo>
                      <a:pt x="44038" y="142885"/>
                      <a:pt x="43728" y="142849"/>
                      <a:pt x="43417" y="142829"/>
                    </a:cubicBezTo>
                    <a:cubicBezTo>
                      <a:pt x="42419" y="142829"/>
                      <a:pt x="41431" y="142606"/>
                      <a:pt x="40459" y="142584"/>
                    </a:cubicBezTo>
                    <a:cubicBezTo>
                      <a:pt x="38570" y="142541"/>
                      <a:pt x="36719" y="142134"/>
                      <a:pt x="34836" y="142183"/>
                    </a:cubicBezTo>
                    <a:cubicBezTo>
                      <a:pt x="34106" y="142235"/>
                      <a:pt x="33373" y="142167"/>
                      <a:pt x="32665" y="141982"/>
                    </a:cubicBezTo>
                    <a:cubicBezTo>
                      <a:pt x="32514" y="141932"/>
                      <a:pt x="32356" y="141908"/>
                      <a:pt x="32198" y="141911"/>
                    </a:cubicBezTo>
                    <a:cubicBezTo>
                      <a:pt x="29891" y="142020"/>
                      <a:pt x="27617" y="141596"/>
                      <a:pt x="25315" y="141558"/>
                    </a:cubicBezTo>
                    <a:cubicBezTo>
                      <a:pt x="23748" y="141613"/>
                      <a:pt x="22179" y="141531"/>
                      <a:pt x="20626" y="141314"/>
                    </a:cubicBezTo>
                    <a:cubicBezTo>
                      <a:pt x="19742" y="141225"/>
                      <a:pt x="18853" y="141203"/>
                      <a:pt x="17966" y="141249"/>
                    </a:cubicBezTo>
                    <a:cubicBezTo>
                      <a:pt x="15876" y="141189"/>
                      <a:pt x="13781" y="141390"/>
                      <a:pt x="11708" y="140978"/>
                    </a:cubicBezTo>
                    <a:cubicBezTo>
                      <a:pt x="11292" y="140930"/>
                      <a:pt x="10872" y="140921"/>
                      <a:pt x="10454" y="140950"/>
                    </a:cubicBezTo>
                    <a:lnTo>
                      <a:pt x="1493" y="140934"/>
                    </a:lnTo>
                    <a:cubicBezTo>
                      <a:pt x="1122" y="140960"/>
                      <a:pt x="750" y="140899"/>
                      <a:pt x="407" y="140755"/>
                    </a:cubicBezTo>
                    <a:cubicBezTo>
                      <a:pt x="716" y="140728"/>
                      <a:pt x="1031" y="140679"/>
                      <a:pt x="1341" y="140674"/>
                    </a:cubicBezTo>
                    <a:lnTo>
                      <a:pt x="6839" y="140636"/>
                    </a:lnTo>
                    <a:cubicBezTo>
                      <a:pt x="7930" y="140689"/>
                      <a:pt x="9023" y="140612"/>
                      <a:pt x="10096" y="140408"/>
                    </a:cubicBezTo>
                    <a:cubicBezTo>
                      <a:pt x="10510" y="140343"/>
                      <a:pt x="10931" y="140325"/>
                      <a:pt x="11350" y="140353"/>
                    </a:cubicBezTo>
                    <a:cubicBezTo>
                      <a:pt x="13130" y="140353"/>
                      <a:pt x="14905" y="140353"/>
                      <a:pt x="16685" y="140353"/>
                    </a:cubicBezTo>
                    <a:cubicBezTo>
                      <a:pt x="17730" y="140369"/>
                      <a:pt x="18773" y="140299"/>
                      <a:pt x="19806" y="140142"/>
                    </a:cubicBezTo>
                    <a:cubicBezTo>
                      <a:pt x="20742" y="140043"/>
                      <a:pt x="21683" y="140012"/>
                      <a:pt x="22623" y="140049"/>
                    </a:cubicBezTo>
                    <a:cubicBezTo>
                      <a:pt x="24036" y="140111"/>
                      <a:pt x="25451" y="140026"/>
                      <a:pt x="26846" y="139794"/>
                    </a:cubicBezTo>
                    <a:cubicBezTo>
                      <a:pt x="27364" y="139723"/>
                      <a:pt x="27888" y="139703"/>
                      <a:pt x="28409" y="139735"/>
                    </a:cubicBezTo>
                    <a:cubicBezTo>
                      <a:pt x="29663" y="139797"/>
                      <a:pt x="30920" y="139711"/>
                      <a:pt x="32155" y="139480"/>
                    </a:cubicBezTo>
                    <a:cubicBezTo>
                      <a:pt x="32569" y="139415"/>
                      <a:pt x="32990" y="139396"/>
                      <a:pt x="33408" y="139425"/>
                    </a:cubicBezTo>
                    <a:cubicBezTo>
                      <a:pt x="34558" y="139480"/>
                      <a:pt x="35710" y="139392"/>
                      <a:pt x="36839" y="139165"/>
                    </a:cubicBezTo>
                    <a:cubicBezTo>
                      <a:pt x="37197" y="139103"/>
                      <a:pt x="37562" y="139085"/>
                      <a:pt x="37924" y="139110"/>
                    </a:cubicBezTo>
                    <a:cubicBezTo>
                      <a:pt x="38762" y="139156"/>
                      <a:pt x="39602" y="139076"/>
                      <a:pt x="40416" y="138872"/>
                    </a:cubicBezTo>
                    <a:cubicBezTo>
                      <a:pt x="40567" y="138826"/>
                      <a:pt x="40725" y="138808"/>
                      <a:pt x="40882" y="138817"/>
                    </a:cubicBezTo>
                    <a:cubicBezTo>
                      <a:pt x="42511" y="138937"/>
                      <a:pt x="44096" y="138486"/>
                      <a:pt x="45719" y="138437"/>
                    </a:cubicBezTo>
                    <a:cubicBezTo>
                      <a:pt x="47065" y="138399"/>
                      <a:pt x="48433" y="138112"/>
                      <a:pt x="49746" y="137943"/>
                    </a:cubicBezTo>
                    <a:cubicBezTo>
                      <a:pt x="50940" y="137797"/>
                      <a:pt x="52134" y="137694"/>
                      <a:pt x="53323" y="137536"/>
                    </a:cubicBezTo>
                    <a:cubicBezTo>
                      <a:pt x="55234" y="137276"/>
                      <a:pt x="57123" y="136966"/>
                      <a:pt x="59049" y="136722"/>
                    </a:cubicBezTo>
                    <a:cubicBezTo>
                      <a:pt x="61172" y="136456"/>
                      <a:pt x="63272" y="136065"/>
                      <a:pt x="65367" y="135664"/>
                    </a:cubicBezTo>
                    <a:cubicBezTo>
                      <a:pt x="66600" y="135425"/>
                      <a:pt x="67843" y="135257"/>
                      <a:pt x="69064" y="134991"/>
                    </a:cubicBezTo>
                    <a:cubicBezTo>
                      <a:pt x="74738" y="133805"/>
                      <a:pt x="80339" y="132297"/>
                      <a:pt x="85841" y="130475"/>
                    </a:cubicBezTo>
                    <a:cubicBezTo>
                      <a:pt x="90602" y="128865"/>
                      <a:pt x="95222" y="126868"/>
                      <a:pt x="99655" y="124504"/>
                    </a:cubicBezTo>
                    <a:cubicBezTo>
                      <a:pt x="103624" y="122389"/>
                      <a:pt x="107383" y="119901"/>
                      <a:pt x="110880" y="117073"/>
                    </a:cubicBezTo>
                    <a:cubicBezTo>
                      <a:pt x="113549" y="114883"/>
                      <a:pt x="116039" y="112484"/>
                      <a:pt x="118327" y="109898"/>
                    </a:cubicBezTo>
                    <a:cubicBezTo>
                      <a:pt x="121085" y="106823"/>
                      <a:pt x="123526" y="103477"/>
                      <a:pt x="125611" y="99910"/>
                    </a:cubicBezTo>
                    <a:cubicBezTo>
                      <a:pt x="126897" y="97696"/>
                      <a:pt x="128200" y="95487"/>
                      <a:pt x="129264" y="93153"/>
                    </a:cubicBezTo>
                    <a:cubicBezTo>
                      <a:pt x="131219" y="88924"/>
                      <a:pt x="132896" y="84572"/>
                      <a:pt x="134285" y="80126"/>
                    </a:cubicBezTo>
                    <a:cubicBezTo>
                      <a:pt x="135511" y="76131"/>
                      <a:pt x="136592" y="72104"/>
                      <a:pt x="137455" y="68011"/>
                    </a:cubicBezTo>
                    <a:cubicBezTo>
                      <a:pt x="137943" y="65715"/>
                      <a:pt x="138453" y="63424"/>
                      <a:pt x="138844" y="61107"/>
                    </a:cubicBezTo>
                    <a:cubicBezTo>
                      <a:pt x="139235" y="58789"/>
                      <a:pt x="139566" y="56477"/>
                      <a:pt x="139930" y="54159"/>
                    </a:cubicBezTo>
                    <a:cubicBezTo>
                      <a:pt x="140098" y="53074"/>
                      <a:pt x="140266" y="51988"/>
                      <a:pt x="140473" y="50902"/>
                    </a:cubicBezTo>
                    <a:cubicBezTo>
                      <a:pt x="140625" y="50029"/>
                      <a:pt x="140614" y="49138"/>
                      <a:pt x="140776" y="48259"/>
                    </a:cubicBezTo>
                    <a:cubicBezTo>
                      <a:pt x="141026" y="46929"/>
                      <a:pt x="141059" y="45545"/>
                      <a:pt x="141200" y="44215"/>
                    </a:cubicBezTo>
                    <a:cubicBezTo>
                      <a:pt x="141357" y="42712"/>
                      <a:pt x="141526" y="41214"/>
                      <a:pt x="141694" y="39710"/>
                    </a:cubicBezTo>
                    <a:cubicBezTo>
                      <a:pt x="141737" y="39560"/>
                      <a:pt x="141764" y="39405"/>
                      <a:pt x="141775" y="39249"/>
                    </a:cubicBezTo>
                    <a:cubicBezTo>
                      <a:pt x="141678" y="37414"/>
                      <a:pt x="142177" y="35618"/>
                      <a:pt x="142139" y="33783"/>
                    </a:cubicBezTo>
                    <a:cubicBezTo>
                      <a:pt x="142101" y="33103"/>
                      <a:pt x="142171" y="32422"/>
                      <a:pt x="142345" y="31764"/>
                    </a:cubicBezTo>
                    <a:cubicBezTo>
                      <a:pt x="142395" y="31613"/>
                      <a:pt x="142419" y="31455"/>
                      <a:pt x="142416" y="31297"/>
                    </a:cubicBezTo>
                    <a:cubicBezTo>
                      <a:pt x="142296" y="29044"/>
                      <a:pt x="142785" y="26824"/>
                      <a:pt x="142769" y="24572"/>
                    </a:cubicBezTo>
                    <a:cubicBezTo>
                      <a:pt x="142732" y="23424"/>
                      <a:pt x="142807" y="22275"/>
                      <a:pt x="142991" y="21141"/>
                    </a:cubicBezTo>
                    <a:cubicBezTo>
                      <a:pt x="143086" y="20309"/>
                      <a:pt x="143114" y="19471"/>
                      <a:pt x="143078" y="18634"/>
                    </a:cubicBezTo>
                    <a:cubicBezTo>
                      <a:pt x="143121" y="17005"/>
                      <a:pt x="142964" y="15377"/>
                      <a:pt x="143333" y="13787"/>
                    </a:cubicBezTo>
                    <a:cubicBezTo>
                      <a:pt x="143392" y="13373"/>
                      <a:pt x="143405" y="12955"/>
                      <a:pt x="143371" y="12538"/>
                    </a:cubicBezTo>
                    <a:cubicBezTo>
                      <a:pt x="143371" y="9396"/>
                      <a:pt x="143420" y="6258"/>
                      <a:pt x="143404" y="3121"/>
                    </a:cubicBezTo>
                    <a:cubicBezTo>
                      <a:pt x="143423" y="2187"/>
                      <a:pt x="143622" y="1266"/>
                      <a:pt x="143990" y="407"/>
                    </a:cubicBezTo>
                    <a:lnTo>
                      <a:pt x="143990" y="1666"/>
                    </a:lnTo>
                    <a:cubicBezTo>
                      <a:pt x="143990" y="4022"/>
                      <a:pt x="143990" y="6372"/>
                      <a:pt x="144022" y="8723"/>
                    </a:cubicBezTo>
                    <a:cubicBezTo>
                      <a:pt x="144004" y="9977"/>
                      <a:pt x="144079" y="11230"/>
                      <a:pt x="144245" y="12473"/>
                    </a:cubicBezTo>
                    <a:cubicBezTo>
                      <a:pt x="144350" y="13566"/>
                      <a:pt x="144379" y="14665"/>
                      <a:pt x="144332" y="15762"/>
                    </a:cubicBezTo>
                    <a:cubicBezTo>
                      <a:pt x="144370" y="17434"/>
                      <a:pt x="144256" y="19101"/>
                      <a:pt x="144587" y="20767"/>
                    </a:cubicBezTo>
                    <a:cubicBezTo>
                      <a:pt x="144668" y="21488"/>
                      <a:pt x="144688" y="22214"/>
                      <a:pt x="144647" y="22938"/>
                    </a:cubicBezTo>
                    <a:cubicBezTo>
                      <a:pt x="144587" y="24140"/>
                      <a:pt x="144669" y="25344"/>
                      <a:pt x="144891" y="26526"/>
                    </a:cubicBezTo>
                    <a:cubicBezTo>
                      <a:pt x="144951" y="26884"/>
                      <a:pt x="144971" y="27249"/>
                      <a:pt x="144950" y="27611"/>
                    </a:cubicBezTo>
                    <a:cubicBezTo>
                      <a:pt x="144897" y="28971"/>
                      <a:pt x="144988" y="30332"/>
                      <a:pt x="145222" y="31672"/>
                    </a:cubicBezTo>
                    <a:cubicBezTo>
                      <a:pt x="145290" y="32137"/>
                      <a:pt x="145307" y="32608"/>
                      <a:pt x="145271" y="33077"/>
                    </a:cubicBezTo>
                    <a:cubicBezTo>
                      <a:pt x="145230" y="33862"/>
                      <a:pt x="145307" y="34649"/>
                      <a:pt x="145499" y="35411"/>
                    </a:cubicBezTo>
                    <a:cubicBezTo>
                      <a:pt x="145544" y="35563"/>
                      <a:pt x="145562" y="35721"/>
                      <a:pt x="145553" y="35878"/>
                    </a:cubicBezTo>
                    <a:cubicBezTo>
                      <a:pt x="145444" y="37610"/>
                      <a:pt x="145862" y="39303"/>
                      <a:pt x="145933" y="41029"/>
                    </a:cubicBezTo>
                    <a:cubicBezTo>
                      <a:pt x="145998" y="42533"/>
                      <a:pt x="146280" y="44025"/>
                      <a:pt x="146476" y="45529"/>
                    </a:cubicBezTo>
                    <a:cubicBezTo>
                      <a:pt x="146595" y="46560"/>
                      <a:pt x="146682" y="47602"/>
                      <a:pt x="146801" y="48639"/>
                    </a:cubicBezTo>
                    <a:cubicBezTo>
                      <a:pt x="147545" y="54957"/>
                      <a:pt x="148620" y="61221"/>
                      <a:pt x="149906" y="67452"/>
                    </a:cubicBezTo>
                    <a:cubicBezTo>
                      <a:pt x="151171" y="73592"/>
                      <a:pt x="152891" y="79630"/>
                      <a:pt x="155052" y="85516"/>
                    </a:cubicBezTo>
                    <a:cubicBezTo>
                      <a:pt x="157331" y="91926"/>
                      <a:pt x="160433" y="98012"/>
                      <a:pt x="164279" y="103623"/>
                    </a:cubicBezTo>
                    <a:cubicBezTo>
                      <a:pt x="165631" y="105550"/>
                      <a:pt x="167047" y="107423"/>
                      <a:pt x="168583" y="109203"/>
                    </a:cubicBezTo>
                    <a:cubicBezTo>
                      <a:pt x="169984" y="110831"/>
                      <a:pt x="171493" y="112351"/>
                      <a:pt x="173012" y="113866"/>
                    </a:cubicBezTo>
                    <a:cubicBezTo>
                      <a:pt x="174957" y="115761"/>
                      <a:pt x="177046" y="117503"/>
                      <a:pt x="179260" y="119076"/>
                    </a:cubicBezTo>
                    <a:cubicBezTo>
                      <a:pt x="181371" y="120618"/>
                      <a:pt x="183575" y="122024"/>
                      <a:pt x="185828" y="123359"/>
                    </a:cubicBezTo>
                    <a:cubicBezTo>
                      <a:pt x="189267" y="125357"/>
                      <a:pt x="192854" y="127088"/>
                      <a:pt x="196558" y="128537"/>
                    </a:cubicBezTo>
                    <a:cubicBezTo>
                      <a:pt x="201499" y="130524"/>
                      <a:pt x="206578" y="132147"/>
                      <a:pt x="211756" y="133389"/>
                    </a:cubicBezTo>
                    <a:cubicBezTo>
                      <a:pt x="214899" y="134139"/>
                      <a:pt x="218047" y="134898"/>
                      <a:pt x="221228" y="135490"/>
                    </a:cubicBezTo>
                    <a:cubicBezTo>
                      <a:pt x="223426" y="135903"/>
                      <a:pt x="225624" y="136348"/>
                      <a:pt x="227861" y="136576"/>
                    </a:cubicBezTo>
                    <a:cubicBezTo>
                      <a:pt x="230396" y="136858"/>
                      <a:pt x="232909" y="137346"/>
                      <a:pt x="235433" y="137699"/>
                    </a:cubicBezTo>
                    <a:cubicBezTo>
                      <a:pt x="236779" y="137884"/>
                      <a:pt x="238147" y="137954"/>
                      <a:pt x="239482" y="138101"/>
                    </a:cubicBezTo>
                    <a:cubicBezTo>
                      <a:pt x="241034" y="138264"/>
                      <a:pt x="242586" y="138465"/>
                      <a:pt x="244139" y="138644"/>
                    </a:cubicBezTo>
                    <a:cubicBezTo>
                      <a:pt x="244551" y="138687"/>
                      <a:pt x="244969" y="138714"/>
                      <a:pt x="245387" y="138720"/>
                    </a:cubicBezTo>
                    <a:cubicBezTo>
                      <a:pt x="246118" y="138690"/>
                      <a:pt x="246850" y="138767"/>
                      <a:pt x="247558" y="138948"/>
                    </a:cubicBezTo>
                    <a:cubicBezTo>
                      <a:pt x="247658" y="138983"/>
                      <a:pt x="247762" y="138999"/>
                      <a:pt x="247868" y="138996"/>
                    </a:cubicBezTo>
                    <a:cubicBezTo>
                      <a:pt x="249708" y="138893"/>
                      <a:pt x="251504" y="139333"/>
                      <a:pt x="253334" y="139355"/>
                    </a:cubicBezTo>
                    <a:cubicBezTo>
                      <a:pt x="254275" y="139302"/>
                      <a:pt x="255220" y="139380"/>
                      <a:pt x="256140" y="139588"/>
                    </a:cubicBezTo>
                    <a:cubicBezTo>
                      <a:pt x="256291" y="139633"/>
                      <a:pt x="256449" y="139652"/>
                      <a:pt x="256607" y="139642"/>
                    </a:cubicBezTo>
                    <a:cubicBezTo>
                      <a:pt x="259641" y="139523"/>
                      <a:pt x="262648" y="140125"/>
                      <a:pt x="265687" y="140001"/>
                    </a:cubicBezTo>
                    <a:cubicBezTo>
                      <a:pt x="266575" y="139935"/>
                      <a:pt x="267468" y="140002"/>
                      <a:pt x="268336" y="140201"/>
                    </a:cubicBezTo>
                    <a:cubicBezTo>
                      <a:pt x="268748" y="140276"/>
                      <a:pt x="269167" y="140301"/>
                      <a:pt x="269585" y="140277"/>
                    </a:cubicBezTo>
                    <a:cubicBezTo>
                      <a:pt x="271256" y="140277"/>
                      <a:pt x="272934" y="140277"/>
                      <a:pt x="274605" y="140310"/>
                    </a:cubicBezTo>
                    <a:cubicBezTo>
                      <a:pt x="275964" y="140277"/>
                      <a:pt x="277324" y="140354"/>
                      <a:pt x="278671" y="140538"/>
                    </a:cubicBezTo>
                    <a:cubicBezTo>
                      <a:pt x="279659" y="140644"/>
                      <a:pt x="280654" y="140666"/>
                      <a:pt x="281645" y="140603"/>
                    </a:cubicBezTo>
                    <a:cubicBezTo>
                      <a:pt x="283426" y="140577"/>
                      <a:pt x="285207" y="140646"/>
                      <a:pt x="286981" y="140809"/>
                    </a:cubicBezTo>
                    <a:cubicBezTo>
                      <a:pt x="286666" y="140842"/>
                      <a:pt x="286357" y="140891"/>
                      <a:pt x="286047" y="140896"/>
                    </a:cubicBezTo>
                    <a:lnTo>
                      <a:pt x="276630" y="140940"/>
                    </a:lnTo>
                    <a:cubicBezTo>
                      <a:pt x="276002" y="140929"/>
                      <a:pt x="275374" y="140984"/>
                      <a:pt x="274757" y="141102"/>
                    </a:cubicBezTo>
                    <a:cubicBezTo>
                      <a:pt x="274295" y="141188"/>
                      <a:pt x="273826" y="141224"/>
                      <a:pt x="273357" y="141211"/>
                    </a:cubicBezTo>
                    <a:cubicBezTo>
                      <a:pt x="271837" y="141211"/>
                      <a:pt x="270323" y="141211"/>
                      <a:pt x="268803" y="141244"/>
                    </a:cubicBezTo>
                    <a:cubicBezTo>
                      <a:pt x="267759" y="141238"/>
                      <a:pt x="266716" y="141309"/>
                      <a:pt x="265682" y="141455"/>
                    </a:cubicBezTo>
                    <a:cubicBezTo>
                      <a:pt x="264641" y="141556"/>
                      <a:pt x="263595" y="141589"/>
                      <a:pt x="262550" y="141553"/>
                    </a:cubicBezTo>
                    <a:cubicBezTo>
                      <a:pt x="261505" y="141516"/>
                      <a:pt x="260459" y="141590"/>
                      <a:pt x="259429" y="141776"/>
                    </a:cubicBezTo>
                    <a:cubicBezTo>
                      <a:pt x="258860" y="141860"/>
                      <a:pt x="258283" y="141887"/>
                      <a:pt x="257708" y="141857"/>
                    </a:cubicBezTo>
                    <a:cubicBezTo>
                      <a:pt x="256454" y="141808"/>
                      <a:pt x="255199" y="141895"/>
                      <a:pt x="253963" y="142117"/>
                    </a:cubicBezTo>
                    <a:cubicBezTo>
                      <a:pt x="253498" y="142186"/>
                      <a:pt x="253027" y="142206"/>
                      <a:pt x="252557" y="142177"/>
                    </a:cubicBezTo>
                    <a:cubicBezTo>
                      <a:pt x="251616" y="142123"/>
                      <a:pt x="250671" y="142204"/>
                      <a:pt x="249751" y="142416"/>
                    </a:cubicBezTo>
                    <a:cubicBezTo>
                      <a:pt x="249600" y="142464"/>
                      <a:pt x="249442" y="142482"/>
                      <a:pt x="249284" y="142470"/>
                    </a:cubicBezTo>
                    <a:cubicBezTo>
                      <a:pt x="247553" y="142340"/>
                      <a:pt x="245843" y="142693"/>
                      <a:pt x="244139" y="142867"/>
                    </a:cubicBezTo>
                    <a:cubicBezTo>
                      <a:pt x="242641" y="143019"/>
                      <a:pt x="241126" y="143111"/>
                      <a:pt x="239628" y="143328"/>
                    </a:cubicBezTo>
                    <a:cubicBezTo>
                      <a:pt x="238396" y="143507"/>
                      <a:pt x="237148" y="143659"/>
                      <a:pt x="235899" y="143757"/>
                    </a:cubicBezTo>
                    <a:cubicBezTo>
                      <a:pt x="234760" y="143849"/>
                      <a:pt x="233620" y="143996"/>
                      <a:pt x="232485" y="144153"/>
                    </a:cubicBezTo>
                    <a:cubicBezTo>
                      <a:pt x="231454" y="144294"/>
                      <a:pt x="230434" y="144544"/>
                      <a:pt x="229397" y="144652"/>
                    </a:cubicBezTo>
                    <a:cubicBezTo>
                      <a:pt x="226547" y="144967"/>
                      <a:pt x="223730" y="145510"/>
                      <a:pt x="220913" y="146036"/>
                    </a:cubicBezTo>
                    <a:cubicBezTo>
                      <a:pt x="217325" y="146709"/>
                      <a:pt x="213754" y="147513"/>
                      <a:pt x="210231" y="148463"/>
                    </a:cubicBezTo>
                    <a:cubicBezTo>
                      <a:pt x="204818" y="149868"/>
                      <a:pt x="199515" y="151670"/>
                      <a:pt x="194366" y="153853"/>
                    </a:cubicBezTo>
                    <a:cubicBezTo>
                      <a:pt x="189549" y="155897"/>
                      <a:pt x="184951" y="158419"/>
                      <a:pt x="180639" y="161381"/>
                    </a:cubicBezTo>
                    <a:cubicBezTo>
                      <a:pt x="177916" y="163246"/>
                      <a:pt x="175365" y="165347"/>
                      <a:pt x="173012" y="167661"/>
                    </a:cubicBezTo>
                    <a:cubicBezTo>
                      <a:pt x="172312" y="168367"/>
                      <a:pt x="171612" y="169072"/>
                      <a:pt x="170901" y="169767"/>
                    </a:cubicBezTo>
                    <a:cubicBezTo>
                      <a:pt x="168784" y="171864"/>
                      <a:pt x="166860" y="174147"/>
                      <a:pt x="165153" y="176590"/>
                    </a:cubicBezTo>
                    <a:cubicBezTo>
                      <a:pt x="162722" y="179932"/>
                      <a:pt x="160583" y="183477"/>
                      <a:pt x="158759" y="187185"/>
                    </a:cubicBezTo>
                    <a:cubicBezTo>
                      <a:pt x="157283" y="190246"/>
                      <a:pt x="155960" y="193373"/>
                      <a:pt x="154791" y="196564"/>
                    </a:cubicBezTo>
                    <a:cubicBezTo>
                      <a:pt x="153073" y="201332"/>
                      <a:pt x="151643" y="206199"/>
                      <a:pt x="150509" y="211138"/>
                    </a:cubicBezTo>
                    <a:cubicBezTo>
                      <a:pt x="149846" y="213982"/>
                      <a:pt x="149276" y="216848"/>
                      <a:pt x="148739" y="219714"/>
                    </a:cubicBezTo>
                    <a:cubicBezTo>
                      <a:pt x="148202" y="222580"/>
                      <a:pt x="147784" y="225364"/>
                      <a:pt x="147404" y="228209"/>
                    </a:cubicBezTo>
                    <a:cubicBezTo>
                      <a:pt x="147084" y="230635"/>
                      <a:pt x="146801" y="233094"/>
                      <a:pt x="146438" y="235493"/>
                    </a:cubicBezTo>
                    <a:cubicBezTo>
                      <a:pt x="146221" y="236937"/>
                      <a:pt x="146389" y="238424"/>
                      <a:pt x="145922" y="239835"/>
                    </a:cubicBezTo>
                    <a:cubicBezTo>
                      <a:pt x="145910" y="241506"/>
                      <a:pt x="145772" y="243173"/>
                      <a:pt x="145510" y="244823"/>
                    </a:cubicBezTo>
                    <a:cubicBezTo>
                      <a:pt x="145303" y="246848"/>
                      <a:pt x="145450" y="248900"/>
                      <a:pt x="145016" y="250903"/>
                    </a:cubicBezTo>
                    <a:cubicBezTo>
                      <a:pt x="144992" y="251004"/>
                      <a:pt x="144980" y="251108"/>
                      <a:pt x="144978" y="251212"/>
                    </a:cubicBezTo>
                    <a:cubicBezTo>
                      <a:pt x="145059" y="253383"/>
                      <a:pt x="144723" y="255489"/>
                      <a:pt x="144636" y="257622"/>
                    </a:cubicBezTo>
                    <a:cubicBezTo>
                      <a:pt x="144655" y="259139"/>
                      <a:pt x="144572" y="260655"/>
                      <a:pt x="144386" y="262160"/>
                    </a:cubicBezTo>
                    <a:cubicBezTo>
                      <a:pt x="144289" y="263148"/>
                      <a:pt x="144266" y="264143"/>
                      <a:pt x="144315" y="265134"/>
                    </a:cubicBezTo>
                    <a:cubicBezTo>
                      <a:pt x="144272" y="266763"/>
                      <a:pt x="144424" y="268391"/>
                      <a:pt x="144060" y="269976"/>
                    </a:cubicBezTo>
                    <a:cubicBezTo>
                      <a:pt x="144002" y="270391"/>
                      <a:pt x="143988" y="270811"/>
                      <a:pt x="144017" y="271230"/>
                    </a:cubicBezTo>
                    <a:cubicBezTo>
                      <a:pt x="144017" y="274005"/>
                      <a:pt x="144004" y="276779"/>
                      <a:pt x="143979" y="279551"/>
                    </a:cubicBezTo>
                    <a:cubicBezTo>
                      <a:pt x="143990" y="280066"/>
                      <a:pt x="143995" y="280587"/>
                      <a:pt x="143995" y="28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25CB7333-861F-416F-ACE2-FE781344771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716214" y="3483000"/>
            <a:ext cx="3854380" cy="423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“运动”并非只能拼搏赛场。对于身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17FF3C1D-3EFD-4189-BE5F-25A17FF8059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817814" y="3820828"/>
            <a:ext cx="3854380" cy="423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体不便、时间太少无法 坚持运动的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E8A5623E-B915-46C7-9A47-6B86F4AD86C3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817814" y="4154781"/>
            <a:ext cx="3854380" cy="423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人群，坚持“活动”即运动。 </a:t>
            </a:r>
          </a:p>
        </p:txBody>
      </p:sp>
      <p:pic>
        <p:nvPicPr>
          <p:cNvPr id="158" name="图片 157" descr="背景图案&#10;&#10;描述已自动生成">
            <a:extLst>
              <a:ext uri="{FF2B5EF4-FFF2-40B4-BE49-F238E27FC236}">
                <a16:creationId xmlns:a16="http://schemas.microsoft.com/office/drawing/2014/main" id="{18E65188-ED12-610E-DB67-B8D6F41FACB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5827" y="5573026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8A65D465-921F-4769-8736-C1DA5E3BFC38}"/>
              </a:ext>
            </a:extLst>
          </p:cNvPr>
          <p:cNvGrpSpPr/>
          <p:nvPr/>
        </p:nvGrpSpPr>
        <p:grpSpPr>
          <a:xfrm>
            <a:off x="9772987" y="4144010"/>
            <a:ext cx="1895152" cy="2145140"/>
            <a:chOff x="9772987" y="4144010"/>
            <a:chExt cx="1895152" cy="214514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1390D7B-A02D-4864-9562-E83242C1F28E}"/>
                </a:ext>
              </a:extLst>
            </p:cNvPr>
            <p:cNvSpPr/>
            <p:nvPr/>
          </p:nvSpPr>
          <p:spPr>
            <a:xfrm>
              <a:off x="9772987" y="5793496"/>
              <a:ext cx="1895152" cy="495654"/>
            </a:xfrm>
            <a:prstGeom prst="ellipse">
              <a:avLst/>
            </a:prstGeom>
            <a:solidFill>
              <a:srgbClr val="5D60CF">
                <a:alpha val="18000"/>
              </a:srgbClr>
            </a:solidFill>
            <a:ln w="0"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pic>
          <p:nvPicPr>
            <p:cNvPr id="37" name="图片 36" descr="拿着球拍的女人&#10;&#10;中度可信度描述已自动生成">
              <a:extLst>
                <a:ext uri="{FF2B5EF4-FFF2-40B4-BE49-F238E27FC236}">
                  <a16:creationId xmlns:a16="http://schemas.microsoft.com/office/drawing/2014/main" id="{BCECD3F8-CDA7-4FDA-8B9D-20FD62974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2704" y="4144010"/>
              <a:ext cx="1055721" cy="1978393"/>
            </a:xfrm>
            <a:prstGeom prst="rect">
              <a:avLst/>
            </a:prstGeom>
          </p:spPr>
        </p:pic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8672F74C-A81F-2560-8DC8-099594073306}"/>
              </a:ext>
            </a:extLst>
          </p:cNvPr>
          <p:cNvGrpSpPr/>
          <p:nvPr/>
        </p:nvGrpSpPr>
        <p:grpSpPr>
          <a:xfrm>
            <a:off x="-1238951" y="2410350"/>
            <a:ext cx="18007872" cy="6858000"/>
            <a:chOff x="-1444344" y="2768600"/>
            <a:chExt cx="18007872" cy="6858000"/>
          </a:xfrm>
        </p:grpSpPr>
        <p:pic>
          <p:nvPicPr>
            <p:cNvPr id="156" name="图片 155" descr="背景图案&#10;&#10;描述已自动生成">
              <a:extLst>
                <a:ext uri="{FF2B5EF4-FFF2-40B4-BE49-F238E27FC236}">
                  <a16:creationId xmlns:a16="http://schemas.microsoft.com/office/drawing/2014/main" id="{F81C2E41-D408-0D8D-E75A-9B618D75E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1444344" y="5761479"/>
              <a:ext cx="3966457" cy="2299371"/>
            </a:xfrm>
            <a:custGeom>
              <a:avLst/>
              <a:gdLst>
                <a:gd name="connsiteX0" fmla="*/ 1945528 w 5206786"/>
                <a:gd name="connsiteY0" fmla="*/ 0 h 3018394"/>
                <a:gd name="connsiteX1" fmla="*/ 4664526 w 5206786"/>
                <a:gd name="connsiteY1" fmla="*/ 0 h 3018394"/>
                <a:gd name="connsiteX2" fmla="*/ 4655131 w 5206786"/>
                <a:gd name="connsiteY2" fmla="*/ 51131 h 3018394"/>
                <a:gd name="connsiteX3" fmla="*/ 4495461 w 5206786"/>
                <a:gd name="connsiteY3" fmla="*/ 273000 h 3018394"/>
                <a:gd name="connsiteX4" fmla="*/ 4419261 w 5206786"/>
                <a:gd name="connsiteY4" fmla="*/ 323800 h 3018394"/>
                <a:gd name="connsiteX5" fmla="*/ 4063661 w 5206786"/>
                <a:gd name="connsiteY5" fmla="*/ 349200 h 3018394"/>
                <a:gd name="connsiteX6" fmla="*/ 4063661 w 5206786"/>
                <a:gd name="connsiteY6" fmla="*/ 527000 h 3018394"/>
                <a:gd name="connsiteX7" fmla="*/ 4139861 w 5206786"/>
                <a:gd name="connsiteY7" fmla="*/ 374600 h 3018394"/>
                <a:gd name="connsiteX8" fmla="*/ 4114461 w 5206786"/>
                <a:gd name="connsiteY8" fmla="*/ 501600 h 3018394"/>
                <a:gd name="connsiteX9" fmla="*/ 4266861 w 5206786"/>
                <a:gd name="connsiteY9" fmla="*/ 882600 h 3018394"/>
                <a:gd name="connsiteX10" fmla="*/ 4317661 w 5206786"/>
                <a:gd name="connsiteY10" fmla="*/ 1060400 h 3018394"/>
                <a:gd name="connsiteX11" fmla="*/ 4444661 w 5206786"/>
                <a:gd name="connsiteY11" fmla="*/ 1162000 h 3018394"/>
                <a:gd name="connsiteX12" fmla="*/ 4571661 w 5206786"/>
                <a:gd name="connsiteY12" fmla="*/ 1289000 h 3018394"/>
                <a:gd name="connsiteX13" fmla="*/ 4647861 w 5206786"/>
                <a:gd name="connsiteY13" fmla="*/ 1390600 h 3018394"/>
                <a:gd name="connsiteX14" fmla="*/ 4749461 w 5206786"/>
                <a:gd name="connsiteY14" fmla="*/ 1466800 h 3018394"/>
                <a:gd name="connsiteX15" fmla="*/ 4927261 w 5206786"/>
                <a:gd name="connsiteY15" fmla="*/ 1670000 h 3018394"/>
                <a:gd name="connsiteX16" fmla="*/ 4978061 w 5206786"/>
                <a:gd name="connsiteY16" fmla="*/ 1746200 h 3018394"/>
                <a:gd name="connsiteX17" fmla="*/ 5155861 w 5206786"/>
                <a:gd name="connsiteY17" fmla="*/ 1822400 h 3018394"/>
                <a:gd name="connsiteX18" fmla="*/ 5206661 w 5206786"/>
                <a:gd name="connsiteY18" fmla="*/ 1949400 h 3018394"/>
                <a:gd name="connsiteX19" fmla="*/ 5054261 w 5206786"/>
                <a:gd name="connsiteY19" fmla="*/ 2381200 h 3018394"/>
                <a:gd name="connsiteX20" fmla="*/ 4952661 w 5206786"/>
                <a:gd name="connsiteY20" fmla="*/ 2432000 h 3018394"/>
                <a:gd name="connsiteX21" fmla="*/ 4876461 w 5206786"/>
                <a:gd name="connsiteY21" fmla="*/ 2482800 h 3018394"/>
                <a:gd name="connsiteX22" fmla="*/ 4647861 w 5206786"/>
                <a:gd name="connsiteY22" fmla="*/ 2660600 h 3018394"/>
                <a:gd name="connsiteX23" fmla="*/ 4444661 w 5206786"/>
                <a:gd name="connsiteY23" fmla="*/ 2736800 h 3018394"/>
                <a:gd name="connsiteX24" fmla="*/ 4266861 w 5206786"/>
                <a:gd name="connsiteY24" fmla="*/ 2838400 h 3018394"/>
                <a:gd name="connsiteX25" fmla="*/ 4190661 w 5206786"/>
                <a:gd name="connsiteY25" fmla="*/ 2863800 h 3018394"/>
                <a:gd name="connsiteX26" fmla="*/ 3885861 w 5206786"/>
                <a:gd name="connsiteY26" fmla="*/ 2940000 h 3018394"/>
                <a:gd name="connsiteX27" fmla="*/ 3454061 w 5206786"/>
                <a:gd name="connsiteY27" fmla="*/ 3016200 h 3018394"/>
                <a:gd name="connsiteX28" fmla="*/ 2920661 w 5206786"/>
                <a:gd name="connsiteY28" fmla="*/ 2990800 h 3018394"/>
                <a:gd name="connsiteX29" fmla="*/ 2819061 w 5206786"/>
                <a:gd name="connsiteY29" fmla="*/ 2838400 h 3018394"/>
                <a:gd name="connsiteX30" fmla="*/ 2666661 w 5206786"/>
                <a:gd name="connsiteY30" fmla="*/ 2736800 h 3018394"/>
                <a:gd name="connsiteX31" fmla="*/ 1117261 w 5206786"/>
                <a:gd name="connsiteY31" fmla="*/ 2787600 h 3018394"/>
                <a:gd name="connsiteX32" fmla="*/ 1015661 w 5206786"/>
                <a:gd name="connsiteY32" fmla="*/ 2813000 h 3018394"/>
                <a:gd name="connsiteX33" fmla="*/ 495126 w 5206786"/>
                <a:gd name="connsiteY33" fmla="*/ 2853131 h 3018394"/>
                <a:gd name="connsiteX34" fmla="*/ 0 w 5206786"/>
                <a:gd name="connsiteY34" fmla="*/ 2887418 h 3018394"/>
                <a:gd name="connsiteX35" fmla="*/ 0 w 5206786"/>
                <a:gd name="connsiteY35" fmla="*/ 447152 h 3018394"/>
                <a:gd name="connsiteX36" fmla="*/ 79262 w 5206786"/>
                <a:gd name="connsiteY36" fmla="*/ 433909 h 3018394"/>
                <a:gd name="connsiteX37" fmla="*/ 558461 w 5206786"/>
                <a:gd name="connsiteY37" fmla="*/ 400000 h 3018394"/>
                <a:gd name="connsiteX38" fmla="*/ 1320461 w 5206786"/>
                <a:gd name="connsiteY38" fmla="*/ 247600 h 3018394"/>
                <a:gd name="connsiteX39" fmla="*/ 1650661 w 5206786"/>
                <a:gd name="connsiteY39" fmla="*/ 120600 h 3018394"/>
                <a:gd name="connsiteX40" fmla="*/ 1895023 w 5206786"/>
                <a:gd name="connsiteY40" fmla="*/ 9149 h 301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06786" h="3018394">
                  <a:moveTo>
                    <a:pt x="1945528" y="0"/>
                  </a:moveTo>
                  <a:lnTo>
                    <a:pt x="4664526" y="0"/>
                  </a:lnTo>
                  <a:lnTo>
                    <a:pt x="4655131" y="51131"/>
                  </a:lnTo>
                  <a:cubicBezTo>
                    <a:pt x="4632695" y="140441"/>
                    <a:pt x="4585836" y="195537"/>
                    <a:pt x="4495461" y="273000"/>
                  </a:cubicBezTo>
                  <a:cubicBezTo>
                    <a:pt x="4472283" y="292867"/>
                    <a:pt x="4449323" y="318495"/>
                    <a:pt x="4419261" y="323800"/>
                  </a:cubicBezTo>
                  <a:cubicBezTo>
                    <a:pt x="4302234" y="344452"/>
                    <a:pt x="4182194" y="340733"/>
                    <a:pt x="4063661" y="349200"/>
                  </a:cubicBezTo>
                  <a:cubicBezTo>
                    <a:pt x="4027222" y="458518"/>
                    <a:pt x="4031767" y="399425"/>
                    <a:pt x="4063661" y="527000"/>
                  </a:cubicBezTo>
                  <a:lnTo>
                    <a:pt x="4139861" y="374600"/>
                  </a:lnTo>
                  <a:cubicBezTo>
                    <a:pt x="4131394" y="416933"/>
                    <a:pt x="4110876" y="458577"/>
                    <a:pt x="4114461" y="501600"/>
                  </a:cubicBezTo>
                  <a:cubicBezTo>
                    <a:pt x="4127046" y="652622"/>
                    <a:pt x="4210206" y="746627"/>
                    <a:pt x="4266861" y="882600"/>
                  </a:cubicBezTo>
                  <a:cubicBezTo>
                    <a:pt x="4269506" y="888948"/>
                    <a:pt x="4303655" y="1044059"/>
                    <a:pt x="4317661" y="1060400"/>
                  </a:cubicBezTo>
                  <a:cubicBezTo>
                    <a:pt x="4352942" y="1101562"/>
                    <a:pt x="4404365" y="1125733"/>
                    <a:pt x="4444661" y="1162000"/>
                  </a:cubicBezTo>
                  <a:cubicBezTo>
                    <a:pt x="4489161" y="1202050"/>
                    <a:pt x="4531887" y="1244254"/>
                    <a:pt x="4571661" y="1289000"/>
                  </a:cubicBezTo>
                  <a:cubicBezTo>
                    <a:pt x="4599786" y="1320640"/>
                    <a:pt x="4617927" y="1360666"/>
                    <a:pt x="4647861" y="1390600"/>
                  </a:cubicBezTo>
                  <a:cubicBezTo>
                    <a:pt x="4677795" y="1420534"/>
                    <a:pt x="4717319" y="1439250"/>
                    <a:pt x="4749461" y="1466800"/>
                  </a:cubicBezTo>
                  <a:cubicBezTo>
                    <a:pt x="4815252" y="1523193"/>
                    <a:pt x="4876786" y="1602700"/>
                    <a:pt x="4927261" y="1670000"/>
                  </a:cubicBezTo>
                  <a:cubicBezTo>
                    <a:pt x="4945577" y="1694422"/>
                    <a:pt x="4956475" y="1724614"/>
                    <a:pt x="4978061" y="1746200"/>
                  </a:cubicBezTo>
                  <a:cubicBezTo>
                    <a:pt x="5036531" y="1804670"/>
                    <a:pt x="5078136" y="1802969"/>
                    <a:pt x="5155861" y="1822400"/>
                  </a:cubicBezTo>
                  <a:cubicBezTo>
                    <a:pt x="5172794" y="1864733"/>
                    <a:pt x="5209190" y="1903876"/>
                    <a:pt x="5206661" y="1949400"/>
                  </a:cubicBezTo>
                  <a:cubicBezTo>
                    <a:pt x="5199951" y="2070187"/>
                    <a:pt x="5168627" y="2283172"/>
                    <a:pt x="5054261" y="2381200"/>
                  </a:cubicBezTo>
                  <a:cubicBezTo>
                    <a:pt x="5025512" y="2405842"/>
                    <a:pt x="4985536" y="2413214"/>
                    <a:pt x="4952661" y="2432000"/>
                  </a:cubicBezTo>
                  <a:cubicBezTo>
                    <a:pt x="4926156" y="2447146"/>
                    <a:pt x="4899912" y="2463257"/>
                    <a:pt x="4876461" y="2482800"/>
                  </a:cubicBezTo>
                  <a:cubicBezTo>
                    <a:pt x="4751028" y="2587328"/>
                    <a:pt x="4840451" y="2564305"/>
                    <a:pt x="4647861" y="2660600"/>
                  </a:cubicBezTo>
                  <a:cubicBezTo>
                    <a:pt x="4583159" y="2692951"/>
                    <a:pt x="4510214" y="2706209"/>
                    <a:pt x="4444661" y="2736800"/>
                  </a:cubicBezTo>
                  <a:cubicBezTo>
                    <a:pt x="4382805" y="2765666"/>
                    <a:pt x="4327915" y="2807873"/>
                    <a:pt x="4266861" y="2838400"/>
                  </a:cubicBezTo>
                  <a:cubicBezTo>
                    <a:pt x="4242914" y="2850374"/>
                    <a:pt x="4216531" y="2856901"/>
                    <a:pt x="4190661" y="2863800"/>
                  </a:cubicBezTo>
                  <a:cubicBezTo>
                    <a:pt x="4089470" y="2890784"/>
                    <a:pt x="3988094" y="2917282"/>
                    <a:pt x="3885861" y="2940000"/>
                  </a:cubicBezTo>
                  <a:cubicBezTo>
                    <a:pt x="3590626" y="3005608"/>
                    <a:pt x="3734717" y="2981118"/>
                    <a:pt x="3454061" y="3016200"/>
                  </a:cubicBezTo>
                  <a:cubicBezTo>
                    <a:pt x="3276261" y="3007733"/>
                    <a:pt x="3092070" y="3038795"/>
                    <a:pt x="2920661" y="2990800"/>
                  </a:cubicBezTo>
                  <a:cubicBezTo>
                    <a:pt x="2861868" y="2974338"/>
                    <a:pt x="2852928" y="2889200"/>
                    <a:pt x="2819061" y="2838400"/>
                  </a:cubicBezTo>
                  <a:cubicBezTo>
                    <a:pt x="2748897" y="2733154"/>
                    <a:pt x="2797877" y="2769604"/>
                    <a:pt x="2666661" y="2736800"/>
                  </a:cubicBezTo>
                  <a:lnTo>
                    <a:pt x="1117261" y="2787600"/>
                  </a:lnTo>
                  <a:cubicBezTo>
                    <a:pt x="1082389" y="2789209"/>
                    <a:pt x="1050433" y="2809909"/>
                    <a:pt x="1015661" y="2813000"/>
                  </a:cubicBezTo>
                  <a:cubicBezTo>
                    <a:pt x="842314" y="2828409"/>
                    <a:pt x="668747" y="2841109"/>
                    <a:pt x="495126" y="2853131"/>
                  </a:cubicBezTo>
                  <a:lnTo>
                    <a:pt x="0" y="2887418"/>
                  </a:lnTo>
                  <a:lnTo>
                    <a:pt x="0" y="447152"/>
                  </a:lnTo>
                  <a:lnTo>
                    <a:pt x="79262" y="433909"/>
                  </a:lnTo>
                  <a:cubicBezTo>
                    <a:pt x="237015" y="412808"/>
                    <a:pt x="397868" y="410037"/>
                    <a:pt x="558461" y="400000"/>
                  </a:cubicBezTo>
                  <a:cubicBezTo>
                    <a:pt x="1052652" y="235270"/>
                    <a:pt x="94985" y="545689"/>
                    <a:pt x="1320461" y="247600"/>
                  </a:cubicBezTo>
                  <a:cubicBezTo>
                    <a:pt x="1435047" y="219728"/>
                    <a:pt x="1540594" y="162933"/>
                    <a:pt x="1650661" y="120600"/>
                  </a:cubicBezTo>
                  <a:cubicBezTo>
                    <a:pt x="1733211" y="88851"/>
                    <a:pt x="1811376" y="35498"/>
                    <a:pt x="1895023" y="9149"/>
                  </a:cubicBezTo>
                  <a:close/>
                </a:path>
              </a:pathLst>
            </a:custGeom>
          </p:spPr>
        </p:pic>
        <p:pic>
          <p:nvPicPr>
            <p:cNvPr id="157" name="图片 156">
              <a:extLst>
                <a:ext uri="{FF2B5EF4-FFF2-40B4-BE49-F238E27FC236}">
                  <a16:creationId xmlns:a16="http://schemas.microsoft.com/office/drawing/2014/main" id="{C0C57E7B-165A-0B0E-001F-5DC4EC7F7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artisticBlur radius="4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85687" y="2768600"/>
              <a:ext cx="9277841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420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8687019" cy="781185"/>
            <a:chOff x="1122406" y="512262"/>
            <a:chExt cx="8687019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8687019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TIP2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  <a:endParaRPr lang="en-US" altLang="zh-CN" sz="3696" dirty="0">
                <a:gradFill flip="none" rotWithShape="1">
                  <a:gsLst>
                    <a:gs pos="100000">
                      <a:srgbClr val="ABAEE7"/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E7908D8-6853-4FC7-8755-4868D1AFFE7D}"/>
              </a:ext>
            </a:extLst>
          </p:cNvPr>
          <p:cNvGrpSpPr/>
          <p:nvPr/>
        </p:nvGrpSpPr>
        <p:grpSpPr>
          <a:xfrm>
            <a:off x="521494" y="1635650"/>
            <a:ext cx="3597038" cy="4896090"/>
            <a:chOff x="542586" y="1635650"/>
            <a:chExt cx="3597038" cy="489609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F4B0504-8D31-4862-8A6B-9C17D0AAF49E}"/>
                </a:ext>
              </a:extLst>
            </p:cNvPr>
            <p:cNvGrpSpPr/>
            <p:nvPr/>
          </p:nvGrpSpPr>
          <p:grpSpPr>
            <a:xfrm>
              <a:off x="542586" y="1871741"/>
              <a:ext cx="3597038" cy="4659999"/>
              <a:chOff x="915539" y="2037886"/>
              <a:chExt cx="2834846" cy="3506554"/>
            </a:xfrm>
          </p:grpSpPr>
          <p:sp>
            <p:nvSpPr>
              <p:cNvPr id="230" name="矩形: 圆角 229">
                <a:extLst>
                  <a:ext uri="{FF2B5EF4-FFF2-40B4-BE49-F238E27FC236}">
                    <a16:creationId xmlns:a16="http://schemas.microsoft.com/office/drawing/2014/main" id="{39A5D537-96DA-4EC7-A231-08DF294B284F}"/>
                  </a:ext>
                </a:extLst>
              </p:cNvPr>
              <p:cNvSpPr/>
              <p:nvPr/>
            </p:nvSpPr>
            <p:spPr>
              <a:xfrm>
                <a:off x="915539" y="2037886"/>
                <a:ext cx="2834846" cy="3506554"/>
              </a:xfrm>
              <a:prstGeom prst="roundRect">
                <a:avLst>
                  <a:gd name="adj" fmla="val 7305"/>
                </a:avLst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7AFB7D98-33B4-452B-BCF6-1DD0C6CCFB33}"/>
                  </a:ext>
                </a:extLst>
              </p:cNvPr>
              <p:cNvSpPr/>
              <p:nvPr/>
            </p:nvSpPr>
            <p:spPr>
              <a:xfrm>
                <a:off x="1002474" y="2102063"/>
                <a:ext cx="2660976" cy="3378200"/>
              </a:xfrm>
              <a:prstGeom prst="roundRect">
                <a:avLst>
                  <a:gd name="adj" fmla="val 7162"/>
                </a:avLst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15F1FDCA-5B11-44CE-B897-9DBEE3AA765D}"/>
                </a:ext>
              </a:extLst>
            </p:cNvPr>
            <p:cNvGrpSpPr/>
            <p:nvPr/>
          </p:nvGrpSpPr>
          <p:grpSpPr>
            <a:xfrm>
              <a:off x="2014631" y="1635650"/>
              <a:ext cx="650004" cy="670050"/>
              <a:chOff x="2014631" y="1635650"/>
              <a:chExt cx="650004" cy="67005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38713BC-2E1C-4197-B3CD-F6AAF839A615}"/>
                  </a:ext>
                </a:extLst>
              </p:cNvPr>
              <p:cNvSpPr/>
              <p:nvPr/>
            </p:nvSpPr>
            <p:spPr>
              <a:xfrm>
                <a:off x="2014631" y="1635650"/>
                <a:ext cx="650004" cy="67005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lin ang="8100000" scaled="1"/>
                <a:tileRect/>
              </a:gradFill>
              <a:ln w="3175">
                <a:gradFill flip="none" rotWithShape="1">
                  <a:gsLst>
                    <a:gs pos="100000">
                      <a:srgbClr val="B9ABE7">
                        <a:alpha val="50000"/>
                      </a:srgbClr>
                    </a:gs>
                    <a:gs pos="0">
                      <a:srgbClr val="B9ABE7">
                        <a:alpha val="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</a:ln>
              <a:effectLst>
                <a:outerShdw blurRad="152400" dist="38100" dir="8100000" sx="101000" sy="101000" algn="tr" rotWithShape="0">
                  <a:srgbClr val="0B0C1F">
                    <a:alpha val="6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22F43AA4-66A5-459D-BB75-B3FFD1BBEFE5}"/>
                  </a:ext>
                </a:extLst>
              </p:cNvPr>
              <p:cNvSpPr txBox="1"/>
              <p:nvPr/>
            </p:nvSpPr>
            <p:spPr>
              <a:xfrm>
                <a:off x="2034101" y="1709065"/>
                <a:ext cx="61106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01</a:t>
                </a: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FDFEB25-2A0E-4AA7-BC3A-D7A3411ABF2F}"/>
              </a:ext>
            </a:extLst>
          </p:cNvPr>
          <p:cNvGrpSpPr/>
          <p:nvPr/>
        </p:nvGrpSpPr>
        <p:grpSpPr>
          <a:xfrm>
            <a:off x="853907" y="2493084"/>
            <a:ext cx="2932213" cy="615874"/>
            <a:chOff x="290557" y="3568577"/>
            <a:chExt cx="2932213" cy="615874"/>
          </a:xfrm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id="{9640DB65-9764-45CF-BAF3-3FC7FC02B36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3224" y="3568577"/>
              <a:ext cx="24545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rPr>
                <a:t>是狠人就“睡前不玩手机”</a:t>
              </a:r>
            </a:p>
          </p:txBody>
        </p:sp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id="{116B300C-6781-4174-8DC9-6A5A133610C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90557" y="3922841"/>
              <a:ext cx="293221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Don't play with your phone before bed.</a:t>
              </a:r>
              <a:endParaRPr lang="zh-CN" altLang="en-US" sz="1050" dirty="0">
                <a:ln w="8573">
                  <a:solidFill>
                    <a:schemeClr val="bg1">
                      <a:alpha val="45000"/>
                    </a:schemeClr>
                  </a:solidFill>
                </a:ln>
                <a:noFill/>
                <a:ea typeface="思源黑体 CN Regular" panose="020B0500000000000000" pitchFamily="34" charset="-122"/>
              </a:endParaRPr>
            </a:p>
          </p:txBody>
        </p:sp>
      </p:grp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B6EA2140-ACBA-42E2-9412-B5F73817C12A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2209526" y="3351828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CEEAB6B-FEA4-4DA0-9704-B56FA33D6760}"/>
              </a:ext>
            </a:extLst>
          </p:cNvPr>
          <p:cNvGrpSpPr/>
          <p:nvPr/>
        </p:nvGrpSpPr>
        <p:grpSpPr>
          <a:xfrm>
            <a:off x="1046190" y="3529053"/>
            <a:ext cx="2547647" cy="1474316"/>
            <a:chOff x="-648751" y="3760060"/>
            <a:chExt cx="2547647" cy="1474316"/>
          </a:xfrm>
        </p:grpSpPr>
        <p:sp>
          <p:nvSpPr>
            <p:cNvPr id="340" name="矩形 81">
              <a:extLst>
                <a:ext uri="{FF2B5EF4-FFF2-40B4-BE49-F238E27FC236}">
                  <a16:creationId xmlns:a16="http://schemas.microsoft.com/office/drawing/2014/main" id="{BF57D45D-96B7-473E-ADD7-0714AC1E19C1}"/>
                </a:ext>
              </a:extLst>
            </p:cNvPr>
            <p:cNvSpPr>
              <a:spLocks/>
            </p:cNvSpPr>
            <p:nvPr/>
          </p:nvSpPr>
          <p:spPr>
            <a:xfrm>
              <a:off x="-648751" y="3760060"/>
              <a:ext cx="2547647" cy="1474316"/>
            </a:xfrm>
            <a:custGeom>
              <a:avLst/>
              <a:gdLst>
                <a:gd name="connsiteX0" fmla="*/ 72000 w 2454452"/>
                <a:gd name="connsiteY0" fmla="*/ 0 h 1380626"/>
                <a:gd name="connsiteX1" fmla="*/ 2382452 w 2454452"/>
                <a:gd name="connsiteY1" fmla="*/ 0 h 1380626"/>
                <a:gd name="connsiteX2" fmla="*/ 2454452 w 2454452"/>
                <a:gd name="connsiteY2" fmla="*/ 72000 h 1380626"/>
                <a:gd name="connsiteX3" fmla="*/ 2454452 w 2454452"/>
                <a:gd name="connsiteY3" fmla="*/ 1308626 h 1380626"/>
                <a:gd name="connsiteX4" fmla="*/ 2382452 w 2454452"/>
                <a:gd name="connsiteY4" fmla="*/ 1380626 h 1380626"/>
                <a:gd name="connsiteX5" fmla="*/ 72000 w 2454452"/>
                <a:gd name="connsiteY5" fmla="*/ 1380626 h 1380626"/>
                <a:gd name="connsiteX6" fmla="*/ 0 w 2454452"/>
                <a:gd name="connsiteY6" fmla="*/ 1308626 h 1380626"/>
                <a:gd name="connsiteX7" fmla="*/ 0 w 2454452"/>
                <a:gd name="connsiteY7" fmla="*/ 72000 h 1380626"/>
                <a:gd name="connsiteX8" fmla="*/ 72000 w 2454452"/>
                <a:gd name="connsiteY8" fmla="*/ 0 h 138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52" h="1380626">
                  <a:moveTo>
                    <a:pt x="72000" y="0"/>
                  </a:moveTo>
                  <a:lnTo>
                    <a:pt x="2382452" y="0"/>
                  </a:lnTo>
                  <a:cubicBezTo>
                    <a:pt x="2422196" y="0"/>
                    <a:pt x="2454452" y="32256"/>
                    <a:pt x="2454452" y="72000"/>
                  </a:cubicBezTo>
                  <a:lnTo>
                    <a:pt x="2454452" y="1308626"/>
                  </a:lnTo>
                  <a:cubicBezTo>
                    <a:pt x="2454452" y="1348370"/>
                    <a:pt x="2422196" y="1380626"/>
                    <a:pt x="2382452" y="1380626"/>
                  </a:cubicBezTo>
                  <a:lnTo>
                    <a:pt x="72000" y="1380626"/>
                  </a:lnTo>
                  <a:cubicBezTo>
                    <a:pt x="32256" y="1380626"/>
                    <a:pt x="0" y="1348370"/>
                    <a:pt x="0" y="1308626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rgbClr val="1D1E45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87" name="矩形 81">
              <a:extLst>
                <a:ext uri="{FF2B5EF4-FFF2-40B4-BE49-F238E27FC236}">
                  <a16:creationId xmlns:a16="http://schemas.microsoft.com/office/drawing/2014/main" id="{65E5186B-66D3-43AD-942A-6B0C29936805}"/>
                </a:ext>
              </a:extLst>
            </p:cNvPr>
            <p:cNvSpPr/>
            <p:nvPr/>
          </p:nvSpPr>
          <p:spPr>
            <a:xfrm>
              <a:off x="-602154" y="3806905"/>
              <a:ext cx="2454452" cy="1380626"/>
            </a:xfrm>
            <a:custGeom>
              <a:avLst/>
              <a:gdLst>
                <a:gd name="connsiteX0" fmla="*/ 72000 w 2454452"/>
                <a:gd name="connsiteY0" fmla="*/ 0 h 1380626"/>
                <a:gd name="connsiteX1" fmla="*/ 2382452 w 2454452"/>
                <a:gd name="connsiteY1" fmla="*/ 0 h 1380626"/>
                <a:gd name="connsiteX2" fmla="*/ 2454452 w 2454452"/>
                <a:gd name="connsiteY2" fmla="*/ 72000 h 1380626"/>
                <a:gd name="connsiteX3" fmla="*/ 2454452 w 2454452"/>
                <a:gd name="connsiteY3" fmla="*/ 1308626 h 1380626"/>
                <a:gd name="connsiteX4" fmla="*/ 2382452 w 2454452"/>
                <a:gd name="connsiteY4" fmla="*/ 1380626 h 1380626"/>
                <a:gd name="connsiteX5" fmla="*/ 72000 w 2454452"/>
                <a:gd name="connsiteY5" fmla="*/ 1380626 h 1380626"/>
                <a:gd name="connsiteX6" fmla="*/ 0 w 2454452"/>
                <a:gd name="connsiteY6" fmla="*/ 1308626 h 1380626"/>
                <a:gd name="connsiteX7" fmla="*/ 0 w 2454452"/>
                <a:gd name="connsiteY7" fmla="*/ 72000 h 1380626"/>
                <a:gd name="connsiteX8" fmla="*/ 72000 w 2454452"/>
                <a:gd name="connsiteY8" fmla="*/ 0 h 138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52" h="1380626">
                  <a:moveTo>
                    <a:pt x="72000" y="0"/>
                  </a:moveTo>
                  <a:lnTo>
                    <a:pt x="2382452" y="0"/>
                  </a:lnTo>
                  <a:cubicBezTo>
                    <a:pt x="2422196" y="0"/>
                    <a:pt x="2454452" y="32256"/>
                    <a:pt x="2454452" y="72000"/>
                  </a:cubicBezTo>
                  <a:lnTo>
                    <a:pt x="2454452" y="1308626"/>
                  </a:lnTo>
                  <a:cubicBezTo>
                    <a:pt x="2454452" y="1348370"/>
                    <a:pt x="2422196" y="1380626"/>
                    <a:pt x="2382452" y="1380626"/>
                  </a:cubicBezTo>
                  <a:lnTo>
                    <a:pt x="72000" y="1380626"/>
                  </a:lnTo>
                  <a:cubicBezTo>
                    <a:pt x="32256" y="1380626"/>
                    <a:pt x="0" y="1348370"/>
                    <a:pt x="0" y="1308626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blipFill>
              <a:blip r:embed="rId17"/>
              <a:stretch>
                <a:fillRect/>
              </a:stretch>
            </a:blip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239" name="文本框 238">
            <a:extLst>
              <a:ext uri="{FF2B5EF4-FFF2-40B4-BE49-F238E27FC236}">
                <a16:creationId xmlns:a16="http://schemas.microsoft.com/office/drawing/2014/main" id="{DE615C22-C30F-4A39-B6EB-7D1591D83F7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82634" y="5255150"/>
            <a:ext cx="2874759" cy="78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这是用户自述排名第一的睡眠问题诱因。睡前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小时使用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iPad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，会令褪黑素水平下降</a:t>
            </a:r>
            <a:r>
              <a:rPr lang="zh-CN" altLang="en-US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百分之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11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</a:p>
        </p:txBody>
      </p:sp>
      <p:grpSp>
        <p:nvGrpSpPr>
          <p:cNvPr id="342" name="组合 341">
            <a:extLst>
              <a:ext uri="{FF2B5EF4-FFF2-40B4-BE49-F238E27FC236}">
                <a16:creationId xmlns:a16="http://schemas.microsoft.com/office/drawing/2014/main" id="{F36CB94C-CC7B-484D-867F-1834207EB7E6}"/>
              </a:ext>
            </a:extLst>
          </p:cNvPr>
          <p:cNvGrpSpPr/>
          <p:nvPr/>
        </p:nvGrpSpPr>
        <p:grpSpPr>
          <a:xfrm>
            <a:off x="4297481" y="1635650"/>
            <a:ext cx="3597038" cy="4896090"/>
            <a:chOff x="542586" y="1635650"/>
            <a:chExt cx="3597038" cy="4896090"/>
          </a:xfrm>
        </p:grpSpPr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id="{9A5A9985-6186-4478-B859-EC623F739FA6}"/>
                </a:ext>
              </a:extLst>
            </p:cNvPr>
            <p:cNvGrpSpPr/>
            <p:nvPr/>
          </p:nvGrpSpPr>
          <p:grpSpPr>
            <a:xfrm>
              <a:off x="542586" y="1871741"/>
              <a:ext cx="3597038" cy="4659999"/>
              <a:chOff x="915539" y="2037886"/>
              <a:chExt cx="2834846" cy="3506554"/>
            </a:xfrm>
          </p:grpSpPr>
          <p:sp>
            <p:nvSpPr>
              <p:cNvPr id="355" name="矩形: 圆角 354">
                <a:extLst>
                  <a:ext uri="{FF2B5EF4-FFF2-40B4-BE49-F238E27FC236}">
                    <a16:creationId xmlns:a16="http://schemas.microsoft.com/office/drawing/2014/main" id="{3B9185DC-071C-45C3-8060-16E2233B6292}"/>
                  </a:ext>
                </a:extLst>
              </p:cNvPr>
              <p:cNvSpPr/>
              <p:nvPr/>
            </p:nvSpPr>
            <p:spPr>
              <a:xfrm>
                <a:off x="915539" y="2037886"/>
                <a:ext cx="2834846" cy="3506554"/>
              </a:xfrm>
              <a:prstGeom prst="roundRect">
                <a:avLst>
                  <a:gd name="adj" fmla="val 7305"/>
                </a:avLst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56" name="矩形: 圆角 355">
                <a:extLst>
                  <a:ext uri="{FF2B5EF4-FFF2-40B4-BE49-F238E27FC236}">
                    <a16:creationId xmlns:a16="http://schemas.microsoft.com/office/drawing/2014/main" id="{69BF23E7-353D-4AC2-8D82-092C04CAD5EF}"/>
                  </a:ext>
                </a:extLst>
              </p:cNvPr>
              <p:cNvSpPr/>
              <p:nvPr/>
            </p:nvSpPr>
            <p:spPr>
              <a:xfrm>
                <a:off x="1002474" y="2102063"/>
                <a:ext cx="2660976" cy="3378200"/>
              </a:xfrm>
              <a:prstGeom prst="roundRect">
                <a:avLst>
                  <a:gd name="adj" fmla="val 7162"/>
                </a:avLst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id="{D263CB5A-5589-4329-9ECB-1FC4669AF856}"/>
                </a:ext>
              </a:extLst>
            </p:cNvPr>
            <p:cNvGrpSpPr/>
            <p:nvPr/>
          </p:nvGrpSpPr>
          <p:grpSpPr>
            <a:xfrm>
              <a:off x="2014631" y="1635650"/>
              <a:ext cx="656183" cy="670050"/>
              <a:chOff x="2014631" y="1635650"/>
              <a:chExt cx="656183" cy="670050"/>
            </a:xfrm>
          </p:grpSpPr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E4D167BD-A751-4282-805C-A3802913C68C}"/>
                  </a:ext>
                </a:extLst>
              </p:cNvPr>
              <p:cNvSpPr/>
              <p:nvPr/>
            </p:nvSpPr>
            <p:spPr>
              <a:xfrm>
                <a:off x="2014631" y="1635650"/>
                <a:ext cx="650004" cy="67005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lin ang="8100000" scaled="1"/>
                <a:tileRect/>
              </a:gradFill>
              <a:ln w="3175">
                <a:gradFill flip="none" rotWithShape="1">
                  <a:gsLst>
                    <a:gs pos="100000">
                      <a:srgbClr val="B9ABE7">
                        <a:alpha val="50000"/>
                      </a:srgbClr>
                    </a:gs>
                    <a:gs pos="0">
                      <a:srgbClr val="B9ABE7">
                        <a:alpha val="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</a:ln>
              <a:effectLst>
                <a:outerShdw blurRad="152400" dist="38100" dir="8100000" sx="101000" sy="101000" algn="tr" rotWithShape="0">
                  <a:srgbClr val="0B0C1F">
                    <a:alpha val="6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54" name="文本框 353">
                <a:extLst>
                  <a:ext uri="{FF2B5EF4-FFF2-40B4-BE49-F238E27FC236}">
                    <a16:creationId xmlns:a16="http://schemas.microsoft.com/office/drawing/2014/main" id="{648262E6-B1BB-412C-81C2-2E11487A1914}"/>
                  </a:ext>
                </a:extLst>
              </p:cNvPr>
              <p:cNvSpPr txBox="1"/>
              <p:nvPr/>
            </p:nvSpPr>
            <p:spPr>
              <a:xfrm>
                <a:off x="2034101" y="1709065"/>
                <a:ext cx="63671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02</a:t>
                </a:r>
              </a:p>
            </p:txBody>
          </p:sp>
        </p:grpSp>
      </p:grpSp>
      <p:grpSp>
        <p:nvGrpSpPr>
          <p:cNvPr id="343" name="组合 342">
            <a:extLst>
              <a:ext uri="{FF2B5EF4-FFF2-40B4-BE49-F238E27FC236}">
                <a16:creationId xmlns:a16="http://schemas.microsoft.com/office/drawing/2014/main" id="{35BE7ECA-71A7-476F-8151-E243B99817CF}"/>
              </a:ext>
            </a:extLst>
          </p:cNvPr>
          <p:cNvGrpSpPr/>
          <p:nvPr/>
        </p:nvGrpSpPr>
        <p:grpSpPr>
          <a:xfrm>
            <a:off x="4571195" y="2493084"/>
            <a:ext cx="3021981" cy="769762"/>
            <a:chOff x="482115" y="3568577"/>
            <a:chExt cx="3021981" cy="769762"/>
          </a:xfrm>
        </p:grpSpPr>
        <p:sp>
          <p:nvSpPr>
            <p:cNvPr id="349" name="矩形 348">
              <a:extLst>
                <a:ext uri="{FF2B5EF4-FFF2-40B4-BE49-F238E27FC236}">
                  <a16:creationId xmlns:a16="http://schemas.microsoft.com/office/drawing/2014/main" id="{4C686B98-EBA7-463F-9125-2079D1D4402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82115" y="3568577"/>
              <a:ext cx="302198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rPr>
                <a:t>饮酒助眠睡得轻，睡前拜拜咖啡因</a:t>
              </a:r>
            </a:p>
          </p:txBody>
        </p:sp>
        <p:sp>
          <p:nvSpPr>
            <p:cNvPr id="350" name="矩形 349">
              <a:extLst>
                <a:ext uri="{FF2B5EF4-FFF2-40B4-BE49-F238E27FC236}">
                  <a16:creationId xmlns:a16="http://schemas.microsoft.com/office/drawing/2014/main" id="{0386BA08-891F-40BD-B340-5B19BA157BD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11959" y="3922841"/>
              <a:ext cx="2762295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Drink alcohol to help you sleep better </a:t>
              </a: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and avoid caffeine before bed.</a:t>
              </a:r>
            </a:p>
          </p:txBody>
        </p:sp>
      </p:grpSp>
      <p:cxnSp>
        <p:nvCxnSpPr>
          <p:cNvPr id="344" name="直接连接符 343">
            <a:extLst>
              <a:ext uri="{FF2B5EF4-FFF2-40B4-BE49-F238E27FC236}">
                <a16:creationId xmlns:a16="http://schemas.microsoft.com/office/drawing/2014/main" id="{099F2786-0C9B-454F-92C2-B604263482FA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5985513" y="3351828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" name="矩形 81">
            <a:extLst>
              <a:ext uri="{FF2B5EF4-FFF2-40B4-BE49-F238E27FC236}">
                <a16:creationId xmlns:a16="http://schemas.microsoft.com/office/drawing/2014/main" id="{57D17CDA-BB54-4B20-86F9-A1029F0B24BB}"/>
              </a:ext>
            </a:extLst>
          </p:cNvPr>
          <p:cNvSpPr>
            <a:spLocks/>
          </p:cNvSpPr>
          <p:nvPr/>
        </p:nvSpPr>
        <p:spPr>
          <a:xfrm>
            <a:off x="4822177" y="3529053"/>
            <a:ext cx="2547647" cy="1474316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6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6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6"/>
                </a:lnTo>
                <a:cubicBezTo>
                  <a:pt x="2454452" y="1348370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70"/>
                  <a:pt x="0" y="130862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D1E4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id="{E4F18715-706C-4CDE-8FEC-CDF0A30371F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58621" y="5255150"/>
            <a:ext cx="2874759" cy="78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饮酒助眠除了易成瘾外，也会让睡眠很轻、很碎片，易早醒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;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另外要在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20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点后避免摄入咖啡因。</a:t>
            </a:r>
          </a:p>
        </p:txBody>
      </p:sp>
      <p:sp>
        <p:nvSpPr>
          <p:cNvPr id="371" name="矩形: 圆角 370">
            <a:extLst>
              <a:ext uri="{FF2B5EF4-FFF2-40B4-BE49-F238E27FC236}">
                <a16:creationId xmlns:a16="http://schemas.microsoft.com/office/drawing/2014/main" id="{B9847C0F-99A8-4BE9-8511-D5787956389A}"/>
              </a:ext>
            </a:extLst>
          </p:cNvPr>
          <p:cNvSpPr/>
          <p:nvPr/>
        </p:nvSpPr>
        <p:spPr>
          <a:xfrm>
            <a:off x="8073468" y="1871741"/>
            <a:ext cx="3597038" cy="4659999"/>
          </a:xfrm>
          <a:prstGeom prst="roundRect">
            <a:avLst>
              <a:gd name="adj" fmla="val 7305"/>
            </a:avLst>
          </a:prstGeom>
          <a:solidFill>
            <a:srgbClr val="1D1E45"/>
          </a:solidFill>
          <a:ln w="0">
            <a:noFill/>
          </a:ln>
          <a:effectLst>
            <a:innerShdw blurRad="114300">
              <a:schemeClr val="bg1">
                <a:alpha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sp>
        <p:nvSpPr>
          <p:cNvPr id="372" name="矩形: 圆角 371">
            <a:extLst>
              <a:ext uri="{FF2B5EF4-FFF2-40B4-BE49-F238E27FC236}">
                <a16:creationId xmlns:a16="http://schemas.microsoft.com/office/drawing/2014/main" id="{6E1B1DD8-D8C3-4250-89D2-012892081988}"/>
              </a:ext>
            </a:extLst>
          </p:cNvPr>
          <p:cNvSpPr/>
          <p:nvPr/>
        </p:nvSpPr>
        <p:spPr>
          <a:xfrm>
            <a:off x="8183777" y="1957028"/>
            <a:ext cx="3376420" cy="4489424"/>
          </a:xfrm>
          <a:prstGeom prst="roundRect">
            <a:avLst>
              <a:gd name="adj" fmla="val 7162"/>
            </a:avLst>
          </a:prstGeom>
          <a:gradFill flip="none" rotWithShape="1">
            <a:gsLst>
              <a:gs pos="100000">
                <a:srgbClr val="090422"/>
              </a:gs>
              <a:gs pos="0">
                <a:srgbClr val="12143D"/>
              </a:gs>
            </a:gsLst>
            <a:path path="circle">
              <a:fillToRect l="100000" b="100000"/>
            </a:path>
            <a:tileRect t="-100000" r="-100000"/>
          </a:gradFill>
          <a:ln w="0">
            <a:noFill/>
          </a:ln>
          <a:effectLst>
            <a:outerShdw blurRad="50800" dist="38100" dir="8100000" algn="tr" rotWithShape="0">
              <a:srgbClr val="0B0C1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grpSp>
        <p:nvGrpSpPr>
          <p:cNvPr id="368" name="组合 367">
            <a:extLst>
              <a:ext uri="{FF2B5EF4-FFF2-40B4-BE49-F238E27FC236}">
                <a16:creationId xmlns:a16="http://schemas.microsoft.com/office/drawing/2014/main" id="{8F8788C4-BCFA-41B2-B9DB-A64BB057C416}"/>
              </a:ext>
            </a:extLst>
          </p:cNvPr>
          <p:cNvGrpSpPr/>
          <p:nvPr/>
        </p:nvGrpSpPr>
        <p:grpSpPr>
          <a:xfrm>
            <a:off x="9545513" y="1635650"/>
            <a:ext cx="670610" cy="670050"/>
            <a:chOff x="2014631" y="1635650"/>
            <a:chExt cx="670610" cy="670050"/>
          </a:xfrm>
        </p:grpSpPr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id="{E4F1E26E-EEA8-4A89-BF5F-C86E83DAF768}"/>
                </a:ext>
              </a:extLst>
            </p:cNvPr>
            <p:cNvSpPr/>
            <p:nvPr/>
          </p:nvSpPr>
          <p:spPr>
            <a:xfrm>
              <a:off x="2014631" y="1635650"/>
              <a:ext cx="650004" cy="670050"/>
            </a:xfrm>
            <a:prstGeom prst="ellipse">
              <a:avLst/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lin ang="8100000" scaled="1"/>
              <a:tileRect/>
            </a:gradFill>
            <a:ln w="3175">
              <a:gradFill flip="none" rotWithShape="1">
                <a:gsLst>
                  <a:gs pos="100000">
                    <a:srgbClr val="B9ABE7">
                      <a:alpha val="50000"/>
                    </a:srgbClr>
                  </a:gs>
                  <a:gs pos="0">
                    <a:srgbClr val="B9ABE7">
                      <a:alpha val="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152400" dist="38100" dir="8100000" sx="101000" sy="101000" algn="tr" rotWithShape="0">
                <a:srgbClr val="0B0C1F">
                  <a:alpha val="6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370" name="文本框 369">
              <a:extLst>
                <a:ext uri="{FF2B5EF4-FFF2-40B4-BE49-F238E27FC236}">
                  <a16:creationId xmlns:a16="http://schemas.microsoft.com/office/drawing/2014/main" id="{B8CCE7FD-70BB-416C-88E8-10F81EF5818E}"/>
                </a:ext>
              </a:extLst>
            </p:cNvPr>
            <p:cNvSpPr txBox="1"/>
            <p:nvPr/>
          </p:nvSpPr>
          <p:spPr>
            <a:xfrm>
              <a:off x="2034101" y="1709065"/>
              <a:ext cx="6511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ABAEE7"/>
                  </a:solidFill>
                  <a:ea typeface="思源黑体 CN Regular" panose="020B0500000000000000" pitchFamily="34" charset="-122"/>
                </a:rPr>
                <a:t>03</a:t>
              </a:r>
            </a:p>
          </p:txBody>
        </p:sp>
      </p:grpSp>
      <p:cxnSp>
        <p:nvCxnSpPr>
          <p:cNvPr id="360" name="直接连接符 359">
            <a:extLst>
              <a:ext uri="{FF2B5EF4-FFF2-40B4-BE49-F238E27FC236}">
                <a16:creationId xmlns:a16="http://schemas.microsoft.com/office/drawing/2014/main" id="{876C9680-6C5D-4C31-84A5-4B1D28CCC627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9761500" y="3351828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" name="矩形 81">
            <a:extLst>
              <a:ext uri="{FF2B5EF4-FFF2-40B4-BE49-F238E27FC236}">
                <a16:creationId xmlns:a16="http://schemas.microsoft.com/office/drawing/2014/main" id="{C64CE567-EB52-4C5F-85F7-2DF992FEAB72}"/>
              </a:ext>
            </a:extLst>
          </p:cNvPr>
          <p:cNvSpPr>
            <a:spLocks/>
          </p:cNvSpPr>
          <p:nvPr/>
        </p:nvSpPr>
        <p:spPr>
          <a:xfrm>
            <a:off x="8598164" y="3529053"/>
            <a:ext cx="2547647" cy="1474316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6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6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6"/>
                </a:lnTo>
                <a:cubicBezTo>
                  <a:pt x="2454452" y="1348370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70"/>
                  <a:pt x="0" y="130862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D1E4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362" name="文本框 361">
            <a:extLst>
              <a:ext uri="{FF2B5EF4-FFF2-40B4-BE49-F238E27FC236}">
                <a16:creationId xmlns:a16="http://schemas.microsoft.com/office/drawing/2014/main" id="{E9179C0E-30DB-493A-A90E-9BF345DB9AD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434608" y="5255150"/>
            <a:ext cx="2874759" cy="78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锻炼不要在一天中太晚的时间进行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(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避免睡前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2-3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小时运动，或是过量运动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)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，才不会干扰睡眠。</a:t>
            </a:r>
          </a:p>
        </p:txBody>
      </p:sp>
      <p:sp>
        <p:nvSpPr>
          <p:cNvPr id="89" name="矩形 85">
            <a:extLst>
              <a:ext uri="{FF2B5EF4-FFF2-40B4-BE49-F238E27FC236}">
                <a16:creationId xmlns:a16="http://schemas.microsoft.com/office/drawing/2014/main" id="{34DC109E-1CDF-4842-92B5-4FD1DC1DEE06}"/>
              </a:ext>
            </a:extLst>
          </p:cNvPr>
          <p:cNvSpPr>
            <a:spLocks/>
          </p:cNvSpPr>
          <p:nvPr/>
        </p:nvSpPr>
        <p:spPr>
          <a:xfrm>
            <a:off x="8644761" y="3575898"/>
            <a:ext cx="2454452" cy="1380626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5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5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5"/>
                </a:lnTo>
                <a:cubicBezTo>
                  <a:pt x="2454452" y="1348369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69"/>
                  <a:pt x="0" y="1308625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blipFill>
            <a:blip r:embed="rId18"/>
            <a:stretch>
              <a:fillRect/>
            </a:stretch>
          </a:blipFill>
          <a:ln w="0">
            <a:noFill/>
          </a:ln>
          <a:effectLst>
            <a:outerShdw blurRad="50800" dist="38100" dir="8100000" algn="tr" rotWithShape="0">
              <a:srgbClr val="0B0C1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sp>
        <p:nvSpPr>
          <p:cNvPr id="88" name="矩形 82">
            <a:extLst>
              <a:ext uri="{FF2B5EF4-FFF2-40B4-BE49-F238E27FC236}">
                <a16:creationId xmlns:a16="http://schemas.microsoft.com/office/drawing/2014/main" id="{4CC1E272-0C4A-47BF-910C-7E90782EFD00}"/>
              </a:ext>
            </a:extLst>
          </p:cNvPr>
          <p:cNvSpPr>
            <a:spLocks/>
          </p:cNvSpPr>
          <p:nvPr/>
        </p:nvSpPr>
        <p:spPr>
          <a:xfrm>
            <a:off x="4868774" y="3575898"/>
            <a:ext cx="2454452" cy="1380626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5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5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5"/>
                </a:lnTo>
                <a:cubicBezTo>
                  <a:pt x="2454452" y="1348370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70"/>
                  <a:pt x="0" y="1308625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blipFill>
            <a:blip r:embed="rId19"/>
            <a:stretch>
              <a:fillRect/>
            </a:stretch>
          </a:blipFill>
          <a:ln w="0">
            <a:noFill/>
          </a:ln>
          <a:effectLst>
            <a:outerShdw blurRad="50800" dist="38100" dir="8100000" algn="tr" rotWithShape="0">
              <a:srgbClr val="0B0C1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73C3985E-6425-47E3-9836-97B0A3AD3B99}"/>
              </a:ext>
            </a:extLst>
          </p:cNvPr>
          <p:cNvGrpSpPr/>
          <p:nvPr/>
        </p:nvGrpSpPr>
        <p:grpSpPr>
          <a:xfrm>
            <a:off x="8284985" y="2493084"/>
            <a:ext cx="3211135" cy="769762"/>
            <a:chOff x="387538" y="3568577"/>
            <a:chExt cx="3211135" cy="769762"/>
          </a:xfrm>
        </p:grpSpPr>
        <p:sp>
          <p:nvSpPr>
            <p:cNvPr id="374" name="矩形 373">
              <a:extLst>
                <a:ext uri="{FF2B5EF4-FFF2-40B4-BE49-F238E27FC236}">
                  <a16:creationId xmlns:a16="http://schemas.microsoft.com/office/drawing/2014/main" id="{387B69AF-EC99-4777-8571-685E6A30E88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87538" y="3568577"/>
              <a:ext cx="32111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rPr>
                <a:t>太晚运动，半夜“眼睛瞪得像铜铃”</a:t>
              </a:r>
            </a:p>
          </p:txBody>
        </p:sp>
        <p:sp>
          <p:nvSpPr>
            <p:cNvPr id="375" name="矩形 374">
              <a:extLst>
                <a:ext uri="{FF2B5EF4-FFF2-40B4-BE49-F238E27FC236}">
                  <a16:creationId xmlns:a16="http://schemas.microsoft.com/office/drawing/2014/main" id="{2A7403E9-4264-44E5-B247-DC5D07EC42B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0657" y="3922841"/>
              <a:ext cx="2444900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Too late, the middle of the night, </a:t>
              </a: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"eye is like copper bell"</a:t>
              </a: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FD730B8E-9D91-48E9-93D6-A2C4C4B24958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DC15B50-2179-41DE-BC3E-D0C75F93C9B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54BA12DE-2C51-4199-9C8B-50ABF24718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0261A1E3-7BC3-4E3B-83E6-59006B56A4D6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156C9CA0-FD50-49EF-8D43-C45F000F1A78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172" name="图片 171">
            <a:extLst>
              <a:ext uri="{FF2B5EF4-FFF2-40B4-BE49-F238E27FC236}">
                <a16:creationId xmlns:a16="http://schemas.microsoft.com/office/drawing/2014/main" id="{3A20CB0D-25B1-AF7A-F38C-E44F8951F60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  <p:pic>
        <p:nvPicPr>
          <p:cNvPr id="170" name="图片 169" descr="背景图案&#10;&#10;描述已自动生成">
            <a:extLst>
              <a:ext uri="{FF2B5EF4-FFF2-40B4-BE49-F238E27FC236}">
                <a16:creationId xmlns:a16="http://schemas.microsoft.com/office/drawing/2014/main" id="{490B3AA0-D3D8-8C54-8AD2-F4FACD4698E3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74058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8687019" cy="781185"/>
            <a:chOff x="1122406" y="512262"/>
            <a:chExt cx="8687019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8687019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TIP3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  <a:endParaRPr lang="en-US" altLang="zh-CN" sz="3696" dirty="0">
                <a:gradFill flip="none" rotWithShape="1">
                  <a:gsLst>
                    <a:gs pos="100000">
                      <a:srgbClr val="ABAEE7"/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96CB9E-5911-1EF8-3F77-17136A330658}"/>
              </a:ext>
            </a:extLst>
          </p:cNvPr>
          <p:cNvGrpSpPr/>
          <p:nvPr/>
        </p:nvGrpSpPr>
        <p:grpSpPr>
          <a:xfrm>
            <a:off x="521494" y="1871741"/>
            <a:ext cx="10659448" cy="4659999"/>
            <a:chOff x="521494" y="1871741"/>
            <a:chExt cx="3597038" cy="4659999"/>
          </a:xfrm>
        </p:grpSpPr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39A5D537-96DA-4EC7-A231-08DF294B284F}"/>
                </a:ext>
              </a:extLst>
            </p:cNvPr>
            <p:cNvSpPr/>
            <p:nvPr/>
          </p:nvSpPr>
          <p:spPr>
            <a:xfrm>
              <a:off x="521494" y="1871741"/>
              <a:ext cx="3597038" cy="4659999"/>
            </a:xfrm>
            <a:prstGeom prst="roundRect">
              <a:avLst>
                <a:gd name="adj" fmla="val 7305"/>
              </a:avLst>
            </a:prstGeom>
            <a:solidFill>
              <a:srgbClr val="1D1E45"/>
            </a:solidFill>
            <a:ln w="0">
              <a:noFill/>
            </a:ln>
            <a:effectLst>
              <a:innerShdw blurRad="114300">
                <a:schemeClr val="bg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AFB7D98-33B4-452B-BCF6-1DD0C6CCFB33}"/>
                </a:ext>
              </a:extLst>
            </p:cNvPr>
            <p:cNvSpPr/>
            <p:nvPr/>
          </p:nvSpPr>
          <p:spPr>
            <a:xfrm>
              <a:off x="547073" y="1957028"/>
              <a:ext cx="3532115" cy="4489424"/>
            </a:xfrm>
            <a:prstGeom prst="roundRect">
              <a:avLst>
                <a:gd name="adj" fmla="val 5416"/>
              </a:avLst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CEEAB6B-FEA4-4DA0-9704-B56FA33D6760}"/>
              </a:ext>
            </a:extLst>
          </p:cNvPr>
          <p:cNvGrpSpPr/>
          <p:nvPr/>
        </p:nvGrpSpPr>
        <p:grpSpPr>
          <a:xfrm>
            <a:off x="4631239" y="2561654"/>
            <a:ext cx="5863874" cy="3393407"/>
            <a:chOff x="-648751" y="3760060"/>
            <a:chExt cx="2547647" cy="1474316"/>
          </a:xfrm>
        </p:grpSpPr>
        <p:sp>
          <p:nvSpPr>
            <p:cNvPr id="340" name="矩形 81">
              <a:extLst>
                <a:ext uri="{FF2B5EF4-FFF2-40B4-BE49-F238E27FC236}">
                  <a16:creationId xmlns:a16="http://schemas.microsoft.com/office/drawing/2014/main" id="{BF57D45D-96B7-473E-ADD7-0714AC1E19C1}"/>
                </a:ext>
              </a:extLst>
            </p:cNvPr>
            <p:cNvSpPr>
              <a:spLocks/>
            </p:cNvSpPr>
            <p:nvPr/>
          </p:nvSpPr>
          <p:spPr>
            <a:xfrm>
              <a:off x="-648751" y="3760060"/>
              <a:ext cx="2547647" cy="1474316"/>
            </a:xfrm>
            <a:custGeom>
              <a:avLst/>
              <a:gdLst>
                <a:gd name="connsiteX0" fmla="*/ 72000 w 2454452"/>
                <a:gd name="connsiteY0" fmla="*/ 0 h 1380626"/>
                <a:gd name="connsiteX1" fmla="*/ 2382452 w 2454452"/>
                <a:gd name="connsiteY1" fmla="*/ 0 h 1380626"/>
                <a:gd name="connsiteX2" fmla="*/ 2454452 w 2454452"/>
                <a:gd name="connsiteY2" fmla="*/ 72000 h 1380626"/>
                <a:gd name="connsiteX3" fmla="*/ 2454452 w 2454452"/>
                <a:gd name="connsiteY3" fmla="*/ 1308626 h 1380626"/>
                <a:gd name="connsiteX4" fmla="*/ 2382452 w 2454452"/>
                <a:gd name="connsiteY4" fmla="*/ 1380626 h 1380626"/>
                <a:gd name="connsiteX5" fmla="*/ 72000 w 2454452"/>
                <a:gd name="connsiteY5" fmla="*/ 1380626 h 1380626"/>
                <a:gd name="connsiteX6" fmla="*/ 0 w 2454452"/>
                <a:gd name="connsiteY6" fmla="*/ 1308626 h 1380626"/>
                <a:gd name="connsiteX7" fmla="*/ 0 w 2454452"/>
                <a:gd name="connsiteY7" fmla="*/ 72000 h 1380626"/>
                <a:gd name="connsiteX8" fmla="*/ 72000 w 2454452"/>
                <a:gd name="connsiteY8" fmla="*/ 0 h 138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52" h="1380626">
                  <a:moveTo>
                    <a:pt x="72000" y="0"/>
                  </a:moveTo>
                  <a:lnTo>
                    <a:pt x="2382452" y="0"/>
                  </a:lnTo>
                  <a:cubicBezTo>
                    <a:pt x="2422196" y="0"/>
                    <a:pt x="2454452" y="32256"/>
                    <a:pt x="2454452" y="72000"/>
                  </a:cubicBezTo>
                  <a:lnTo>
                    <a:pt x="2454452" y="1308626"/>
                  </a:lnTo>
                  <a:cubicBezTo>
                    <a:pt x="2454452" y="1348370"/>
                    <a:pt x="2422196" y="1380626"/>
                    <a:pt x="2382452" y="1380626"/>
                  </a:cubicBezTo>
                  <a:lnTo>
                    <a:pt x="72000" y="1380626"/>
                  </a:lnTo>
                  <a:cubicBezTo>
                    <a:pt x="32256" y="1380626"/>
                    <a:pt x="0" y="1348370"/>
                    <a:pt x="0" y="1308626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rgbClr val="1D1E45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87" name="矩形 81">
              <a:extLst>
                <a:ext uri="{FF2B5EF4-FFF2-40B4-BE49-F238E27FC236}">
                  <a16:creationId xmlns:a16="http://schemas.microsoft.com/office/drawing/2014/main" id="{65E5186B-66D3-43AD-942A-6B0C29936805}"/>
                </a:ext>
              </a:extLst>
            </p:cNvPr>
            <p:cNvSpPr/>
            <p:nvPr/>
          </p:nvSpPr>
          <p:spPr>
            <a:xfrm>
              <a:off x="-602154" y="3806905"/>
              <a:ext cx="2454452" cy="1380626"/>
            </a:xfrm>
            <a:custGeom>
              <a:avLst/>
              <a:gdLst>
                <a:gd name="connsiteX0" fmla="*/ 72000 w 2454452"/>
                <a:gd name="connsiteY0" fmla="*/ 0 h 1380626"/>
                <a:gd name="connsiteX1" fmla="*/ 2382452 w 2454452"/>
                <a:gd name="connsiteY1" fmla="*/ 0 h 1380626"/>
                <a:gd name="connsiteX2" fmla="*/ 2454452 w 2454452"/>
                <a:gd name="connsiteY2" fmla="*/ 72000 h 1380626"/>
                <a:gd name="connsiteX3" fmla="*/ 2454452 w 2454452"/>
                <a:gd name="connsiteY3" fmla="*/ 1308626 h 1380626"/>
                <a:gd name="connsiteX4" fmla="*/ 2382452 w 2454452"/>
                <a:gd name="connsiteY4" fmla="*/ 1380626 h 1380626"/>
                <a:gd name="connsiteX5" fmla="*/ 72000 w 2454452"/>
                <a:gd name="connsiteY5" fmla="*/ 1380626 h 1380626"/>
                <a:gd name="connsiteX6" fmla="*/ 0 w 2454452"/>
                <a:gd name="connsiteY6" fmla="*/ 1308626 h 1380626"/>
                <a:gd name="connsiteX7" fmla="*/ 0 w 2454452"/>
                <a:gd name="connsiteY7" fmla="*/ 72000 h 1380626"/>
                <a:gd name="connsiteX8" fmla="*/ 72000 w 2454452"/>
                <a:gd name="connsiteY8" fmla="*/ 0 h 138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52" h="1380626">
                  <a:moveTo>
                    <a:pt x="72000" y="0"/>
                  </a:moveTo>
                  <a:lnTo>
                    <a:pt x="2382452" y="0"/>
                  </a:lnTo>
                  <a:cubicBezTo>
                    <a:pt x="2422196" y="0"/>
                    <a:pt x="2454452" y="32256"/>
                    <a:pt x="2454452" y="72000"/>
                  </a:cubicBezTo>
                  <a:lnTo>
                    <a:pt x="2454452" y="1308626"/>
                  </a:lnTo>
                  <a:cubicBezTo>
                    <a:pt x="2454452" y="1348370"/>
                    <a:pt x="2422196" y="1380626"/>
                    <a:pt x="2382452" y="1380626"/>
                  </a:cubicBezTo>
                  <a:lnTo>
                    <a:pt x="72000" y="1380626"/>
                  </a:lnTo>
                  <a:cubicBezTo>
                    <a:pt x="32256" y="1380626"/>
                    <a:pt x="0" y="1348370"/>
                    <a:pt x="0" y="1308626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blipFill>
              <a:blip r:embed="rId9"/>
              <a:stretch>
                <a:fillRect/>
              </a:stretch>
            </a:blip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FD730B8E-9D91-48E9-93D6-A2C4C4B24958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DC15B50-2179-41DE-BC3E-D0C75F93C9B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54BA12DE-2C51-4199-9C8B-50ABF24718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0261A1E3-7BC3-4E3B-83E6-59006B56A4D6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156C9CA0-FD50-49EF-8D43-C45F000F1A78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4F0284F5-7B22-7C1D-CBF1-7DB7C40E4B15}"/>
              </a:ext>
            </a:extLst>
          </p:cNvPr>
          <p:cNvGrpSpPr/>
          <p:nvPr/>
        </p:nvGrpSpPr>
        <p:grpSpPr>
          <a:xfrm>
            <a:off x="1336507" y="3216984"/>
            <a:ext cx="2932213" cy="615874"/>
            <a:chOff x="290557" y="3568577"/>
            <a:chExt cx="2932213" cy="615874"/>
          </a:xfrm>
        </p:grpSpPr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id="{7AE17B66-13CC-5A98-599B-D94C6941D1F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3224" y="3568577"/>
              <a:ext cx="24545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rPr>
                <a:t>是狠人就“睡前不玩手机”</a:t>
              </a:r>
            </a:p>
          </p:txBody>
        </p:sp>
        <p:sp>
          <p:nvSpPr>
            <p:cNvPr id="291" name="矩形 290">
              <a:extLst>
                <a:ext uri="{FF2B5EF4-FFF2-40B4-BE49-F238E27FC236}">
                  <a16:creationId xmlns:a16="http://schemas.microsoft.com/office/drawing/2014/main" id="{8F779B67-016C-1ADE-E2E7-B66658904D2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0557" y="3922841"/>
              <a:ext cx="293221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Don't play with your phone before bed.</a:t>
              </a:r>
              <a:endParaRPr lang="zh-CN" altLang="en-US" sz="1050" dirty="0">
                <a:ln w="8573">
                  <a:solidFill>
                    <a:schemeClr val="bg1">
                      <a:alpha val="45000"/>
                    </a:schemeClr>
                  </a:solidFill>
                </a:ln>
                <a:noFill/>
                <a:ea typeface="思源黑体 CN Regular" panose="020B0500000000000000" pitchFamily="34" charset="-122"/>
              </a:endParaRPr>
            </a:p>
          </p:txBody>
        </p:sp>
      </p:grpSp>
      <p:cxnSp>
        <p:nvCxnSpPr>
          <p:cNvPr id="300" name="直接连接符 299">
            <a:extLst>
              <a:ext uri="{FF2B5EF4-FFF2-40B4-BE49-F238E27FC236}">
                <a16:creationId xmlns:a16="http://schemas.microsoft.com/office/drawing/2014/main" id="{79179D9E-1A51-FEB1-7DE4-AA6C76A5BE79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2692126" y="4037628"/>
            <a:ext cx="22097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文本框 309">
            <a:extLst>
              <a:ext uri="{FF2B5EF4-FFF2-40B4-BE49-F238E27FC236}">
                <a16:creationId xmlns:a16="http://schemas.microsoft.com/office/drawing/2014/main" id="{177F3AAE-44BF-6DBA-D641-F0C64339A2C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13608" y="4162155"/>
            <a:ext cx="287475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这是用户自述排名第一的睡眠问题诱因。睡前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小时使用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iPad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，会令褪黑素水平下降</a:t>
            </a:r>
            <a:r>
              <a:rPr lang="zh-CN" altLang="en-US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百分之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11</a:t>
            </a:r>
            <a:r>
              <a:rPr lang="en-US" altLang="zh-CN" sz="1200" dirty="0">
                <a:solidFill>
                  <a:schemeClr val="bg1"/>
                </a:solidFill>
                <a:latin typeface="butter sans Rounded" panose="00000500000000000000" pitchFamily="50" charset="0"/>
                <a:ea typeface="思源黑体 CN Regular" panose="020B0500000000000000" pitchFamily="34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。这是用户自述排名第一的睡眠问题诱因。睡前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小时使用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iPad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，会令褪黑素水平下降</a:t>
            </a:r>
            <a:r>
              <a:rPr lang="zh-CN" altLang="en-US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百分之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11</a:t>
            </a:r>
            <a:r>
              <a:rPr lang="en-US" altLang="zh-CN" sz="1200" dirty="0">
                <a:solidFill>
                  <a:schemeClr val="bg1"/>
                </a:solidFill>
                <a:latin typeface="butter sans Rounded" panose="00000500000000000000" pitchFamily="50" charset="0"/>
                <a:ea typeface="思源黑体 CN Regular" panose="020B0500000000000000" pitchFamily="34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</a:p>
        </p:txBody>
      </p:sp>
      <p:grpSp>
        <p:nvGrpSpPr>
          <p:cNvPr id="312" name="组合 311">
            <a:extLst>
              <a:ext uri="{FF2B5EF4-FFF2-40B4-BE49-F238E27FC236}">
                <a16:creationId xmlns:a16="http://schemas.microsoft.com/office/drawing/2014/main" id="{660641D6-536B-B91B-9ED2-5783CDCA6EE0}"/>
              </a:ext>
            </a:extLst>
          </p:cNvPr>
          <p:cNvGrpSpPr/>
          <p:nvPr/>
        </p:nvGrpSpPr>
        <p:grpSpPr>
          <a:xfrm>
            <a:off x="2349442" y="2513688"/>
            <a:ext cx="650004" cy="670050"/>
            <a:chOff x="2014631" y="1635650"/>
            <a:chExt cx="650004" cy="670050"/>
          </a:xfrm>
        </p:grpSpPr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319D710F-87C0-5982-079A-1D365B926AFD}"/>
                </a:ext>
              </a:extLst>
            </p:cNvPr>
            <p:cNvSpPr/>
            <p:nvPr/>
          </p:nvSpPr>
          <p:spPr>
            <a:xfrm>
              <a:off x="2014631" y="1635650"/>
              <a:ext cx="650004" cy="670050"/>
            </a:xfrm>
            <a:prstGeom prst="ellipse">
              <a:avLst/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lin ang="8100000" scaled="1"/>
              <a:tileRect/>
            </a:gradFill>
            <a:ln w="3175">
              <a:gradFill flip="none" rotWithShape="1">
                <a:gsLst>
                  <a:gs pos="100000">
                    <a:srgbClr val="B9ABE7">
                      <a:alpha val="50000"/>
                    </a:srgbClr>
                  </a:gs>
                  <a:gs pos="0">
                    <a:srgbClr val="B9ABE7">
                      <a:alpha val="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  <a:effectLst>
              <a:outerShdw blurRad="152400" dist="38100" dir="8100000" sx="101000" sy="101000" algn="tr" rotWithShape="0">
                <a:srgbClr val="0B0C1F">
                  <a:alpha val="6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61E2DE44-5018-3847-A427-3DE7C0B6EB7F}"/>
                </a:ext>
              </a:extLst>
            </p:cNvPr>
            <p:cNvSpPr txBox="1"/>
            <p:nvPr/>
          </p:nvSpPr>
          <p:spPr>
            <a:xfrm>
              <a:off x="2034101" y="1709065"/>
              <a:ext cx="6110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ABAEE7"/>
                  </a:solidFill>
                  <a:ea typeface="思源黑体 CN Regular" panose="020B0500000000000000" pitchFamily="34" charset="-122"/>
                </a:rPr>
                <a:t>01</a:t>
              </a:r>
            </a:p>
          </p:txBody>
        </p:sp>
      </p:grpSp>
      <p:pic>
        <p:nvPicPr>
          <p:cNvPr id="139" name="图片 138" descr="背景图案&#10;&#10;描述已自动生成">
            <a:extLst>
              <a:ext uri="{FF2B5EF4-FFF2-40B4-BE49-F238E27FC236}">
                <a16:creationId xmlns:a16="http://schemas.microsoft.com/office/drawing/2014/main" id="{21279AAE-B18B-A484-E6E0-8359CEA7479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F845BB48-5888-D9C6-763B-779E98DBE1C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28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8687019" cy="781185"/>
            <a:chOff x="1122406" y="512262"/>
            <a:chExt cx="8687019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8687019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TIP4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  <a:endParaRPr lang="en-US" altLang="zh-CN" sz="3696" dirty="0">
                <a:gradFill flip="none" rotWithShape="1">
                  <a:gsLst>
                    <a:gs pos="100000">
                      <a:srgbClr val="ABAEE7"/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96CB9E-5911-1EF8-3F77-17136A330658}"/>
              </a:ext>
            </a:extLst>
          </p:cNvPr>
          <p:cNvGrpSpPr/>
          <p:nvPr/>
        </p:nvGrpSpPr>
        <p:grpSpPr>
          <a:xfrm>
            <a:off x="6905165" y="1811410"/>
            <a:ext cx="4351800" cy="4659999"/>
            <a:chOff x="521494" y="1871741"/>
            <a:chExt cx="3597038" cy="4659999"/>
          </a:xfrm>
        </p:grpSpPr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39A5D537-96DA-4EC7-A231-08DF294B284F}"/>
                </a:ext>
              </a:extLst>
            </p:cNvPr>
            <p:cNvSpPr/>
            <p:nvPr/>
          </p:nvSpPr>
          <p:spPr>
            <a:xfrm>
              <a:off x="521494" y="1871741"/>
              <a:ext cx="3597038" cy="4659999"/>
            </a:xfrm>
            <a:prstGeom prst="roundRect">
              <a:avLst>
                <a:gd name="adj" fmla="val 7305"/>
              </a:avLst>
            </a:prstGeom>
            <a:solidFill>
              <a:srgbClr val="1D1E45"/>
            </a:solidFill>
            <a:ln w="0">
              <a:noFill/>
            </a:ln>
            <a:effectLst>
              <a:innerShdw blurRad="114300">
                <a:schemeClr val="bg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AFB7D98-33B4-452B-BCF6-1DD0C6CCFB33}"/>
                </a:ext>
              </a:extLst>
            </p:cNvPr>
            <p:cNvSpPr/>
            <p:nvPr/>
          </p:nvSpPr>
          <p:spPr>
            <a:xfrm>
              <a:off x="595344" y="1957028"/>
              <a:ext cx="3477770" cy="4489424"/>
            </a:xfrm>
            <a:prstGeom prst="roundRect">
              <a:avLst>
                <a:gd name="adj" fmla="val 5416"/>
              </a:avLst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340" name="矩形 81">
            <a:extLst>
              <a:ext uri="{FF2B5EF4-FFF2-40B4-BE49-F238E27FC236}">
                <a16:creationId xmlns:a16="http://schemas.microsoft.com/office/drawing/2014/main" id="{BF57D45D-96B7-473E-ADD7-0714AC1E19C1}"/>
              </a:ext>
            </a:extLst>
          </p:cNvPr>
          <p:cNvSpPr>
            <a:spLocks/>
          </p:cNvSpPr>
          <p:nvPr/>
        </p:nvSpPr>
        <p:spPr>
          <a:xfrm>
            <a:off x="467482" y="1841500"/>
            <a:ext cx="5863874" cy="3393407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6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6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6"/>
                </a:lnTo>
                <a:cubicBezTo>
                  <a:pt x="2454452" y="1348370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70"/>
                  <a:pt x="0" y="130862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rgbClr val="11123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FD730B8E-9D91-48E9-93D6-A2C4C4B24958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DC15B50-2179-41DE-BC3E-D0C75F93C9B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54BA12DE-2C51-4199-9C8B-50ABF24718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0261A1E3-7BC3-4E3B-83E6-59006B56A4D6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156C9CA0-FD50-49EF-8D43-C45F000F1A78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D2CAB9BC-30AE-AF77-3FE2-820607994CAB}"/>
              </a:ext>
            </a:extLst>
          </p:cNvPr>
          <p:cNvGrpSpPr/>
          <p:nvPr/>
        </p:nvGrpSpPr>
        <p:grpSpPr>
          <a:xfrm>
            <a:off x="467482" y="5406919"/>
            <a:ext cx="5804030" cy="1181731"/>
            <a:chOff x="521494" y="1871741"/>
            <a:chExt cx="3597038" cy="4659999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DE5E8496-74F7-49F0-09ED-8E46149E37F3}"/>
                </a:ext>
              </a:extLst>
            </p:cNvPr>
            <p:cNvSpPr/>
            <p:nvPr/>
          </p:nvSpPr>
          <p:spPr>
            <a:xfrm>
              <a:off x="521494" y="1871741"/>
              <a:ext cx="3597038" cy="4659999"/>
            </a:xfrm>
            <a:prstGeom prst="roundRect">
              <a:avLst>
                <a:gd name="adj" fmla="val 7305"/>
              </a:avLst>
            </a:prstGeom>
            <a:solidFill>
              <a:srgbClr val="1D1E45"/>
            </a:solidFill>
            <a:ln w="0">
              <a:noFill/>
            </a:ln>
            <a:effectLst>
              <a:innerShdw blurRad="114300">
                <a:schemeClr val="bg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20437DE1-7F68-6730-D4DB-2F984E885381}"/>
                </a:ext>
              </a:extLst>
            </p:cNvPr>
            <p:cNvSpPr/>
            <p:nvPr/>
          </p:nvSpPr>
          <p:spPr>
            <a:xfrm>
              <a:off x="595344" y="2221135"/>
              <a:ext cx="3477770" cy="3945390"/>
            </a:xfrm>
            <a:prstGeom prst="roundRect">
              <a:avLst>
                <a:gd name="adj" fmla="val 5416"/>
              </a:avLst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96" name="矩形 82">
            <a:extLst>
              <a:ext uri="{FF2B5EF4-FFF2-40B4-BE49-F238E27FC236}">
                <a16:creationId xmlns:a16="http://schemas.microsoft.com/office/drawing/2014/main" id="{8C86AA81-6BF5-7FEE-91DF-89D1E24AF137}"/>
              </a:ext>
            </a:extLst>
          </p:cNvPr>
          <p:cNvSpPr>
            <a:spLocks/>
          </p:cNvSpPr>
          <p:nvPr/>
        </p:nvSpPr>
        <p:spPr>
          <a:xfrm>
            <a:off x="574733" y="1949322"/>
            <a:ext cx="5649369" cy="3177762"/>
          </a:xfrm>
          <a:custGeom>
            <a:avLst/>
            <a:gdLst>
              <a:gd name="connsiteX0" fmla="*/ 72000 w 2454452"/>
              <a:gd name="connsiteY0" fmla="*/ 0 h 1380626"/>
              <a:gd name="connsiteX1" fmla="*/ 2382452 w 2454452"/>
              <a:gd name="connsiteY1" fmla="*/ 0 h 1380626"/>
              <a:gd name="connsiteX2" fmla="*/ 2454452 w 2454452"/>
              <a:gd name="connsiteY2" fmla="*/ 72000 h 1380626"/>
              <a:gd name="connsiteX3" fmla="*/ 2454452 w 2454452"/>
              <a:gd name="connsiteY3" fmla="*/ 1308625 h 1380626"/>
              <a:gd name="connsiteX4" fmla="*/ 2382452 w 2454452"/>
              <a:gd name="connsiteY4" fmla="*/ 1380626 h 1380626"/>
              <a:gd name="connsiteX5" fmla="*/ 72000 w 2454452"/>
              <a:gd name="connsiteY5" fmla="*/ 1380626 h 1380626"/>
              <a:gd name="connsiteX6" fmla="*/ 0 w 2454452"/>
              <a:gd name="connsiteY6" fmla="*/ 1308625 h 1380626"/>
              <a:gd name="connsiteX7" fmla="*/ 0 w 2454452"/>
              <a:gd name="connsiteY7" fmla="*/ 72000 h 1380626"/>
              <a:gd name="connsiteX8" fmla="*/ 72000 w 2454452"/>
              <a:gd name="connsiteY8" fmla="*/ 0 h 138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452" h="1380626">
                <a:moveTo>
                  <a:pt x="72000" y="0"/>
                </a:moveTo>
                <a:lnTo>
                  <a:pt x="2382452" y="0"/>
                </a:lnTo>
                <a:cubicBezTo>
                  <a:pt x="2422196" y="0"/>
                  <a:pt x="2454452" y="32256"/>
                  <a:pt x="2454452" y="72000"/>
                </a:cubicBezTo>
                <a:lnTo>
                  <a:pt x="2454452" y="1308625"/>
                </a:lnTo>
                <a:cubicBezTo>
                  <a:pt x="2454452" y="1348370"/>
                  <a:pt x="2422196" y="1380626"/>
                  <a:pt x="2382452" y="1380626"/>
                </a:cubicBezTo>
                <a:lnTo>
                  <a:pt x="72000" y="1380626"/>
                </a:lnTo>
                <a:cubicBezTo>
                  <a:pt x="32256" y="1380626"/>
                  <a:pt x="0" y="1348370"/>
                  <a:pt x="0" y="1308625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blipFill>
            <a:blip r:embed="rId9"/>
            <a:stretch>
              <a:fillRect/>
            </a:stretch>
          </a:blipFill>
          <a:ln w="0">
            <a:noFill/>
          </a:ln>
          <a:effectLst>
            <a:outerShdw blurRad="50800" dist="38100" dir="8100000" algn="tr" rotWithShape="0">
              <a:srgbClr val="0B0C1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ea typeface="思源黑体 CN Regular" panose="020B0500000000000000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8EF814-B3E3-7480-8511-46E0B17E1443}"/>
              </a:ext>
            </a:extLst>
          </p:cNvPr>
          <p:cNvGrpSpPr/>
          <p:nvPr/>
        </p:nvGrpSpPr>
        <p:grpSpPr>
          <a:xfrm>
            <a:off x="7570074" y="2199270"/>
            <a:ext cx="3021981" cy="3340180"/>
            <a:chOff x="6364546" y="8600960"/>
            <a:chExt cx="3021981" cy="3340180"/>
          </a:xfrm>
        </p:grpSpPr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B5AB4DF1-1751-A363-BE60-67A9053090B4}"/>
                </a:ext>
              </a:extLst>
            </p:cNvPr>
            <p:cNvGrpSpPr/>
            <p:nvPr/>
          </p:nvGrpSpPr>
          <p:grpSpPr>
            <a:xfrm>
              <a:off x="7562877" y="8600960"/>
              <a:ext cx="656183" cy="670050"/>
              <a:chOff x="2014631" y="1635650"/>
              <a:chExt cx="656183" cy="670050"/>
            </a:xfrm>
          </p:grpSpPr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9862ABDB-0967-B938-AF78-4861639C61F8}"/>
                  </a:ext>
                </a:extLst>
              </p:cNvPr>
              <p:cNvSpPr/>
              <p:nvPr/>
            </p:nvSpPr>
            <p:spPr>
              <a:xfrm>
                <a:off x="2014631" y="1635650"/>
                <a:ext cx="650004" cy="67005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lin ang="8100000" scaled="1"/>
                <a:tileRect/>
              </a:gradFill>
              <a:ln w="3175">
                <a:gradFill flip="none" rotWithShape="1">
                  <a:gsLst>
                    <a:gs pos="100000">
                      <a:srgbClr val="B9ABE7">
                        <a:alpha val="50000"/>
                      </a:srgbClr>
                    </a:gs>
                    <a:gs pos="0">
                      <a:srgbClr val="B9ABE7">
                        <a:alpha val="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</a:ln>
              <a:effectLst>
                <a:outerShdw blurRad="152400" dist="38100" dir="8100000" sx="101000" sy="101000" algn="tr" rotWithShape="0">
                  <a:srgbClr val="0B0C1F">
                    <a:alpha val="6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5E135253-559C-BBB7-B1EE-BC2B2CB23811}"/>
                  </a:ext>
                </a:extLst>
              </p:cNvPr>
              <p:cNvSpPr txBox="1"/>
              <p:nvPr/>
            </p:nvSpPr>
            <p:spPr>
              <a:xfrm>
                <a:off x="2034101" y="1709065"/>
                <a:ext cx="63671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solidFill>
                      <a:srgbClr val="ABAEE7"/>
                    </a:solidFill>
                    <a:ea typeface="思源黑体 CN Regular" panose="020B0500000000000000" pitchFamily="34" charset="-122"/>
                  </a:rPr>
                  <a:t>02</a:t>
                </a:r>
              </a:p>
            </p:txBody>
          </p:sp>
        </p:grp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id="{BF0F5298-E41B-0ECB-94BD-13A20DE19F3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364546" y="9458394"/>
              <a:ext cx="302198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rPr>
                <a:t>饮酒助眠睡得轻，睡前拜拜咖啡因</a:t>
              </a:r>
            </a:p>
          </p:txBody>
        </p: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84B1BB8A-77DB-81EF-07B2-4A759F4A849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494390" y="9812658"/>
              <a:ext cx="2762295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Drink alcohol to help you sleep better </a:t>
              </a: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dirty="0">
                  <a:ln w="85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rPr>
                <a:t>and avoid caffeine before bed.</a:t>
              </a:r>
            </a:p>
          </p:txBody>
        </p: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88F71764-35D7-3792-E9C2-9FE6CAB2C79D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>
            <a:xfrm>
              <a:off x="7778864" y="10317138"/>
              <a:ext cx="220975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6D470D5C-677A-755C-0B12-507F8E8ADE3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451972" y="10442460"/>
              <a:ext cx="2874759" cy="14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饮酒助眠除了易成瘾外，也会让睡眠很轻、很碎片，易早醒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;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另外要在</a:t>
              </a:r>
              <a:r>
                <a:rPr lang="en-US" altLang="zh-CN" sz="1200" dirty="0">
                  <a:solidFill>
                    <a:schemeClr val="bg1"/>
                  </a:solidFill>
                  <a:latin typeface="+mj-lt"/>
                  <a:ea typeface="思源黑体 CN Regular" panose="020B0500000000000000" pitchFamily="34" charset="-122"/>
                </a:rPr>
                <a:t>20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点后避免摄入咖啡因。饮酒助眠除了易成瘾外，也会让睡眠很轻、很碎片，易早醒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;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另外要在</a:t>
              </a:r>
              <a:r>
                <a:rPr lang="en-US" altLang="zh-CN" sz="1200" dirty="0">
                  <a:solidFill>
                    <a:schemeClr val="bg1"/>
                  </a:solidFill>
                  <a:latin typeface="+mj-lt"/>
                  <a:ea typeface="思源黑体 CN Regular" panose="020B0500000000000000" pitchFamily="34" charset="-122"/>
                </a:rPr>
                <a:t>20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点后避免摄入咖啡因。</a:t>
              </a:r>
            </a:p>
            <a:p>
              <a:pPr algn="ctr">
                <a:lnSpc>
                  <a:spcPct val="130000"/>
                </a:lnSpc>
              </a:pPr>
              <a:endPara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1DA8AD6-26C8-58F6-58A1-5EAAC4C091B8}"/>
              </a:ext>
            </a:extLst>
          </p:cNvPr>
          <p:cNvSpPr txBox="1"/>
          <p:nvPr/>
        </p:nvSpPr>
        <p:spPr>
          <a:xfrm>
            <a:off x="3887437" y="5562600"/>
            <a:ext cx="2085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睡眠时间不足</a:t>
            </a:r>
            <a:r>
              <a:rPr lang="en-US" altLang="zh-CN" sz="40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6</a:t>
            </a:r>
            <a:r>
              <a:rPr lang="zh-CN" altLang="en-US" sz="16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小时</a:t>
            </a:r>
            <a:endParaRPr lang="en-US" sz="1600" dirty="0">
              <a:solidFill>
                <a:srgbClr val="FFFFFF"/>
              </a:solidFill>
              <a:latin typeface="站酷快乐体 开源版" panose="00000500000000000000" pitchFamily="2" charset="-122"/>
              <a:ea typeface="站酷快乐体 开源版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DA55A5C6-53E1-CA41-E103-2C1F4ABCB8DC}"/>
              </a:ext>
            </a:extLst>
          </p:cNvPr>
          <p:cNvSpPr txBox="1"/>
          <p:nvPr/>
        </p:nvSpPr>
        <p:spPr>
          <a:xfrm>
            <a:off x="1140600" y="5575834"/>
            <a:ext cx="22509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饮酒量超过</a:t>
            </a:r>
            <a:r>
              <a:rPr lang="en-US" altLang="zh-CN" sz="40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700</a:t>
            </a:r>
            <a:r>
              <a:rPr lang="en-US" altLang="zh-CN" sz="1600" dirty="0">
                <a:solidFill>
                  <a:srgbClr val="FFFFFF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  <a:cs typeface="阿里巴巴普惠体 B" panose="00020600040101010101" pitchFamily="18" charset="-122"/>
              </a:rPr>
              <a:t>ml</a:t>
            </a:r>
            <a:endParaRPr lang="en-US" sz="1600" dirty="0">
              <a:solidFill>
                <a:srgbClr val="FFFFFF"/>
              </a:solidFill>
              <a:latin typeface="站酷快乐体 开源版" panose="00000500000000000000" pitchFamily="2" charset="-122"/>
              <a:ea typeface="站酷快乐体 开源版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262" name="图形 70">
            <a:extLst>
              <a:ext uri="{FF2B5EF4-FFF2-40B4-BE49-F238E27FC236}">
                <a16:creationId xmlns:a16="http://schemas.microsoft.com/office/drawing/2014/main" id="{E3DD3233-AFD1-32BE-EDC9-917A878EB837}"/>
              </a:ext>
            </a:extLst>
          </p:cNvPr>
          <p:cNvSpPr/>
          <p:nvPr/>
        </p:nvSpPr>
        <p:spPr>
          <a:xfrm>
            <a:off x="3512665" y="5991750"/>
            <a:ext cx="348484" cy="161588"/>
          </a:xfrm>
          <a:custGeom>
            <a:avLst/>
            <a:gdLst/>
            <a:ahLst/>
            <a:cxnLst/>
            <a:rect l="0" t="0" r="0" b="0"/>
            <a:pathLst>
              <a:path w="1097383" h="508845">
                <a:moveTo>
                  <a:pt x="705017" y="208521"/>
                </a:moveTo>
                <a:lnTo>
                  <a:pt x="72000" y="208521"/>
                </a:lnTo>
                <a:cubicBezTo>
                  <a:pt x="32256" y="208521"/>
                  <a:pt x="0" y="240777"/>
                  <a:pt x="0" y="280521"/>
                </a:cubicBezTo>
                <a:lnTo>
                  <a:pt x="0" y="222344"/>
                </a:lnTo>
                <a:cubicBezTo>
                  <a:pt x="0" y="262088"/>
                  <a:pt x="32256" y="294344"/>
                  <a:pt x="72000" y="294344"/>
                </a:cubicBezTo>
                <a:lnTo>
                  <a:pt x="705017" y="294344"/>
                </a:lnTo>
                <a:cubicBezTo>
                  <a:pt x="705017" y="294344"/>
                  <a:pt x="613067" y="386294"/>
                  <a:pt x="619195" y="508844"/>
                </a:cubicBezTo>
                <a:cubicBezTo>
                  <a:pt x="619195" y="508844"/>
                  <a:pt x="882863" y="275887"/>
                  <a:pt x="1097382" y="251358"/>
                </a:cubicBezTo>
                <a:cubicBezTo>
                  <a:pt x="1097382" y="251358"/>
                  <a:pt x="723418" y="141007"/>
                  <a:pt x="625322" y="0"/>
                </a:cubicBezTo>
                <a:cubicBezTo>
                  <a:pt x="625322" y="74"/>
                  <a:pt x="600794" y="116552"/>
                  <a:pt x="705017" y="20852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pic>
        <p:nvPicPr>
          <p:cNvPr id="143" name="图片 142" descr="背景图案&#10;&#10;描述已自动生成">
            <a:extLst>
              <a:ext uri="{FF2B5EF4-FFF2-40B4-BE49-F238E27FC236}">
                <a16:creationId xmlns:a16="http://schemas.microsoft.com/office/drawing/2014/main" id="{00E49662-6B15-3AC6-616F-5356F5D77D5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id="{9AA12D3B-8754-1898-8E92-B3D416A7D58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  <p:pic>
        <p:nvPicPr>
          <p:cNvPr id="150" name="图片 149" descr="背景图案&#10;&#10;描述已自动生成">
            <a:extLst>
              <a:ext uri="{FF2B5EF4-FFF2-40B4-BE49-F238E27FC236}">
                <a16:creationId xmlns:a16="http://schemas.microsoft.com/office/drawing/2014/main" id="{D963FBFA-A3C6-C4E7-51BC-7AC1467FEDD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95869" y="5543926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2130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8687019" cy="781185"/>
            <a:chOff x="1122406" y="512262"/>
            <a:chExt cx="8687019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8687019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TIP4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  <a:endParaRPr lang="en-US" altLang="zh-CN" sz="3696" dirty="0">
                <a:gradFill flip="none" rotWithShape="1">
                  <a:gsLst>
                    <a:gs pos="100000">
                      <a:srgbClr val="ABAEE7"/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96CB9E-5911-1EF8-3F77-17136A330658}"/>
              </a:ext>
            </a:extLst>
          </p:cNvPr>
          <p:cNvGrpSpPr/>
          <p:nvPr/>
        </p:nvGrpSpPr>
        <p:grpSpPr>
          <a:xfrm>
            <a:off x="977900" y="1811410"/>
            <a:ext cx="10279065" cy="4659999"/>
            <a:chOff x="521494" y="1871741"/>
            <a:chExt cx="3597038" cy="4659999"/>
          </a:xfrm>
        </p:grpSpPr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39A5D537-96DA-4EC7-A231-08DF294B284F}"/>
                </a:ext>
              </a:extLst>
            </p:cNvPr>
            <p:cNvSpPr/>
            <p:nvPr/>
          </p:nvSpPr>
          <p:spPr>
            <a:xfrm>
              <a:off x="521494" y="1871741"/>
              <a:ext cx="3597038" cy="4659999"/>
            </a:xfrm>
            <a:prstGeom prst="roundRect">
              <a:avLst>
                <a:gd name="adj" fmla="val 7305"/>
              </a:avLst>
            </a:prstGeom>
            <a:solidFill>
              <a:srgbClr val="1D1E45"/>
            </a:solidFill>
            <a:ln w="0">
              <a:noFill/>
            </a:ln>
            <a:effectLst>
              <a:innerShdw blurRad="114300">
                <a:schemeClr val="bg1">
                  <a:alpha val="3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AFB7D98-33B4-452B-BCF6-1DD0C6CCFB33}"/>
                </a:ext>
              </a:extLst>
            </p:cNvPr>
            <p:cNvSpPr/>
            <p:nvPr/>
          </p:nvSpPr>
          <p:spPr>
            <a:xfrm>
              <a:off x="582012" y="2004006"/>
              <a:ext cx="3477770" cy="4419025"/>
            </a:xfrm>
            <a:prstGeom prst="roundRect">
              <a:avLst>
                <a:gd name="adj" fmla="val 5416"/>
              </a:avLst>
            </a:prstGeom>
            <a:gradFill flip="none" rotWithShape="1">
              <a:gsLst>
                <a:gs pos="100000">
                  <a:srgbClr val="090422"/>
                </a:gs>
                <a:gs pos="0">
                  <a:srgbClr val="12143D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>
              <a:outerShdw blurRad="50800" dist="38100" dir="8100000" algn="tr" rotWithShape="0">
                <a:srgbClr val="0B0C1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FD730B8E-9D91-48E9-93D6-A2C4C4B24958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DC15B50-2179-41DE-BC3E-D0C75F93C9B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54BA12DE-2C51-4199-9C8B-50ABF24718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0261A1E3-7BC3-4E3B-83E6-59006B56A4D6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156C9CA0-FD50-49EF-8D43-C45F000F1A78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70C2A9F6-DC42-CB76-3722-C7F47285BE60}"/>
              </a:ext>
            </a:extLst>
          </p:cNvPr>
          <p:cNvGrpSpPr/>
          <p:nvPr/>
        </p:nvGrpSpPr>
        <p:grpSpPr>
          <a:xfrm>
            <a:off x="1396617" y="2285467"/>
            <a:ext cx="7649900" cy="3517290"/>
            <a:chOff x="4531074" y="2011490"/>
            <a:chExt cx="2445428" cy="2667878"/>
          </a:xfrm>
        </p:grpSpPr>
        <p:graphicFrame>
          <p:nvGraphicFramePr>
            <p:cNvPr id="190" name="图表 189">
              <a:extLst>
                <a:ext uri="{FF2B5EF4-FFF2-40B4-BE49-F238E27FC236}">
                  <a16:creationId xmlns:a16="http://schemas.microsoft.com/office/drawing/2014/main" id="{9A526C7D-4AB8-63BA-10F5-94DD270504E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44396572"/>
                </p:ext>
              </p:extLst>
            </p:nvPr>
          </p:nvGraphicFramePr>
          <p:xfrm>
            <a:off x="4531074" y="2338417"/>
            <a:ext cx="2445428" cy="23409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85115D32-0B18-46BD-992B-BBE9FE2B58F2}"/>
                </a:ext>
              </a:extLst>
            </p:cNvPr>
            <p:cNvSpPr txBox="1"/>
            <p:nvPr/>
          </p:nvSpPr>
          <p:spPr>
            <a:xfrm>
              <a:off x="4608262" y="2011490"/>
              <a:ext cx="443448" cy="231909"/>
            </a:xfrm>
            <a:prstGeom prst="rect">
              <a:avLst/>
            </a:prstGeom>
            <a:noFill/>
            <a:effectLst/>
          </p:spPr>
          <p:txBody>
            <a:bodyPr wrap="none" lIns="75712" tIns="37856" rIns="75712" bIns="37856" rtlCol="0">
              <a:spAutoFit/>
            </a:bodyPr>
            <a:lstStyle/>
            <a:p>
              <a:r>
                <a:rPr lang="zh-CN" altLang="en-US" sz="1490" dirty="0">
                  <a:solidFill>
                    <a:srgbClr val="D5D6F3"/>
                  </a:soli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失眠人数（起）</a:t>
              </a:r>
              <a:endParaRPr lang="en-US" altLang="zh-CN" sz="1490" dirty="0">
                <a:solidFill>
                  <a:srgbClr val="D5D6F3"/>
                </a:soli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</p:grpSp>
      <p:pic>
        <p:nvPicPr>
          <p:cNvPr id="193" name="图片 192" descr="桌子上放着蓝色的卡通蛋糕&#10;&#10;低可信度描述已自动生成">
            <a:extLst>
              <a:ext uri="{FF2B5EF4-FFF2-40B4-BE49-F238E27FC236}">
                <a16:creationId xmlns:a16="http://schemas.microsoft.com/office/drawing/2014/main" id="{DA557A7E-7A91-A2D5-D129-3DF70F2269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169" y="4638831"/>
            <a:ext cx="2766928" cy="1281304"/>
          </a:xfrm>
          <a:prstGeom prst="rect">
            <a:avLst/>
          </a:prstGeom>
          <a:effectLst>
            <a:outerShdw blurRad="571500" dist="266700" dir="8340000" sx="107000" sy="107000" algn="tr" rotWithShape="0">
              <a:schemeClr val="tx1">
                <a:alpha val="27000"/>
              </a:schemeClr>
            </a:outerShdw>
          </a:effectLst>
        </p:spPr>
      </p:pic>
      <p:pic>
        <p:nvPicPr>
          <p:cNvPr id="128" name="图片 127" descr="背景图案&#10;&#10;描述已自动生成">
            <a:extLst>
              <a:ext uri="{FF2B5EF4-FFF2-40B4-BE49-F238E27FC236}">
                <a16:creationId xmlns:a16="http://schemas.microsoft.com/office/drawing/2014/main" id="{C051D71F-43CE-B79E-5A4B-B796088A94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48116839-E38C-F209-6990-0A69514F5C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  <p:pic>
        <p:nvPicPr>
          <p:cNvPr id="132" name="图片 131" descr="背景图案&#10;&#10;描述已自动生成">
            <a:extLst>
              <a:ext uri="{FF2B5EF4-FFF2-40B4-BE49-F238E27FC236}">
                <a16:creationId xmlns:a16="http://schemas.microsoft.com/office/drawing/2014/main" id="{5DA5CFDE-E75C-ED40-B504-BA4021FD622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1602" y="5905500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17480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90422"/>
            </a:gs>
            <a:gs pos="0">
              <a:srgbClr val="12143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22123FEC-CEDA-43C4-87C1-79E2A68481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 trans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D0C51DA-9705-44F1-AAE1-948B77985DF1}"/>
              </a:ext>
            </a:extLst>
          </p:cNvPr>
          <p:cNvGrpSpPr/>
          <p:nvPr/>
        </p:nvGrpSpPr>
        <p:grpSpPr>
          <a:xfrm>
            <a:off x="527371" y="356538"/>
            <a:ext cx="1025542" cy="1025542"/>
            <a:chOff x="9787113" y="406401"/>
            <a:chExt cx="1025542" cy="1025542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5E3D764-37FA-49AA-AE56-4E88382ECD41}"/>
                </a:ext>
              </a:extLst>
            </p:cNvPr>
            <p:cNvSpPr/>
            <p:nvPr/>
          </p:nvSpPr>
          <p:spPr>
            <a:xfrm rot="19735935">
              <a:off x="10084197" y="622522"/>
              <a:ext cx="431375" cy="593301"/>
            </a:xfrm>
            <a:custGeom>
              <a:avLst/>
              <a:gdLst>
                <a:gd name="connsiteX0" fmla="*/ 749736 w 936377"/>
                <a:gd name="connsiteY0" fmla="*/ 4628 h 1362265"/>
                <a:gd name="connsiteX1" fmla="*/ 739929 w 936377"/>
                <a:gd name="connsiteY1" fmla="*/ 7672 h 1362265"/>
                <a:gd name="connsiteX2" fmla="*/ 323705 w 936377"/>
                <a:gd name="connsiteY2" fmla="*/ 635609 h 1362265"/>
                <a:gd name="connsiteX3" fmla="*/ 867852 w 936377"/>
                <a:gd name="connsiteY3" fmla="*/ 1303254 h 1362265"/>
                <a:gd name="connsiteX4" fmla="*/ 936377 w 936377"/>
                <a:gd name="connsiteY4" fmla="*/ 1310162 h 1362265"/>
                <a:gd name="connsiteX5" fmla="*/ 845678 w 936377"/>
                <a:gd name="connsiteY5" fmla="*/ 1342116 h 1362265"/>
                <a:gd name="connsiteX6" fmla="*/ 329908 w 936377"/>
                <a:gd name="connsiteY6" fmla="*/ 1264409 h 1362265"/>
                <a:gd name="connsiteX7" fmla="*/ 97856 w 936377"/>
                <a:gd name="connsiteY7" fmla="*/ 328989 h 1362265"/>
                <a:gd name="connsiteX8" fmla="*/ 646842 w 936377"/>
                <a:gd name="connsiteY8" fmla="*/ 0 h 1362265"/>
                <a:gd name="connsiteX9" fmla="*/ 749736 w 936377"/>
                <a:gd name="connsiteY9" fmla="*/ 4628 h 13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377" h="1362265">
                  <a:moveTo>
                    <a:pt x="749736" y="4628"/>
                  </a:moveTo>
                  <a:lnTo>
                    <a:pt x="739929" y="7672"/>
                  </a:lnTo>
                  <a:cubicBezTo>
                    <a:pt x="495331" y="111129"/>
                    <a:pt x="323706" y="353326"/>
                    <a:pt x="323705" y="635609"/>
                  </a:cubicBezTo>
                  <a:cubicBezTo>
                    <a:pt x="323705" y="964939"/>
                    <a:pt x="557308" y="1239708"/>
                    <a:pt x="867852" y="1303254"/>
                  </a:cubicBezTo>
                  <a:lnTo>
                    <a:pt x="936377" y="1310162"/>
                  </a:lnTo>
                  <a:lnTo>
                    <a:pt x="845678" y="1342116"/>
                  </a:lnTo>
                  <a:cubicBezTo>
                    <a:pt x="676399" y="1384108"/>
                    <a:pt x="491101" y="1361524"/>
                    <a:pt x="329908" y="1264409"/>
                  </a:cubicBezTo>
                  <a:cubicBezTo>
                    <a:pt x="7519" y="1070180"/>
                    <a:pt x="-96374" y="651377"/>
                    <a:pt x="97856" y="328989"/>
                  </a:cubicBezTo>
                  <a:cubicBezTo>
                    <a:pt x="219249" y="127496"/>
                    <a:pt x="428366" y="11353"/>
                    <a:pt x="646842" y="0"/>
                  </a:cubicBezTo>
                  <a:lnTo>
                    <a:pt x="749736" y="4628"/>
                  </a:lnTo>
                  <a:close/>
                </a:path>
              </a:pathLst>
            </a:cu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63500" sx="105000" sy="105000" algn="ctr" rotWithShape="0">
                <a:srgbClr val="C3B3E6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F360AB7-E6B2-4A2D-9635-D2F92F3EF912}"/>
                </a:ext>
              </a:extLst>
            </p:cNvPr>
            <p:cNvSpPr/>
            <p:nvPr/>
          </p:nvSpPr>
          <p:spPr>
            <a:xfrm>
              <a:off x="9857038" y="476326"/>
              <a:ext cx="885693" cy="885693"/>
            </a:xfrm>
            <a:prstGeom prst="ellipse">
              <a:avLst/>
            </a:prstGeom>
            <a:solidFill>
              <a:srgbClr val="C3B3E6">
                <a:alpha val="21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CDEF820A-40CC-4470-846C-429B99EF5E81}"/>
                </a:ext>
              </a:extLst>
            </p:cNvPr>
            <p:cNvSpPr/>
            <p:nvPr/>
          </p:nvSpPr>
          <p:spPr>
            <a:xfrm>
              <a:off x="9816747" y="436035"/>
              <a:ext cx="966275" cy="966275"/>
            </a:xfrm>
            <a:prstGeom prst="ellipse">
              <a:avLst/>
            </a:prstGeom>
            <a:solidFill>
              <a:srgbClr val="C3B3E6">
                <a:alpha val="13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19452A-9744-4AC4-A8B3-EF0413F20CF0}"/>
                </a:ext>
              </a:extLst>
            </p:cNvPr>
            <p:cNvSpPr/>
            <p:nvPr/>
          </p:nvSpPr>
          <p:spPr>
            <a:xfrm>
              <a:off x="9787113" y="406401"/>
              <a:ext cx="1025542" cy="1025542"/>
            </a:xfrm>
            <a:prstGeom prst="ellipse">
              <a:avLst/>
            </a:prstGeom>
            <a:solidFill>
              <a:srgbClr val="C3B3E6">
                <a:alpha val="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F7162-7611-48F8-AE2B-EAFE992DFC24}"/>
              </a:ext>
            </a:extLst>
          </p:cNvPr>
          <p:cNvGrpSpPr/>
          <p:nvPr/>
        </p:nvGrpSpPr>
        <p:grpSpPr>
          <a:xfrm>
            <a:off x="1127650" y="-320150"/>
            <a:ext cx="9936701" cy="7498300"/>
            <a:chOff x="15177766" y="6819455"/>
            <a:chExt cx="9936701" cy="74983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D4AB392-FFB1-44E4-9A0C-B4764A2469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31033" y="12901084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3AC5ACF-51BB-488B-A339-9972EFBC71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39867" y="133853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6583AEC-43F6-4203-BE3D-A7A7A2486F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2667" y="7708455"/>
              <a:ext cx="18000" cy="18000"/>
            </a:xfrm>
            <a:prstGeom prst="ellipse">
              <a:avLst/>
            </a:prstGeom>
            <a:solidFill>
              <a:srgbClr val="CBCCF1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74842A0-9E6A-4FF5-BC2A-D4910ACE2D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78667" y="11734355"/>
              <a:ext cx="18000" cy="18000"/>
            </a:xfrm>
            <a:prstGeom prst="ellipse">
              <a:avLst/>
            </a:prstGeom>
            <a:solidFill>
              <a:srgbClr val="EBEBF9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530AFDF-F486-4ECC-B5BE-095757AD1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72167" y="98928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4B0E68A-68FE-41E6-91AF-F784425F0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40567" y="108834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AE1435F-09D5-46F8-81B1-6E43D4B16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63867" y="106294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3CE44B2-357D-4101-9493-778D4906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1848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7BD08BC-CC9E-4E3A-8EFE-E905CA1908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0966" y="97150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F01A53E9-4B05-402B-A73D-1CDAEA142F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48167" y="126233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C35CDA37-0543-44B5-AC87-0196CEAAD5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89367" y="9168955"/>
              <a:ext cx="18000" cy="18000"/>
            </a:xfrm>
            <a:prstGeom prst="ellipse">
              <a:avLst/>
            </a:prstGeom>
            <a:solidFill>
              <a:srgbClr val="EBEBF9">
                <a:alpha val="3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256D70E-57B2-4F46-9504-3B36DEC3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45067" y="12420155"/>
              <a:ext cx="18000" cy="18000"/>
            </a:xfrm>
            <a:prstGeom prst="ellipse">
              <a:avLst/>
            </a:prstGeom>
            <a:solidFill>
              <a:srgbClr val="EBEBF9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630598-499A-401B-A85F-F47299E2C4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17667" y="10731055"/>
              <a:ext cx="18000" cy="18000"/>
            </a:xfrm>
            <a:prstGeom prst="ellipse">
              <a:avLst/>
            </a:prstGeom>
            <a:solidFill>
              <a:srgbClr val="EBEBF9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8E236CEF-9575-4F66-8B5A-621ACA38F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66766" y="114041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6C320FA-43AE-40D7-923C-4118DE68D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0467" y="98928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441740E-4436-4E12-8703-7B1883FC5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134615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974DE28-A70B-4EED-B1AC-5D7160E8EE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09566" y="11226355"/>
              <a:ext cx="18000" cy="18000"/>
            </a:xfrm>
            <a:prstGeom prst="ellipse">
              <a:avLst/>
            </a:prstGeom>
            <a:solidFill>
              <a:srgbClr val="EBEBF9">
                <a:alpha val="2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755985FB-82CF-4588-B738-6E01C7BC1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06567" y="13309155"/>
              <a:ext cx="18000" cy="18000"/>
            </a:xfrm>
            <a:prstGeom prst="ellipse">
              <a:avLst/>
            </a:prstGeom>
            <a:solidFill>
              <a:srgbClr val="EBEBF9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CE8F5E2-9AEC-432C-A853-42DCA3991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69337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04E62967-A1EB-481E-AF13-602FED85E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531067" y="98166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1E708AF-7900-4DC3-A880-06E39A439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3467" y="1327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881BA9D-DD86-4F73-B1CA-544DA4B625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817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ABAF0E3-9AEA-437A-A9C0-09B89916C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15067" y="138552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4F53175-5288-472D-8FFD-80BC3F1A0D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96067" y="13982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8F0FB50-8E85-4DC1-9E8F-BB9C9C91F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96769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CEE18C-DD96-49BF-9AE6-DF73DE11B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483567" y="6984555"/>
              <a:ext cx="18000" cy="18000"/>
            </a:xfrm>
            <a:prstGeom prst="ellipse">
              <a:avLst/>
            </a:prstGeom>
            <a:solidFill>
              <a:srgbClr val="CBCCF1">
                <a:alpha val="1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90A48AC-3696-45B2-85A1-6AFE2ADE7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64467" y="92451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7CFF334-AFD4-4899-ADC7-1336E4C94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9967" y="92959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BD7756-B0F1-4D97-9238-B72922BD2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158967" y="100833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C9F1C17-8342-406F-80D4-DB9CFAD1D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83367" y="14299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C12B89B-ECEC-46B4-B530-0029173DA0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77766" y="76195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4C4F3DD-0EF1-41FE-81D1-D0F15D113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6167" y="82291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E18C9ED-6CE4-4BD2-AB04-C210E58828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65867" y="132583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035B7F8-18D2-4AB5-A688-108D86B2F8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51367" y="124074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1B33F53-E0C4-457D-9FDB-CE31F48A81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24167" y="13055155"/>
              <a:ext cx="18000" cy="18000"/>
            </a:xfrm>
            <a:prstGeom prst="ellipse">
              <a:avLst/>
            </a:prstGeom>
            <a:solidFill>
              <a:srgbClr val="CBCCF1">
                <a:alpha val="1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2F8735B-F574-4010-82AB-EDFFAD41E9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27567" y="68194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96D76CD-EEC3-476C-8807-1527ADCCD7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54767" y="71496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976911-5082-45F4-8853-3BC1BE83A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05867" y="10997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D28D526-C846-47C7-9416-059719E8A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7467" y="96896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5733788-FCFC-4A95-B656-1BA5D180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3266" y="87752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C7DC147-6282-4AAB-9AD2-2BA69E4AE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8667" y="8013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4A2675F-6AE6-4601-A427-7F4C56D007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72467" y="13563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5EE46903-32DA-4F36-9B90-9DF5212CB6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43567" y="123947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E2D2A1B7-578E-4D12-855E-0D0553D0E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25466" y="124074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5D0DD57-E23A-419E-9198-2769923D7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0867" y="13410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C0D9863-9136-4100-955B-47A9E15FB3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467" y="124836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239674-17DB-4F50-9A7F-6E7722514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4067" y="12559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9DEB9211-1F1F-4BCD-A379-5150849D6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60767" y="125852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D9D4263-7F6C-44FD-84FE-8A9AB0284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762467" y="10350055"/>
              <a:ext cx="18000" cy="18000"/>
            </a:xfrm>
            <a:prstGeom prst="ellipse">
              <a:avLst/>
            </a:prstGeom>
            <a:solidFill>
              <a:srgbClr val="CBCCF1">
                <a:alpha val="9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C88DC71-246E-412A-BF9D-B7CD69FC91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78367" y="12826555"/>
              <a:ext cx="18000" cy="18000"/>
            </a:xfrm>
            <a:prstGeom prst="ellipse">
              <a:avLst/>
            </a:prstGeom>
            <a:solidFill>
              <a:srgbClr val="CBCCF1">
                <a:alpha val="3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275F949-8F23-4ED6-9243-0AB7A3B4E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71967" y="139568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6D3C84F-EA55-40FE-A2EF-03E8B6E603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64267" y="140330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07FDE6D-A1C1-474D-B35A-6472CA9807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07467" y="130170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701FA00-CC4F-4705-8BDA-69376B5DF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98867" y="123820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A735DD8-F6FC-4B10-BF2A-41236417D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57667" y="12102655"/>
              <a:ext cx="18000" cy="18000"/>
            </a:xfrm>
            <a:prstGeom prst="ellipse">
              <a:avLst/>
            </a:prstGeom>
            <a:solidFill>
              <a:srgbClr val="CBCCF1">
                <a:alpha val="16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0021C0-FD12-4936-9F8A-26C384EF1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59567" y="13131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A51EEC2-3377-41AB-87A2-D307F1D11D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03567" y="98674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0ED2326-4E7E-401C-BED0-C4036FB11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1567" y="1332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6769C411-B369-40AD-96B0-39D636034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819367" y="105532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D98A482B-9AAC-48DB-8778-7401DC9B3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61067" y="137409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F615F24-1916-404F-98EA-4C6164F967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10467" y="12432855"/>
              <a:ext cx="18000" cy="18000"/>
            </a:xfrm>
            <a:prstGeom prst="ellipse">
              <a:avLst/>
            </a:prstGeom>
            <a:solidFill>
              <a:srgbClr val="CBCCF1">
                <a:alpha val="3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1BEBE7F-1CA1-449E-9F19-AF01E908DB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02067" y="101341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C13026B9-2CCF-478C-A69C-51DFB9CF0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16067" y="124201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4CFE1A6-4099-482D-BD88-3230A87DCF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743667" y="136266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0DD49E-8D2C-4313-9371-0537BB703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21467" y="7733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A6E8DD8-7DFB-40B1-AEEB-F231368D7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50866" y="81402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59BEBC9D-C8DA-46A4-A2C9-EC26BB6CF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85467" y="106474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7B5A55A-2330-4838-820C-0E97E33E3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69267" y="137282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2667636-9C15-4FD1-B6FE-3FB370065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136012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A0FD6F-5E34-489B-A193-4F8A8FAE9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96467" y="12636055"/>
              <a:ext cx="18000" cy="18000"/>
            </a:xfrm>
            <a:prstGeom prst="ellipse">
              <a:avLst/>
            </a:prstGeom>
            <a:solidFill>
              <a:srgbClr val="CBCCF1">
                <a:alpha val="39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B6FC59F-41C5-49AD-9E1E-8AE9ADE03B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1367" y="9435655"/>
              <a:ext cx="18000" cy="18000"/>
            </a:xfrm>
            <a:prstGeom prst="ellipse">
              <a:avLst/>
            </a:prstGeom>
            <a:solidFill>
              <a:srgbClr val="CBCCF1">
                <a:alpha val="4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79BD2544-A4A4-4014-9E6F-BBBD8B1EA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5267" y="116327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C6FE51A-09F4-4094-9CDD-24DBD75E3A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866867" y="12978955"/>
              <a:ext cx="18000" cy="18000"/>
            </a:xfrm>
            <a:prstGeom prst="ellipse">
              <a:avLst/>
            </a:prstGeom>
            <a:solidFill>
              <a:srgbClr val="CBCCF1">
                <a:alpha val="1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1E610B0-A67B-455C-9ACE-D19ADE82C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0967" y="14020355"/>
              <a:ext cx="18000" cy="18000"/>
            </a:xfrm>
            <a:prstGeom prst="ellipse">
              <a:avLst/>
            </a:prstGeom>
            <a:solidFill>
              <a:srgbClr val="CBCCF1">
                <a:alpha val="5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FBBBBF52-74A9-491E-86B3-E0F9A467B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7267" y="107818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4B2F2BC-5CBF-4A6D-8D76-3FEDF9F6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14867" y="142235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E4C4AB0-22C4-44F8-8A03-0FF7118C3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62967" y="11200955"/>
              <a:ext cx="18000" cy="18000"/>
            </a:xfrm>
            <a:prstGeom prst="ellipse">
              <a:avLst/>
            </a:prstGeom>
            <a:solidFill>
              <a:srgbClr val="EBEBF9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449F92A-8D43-4270-B99C-E89F2ED77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253966" y="12191555"/>
              <a:ext cx="18000" cy="18000"/>
            </a:xfrm>
            <a:prstGeom prst="ellipse">
              <a:avLst/>
            </a:prstGeom>
            <a:solidFill>
              <a:srgbClr val="EBEBF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78E6D09B-4A64-44C1-8953-611BB83BF5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460967" y="8203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0AB735D-C72F-4B23-AE9E-BF28922BE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48567" y="7975155"/>
              <a:ext cx="18000" cy="18000"/>
            </a:xfrm>
            <a:prstGeom prst="ellipse">
              <a:avLst/>
            </a:prstGeom>
            <a:solidFill>
              <a:srgbClr val="EBEBF9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F72DD0C9-AD01-4337-A7D5-9E699E32EF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74767" y="10489755"/>
              <a:ext cx="18000" cy="18000"/>
            </a:xfrm>
            <a:prstGeom prst="ellipse">
              <a:avLst/>
            </a:prstGeom>
            <a:solidFill>
              <a:srgbClr val="CBCCF1">
                <a:alpha val="8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1E50D5BF-0602-4581-AB6E-C7B1C77AC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46066" y="90927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60926542-232A-4694-BDC9-EA6252A13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48367" y="10565955"/>
              <a:ext cx="18000" cy="18000"/>
            </a:xfrm>
            <a:prstGeom prst="ellipse">
              <a:avLst/>
            </a:prstGeom>
            <a:solidFill>
              <a:srgbClr val="CBCCF1">
                <a:alpha val="57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3A2C74-EA79-416E-A841-7830B04F3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75767" y="69210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12D894F9-FA54-4D0E-89E0-4B3C9F437D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2467" y="8495855"/>
              <a:ext cx="18000" cy="18000"/>
            </a:xfrm>
            <a:prstGeom prst="ellipse">
              <a:avLst/>
            </a:prstGeom>
            <a:solidFill>
              <a:srgbClr val="CBCCF1">
                <a:alpha val="20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E0F1F290-2D3C-4666-966B-D21F92D41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51167" y="9715055"/>
              <a:ext cx="18000" cy="18000"/>
            </a:xfrm>
            <a:prstGeom prst="ellipse">
              <a:avLst/>
            </a:prstGeom>
            <a:solidFill>
              <a:srgbClr val="CBCCF1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D4BB505E-597B-4EE3-BDAE-7C092C7AB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06967" y="132583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F59ABF00-B771-46B8-B221-26F47C567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89567" y="9905555"/>
              <a:ext cx="18000" cy="18000"/>
            </a:xfrm>
            <a:prstGeom prst="ellipse">
              <a:avLst/>
            </a:prstGeom>
            <a:solidFill>
              <a:srgbClr val="CBCCF1">
                <a:alpha val="27000"/>
              </a:srgb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7251C7B-5F1E-40F0-B8AF-7B7D0775D9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495767" y="12648755"/>
              <a:ext cx="18000" cy="18000"/>
            </a:xfrm>
            <a:prstGeom prst="ellipse">
              <a:avLst/>
            </a:prstGeom>
            <a:solidFill>
              <a:srgbClr val="CBCCF1">
                <a:alpha val="6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0B0A074-255F-4932-912B-CF26BA668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03467" y="9588055"/>
              <a:ext cx="18000" cy="18000"/>
            </a:xfrm>
            <a:prstGeom prst="ellipse">
              <a:avLst/>
            </a:prstGeom>
            <a:solidFill>
              <a:srgbClr val="EBEBF9">
                <a:alpha val="28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7AD27799-5956-45C4-9E62-70F575CFC0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27367" y="12242355"/>
              <a:ext cx="18000" cy="18000"/>
            </a:xfrm>
            <a:prstGeom prst="ellipse">
              <a:avLst/>
            </a:prstGeom>
            <a:solidFill>
              <a:srgbClr val="CBCCF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4511F13-596B-4C12-8CAE-FA57D164F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93967" y="7898955"/>
              <a:ext cx="18000" cy="18000"/>
            </a:xfrm>
            <a:prstGeom prst="ellipse">
              <a:avLst/>
            </a:prstGeom>
            <a:solidFill>
              <a:srgbClr val="CBCCF1">
                <a:alpha val="6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49E17A08-0383-4E5C-A489-82F245B37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42067" y="7606855"/>
              <a:ext cx="18000" cy="18000"/>
            </a:xfrm>
            <a:prstGeom prst="ellipse">
              <a:avLst/>
            </a:prstGeom>
            <a:solidFill>
              <a:srgbClr val="CBCCF1">
                <a:alpha val="21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ABE8F0CA-2E1D-452A-AA68-73B330FAA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40067" y="9168955"/>
              <a:ext cx="18000" cy="18000"/>
            </a:xfrm>
            <a:prstGeom prst="ellipse">
              <a:avLst/>
            </a:prstGeom>
            <a:solidFill>
              <a:srgbClr val="CBCCF1">
                <a:alpha val="12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BCCF1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11CDB5-0012-420D-A9A9-B00405D65073}"/>
              </a:ext>
            </a:extLst>
          </p:cNvPr>
          <p:cNvGrpSpPr/>
          <p:nvPr/>
        </p:nvGrpSpPr>
        <p:grpSpPr>
          <a:xfrm>
            <a:off x="1508497" y="465811"/>
            <a:ext cx="8687019" cy="781185"/>
            <a:chOff x="1122406" y="512262"/>
            <a:chExt cx="8687019" cy="7811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74690D2D-36E2-4351-87E9-87BAD3D308CE}"/>
                </a:ext>
              </a:extLst>
            </p:cNvPr>
            <p:cNvSpPr txBox="1"/>
            <p:nvPr/>
          </p:nvSpPr>
          <p:spPr>
            <a:xfrm>
              <a:off x="1122406" y="512262"/>
              <a:ext cx="8687019" cy="57687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altLang="zh-CN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TIP4 </a:t>
              </a:r>
              <a:r>
                <a:rPr lang="zh-CN" altLang="en-US" sz="3696" dirty="0">
                  <a:gradFill flip="none" rotWithShape="1">
                    <a:gsLst>
                      <a:gs pos="100000">
                        <a:srgbClr val="ABAEE7"/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atin typeface="站酷快乐体 开源版" panose="00000500000000000000" pitchFamily="2" charset="-122"/>
                  <a:ea typeface="站酷快乐体 开源版" panose="00000500000000000000" pitchFamily="2" charset="-122"/>
                </a:rPr>
                <a:t>这里是超长的小标题内容</a:t>
              </a:r>
              <a:endParaRPr lang="en-US" altLang="zh-CN" sz="3696" dirty="0">
                <a:gradFill flip="none" rotWithShape="1">
                  <a:gsLst>
                    <a:gs pos="100000">
                      <a:srgbClr val="ABAEE7"/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站酷快乐体 开源版" panose="00000500000000000000" pitchFamily="2" charset="-122"/>
                <a:ea typeface="站酷快乐体 开源版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EBF278-D65A-4CC1-85D5-5CD8F411B047}"/>
                </a:ext>
              </a:extLst>
            </p:cNvPr>
            <p:cNvSpPr txBox="1"/>
            <p:nvPr/>
          </p:nvSpPr>
          <p:spPr>
            <a:xfrm>
              <a:off x="1165285" y="948122"/>
              <a:ext cx="5648396" cy="345325"/>
            </a:xfrm>
            <a:prstGeom prst="rect">
              <a:avLst/>
            </a:prstGeom>
            <a:noFill/>
            <a:effectLst/>
          </p:spPr>
          <p:txBody>
            <a:bodyPr wrap="square" lIns="120701" tIns="60350" rIns="120701" bIns="60350" rtlCol="0">
              <a:spAutoFit/>
            </a:bodyPr>
            <a:lstStyle/>
            <a:p>
              <a:r>
                <a:rPr lang="en-US" sz="1452" b="0" i="0" dirty="0">
                  <a:ln w="12573">
                    <a:solidFill>
                      <a:srgbClr val="9092E0"/>
                    </a:solidFill>
                  </a:ln>
                  <a:noFill/>
                  <a:effectLst/>
                  <a:latin typeface="+mj-lt"/>
                  <a:ea typeface="思源黑体 CN Regular" panose="020B0500000000000000" pitchFamily="34" charset="-122"/>
                </a:rPr>
                <a:t>Here is a long small title content</a:t>
              </a:r>
              <a:endParaRPr lang="en-US" sz="1452" dirty="0">
                <a:ln w="12573">
                  <a:solidFill>
                    <a:srgbClr val="9092E0"/>
                  </a:solidFill>
                </a:ln>
                <a:noFill/>
                <a:latin typeface="+mj-lt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FD730B8E-9D91-48E9-93D6-A2C4C4B24958}"/>
              </a:ext>
            </a:extLst>
          </p:cNvPr>
          <p:cNvGrpSpPr/>
          <p:nvPr/>
        </p:nvGrpSpPr>
        <p:grpSpPr>
          <a:xfrm>
            <a:off x="7935228" y="-3379960"/>
            <a:ext cx="6189957" cy="7126326"/>
            <a:chOff x="7935228" y="-3379960"/>
            <a:chExt cx="6189957" cy="7126326"/>
          </a:xfrm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DC15B50-2179-41DE-BC3E-D0C75F93C9B9}"/>
                </a:ext>
              </a:extLst>
            </p:cNvPr>
            <p:cNvSpPr/>
            <p:nvPr/>
          </p:nvSpPr>
          <p:spPr>
            <a:xfrm rot="18407184" flipH="1">
              <a:off x="6861666" y="-495434"/>
              <a:ext cx="6680200" cy="1803400"/>
            </a:xfrm>
            <a:prstGeom prst="rect">
              <a:avLst/>
            </a:prstGeom>
            <a:gradFill>
              <a:gsLst>
                <a:gs pos="26000">
                  <a:srgbClr val="FFFF99">
                    <a:alpha val="14000"/>
                  </a:srgbClr>
                </a:gs>
                <a:gs pos="82000">
                  <a:srgbClr val="FFFF99">
                    <a:alpha val="0"/>
                  </a:srgbClr>
                </a:gs>
                <a:gs pos="0">
                  <a:srgbClr val="FFFF99">
                    <a:alpha val="45000"/>
                  </a:srgbClr>
                </a:gs>
              </a:gsLst>
              <a:lin ang="0" scaled="0"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54BA12DE-2C51-4199-9C8B-50ABF247189B}"/>
                </a:ext>
              </a:extLst>
            </p:cNvPr>
            <p:cNvGrpSpPr/>
            <p:nvPr/>
          </p:nvGrpSpPr>
          <p:grpSpPr>
            <a:xfrm>
              <a:off x="7935228" y="-3379960"/>
              <a:ext cx="6189957" cy="7126326"/>
              <a:chOff x="7935228" y="-3379960"/>
              <a:chExt cx="6189957" cy="712632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0261A1E3-7BC3-4E3B-83E6-59006B56A4D6}"/>
                  </a:ext>
                </a:extLst>
              </p:cNvPr>
              <p:cNvSpPr/>
              <p:nvPr/>
            </p:nvSpPr>
            <p:spPr>
              <a:xfrm rot="18407184" flipH="1">
                <a:off x="9115354" y="-495434"/>
                <a:ext cx="6680200" cy="1803400"/>
              </a:xfrm>
              <a:prstGeom prst="rect">
                <a:avLst/>
              </a:prstGeom>
              <a:gradFill>
                <a:gsLst>
                  <a:gs pos="43000">
                    <a:srgbClr val="FFFF99">
                      <a:alpha val="37000"/>
                    </a:srgbClr>
                  </a:gs>
                  <a:gs pos="90000">
                    <a:srgbClr val="FFFF99">
                      <a:alpha val="0"/>
                    </a:srgbClr>
                  </a:gs>
                  <a:gs pos="0">
                    <a:srgbClr val="FFFF99">
                      <a:alpha val="59000"/>
                    </a:srgbClr>
                  </a:gs>
                </a:gsLst>
                <a:lin ang="0" scaled="0"/>
              </a:gradFill>
              <a:ln w="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156C9CA0-FD50-49EF-8D43-C45F000F1A78}"/>
                  </a:ext>
                </a:extLst>
              </p:cNvPr>
              <p:cNvSpPr/>
              <p:nvPr/>
            </p:nvSpPr>
            <p:spPr>
              <a:xfrm flipH="1">
                <a:off x="7935228" y="-3379960"/>
                <a:ext cx="6189957" cy="6189957"/>
              </a:xfrm>
              <a:prstGeom prst="ellipse">
                <a:avLst/>
              </a:prstGeom>
              <a:solidFill>
                <a:srgbClr val="FFFF99">
                  <a:alpha val="25882"/>
                </a:srgbClr>
              </a:solidFill>
              <a:ln w="0"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utter sans Rounded" panose="00000500000000000000" pitchFamily="50" charset="0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315" name="组合 314">
            <a:extLst>
              <a:ext uri="{FF2B5EF4-FFF2-40B4-BE49-F238E27FC236}">
                <a16:creationId xmlns:a16="http://schemas.microsoft.com/office/drawing/2014/main" id="{59269604-67D2-4525-3211-711053FE0A25}"/>
              </a:ext>
            </a:extLst>
          </p:cNvPr>
          <p:cNvGrpSpPr/>
          <p:nvPr/>
        </p:nvGrpSpPr>
        <p:grpSpPr>
          <a:xfrm>
            <a:off x="527371" y="1539442"/>
            <a:ext cx="11076935" cy="5860450"/>
            <a:chOff x="668351" y="4010530"/>
            <a:chExt cx="10547487" cy="4584896"/>
          </a:xfrm>
        </p:grpSpPr>
        <p:sp>
          <p:nvSpPr>
            <p:cNvPr id="316" name="矩形: 圆角 315">
              <a:extLst>
                <a:ext uri="{FF2B5EF4-FFF2-40B4-BE49-F238E27FC236}">
                  <a16:creationId xmlns:a16="http://schemas.microsoft.com/office/drawing/2014/main" id="{A767BA19-65B0-FBE7-6962-04D6440203E5}"/>
                </a:ext>
              </a:extLst>
            </p:cNvPr>
            <p:cNvSpPr/>
            <p:nvPr/>
          </p:nvSpPr>
          <p:spPr>
            <a:xfrm>
              <a:off x="702306" y="406135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114300">
                <a:srgbClr val="ABAEE7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  <p:sp>
          <p:nvSpPr>
            <p:cNvPr id="317" name="矩形: 圆角 316">
              <a:extLst>
                <a:ext uri="{FF2B5EF4-FFF2-40B4-BE49-F238E27FC236}">
                  <a16:creationId xmlns:a16="http://schemas.microsoft.com/office/drawing/2014/main" id="{40EA7D04-FAC1-8D29-6DEC-78CAB593A5DF}"/>
                </a:ext>
              </a:extLst>
            </p:cNvPr>
            <p:cNvSpPr/>
            <p:nvPr/>
          </p:nvSpPr>
          <p:spPr>
            <a:xfrm>
              <a:off x="668351" y="4010530"/>
              <a:ext cx="10513532" cy="4534076"/>
            </a:xfrm>
            <a:prstGeom prst="roundRect">
              <a:avLst>
                <a:gd name="adj" fmla="val 15809"/>
              </a:avLst>
            </a:prstGeom>
            <a:gradFill>
              <a:gsLst>
                <a:gs pos="0">
                  <a:srgbClr val="090422"/>
                </a:gs>
                <a:gs pos="69000">
                  <a:srgbClr val="12143D"/>
                </a:gs>
              </a:gsLst>
              <a:lin ang="16200000" scaled="1"/>
            </a:gradFill>
            <a:ln w="0">
              <a:noFill/>
            </a:ln>
            <a:effectLst>
              <a:innerShdw blurRad="63500" dist="50800" dir="18900000">
                <a:srgbClr val="ABAEE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2265301-692B-770C-24B5-0C2B8F74B3F1}"/>
              </a:ext>
            </a:extLst>
          </p:cNvPr>
          <p:cNvSpPr/>
          <p:nvPr/>
        </p:nvSpPr>
        <p:spPr>
          <a:xfrm>
            <a:off x="2777509" y="2967934"/>
            <a:ext cx="6636983" cy="2880525"/>
          </a:xfrm>
          <a:prstGeom prst="roundRect">
            <a:avLst>
              <a:gd name="adj" fmla="val 4743"/>
            </a:avLst>
          </a:prstGeom>
          <a:noFill/>
          <a:ln w="3175">
            <a:solidFill>
              <a:srgbClr val="ED990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ea typeface="思源黑体 CN Regular" panose="020B0500000000000000" pitchFamily="34" charset="-122"/>
            </a:endParaRPr>
          </a:p>
        </p:txBody>
      </p: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BFA533E3-E9C6-1792-49E1-947E0C028D13}"/>
              </a:ext>
            </a:extLst>
          </p:cNvPr>
          <p:cNvGrpSpPr/>
          <p:nvPr/>
        </p:nvGrpSpPr>
        <p:grpSpPr>
          <a:xfrm>
            <a:off x="1871957" y="4685950"/>
            <a:ext cx="1949073" cy="1949073"/>
            <a:chOff x="1932186" y="1673478"/>
            <a:chExt cx="1949073" cy="1949073"/>
          </a:xfrm>
          <a:effectLst>
            <a:outerShdw blurRad="50800" dist="38100" dir="8100000" algn="tr" rotWithShape="0">
              <a:srgbClr val="0D0E2D">
                <a:alpha val="40000"/>
              </a:srgbClr>
            </a:outerShdw>
          </a:effectLst>
        </p:grpSpPr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E7B7C1CD-868E-487B-6BA1-F6766FCBE5EB}"/>
                </a:ext>
              </a:extLst>
            </p:cNvPr>
            <p:cNvGrpSpPr/>
            <p:nvPr/>
          </p:nvGrpSpPr>
          <p:grpSpPr>
            <a:xfrm>
              <a:off x="1932186" y="1673478"/>
              <a:ext cx="1949073" cy="1949073"/>
              <a:chOff x="521494" y="1871741"/>
              <a:chExt cx="3597038" cy="4659999"/>
            </a:xfrm>
          </p:grpSpPr>
          <p:sp>
            <p:nvSpPr>
              <p:cNvPr id="299" name="矩形: 圆角 229">
                <a:extLst>
                  <a:ext uri="{FF2B5EF4-FFF2-40B4-BE49-F238E27FC236}">
                    <a16:creationId xmlns:a16="http://schemas.microsoft.com/office/drawing/2014/main" id="{7F15D147-7EBD-58B4-BAF4-D78DA77CA548}"/>
                  </a:ext>
                </a:extLst>
              </p:cNvPr>
              <p:cNvSpPr/>
              <p:nvPr/>
            </p:nvSpPr>
            <p:spPr>
              <a:xfrm>
                <a:off x="521494" y="1871741"/>
                <a:ext cx="3597038" cy="4659999"/>
              </a:xfrm>
              <a:prstGeom prst="ellipse">
                <a:avLst/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0" name="矩形: 圆角 24">
                <a:extLst>
                  <a:ext uri="{FF2B5EF4-FFF2-40B4-BE49-F238E27FC236}">
                    <a16:creationId xmlns:a16="http://schemas.microsoft.com/office/drawing/2014/main" id="{0563916E-68F5-4652-977B-DD137FDDE48D}"/>
                  </a:ext>
                </a:extLst>
              </p:cNvPr>
              <p:cNvSpPr/>
              <p:nvPr/>
            </p:nvSpPr>
            <p:spPr>
              <a:xfrm>
                <a:off x="582012" y="1978200"/>
                <a:ext cx="3477770" cy="441953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4293D7FD-B655-3DCD-8A99-31E93EF59D9E}"/>
                </a:ext>
              </a:extLst>
            </p:cNvPr>
            <p:cNvGrpSpPr/>
            <p:nvPr/>
          </p:nvGrpSpPr>
          <p:grpSpPr>
            <a:xfrm>
              <a:off x="2286816" y="2306958"/>
              <a:ext cx="1239813" cy="682113"/>
              <a:chOff x="-1275927" y="3625957"/>
              <a:chExt cx="1239813" cy="682113"/>
            </a:xfrm>
          </p:grpSpPr>
          <p:sp>
            <p:nvSpPr>
              <p:cNvPr id="291" name="矩形 290">
                <a:extLst>
                  <a:ext uri="{FF2B5EF4-FFF2-40B4-BE49-F238E27FC236}">
                    <a16:creationId xmlns:a16="http://schemas.microsoft.com/office/drawing/2014/main" id="{ED7BCFED-2A54-0884-D44B-D2657B238061}"/>
                  </a:ext>
                </a:extLst>
              </p:cNvPr>
              <p:cNvSpPr/>
              <p:nvPr/>
            </p:nvSpPr>
            <p:spPr>
              <a:xfrm>
                <a:off x="-1264288" y="3625957"/>
                <a:ext cx="1133951" cy="409625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936" dirty="0">
                    <a:solidFill>
                      <a:srgbClr val="FFFFFF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  <a:cs typeface="阿里巴巴普惠体 B" panose="00020600040101010101" pitchFamily="18" charset="-122"/>
                  </a:rPr>
                  <a:t>睡眠不足</a:t>
                </a:r>
                <a:endParaRPr kumimoji="0" lang="zh-CN" altLang="en-US" sz="1936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98" name="矩形 297">
                <a:extLst>
                  <a:ext uri="{FF2B5EF4-FFF2-40B4-BE49-F238E27FC236}">
                    <a16:creationId xmlns:a16="http://schemas.microsoft.com/office/drawing/2014/main" id="{3378A39A-FDB8-71BC-135C-593BF2D3969D}"/>
                  </a:ext>
                </a:extLst>
              </p:cNvPr>
              <p:cNvSpPr/>
              <p:nvPr/>
            </p:nvSpPr>
            <p:spPr>
              <a:xfrm>
                <a:off x="-1275927" y="4000832"/>
                <a:ext cx="1239813" cy="307238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70" dirty="0">
                    <a:ln w="10373">
                      <a:solidFill>
                        <a:schemeClr val="bg1">
                          <a:alpha val="45000"/>
                        </a:schemeClr>
                      </a:solidFill>
                    </a:ln>
                    <a:noFill/>
                    <a:ea typeface="思源黑体 CN Regular" panose="020B0500000000000000" pitchFamily="34" charset="-122"/>
                  </a:rPr>
                  <a:t>lack of sleep</a:t>
                </a:r>
                <a:endParaRPr lang="zh-CN" altLang="en-US" sz="1270" dirty="0">
                  <a:ln w="103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5C4437-6E16-EECC-03E8-ED9BF6C67254}"/>
              </a:ext>
            </a:extLst>
          </p:cNvPr>
          <p:cNvGrpSpPr/>
          <p:nvPr/>
        </p:nvGrpSpPr>
        <p:grpSpPr>
          <a:xfrm>
            <a:off x="1871957" y="2120951"/>
            <a:ext cx="1949073" cy="1949073"/>
            <a:chOff x="1932186" y="1673478"/>
            <a:chExt cx="1949073" cy="1949073"/>
          </a:xfrm>
          <a:effectLst>
            <a:outerShdw blurRad="50800" dist="38100" dir="8100000" algn="tr" rotWithShape="0">
              <a:srgbClr val="0D0E2D">
                <a:alpha val="40000"/>
              </a:srgbClr>
            </a:outerShdw>
          </a:effectLst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796CB9E-5911-1EF8-3F77-17136A330658}"/>
                </a:ext>
              </a:extLst>
            </p:cNvPr>
            <p:cNvGrpSpPr/>
            <p:nvPr/>
          </p:nvGrpSpPr>
          <p:grpSpPr>
            <a:xfrm>
              <a:off x="1932186" y="1673478"/>
              <a:ext cx="1949073" cy="1949073"/>
              <a:chOff x="521494" y="1871741"/>
              <a:chExt cx="3597038" cy="4659999"/>
            </a:xfrm>
          </p:grpSpPr>
          <p:sp>
            <p:nvSpPr>
              <p:cNvPr id="230" name="矩形: 圆角 229">
                <a:extLst>
                  <a:ext uri="{FF2B5EF4-FFF2-40B4-BE49-F238E27FC236}">
                    <a16:creationId xmlns:a16="http://schemas.microsoft.com/office/drawing/2014/main" id="{39A5D537-96DA-4EC7-A231-08DF294B284F}"/>
                  </a:ext>
                </a:extLst>
              </p:cNvPr>
              <p:cNvSpPr/>
              <p:nvPr/>
            </p:nvSpPr>
            <p:spPr>
              <a:xfrm>
                <a:off x="521494" y="1871741"/>
                <a:ext cx="3597038" cy="4659999"/>
              </a:xfrm>
              <a:prstGeom prst="ellipse">
                <a:avLst/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7AFB7D98-33B4-452B-BCF6-1DD0C6CCFB33}"/>
                  </a:ext>
                </a:extLst>
              </p:cNvPr>
              <p:cNvSpPr/>
              <p:nvPr/>
            </p:nvSpPr>
            <p:spPr>
              <a:xfrm>
                <a:off x="582012" y="1978200"/>
                <a:ext cx="3477770" cy="441953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6696C4C-1C87-DB6B-817C-EA33C065806C}"/>
                </a:ext>
              </a:extLst>
            </p:cNvPr>
            <p:cNvGrpSpPr/>
            <p:nvPr/>
          </p:nvGrpSpPr>
          <p:grpSpPr>
            <a:xfrm>
              <a:off x="2286816" y="2306958"/>
              <a:ext cx="1239813" cy="682113"/>
              <a:chOff x="-1275927" y="3625957"/>
              <a:chExt cx="1239813" cy="682113"/>
            </a:xfrm>
          </p:grpSpPr>
          <p:sp>
            <p:nvSpPr>
              <p:cNvPr id="250" name="矩形 249">
                <a:extLst>
                  <a:ext uri="{FF2B5EF4-FFF2-40B4-BE49-F238E27FC236}">
                    <a16:creationId xmlns:a16="http://schemas.microsoft.com/office/drawing/2014/main" id="{4217570D-6B04-DC6E-2480-08E955A1826A}"/>
                  </a:ext>
                </a:extLst>
              </p:cNvPr>
              <p:cNvSpPr/>
              <p:nvPr/>
            </p:nvSpPr>
            <p:spPr>
              <a:xfrm>
                <a:off x="-1264288" y="3625957"/>
                <a:ext cx="1133951" cy="409625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936" dirty="0">
                    <a:solidFill>
                      <a:srgbClr val="FFFFFF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  <a:cs typeface="阿里巴巴普惠体 B" panose="00020600040101010101" pitchFamily="18" charset="-122"/>
                  </a:rPr>
                  <a:t>睡眠不足</a:t>
                </a:r>
                <a:endParaRPr kumimoji="0" lang="zh-CN" altLang="en-US" sz="1936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53" name="矩形 252">
                <a:extLst>
                  <a:ext uri="{FF2B5EF4-FFF2-40B4-BE49-F238E27FC236}">
                    <a16:creationId xmlns:a16="http://schemas.microsoft.com/office/drawing/2014/main" id="{8BEA99FE-24C5-0E55-6380-8801CFC54610}"/>
                  </a:ext>
                </a:extLst>
              </p:cNvPr>
              <p:cNvSpPr/>
              <p:nvPr/>
            </p:nvSpPr>
            <p:spPr>
              <a:xfrm>
                <a:off x="-1275927" y="4000832"/>
                <a:ext cx="1239813" cy="307238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70" dirty="0">
                    <a:ln w="10373">
                      <a:solidFill>
                        <a:schemeClr val="bg1">
                          <a:alpha val="45000"/>
                        </a:schemeClr>
                      </a:solidFill>
                    </a:ln>
                    <a:noFill/>
                    <a:ea typeface="思源黑体 CN Regular" panose="020B0500000000000000" pitchFamily="34" charset="-122"/>
                  </a:rPr>
                  <a:t>lack of sleep</a:t>
                </a:r>
                <a:endParaRPr lang="zh-CN" altLang="en-US" sz="1270" dirty="0">
                  <a:ln w="103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2418FDD6-A7E5-A1AA-BD7D-FDDB8F6F0619}"/>
              </a:ext>
            </a:extLst>
          </p:cNvPr>
          <p:cNvGrpSpPr/>
          <p:nvPr/>
        </p:nvGrpSpPr>
        <p:grpSpPr>
          <a:xfrm>
            <a:off x="8370970" y="2120951"/>
            <a:ext cx="1949073" cy="1949073"/>
            <a:chOff x="1932186" y="1673478"/>
            <a:chExt cx="1949073" cy="1949073"/>
          </a:xfrm>
          <a:effectLst>
            <a:outerShdw blurRad="50800" dist="38100" dir="8100000" algn="tr" rotWithShape="0">
              <a:srgbClr val="0D0E2D">
                <a:alpha val="40000"/>
              </a:srgbClr>
            </a:outerShdw>
          </a:effectLst>
        </p:grpSpPr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5F8FF5C9-806B-D590-B5C4-EAB1939BACB5}"/>
                </a:ext>
              </a:extLst>
            </p:cNvPr>
            <p:cNvGrpSpPr/>
            <p:nvPr/>
          </p:nvGrpSpPr>
          <p:grpSpPr>
            <a:xfrm>
              <a:off x="1932186" y="1673478"/>
              <a:ext cx="1949073" cy="1949073"/>
              <a:chOff x="521494" y="1871741"/>
              <a:chExt cx="3597038" cy="4659999"/>
            </a:xfrm>
          </p:grpSpPr>
          <p:sp>
            <p:nvSpPr>
              <p:cNvPr id="306" name="矩形: 圆角 229">
                <a:extLst>
                  <a:ext uri="{FF2B5EF4-FFF2-40B4-BE49-F238E27FC236}">
                    <a16:creationId xmlns:a16="http://schemas.microsoft.com/office/drawing/2014/main" id="{4C21012D-3EC8-2EB1-EF7B-FBB6DD67FF65}"/>
                  </a:ext>
                </a:extLst>
              </p:cNvPr>
              <p:cNvSpPr/>
              <p:nvPr/>
            </p:nvSpPr>
            <p:spPr>
              <a:xfrm>
                <a:off x="521494" y="1871741"/>
                <a:ext cx="3597038" cy="4659999"/>
              </a:xfrm>
              <a:prstGeom prst="ellipse">
                <a:avLst/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7" name="矩形: 圆角 24">
                <a:extLst>
                  <a:ext uri="{FF2B5EF4-FFF2-40B4-BE49-F238E27FC236}">
                    <a16:creationId xmlns:a16="http://schemas.microsoft.com/office/drawing/2014/main" id="{7A131BAA-C48B-2F1E-1BED-456017DDEF3E}"/>
                  </a:ext>
                </a:extLst>
              </p:cNvPr>
              <p:cNvSpPr/>
              <p:nvPr/>
            </p:nvSpPr>
            <p:spPr>
              <a:xfrm>
                <a:off x="582012" y="1978200"/>
                <a:ext cx="3477770" cy="441953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id="{9C4B0A87-CE3A-E979-33F6-34C1FCEE145A}"/>
                </a:ext>
              </a:extLst>
            </p:cNvPr>
            <p:cNvGrpSpPr/>
            <p:nvPr/>
          </p:nvGrpSpPr>
          <p:grpSpPr>
            <a:xfrm>
              <a:off x="2286816" y="2306958"/>
              <a:ext cx="1239813" cy="682113"/>
              <a:chOff x="-1275927" y="3625957"/>
              <a:chExt cx="1239813" cy="682113"/>
            </a:xfrm>
          </p:grpSpPr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463B4824-8185-BF9E-7026-DE5D71C36B12}"/>
                  </a:ext>
                </a:extLst>
              </p:cNvPr>
              <p:cNvSpPr/>
              <p:nvPr/>
            </p:nvSpPr>
            <p:spPr>
              <a:xfrm>
                <a:off x="-1264288" y="3625957"/>
                <a:ext cx="1133951" cy="409625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936" dirty="0">
                    <a:solidFill>
                      <a:srgbClr val="FFFFFF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  <a:cs typeface="阿里巴巴普惠体 B" panose="00020600040101010101" pitchFamily="18" charset="-122"/>
                  </a:rPr>
                  <a:t>睡眠不足</a:t>
                </a:r>
                <a:endParaRPr kumimoji="0" lang="zh-CN" altLang="en-US" sz="1936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05" name="矩形 304">
                <a:extLst>
                  <a:ext uri="{FF2B5EF4-FFF2-40B4-BE49-F238E27FC236}">
                    <a16:creationId xmlns:a16="http://schemas.microsoft.com/office/drawing/2014/main" id="{6A928DC5-8496-3D9E-8486-6AC8C19F6CAD}"/>
                  </a:ext>
                </a:extLst>
              </p:cNvPr>
              <p:cNvSpPr/>
              <p:nvPr/>
            </p:nvSpPr>
            <p:spPr>
              <a:xfrm>
                <a:off x="-1275927" y="4000832"/>
                <a:ext cx="1239813" cy="307238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70" dirty="0">
                    <a:ln w="10373">
                      <a:solidFill>
                        <a:schemeClr val="bg1">
                          <a:alpha val="45000"/>
                        </a:schemeClr>
                      </a:solidFill>
                    </a:ln>
                    <a:noFill/>
                    <a:ea typeface="思源黑体 CN Regular" panose="020B0500000000000000" pitchFamily="34" charset="-122"/>
                  </a:rPr>
                  <a:t>lack of sleep</a:t>
                </a:r>
                <a:endParaRPr lang="zh-CN" altLang="en-US" sz="1270" dirty="0">
                  <a:ln w="103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2941DCA8-45C3-E95C-501A-0C12BD8234CA}"/>
              </a:ext>
            </a:extLst>
          </p:cNvPr>
          <p:cNvGrpSpPr/>
          <p:nvPr/>
        </p:nvGrpSpPr>
        <p:grpSpPr>
          <a:xfrm>
            <a:off x="8370970" y="4685950"/>
            <a:ext cx="1949073" cy="1949073"/>
            <a:chOff x="1932186" y="1673478"/>
            <a:chExt cx="1949073" cy="1949073"/>
          </a:xfrm>
          <a:effectLst>
            <a:outerShdw blurRad="50800" dist="38100" dir="8100000" algn="tr" rotWithShape="0">
              <a:srgbClr val="0D0E2D">
                <a:alpha val="40000"/>
              </a:srgbClr>
            </a:outerShdw>
          </a:effectLst>
        </p:grpSpPr>
        <p:grpSp>
          <p:nvGrpSpPr>
            <p:cNvPr id="309" name="组合 308">
              <a:extLst>
                <a:ext uri="{FF2B5EF4-FFF2-40B4-BE49-F238E27FC236}">
                  <a16:creationId xmlns:a16="http://schemas.microsoft.com/office/drawing/2014/main" id="{5CC958C4-2840-72B2-5317-AB17FFA9F2F1}"/>
                </a:ext>
              </a:extLst>
            </p:cNvPr>
            <p:cNvGrpSpPr/>
            <p:nvPr/>
          </p:nvGrpSpPr>
          <p:grpSpPr>
            <a:xfrm>
              <a:off x="1932186" y="1673478"/>
              <a:ext cx="1949073" cy="1949073"/>
              <a:chOff x="521494" y="1871741"/>
              <a:chExt cx="3597038" cy="4659999"/>
            </a:xfrm>
          </p:grpSpPr>
          <p:sp>
            <p:nvSpPr>
              <p:cNvPr id="313" name="矩形: 圆角 229">
                <a:extLst>
                  <a:ext uri="{FF2B5EF4-FFF2-40B4-BE49-F238E27FC236}">
                    <a16:creationId xmlns:a16="http://schemas.microsoft.com/office/drawing/2014/main" id="{A394E9C3-B75C-5A9C-2C4B-542013651090}"/>
                  </a:ext>
                </a:extLst>
              </p:cNvPr>
              <p:cNvSpPr/>
              <p:nvPr/>
            </p:nvSpPr>
            <p:spPr>
              <a:xfrm>
                <a:off x="521494" y="1871741"/>
                <a:ext cx="3597038" cy="4659999"/>
              </a:xfrm>
              <a:prstGeom prst="ellipse">
                <a:avLst/>
              </a:prstGeom>
              <a:solidFill>
                <a:srgbClr val="1D1E45"/>
              </a:solidFill>
              <a:ln w="0">
                <a:noFill/>
              </a:ln>
              <a:effectLst>
                <a:innerShdw blurRad="114300">
                  <a:schemeClr val="bg1">
                    <a:alpha val="3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14" name="矩形: 圆角 24">
                <a:extLst>
                  <a:ext uri="{FF2B5EF4-FFF2-40B4-BE49-F238E27FC236}">
                    <a16:creationId xmlns:a16="http://schemas.microsoft.com/office/drawing/2014/main" id="{7C0662EE-218E-9AF8-5825-394BD26E940C}"/>
                  </a:ext>
                </a:extLst>
              </p:cNvPr>
              <p:cNvSpPr/>
              <p:nvPr/>
            </p:nvSpPr>
            <p:spPr>
              <a:xfrm>
                <a:off x="582012" y="1978200"/>
                <a:ext cx="3477770" cy="441953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0422"/>
                  </a:gs>
                  <a:gs pos="0">
                    <a:srgbClr val="12143D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0">
                <a:noFill/>
              </a:ln>
              <a:effectLst>
                <a:outerShdw blurRad="50800" dist="38100" dir="8100000" algn="tr" rotWithShape="0">
                  <a:srgbClr val="0B0C1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310" name="组合 309">
              <a:extLst>
                <a:ext uri="{FF2B5EF4-FFF2-40B4-BE49-F238E27FC236}">
                  <a16:creationId xmlns:a16="http://schemas.microsoft.com/office/drawing/2014/main" id="{06391418-AD74-37A9-418E-55F772C48600}"/>
                </a:ext>
              </a:extLst>
            </p:cNvPr>
            <p:cNvGrpSpPr/>
            <p:nvPr/>
          </p:nvGrpSpPr>
          <p:grpSpPr>
            <a:xfrm>
              <a:off x="2286816" y="2306958"/>
              <a:ext cx="1239813" cy="682113"/>
              <a:chOff x="-1275927" y="3625957"/>
              <a:chExt cx="1239813" cy="682113"/>
            </a:xfrm>
          </p:grpSpPr>
          <p:sp>
            <p:nvSpPr>
              <p:cNvPr id="311" name="矩形 310">
                <a:extLst>
                  <a:ext uri="{FF2B5EF4-FFF2-40B4-BE49-F238E27FC236}">
                    <a16:creationId xmlns:a16="http://schemas.microsoft.com/office/drawing/2014/main" id="{A59A14DA-D196-3EB3-5E97-8DAA5554784A}"/>
                  </a:ext>
                </a:extLst>
              </p:cNvPr>
              <p:cNvSpPr/>
              <p:nvPr/>
            </p:nvSpPr>
            <p:spPr>
              <a:xfrm>
                <a:off x="-1264288" y="3625957"/>
                <a:ext cx="1133951" cy="409625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936" dirty="0">
                    <a:solidFill>
                      <a:srgbClr val="FFFFFF"/>
                    </a:solidFill>
                    <a:latin typeface="站酷快乐体 开源版" panose="00000500000000000000" pitchFamily="2" charset="-122"/>
                    <a:ea typeface="站酷快乐体 开源版" panose="00000500000000000000" pitchFamily="2" charset="-122"/>
                    <a:cs typeface="阿里巴巴普惠体 B" panose="00020600040101010101" pitchFamily="18" charset="-122"/>
                  </a:rPr>
                  <a:t>睡眠不足</a:t>
                </a:r>
                <a:endParaRPr kumimoji="0" lang="zh-CN" altLang="en-US" sz="1936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站酷快乐体 开源版" panose="00000500000000000000" pitchFamily="2" charset="-122"/>
                  <a:ea typeface="站酷快乐体 开源版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12" name="矩形 311">
                <a:extLst>
                  <a:ext uri="{FF2B5EF4-FFF2-40B4-BE49-F238E27FC236}">
                    <a16:creationId xmlns:a16="http://schemas.microsoft.com/office/drawing/2014/main" id="{24385B0C-8605-D0FF-B3D6-23A656C54B13}"/>
                  </a:ext>
                </a:extLst>
              </p:cNvPr>
              <p:cNvSpPr/>
              <p:nvPr/>
            </p:nvSpPr>
            <p:spPr>
              <a:xfrm>
                <a:off x="-1275927" y="4000832"/>
                <a:ext cx="1239813" cy="307238"/>
              </a:xfrm>
              <a:prstGeom prst="rect">
                <a:avLst/>
              </a:prstGeom>
              <a:effectLst/>
            </p:spPr>
            <p:txBody>
              <a:bodyPr wrap="none" lIns="110642" tIns="55321" rIns="110642" bIns="55321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70" dirty="0">
                    <a:ln w="10373">
                      <a:solidFill>
                        <a:schemeClr val="bg1">
                          <a:alpha val="45000"/>
                        </a:schemeClr>
                      </a:solidFill>
                    </a:ln>
                    <a:noFill/>
                    <a:ea typeface="思源黑体 CN Regular" panose="020B0500000000000000" pitchFamily="34" charset="-122"/>
                  </a:rPr>
                  <a:t>lack of sleep</a:t>
                </a:r>
                <a:endParaRPr lang="zh-CN" altLang="en-US" sz="1270" dirty="0">
                  <a:ln w="10373">
                    <a:solidFill>
                      <a:schemeClr val="bg1">
                        <a:alpha val="45000"/>
                      </a:schemeClr>
                    </a:solidFill>
                  </a:ln>
                  <a:noFill/>
                  <a:ea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0FAC8400-A752-DA94-08A3-3F94EE51EACD}"/>
              </a:ext>
            </a:extLst>
          </p:cNvPr>
          <p:cNvGrpSpPr/>
          <p:nvPr/>
        </p:nvGrpSpPr>
        <p:grpSpPr>
          <a:xfrm>
            <a:off x="2955235" y="751413"/>
            <a:ext cx="6281530" cy="6281530"/>
            <a:chOff x="11884055" y="3429000"/>
            <a:chExt cx="5822891" cy="5822891"/>
          </a:xfrm>
        </p:grpSpPr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28E0D290-DB84-736F-FBA4-D95C9920C7FF}"/>
                </a:ext>
              </a:extLst>
            </p:cNvPr>
            <p:cNvSpPr/>
            <p:nvPr/>
          </p:nvSpPr>
          <p:spPr>
            <a:xfrm flipH="1">
              <a:off x="11884055" y="3429000"/>
              <a:ext cx="5822891" cy="5822891"/>
            </a:xfrm>
            <a:prstGeom prst="ellipse">
              <a:avLst/>
            </a:prstGeom>
            <a:solidFill>
              <a:srgbClr val="F4D05F">
                <a:alpha val="13000"/>
              </a:srgbClr>
            </a:solidFill>
            <a:ln w="0"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utter sans Rounded" panose="00000500000000000000" pitchFamily="50" charset="0"/>
                <a:ea typeface="思源黑体 CN Regular"/>
                <a:cs typeface="+mn-cs"/>
              </a:endParaRPr>
            </a:p>
          </p:txBody>
        </p:sp>
        <p:pic>
          <p:nvPicPr>
            <p:cNvPr id="242" name="图片 241" descr="图片包含 图标&#10;&#10;描述已自动生成">
              <a:extLst>
                <a:ext uri="{FF2B5EF4-FFF2-40B4-BE49-F238E27FC236}">
                  <a16:creationId xmlns:a16="http://schemas.microsoft.com/office/drawing/2014/main" id="{0B16840F-870E-E779-C20F-7CA855137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80714" y="4376163"/>
              <a:ext cx="4087289" cy="4087289"/>
            </a:xfrm>
            <a:prstGeom prst="rect">
              <a:avLst/>
            </a:prstGeom>
          </p:spPr>
        </p:pic>
      </p:grpSp>
      <p:pic>
        <p:nvPicPr>
          <p:cNvPr id="160" name="图片 159" descr="背景图案&#10;&#10;描述已自动生成">
            <a:extLst>
              <a:ext uri="{FF2B5EF4-FFF2-40B4-BE49-F238E27FC236}">
                <a16:creationId xmlns:a16="http://schemas.microsoft.com/office/drawing/2014/main" id="{AA749637-14DB-D2F1-FE2D-FFD0F9097B5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37243" y="6385892"/>
            <a:ext cx="536240" cy="351524"/>
          </a:xfrm>
          <a:custGeom>
            <a:avLst/>
            <a:gdLst>
              <a:gd name="connsiteX0" fmla="*/ 1972185 w 2413915"/>
              <a:gd name="connsiteY0" fmla="*/ 233654 h 1582404"/>
              <a:gd name="connsiteX1" fmla="*/ 1972799 w 2413915"/>
              <a:gd name="connsiteY1" fmla="*/ 234212 h 1582404"/>
              <a:gd name="connsiteX2" fmla="*/ 1973871 w 2413915"/>
              <a:gd name="connsiteY2" fmla="*/ 236145 h 1582404"/>
              <a:gd name="connsiteX3" fmla="*/ 1918615 w 2413915"/>
              <a:gd name="connsiteY3" fmla="*/ 185404 h 1582404"/>
              <a:gd name="connsiteX4" fmla="*/ 1956715 w 2413915"/>
              <a:gd name="connsiteY4" fmla="*/ 210804 h 1582404"/>
              <a:gd name="connsiteX5" fmla="*/ 1972185 w 2413915"/>
              <a:gd name="connsiteY5" fmla="*/ 233654 h 1582404"/>
              <a:gd name="connsiteX6" fmla="*/ 1960929 w 2413915"/>
              <a:gd name="connsiteY6" fmla="*/ 223422 h 1582404"/>
              <a:gd name="connsiteX7" fmla="*/ 1918615 w 2413915"/>
              <a:gd name="connsiteY7" fmla="*/ 185404 h 1582404"/>
              <a:gd name="connsiteX8" fmla="*/ 1290195 w 2413915"/>
              <a:gd name="connsiteY8" fmla="*/ 680 h 1582404"/>
              <a:gd name="connsiteX9" fmla="*/ 1372515 w 2413915"/>
              <a:gd name="connsiteY9" fmla="*/ 7604 h 1582404"/>
              <a:gd name="connsiteX10" fmla="*/ 1944015 w 2413915"/>
              <a:gd name="connsiteY10" fmla="*/ 236204 h 1582404"/>
              <a:gd name="connsiteX11" fmla="*/ 1976749 w 2413915"/>
              <a:gd name="connsiteY11" fmla="*/ 241333 h 1582404"/>
              <a:gd name="connsiteX12" fmla="*/ 1973871 w 2413915"/>
              <a:gd name="connsiteY12" fmla="*/ 236145 h 1582404"/>
              <a:gd name="connsiteX13" fmla="*/ 1987471 w 2413915"/>
              <a:gd name="connsiteY13" fmla="*/ 256233 h 1582404"/>
              <a:gd name="connsiteX14" fmla="*/ 2020215 w 2413915"/>
              <a:gd name="connsiteY14" fmla="*/ 299704 h 1582404"/>
              <a:gd name="connsiteX15" fmla="*/ 2109115 w 2413915"/>
              <a:gd name="connsiteY15" fmla="*/ 350504 h 1582404"/>
              <a:gd name="connsiteX16" fmla="*/ 2236115 w 2413915"/>
              <a:gd name="connsiteY16" fmla="*/ 388604 h 1582404"/>
              <a:gd name="connsiteX17" fmla="*/ 2388515 w 2413915"/>
              <a:gd name="connsiteY17" fmla="*/ 477504 h 1582404"/>
              <a:gd name="connsiteX18" fmla="*/ 2413915 w 2413915"/>
              <a:gd name="connsiteY18" fmla="*/ 642604 h 1582404"/>
              <a:gd name="connsiteX19" fmla="*/ 2363115 w 2413915"/>
              <a:gd name="connsiteY19" fmla="*/ 807704 h 1582404"/>
              <a:gd name="connsiteX20" fmla="*/ 2299615 w 2413915"/>
              <a:gd name="connsiteY20" fmla="*/ 947404 h 1582404"/>
              <a:gd name="connsiteX21" fmla="*/ 2172615 w 2413915"/>
              <a:gd name="connsiteY21" fmla="*/ 1214104 h 1582404"/>
              <a:gd name="connsiteX22" fmla="*/ 2007515 w 2413915"/>
              <a:gd name="connsiteY22" fmla="*/ 1366504 h 1582404"/>
              <a:gd name="connsiteX23" fmla="*/ 1893215 w 2413915"/>
              <a:gd name="connsiteY23" fmla="*/ 1468104 h 1582404"/>
              <a:gd name="connsiteX24" fmla="*/ 1842415 w 2413915"/>
              <a:gd name="connsiteY24" fmla="*/ 1518904 h 1582404"/>
              <a:gd name="connsiteX25" fmla="*/ 1410615 w 2413915"/>
              <a:gd name="connsiteY25" fmla="*/ 1582404 h 1582404"/>
              <a:gd name="connsiteX26" fmla="*/ 1067715 w 2413915"/>
              <a:gd name="connsiteY26" fmla="*/ 1468104 h 1582404"/>
              <a:gd name="connsiteX27" fmla="*/ 940715 w 2413915"/>
              <a:gd name="connsiteY27" fmla="*/ 1417304 h 1582404"/>
              <a:gd name="connsiteX28" fmla="*/ 597815 w 2413915"/>
              <a:gd name="connsiteY28" fmla="*/ 1379204 h 1582404"/>
              <a:gd name="connsiteX29" fmla="*/ 483515 w 2413915"/>
              <a:gd name="connsiteY29" fmla="*/ 1366504 h 1582404"/>
              <a:gd name="connsiteX30" fmla="*/ 420015 w 2413915"/>
              <a:gd name="connsiteY30" fmla="*/ 1353804 h 1582404"/>
              <a:gd name="connsiteX31" fmla="*/ 204115 w 2413915"/>
              <a:gd name="connsiteY31" fmla="*/ 1137904 h 1582404"/>
              <a:gd name="connsiteX32" fmla="*/ 915 w 2413915"/>
              <a:gd name="connsiteY32" fmla="*/ 795004 h 1582404"/>
              <a:gd name="connsiteX33" fmla="*/ 13615 w 2413915"/>
              <a:gd name="connsiteY33" fmla="*/ 655304 h 1582404"/>
              <a:gd name="connsiteX34" fmla="*/ 166015 w 2413915"/>
              <a:gd name="connsiteY34" fmla="*/ 414004 h 1582404"/>
              <a:gd name="connsiteX35" fmla="*/ 216815 w 2413915"/>
              <a:gd name="connsiteY35" fmla="*/ 350504 h 1582404"/>
              <a:gd name="connsiteX36" fmla="*/ 318415 w 2413915"/>
              <a:gd name="connsiteY36" fmla="*/ 274304 h 1582404"/>
              <a:gd name="connsiteX37" fmla="*/ 623215 w 2413915"/>
              <a:gd name="connsiteY37" fmla="*/ 109204 h 1582404"/>
              <a:gd name="connsiteX38" fmla="*/ 712115 w 2413915"/>
              <a:gd name="connsiteY38" fmla="*/ 71104 h 1582404"/>
              <a:gd name="connsiteX39" fmla="*/ 1290195 w 2413915"/>
              <a:gd name="connsiteY39" fmla="*/ 680 h 15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13915" h="1582404">
                <a:moveTo>
                  <a:pt x="1972185" y="233654"/>
                </a:moveTo>
                <a:lnTo>
                  <a:pt x="1972799" y="234212"/>
                </a:lnTo>
                <a:lnTo>
                  <a:pt x="1973871" y="236145"/>
                </a:lnTo>
                <a:close/>
                <a:moveTo>
                  <a:pt x="1918615" y="185404"/>
                </a:moveTo>
                <a:cubicBezTo>
                  <a:pt x="1933095" y="180577"/>
                  <a:pt x="1946575" y="199396"/>
                  <a:pt x="1956715" y="210804"/>
                </a:cubicBezTo>
                <a:lnTo>
                  <a:pt x="1972185" y="233654"/>
                </a:lnTo>
                <a:lnTo>
                  <a:pt x="1960929" y="223422"/>
                </a:lnTo>
                <a:cubicBezTo>
                  <a:pt x="1941695" y="207520"/>
                  <a:pt x="1912591" y="187412"/>
                  <a:pt x="1918615" y="185404"/>
                </a:cubicBezTo>
                <a:close/>
                <a:moveTo>
                  <a:pt x="1290195" y="680"/>
                </a:moveTo>
                <a:cubicBezTo>
                  <a:pt x="1317673" y="1706"/>
                  <a:pt x="1345117" y="3932"/>
                  <a:pt x="1372515" y="7604"/>
                </a:cubicBezTo>
                <a:cubicBezTo>
                  <a:pt x="1575871" y="34858"/>
                  <a:pt x="1852999" y="206571"/>
                  <a:pt x="1944015" y="236204"/>
                </a:cubicBezTo>
                <a:cubicBezTo>
                  <a:pt x="1966769" y="243612"/>
                  <a:pt x="1975805" y="244392"/>
                  <a:pt x="1976749" y="241333"/>
                </a:cubicBezTo>
                <a:lnTo>
                  <a:pt x="1973871" y="236145"/>
                </a:lnTo>
                <a:lnTo>
                  <a:pt x="1987471" y="256233"/>
                </a:lnTo>
                <a:cubicBezTo>
                  <a:pt x="1996967" y="271980"/>
                  <a:pt x="2006793" y="287400"/>
                  <a:pt x="2020215" y="299704"/>
                </a:cubicBezTo>
                <a:cubicBezTo>
                  <a:pt x="2045375" y="322767"/>
                  <a:pt x="2079483" y="333571"/>
                  <a:pt x="2109115" y="350504"/>
                </a:cubicBezTo>
                <a:cubicBezTo>
                  <a:pt x="2226203" y="379776"/>
                  <a:pt x="2081517" y="342225"/>
                  <a:pt x="2236115" y="388604"/>
                </a:cubicBezTo>
                <a:cubicBezTo>
                  <a:pt x="2296607" y="406752"/>
                  <a:pt x="2349051" y="402520"/>
                  <a:pt x="2388515" y="477504"/>
                </a:cubicBezTo>
                <a:cubicBezTo>
                  <a:pt x="2414447" y="526777"/>
                  <a:pt x="2405447" y="587571"/>
                  <a:pt x="2413915" y="642604"/>
                </a:cubicBezTo>
                <a:cubicBezTo>
                  <a:pt x="2397795" y="707089"/>
                  <a:pt x="2392195" y="735005"/>
                  <a:pt x="2363115" y="807704"/>
                </a:cubicBezTo>
                <a:cubicBezTo>
                  <a:pt x="2344119" y="855197"/>
                  <a:pt x="2319289" y="900187"/>
                  <a:pt x="2299615" y="947404"/>
                </a:cubicBezTo>
                <a:cubicBezTo>
                  <a:pt x="2202319" y="1180914"/>
                  <a:pt x="2280547" y="1041415"/>
                  <a:pt x="2172615" y="1214104"/>
                </a:cubicBezTo>
                <a:cubicBezTo>
                  <a:pt x="2061495" y="1269664"/>
                  <a:pt x="2162695" y="1211325"/>
                  <a:pt x="2007515" y="1366504"/>
                </a:cubicBezTo>
                <a:cubicBezTo>
                  <a:pt x="1971469" y="1402550"/>
                  <a:pt x="1930671" y="1433528"/>
                  <a:pt x="1893215" y="1468104"/>
                </a:cubicBezTo>
                <a:cubicBezTo>
                  <a:pt x="1875619" y="1484347"/>
                  <a:pt x="1864355" y="1509305"/>
                  <a:pt x="1842415" y="1518904"/>
                </a:cubicBezTo>
                <a:cubicBezTo>
                  <a:pt x="1730817" y="1567728"/>
                  <a:pt x="1507267" y="1573618"/>
                  <a:pt x="1410615" y="1582404"/>
                </a:cubicBezTo>
                <a:cubicBezTo>
                  <a:pt x="1410615" y="1582404"/>
                  <a:pt x="1181387" y="1508042"/>
                  <a:pt x="1067715" y="1468104"/>
                </a:cubicBezTo>
                <a:cubicBezTo>
                  <a:pt x="1024699" y="1452990"/>
                  <a:pt x="983047" y="1434237"/>
                  <a:pt x="940715" y="1417304"/>
                </a:cubicBezTo>
                <a:cubicBezTo>
                  <a:pt x="770407" y="1388919"/>
                  <a:pt x="911031" y="1410526"/>
                  <a:pt x="597815" y="1379204"/>
                </a:cubicBezTo>
                <a:cubicBezTo>
                  <a:pt x="559671" y="1375390"/>
                  <a:pt x="521463" y="1371925"/>
                  <a:pt x="483515" y="1366504"/>
                </a:cubicBezTo>
                <a:cubicBezTo>
                  <a:pt x="462147" y="1363451"/>
                  <a:pt x="439323" y="1363457"/>
                  <a:pt x="420015" y="1353804"/>
                </a:cubicBezTo>
                <a:cubicBezTo>
                  <a:pt x="259861" y="1273727"/>
                  <a:pt x="289755" y="1280636"/>
                  <a:pt x="204115" y="1137904"/>
                </a:cubicBezTo>
                <a:cubicBezTo>
                  <a:pt x="111025" y="982754"/>
                  <a:pt x="16821" y="962017"/>
                  <a:pt x="915" y="795004"/>
                </a:cubicBezTo>
                <a:cubicBezTo>
                  <a:pt x="-3517" y="748456"/>
                  <a:pt x="9383" y="701871"/>
                  <a:pt x="13615" y="655304"/>
                </a:cubicBezTo>
                <a:cubicBezTo>
                  <a:pt x="87915" y="521564"/>
                  <a:pt x="69069" y="546203"/>
                  <a:pt x="166015" y="414004"/>
                </a:cubicBezTo>
                <a:cubicBezTo>
                  <a:pt x="182045" y="392145"/>
                  <a:pt x="196833" y="368821"/>
                  <a:pt x="216815" y="350504"/>
                </a:cubicBezTo>
                <a:cubicBezTo>
                  <a:pt x="248021" y="321898"/>
                  <a:pt x="282015" y="295917"/>
                  <a:pt x="318415" y="274304"/>
                </a:cubicBezTo>
                <a:cubicBezTo>
                  <a:pt x="417769" y="215313"/>
                  <a:pt x="520537" y="162199"/>
                  <a:pt x="623215" y="109204"/>
                </a:cubicBezTo>
                <a:cubicBezTo>
                  <a:pt x="651863" y="94417"/>
                  <a:pt x="680167" y="75436"/>
                  <a:pt x="712115" y="71104"/>
                </a:cubicBezTo>
                <a:cubicBezTo>
                  <a:pt x="903867" y="45104"/>
                  <a:pt x="1097855" y="-6504"/>
                  <a:pt x="1290195" y="680"/>
                </a:cubicBezTo>
                <a:close/>
              </a:path>
            </a:pathLst>
          </a:custGeom>
        </p:spPr>
      </p:pic>
      <p:pic>
        <p:nvPicPr>
          <p:cNvPr id="157" name="图片 156" descr="背景图案&#10;&#10;描述已自动生成">
            <a:extLst>
              <a:ext uri="{FF2B5EF4-FFF2-40B4-BE49-F238E27FC236}">
                <a16:creationId xmlns:a16="http://schemas.microsoft.com/office/drawing/2014/main" id="{483B18B0-6C87-5065-B388-520CAB5632D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4344" y="5761479"/>
            <a:ext cx="3966457" cy="2299371"/>
          </a:xfrm>
          <a:custGeom>
            <a:avLst/>
            <a:gdLst>
              <a:gd name="connsiteX0" fmla="*/ 1945528 w 5206786"/>
              <a:gd name="connsiteY0" fmla="*/ 0 h 3018394"/>
              <a:gd name="connsiteX1" fmla="*/ 4664526 w 5206786"/>
              <a:gd name="connsiteY1" fmla="*/ 0 h 3018394"/>
              <a:gd name="connsiteX2" fmla="*/ 4655131 w 5206786"/>
              <a:gd name="connsiteY2" fmla="*/ 51131 h 3018394"/>
              <a:gd name="connsiteX3" fmla="*/ 4495461 w 5206786"/>
              <a:gd name="connsiteY3" fmla="*/ 273000 h 3018394"/>
              <a:gd name="connsiteX4" fmla="*/ 4419261 w 5206786"/>
              <a:gd name="connsiteY4" fmla="*/ 323800 h 3018394"/>
              <a:gd name="connsiteX5" fmla="*/ 4063661 w 5206786"/>
              <a:gd name="connsiteY5" fmla="*/ 349200 h 3018394"/>
              <a:gd name="connsiteX6" fmla="*/ 4063661 w 5206786"/>
              <a:gd name="connsiteY6" fmla="*/ 527000 h 3018394"/>
              <a:gd name="connsiteX7" fmla="*/ 4139861 w 5206786"/>
              <a:gd name="connsiteY7" fmla="*/ 374600 h 3018394"/>
              <a:gd name="connsiteX8" fmla="*/ 4114461 w 5206786"/>
              <a:gd name="connsiteY8" fmla="*/ 501600 h 3018394"/>
              <a:gd name="connsiteX9" fmla="*/ 4266861 w 5206786"/>
              <a:gd name="connsiteY9" fmla="*/ 882600 h 3018394"/>
              <a:gd name="connsiteX10" fmla="*/ 4317661 w 5206786"/>
              <a:gd name="connsiteY10" fmla="*/ 1060400 h 3018394"/>
              <a:gd name="connsiteX11" fmla="*/ 4444661 w 5206786"/>
              <a:gd name="connsiteY11" fmla="*/ 1162000 h 3018394"/>
              <a:gd name="connsiteX12" fmla="*/ 4571661 w 5206786"/>
              <a:gd name="connsiteY12" fmla="*/ 1289000 h 3018394"/>
              <a:gd name="connsiteX13" fmla="*/ 4647861 w 5206786"/>
              <a:gd name="connsiteY13" fmla="*/ 1390600 h 3018394"/>
              <a:gd name="connsiteX14" fmla="*/ 4749461 w 5206786"/>
              <a:gd name="connsiteY14" fmla="*/ 1466800 h 3018394"/>
              <a:gd name="connsiteX15" fmla="*/ 4927261 w 5206786"/>
              <a:gd name="connsiteY15" fmla="*/ 1670000 h 3018394"/>
              <a:gd name="connsiteX16" fmla="*/ 4978061 w 5206786"/>
              <a:gd name="connsiteY16" fmla="*/ 1746200 h 3018394"/>
              <a:gd name="connsiteX17" fmla="*/ 5155861 w 5206786"/>
              <a:gd name="connsiteY17" fmla="*/ 1822400 h 3018394"/>
              <a:gd name="connsiteX18" fmla="*/ 5206661 w 5206786"/>
              <a:gd name="connsiteY18" fmla="*/ 1949400 h 3018394"/>
              <a:gd name="connsiteX19" fmla="*/ 5054261 w 5206786"/>
              <a:gd name="connsiteY19" fmla="*/ 2381200 h 3018394"/>
              <a:gd name="connsiteX20" fmla="*/ 4952661 w 5206786"/>
              <a:gd name="connsiteY20" fmla="*/ 2432000 h 3018394"/>
              <a:gd name="connsiteX21" fmla="*/ 4876461 w 5206786"/>
              <a:gd name="connsiteY21" fmla="*/ 2482800 h 3018394"/>
              <a:gd name="connsiteX22" fmla="*/ 4647861 w 5206786"/>
              <a:gd name="connsiteY22" fmla="*/ 2660600 h 3018394"/>
              <a:gd name="connsiteX23" fmla="*/ 4444661 w 5206786"/>
              <a:gd name="connsiteY23" fmla="*/ 2736800 h 3018394"/>
              <a:gd name="connsiteX24" fmla="*/ 4266861 w 5206786"/>
              <a:gd name="connsiteY24" fmla="*/ 2838400 h 3018394"/>
              <a:gd name="connsiteX25" fmla="*/ 4190661 w 5206786"/>
              <a:gd name="connsiteY25" fmla="*/ 2863800 h 3018394"/>
              <a:gd name="connsiteX26" fmla="*/ 3885861 w 5206786"/>
              <a:gd name="connsiteY26" fmla="*/ 2940000 h 3018394"/>
              <a:gd name="connsiteX27" fmla="*/ 3454061 w 5206786"/>
              <a:gd name="connsiteY27" fmla="*/ 3016200 h 3018394"/>
              <a:gd name="connsiteX28" fmla="*/ 2920661 w 5206786"/>
              <a:gd name="connsiteY28" fmla="*/ 2990800 h 3018394"/>
              <a:gd name="connsiteX29" fmla="*/ 2819061 w 5206786"/>
              <a:gd name="connsiteY29" fmla="*/ 2838400 h 3018394"/>
              <a:gd name="connsiteX30" fmla="*/ 2666661 w 5206786"/>
              <a:gd name="connsiteY30" fmla="*/ 2736800 h 3018394"/>
              <a:gd name="connsiteX31" fmla="*/ 1117261 w 5206786"/>
              <a:gd name="connsiteY31" fmla="*/ 2787600 h 3018394"/>
              <a:gd name="connsiteX32" fmla="*/ 1015661 w 5206786"/>
              <a:gd name="connsiteY32" fmla="*/ 2813000 h 3018394"/>
              <a:gd name="connsiteX33" fmla="*/ 495126 w 5206786"/>
              <a:gd name="connsiteY33" fmla="*/ 2853131 h 3018394"/>
              <a:gd name="connsiteX34" fmla="*/ 0 w 5206786"/>
              <a:gd name="connsiteY34" fmla="*/ 2887418 h 3018394"/>
              <a:gd name="connsiteX35" fmla="*/ 0 w 5206786"/>
              <a:gd name="connsiteY35" fmla="*/ 447152 h 3018394"/>
              <a:gd name="connsiteX36" fmla="*/ 79262 w 5206786"/>
              <a:gd name="connsiteY36" fmla="*/ 433909 h 3018394"/>
              <a:gd name="connsiteX37" fmla="*/ 558461 w 5206786"/>
              <a:gd name="connsiteY37" fmla="*/ 400000 h 3018394"/>
              <a:gd name="connsiteX38" fmla="*/ 1320461 w 5206786"/>
              <a:gd name="connsiteY38" fmla="*/ 247600 h 3018394"/>
              <a:gd name="connsiteX39" fmla="*/ 1650661 w 5206786"/>
              <a:gd name="connsiteY39" fmla="*/ 120600 h 3018394"/>
              <a:gd name="connsiteX40" fmla="*/ 1895023 w 5206786"/>
              <a:gd name="connsiteY40" fmla="*/ 9149 h 30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06786" h="3018394">
                <a:moveTo>
                  <a:pt x="1945528" y="0"/>
                </a:moveTo>
                <a:lnTo>
                  <a:pt x="4664526" y="0"/>
                </a:lnTo>
                <a:lnTo>
                  <a:pt x="4655131" y="51131"/>
                </a:lnTo>
                <a:cubicBezTo>
                  <a:pt x="4632695" y="140441"/>
                  <a:pt x="4585836" y="195537"/>
                  <a:pt x="4495461" y="273000"/>
                </a:cubicBezTo>
                <a:cubicBezTo>
                  <a:pt x="4472283" y="292867"/>
                  <a:pt x="4449323" y="318495"/>
                  <a:pt x="4419261" y="323800"/>
                </a:cubicBezTo>
                <a:cubicBezTo>
                  <a:pt x="4302234" y="344452"/>
                  <a:pt x="4182194" y="340733"/>
                  <a:pt x="4063661" y="349200"/>
                </a:cubicBezTo>
                <a:cubicBezTo>
                  <a:pt x="4027222" y="458518"/>
                  <a:pt x="4031767" y="399425"/>
                  <a:pt x="4063661" y="527000"/>
                </a:cubicBezTo>
                <a:lnTo>
                  <a:pt x="4139861" y="374600"/>
                </a:lnTo>
                <a:cubicBezTo>
                  <a:pt x="4131394" y="416933"/>
                  <a:pt x="4110876" y="458577"/>
                  <a:pt x="4114461" y="501600"/>
                </a:cubicBezTo>
                <a:cubicBezTo>
                  <a:pt x="4127046" y="652622"/>
                  <a:pt x="4210206" y="746627"/>
                  <a:pt x="4266861" y="882600"/>
                </a:cubicBezTo>
                <a:cubicBezTo>
                  <a:pt x="4269506" y="888948"/>
                  <a:pt x="4303655" y="1044059"/>
                  <a:pt x="4317661" y="1060400"/>
                </a:cubicBezTo>
                <a:cubicBezTo>
                  <a:pt x="4352942" y="1101562"/>
                  <a:pt x="4404365" y="1125733"/>
                  <a:pt x="4444661" y="1162000"/>
                </a:cubicBezTo>
                <a:cubicBezTo>
                  <a:pt x="4489161" y="1202050"/>
                  <a:pt x="4531887" y="1244254"/>
                  <a:pt x="4571661" y="1289000"/>
                </a:cubicBezTo>
                <a:cubicBezTo>
                  <a:pt x="4599786" y="1320640"/>
                  <a:pt x="4617927" y="1360666"/>
                  <a:pt x="4647861" y="1390600"/>
                </a:cubicBezTo>
                <a:cubicBezTo>
                  <a:pt x="4677795" y="1420534"/>
                  <a:pt x="4717319" y="1439250"/>
                  <a:pt x="4749461" y="1466800"/>
                </a:cubicBezTo>
                <a:cubicBezTo>
                  <a:pt x="4815252" y="1523193"/>
                  <a:pt x="4876786" y="1602700"/>
                  <a:pt x="4927261" y="1670000"/>
                </a:cubicBezTo>
                <a:cubicBezTo>
                  <a:pt x="4945577" y="1694422"/>
                  <a:pt x="4956475" y="1724614"/>
                  <a:pt x="4978061" y="1746200"/>
                </a:cubicBezTo>
                <a:cubicBezTo>
                  <a:pt x="5036531" y="1804670"/>
                  <a:pt x="5078136" y="1802969"/>
                  <a:pt x="5155861" y="1822400"/>
                </a:cubicBezTo>
                <a:cubicBezTo>
                  <a:pt x="5172794" y="1864733"/>
                  <a:pt x="5209190" y="1903876"/>
                  <a:pt x="5206661" y="1949400"/>
                </a:cubicBezTo>
                <a:cubicBezTo>
                  <a:pt x="5199951" y="2070187"/>
                  <a:pt x="5168627" y="2283172"/>
                  <a:pt x="5054261" y="2381200"/>
                </a:cubicBezTo>
                <a:cubicBezTo>
                  <a:pt x="5025512" y="2405842"/>
                  <a:pt x="4985536" y="2413214"/>
                  <a:pt x="4952661" y="2432000"/>
                </a:cubicBezTo>
                <a:cubicBezTo>
                  <a:pt x="4926156" y="2447146"/>
                  <a:pt x="4899912" y="2463257"/>
                  <a:pt x="4876461" y="2482800"/>
                </a:cubicBezTo>
                <a:cubicBezTo>
                  <a:pt x="4751028" y="2587328"/>
                  <a:pt x="4840451" y="2564305"/>
                  <a:pt x="4647861" y="2660600"/>
                </a:cubicBezTo>
                <a:cubicBezTo>
                  <a:pt x="4583159" y="2692951"/>
                  <a:pt x="4510214" y="2706209"/>
                  <a:pt x="4444661" y="2736800"/>
                </a:cubicBezTo>
                <a:cubicBezTo>
                  <a:pt x="4382805" y="2765666"/>
                  <a:pt x="4327915" y="2807873"/>
                  <a:pt x="4266861" y="2838400"/>
                </a:cubicBezTo>
                <a:cubicBezTo>
                  <a:pt x="4242914" y="2850374"/>
                  <a:pt x="4216531" y="2856901"/>
                  <a:pt x="4190661" y="2863800"/>
                </a:cubicBezTo>
                <a:cubicBezTo>
                  <a:pt x="4089470" y="2890784"/>
                  <a:pt x="3988094" y="2917282"/>
                  <a:pt x="3885861" y="2940000"/>
                </a:cubicBezTo>
                <a:cubicBezTo>
                  <a:pt x="3590626" y="3005608"/>
                  <a:pt x="3734717" y="2981118"/>
                  <a:pt x="3454061" y="3016200"/>
                </a:cubicBezTo>
                <a:cubicBezTo>
                  <a:pt x="3276261" y="3007733"/>
                  <a:pt x="3092070" y="3038795"/>
                  <a:pt x="2920661" y="2990800"/>
                </a:cubicBezTo>
                <a:cubicBezTo>
                  <a:pt x="2861868" y="2974338"/>
                  <a:pt x="2852928" y="2889200"/>
                  <a:pt x="2819061" y="2838400"/>
                </a:cubicBezTo>
                <a:cubicBezTo>
                  <a:pt x="2748897" y="2733154"/>
                  <a:pt x="2797877" y="2769604"/>
                  <a:pt x="2666661" y="2736800"/>
                </a:cubicBezTo>
                <a:lnTo>
                  <a:pt x="1117261" y="2787600"/>
                </a:lnTo>
                <a:cubicBezTo>
                  <a:pt x="1082389" y="2789209"/>
                  <a:pt x="1050433" y="2809909"/>
                  <a:pt x="1015661" y="2813000"/>
                </a:cubicBezTo>
                <a:cubicBezTo>
                  <a:pt x="842314" y="2828409"/>
                  <a:pt x="668747" y="2841109"/>
                  <a:pt x="495126" y="2853131"/>
                </a:cubicBezTo>
                <a:lnTo>
                  <a:pt x="0" y="2887418"/>
                </a:lnTo>
                <a:lnTo>
                  <a:pt x="0" y="447152"/>
                </a:lnTo>
                <a:lnTo>
                  <a:pt x="79262" y="433909"/>
                </a:lnTo>
                <a:cubicBezTo>
                  <a:pt x="237015" y="412808"/>
                  <a:pt x="397868" y="410037"/>
                  <a:pt x="558461" y="400000"/>
                </a:cubicBezTo>
                <a:cubicBezTo>
                  <a:pt x="1052652" y="235270"/>
                  <a:pt x="94985" y="545689"/>
                  <a:pt x="1320461" y="247600"/>
                </a:cubicBezTo>
                <a:cubicBezTo>
                  <a:pt x="1435047" y="219728"/>
                  <a:pt x="1540594" y="162933"/>
                  <a:pt x="1650661" y="120600"/>
                </a:cubicBezTo>
                <a:cubicBezTo>
                  <a:pt x="1733211" y="88851"/>
                  <a:pt x="1811376" y="35498"/>
                  <a:pt x="1895023" y="9149"/>
                </a:cubicBezTo>
                <a:close/>
              </a:path>
            </a:pathLst>
          </a:custGeom>
        </p:spPr>
      </p:pic>
      <p:pic>
        <p:nvPicPr>
          <p:cNvPr id="158" name="图片 157">
            <a:extLst>
              <a:ext uri="{FF2B5EF4-FFF2-40B4-BE49-F238E27FC236}">
                <a16:creationId xmlns:a16="http://schemas.microsoft.com/office/drawing/2014/main" id="{FC7B858B-2C22-AD76-9D69-1C05CD9656A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687" y="2768600"/>
            <a:ext cx="92778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353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c502c3f-5c7b-4dfc-938e-af10db5d7079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9.08126"/>
  <p:tag name="WIDTH" val="69.06796"/>
  <p:tag name="LEFT" val="86.39488"/>
  <p:tag name="TOP" val="377.37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652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9.08126"/>
  <p:tag name="WIDTH" val="105.4195"/>
  <p:tag name="LEFT" val="204.9095"/>
  <p:tag name="TOP" val="377.374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9.08126"/>
  <p:tag name="WIDTH" val="105.4195"/>
  <p:tag name="LEFT" val="204.9095"/>
  <p:tag name="TOP" val="377.374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1.79858"/>
  <p:tag name="WIDTH" val="21.39315"/>
  <p:tag name="LEFT" val="298.671"/>
  <p:tag name="TOP" val="371.05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9.08126"/>
  <p:tag name="WIDTH" val="69.06796"/>
  <p:tag name="LEFT" val="86.39488"/>
  <p:tag name="TOP" val="377.374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1.79858"/>
  <p:tag name="WIDTH" val="21.39315"/>
  <p:tag name="LEFT" val="144.2931"/>
  <p:tag name="TOP" val="371.05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4.9009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4.9009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20"/>
  <p:tag name="SOFTEDGE" val="0"/>
  <p:tag name="SHAPEGLOW" val="0"/>
  <p:tag name="SHAPEREFLECTION" val="-2.147484E+09"/>
  <p:tag name="HEIGHT" val="31.50472"/>
  <p:tag name="WIDTH" val="236.6891"/>
  <p:tag name="LEFT" val="87.28299"/>
  <p:tag name="TOP" val="178.766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0.6750394"/>
  <p:tag name="LINERULEAFTER" val="0"/>
  <p:tag name="MARGINBOTTOM" val="3.6"/>
  <p:tag name="MARGINRIGHT" val="7.2"/>
  <p:tag name="MARGINLEFT" val="7.2"/>
  <p:tag name="MARGINTOP" val="3.6"/>
  <p:tag name="FONTSIZE" val="14"/>
  <p:tag name="SOFTEDGE" val="0"/>
  <p:tag name="SHAPEGLOW" val="0"/>
  <p:tag name="SHAPEREFLECTION" val="-2.147484E+09"/>
  <p:tag name="HEIGHT" val="24.23441"/>
  <p:tag name="WIDTH" val="239.7184"/>
  <p:tag name="LEFT" val="89.61496"/>
  <p:tag name="TOP" val="209.995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75"/>
  <p:tag name="HEIGHT" val="0"/>
  <p:tag name="WIDTH" val="17.39961"/>
  <p:tag name="LEFT" val="96.80016"/>
  <p:tag name="TOP" val="249.28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65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4.900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4.900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SHADOWOFFSETY" val="0"/>
  <p:tag name="SHADOWOFFSETX" val="0"/>
  <p:tag name="SHADOWBLUR" val="9"/>
  <p:tag name="HEIGHT" val="365.0676"/>
  <p:tag name="WIDTH" val="477.7337"/>
  <p:tag name="LEFT" val="432.3918"/>
  <p:tag name="TOP" val="121.22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SHADOWOFFSETY" val="0"/>
  <p:tag name="SHADOWOFFSETX" val="0"/>
  <p:tag name="SHADOWBLUR" val="8"/>
  <p:tag name="HEIGHT" val="365.0677"/>
  <p:tag name="WIDTH" val="477.7339"/>
  <p:tag name="LEFT" val="50.00008"/>
  <p:tag name="TOP" val="128.35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8.30905"/>
  <p:tag name="WIDTH" val="270.9169"/>
  <p:tag name="LEFT" val="86.39488"/>
  <p:tag name="TOP" val="261.9969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可爱风">
      <a:majorFont>
        <a:latin typeface="butter sans Rounded"/>
        <a:ea typeface="华康海报体W12(P)"/>
        <a:cs typeface=""/>
      </a:majorFont>
      <a:minorFont>
        <a:latin typeface="butter sans Rounded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rgbClr val="090422"/>
            </a:gs>
            <a:gs pos="0">
              <a:srgbClr val="12143D"/>
            </a:gs>
          </a:gsLst>
          <a:lin ang="16200000" scaled="1"/>
        </a:gra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杂质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78BA3"/>
      </a:accent1>
      <a:accent2>
        <a:srgbClr val="7CC0D9"/>
      </a:accent2>
      <a:accent3>
        <a:srgbClr val="9591AB"/>
      </a:accent3>
      <a:accent4>
        <a:srgbClr val="F7E4EA"/>
      </a:accent4>
      <a:accent5>
        <a:srgbClr val="F0E8B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6">
      <a:majorFont>
        <a:latin typeface="Philosopher"/>
        <a:ea typeface="思源宋体 CN Heavy"/>
        <a:cs typeface=""/>
      </a:majorFont>
      <a:minorFont>
        <a:latin typeface="Philosopher"/>
        <a:ea typeface="思源宋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668</Words>
  <Application>Microsoft Office PowerPoint</Application>
  <PresentationFormat>宽屏</PresentationFormat>
  <Paragraphs>103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阿里巴巴普惠体 2.0 115 Black</vt:lpstr>
      <vt:lpstr>butter sans Rounded</vt:lpstr>
      <vt:lpstr>Calibri</vt:lpstr>
      <vt:lpstr>Philosopher</vt:lpstr>
      <vt:lpstr>Segoe UI Light</vt:lpstr>
      <vt:lpstr>思源黑体 CN Bold</vt:lpstr>
      <vt:lpstr>思源黑体 CN Light</vt:lpstr>
      <vt:lpstr>思源黑体 CN Regular</vt:lpstr>
      <vt:lpstr>思源宋体 CN Heavy</vt:lpstr>
      <vt:lpstr>站酷快乐体 开源版</vt:lpstr>
      <vt:lpstr>51PPT模板网  www.51pptmoban.com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可爱卡通风健康睡眠主题ppt模板</dc:title>
  <dc:creator>wanna</dc:creator>
  <cp:keywords>P界达人</cp:keywords>
  <dc:description>www.51pptmoban.com</dc:description>
  <cp:lastModifiedBy>Win user</cp:lastModifiedBy>
  <cp:revision>540</cp:revision>
  <dcterms:created xsi:type="dcterms:W3CDTF">2022-04-12T11:15:18Z</dcterms:created>
  <dcterms:modified xsi:type="dcterms:W3CDTF">2022-08-03T11:33:32Z</dcterms:modified>
</cp:coreProperties>
</file>