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007579128" r:id="rId8"/>
    <p:sldId id="264" r:id="rId9"/>
    <p:sldId id="565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93" userDrawn="1">
          <p15:clr>
            <a:srgbClr val="A4A3A4"/>
          </p15:clr>
        </p15:guide>
        <p15:guide id="2" pos="7287" userDrawn="1">
          <p15:clr>
            <a:srgbClr val="A4A3A4"/>
          </p15:clr>
        </p15:guide>
        <p15:guide id="3" orient="horz" pos="640" userDrawn="1">
          <p15:clr>
            <a:srgbClr val="A4A3A4"/>
          </p15:clr>
        </p15:guide>
        <p15:guide id="4" orient="horz" pos="686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8E8"/>
    <a:srgbClr val="F0F0F0"/>
    <a:srgbClr val="FFE5E5"/>
    <a:srgbClr val="CD3A54"/>
    <a:srgbClr val="C1151B"/>
    <a:srgbClr val="9E2B39"/>
    <a:srgbClr val="F17F82"/>
    <a:srgbClr val="4C0000"/>
    <a:srgbClr val="FC975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24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908" y="1362"/>
      </p:cViewPr>
      <p:guideLst>
        <p:guide pos="393"/>
        <p:guide pos="7287"/>
        <p:guide orient="horz" pos="640"/>
        <p:guide orient="horz" pos="686"/>
        <p:guide orient="horz" pos="39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2A06F-5CA2-429F-8A62-B8F42BF2F280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464A6-5D63-4C50-B99A-FFA51B834E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557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464A6-5D63-4C50-B99A-FFA51B834E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712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464A6-5D63-4C50-B99A-FFA51B834E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52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464A6-5D63-4C50-B99A-FFA51B834E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4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464A6-5D63-4C50-B99A-FFA51B834E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605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464A6-5D63-4C50-B99A-FFA51B834E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938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464A6-5D63-4C50-B99A-FFA51B834E4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33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464A6-5D63-4C50-B99A-FFA51B834E4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3818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944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AA9A-FFB3-4A32-80C6-1B6B54CDD4D2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109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884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475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6AA9A-FFB3-4A32-80C6-1B6B54CDD4D2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129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l" defTabSz="91436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0" indent="-228590" algn="l" defTabSz="9143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2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6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7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svg"/><Relationship Id="rId18" Type="http://schemas.openxmlformats.org/officeDocument/2006/relationships/image" Target="../media/image14.png"/><Relationship Id="rId3" Type="http://schemas.openxmlformats.org/officeDocument/2006/relationships/tags" Target="../tags/tag19.xml"/><Relationship Id="rId7" Type="http://schemas.microsoft.com/office/2007/relationships/hdphoto" Target="../media/hdphoto1.wdp"/><Relationship Id="rId12" Type="http://schemas.openxmlformats.org/officeDocument/2006/relationships/image" Target="../media/image8.png"/><Relationship Id="rId17" Type="http://schemas.openxmlformats.org/officeDocument/2006/relationships/image" Target="../media/image13.svg"/><Relationship Id="rId2" Type="http://schemas.openxmlformats.org/officeDocument/2006/relationships/tags" Target="../tags/tag18.xml"/><Relationship Id="rId16" Type="http://schemas.openxmlformats.org/officeDocument/2006/relationships/image" Target="../media/image12.png"/><Relationship Id="rId1" Type="http://schemas.openxmlformats.org/officeDocument/2006/relationships/tags" Target="../tags/tag17.xml"/><Relationship Id="rId6" Type="http://schemas.openxmlformats.org/officeDocument/2006/relationships/image" Target="../media/image4.png"/><Relationship Id="rId11" Type="http://schemas.openxmlformats.org/officeDocument/2006/relationships/image" Target="../media/image7.svg"/><Relationship Id="rId5" Type="http://schemas.openxmlformats.org/officeDocument/2006/relationships/notesSlide" Target="../notesSlides/notesSlide4.xml"/><Relationship Id="rId15" Type="http://schemas.openxmlformats.org/officeDocument/2006/relationships/image" Target="../media/image11.svg"/><Relationship Id="rId10" Type="http://schemas.openxmlformats.org/officeDocument/2006/relationships/image" Target="../media/image6.png"/><Relationship Id="rId19" Type="http://schemas.openxmlformats.org/officeDocument/2006/relationships/image" Target="../media/image15.svg"/><Relationship Id="rId4" Type="http://schemas.openxmlformats.org/officeDocument/2006/relationships/slideLayout" Target="../slideLayouts/slideLayout1.xml"/><Relationship Id="rId9" Type="http://schemas.microsoft.com/office/2007/relationships/hdphoto" Target="../media/hdphoto2.wdp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microsoft.com/office/2007/relationships/hdphoto" Target="../media/hdphoto4.wdp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>
            <a:extLst>
              <a:ext uri="{FF2B5EF4-FFF2-40B4-BE49-F238E27FC236}">
                <a16:creationId xmlns:a16="http://schemas.microsoft.com/office/drawing/2014/main" id="{325D9320-020F-EB86-724B-8E11517A971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08"/>
            <a:ext cx="12208213" cy="6858307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FB48178E-2156-D882-DF18-40B7D54A4A2C}"/>
              </a:ext>
            </a:extLst>
          </p:cNvPr>
          <p:cNvGrpSpPr/>
          <p:nvPr/>
        </p:nvGrpSpPr>
        <p:grpSpPr>
          <a:xfrm>
            <a:off x="745460" y="354739"/>
            <a:ext cx="1948121" cy="576443"/>
            <a:chOff x="1715067" y="1212794"/>
            <a:chExt cx="8883160" cy="2628498"/>
          </a:xfrm>
          <a:solidFill>
            <a:schemeClr val="bg1"/>
          </a:solidFill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F124EB2-2E11-F64E-B4F7-24BB19ED1FD8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  <a:grpFill/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7F19CA6-755D-3AFD-CD9D-E5496B5AEB40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8D13EC6-2305-D32E-F336-3381F1423685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75C3F32-D1C0-38DB-29B4-84423173B5FD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2D71973A-0AAA-6007-11C8-46945915053D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3FC2FD6B-7070-BFA5-197E-881ACB3A5056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FC789E6-CAD2-F898-3356-3DCA83C086CF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10A6C5E1-E430-B591-B3B2-F1428FDDA33F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grpFill/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TextBox 72">
              <a:extLst>
                <a:ext uri="{FF2B5EF4-FFF2-40B4-BE49-F238E27FC236}">
                  <a16:creationId xmlns:a16="http://schemas.microsoft.com/office/drawing/2014/main" id="{93A58F97-9B52-C3C8-E161-F87B09647601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4343346" y="1572339"/>
              <a:ext cx="6254881" cy="1540021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1" name="TextBox 76">
              <a:extLst>
                <a:ext uri="{FF2B5EF4-FFF2-40B4-BE49-F238E27FC236}">
                  <a16:creationId xmlns:a16="http://schemas.microsoft.com/office/drawing/2014/main" id="{64C2326B-2E04-D2EF-ACD5-F19BE04555F2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1997391-27C7-B4E3-1725-FDAD3A365103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795A0DA-CB28-4282-680A-71DF17F73142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0625248C-28B1-69E1-9E94-B41FC83D9ABD}"/>
              </a:ext>
            </a:extLst>
          </p:cNvPr>
          <p:cNvSpPr txBox="1"/>
          <p:nvPr/>
        </p:nvSpPr>
        <p:spPr>
          <a:xfrm rot="21395640">
            <a:off x="4838240" y="4156881"/>
            <a:ext cx="27812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ea"/>
                <a:ea typeface="+mn-ea"/>
                <a:cs typeface="+mn-cs"/>
                <a:sym typeface="+mn-ea"/>
              </a:rPr>
              <a:t>红樱桃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ea"/>
                <a:ea typeface="+mn-ea"/>
                <a:cs typeface="+mn-cs"/>
                <a:sym typeface="+mn-ea"/>
              </a:rPr>
              <a:t>装饰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5AEBFEB-96A0-1058-0B85-6521D7629F8E}"/>
              </a:ext>
            </a:extLst>
          </p:cNvPr>
          <p:cNvGrpSpPr/>
          <p:nvPr/>
        </p:nvGrpSpPr>
        <p:grpSpPr>
          <a:xfrm>
            <a:off x="3368050" y="2749748"/>
            <a:ext cx="1170393" cy="1195717"/>
            <a:chOff x="3442020" y="2516839"/>
            <a:chExt cx="1285241" cy="131305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A5C196F-D87B-B73E-4AAD-508EF5A919ED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 rot="21180000">
              <a:off x="3507480" y="2516839"/>
              <a:ext cx="1219781" cy="1313050"/>
            </a:xfrm>
            <a:custGeom>
              <a:avLst/>
              <a:gdLst/>
              <a:ahLst/>
              <a:cxnLst/>
              <a:rect l="l" t="t" r="r" b="b"/>
              <a:pathLst>
                <a:path w="1219781" h="1313050">
                  <a:moveTo>
                    <a:pt x="722833" y="16031"/>
                  </a:moveTo>
                  <a:cubicBezTo>
                    <a:pt x="722833" y="29633"/>
                    <a:pt x="722104" y="47606"/>
                    <a:pt x="720647" y="69952"/>
                  </a:cubicBezTo>
                  <a:cubicBezTo>
                    <a:pt x="719190" y="92298"/>
                    <a:pt x="717489" y="116343"/>
                    <a:pt x="715546" y="142090"/>
                  </a:cubicBezTo>
                  <a:cubicBezTo>
                    <a:pt x="713603" y="167836"/>
                    <a:pt x="711417" y="193824"/>
                    <a:pt x="708988" y="220056"/>
                  </a:cubicBezTo>
                  <a:cubicBezTo>
                    <a:pt x="706559" y="246288"/>
                    <a:pt x="704373" y="269605"/>
                    <a:pt x="702430" y="290008"/>
                  </a:cubicBezTo>
                  <a:lnTo>
                    <a:pt x="1219781" y="290008"/>
                  </a:lnTo>
                  <a:cubicBezTo>
                    <a:pt x="1218809" y="307496"/>
                    <a:pt x="1217595" y="335671"/>
                    <a:pt x="1216137" y="374533"/>
                  </a:cubicBezTo>
                  <a:cubicBezTo>
                    <a:pt x="1214680" y="413395"/>
                    <a:pt x="1212980" y="457843"/>
                    <a:pt x="1211037" y="507878"/>
                  </a:cubicBezTo>
                  <a:cubicBezTo>
                    <a:pt x="1209094" y="557913"/>
                    <a:pt x="1206908" y="610862"/>
                    <a:pt x="1204479" y="666726"/>
                  </a:cubicBezTo>
                  <a:cubicBezTo>
                    <a:pt x="1202050" y="722591"/>
                    <a:pt x="1199378" y="776754"/>
                    <a:pt x="1196464" y="829218"/>
                  </a:cubicBezTo>
                  <a:cubicBezTo>
                    <a:pt x="1193549" y="881682"/>
                    <a:pt x="1190877" y="930259"/>
                    <a:pt x="1188448" y="974951"/>
                  </a:cubicBezTo>
                  <a:cubicBezTo>
                    <a:pt x="1186019" y="1019642"/>
                    <a:pt x="1183833" y="1055103"/>
                    <a:pt x="1181890" y="1081335"/>
                  </a:cubicBezTo>
                  <a:cubicBezTo>
                    <a:pt x="1178975" y="1117283"/>
                    <a:pt x="1171689" y="1147401"/>
                    <a:pt x="1160031" y="1171690"/>
                  </a:cubicBezTo>
                  <a:cubicBezTo>
                    <a:pt x="1148372" y="1195978"/>
                    <a:pt x="1131855" y="1215895"/>
                    <a:pt x="1110481" y="1231440"/>
                  </a:cubicBezTo>
                  <a:cubicBezTo>
                    <a:pt x="1089107" y="1246985"/>
                    <a:pt x="1062389" y="1258886"/>
                    <a:pt x="1030328" y="1267144"/>
                  </a:cubicBezTo>
                  <a:cubicBezTo>
                    <a:pt x="998268" y="1275403"/>
                    <a:pt x="960377" y="1281960"/>
                    <a:pt x="916657" y="1286818"/>
                  </a:cubicBezTo>
                  <a:lnTo>
                    <a:pt x="811730" y="1298477"/>
                  </a:lnTo>
                  <a:lnTo>
                    <a:pt x="749065" y="1113396"/>
                  </a:lnTo>
                  <a:lnTo>
                    <a:pt x="862736" y="1100281"/>
                  </a:lnTo>
                  <a:cubicBezTo>
                    <a:pt x="888968" y="1097366"/>
                    <a:pt x="910342" y="1093966"/>
                    <a:pt x="926859" y="1090079"/>
                  </a:cubicBezTo>
                  <a:cubicBezTo>
                    <a:pt x="943375" y="1086193"/>
                    <a:pt x="956490" y="1080364"/>
                    <a:pt x="966206" y="1072592"/>
                  </a:cubicBezTo>
                  <a:cubicBezTo>
                    <a:pt x="975922" y="1064819"/>
                    <a:pt x="982965" y="1054618"/>
                    <a:pt x="987337" y="1041988"/>
                  </a:cubicBezTo>
                  <a:cubicBezTo>
                    <a:pt x="991710" y="1029357"/>
                    <a:pt x="994867" y="1012841"/>
                    <a:pt x="996810" y="992439"/>
                  </a:cubicBezTo>
                  <a:cubicBezTo>
                    <a:pt x="998753" y="974951"/>
                    <a:pt x="1000696" y="952119"/>
                    <a:pt x="1002639" y="923944"/>
                  </a:cubicBezTo>
                  <a:cubicBezTo>
                    <a:pt x="1004582" y="895769"/>
                    <a:pt x="1006526" y="864923"/>
                    <a:pt x="1008468" y="831404"/>
                  </a:cubicBezTo>
                  <a:cubicBezTo>
                    <a:pt x="1010412" y="797886"/>
                    <a:pt x="1012112" y="763153"/>
                    <a:pt x="1013569" y="727205"/>
                  </a:cubicBezTo>
                  <a:cubicBezTo>
                    <a:pt x="1015027" y="691258"/>
                    <a:pt x="1016484" y="657011"/>
                    <a:pt x="1017941" y="624464"/>
                  </a:cubicBezTo>
                  <a:cubicBezTo>
                    <a:pt x="1019398" y="591917"/>
                    <a:pt x="1020613" y="562770"/>
                    <a:pt x="1021585" y="537024"/>
                  </a:cubicBezTo>
                  <a:cubicBezTo>
                    <a:pt x="1022556" y="511278"/>
                    <a:pt x="1023527" y="491119"/>
                    <a:pt x="1024499" y="476546"/>
                  </a:cubicBezTo>
                  <a:lnTo>
                    <a:pt x="679113" y="476545"/>
                  </a:lnTo>
                  <a:cubicBezTo>
                    <a:pt x="674255" y="507635"/>
                    <a:pt x="668669" y="537267"/>
                    <a:pt x="662354" y="565442"/>
                  </a:cubicBezTo>
                  <a:cubicBezTo>
                    <a:pt x="656039" y="593617"/>
                    <a:pt x="648995" y="620821"/>
                    <a:pt x="641223" y="647053"/>
                  </a:cubicBezTo>
                  <a:lnTo>
                    <a:pt x="744693" y="552326"/>
                  </a:lnTo>
                  <a:cubicBezTo>
                    <a:pt x="759266" y="565928"/>
                    <a:pt x="776754" y="583173"/>
                    <a:pt x="797156" y="604061"/>
                  </a:cubicBezTo>
                  <a:cubicBezTo>
                    <a:pt x="817559" y="624950"/>
                    <a:pt x="838447" y="647053"/>
                    <a:pt x="859822" y="670370"/>
                  </a:cubicBezTo>
                  <a:cubicBezTo>
                    <a:pt x="881195" y="693687"/>
                    <a:pt x="901112" y="716033"/>
                    <a:pt x="919572" y="737407"/>
                  </a:cubicBezTo>
                  <a:cubicBezTo>
                    <a:pt x="938031" y="758781"/>
                    <a:pt x="952604" y="776269"/>
                    <a:pt x="963291" y="789870"/>
                  </a:cubicBezTo>
                  <a:lnTo>
                    <a:pt x="832132" y="925401"/>
                  </a:lnTo>
                  <a:cubicBezTo>
                    <a:pt x="824360" y="911800"/>
                    <a:pt x="811973" y="894312"/>
                    <a:pt x="794970" y="872938"/>
                  </a:cubicBezTo>
                  <a:cubicBezTo>
                    <a:pt x="777968" y="851564"/>
                    <a:pt x="759752" y="829218"/>
                    <a:pt x="740321" y="805901"/>
                  </a:cubicBezTo>
                  <a:cubicBezTo>
                    <a:pt x="720890" y="782584"/>
                    <a:pt x="701216" y="760238"/>
                    <a:pt x="681299" y="738864"/>
                  </a:cubicBezTo>
                  <a:cubicBezTo>
                    <a:pt x="661382" y="717490"/>
                    <a:pt x="644137" y="699516"/>
                    <a:pt x="629564" y="684943"/>
                  </a:cubicBezTo>
                  <a:cubicBezTo>
                    <a:pt x="610133" y="746151"/>
                    <a:pt x="586330" y="803958"/>
                    <a:pt x="558155" y="858365"/>
                  </a:cubicBezTo>
                  <a:cubicBezTo>
                    <a:pt x="529980" y="912771"/>
                    <a:pt x="496462" y="965235"/>
                    <a:pt x="457600" y="1015756"/>
                  </a:cubicBezTo>
                  <a:cubicBezTo>
                    <a:pt x="418738" y="1066276"/>
                    <a:pt x="373803" y="1115825"/>
                    <a:pt x="322797" y="1164403"/>
                  </a:cubicBezTo>
                  <a:cubicBezTo>
                    <a:pt x="271791" y="1212980"/>
                    <a:pt x="213741" y="1262529"/>
                    <a:pt x="148647" y="1313050"/>
                  </a:cubicBezTo>
                  <a:lnTo>
                    <a:pt x="0" y="1160031"/>
                  </a:lnTo>
                  <a:cubicBezTo>
                    <a:pt x="73837" y="1106596"/>
                    <a:pt x="138203" y="1054861"/>
                    <a:pt x="193095" y="1004826"/>
                  </a:cubicBezTo>
                  <a:cubicBezTo>
                    <a:pt x="247988" y="954791"/>
                    <a:pt x="295108" y="902813"/>
                    <a:pt x="334456" y="848892"/>
                  </a:cubicBezTo>
                  <a:cubicBezTo>
                    <a:pt x="373804" y="794971"/>
                    <a:pt x="406108" y="737892"/>
                    <a:pt x="431368" y="677656"/>
                  </a:cubicBezTo>
                  <a:cubicBezTo>
                    <a:pt x="456628" y="617420"/>
                    <a:pt x="476059" y="550383"/>
                    <a:pt x="489661" y="476545"/>
                  </a:cubicBezTo>
                  <a:lnTo>
                    <a:pt x="77238" y="476546"/>
                  </a:lnTo>
                  <a:lnTo>
                    <a:pt x="77238" y="290008"/>
                  </a:lnTo>
                  <a:lnTo>
                    <a:pt x="300209" y="290008"/>
                  </a:lnTo>
                  <a:cubicBezTo>
                    <a:pt x="288550" y="274463"/>
                    <a:pt x="275191" y="257947"/>
                    <a:pt x="260132" y="240459"/>
                  </a:cubicBezTo>
                  <a:cubicBezTo>
                    <a:pt x="245073" y="222971"/>
                    <a:pt x="230014" y="205969"/>
                    <a:pt x="214955" y="189453"/>
                  </a:cubicBezTo>
                  <a:cubicBezTo>
                    <a:pt x="199896" y="172936"/>
                    <a:pt x="185566" y="157877"/>
                    <a:pt x="171964" y="144276"/>
                  </a:cubicBezTo>
                  <a:cubicBezTo>
                    <a:pt x="158362" y="130674"/>
                    <a:pt x="147190" y="119987"/>
                    <a:pt x="138446" y="112214"/>
                  </a:cubicBezTo>
                  <a:lnTo>
                    <a:pt x="265233" y="0"/>
                  </a:lnTo>
                  <a:cubicBezTo>
                    <a:pt x="277863" y="10687"/>
                    <a:pt x="293408" y="25018"/>
                    <a:pt x="311867" y="42991"/>
                  </a:cubicBezTo>
                  <a:cubicBezTo>
                    <a:pt x="330327" y="60965"/>
                    <a:pt x="349029" y="79910"/>
                    <a:pt x="367974" y="99827"/>
                  </a:cubicBezTo>
                  <a:cubicBezTo>
                    <a:pt x="386920" y="119744"/>
                    <a:pt x="404893" y="139418"/>
                    <a:pt x="421895" y="158849"/>
                  </a:cubicBezTo>
                  <a:cubicBezTo>
                    <a:pt x="438897" y="178279"/>
                    <a:pt x="452256" y="194796"/>
                    <a:pt x="461972" y="208398"/>
                  </a:cubicBezTo>
                  <a:lnTo>
                    <a:pt x="378904" y="290008"/>
                  </a:lnTo>
                  <a:lnTo>
                    <a:pt x="512978" y="290008"/>
                  </a:lnTo>
                  <a:cubicBezTo>
                    <a:pt x="514921" y="268634"/>
                    <a:pt x="516864" y="244588"/>
                    <a:pt x="518807" y="217870"/>
                  </a:cubicBezTo>
                  <a:cubicBezTo>
                    <a:pt x="520751" y="191153"/>
                    <a:pt x="522936" y="164435"/>
                    <a:pt x="525365" y="137717"/>
                  </a:cubicBezTo>
                  <a:cubicBezTo>
                    <a:pt x="527794" y="111000"/>
                    <a:pt x="529737" y="86225"/>
                    <a:pt x="531195" y="63394"/>
                  </a:cubicBezTo>
                  <a:cubicBezTo>
                    <a:pt x="532652" y="40563"/>
                    <a:pt x="533866" y="22346"/>
                    <a:pt x="534838" y="8744"/>
                  </a:cubicBezTo>
                  <a:close/>
                </a:path>
              </a:pathLst>
            </a:custGeom>
            <a:gradFill>
              <a:gsLst>
                <a:gs pos="47800">
                  <a:srgbClr val="EFB440"/>
                </a:gs>
                <a:gs pos="0">
                  <a:srgbClr val="FD6404"/>
                </a:gs>
                <a:gs pos="100000">
                  <a:srgbClr val="FC975B"/>
                </a:gs>
              </a:gsLst>
              <a:lin ang="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gradFill>
                  <a:gsLst>
                    <a:gs pos="47800">
                      <a:srgbClr val="EFB440"/>
                    </a:gs>
                    <a:gs pos="0">
                      <a:srgbClr val="FD6404"/>
                    </a:gs>
                    <a:gs pos="100000">
                      <a:srgbClr val="FC975B"/>
                    </a:gs>
                  </a:gsLst>
                  <a:lin ang="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3FEBF65-4813-497C-7F24-99506D1C9E06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 rot="21180000">
              <a:off x="3442020" y="2516839"/>
              <a:ext cx="1219781" cy="1313050"/>
            </a:xfrm>
            <a:custGeom>
              <a:avLst/>
              <a:gdLst/>
              <a:ahLst/>
              <a:cxnLst/>
              <a:rect l="l" t="t" r="r" b="b"/>
              <a:pathLst>
                <a:path w="1219781" h="1313050">
                  <a:moveTo>
                    <a:pt x="722833" y="16031"/>
                  </a:moveTo>
                  <a:cubicBezTo>
                    <a:pt x="722833" y="29633"/>
                    <a:pt x="722104" y="47606"/>
                    <a:pt x="720647" y="69952"/>
                  </a:cubicBezTo>
                  <a:cubicBezTo>
                    <a:pt x="719190" y="92298"/>
                    <a:pt x="717489" y="116343"/>
                    <a:pt x="715546" y="142090"/>
                  </a:cubicBezTo>
                  <a:cubicBezTo>
                    <a:pt x="713603" y="167836"/>
                    <a:pt x="711417" y="193824"/>
                    <a:pt x="708988" y="220056"/>
                  </a:cubicBezTo>
                  <a:cubicBezTo>
                    <a:pt x="706559" y="246288"/>
                    <a:pt x="704373" y="269605"/>
                    <a:pt x="702430" y="290008"/>
                  </a:cubicBezTo>
                  <a:lnTo>
                    <a:pt x="1219781" y="290008"/>
                  </a:lnTo>
                  <a:cubicBezTo>
                    <a:pt x="1218809" y="307496"/>
                    <a:pt x="1217595" y="335671"/>
                    <a:pt x="1216137" y="374533"/>
                  </a:cubicBezTo>
                  <a:cubicBezTo>
                    <a:pt x="1214680" y="413395"/>
                    <a:pt x="1212980" y="457843"/>
                    <a:pt x="1211037" y="507878"/>
                  </a:cubicBezTo>
                  <a:cubicBezTo>
                    <a:pt x="1209094" y="557913"/>
                    <a:pt x="1206908" y="610862"/>
                    <a:pt x="1204479" y="666726"/>
                  </a:cubicBezTo>
                  <a:cubicBezTo>
                    <a:pt x="1202050" y="722591"/>
                    <a:pt x="1199378" y="776754"/>
                    <a:pt x="1196464" y="829218"/>
                  </a:cubicBezTo>
                  <a:cubicBezTo>
                    <a:pt x="1193549" y="881682"/>
                    <a:pt x="1190877" y="930259"/>
                    <a:pt x="1188448" y="974951"/>
                  </a:cubicBezTo>
                  <a:cubicBezTo>
                    <a:pt x="1186019" y="1019642"/>
                    <a:pt x="1183833" y="1055103"/>
                    <a:pt x="1181890" y="1081335"/>
                  </a:cubicBezTo>
                  <a:cubicBezTo>
                    <a:pt x="1178975" y="1117283"/>
                    <a:pt x="1171689" y="1147401"/>
                    <a:pt x="1160031" y="1171690"/>
                  </a:cubicBezTo>
                  <a:cubicBezTo>
                    <a:pt x="1148372" y="1195978"/>
                    <a:pt x="1131855" y="1215895"/>
                    <a:pt x="1110481" y="1231440"/>
                  </a:cubicBezTo>
                  <a:cubicBezTo>
                    <a:pt x="1089107" y="1246985"/>
                    <a:pt x="1062389" y="1258886"/>
                    <a:pt x="1030328" y="1267144"/>
                  </a:cubicBezTo>
                  <a:cubicBezTo>
                    <a:pt x="998268" y="1275403"/>
                    <a:pt x="960377" y="1281960"/>
                    <a:pt x="916657" y="1286818"/>
                  </a:cubicBezTo>
                  <a:lnTo>
                    <a:pt x="811730" y="1298477"/>
                  </a:lnTo>
                  <a:lnTo>
                    <a:pt x="749065" y="1113396"/>
                  </a:lnTo>
                  <a:lnTo>
                    <a:pt x="862736" y="1100281"/>
                  </a:lnTo>
                  <a:cubicBezTo>
                    <a:pt x="888968" y="1097366"/>
                    <a:pt x="910342" y="1093966"/>
                    <a:pt x="926859" y="1090079"/>
                  </a:cubicBezTo>
                  <a:cubicBezTo>
                    <a:pt x="943375" y="1086193"/>
                    <a:pt x="956490" y="1080364"/>
                    <a:pt x="966206" y="1072592"/>
                  </a:cubicBezTo>
                  <a:cubicBezTo>
                    <a:pt x="975922" y="1064819"/>
                    <a:pt x="982965" y="1054618"/>
                    <a:pt x="987337" y="1041988"/>
                  </a:cubicBezTo>
                  <a:cubicBezTo>
                    <a:pt x="991710" y="1029357"/>
                    <a:pt x="994867" y="1012841"/>
                    <a:pt x="996810" y="992439"/>
                  </a:cubicBezTo>
                  <a:cubicBezTo>
                    <a:pt x="998753" y="974951"/>
                    <a:pt x="1000696" y="952119"/>
                    <a:pt x="1002639" y="923944"/>
                  </a:cubicBezTo>
                  <a:cubicBezTo>
                    <a:pt x="1004582" y="895769"/>
                    <a:pt x="1006526" y="864923"/>
                    <a:pt x="1008468" y="831404"/>
                  </a:cubicBezTo>
                  <a:cubicBezTo>
                    <a:pt x="1010412" y="797886"/>
                    <a:pt x="1012112" y="763153"/>
                    <a:pt x="1013569" y="727205"/>
                  </a:cubicBezTo>
                  <a:cubicBezTo>
                    <a:pt x="1015027" y="691258"/>
                    <a:pt x="1016484" y="657011"/>
                    <a:pt x="1017941" y="624464"/>
                  </a:cubicBezTo>
                  <a:cubicBezTo>
                    <a:pt x="1019398" y="591917"/>
                    <a:pt x="1020613" y="562770"/>
                    <a:pt x="1021585" y="537024"/>
                  </a:cubicBezTo>
                  <a:cubicBezTo>
                    <a:pt x="1022556" y="511278"/>
                    <a:pt x="1023527" y="491119"/>
                    <a:pt x="1024499" y="476546"/>
                  </a:cubicBezTo>
                  <a:lnTo>
                    <a:pt x="679113" y="476545"/>
                  </a:lnTo>
                  <a:cubicBezTo>
                    <a:pt x="674255" y="507635"/>
                    <a:pt x="668669" y="537267"/>
                    <a:pt x="662354" y="565442"/>
                  </a:cubicBezTo>
                  <a:cubicBezTo>
                    <a:pt x="656039" y="593617"/>
                    <a:pt x="648995" y="620821"/>
                    <a:pt x="641223" y="647053"/>
                  </a:cubicBezTo>
                  <a:lnTo>
                    <a:pt x="744693" y="552326"/>
                  </a:lnTo>
                  <a:cubicBezTo>
                    <a:pt x="759266" y="565928"/>
                    <a:pt x="776754" y="583173"/>
                    <a:pt x="797156" y="604061"/>
                  </a:cubicBezTo>
                  <a:cubicBezTo>
                    <a:pt x="817559" y="624950"/>
                    <a:pt x="838447" y="647053"/>
                    <a:pt x="859822" y="670370"/>
                  </a:cubicBezTo>
                  <a:cubicBezTo>
                    <a:pt x="881195" y="693687"/>
                    <a:pt x="901112" y="716033"/>
                    <a:pt x="919572" y="737407"/>
                  </a:cubicBezTo>
                  <a:cubicBezTo>
                    <a:pt x="938031" y="758781"/>
                    <a:pt x="952604" y="776269"/>
                    <a:pt x="963291" y="789870"/>
                  </a:cubicBezTo>
                  <a:lnTo>
                    <a:pt x="832132" y="925401"/>
                  </a:lnTo>
                  <a:cubicBezTo>
                    <a:pt x="824360" y="911800"/>
                    <a:pt x="811973" y="894312"/>
                    <a:pt x="794970" y="872938"/>
                  </a:cubicBezTo>
                  <a:cubicBezTo>
                    <a:pt x="777968" y="851564"/>
                    <a:pt x="759752" y="829218"/>
                    <a:pt x="740321" y="805901"/>
                  </a:cubicBezTo>
                  <a:cubicBezTo>
                    <a:pt x="720890" y="782584"/>
                    <a:pt x="701216" y="760238"/>
                    <a:pt x="681299" y="738864"/>
                  </a:cubicBezTo>
                  <a:cubicBezTo>
                    <a:pt x="661382" y="717490"/>
                    <a:pt x="644137" y="699516"/>
                    <a:pt x="629564" y="684943"/>
                  </a:cubicBezTo>
                  <a:cubicBezTo>
                    <a:pt x="610133" y="746151"/>
                    <a:pt x="586330" y="803958"/>
                    <a:pt x="558155" y="858365"/>
                  </a:cubicBezTo>
                  <a:cubicBezTo>
                    <a:pt x="529980" y="912771"/>
                    <a:pt x="496462" y="965235"/>
                    <a:pt x="457600" y="1015756"/>
                  </a:cubicBezTo>
                  <a:cubicBezTo>
                    <a:pt x="418738" y="1066276"/>
                    <a:pt x="373803" y="1115825"/>
                    <a:pt x="322797" y="1164403"/>
                  </a:cubicBezTo>
                  <a:cubicBezTo>
                    <a:pt x="271791" y="1212980"/>
                    <a:pt x="213741" y="1262529"/>
                    <a:pt x="148647" y="1313050"/>
                  </a:cubicBezTo>
                  <a:lnTo>
                    <a:pt x="0" y="1160031"/>
                  </a:lnTo>
                  <a:cubicBezTo>
                    <a:pt x="73837" y="1106596"/>
                    <a:pt x="138203" y="1054861"/>
                    <a:pt x="193095" y="1004826"/>
                  </a:cubicBezTo>
                  <a:cubicBezTo>
                    <a:pt x="247988" y="954791"/>
                    <a:pt x="295108" y="902813"/>
                    <a:pt x="334456" y="848892"/>
                  </a:cubicBezTo>
                  <a:cubicBezTo>
                    <a:pt x="373804" y="794971"/>
                    <a:pt x="406108" y="737892"/>
                    <a:pt x="431368" y="677656"/>
                  </a:cubicBezTo>
                  <a:cubicBezTo>
                    <a:pt x="456628" y="617420"/>
                    <a:pt x="476059" y="550383"/>
                    <a:pt x="489661" y="476545"/>
                  </a:cubicBezTo>
                  <a:lnTo>
                    <a:pt x="77238" y="476546"/>
                  </a:lnTo>
                  <a:lnTo>
                    <a:pt x="77238" y="290008"/>
                  </a:lnTo>
                  <a:lnTo>
                    <a:pt x="300209" y="290008"/>
                  </a:lnTo>
                  <a:cubicBezTo>
                    <a:pt x="288550" y="274463"/>
                    <a:pt x="275191" y="257947"/>
                    <a:pt x="260132" y="240459"/>
                  </a:cubicBezTo>
                  <a:cubicBezTo>
                    <a:pt x="245073" y="222971"/>
                    <a:pt x="230014" y="205969"/>
                    <a:pt x="214955" y="189453"/>
                  </a:cubicBezTo>
                  <a:cubicBezTo>
                    <a:pt x="199896" y="172936"/>
                    <a:pt x="185566" y="157877"/>
                    <a:pt x="171964" y="144276"/>
                  </a:cubicBezTo>
                  <a:cubicBezTo>
                    <a:pt x="158362" y="130674"/>
                    <a:pt x="147190" y="119987"/>
                    <a:pt x="138446" y="112214"/>
                  </a:cubicBezTo>
                  <a:lnTo>
                    <a:pt x="265233" y="0"/>
                  </a:lnTo>
                  <a:cubicBezTo>
                    <a:pt x="277863" y="10687"/>
                    <a:pt x="293408" y="25018"/>
                    <a:pt x="311867" y="42991"/>
                  </a:cubicBezTo>
                  <a:cubicBezTo>
                    <a:pt x="330327" y="60965"/>
                    <a:pt x="349029" y="79910"/>
                    <a:pt x="367974" y="99827"/>
                  </a:cubicBezTo>
                  <a:cubicBezTo>
                    <a:pt x="386920" y="119744"/>
                    <a:pt x="404893" y="139418"/>
                    <a:pt x="421895" y="158849"/>
                  </a:cubicBezTo>
                  <a:cubicBezTo>
                    <a:pt x="438897" y="178279"/>
                    <a:pt x="452256" y="194796"/>
                    <a:pt x="461972" y="208398"/>
                  </a:cubicBezTo>
                  <a:lnTo>
                    <a:pt x="378904" y="290008"/>
                  </a:lnTo>
                  <a:lnTo>
                    <a:pt x="512978" y="290008"/>
                  </a:lnTo>
                  <a:cubicBezTo>
                    <a:pt x="514921" y="268634"/>
                    <a:pt x="516864" y="244588"/>
                    <a:pt x="518807" y="217870"/>
                  </a:cubicBezTo>
                  <a:cubicBezTo>
                    <a:pt x="520751" y="191153"/>
                    <a:pt x="522936" y="164435"/>
                    <a:pt x="525365" y="137717"/>
                  </a:cubicBezTo>
                  <a:cubicBezTo>
                    <a:pt x="527794" y="111000"/>
                    <a:pt x="529737" y="86225"/>
                    <a:pt x="531195" y="63394"/>
                  </a:cubicBezTo>
                  <a:cubicBezTo>
                    <a:pt x="532652" y="40563"/>
                    <a:pt x="533866" y="22346"/>
                    <a:pt x="534838" y="87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F39023B-CF1B-938F-839F-1C828599E995}"/>
              </a:ext>
            </a:extLst>
          </p:cNvPr>
          <p:cNvGrpSpPr/>
          <p:nvPr/>
        </p:nvGrpSpPr>
        <p:grpSpPr>
          <a:xfrm>
            <a:off x="4473368" y="2105734"/>
            <a:ext cx="1525348" cy="1449711"/>
            <a:chOff x="4788715" y="1982120"/>
            <a:chExt cx="1409202" cy="133932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8666CB9-D1F6-3A0F-F594-F56268A68852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 rot="21180000">
              <a:off x="4868837" y="1982120"/>
              <a:ext cx="1329080" cy="1333452"/>
            </a:xfrm>
            <a:custGeom>
              <a:avLst/>
              <a:gdLst/>
              <a:ahLst/>
              <a:cxnLst/>
              <a:rect l="l" t="t" r="r" b="b"/>
              <a:pathLst>
                <a:path w="1329080" h="1333452">
                  <a:moveTo>
                    <a:pt x="406593" y="928315"/>
                  </a:moveTo>
                  <a:cubicBezTo>
                    <a:pt x="375504" y="969121"/>
                    <a:pt x="340771" y="1009197"/>
                    <a:pt x="302395" y="1048545"/>
                  </a:cubicBezTo>
                  <a:cubicBezTo>
                    <a:pt x="264018" y="1087893"/>
                    <a:pt x="221513" y="1128455"/>
                    <a:pt x="174879" y="1170232"/>
                  </a:cubicBezTo>
                  <a:cubicBezTo>
                    <a:pt x="251631" y="1157601"/>
                    <a:pt x="322797" y="1143514"/>
                    <a:pt x="388377" y="1127969"/>
                  </a:cubicBezTo>
                  <a:cubicBezTo>
                    <a:pt x="453957" y="1112424"/>
                    <a:pt x="514921" y="1095422"/>
                    <a:pt x="571271" y="1076963"/>
                  </a:cubicBezTo>
                  <a:cubicBezTo>
                    <a:pt x="540182" y="1054617"/>
                    <a:pt x="511035" y="1031300"/>
                    <a:pt x="483831" y="1007011"/>
                  </a:cubicBezTo>
                  <a:cubicBezTo>
                    <a:pt x="456628" y="982722"/>
                    <a:pt x="430882" y="956490"/>
                    <a:pt x="406593" y="928315"/>
                  </a:cubicBezTo>
                  <a:close/>
                  <a:moveTo>
                    <a:pt x="929773" y="894797"/>
                  </a:moveTo>
                  <a:lnTo>
                    <a:pt x="577100" y="894797"/>
                  </a:lnTo>
                  <a:cubicBezTo>
                    <a:pt x="600417" y="916171"/>
                    <a:pt x="625678" y="936088"/>
                    <a:pt x="652881" y="954547"/>
                  </a:cubicBezTo>
                  <a:cubicBezTo>
                    <a:pt x="680085" y="973007"/>
                    <a:pt x="710689" y="990495"/>
                    <a:pt x="744693" y="1007011"/>
                  </a:cubicBezTo>
                  <a:cubicBezTo>
                    <a:pt x="782583" y="989523"/>
                    <a:pt x="816830" y="971307"/>
                    <a:pt x="847434" y="952361"/>
                  </a:cubicBezTo>
                  <a:cubicBezTo>
                    <a:pt x="878038" y="933416"/>
                    <a:pt x="905484" y="914228"/>
                    <a:pt x="929773" y="894797"/>
                  </a:cubicBezTo>
                  <a:close/>
                  <a:moveTo>
                    <a:pt x="1229982" y="558155"/>
                  </a:moveTo>
                  <a:lnTo>
                    <a:pt x="1229982" y="693686"/>
                  </a:lnTo>
                  <a:lnTo>
                    <a:pt x="540667" y="693686"/>
                  </a:lnTo>
                  <a:cubicBezTo>
                    <a:pt x="535810" y="704373"/>
                    <a:pt x="530952" y="715060"/>
                    <a:pt x="526094" y="725747"/>
                  </a:cubicBezTo>
                  <a:cubicBezTo>
                    <a:pt x="521236" y="736435"/>
                    <a:pt x="516379" y="747121"/>
                    <a:pt x="511521" y="757808"/>
                  </a:cubicBezTo>
                  <a:lnTo>
                    <a:pt x="1165860" y="757809"/>
                  </a:lnTo>
                  <a:lnTo>
                    <a:pt x="1165860" y="886053"/>
                  </a:lnTo>
                  <a:cubicBezTo>
                    <a:pt x="1132827" y="921029"/>
                    <a:pt x="1097122" y="954547"/>
                    <a:pt x="1058746" y="986609"/>
                  </a:cubicBezTo>
                  <a:cubicBezTo>
                    <a:pt x="1020370" y="1018670"/>
                    <a:pt x="977864" y="1048788"/>
                    <a:pt x="931230" y="1076963"/>
                  </a:cubicBezTo>
                  <a:cubicBezTo>
                    <a:pt x="1036158" y="1107081"/>
                    <a:pt x="1168774" y="1133799"/>
                    <a:pt x="1329080" y="1157116"/>
                  </a:cubicBezTo>
                  <a:lnTo>
                    <a:pt x="1269330" y="1320336"/>
                  </a:lnTo>
                  <a:cubicBezTo>
                    <a:pt x="1157601" y="1299933"/>
                    <a:pt x="1059718" y="1277588"/>
                    <a:pt x="975679" y="1253299"/>
                  </a:cubicBezTo>
                  <a:cubicBezTo>
                    <a:pt x="891640" y="1229010"/>
                    <a:pt x="816102" y="1202293"/>
                    <a:pt x="749065" y="1173146"/>
                  </a:cubicBezTo>
                  <a:cubicBezTo>
                    <a:pt x="677170" y="1205207"/>
                    <a:pt x="598960" y="1234596"/>
                    <a:pt x="514435" y="1261314"/>
                  </a:cubicBezTo>
                  <a:cubicBezTo>
                    <a:pt x="429911" y="1288032"/>
                    <a:pt x="337128" y="1312078"/>
                    <a:pt x="236087" y="1333452"/>
                  </a:cubicBezTo>
                  <a:lnTo>
                    <a:pt x="171964" y="1171689"/>
                  </a:lnTo>
                  <a:lnTo>
                    <a:pt x="106384" y="1227067"/>
                  </a:lnTo>
                  <a:lnTo>
                    <a:pt x="0" y="1104652"/>
                  </a:lnTo>
                  <a:cubicBezTo>
                    <a:pt x="82582" y="1039558"/>
                    <a:pt x="153262" y="973736"/>
                    <a:pt x="212040" y="907184"/>
                  </a:cubicBezTo>
                  <a:cubicBezTo>
                    <a:pt x="270819" y="840633"/>
                    <a:pt x="319154" y="769467"/>
                    <a:pt x="357044" y="693686"/>
                  </a:cubicBezTo>
                  <a:lnTo>
                    <a:pt x="135531" y="693686"/>
                  </a:lnTo>
                  <a:lnTo>
                    <a:pt x="135531" y="558155"/>
                  </a:lnTo>
                  <a:lnTo>
                    <a:pt x="410965" y="558155"/>
                  </a:lnTo>
                  <a:cubicBezTo>
                    <a:pt x="415823" y="544553"/>
                    <a:pt x="419952" y="530952"/>
                    <a:pt x="423353" y="517350"/>
                  </a:cubicBezTo>
                  <a:cubicBezTo>
                    <a:pt x="426753" y="503748"/>
                    <a:pt x="430396" y="490147"/>
                    <a:pt x="434283" y="476545"/>
                  </a:cubicBezTo>
                  <a:lnTo>
                    <a:pt x="601875" y="491118"/>
                  </a:lnTo>
                  <a:cubicBezTo>
                    <a:pt x="599932" y="502777"/>
                    <a:pt x="597503" y="514192"/>
                    <a:pt x="594588" y="525365"/>
                  </a:cubicBezTo>
                  <a:cubicBezTo>
                    <a:pt x="591673" y="536538"/>
                    <a:pt x="588759" y="547468"/>
                    <a:pt x="585845" y="558155"/>
                  </a:cubicBezTo>
                  <a:close/>
                  <a:moveTo>
                    <a:pt x="613533" y="183622"/>
                  </a:moveTo>
                  <a:lnTo>
                    <a:pt x="457600" y="187995"/>
                  </a:lnTo>
                  <a:cubicBezTo>
                    <a:pt x="463429" y="207426"/>
                    <a:pt x="469016" y="227585"/>
                    <a:pt x="474359" y="248474"/>
                  </a:cubicBezTo>
                  <a:cubicBezTo>
                    <a:pt x="479702" y="269362"/>
                    <a:pt x="484803" y="289522"/>
                    <a:pt x="489661" y="308952"/>
                  </a:cubicBezTo>
                  <a:lnTo>
                    <a:pt x="633936" y="308952"/>
                  </a:lnTo>
                  <a:cubicBezTo>
                    <a:pt x="631021" y="287578"/>
                    <a:pt x="627864" y="266204"/>
                    <a:pt x="624463" y="244830"/>
                  </a:cubicBezTo>
                  <a:cubicBezTo>
                    <a:pt x="621063" y="223456"/>
                    <a:pt x="617420" y="203053"/>
                    <a:pt x="613533" y="183622"/>
                  </a:cubicBezTo>
                  <a:close/>
                  <a:moveTo>
                    <a:pt x="953090" y="167592"/>
                  </a:moveTo>
                  <a:lnTo>
                    <a:pt x="778211" y="176336"/>
                  </a:lnTo>
                  <a:cubicBezTo>
                    <a:pt x="783069" y="198682"/>
                    <a:pt x="787198" y="220784"/>
                    <a:pt x="790598" y="242644"/>
                  </a:cubicBezTo>
                  <a:cubicBezTo>
                    <a:pt x="793999" y="264504"/>
                    <a:pt x="797156" y="286607"/>
                    <a:pt x="800071" y="308953"/>
                  </a:cubicBezTo>
                  <a:lnTo>
                    <a:pt x="903541" y="308952"/>
                  </a:lnTo>
                  <a:cubicBezTo>
                    <a:pt x="912285" y="286607"/>
                    <a:pt x="920786" y="263047"/>
                    <a:pt x="929045" y="238272"/>
                  </a:cubicBezTo>
                  <a:cubicBezTo>
                    <a:pt x="937302" y="213498"/>
                    <a:pt x="945318" y="189938"/>
                    <a:pt x="953090" y="167592"/>
                  </a:cubicBezTo>
                  <a:close/>
                  <a:moveTo>
                    <a:pt x="1192091" y="0"/>
                  </a:moveTo>
                  <a:lnTo>
                    <a:pt x="1212494" y="147189"/>
                  </a:lnTo>
                  <a:lnTo>
                    <a:pt x="1122140" y="155933"/>
                  </a:lnTo>
                  <a:cubicBezTo>
                    <a:pt x="1114367" y="178279"/>
                    <a:pt x="1105866" y="202811"/>
                    <a:pt x="1096636" y="229528"/>
                  </a:cubicBezTo>
                  <a:cubicBezTo>
                    <a:pt x="1087407" y="256246"/>
                    <a:pt x="1077934" y="282721"/>
                    <a:pt x="1068219" y="308953"/>
                  </a:cubicBezTo>
                  <a:lnTo>
                    <a:pt x="1266415" y="308952"/>
                  </a:lnTo>
                  <a:lnTo>
                    <a:pt x="1266415" y="530466"/>
                  </a:lnTo>
                  <a:lnTo>
                    <a:pt x="1098823" y="530466"/>
                  </a:lnTo>
                  <a:lnTo>
                    <a:pt x="1098823" y="447398"/>
                  </a:lnTo>
                  <a:lnTo>
                    <a:pt x="256489" y="447398"/>
                  </a:lnTo>
                  <a:lnTo>
                    <a:pt x="256489" y="530466"/>
                  </a:lnTo>
                  <a:lnTo>
                    <a:pt x="91811" y="530466"/>
                  </a:lnTo>
                  <a:lnTo>
                    <a:pt x="91811" y="308952"/>
                  </a:lnTo>
                  <a:lnTo>
                    <a:pt x="326441" y="308953"/>
                  </a:lnTo>
                  <a:cubicBezTo>
                    <a:pt x="321583" y="289522"/>
                    <a:pt x="316725" y="269605"/>
                    <a:pt x="311867" y="249202"/>
                  </a:cubicBezTo>
                  <a:cubicBezTo>
                    <a:pt x="307009" y="228800"/>
                    <a:pt x="302152" y="209854"/>
                    <a:pt x="297294" y="192367"/>
                  </a:cubicBezTo>
                  <a:lnTo>
                    <a:pt x="150104" y="196738"/>
                  </a:lnTo>
                  <a:lnTo>
                    <a:pt x="141360" y="55378"/>
                  </a:lnTo>
                  <a:cubicBezTo>
                    <a:pt x="220056" y="54406"/>
                    <a:pt x="306281" y="52220"/>
                    <a:pt x="400035" y="48820"/>
                  </a:cubicBezTo>
                  <a:cubicBezTo>
                    <a:pt x="493790" y="45420"/>
                    <a:pt x="587787" y="41533"/>
                    <a:pt x="682028" y="37161"/>
                  </a:cubicBezTo>
                  <a:cubicBezTo>
                    <a:pt x="776268" y="32789"/>
                    <a:pt x="867594" y="27446"/>
                    <a:pt x="956005" y="21131"/>
                  </a:cubicBezTo>
                  <a:cubicBezTo>
                    <a:pt x="1044416" y="14816"/>
                    <a:pt x="1123112" y="7772"/>
                    <a:pt x="1192091" y="0"/>
                  </a:cubicBezTo>
                  <a:close/>
                </a:path>
              </a:pathLst>
            </a:custGeom>
            <a:gradFill>
              <a:gsLst>
                <a:gs pos="47800">
                  <a:srgbClr val="EFB440"/>
                </a:gs>
                <a:gs pos="0">
                  <a:srgbClr val="FD6404"/>
                </a:gs>
                <a:gs pos="100000">
                  <a:srgbClr val="FC975B"/>
                </a:gs>
              </a:gsLst>
              <a:lin ang="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gradFill>
                  <a:gsLst>
                    <a:gs pos="47800">
                      <a:srgbClr val="EFB440"/>
                    </a:gs>
                    <a:gs pos="0">
                      <a:srgbClr val="FD6404"/>
                    </a:gs>
                    <a:gs pos="100000">
                      <a:srgbClr val="FC975B"/>
                    </a:gs>
                  </a:gsLst>
                  <a:lin ang="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C391AA6-7F50-AC1F-62D6-9CB5CBD16709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 rot="21180000">
              <a:off x="4788715" y="1987992"/>
              <a:ext cx="1329080" cy="1333452"/>
            </a:xfrm>
            <a:custGeom>
              <a:avLst/>
              <a:gdLst/>
              <a:ahLst/>
              <a:cxnLst/>
              <a:rect l="l" t="t" r="r" b="b"/>
              <a:pathLst>
                <a:path w="1329080" h="1333452">
                  <a:moveTo>
                    <a:pt x="406593" y="928315"/>
                  </a:moveTo>
                  <a:cubicBezTo>
                    <a:pt x="375504" y="969121"/>
                    <a:pt x="340771" y="1009197"/>
                    <a:pt x="302395" y="1048545"/>
                  </a:cubicBezTo>
                  <a:cubicBezTo>
                    <a:pt x="264018" y="1087893"/>
                    <a:pt x="221513" y="1128455"/>
                    <a:pt x="174879" y="1170232"/>
                  </a:cubicBezTo>
                  <a:cubicBezTo>
                    <a:pt x="251631" y="1157601"/>
                    <a:pt x="322797" y="1143514"/>
                    <a:pt x="388377" y="1127969"/>
                  </a:cubicBezTo>
                  <a:cubicBezTo>
                    <a:pt x="453957" y="1112424"/>
                    <a:pt x="514921" y="1095422"/>
                    <a:pt x="571271" y="1076963"/>
                  </a:cubicBezTo>
                  <a:cubicBezTo>
                    <a:pt x="540182" y="1054617"/>
                    <a:pt x="511035" y="1031300"/>
                    <a:pt x="483831" y="1007011"/>
                  </a:cubicBezTo>
                  <a:cubicBezTo>
                    <a:pt x="456628" y="982722"/>
                    <a:pt x="430882" y="956490"/>
                    <a:pt x="406593" y="928315"/>
                  </a:cubicBezTo>
                  <a:close/>
                  <a:moveTo>
                    <a:pt x="929773" y="894797"/>
                  </a:moveTo>
                  <a:lnTo>
                    <a:pt x="577100" y="894797"/>
                  </a:lnTo>
                  <a:cubicBezTo>
                    <a:pt x="600417" y="916171"/>
                    <a:pt x="625678" y="936088"/>
                    <a:pt x="652881" y="954547"/>
                  </a:cubicBezTo>
                  <a:cubicBezTo>
                    <a:pt x="680085" y="973007"/>
                    <a:pt x="710689" y="990495"/>
                    <a:pt x="744693" y="1007011"/>
                  </a:cubicBezTo>
                  <a:cubicBezTo>
                    <a:pt x="782583" y="989523"/>
                    <a:pt x="816830" y="971307"/>
                    <a:pt x="847434" y="952361"/>
                  </a:cubicBezTo>
                  <a:cubicBezTo>
                    <a:pt x="878038" y="933416"/>
                    <a:pt x="905484" y="914228"/>
                    <a:pt x="929773" y="894797"/>
                  </a:cubicBezTo>
                  <a:close/>
                  <a:moveTo>
                    <a:pt x="1229982" y="558155"/>
                  </a:moveTo>
                  <a:lnTo>
                    <a:pt x="1229982" y="693686"/>
                  </a:lnTo>
                  <a:lnTo>
                    <a:pt x="540667" y="693686"/>
                  </a:lnTo>
                  <a:cubicBezTo>
                    <a:pt x="535810" y="704373"/>
                    <a:pt x="530952" y="715060"/>
                    <a:pt x="526094" y="725747"/>
                  </a:cubicBezTo>
                  <a:cubicBezTo>
                    <a:pt x="521236" y="736435"/>
                    <a:pt x="516379" y="747121"/>
                    <a:pt x="511521" y="757808"/>
                  </a:cubicBezTo>
                  <a:lnTo>
                    <a:pt x="1165860" y="757809"/>
                  </a:lnTo>
                  <a:lnTo>
                    <a:pt x="1165860" y="886053"/>
                  </a:lnTo>
                  <a:cubicBezTo>
                    <a:pt x="1132827" y="921029"/>
                    <a:pt x="1097122" y="954547"/>
                    <a:pt x="1058746" y="986609"/>
                  </a:cubicBezTo>
                  <a:cubicBezTo>
                    <a:pt x="1020370" y="1018670"/>
                    <a:pt x="977864" y="1048788"/>
                    <a:pt x="931230" y="1076963"/>
                  </a:cubicBezTo>
                  <a:cubicBezTo>
                    <a:pt x="1036158" y="1107081"/>
                    <a:pt x="1168774" y="1133799"/>
                    <a:pt x="1329080" y="1157116"/>
                  </a:cubicBezTo>
                  <a:lnTo>
                    <a:pt x="1269330" y="1320336"/>
                  </a:lnTo>
                  <a:cubicBezTo>
                    <a:pt x="1157601" y="1299933"/>
                    <a:pt x="1059718" y="1277588"/>
                    <a:pt x="975679" y="1253299"/>
                  </a:cubicBezTo>
                  <a:cubicBezTo>
                    <a:pt x="891640" y="1229010"/>
                    <a:pt x="816102" y="1202293"/>
                    <a:pt x="749065" y="1173146"/>
                  </a:cubicBezTo>
                  <a:cubicBezTo>
                    <a:pt x="677170" y="1205207"/>
                    <a:pt x="598960" y="1234596"/>
                    <a:pt x="514435" y="1261314"/>
                  </a:cubicBezTo>
                  <a:cubicBezTo>
                    <a:pt x="429911" y="1288032"/>
                    <a:pt x="337128" y="1312078"/>
                    <a:pt x="236087" y="1333452"/>
                  </a:cubicBezTo>
                  <a:lnTo>
                    <a:pt x="171964" y="1171689"/>
                  </a:lnTo>
                  <a:lnTo>
                    <a:pt x="106384" y="1227067"/>
                  </a:lnTo>
                  <a:lnTo>
                    <a:pt x="0" y="1104652"/>
                  </a:lnTo>
                  <a:cubicBezTo>
                    <a:pt x="82582" y="1039558"/>
                    <a:pt x="153262" y="973736"/>
                    <a:pt x="212040" y="907184"/>
                  </a:cubicBezTo>
                  <a:cubicBezTo>
                    <a:pt x="270819" y="840633"/>
                    <a:pt x="319154" y="769467"/>
                    <a:pt x="357044" y="693686"/>
                  </a:cubicBezTo>
                  <a:lnTo>
                    <a:pt x="135531" y="693686"/>
                  </a:lnTo>
                  <a:lnTo>
                    <a:pt x="135531" y="558155"/>
                  </a:lnTo>
                  <a:lnTo>
                    <a:pt x="410965" y="558155"/>
                  </a:lnTo>
                  <a:cubicBezTo>
                    <a:pt x="415823" y="544553"/>
                    <a:pt x="419952" y="530952"/>
                    <a:pt x="423353" y="517350"/>
                  </a:cubicBezTo>
                  <a:cubicBezTo>
                    <a:pt x="426753" y="503748"/>
                    <a:pt x="430396" y="490147"/>
                    <a:pt x="434283" y="476545"/>
                  </a:cubicBezTo>
                  <a:lnTo>
                    <a:pt x="601875" y="491118"/>
                  </a:lnTo>
                  <a:cubicBezTo>
                    <a:pt x="599932" y="502777"/>
                    <a:pt x="597503" y="514192"/>
                    <a:pt x="594588" y="525365"/>
                  </a:cubicBezTo>
                  <a:cubicBezTo>
                    <a:pt x="591673" y="536538"/>
                    <a:pt x="588759" y="547468"/>
                    <a:pt x="585845" y="558155"/>
                  </a:cubicBezTo>
                  <a:close/>
                  <a:moveTo>
                    <a:pt x="613533" y="183622"/>
                  </a:moveTo>
                  <a:lnTo>
                    <a:pt x="457600" y="187995"/>
                  </a:lnTo>
                  <a:cubicBezTo>
                    <a:pt x="463429" y="207426"/>
                    <a:pt x="469016" y="227585"/>
                    <a:pt x="474359" y="248474"/>
                  </a:cubicBezTo>
                  <a:cubicBezTo>
                    <a:pt x="479702" y="269362"/>
                    <a:pt x="484803" y="289522"/>
                    <a:pt x="489661" y="308952"/>
                  </a:cubicBezTo>
                  <a:lnTo>
                    <a:pt x="633936" y="308952"/>
                  </a:lnTo>
                  <a:cubicBezTo>
                    <a:pt x="631021" y="287578"/>
                    <a:pt x="627864" y="266204"/>
                    <a:pt x="624463" y="244830"/>
                  </a:cubicBezTo>
                  <a:cubicBezTo>
                    <a:pt x="621063" y="223456"/>
                    <a:pt x="617420" y="203053"/>
                    <a:pt x="613533" y="183622"/>
                  </a:cubicBezTo>
                  <a:close/>
                  <a:moveTo>
                    <a:pt x="953090" y="167592"/>
                  </a:moveTo>
                  <a:lnTo>
                    <a:pt x="778211" y="176336"/>
                  </a:lnTo>
                  <a:cubicBezTo>
                    <a:pt x="783069" y="198682"/>
                    <a:pt x="787198" y="220784"/>
                    <a:pt x="790598" y="242644"/>
                  </a:cubicBezTo>
                  <a:cubicBezTo>
                    <a:pt x="793999" y="264504"/>
                    <a:pt x="797156" y="286607"/>
                    <a:pt x="800071" y="308953"/>
                  </a:cubicBezTo>
                  <a:lnTo>
                    <a:pt x="903541" y="308952"/>
                  </a:lnTo>
                  <a:cubicBezTo>
                    <a:pt x="912285" y="286607"/>
                    <a:pt x="920786" y="263047"/>
                    <a:pt x="929045" y="238272"/>
                  </a:cubicBezTo>
                  <a:cubicBezTo>
                    <a:pt x="937302" y="213498"/>
                    <a:pt x="945318" y="189938"/>
                    <a:pt x="953090" y="167592"/>
                  </a:cubicBezTo>
                  <a:close/>
                  <a:moveTo>
                    <a:pt x="1192091" y="0"/>
                  </a:moveTo>
                  <a:lnTo>
                    <a:pt x="1212494" y="147189"/>
                  </a:lnTo>
                  <a:lnTo>
                    <a:pt x="1122140" y="155933"/>
                  </a:lnTo>
                  <a:cubicBezTo>
                    <a:pt x="1114367" y="178279"/>
                    <a:pt x="1105866" y="202811"/>
                    <a:pt x="1096636" y="229528"/>
                  </a:cubicBezTo>
                  <a:cubicBezTo>
                    <a:pt x="1087407" y="256246"/>
                    <a:pt x="1077934" y="282721"/>
                    <a:pt x="1068219" y="308953"/>
                  </a:cubicBezTo>
                  <a:lnTo>
                    <a:pt x="1266415" y="308952"/>
                  </a:lnTo>
                  <a:lnTo>
                    <a:pt x="1266415" y="530466"/>
                  </a:lnTo>
                  <a:lnTo>
                    <a:pt x="1098823" y="530466"/>
                  </a:lnTo>
                  <a:lnTo>
                    <a:pt x="1098823" y="447398"/>
                  </a:lnTo>
                  <a:lnTo>
                    <a:pt x="256489" y="447398"/>
                  </a:lnTo>
                  <a:lnTo>
                    <a:pt x="256489" y="530466"/>
                  </a:lnTo>
                  <a:lnTo>
                    <a:pt x="91811" y="530466"/>
                  </a:lnTo>
                  <a:lnTo>
                    <a:pt x="91811" y="308952"/>
                  </a:lnTo>
                  <a:lnTo>
                    <a:pt x="326441" y="308953"/>
                  </a:lnTo>
                  <a:cubicBezTo>
                    <a:pt x="321583" y="289522"/>
                    <a:pt x="316725" y="269605"/>
                    <a:pt x="311867" y="249202"/>
                  </a:cubicBezTo>
                  <a:cubicBezTo>
                    <a:pt x="307009" y="228800"/>
                    <a:pt x="302152" y="209854"/>
                    <a:pt x="297294" y="192367"/>
                  </a:cubicBezTo>
                  <a:lnTo>
                    <a:pt x="150104" y="196738"/>
                  </a:lnTo>
                  <a:lnTo>
                    <a:pt x="141360" y="55378"/>
                  </a:lnTo>
                  <a:cubicBezTo>
                    <a:pt x="220056" y="54406"/>
                    <a:pt x="306281" y="52220"/>
                    <a:pt x="400035" y="48820"/>
                  </a:cubicBezTo>
                  <a:cubicBezTo>
                    <a:pt x="493790" y="45420"/>
                    <a:pt x="587787" y="41533"/>
                    <a:pt x="682028" y="37161"/>
                  </a:cubicBezTo>
                  <a:cubicBezTo>
                    <a:pt x="776268" y="32789"/>
                    <a:pt x="867594" y="27446"/>
                    <a:pt x="956005" y="21131"/>
                  </a:cubicBezTo>
                  <a:cubicBezTo>
                    <a:pt x="1044416" y="14816"/>
                    <a:pt x="1123112" y="7772"/>
                    <a:pt x="11920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FA9ED6A-06D5-C2C9-7818-9BCBC586D2D3}"/>
              </a:ext>
            </a:extLst>
          </p:cNvPr>
          <p:cNvGrpSpPr/>
          <p:nvPr/>
        </p:nvGrpSpPr>
        <p:grpSpPr>
          <a:xfrm>
            <a:off x="6117051" y="2327351"/>
            <a:ext cx="1269798" cy="1252345"/>
            <a:chOff x="6231637" y="1985222"/>
            <a:chExt cx="1385203" cy="136616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B608744-0D18-5FD0-198E-6A08341402E4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 rot="21180000">
              <a:off x="6292131" y="1985222"/>
              <a:ext cx="1324709" cy="1362599"/>
            </a:xfrm>
            <a:custGeom>
              <a:avLst/>
              <a:gdLst/>
              <a:ahLst/>
              <a:cxnLst/>
              <a:rect l="l" t="t" r="r" b="b"/>
              <a:pathLst>
                <a:path w="1324709" h="1362599">
                  <a:moveTo>
                    <a:pt x="929773" y="644138"/>
                  </a:moveTo>
                  <a:lnTo>
                    <a:pt x="715547" y="644138"/>
                  </a:lnTo>
                  <a:lnTo>
                    <a:pt x="715547" y="778211"/>
                  </a:lnTo>
                  <a:lnTo>
                    <a:pt x="801529" y="719918"/>
                  </a:lnTo>
                  <a:cubicBezTo>
                    <a:pt x="819017" y="739350"/>
                    <a:pt x="839905" y="764124"/>
                    <a:pt x="864194" y="794242"/>
                  </a:cubicBezTo>
                  <a:cubicBezTo>
                    <a:pt x="888483" y="824360"/>
                    <a:pt x="910343" y="853507"/>
                    <a:pt x="929773" y="881682"/>
                  </a:cubicBezTo>
                  <a:close/>
                  <a:moveTo>
                    <a:pt x="1097366" y="467801"/>
                  </a:moveTo>
                  <a:lnTo>
                    <a:pt x="1097366" y="1106110"/>
                  </a:lnTo>
                  <a:cubicBezTo>
                    <a:pt x="1097366" y="1117768"/>
                    <a:pt x="1098337" y="1125541"/>
                    <a:pt x="1100280" y="1129427"/>
                  </a:cubicBezTo>
                  <a:cubicBezTo>
                    <a:pt x="1102224" y="1133313"/>
                    <a:pt x="1107082" y="1135256"/>
                    <a:pt x="1114854" y="1135256"/>
                  </a:cubicBezTo>
                  <a:lnTo>
                    <a:pt x="1126512" y="1135256"/>
                  </a:lnTo>
                  <a:cubicBezTo>
                    <a:pt x="1133313" y="1135256"/>
                    <a:pt x="1139871" y="1133313"/>
                    <a:pt x="1146186" y="1129427"/>
                  </a:cubicBezTo>
                  <a:cubicBezTo>
                    <a:pt x="1152501" y="1125541"/>
                    <a:pt x="1156630" y="1117282"/>
                    <a:pt x="1158574" y="1104652"/>
                  </a:cubicBezTo>
                  <a:cubicBezTo>
                    <a:pt x="1161488" y="1083278"/>
                    <a:pt x="1163674" y="1059232"/>
                    <a:pt x="1165131" y="1032515"/>
                  </a:cubicBezTo>
                  <a:cubicBezTo>
                    <a:pt x="1166589" y="1005797"/>
                    <a:pt x="1167317" y="979808"/>
                    <a:pt x="1167317" y="954548"/>
                  </a:cubicBezTo>
                  <a:lnTo>
                    <a:pt x="1324709" y="1008469"/>
                  </a:lnTo>
                  <a:cubicBezTo>
                    <a:pt x="1323737" y="1036644"/>
                    <a:pt x="1322280" y="1064819"/>
                    <a:pt x="1320337" y="1092994"/>
                  </a:cubicBezTo>
                  <a:cubicBezTo>
                    <a:pt x="1318393" y="1121169"/>
                    <a:pt x="1315965" y="1144972"/>
                    <a:pt x="1313050" y="1164403"/>
                  </a:cubicBezTo>
                  <a:cubicBezTo>
                    <a:pt x="1304306" y="1220753"/>
                    <a:pt x="1285847" y="1259371"/>
                    <a:pt x="1257672" y="1280260"/>
                  </a:cubicBezTo>
                  <a:cubicBezTo>
                    <a:pt x="1229497" y="1301148"/>
                    <a:pt x="1187235" y="1311592"/>
                    <a:pt x="1130884" y="1311593"/>
                  </a:cubicBezTo>
                  <a:lnTo>
                    <a:pt x="1076963" y="1311592"/>
                  </a:lnTo>
                  <a:cubicBezTo>
                    <a:pt x="1054618" y="1311592"/>
                    <a:pt x="1034458" y="1309406"/>
                    <a:pt x="1016484" y="1305035"/>
                  </a:cubicBezTo>
                  <a:cubicBezTo>
                    <a:pt x="998510" y="1300663"/>
                    <a:pt x="983209" y="1292647"/>
                    <a:pt x="970579" y="1280989"/>
                  </a:cubicBezTo>
                  <a:cubicBezTo>
                    <a:pt x="957948" y="1269330"/>
                    <a:pt x="947990" y="1253542"/>
                    <a:pt x="940703" y="1233626"/>
                  </a:cubicBezTo>
                  <a:cubicBezTo>
                    <a:pt x="933417" y="1213709"/>
                    <a:pt x="929773" y="1187720"/>
                    <a:pt x="929773" y="1155659"/>
                  </a:cubicBezTo>
                  <a:lnTo>
                    <a:pt x="929774" y="963292"/>
                  </a:lnTo>
                  <a:lnTo>
                    <a:pt x="842334" y="1046359"/>
                  </a:lnTo>
                  <a:cubicBezTo>
                    <a:pt x="837476" y="1037615"/>
                    <a:pt x="830190" y="1025228"/>
                    <a:pt x="820474" y="1009198"/>
                  </a:cubicBezTo>
                  <a:cubicBezTo>
                    <a:pt x="810759" y="993167"/>
                    <a:pt x="800072" y="975922"/>
                    <a:pt x="788413" y="957463"/>
                  </a:cubicBezTo>
                  <a:cubicBezTo>
                    <a:pt x="776755" y="939003"/>
                    <a:pt x="764610" y="920058"/>
                    <a:pt x="751980" y="900627"/>
                  </a:cubicBezTo>
                  <a:cubicBezTo>
                    <a:pt x="739350" y="881196"/>
                    <a:pt x="727205" y="863222"/>
                    <a:pt x="715547" y="846706"/>
                  </a:cubicBezTo>
                  <a:cubicBezTo>
                    <a:pt x="715547" y="897227"/>
                    <a:pt x="713118" y="944590"/>
                    <a:pt x="708260" y="988795"/>
                  </a:cubicBezTo>
                  <a:cubicBezTo>
                    <a:pt x="703402" y="1033001"/>
                    <a:pt x="693201" y="1075992"/>
                    <a:pt x="677656" y="1117768"/>
                  </a:cubicBezTo>
                  <a:cubicBezTo>
                    <a:pt x="662111" y="1159545"/>
                    <a:pt x="639280" y="1200350"/>
                    <a:pt x="609162" y="1240184"/>
                  </a:cubicBezTo>
                  <a:cubicBezTo>
                    <a:pt x="579044" y="1280017"/>
                    <a:pt x="538239" y="1320822"/>
                    <a:pt x="486747" y="1362599"/>
                  </a:cubicBezTo>
                  <a:lnTo>
                    <a:pt x="352673" y="1247470"/>
                  </a:lnTo>
                  <a:cubicBezTo>
                    <a:pt x="380848" y="1222210"/>
                    <a:pt x="405136" y="1199378"/>
                    <a:pt x="425539" y="1178976"/>
                  </a:cubicBezTo>
                  <a:cubicBezTo>
                    <a:pt x="445941" y="1158573"/>
                    <a:pt x="463430" y="1138171"/>
                    <a:pt x="478003" y="1117768"/>
                  </a:cubicBezTo>
                  <a:cubicBezTo>
                    <a:pt x="464401" y="1119711"/>
                    <a:pt x="445213" y="1123112"/>
                    <a:pt x="420438" y="1127970"/>
                  </a:cubicBezTo>
                  <a:cubicBezTo>
                    <a:pt x="395664" y="1132827"/>
                    <a:pt x="368217" y="1138171"/>
                    <a:pt x="338100" y="1144000"/>
                  </a:cubicBezTo>
                  <a:cubicBezTo>
                    <a:pt x="307982" y="1149829"/>
                    <a:pt x="276649" y="1155902"/>
                    <a:pt x="244102" y="1162217"/>
                  </a:cubicBezTo>
                  <a:cubicBezTo>
                    <a:pt x="211555" y="1168532"/>
                    <a:pt x="180708" y="1174604"/>
                    <a:pt x="151562" y="1180433"/>
                  </a:cubicBezTo>
                  <a:cubicBezTo>
                    <a:pt x="122415" y="1186262"/>
                    <a:pt x="96426" y="1191606"/>
                    <a:pt x="73595" y="1196464"/>
                  </a:cubicBezTo>
                  <a:cubicBezTo>
                    <a:pt x="50764" y="1201322"/>
                    <a:pt x="34004" y="1204722"/>
                    <a:pt x="23317" y="1206665"/>
                  </a:cubicBezTo>
                  <a:lnTo>
                    <a:pt x="0" y="1027414"/>
                  </a:lnTo>
                  <a:cubicBezTo>
                    <a:pt x="14574" y="1025471"/>
                    <a:pt x="39591" y="1021585"/>
                    <a:pt x="75052" y="1015755"/>
                  </a:cubicBezTo>
                  <a:cubicBezTo>
                    <a:pt x="110514" y="1009926"/>
                    <a:pt x="150105" y="1003125"/>
                    <a:pt x="193824" y="995353"/>
                  </a:cubicBezTo>
                  <a:lnTo>
                    <a:pt x="193824" y="655796"/>
                  </a:lnTo>
                  <a:lnTo>
                    <a:pt x="64122" y="655796"/>
                  </a:lnTo>
                  <a:lnTo>
                    <a:pt x="64122" y="480917"/>
                  </a:lnTo>
                  <a:lnTo>
                    <a:pt x="491119" y="480917"/>
                  </a:lnTo>
                  <a:lnTo>
                    <a:pt x="491119" y="655796"/>
                  </a:lnTo>
                  <a:lnTo>
                    <a:pt x="365789" y="655796"/>
                  </a:lnTo>
                  <a:lnTo>
                    <a:pt x="365789" y="966206"/>
                  </a:lnTo>
                  <a:cubicBezTo>
                    <a:pt x="391049" y="961349"/>
                    <a:pt x="414123" y="956977"/>
                    <a:pt x="435011" y="953091"/>
                  </a:cubicBezTo>
                  <a:cubicBezTo>
                    <a:pt x="455900" y="949204"/>
                    <a:pt x="472173" y="945804"/>
                    <a:pt x="483832" y="942889"/>
                  </a:cubicBezTo>
                  <a:lnTo>
                    <a:pt x="483832" y="1107567"/>
                  </a:lnTo>
                  <a:cubicBezTo>
                    <a:pt x="497434" y="1086193"/>
                    <a:pt x="508364" y="1063847"/>
                    <a:pt x="516622" y="1040530"/>
                  </a:cubicBezTo>
                  <a:cubicBezTo>
                    <a:pt x="524880" y="1017213"/>
                    <a:pt x="530952" y="991224"/>
                    <a:pt x="534839" y="962563"/>
                  </a:cubicBezTo>
                  <a:cubicBezTo>
                    <a:pt x="538724" y="933902"/>
                    <a:pt x="541153" y="901598"/>
                    <a:pt x="542125" y="865651"/>
                  </a:cubicBezTo>
                  <a:cubicBezTo>
                    <a:pt x="543097" y="829704"/>
                    <a:pt x="543582" y="788413"/>
                    <a:pt x="543582" y="741778"/>
                  </a:cubicBezTo>
                  <a:lnTo>
                    <a:pt x="543583" y="467801"/>
                  </a:lnTo>
                  <a:close/>
                  <a:moveTo>
                    <a:pt x="759267" y="5829"/>
                  </a:moveTo>
                  <a:lnTo>
                    <a:pt x="932688" y="33518"/>
                  </a:lnTo>
                  <a:cubicBezTo>
                    <a:pt x="927831" y="49063"/>
                    <a:pt x="922487" y="64122"/>
                    <a:pt x="916658" y="78696"/>
                  </a:cubicBezTo>
                  <a:cubicBezTo>
                    <a:pt x="910828" y="93269"/>
                    <a:pt x="905485" y="107842"/>
                    <a:pt x="900627" y="122415"/>
                  </a:cubicBezTo>
                  <a:lnTo>
                    <a:pt x="1276617" y="122415"/>
                  </a:lnTo>
                  <a:lnTo>
                    <a:pt x="1276617" y="291465"/>
                  </a:lnTo>
                  <a:lnTo>
                    <a:pt x="1059475" y="291465"/>
                  </a:lnTo>
                  <a:cubicBezTo>
                    <a:pt x="1068219" y="313811"/>
                    <a:pt x="1076963" y="335913"/>
                    <a:pt x="1085707" y="357773"/>
                  </a:cubicBezTo>
                  <a:cubicBezTo>
                    <a:pt x="1094451" y="379633"/>
                    <a:pt x="1102224" y="397850"/>
                    <a:pt x="1109024" y="412423"/>
                  </a:cubicBezTo>
                  <a:lnTo>
                    <a:pt x="951633" y="448856"/>
                  </a:lnTo>
                  <a:cubicBezTo>
                    <a:pt x="943861" y="426510"/>
                    <a:pt x="934388" y="400764"/>
                    <a:pt x="923216" y="371618"/>
                  </a:cubicBezTo>
                  <a:cubicBezTo>
                    <a:pt x="912043" y="342471"/>
                    <a:pt x="902084" y="315754"/>
                    <a:pt x="893341" y="291465"/>
                  </a:cubicBezTo>
                  <a:lnTo>
                    <a:pt x="824846" y="291465"/>
                  </a:lnTo>
                  <a:cubicBezTo>
                    <a:pt x="811245" y="319640"/>
                    <a:pt x="796914" y="346843"/>
                    <a:pt x="781855" y="373075"/>
                  </a:cubicBezTo>
                  <a:cubicBezTo>
                    <a:pt x="766796" y="399307"/>
                    <a:pt x="751008" y="425053"/>
                    <a:pt x="734492" y="450313"/>
                  </a:cubicBezTo>
                  <a:lnTo>
                    <a:pt x="582930" y="378905"/>
                  </a:lnTo>
                  <a:cubicBezTo>
                    <a:pt x="592646" y="363360"/>
                    <a:pt x="601633" y="348301"/>
                    <a:pt x="609890" y="333728"/>
                  </a:cubicBezTo>
                  <a:cubicBezTo>
                    <a:pt x="618149" y="319154"/>
                    <a:pt x="626164" y="305067"/>
                    <a:pt x="633937" y="291465"/>
                  </a:cubicBezTo>
                  <a:lnTo>
                    <a:pt x="480918" y="291465"/>
                  </a:lnTo>
                  <a:cubicBezTo>
                    <a:pt x="488690" y="311867"/>
                    <a:pt x="496705" y="332999"/>
                    <a:pt x="504963" y="354859"/>
                  </a:cubicBezTo>
                  <a:cubicBezTo>
                    <a:pt x="513221" y="376718"/>
                    <a:pt x="520751" y="396392"/>
                    <a:pt x="527552" y="413880"/>
                  </a:cubicBezTo>
                  <a:lnTo>
                    <a:pt x="368704" y="454685"/>
                  </a:lnTo>
                  <a:cubicBezTo>
                    <a:pt x="358988" y="428454"/>
                    <a:pt x="348787" y="400279"/>
                    <a:pt x="338099" y="370161"/>
                  </a:cubicBezTo>
                  <a:cubicBezTo>
                    <a:pt x="327412" y="340042"/>
                    <a:pt x="317697" y="313811"/>
                    <a:pt x="308953" y="291465"/>
                  </a:cubicBezTo>
                  <a:lnTo>
                    <a:pt x="273977" y="291465"/>
                  </a:lnTo>
                  <a:cubicBezTo>
                    <a:pt x="237058" y="354616"/>
                    <a:pt x="194310" y="416309"/>
                    <a:pt x="145732" y="476545"/>
                  </a:cubicBezTo>
                  <a:lnTo>
                    <a:pt x="8744" y="375990"/>
                  </a:lnTo>
                  <a:cubicBezTo>
                    <a:pt x="31090" y="348786"/>
                    <a:pt x="52950" y="319883"/>
                    <a:pt x="74324" y="289279"/>
                  </a:cubicBezTo>
                  <a:cubicBezTo>
                    <a:pt x="95698" y="258675"/>
                    <a:pt x="115858" y="227100"/>
                    <a:pt x="134803" y="194553"/>
                  </a:cubicBezTo>
                  <a:cubicBezTo>
                    <a:pt x="153748" y="162006"/>
                    <a:pt x="170993" y="129216"/>
                    <a:pt x="186538" y="96183"/>
                  </a:cubicBezTo>
                  <a:cubicBezTo>
                    <a:pt x="202083" y="63151"/>
                    <a:pt x="215684" y="31090"/>
                    <a:pt x="227343" y="0"/>
                  </a:cubicBezTo>
                  <a:lnTo>
                    <a:pt x="402222" y="36433"/>
                  </a:lnTo>
                  <a:cubicBezTo>
                    <a:pt x="397364" y="50035"/>
                    <a:pt x="391778" y="64122"/>
                    <a:pt x="385463" y="78695"/>
                  </a:cubicBezTo>
                  <a:cubicBezTo>
                    <a:pt x="379147" y="93269"/>
                    <a:pt x="372590" y="107842"/>
                    <a:pt x="365789" y="122415"/>
                  </a:cubicBezTo>
                  <a:lnTo>
                    <a:pt x="674742" y="122415"/>
                  </a:lnTo>
                  <a:lnTo>
                    <a:pt x="674742" y="212769"/>
                  </a:lnTo>
                  <a:cubicBezTo>
                    <a:pt x="708746" y="144761"/>
                    <a:pt x="736921" y="75781"/>
                    <a:pt x="759267" y="5829"/>
                  </a:cubicBezTo>
                  <a:close/>
                </a:path>
              </a:pathLst>
            </a:custGeom>
            <a:gradFill>
              <a:gsLst>
                <a:gs pos="47800">
                  <a:srgbClr val="EFB440"/>
                </a:gs>
                <a:gs pos="0">
                  <a:srgbClr val="FD6404"/>
                </a:gs>
                <a:gs pos="100000">
                  <a:srgbClr val="FC975B"/>
                </a:gs>
              </a:gsLst>
              <a:lin ang="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gradFill>
                  <a:gsLst>
                    <a:gs pos="47800">
                      <a:srgbClr val="EFB440"/>
                    </a:gs>
                    <a:gs pos="0">
                      <a:srgbClr val="FD6404"/>
                    </a:gs>
                    <a:gs pos="100000">
                      <a:srgbClr val="FC975B"/>
                    </a:gs>
                  </a:gsLst>
                  <a:lin ang="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D551761-350C-B293-EA84-7724B57B551F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 rot="21180000">
              <a:off x="6231637" y="1988786"/>
              <a:ext cx="1324710" cy="1362599"/>
            </a:xfrm>
            <a:custGeom>
              <a:avLst/>
              <a:gdLst/>
              <a:ahLst/>
              <a:cxnLst/>
              <a:rect l="l" t="t" r="r" b="b"/>
              <a:pathLst>
                <a:path w="1324709" h="1362599">
                  <a:moveTo>
                    <a:pt x="929773" y="644138"/>
                  </a:moveTo>
                  <a:lnTo>
                    <a:pt x="715547" y="644138"/>
                  </a:lnTo>
                  <a:lnTo>
                    <a:pt x="715547" y="778211"/>
                  </a:lnTo>
                  <a:lnTo>
                    <a:pt x="801529" y="719918"/>
                  </a:lnTo>
                  <a:cubicBezTo>
                    <a:pt x="819017" y="739350"/>
                    <a:pt x="839905" y="764124"/>
                    <a:pt x="864194" y="794242"/>
                  </a:cubicBezTo>
                  <a:cubicBezTo>
                    <a:pt x="888483" y="824360"/>
                    <a:pt x="910343" y="853507"/>
                    <a:pt x="929773" y="881682"/>
                  </a:cubicBezTo>
                  <a:close/>
                  <a:moveTo>
                    <a:pt x="1097366" y="467801"/>
                  </a:moveTo>
                  <a:lnTo>
                    <a:pt x="1097366" y="1106110"/>
                  </a:lnTo>
                  <a:cubicBezTo>
                    <a:pt x="1097366" y="1117768"/>
                    <a:pt x="1098337" y="1125541"/>
                    <a:pt x="1100280" y="1129427"/>
                  </a:cubicBezTo>
                  <a:cubicBezTo>
                    <a:pt x="1102224" y="1133313"/>
                    <a:pt x="1107082" y="1135256"/>
                    <a:pt x="1114854" y="1135256"/>
                  </a:cubicBezTo>
                  <a:lnTo>
                    <a:pt x="1126512" y="1135256"/>
                  </a:lnTo>
                  <a:cubicBezTo>
                    <a:pt x="1133313" y="1135256"/>
                    <a:pt x="1139871" y="1133313"/>
                    <a:pt x="1146186" y="1129427"/>
                  </a:cubicBezTo>
                  <a:cubicBezTo>
                    <a:pt x="1152501" y="1125541"/>
                    <a:pt x="1156630" y="1117282"/>
                    <a:pt x="1158574" y="1104652"/>
                  </a:cubicBezTo>
                  <a:cubicBezTo>
                    <a:pt x="1161488" y="1083278"/>
                    <a:pt x="1163674" y="1059232"/>
                    <a:pt x="1165131" y="1032515"/>
                  </a:cubicBezTo>
                  <a:cubicBezTo>
                    <a:pt x="1166589" y="1005797"/>
                    <a:pt x="1167317" y="979808"/>
                    <a:pt x="1167317" y="954548"/>
                  </a:cubicBezTo>
                  <a:lnTo>
                    <a:pt x="1324709" y="1008469"/>
                  </a:lnTo>
                  <a:cubicBezTo>
                    <a:pt x="1323737" y="1036644"/>
                    <a:pt x="1322280" y="1064819"/>
                    <a:pt x="1320337" y="1092994"/>
                  </a:cubicBezTo>
                  <a:cubicBezTo>
                    <a:pt x="1318393" y="1121169"/>
                    <a:pt x="1315965" y="1144972"/>
                    <a:pt x="1313050" y="1164403"/>
                  </a:cubicBezTo>
                  <a:cubicBezTo>
                    <a:pt x="1304306" y="1220753"/>
                    <a:pt x="1285847" y="1259371"/>
                    <a:pt x="1257672" y="1280260"/>
                  </a:cubicBezTo>
                  <a:cubicBezTo>
                    <a:pt x="1229497" y="1301148"/>
                    <a:pt x="1187235" y="1311592"/>
                    <a:pt x="1130884" y="1311593"/>
                  </a:cubicBezTo>
                  <a:lnTo>
                    <a:pt x="1076963" y="1311592"/>
                  </a:lnTo>
                  <a:cubicBezTo>
                    <a:pt x="1054618" y="1311592"/>
                    <a:pt x="1034458" y="1309406"/>
                    <a:pt x="1016484" y="1305035"/>
                  </a:cubicBezTo>
                  <a:cubicBezTo>
                    <a:pt x="998510" y="1300663"/>
                    <a:pt x="983209" y="1292647"/>
                    <a:pt x="970579" y="1280989"/>
                  </a:cubicBezTo>
                  <a:cubicBezTo>
                    <a:pt x="957948" y="1269330"/>
                    <a:pt x="947990" y="1253542"/>
                    <a:pt x="940703" y="1233626"/>
                  </a:cubicBezTo>
                  <a:cubicBezTo>
                    <a:pt x="933417" y="1213709"/>
                    <a:pt x="929773" y="1187720"/>
                    <a:pt x="929773" y="1155659"/>
                  </a:cubicBezTo>
                  <a:lnTo>
                    <a:pt x="929774" y="963292"/>
                  </a:lnTo>
                  <a:lnTo>
                    <a:pt x="842334" y="1046359"/>
                  </a:lnTo>
                  <a:cubicBezTo>
                    <a:pt x="837476" y="1037615"/>
                    <a:pt x="830190" y="1025228"/>
                    <a:pt x="820474" y="1009198"/>
                  </a:cubicBezTo>
                  <a:cubicBezTo>
                    <a:pt x="810759" y="993167"/>
                    <a:pt x="800072" y="975922"/>
                    <a:pt x="788413" y="957463"/>
                  </a:cubicBezTo>
                  <a:cubicBezTo>
                    <a:pt x="776755" y="939003"/>
                    <a:pt x="764610" y="920058"/>
                    <a:pt x="751980" y="900627"/>
                  </a:cubicBezTo>
                  <a:cubicBezTo>
                    <a:pt x="739350" y="881196"/>
                    <a:pt x="727205" y="863222"/>
                    <a:pt x="715547" y="846706"/>
                  </a:cubicBezTo>
                  <a:cubicBezTo>
                    <a:pt x="715547" y="897227"/>
                    <a:pt x="713118" y="944590"/>
                    <a:pt x="708260" y="988795"/>
                  </a:cubicBezTo>
                  <a:cubicBezTo>
                    <a:pt x="703402" y="1033001"/>
                    <a:pt x="693201" y="1075992"/>
                    <a:pt x="677656" y="1117768"/>
                  </a:cubicBezTo>
                  <a:cubicBezTo>
                    <a:pt x="662111" y="1159545"/>
                    <a:pt x="639280" y="1200350"/>
                    <a:pt x="609162" y="1240184"/>
                  </a:cubicBezTo>
                  <a:cubicBezTo>
                    <a:pt x="579044" y="1280017"/>
                    <a:pt x="538239" y="1320822"/>
                    <a:pt x="486747" y="1362599"/>
                  </a:cubicBezTo>
                  <a:lnTo>
                    <a:pt x="352673" y="1247470"/>
                  </a:lnTo>
                  <a:cubicBezTo>
                    <a:pt x="380848" y="1222210"/>
                    <a:pt x="405136" y="1199378"/>
                    <a:pt x="425539" y="1178976"/>
                  </a:cubicBezTo>
                  <a:cubicBezTo>
                    <a:pt x="445941" y="1158573"/>
                    <a:pt x="463430" y="1138171"/>
                    <a:pt x="478003" y="1117768"/>
                  </a:cubicBezTo>
                  <a:cubicBezTo>
                    <a:pt x="464401" y="1119711"/>
                    <a:pt x="445213" y="1123112"/>
                    <a:pt x="420438" y="1127970"/>
                  </a:cubicBezTo>
                  <a:cubicBezTo>
                    <a:pt x="395664" y="1132827"/>
                    <a:pt x="368217" y="1138171"/>
                    <a:pt x="338100" y="1144000"/>
                  </a:cubicBezTo>
                  <a:cubicBezTo>
                    <a:pt x="307982" y="1149829"/>
                    <a:pt x="276649" y="1155902"/>
                    <a:pt x="244102" y="1162217"/>
                  </a:cubicBezTo>
                  <a:cubicBezTo>
                    <a:pt x="211555" y="1168532"/>
                    <a:pt x="180708" y="1174604"/>
                    <a:pt x="151562" y="1180433"/>
                  </a:cubicBezTo>
                  <a:cubicBezTo>
                    <a:pt x="122415" y="1186262"/>
                    <a:pt x="96426" y="1191606"/>
                    <a:pt x="73595" y="1196464"/>
                  </a:cubicBezTo>
                  <a:cubicBezTo>
                    <a:pt x="50764" y="1201322"/>
                    <a:pt x="34004" y="1204722"/>
                    <a:pt x="23317" y="1206665"/>
                  </a:cubicBezTo>
                  <a:lnTo>
                    <a:pt x="0" y="1027414"/>
                  </a:lnTo>
                  <a:cubicBezTo>
                    <a:pt x="14574" y="1025471"/>
                    <a:pt x="39591" y="1021585"/>
                    <a:pt x="75052" y="1015755"/>
                  </a:cubicBezTo>
                  <a:cubicBezTo>
                    <a:pt x="110514" y="1009926"/>
                    <a:pt x="150105" y="1003125"/>
                    <a:pt x="193824" y="995353"/>
                  </a:cubicBezTo>
                  <a:lnTo>
                    <a:pt x="193824" y="655796"/>
                  </a:lnTo>
                  <a:lnTo>
                    <a:pt x="64122" y="655796"/>
                  </a:lnTo>
                  <a:lnTo>
                    <a:pt x="64122" y="480917"/>
                  </a:lnTo>
                  <a:lnTo>
                    <a:pt x="491119" y="480917"/>
                  </a:lnTo>
                  <a:lnTo>
                    <a:pt x="491119" y="655796"/>
                  </a:lnTo>
                  <a:lnTo>
                    <a:pt x="365789" y="655796"/>
                  </a:lnTo>
                  <a:lnTo>
                    <a:pt x="365789" y="966206"/>
                  </a:lnTo>
                  <a:cubicBezTo>
                    <a:pt x="391049" y="961349"/>
                    <a:pt x="414123" y="956977"/>
                    <a:pt x="435011" y="953091"/>
                  </a:cubicBezTo>
                  <a:cubicBezTo>
                    <a:pt x="455900" y="949204"/>
                    <a:pt x="472173" y="945804"/>
                    <a:pt x="483832" y="942889"/>
                  </a:cubicBezTo>
                  <a:lnTo>
                    <a:pt x="483832" y="1107567"/>
                  </a:lnTo>
                  <a:cubicBezTo>
                    <a:pt x="497434" y="1086193"/>
                    <a:pt x="508364" y="1063847"/>
                    <a:pt x="516622" y="1040530"/>
                  </a:cubicBezTo>
                  <a:cubicBezTo>
                    <a:pt x="524880" y="1017213"/>
                    <a:pt x="530952" y="991224"/>
                    <a:pt x="534839" y="962563"/>
                  </a:cubicBezTo>
                  <a:cubicBezTo>
                    <a:pt x="538724" y="933902"/>
                    <a:pt x="541153" y="901598"/>
                    <a:pt x="542125" y="865651"/>
                  </a:cubicBezTo>
                  <a:cubicBezTo>
                    <a:pt x="543097" y="829704"/>
                    <a:pt x="543582" y="788413"/>
                    <a:pt x="543582" y="741778"/>
                  </a:cubicBezTo>
                  <a:lnTo>
                    <a:pt x="543583" y="467801"/>
                  </a:lnTo>
                  <a:close/>
                  <a:moveTo>
                    <a:pt x="759267" y="5829"/>
                  </a:moveTo>
                  <a:lnTo>
                    <a:pt x="932688" y="33518"/>
                  </a:lnTo>
                  <a:cubicBezTo>
                    <a:pt x="927831" y="49063"/>
                    <a:pt x="922487" y="64122"/>
                    <a:pt x="916658" y="78696"/>
                  </a:cubicBezTo>
                  <a:cubicBezTo>
                    <a:pt x="910828" y="93269"/>
                    <a:pt x="905485" y="107842"/>
                    <a:pt x="900627" y="122415"/>
                  </a:cubicBezTo>
                  <a:lnTo>
                    <a:pt x="1276617" y="122415"/>
                  </a:lnTo>
                  <a:lnTo>
                    <a:pt x="1276617" y="291465"/>
                  </a:lnTo>
                  <a:lnTo>
                    <a:pt x="1059475" y="291465"/>
                  </a:lnTo>
                  <a:cubicBezTo>
                    <a:pt x="1068219" y="313811"/>
                    <a:pt x="1076963" y="335913"/>
                    <a:pt x="1085707" y="357773"/>
                  </a:cubicBezTo>
                  <a:cubicBezTo>
                    <a:pt x="1094451" y="379633"/>
                    <a:pt x="1102224" y="397850"/>
                    <a:pt x="1109024" y="412423"/>
                  </a:cubicBezTo>
                  <a:lnTo>
                    <a:pt x="951633" y="448856"/>
                  </a:lnTo>
                  <a:cubicBezTo>
                    <a:pt x="943861" y="426510"/>
                    <a:pt x="934388" y="400764"/>
                    <a:pt x="923216" y="371618"/>
                  </a:cubicBezTo>
                  <a:cubicBezTo>
                    <a:pt x="912043" y="342471"/>
                    <a:pt x="902084" y="315754"/>
                    <a:pt x="893341" y="291465"/>
                  </a:cubicBezTo>
                  <a:lnTo>
                    <a:pt x="824846" y="291465"/>
                  </a:lnTo>
                  <a:cubicBezTo>
                    <a:pt x="811245" y="319640"/>
                    <a:pt x="796914" y="346843"/>
                    <a:pt x="781855" y="373075"/>
                  </a:cubicBezTo>
                  <a:cubicBezTo>
                    <a:pt x="766796" y="399307"/>
                    <a:pt x="751008" y="425053"/>
                    <a:pt x="734492" y="450313"/>
                  </a:cubicBezTo>
                  <a:lnTo>
                    <a:pt x="582930" y="378905"/>
                  </a:lnTo>
                  <a:cubicBezTo>
                    <a:pt x="592646" y="363360"/>
                    <a:pt x="601633" y="348301"/>
                    <a:pt x="609890" y="333728"/>
                  </a:cubicBezTo>
                  <a:cubicBezTo>
                    <a:pt x="618149" y="319154"/>
                    <a:pt x="626164" y="305067"/>
                    <a:pt x="633937" y="291465"/>
                  </a:cubicBezTo>
                  <a:lnTo>
                    <a:pt x="480918" y="291465"/>
                  </a:lnTo>
                  <a:cubicBezTo>
                    <a:pt x="488690" y="311867"/>
                    <a:pt x="496705" y="332999"/>
                    <a:pt x="504963" y="354859"/>
                  </a:cubicBezTo>
                  <a:cubicBezTo>
                    <a:pt x="513221" y="376718"/>
                    <a:pt x="520751" y="396392"/>
                    <a:pt x="527552" y="413880"/>
                  </a:cubicBezTo>
                  <a:lnTo>
                    <a:pt x="368704" y="454685"/>
                  </a:lnTo>
                  <a:cubicBezTo>
                    <a:pt x="358988" y="428454"/>
                    <a:pt x="348787" y="400279"/>
                    <a:pt x="338099" y="370161"/>
                  </a:cubicBezTo>
                  <a:cubicBezTo>
                    <a:pt x="327412" y="340042"/>
                    <a:pt x="317697" y="313811"/>
                    <a:pt x="308953" y="291465"/>
                  </a:cubicBezTo>
                  <a:lnTo>
                    <a:pt x="273977" y="291465"/>
                  </a:lnTo>
                  <a:cubicBezTo>
                    <a:pt x="237058" y="354616"/>
                    <a:pt x="194310" y="416309"/>
                    <a:pt x="145732" y="476545"/>
                  </a:cubicBezTo>
                  <a:lnTo>
                    <a:pt x="8744" y="375990"/>
                  </a:lnTo>
                  <a:cubicBezTo>
                    <a:pt x="31090" y="348786"/>
                    <a:pt x="52950" y="319883"/>
                    <a:pt x="74324" y="289279"/>
                  </a:cubicBezTo>
                  <a:cubicBezTo>
                    <a:pt x="95698" y="258675"/>
                    <a:pt x="115858" y="227100"/>
                    <a:pt x="134803" y="194553"/>
                  </a:cubicBezTo>
                  <a:cubicBezTo>
                    <a:pt x="153748" y="162006"/>
                    <a:pt x="170993" y="129216"/>
                    <a:pt x="186538" y="96183"/>
                  </a:cubicBezTo>
                  <a:cubicBezTo>
                    <a:pt x="202083" y="63151"/>
                    <a:pt x="215684" y="31090"/>
                    <a:pt x="227343" y="0"/>
                  </a:cubicBezTo>
                  <a:lnTo>
                    <a:pt x="402222" y="36433"/>
                  </a:lnTo>
                  <a:cubicBezTo>
                    <a:pt x="397364" y="50035"/>
                    <a:pt x="391778" y="64122"/>
                    <a:pt x="385463" y="78695"/>
                  </a:cubicBezTo>
                  <a:cubicBezTo>
                    <a:pt x="379147" y="93269"/>
                    <a:pt x="372590" y="107842"/>
                    <a:pt x="365789" y="122415"/>
                  </a:cubicBezTo>
                  <a:lnTo>
                    <a:pt x="674742" y="122415"/>
                  </a:lnTo>
                  <a:lnTo>
                    <a:pt x="674742" y="212769"/>
                  </a:lnTo>
                  <a:cubicBezTo>
                    <a:pt x="708746" y="144761"/>
                    <a:pt x="736921" y="75781"/>
                    <a:pt x="759267" y="58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C408BC3-8702-CDF4-9E66-A678F2F00EB6}"/>
              </a:ext>
            </a:extLst>
          </p:cNvPr>
          <p:cNvGrpSpPr/>
          <p:nvPr/>
        </p:nvGrpSpPr>
        <p:grpSpPr>
          <a:xfrm>
            <a:off x="7376895" y="1585239"/>
            <a:ext cx="1822146" cy="1762565"/>
            <a:chOff x="7615685" y="1642506"/>
            <a:chExt cx="1375657" cy="133067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E6C0B11-A00E-0FED-C919-6C3D4523571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 rot="21180000">
              <a:off x="7684121" y="1642506"/>
              <a:ext cx="1307221" cy="1317422"/>
            </a:xfrm>
            <a:custGeom>
              <a:avLst/>
              <a:gdLst/>
              <a:ahLst/>
              <a:cxnLst/>
              <a:rect l="l" t="t" r="r" b="b"/>
              <a:pathLst>
                <a:path w="1307221" h="1317422">
                  <a:moveTo>
                    <a:pt x="1046359" y="359959"/>
                  </a:moveTo>
                  <a:lnTo>
                    <a:pt x="1046359" y="510064"/>
                  </a:lnTo>
                  <a:lnTo>
                    <a:pt x="754894" y="510064"/>
                  </a:lnTo>
                  <a:cubicBezTo>
                    <a:pt x="728662" y="529495"/>
                    <a:pt x="700973" y="548440"/>
                    <a:pt x="671826" y="566900"/>
                  </a:cubicBezTo>
                  <a:cubicBezTo>
                    <a:pt x="707774" y="609648"/>
                    <a:pt x="736435" y="653367"/>
                    <a:pt x="757809" y="698059"/>
                  </a:cubicBezTo>
                  <a:cubicBezTo>
                    <a:pt x="819016" y="672798"/>
                    <a:pt x="879981" y="643895"/>
                    <a:pt x="940703" y="611348"/>
                  </a:cubicBezTo>
                  <a:cubicBezTo>
                    <a:pt x="1001425" y="578801"/>
                    <a:pt x="1056561" y="540668"/>
                    <a:pt x="1106109" y="496948"/>
                  </a:cubicBezTo>
                  <a:lnTo>
                    <a:pt x="1197920" y="636851"/>
                  </a:lnTo>
                  <a:cubicBezTo>
                    <a:pt x="1163917" y="658225"/>
                    <a:pt x="1126027" y="680571"/>
                    <a:pt x="1084249" y="703888"/>
                  </a:cubicBezTo>
                  <a:cubicBezTo>
                    <a:pt x="1042472" y="727205"/>
                    <a:pt x="999239" y="750036"/>
                    <a:pt x="954547" y="772382"/>
                  </a:cubicBezTo>
                  <a:cubicBezTo>
                    <a:pt x="974950" y="812216"/>
                    <a:pt x="996567" y="847434"/>
                    <a:pt x="1019398" y="878038"/>
                  </a:cubicBezTo>
                  <a:cubicBezTo>
                    <a:pt x="1042230" y="908642"/>
                    <a:pt x="1067733" y="936574"/>
                    <a:pt x="1095909" y="961834"/>
                  </a:cubicBezTo>
                  <a:cubicBezTo>
                    <a:pt x="1124083" y="987095"/>
                    <a:pt x="1155416" y="1010897"/>
                    <a:pt x="1189906" y="1033243"/>
                  </a:cubicBezTo>
                  <a:cubicBezTo>
                    <a:pt x="1224396" y="1055589"/>
                    <a:pt x="1263501" y="1078420"/>
                    <a:pt x="1307221" y="1101738"/>
                  </a:cubicBezTo>
                  <a:lnTo>
                    <a:pt x="1200836" y="1238726"/>
                  </a:lnTo>
                  <a:cubicBezTo>
                    <a:pt x="1155172" y="1210551"/>
                    <a:pt x="1113639" y="1181891"/>
                    <a:pt x="1076234" y="1152744"/>
                  </a:cubicBezTo>
                  <a:cubicBezTo>
                    <a:pt x="1038829" y="1123598"/>
                    <a:pt x="1004825" y="1092751"/>
                    <a:pt x="974221" y="1060204"/>
                  </a:cubicBezTo>
                  <a:cubicBezTo>
                    <a:pt x="943618" y="1027657"/>
                    <a:pt x="915929" y="992681"/>
                    <a:pt x="891154" y="955276"/>
                  </a:cubicBezTo>
                  <a:cubicBezTo>
                    <a:pt x="866379" y="917872"/>
                    <a:pt x="843305" y="876824"/>
                    <a:pt x="821931" y="832132"/>
                  </a:cubicBezTo>
                  <a:cubicBezTo>
                    <a:pt x="819988" y="834076"/>
                    <a:pt x="817560" y="835290"/>
                    <a:pt x="814645" y="835776"/>
                  </a:cubicBezTo>
                  <a:cubicBezTo>
                    <a:pt x="811730" y="836261"/>
                    <a:pt x="809301" y="836990"/>
                    <a:pt x="807358" y="837962"/>
                  </a:cubicBezTo>
                  <a:cubicBezTo>
                    <a:pt x="815130" y="871966"/>
                    <a:pt x="820474" y="906699"/>
                    <a:pt x="823389" y="942161"/>
                  </a:cubicBezTo>
                  <a:cubicBezTo>
                    <a:pt x="826303" y="977622"/>
                    <a:pt x="827761" y="1014784"/>
                    <a:pt x="827761" y="1053646"/>
                  </a:cubicBezTo>
                  <a:cubicBezTo>
                    <a:pt x="827760" y="1101252"/>
                    <a:pt x="824360" y="1140843"/>
                    <a:pt x="817559" y="1172418"/>
                  </a:cubicBezTo>
                  <a:cubicBezTo>
                    <a:pt x="810758" y="1203993"/>
                    <a:pt x="799828" y="1229254"/>
                    <a:pt x="784769" y="1248199"/>
                  </a:cubicBezTo>
                  <a:cubicBezTo>
                    <a:pt x="769710" y="1267144"/>
                    <a:pt x="749551" y="1280988"/>
                    <a:pt x="724290" y="1289732"/>
                  </a:cubicBezTo>
                  <a:cubicBezTo>
                    <a:pt x="699030" y="1298477"/>
                    <a:pt x="667941" y="1304306"/>
                    <a:pt x="631021" y="1307221"/>
                  </a:cubicBezTo>
                  <a:lnTo>
                    <a:pt x="501319" y="1317422"/>
                  </a:lnTo>
                  <a:lnTo>
                    <a:pt x="451770" y="1157116"/>
                  </a:lnTo>
                  <a:lnTo>
                    <a:pt x="571271" y="1148372"/>
                  </a:lnTo>
                  <a:cubicBezTo>
                    <a:pt x="598474" y="1146429"/>
                    <a:pt x="617663" y="1137199"/>
                    <a:pt x="628835" y="1120683"/>
                  </a:cubicBezTo>
                  <a:cubicBezTo>
                    <a:pt x="640008" y="1104166"/>
                    <a:pt x="645595" y="1074048"/>
                    <a:pt x="645595" y="1030329"/>
                  </a:cubicBezTo>
                  <a:lnTo>
                    <a:pt x="645595" y="992438"/>
                  </a:lnTo>
                  <a:cubicBezTo>
                    <a:pt x="607704" y="1021585"/>
                    <a:pt x="565442" y="1050246"/>
                    <a:pt x="518808" y="1078421"/>
                  </a:cubicBezTo>
                  <a:cubicBezTo>
                    <a:pt x="472173" y="1106595"/>
                    <a:pt x="423838" y="1133556"/>
                    <a:pt x="373804" y="1159302"/>
                  </a:cubicBezTo>
                  <a:cubicBezTo>
                    <a:pt x="323769" y="1185048"/>
                    <a:pt x="273005" y="1209094"/>
                    <a:pt x="221513" y="1231440"/>
                  </a:cubicBezTo>
                  <a:cubicBezTo>
                    <a:pt x="170021" y="1253785"/>
                    <a:pt x="120472" y="1273702"/>
                    <a:pt x="72866" y="1291190"/>
                  </a:cubicBezTo>
                  <a:lnTo>
                    <a:pt x="0" y="1146915"/>
                  </a:lnTo>
                  <a:cubicBezTo>
                    <a:pt x="127273" y="1112910"/>
                    <a:pt x="242402" y="1069676"/>
                    <a:pt x="345386" y="1017213"/>
                  </a:cubicBezTo>
                  <a:cubicBezTo>
                    <a:pt x="448370" y="964749"/>
                    <a:pt x="541153" y="904999"/>
                    <a:pt x="623735" y="837962"/>
                  </a:cubicBezTo>
                  <a:cubicBezTo>
                    <a:pt x="621792" y="833104"/>
                    <a:pt x="620091" y="827761"/>
                    <a:pt x="618634" y="821931"/>
                  </a:cubicBezTo>
                  <a:cubicBezTo>
                    <a:pt x="617177" y="816102"/>
                    <a:pt x="615477" y="810273"/>
                    <a:pt x="613534" y="804443"/>
                  </a:cubicBezTo>
                  <a:cubicBezTo>
                    <a:pt x="543582" y="851078"/>
                    <a:pt x="465372" y="894312"/>
                    <a:pt x="378905" y="934145"/>
                  </a:cubicBezTo>
                  <a:cubicBezTo>
                    <a:pt x="292437" y="973979"/>
                    <a:pt x="200625" y="1009926"/>
                    <a:pt x="103470" y="1041987"/>
                  </a:cubicBezTo>
                  <a:lnTo>
                    <a:pt x="37890" y="903541"/>
                  </a:lnTo>
                  <a:cubicBezTo>
                    <a:pt x="132131" y="878281"/>
                    <a:pt x="223214" y="847192"/>
                    <a:pt x="311139" y="810273"/>
                  </a:cubicBezTo>
                  <a:cubicBezTo>
                    <a:pt x="399064" y="773354"/>
                    <a:pt x="478974" y="730120"/>
                    <a:pt x="550869" y="680571"/>
                  </a:cubicBezTo>
                  <a:lnTo>
                    <a:pt x="530466" y="649967"/>
                  </a:lnTo>
                  <a:cubicBezTo>
                    <a:pt x="465372" y="684943"/>
                    <a:pt x="397121" y="717004"/>
                    <a:pt x="325712" y="746150"/>
                  </a:cubicBezTo>
                  <a:cubicBezTo>
                    <a:pt x="254303" y="775297"/>
                    <a:pt x="180708" y="800557"/>
                    <a:pt x="104927" y="821931"/>
                  </a:cubicBezTo>
                  <a:lnTo>
                    <a:pt x="42262" y="674742"/>
                  </a:lnTo>
                  <a:cubicBezTo>
                    <a:pt x="127759" y="656282"/>
                    <a:pt x="209126" y="632965"/>
                    <a:pt x="286364" y="604790"/>
                  </a:cubicBezTo>
                  <a:cubicBezTo>
                    <a:pt x="363603" y="576615"/>
                    <a:pt x="433797" y="545040"/>
                    <a:pt x="496948" y="510064"/>
                  </a:cubicBezTo>
                  <a:lnTo>
                    <a:pt x="262318" y="510064"/>
                  </a:lnTo>
                  <a:lnTo>
                    <a:pt x="262318" y="359959"/>
                  </a:lnTo>
                  <a:close/>
                  <a:moveTo>
                    <a:pt x="725748" y="0"/>
                  </a:moveTo>
                  <a:lnTo>
                    <a:pt x="750522" y="128245"/>
                  </a:lnTo>
                  <a:lnTo>
                    <a:pt x="1240183" y="128244"/>
                  </a:lnTo>
                  <a:lnTo>
                    <a:pt x="1240183" y="437197"/>
                  </a:lnTo>
                  <a:lnTo>
                    <a:pt x="1066761" y="437197"/>
                  </a:lnTo>
                  <a:lnTo>
                    <a:pt x="1066761" y="282721"/>
                  </a:lnTo>
                  <a:lnTo>
                    <a:pt x="241916" y="282721"/>
                  </a:lnTo>
                  <a:lnTo>
                    <a:pt x="241916" y="435740"/>
                  </a:lnTo>
                  <a:lnTo>
                    <a:pt x="67037" y="435740"/>
                  </a:lnTo>
                  <a:lnTo>
                    <a:pt x="67037" y="128245"/>
                  </a:lnTo>
                  <a:lnTo>
                    <a:pt x="563985" y="128245"/>
                  </a:lnTo>
                  <a:lnTo>
                    <a:pt x="534838" y="8744"/>
                  </a:lnTo>
                  <a:close/>
                </a:path>
              </a:pathLst>
            </a:custGeom>
            <a:gradFill>
              <a:gsLst>
                <a:gs pos="47800">
                  <a:srgbClr val="EFB440"/>
                </a:gs>
                <a:gs pos="0">
                  <a:srgbClr val="FD6404"/>
                </a:gs>
                <a:gs pos="100000">
                  <a:srgbClr val="FC975B"/>
                </a:gs>
              </a:gsLst>
              <a:lin ang="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gradFill>
                  <a:gsLst>
                    <a:gs pos="47800">
                      <a:srgbClr val="EFB440"/>
                    </a:gs>
                    <a:gs pos="0">
                      <a:srgbClr val="FD6404"/>
                    </a:gs>
                    <a:gs pos="100000">
                      <a:srgbClr val="FC975B"/>
                    </a:gs>
                  </a:gsLst>
                  <a:lin ang="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3523F22-4C52-4035-DCBA-29B9BA38A34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 rot="21180000">
              <a:off x="7615685" y="1655760"/>
              <a:ext cx="1307221" cy="1317422"/>
            </a:xfrm>
            <a:custGeom>
              <a:avLst/>
              <a:gdLst/>
              <a:ahLst/>
              <a:cxnLst/>
              <a:rect l="l" t="t" r="r" b="b"/>
              <a:pathLst>
                <a:path w="1307221" h="1317422">
                  <a:moveTo>
                    <a:pt x="1046359" y="359959"/>
                  </a:moveTo>
                  <a:lnTo>
                    <a:pt x="1046359" y="510064"/>
                  </a:lnTo>
                  <a:lnTo>
                    <a:pt x="754894" y="510064"/>
                  </a:lnTo>
                  <a:cubicBezTo>
                    <a:pt x="728662" y="529495"/>
                    <a:pt x="700973" y="548440"/>
                    <a:pt x="671826" y="566900"/>
                  </a:cubicBezTo>
                  <a:cubicBezTo>
                    <a:pt x="707774" y="609648"/>
                    <a:pt x="736435" y="653367"/>
                    <a:pt x="757809" y="698059"/>
                  </a:cubicBezTo>
                  <a:cubicBezTo>
                    <a:pt x="819016" y="672798"/>
                    <a:pt x="879981" y="643895"/>
                    <a:pt x="940703" y="611348"/>
                  </a:cubicBezTo>
                  <a:cubicBezTo>
                    <a:pt x="1001425" y="578801"/>
                    <a:pt x="1056561" y="540668"/>
                    <a:pt x="1106109" y="496948"/>
                  </a:cubicBezTo>
                  <a:lnTo>
                    <a:pt x="1197921" y="636851"/>
                  </a:lnTo>
                  <a:cubicBezTo>
                    <a:pt x="1163917" y="658225"/>
                    <a:pt x="1126027" y="680571"/>
                    <a:pt x="1084249" y="703888"/>
                  </a:cubicBezTo>
                  <a:cubicBezTo>
                    <a:pt x="1042473" y="727205"/>
                    <a:pt x="999239" y="750036"/>
                    <a:pt x="954547" y="772382"/>
                  </a:cubicBezTo>
                  <a:cubicBezTo>
                    <a:pt x="974950" y="812216"/>
                    <a:pt x="996567" y="847434"/>
                    <a:pt x="1019398" y="878038"/>
                  </a:cubicBezTo>
                  <a:cubicBezTo>
                    <a:pt x="1042230" y="908642"/>
                    <a:pt x="1067733" y="936574"/>
                    <a:pt x="1095909" y="961834"/>
                  </a:cubicBezTo>
                  <a:cubicBezTo>
                    <a:pt x="1124083" y="987095"/>
                    <a:pt x="1155416" y="1010897"/>
                    <a:pt x="1189906" y="1033243"/>
                  </a:cubicBezTo>
                  <a:cubicBezTo>
                    <a:pt x="1224396" y="1055589"/>
                    <a:pt x="1263501" y="1078420"/>
                    <a:pt x="1307221" y="1101738"/>
                  </a:cubicBezTo>
                  <a:lnTo>
                    <a:pt x="1200835" y="1238726"/>
                  </a:lnTo>
                  <a:cubicBezTo>
                    <a:pt x="1155172" y="1210551"/>
                    <a:pt x="1113639" y="1181891"/>
                    <a:pt x="1076235" y="1152744"/>
                  </a:cubicBezTo>
                  <a:cubicBezTo>
                    <a:pt x="1038829" y="1123598"/>
                    <a:pt x="1004825" y="1092751"/>
                    <a:pt x="974221" y="1060204"/>
                  </a:cubicBezTo>
                  <a:cubicBezTo>
                    <a:pt x="943618" y="1027657"/>
                    <a:pt x="915929" y="992681"/>
                    <a:pt x="891154" y="955276"/>
                  </a:cubicBezTo>
                  <a:cubicBezTo>
                    <a:pt x="866379" y="917872"/>
                    <a:pt x="843305" y="876824"/>
                    <a:pt x="821931" y="832132"/>
                  </a:cubicBezTo>
                  <a:cubicBezTo>
                    <a:pt x="819988" y="834076"/>
                    <a:pt x="817559" y="835290"/>
                    <a:pt x="814645" y="835776"/>
                  </a:cubicBezTo>
                  <a:cubicBezTo>
                    <a:pt x="811730" y="836261"/>
                    <a:pt x="809301" y="836990"/>
                    <a:pt x="807358" y="837962"/>
                  </a:cubicBezTo>
                  <a:cubicBezTo>
                    <a:pt x="815130" y="871966"/>
                    <a:pt x="820474" y="906699"/>
                    <a:pt x="823388" y="942161"/>
                  </a:cubicBezTo>
                  <a:cubicBezTo>
                    <a:pt x="826303" y="977622"/>
                    <a:pt x="827760" y="1014784"/>
                    <a:pt x="827760" y="1053646"/>
                  </a:cubicBezTo>
                  <a:cubicBezTo>
                    <a:pt x="827760" y="1101252"/>
                    <a:pt x="824360" y="1140843"/>
                    <a:pt x="817559" y="1172418"/>
                  </a:cubicBezTo>
                  <a:cubicBezTo>
                    <a:pt x="810758" y="1203993"/>
                    <a:pt x="799828" y="1229254"/>
                    <a:pt x="784769" y="1248199"/>
                  </a:cubicBezTo>
                  <a:cubicBezTo>
                    <a:pt x="769710" y="1267144"/>
                    <a:pt x="749551" y="1280988"/>
                    <a:pt x="724291" y="1289732"/>
                  </a:cubicBezTo>
                  <a:cubicBezTo>
                    <a:pt x="699030" y="1298477"/>
                    <a:pt x="667940" y="1304306"/>
                    <a:pt x="631021" y="1307221"/>
                  </a:cubicBezTo>
                  <a:lnTo>
                    <a:pt x="501319" y="1317422"/>
                  </a:lnTo>
                  <a:lnTo>
                    <a:pt x="451770" y="1157116"/>
                  </a:lnTo>
                  <a:lnTo>
                    <a:pt x="571271" y="1148372"/>
                  </a:lnTo>
                  <a:cubicBezTo>
                    <a:pt x="598474" y="1146429"/>
                    <a:pt x="617663" y="1137199"/>
                    <a:pt x="628835" y="1120683"/>
                  </a:cubicBezTo>
                  <a:cubicBezTo>
                    <a:pt x="640008" y="1104166"/>
                    <a:pt x="645595" y="1074048"/>
                    <a:pt x="645595" y="1030329"/>
                  </a:cubicBezTo>
                  <a:lnTo>
                    <a:pt x="645595" y="992438"/>
                  </a:lnTo>
                  <a:cubicBezTo>
                    <a:pt x="607704" y="1021585"/>
                    <a:pt x="565442" y="1050246"/>
                    <a:pt x="518808" y="1078421"/>
                  </a:cubicBezTo>
                  <a:cubicBezTo>
                    <a:pt x="472173" y="1106595"/>
                    <a:pt x="423838" y="1133556"/>
                    <a:pt x="373804" y="1159302"/>
                  </a:cubicBezTo>
                  <a:cubicBezTo>
                    <a:pt x="323769" y="1185048"/>
                    <a:pt x="273005" y="1209094"/>
                    <a:pt x="221513" y="1231440"/>
                  </a:cubicBezTo>
                  <a:cubicBezTo>
                    <a:pt x="170021" y="1253785"/>
                    <a:pt x="120472" y="1273702"/>
                    <a:pt x="72866" y="1291190"/>
                  </a:cubicBezTo>
                  <a:lnTo>
                    <a:pt x="0" y="1146915"/>
                  </a:lnTo>
                  <a:cubicBezTo>
                    <a:pt x="127273" y="1112910"/>
                    <a:pt x="242402" y="1069676"/>
                    <a:pt x="345386" y="1017213"/>
                  </a:cubicBezTo>
                  <a:cubicBezTo>
                    <a:pt x="448370" y="964749"/>
                    <a:pt x="541153" y="904999"/>
                    <a:pt x="623735" y="837962"/>
                  </a:cubicBezTo>
                  <a:cubicBezTo>
                    <a:pt x="621792" y="833104"/>
                    <a:pt x="620091" y="827761"/>
                    <a:pt x="618634" y="821931"/>
                  </a:cubicBezTo>
                  <a:cubicBezTo>
                    <a:pt x="617177" y="816102"/>
                    <a:pt x="615477" y="810273"/>
                    <a:pt x="613534" y="804443"/>
                  </a:cubicBezTo>
                  <a:cubicBezTo>
                    <a:pt x="543582" y="851078"/>
                    <a:pt x="465372" y="894312"/>
                    <a:pt x="378905" y="934145"/>
                  </a:cubicBezTo>
                  <a:cubicBezTo>
                    <a:pt x="292437" y="973979"/>
                    <a:pt x="200625" y="1009926"/>
                    <a:pt x="103470" y="1041987"/>
                  </a:cubicBezTo>
                  <a:lnTo>
                    <a:pt x="37890" y="903541"/>
                  </a:lnTo>
                  <a:cubicBezTo>
                    <a:pt x="132131" y="878281"/>
                    <a:pt x="223214" y="847192"/>
                    <a:pt x="311139" y="810273"/>
                  </a:cubicBezTo>
                  <a:cubicBezTo>
                    <a:pt x="399064" y="773354"/>
                    <a:pt x="478974" y="730120"/>
                    <a:pt x="550869" y="680571"/>
                  </a:cubicBezTo>
                  <a:lnTo>
                    <a:pt x="530466" y="649967"/>
                  </a:lnTo>
                  <a:cubicBezTo>
                    <a:pt x="465372" y="684943"/>
                    <a:pt x="397121" y="717004"/>
                    <a:pt x="325712" y="746150"/>
                  </a:cubicBezTo>
                  <a:cubicBezTo>
                    <a:pt x="254303" y="775297"/>
                    <a:pt x="180708" y="800557"/>
                    <a:pt x="104927" y="821931"/>
                  </a:cubicBezTo>
                  <a:lnTo>
                    <a:pt x="42262" y="674742"/>
                  </a:lnTo>
                  <a:cubicBezTo>
                    <a:pt x="127759" y="656282"/>
                    <a:pt x="209126" y="632965"/>
                    <a:pt x="286364" y="604790"/>
                  </a:cubicBezTo>
                  <a:cubicBezTo>
                    <a:pt x="363603" y="576615"/>
                    <a:pt x="433797" y="545040"/>
                    <a:pt x="496948" y="510064"/>
                  </a:cubicBezTo>
                  <a:lnTo>
                    <a:pt x="262318" y="510064"/>
                  </a:lnTo>
                  <a:lnTo>
                    <a:pt x="262318" y="359959"/>
                  </a:lnTo>
                  <a:close/>
                  <a:moveTo>
                    <a:pt x="725748" y="0"/>
                  </a:moveTo>
                  <a:lnTo>
                    <a:pt x="750522" y="128245"/>
                  </a:lnTo>
                  <a:lnTo>
                    <a:pt x="1240183" y="128244"/>
                  </a:lnTo>
                  <a:lnTo>
                    <a:pt x="1240183" y="437197"/>
                  </a:lnTo>
                  <a:lnTo>
                    <a:pt x="1066761" y="437197"/>
                  </a:lnTo>
                  <a:lnTo>
                    <a:pt x="1066761" y="282721"/>
                  </a:lnTo>
                  <a:lnTo>
                    <a:pt x="241916" y="282721"/>
                  </a:lnTo>
                  <a:lnTo>
                    <a:pt x="241916" y="435740"/>
                  </a:lnTo>
                  <a:lnTo>
                    <a:pt x="67037" y="435740"/>
                  </a:lnTo>
                  <a:lnTo>
                    <a:pt x="67037" y="128245"/>
                  </a:lnTo>
                  <a:lnTo>
                    <a:pt x="563985" y="128245"/>
                  </a:lnTo>
                  <a:lnTo>
                    <a:pt x="534838" y="87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D15283D6-2AC0-8EB4-5125-A04DFAB82DD7}"/>
              </a:ext>
            </a:extLst>
          </p:cNvPr>
          <p:cNvSpPr txBox="1"/>
          <p:nvPr/>
        </p:nvSpPr>
        <p:spPr>
          <a:xfrm rot="21445892">
            <a:off x="4202278" y="5520442"/>
            <a:ext cx="4580100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100" b="0" i="0" cap="all" dirty="0">
                <a:solidFill>
                  <a:srgbClr val="C2151B"/>
                </a:solidFill>
                <a:effectLst/>
              </a:rPr>
              <a:t>·  Red cherry decoration design Engineering Co., Ltd  ·</a:t>
            </a:r>
            <a:endParaRPr lang="zh-CN" altLang="en-US" sz="1100" cap="all" dirty="0">
              <a:solidFill>
                <a:srgbClr val="C2151B"/>
              </a:solidFill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CBFAE1C-7A29-BAF5-C771-3FB2E76E0BF5}"/>
              </a:ext>
            </a:extLst>
          </p:cNvPr>
          <p:cNvSpPr txBox="1"/>
          <p:nvPr/>
        </p:nvSpPr>
        <p:spPr>
          <a:xfrm rot="21258182">
            <a:off x="3666917" y="1438923"/>
            <a:ext cx="248978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400" b="0" i="0" cap="all" dirty="0">
                <a:solidFill>
                  <a:schemeClr val="bg1"/>
                </a:solidFill>
                <a:effectLst/>
                <a:latin typeface="+mj-lt"/>
              </a:rPr>
              <a:t>Build a home for love</a:t>
            </a:r>
            <a:endParaRPr lang="zh-CN" altLang="en-US" sz="1400" cap="all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9791DAB4-A206-7287-C5B5-708E47E7AEFE}"/>
              </a:ext>
            </a:extLst>
          </p:cNvPr>
          <p:cNvSpPr/>
          <p:nvPr/>
        </p:nvSpPr>
        <p:spPr>
          <a:xfrm>
            <a:off x="4278313" y="3106738"/>
            <a:ext cx="179387" cy="168275"/>
          </a:xfrm>
          <a:custGeom>
            <a:avLst/>
            <a:gdLst>
              <a:gd name="connsiteX0" fmla="*/ 0 w 173037"/>
              <a:gd name="connsiteY0" fmla="*/ 22225 h 168275"/>
              <a:gd name="connsiteX1" fmla="*/ 158750 w 173037"/>
              <a:gd name="connsiteY1" fmla="*/ 0 h 168275"/>
              <a:gd name="connsiteX2" fmla="*/ 173037 w 173037"/>
              <a:gd name="connsiteY2" fmla="*/ 127000 h 168275"/>
              <a:gd name="connsiteX3" fmla="*/ 1587 w 173037"/>
              <a:gd name="connsiteY3" fmla="*/ 168275 h 168275"/>
              <a:gd name="connsiteX4" fmla="*/ 0 w 173037"/>
              <a:gd name="connsiteY4" fmla="*/ 22225 h 168275"/>
              <a:gd name="connsiteX0" fmla="*/ 0 w 173037"/>
              <a:gd name="connsiteY0" fmla="*/ 22225 h 168275"/>
              <a:gd name="connsiteX1" fmla="*/ 163512 w 173037"/>
              <a:gd name="connsiteY1" fmla="*/ 0 h 168275"/>
              <a:gd name="connsiteX2" fmla="*/ 173037 w 173037"/>
              <a:gd name="connsiteY2" fmla="*/ 127000 h 168275"/>
              <a:gd name="connsiteX3" fmla="*/ 1587 w 173037"/>
              <a:gd name="connsiteY3" fmla="*/ 168275 h 168275"/>
              <a:gd name="connsiteX4" fmla="*/ 0 w 173037"/>
              <a:gd name="connsiteY4" fmla="*/ 22225 h 168275"/>
              <a:gd name="connsiteX0" fmla="*/ 0 w 179387"/>
              <a:gd name="connsiteY0" fmla="*/ 34925 h 168275"/>
              <a:gd name="connsiteX1" fmla="*/ 169862 w 179387"/>
              <a:gd name="connsiteY1" fmla="*/ 0 h 168275"/>
              <a:gd name="connsiteX2" fmla="*/ 179387 w 179387"/>
              <a:gd name="connsiteY2" fmla="*/ 127000 h 168275"/>
              <a:gd name="connsiteX3" fmla="*/ 7937 w 179387"/>
              <a:gd name="connsiteY3" fmla="*/ 168275 h 168275"/>
              <a:gd name="connsiteX4" fmla="*/ 0 w 179387"/>
              <a:gd name="connsiteY4" fmla="*/ 34925 h 1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387" h="168275">
                <a:moveTo>
                  <a:pt x="0" y="34925"/>
                </a:moveTo>
                <a:lnTo>
                  <a:pt x="169862" y="0"/>
                </a:lnTo>
                <a:lnTo>
                  <a:pt x="179387" y="127000"/>
                </a:lnTo>
                <a:lnTo>
                  <a:pt x="7937" y="168275"/>
                </a:lnTo>
                <a:cubicBezTo>
                  <a:pt x="8466" y="116417"/>
                  <a:pt x="2646" y="77258"/>
                  <a:pt x="0" y="34925"/>
                </a:cubicBezTo>
                <a:close/>
              </a:path>
            </a:pathLst>
          </a:custGeom>
          <a:gradFill>
            <a:gsLst>
              <a:gs pos="0">
                <a:srgbClr val="FD6404"/>
              </a:gs>
              <a:gs pos="100000">
                <a:srgbClr val="FC975B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7A259C69-C3FC-7A27-A3AE-85AE19EE2586}"/>
              </a:ext>
            </a:extLst>
          </p:cNvPr>
          <p:cNvSpPr/>
          <p:nvPr/>
        </p:nvSpPr>
        <p:spPr>
          <a:xfrm>
            <a:off x="4814981" y="2883656"/>
            <a:ext cx="249237" cy="142875"/>
          </a:xfrm>
          <a:custGeom>
            <a:avLst/>
            <a:gdLst>
              <a:gd name="connsiteX0" fmla="*/ 0 w 173037"/>
              <a:gd name="connsiteY0" fmla="*/ 22225 h 168275"/>
              <a:gd name="connsiteX1" fmla="*/ 158750 w 173037"/>
              <a:gd name="connsiteY1" fmla="*/ 0 h 168275"/>
              <a:gd name="connsiteX2" fmla="*/ 173037 w 173037"/>
              <a:gd name="connsiteY2" fmla="*/ 127000 h 168275"/>
              <a:gd name="connsiteX3" fmla="*/ 1587 w 173037"/>
              <a:gd name="connsiteY3" fmla="*/ 168275 h 168275"/>
              <a:gd name="connsiteX4" fmla="*/ 0 w 173037"/>
              <a:gd name="connsiteY4" fmla="*/ 22225 h 168275"/>
              <a:gd name="connsiteX0" fmla="*/ 0 w 173037"/>
              <a:gd name="connsiteY0" fmla="*/ 22225 h 168275"/>
              <a:gd name="connsiteX1" fmla="*/ 163512 w 173037"/>
              <a:gd name="connsiteY1" fmla="*/ 0 h 168275"/>
              <a:gd name="connsiteX2" fmla="*/ 173037 w 173037"/>
              <a:gd name="connsiteY2" fmla="*/ 127000 h 168275"/>
              <a:gd name="connsiteX3" fmla="*/ 1587 w 173037"/>
              <a:gd name="connsiteY3" fmla="*/ 168275 h 168275"/>
              <a:gd name="connsiteX4" fmla="*/ 0 w 173037"/>
              <a:gd name="connsiteY4" fmla="*/ 22225 h 168275"/>
              <a:gd name="connsiteX0" fmla="*/ 0 w 179387"/>
              <a:gd name="connsiteY0" fmla="*/ 34925 h 168275"/>
              <a:gd name="connsiteX1" fmla="*/ 169862 w 179387"/>
              <a:gd name="connsiteY1" fmla="*/ 0 h 168275"/>
              <a:gd name="connsiteX2" fmla="*/ 179387 w 179387"/>
              <a:gd name="connsiteY2" fmla="*/ 127000 h 168275"/>
              <a:gd name="connsiteX3" fmla="*/ 7937 w 179387"/>
              <a:gd name="connsiteY3" fmla="*/ 168275 h 168275"/>
              <a:gd name="connsiteX4" fmla="*/ 0 w 179387"/>
              <a:gd name="connsiteY4" fmla="*/ 34925 h 168275"/>
              <a:gd name="connsiteX0" fmla="*/ 0 w 184150"/>
              <a:gd name="connsiteY0" fmla="*/ 26987 h 168275"/>
              <a:gd name="connsiteX1" fmla="*/ 174625 w 184150"/>
              <a:gd name="connsiteY1" fmla="*/ 0 h 168275"/>
              <a:gd name="connsiteX2" fmla="*/ 184150 w 184150"/>
              <a:gd name="connsiteY2" fmla="*/ 127000 h 168275"/>
              <a:gd name="connsiteX3" fmla="*/ 12700 w 184150"/>
              <a:gd name="connsiteY3" fmla="*/ 168275 h 168275"/>
              <a:gd name="connsiteX4" fmla="*/ 0 w 184150"/>
              <a:gd name="connsiteY4" fmla="*/ 26987 h 168275"/>
              <a:gd name="connsiteX0" fmla="*/ 0 w 195263"/>
              <a:gd name="connsiteY0" fmla="*/ 20637 h 161925"/>
              <a:gd name="connsiteX1" fmla="*/ 195263 w 195263"/>
              <a:gd name="connsiteY1" fmla="*/ 0 h 161925"/>
              <a:gd name="connsiteX2" fmla="*/ 184150 w 195263"/>
              <a:gd name="connsiteY2" fmla="*/ 120650 h 161925"/>
              <a:gd name="connsiteX3" fmla="*/ 12700 w 195263"/>
              <a:gd name="connsiteY3" fmla="*/ 161925 h 161925"/>
              <a:gd name="connsiteX4" fmla="*/ 0 w 195263"/>
              <a:gd name="connsiteY4" fmla="*/ 20637 h 161925"/>
              <a:gd name="connsiteX0" fmla="*/ 0 w 195263"/>
              <a:gd name="connsiteY0" fmla="*/ 20637 h 161925"/>
              <a:gd name="connsiteX1" fmla="*/ 195263 w 195263"/>
              <a:gd name="connsiteY1" fmla="*/ 0 h 161925"/>
              <a:gd name="connsiteX2" fmla="*/ 157163 w 195263"/>
              <a:gd name="connsiteY2" fmla="*/ 114300 h 161925"/>
              <a:gd name="connsiteX3" fmla="*/ 12700 w 195263"/>
              <a:gd name="connsiteY3" fmla="*/ 161925 h 161925"/>
              <a:gd name="connsiteX4" fmla="*/ 0 w 195263"/>
              <a:gd name="connsiteY4" fmla="*/ 20637 h 161925"/>
              <a:gd name="connsiteX0" fmla="*/ 49212 w 244475"/>
              <a:gd name="connsiteY0" fmla="*/ 20637 h 142875"/>
              <a:gd name="connsiteX1" fmla="*/ 244475 w 244475"/>
              <a:gd name="connsiteY1" fmla="*/ 0 h 142875"/>
              <a:gd name="connsiteX2" fmla="*/ 206375 w 244475"/>
              <a:gd name="connsiteY2" fmla="*/ 114300 h 142875"/>
              <a:gd name="connsiteX3" fmla="*/ 0 w 244475"/>
              <a:gd name="connsiteY3" fmla="*/ 142875 h 142875"/>
              <a:gd name="connsiteX4" fmla="*/ 49212 w 244475"/>
              <a:gd name="connsiteY4" fmla="*/ 20637 h 142875"/>
              <a:gd name="connsiteX0" fmla="*/ 49212 w 244475"/>
              <a:gd name="connsiteY0" fmla="*/ 20637 h 142875"/>
              <a:gd name="connsiteX1" fmla="*/ 244475 w 244475"/>
              <a:gd name="connsiteY1" fmla="*/ 0 h 142875"/>
              <a:gd name="connsiteX2" fmla="*/ 206375 w 244475"/>
              <a:gd name="connsiteY2" fmla="*/ 114300 h 142875"/>
              <a:gd name="connsiteX3" fmla="*/ 0 w 244475"/>
              <a:gd name="connsiteY3" fmla="*/ 142875 h 142875"/>
              <a:gd name="connsiteX4" fmla="*/ 49212 w 244475"/>
              <a:gd name="connsiteY4" fmla="*/ 20637 h 142875"/>
              <a:gd name="connsiteX0" fmla="*/ 49212 w 244475"/>
              <a:gd name="connsiteY0" fmla="*/ 20637 h 142875"/>
              <a:gd name="connsiteX1" fmla="*/ 244475 w 244475"/>
              <a:gd name="connsiteY1" fmla="*/ 0 h 142875"/>
              <a:gd name="connsiteX2" fmla="*/ 206375 w 244475"/>
              <a:gd name="connsiteY2" fmla="*/ 114300 h 142875"/>
              <a:gd name="connsiteX3" fmla="*/ 0 w 244475"/>
              <a:gd name="connsiteY3" fmla="*/ 142875 h 142875"/>
              <a:gd name="connsiteX4" fmla="*/ 49212 w 244475"/>
              <a:gd name="connsiteY4" fmla="*/ 20637 h 142875"/>
              <a:gd name="connsiteX0" fmla="*/ 49212 w 249237"/>
              <a:gd name="connsiteY0" fmla="*/ 20637 h 142875"/>
              <a:gd name="connsiteX1" fmla="*/ 249237 w 249237"/>
              <a:gd name="connsiteY1" fmla="*/ 0 h 142875"/>
              <a:gd name="connsiteX2" fmla="*/ 206375 w 249237"/>
              <a:gd name="connsiteY2" fmla="*/ 114300 h 142875"/>
              <a:gd name="connsiteX3" fmla="*/ 0 w 249237"/>
              <a:gd name="connsiteY3" fmla="*/ 142875 h 142875"/>
              <a:gd name="connsiteX4" fmla="*/ 49212 w 249237"/>
              <a:gd name="connsiteY4" fmla="*/ 20637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237" h="142875">
                <a:moveTo>
                  <a:pt x="49212" y="20637"/>
                </a:moveTo>
                <a:lnTo>
                  <a:pt x="249237" y="0"/>
                </a:lnTo>
                <a:lnTo>
                  <a:pt x="206375" y="114300"/>
                </a:lnTo>
                <a:lnTo>
                  <a:pt x="0" y="142875"/>
                </a:lnTo>
                <a:cubicBezTo>
                  <a:pt x="21166" y="95779"/>
                  <a:pt x="35983" y="59795"/>
                  <a:pt x="49212" y="20637"/>
                </a:cubicBezTo>
                <a:close/>
              </a:path>
            </a:pathLst>
          </a:custGeom>
          <a:gradFill>
            <a:gsLst>
              <a:gs pos="0">
                <a:srgbClr val="FD6404"/>
              </a:gs>
              <a:gs pos="100000">
                <a:srgbClr val="FC975B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B95D9D84-857C-E018-8E3F-2B68BF72A797}"/>
              </a:ext>
            </a:extLst>
          </p:cNvPr>
          <p:cNvSpPr/>
          <p:nvPr/>
        </p:nvSpPr>
        <p:spPr>
          <a:xfrm>
            <a:off x="6286840" y="2986903"/>
            <a:ext cx="169863" cy="131762"/>
          </a:xfrm>
          <a:custGeom>
            <a:avLst/>
            <a:gdLst>
              <a:gd name="connsiteX0" fmla="*/ 0 w 173037"/>
              <a:gd name="connsiteY0" fmla="*/ 22225 h 168275"/>
              <a:gd name="connsiteX1" fmla="*/ 158750 w 173037"/>
              <a:gd name="connsiteY1" fmla="*/ 0 h 168275"/>
              <a:gd name="connsiteX2" fmla="*/ 173037 w 173037"/>
              <a:gd name="connsiteY2" fmla="*/ 127000 h 168275"/>
              <a:gd name="connsiteX3" fmla="*/ 1587 w 173037"/>
              <a:gd name="connsiteY3" fmla="*/ 168275 h 168275"/>
              <a:gd name="connsiteX4" fmla="*/ 0 w 173037"/>
              <a:gd name="connsiteY4" fmla="*/ 22225 h 168275"/>
              <a:gd name="connsiteX0" fmla="*/ 0 w 173037"/>
              <a:gd name="connsiteY0" fmla="*/ 22225 h 168275"/>
              <a:gd name="connsiteX1" fmla="*/ 163512 w 173037"/>
              <a:gd name="connsiteY1" fmla="*/ 0 h 168275"/>
              <a:gd name="connsiteX2" fmla="*/ 173037 w 173037"/>
              <a:gd name="connsiteY2" fmla="*/ 127000 h 168275"/>
              <a:gd name="connsiteX3" fmla="*/ 1587 w 173037"/>
              <a:gd name="connsiteY3" fmla="*/ 168275 h 168275"/>
              <a:gd name="connsiteX4" fmla="*/ 0 w 173037"/>
              <a:gd name="connsiteY4" fmla="*/ 22225 h 168275"/>
              <a:gd name="connsiteX0" fmla="*/ 0 w 179387"/>
              <a:gd name="connsiteY0" fmla="*/ 34925 h 168275"/>
              <a:gd name="connsiteX1" fmla="*/ 169862 w 179387"/>
              <a:gd name="connsiteY1" fmla="*/ 0 h 168275"/>
              <a:gd name="connsiteX2" fmla="*/ 179387 w 179387"/>
              <a:gd name="connsiteY2" fmla="*/ 127000 h 168275"/>
              <a:gd name="connsiteX3" fmla="*/ 7937 w 179387"/>
              <a:gd name="connsiteY3" fmla="*/ 168275 h 168275"/>
              <a:gd name="connsiteX4" fmla="*/ 0 w 179387"/>
              <a:gd name="connsiteY4" fmla="*/ 34925 h 168275"/>
              <a:gd name="connsiteX0" fmla="*/ 0 w 184150"/>
              <a:gd name="connsiteY0" fmla="*/ 26987 h 168275"/>
              <a:gd name="connsiteX1" fmla="*/ 174625 w 184150"/>
              <a:gd name="connsiteY1" fmla="*/ 0 h 168275"/>
              <a:gd name="connsiteX2" fmla="*/ 184150 w 184150"/>
              <a:gd name="connsiteY2" fmla="*/ 127000 h 168275"/>
              <a:gd name="connsiteX3" fmla="*/ 12700 w 184150"/>
              <a:gd name="connsiteY3" fmla="*/ 168275 h 168275"/>
              <a:gd name="connsiteX4" fmla="*/ 0 w 184150"/>
              <a:gd name="connsiteY4" fmla="*/ 26987 h 168275"/>
              <a:gd name="connsiteX0" fmla="*/ 0 w 195263"/>
              <a:gd name="connsiteY0" fmla="*/ 20637 h 161925"/>
              <a:gd name="connsiteX1" fmla="*/ 195263 w 195263"/>
              <a:gd name="connsiteY1" fmla="*/ 0 h 161925"/>
              <a:gd name="connsiteX2" fmla="*/ 184150 w 195263"/>
              <a:gd name="connsiteY2" fmla="*/ 120650 h 161925"/>
              <a:gd name="connsiteX3" fmla="*/ 12700 w 195263"/>
              <a:gd name="connsiteY3" fmla="*/ 161925 h 161925"/>
              <a:gd name="connsiteX4" fmla="*/ 0 w 195263"/>
              <a:gd name="connsiteY4" fmla="*/ 20637 h 161925"/>
              <a:gd name="connsiteX0" fmla="*/ 0 w 195263"/>
              <a:gd name="connsiteY0" fmla="*/ 20637 h 161925"/>
              <a:gd name="connsiteX1" fmla="*/ 195263 w 195263"/>
              <a:gd name="connsiteY1" fmla="*/ 0 h 161925"/>
              <a:gd name="connsiteX2" fmla="*/ 157163 w 195263"/>
              <a:gd name="connsiteY2" fmla="*/ 114300 h 161925"/>
              <a:gd name="connsiteX3" fmla="*/ 12700 w 195263"/>
              <a:gd name="connsiteY3" fmla="*/ 161925 h 161925"/>
              <a:gd name="connsiteX4" fmla="*/ 0 w 195263"/>
              <a:gd name="connsiteY4" fmla="*/ 20637 h 161925"/>
              <a:gd name="connsiteX0" fmla="*/ 49212 w 244475"/>
              <a:gd name="connsiteY0" fmla="*/ 20637 h 142875"/>
              <a:gd name="connsiteX1" fmla="*/ 244475 w 244475"/>
              <a:gd name="connsiteY1" fmla="*/ 0 h 142875"/>
              <a:gd name="connsiteX2" fmla="*/ 206375 w 244475"/>
              <a:gd name="connsiteY2" fmla="*/ 114300 h 142875"/>
              <a:gd name="connsiteX3" fmla="*/ 0 w 244475"/>
              <a:gd name="connsiteY3" fmla="*/ 142875 h 142875"/>
              <a:gd name="connsiteX4" fmla="*/ 49212 w 244475"/>
              <a:gd name="connsiteY4" fmla="*/ 20637 h 142875"/>
              <a:gd name="connsiteX0" fmla="*/ 49212 w 244475"/>
              <a:gd name="connsiteY0" fmla="*/ 20637 h 142875"/>
              <a:gd name="connsiteX1" fmla="*/ 244475 w 244475"/>
              <a:gd name="connsiteY1" fmla="*/ 0 h 142875"/>
              <a:gd name="connsiteX2" fmla="*/ 206375 w 244475"/>
              <a:gd name="connsiteY2" fmla="*/ 114300 h 142875"/>
              <a:gd name="connsiteX3" fmla="*/ 0 w 244475"/>
              <a:gd name="connsiteY3" fmla="*/ 142875 h 142875"/>
              <a:gd name="connsiteX4" fmla="*/ 49212 w 244475"/>
              <a:gd name="connsiteY4" fmla="*/ 20637 h 142875"/>
              <a:gd name="connsiteX0" fmla="*/ 49212 w 244475"/>
              <a:gd name="connsiteY0" fmla="*/ 20637 h 142875"/>
              <a:gd name="connsiteX1" fmla="*/ 244475 w 244475"/>
              <a:gd name="connsiteY1" fmla="*/ 0 h 142875"/>
              <a:gd name="connsiteX2" fmla="*/ 206375 w 244475"/>
              <a:gd name="connsiteY2" fmla="*/ 114300 h 142875"/>
              <a:gd name="connsiteX3" fmla="*/ 0 w 244475"/>
              <a:gd name="connsiteY3" fmla="*/ 142875 h 142875"/>
              <a:gd name="connsiteX4" fmla="*/ 49212 w 244475"/>
              <a:gd name="connsiteY4" fmla="*/ 20637 h 142875"/>
              <a:gd name="connsiteX0" fmla="*/ 49212 w 249237"/>
              <a:gd name="connsiteY0" fmla="*/ 20637 h 142875"/>
              <a:gd name="connsiteX1" fmla="*/ 249237 w 249237"/>
              <a:gd name="connsiteY1" fmla="*/ 0 h 142875"/>
              <a:gd name="connsiteX2" fmla="*/ 206375 w 249237"/>
              <a:gd name="connsiteY2" fmla="*/ 114300 h 142875"/>
              <a:gd name="connsiteX3" fmla="*/ 0 w 249237"/>
              <a:gd name="connsiteY3" fmla="*/ 142875 h 142875"/>
              <a:gd name="connsiteX4" fmla="*/ 49212 w 249237"/>
              <a:gd name="connsiteY4" fmla="*/ 20637 h 142875"/>
              <a:gd name="connsiteX0" fmla="*/ 76200 w 249237"/>
              <a:gd name="connsiteY0" fmla="*/ 28575 h 142875"/>
              <a:gd name="connsiteX1" fmla="*/ 249237 w 249237"/>
              <a:gd name="connsiteY1" fmla="*/ 0 h 142875"/>
              <a:gd name="connsiteX2" fmla="*/ 206375 w 249237"/>
              <a:gd name="connsiteY2" fmla="*/ 114300 h 142875"/>
              <a:gd name="connsiteX3" fmla="*/ 0 w 249237"/>
              <a:gd name="connsiteY3" fmla="*/ 142875 h 142875"/>
              <a:gd name="connsiteX4" fmla="*/ 76200 w 249237"/>
              <a:gd name="connsiteY4" fmla="*/ 28575 h 142875"/>
              <a:gd name="connsiteX0" fmla="*/ 76200 w 233362"/>
              <a:gd name="connsiteY0" fmla="*/ 23812 h 138112"/>
              <a:gd name="connsiteX1" fmla="*/ 233362 w 233362"/>
              <a:gd name="connsiteY1" fmla="*/ 0 h 138112"/>
              <a:gd name="connsiteX2" fmla="*/ 206375 w 233362"/>
              <a:gd name="connsiteY2" fmla="*/ 109537 h 138112"/>
              <a:gd name="connsiteX3" fmla="*/ 0 w 233362"/>
              <a:gd name="connsiteY3" fmla="*/ 138112 h 138112"/>
              <a:gd name="connsiteX4" fmla="*/ 76200 w 233362"/>
              <a:gd name="connsiteY4" fmla="*/ 23812 h 138112"/>
              <a:gd name="connsiteX0" fmla="*/ 76200 w 236538"/>
              <a:gd name="connsiteY0" fmla="*/ 23812 h 138112"/>
              <a:gd name="connsiteX1" fmla="*/ 233362 w 236538"/>
              <a:gd name="connsiteY1" fmla="*/ 0 h 138112"/>
              <a:gd name="connsiteX2" fmla="*/ 236538 w 236538"/>
              <a:gd name="connsiteY2" fmla="*/ 106362 h 138112"/>
              <a:gd name="connsiteX3" fmla="*/ 0 w 236538"/>
              <a:gd name="connsiteY3" fmla="*/ 138112 h 138112"/>
              <a:gd name="connsiteX4" fmla="*/ 76200 w 236538"/>
              <a:gd name="connsiteY4" fmla="*/ 23812 h 138112"/>
              <a:gd name="connsiteX0" fmla="*/ 76200 w 236538"/>
              <a:gd name="connsiteY0" fmla="*/ 25399 h 139699"/>
              <a:gd name="connsiteX1" fmla="*/ 217487 w 236538"/>
              <a:gd name="connsiteY1" fmla="*/ 0 h 139699"/>
              <a:gd name="connsiteX2" fmla="*/ 236538 w 236538"/>
              <a:gd name="connsiteY2" fmla="*/ 107949 h 139699"/>
              <a:gd name="connsiteX3" fmla="*/ 0 w 236538"/>
              <a:gd name="connsiteY3" fmla="*/ 139699 h 139699"/>
              <a:gd name="connsiteX4" fmla="*/ 76200 w 236538"/>
              <a:gd name="connsiteY4" fmla="*/ 25399 h 139699"/>
              <a:gd name="connsiteX0" fmla="*/ 76200 w 236538"/>
              <a:gd name="connsiteY0" fmla="*/ 22224 h 136524"/>
              <a:gd name="connsiteX1" fmla="*/ 222250 w 236538"/>
              <a:gd name="connsiteY1" fmla="*/ 0 h 136524"/>
              <a:gd name="connsiteX2" fmla="*/ 236538 w 236538"/>
              <a:gd name="connsiteY2" fmla="*/ 104774 h 136524"/>
              <a:gd name="connsiteX3" fmla="*/ 0 w 236538"/>
              <a:gd name="connsiteY3" fmla="*/ 136524 h 136524"/>
              <a:gd name="connsiteX4" fmla="*/ 76200 w 236538"/>
              <a:gd name="connsiteY4" fmla="*/ 22224 h 136524"/>
              <a:gd name="connsiteX0" fmla="*/ 76200 w 236538"/>
              <a:gd name="connsiteY0" fmla="*/ 22224 h 136524"/>
              <a:gd name="connsiteX1" fmla="*/ 227012 w 236538"/>
              <a:gd name="connsiteY1" fmla="*/ 0 h 136524"/>
              <a:gd name="connsiteX2" fmla="*/ 236538 w 236538"/>
              <a:gd name="connsiteY2" fmla="*/ 104774 h 136524"/>
              <a:gd name="connsiteX3" fmla="*/ 0 w 236538"/>
              <a:gd name="connsiteY3" fmla="*/ 136524 h 136524"/>
              <a:gd name="connsiteX4" fmla="*/ 76200 w 236538"/>
              <a:gd name="connsiteY4" fmla="*/ 22224 h 136524"/>
              <a:gd name="connsiteX0" fmla="*/ 7938 w 168276"/>
              <a:gd name="connsiteY0" fmla="*/ 22224 h 136524"/>
              <a:gd name="connsiteX1" fmla="*/ 158750 w 168276"/>
              <a:gd name="connsiteY1" fmla="*/ 0 h 136524"/>
              <a:gd name="connsiteX2" fmla="*/ 168276 w 168276"/>
              <a:gd name="connsiteY2" fmla="*/ 104774 h 136524"/>
              <a:gd name="connsiteX3" fmla="*/ 0 w 168276"/>
              <a:gd name="connsiteY3" fmla="*/ 136524 h 136524"/>
              <a:gd name="connsiteX4" fmla="*/ 7938 w 168276"/>
              <a:gd name="connsiteY4" fmla="*/ 22224 h 136524"/>
              <a:gd name="connsiteX0" fmla="*/ 10098 w 170436"/>
              <a:gd name="connsiteY0" fmla="*/ 22224 h 136524"/>
              <a:gd name="connsiteX1" fmla="*/ 160910 w 170436"/>
              <a:gd name="connsiteY1" fmla="*/ 0 h 136524"/>
              <a:gd name="connsiteX2" fmla="*/ 170436 w 170436"/>
              <a:gd name="connsiteY2" fmla="*/ 104774 h 136524"/>
              <a:gd name="connsiteX3" fmla="*/ 2160 w 170436"/>
              <a:gd name="connsiteY3" fmla="*/ 136524 h 136524"/>
              <a:gd name="connsiteX4" fmla="*/ 10098 w 170436"/>
              <a:gd name="connsiteY4" fmla="*/ 22224 h 136524"/>
              <a:gd name="connsiteX0" fmla="*/ 5308 w 165646"/>
              <a:gd name="connsiteY0" fmla="*/ 22224 h 131762"/>
              <a:gd name="connsiteX1" fmla="*/ 156120 w 165646"/>
              <a:gd name="connsiteY1" fmla="*/ 0 h 131762"/>
              <a:gd name="connsiteX2" fmla="*/ 165646 w 165646"/>
              <a:gd name="connsiteY2" fmla="*/ 104774 h 131762"/>
              <a:gd name="connsiteX3" fmla="*/ 10070 w 165646"/>
              <a:gd name="connsiteY3" fmla="*/ 131762 h 131762"/>
              <a:gd name="connsiteX4" fmla="*/ 5308 w 165646"/>
              <a:gd name="connsiteY4" fmla="*/ 22224 h 131762"/>
              <a:gd name="connsiteX0" fmla="*/ 5260 w 165598"/>
              <a:gd name="connsiteY0" fmla="*/ 22224 h 131762"/>
              <a:gd name="connsiteX1" fmla="*/ 156072 w 165598"/>
              <a:gd name="connsiteY1" fmla="*/ 0 h 131762"/>
              <a:gd name="connsiteX2" fmla="*/ 165598 w 165598"/>
              <a:gd name="connsiteY2" fmla="*/ 104774 h 131762"/>
              <a:gd name="connsiteX3" fmla="*/ 10022 w 165598"/>
              <a:gd name="connsiteY3" fmla="*/ 131762 h 131762"/>
              <a:gd name="connsiteX4" fmla="*/ 5260 w 165598"/>
              <a:gd name="connsiteY4" fmla="*/ 22224 h 131762"/>
              <a:gd name="connsiteX0" fmla="*/ 0 w 160338"/>
              <a:gd name="connsiteY0" fmla="*/ 22224 h 131762"/>
              <a:gd name="connsiteX1" fmla="*/ 150812 w 160338"/>
              <a:gd name="connsiteY1" fmla="*/ 0 h 131762"/>
              <a:gd name="connsiteX2" fmla="*/ 160338 w 160338"/>
              <a:gd name="connsiteY2" fmla="*/ 104774 h 131762"/>
              <a:gd name="connsiteX3" fmla="*/ 4762 w 160338"/>
              <a:gd name="connsiteY3" fmla="*/ 131762 h 131762"/>
              <a:gd name="connsiteX4" fmla="*/ 0 w 160338"/>
              <a:gd name="connsiteY4" fmla="*/ 22224 h 131762"/>
              <a:gd name="connsiteX0" fmla="*/ 0 w 169863"/>
              <a:gd name="connsiteY0" fmla="*/ 23811 h 131762"/>
              <a:gd name="connsiteX1" fmla="*/ 160337 w 169863"/>
              <a:gd name="connsiteY1" fmla="*/ 0 h 131762"/>
              <a:gd name="connsiteX2" fmla="*/ 169863 w 169863"/>
              <a:gd name="connsiteY2" fmla="*/ 104774 h 131762"/>
              <a:gd name="connsiteX3" fmla="*/ 14287 w 169863"/>
              <a:gd name="connsiteY3" fmla="*/ 131762 h 131762"/>
              <a:gd name="connsiteX4" fmla="*/ 0 w 169863"/>
              <a:gd name="connsiteY4" fmla="*/ 23811 h 131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863" h="131762">
                <a:moveTo>
                  <a:pt x="0" y="23811"/>
                </a:moveTo>
                <a:lnTo>
                  <a:pt x="160337" y="0"/>
                </a:lnTo>
                <a:cubicBezTo>
                  <a:pt x="161396" y="35454"/>
                  <a:pt x="168804" y="69320"/>
                  <a:pt x="169863" y="104774"/>
                </a:cubicBezTo>
                <a:lnTo>
                  <a:pt x="14287" y="131762"/>
                </a:lnTo>
                <a:lnTo>
                  <a:pt x="0" y="23811"/>
                </a:lnTo>
                <a:close/>
              </a:path>
            </a:pathLst>
          </a:custGeom>
          <a:gradFill>
            <a:gsLst>
              <a:gs pos="0">
                <a:srgbClr val="FD6404"/>
              </a:gs>
              <a:gs pos="100000">
                <a:srgbClr val="FC975B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820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A1D6D8C-0ADE-CCCD-E6E8-F9197A30A1E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64641" y="-32688"/>
            <a:ext cx="14956641" cy="6908052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2A7E16BC-439D-F661-4CE1-BD7EF1029B3B}"/>
              </a:ext>
            </a:extLst>
          </p:cNvPr>
          <p:cNvGrpSpPr/>
          <p:nvPr/>
        </p:nvGrpSpPr>
        <p:grpSpPr>
          <a:xfrm>
            <a:off x="917240" y="1154824"/>
            <a:ext cx="1365250" cy="403973"/>
            <a:chOff x="1715067" y="1212794"/>
            <a:chExt cx="8883160" cy="2628498"/>
          </a:xfrm>
          <a:solidFill>
            <a:schemeClr val="bg1"/>
          </a:solidFill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A63E78D-086D-52A3-40CF-551C1976539F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  <a:grpFill/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99D92C1C-E6A7-4908-E8F6-59B4336296D5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7A7A8395-32C7-6432-57C7-783C2DD732DD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3F9E7609-BE6C-F940-9F41-6778BC0CAC77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955BC54-D268-83C5-FF20-1F0B6E5BD1EB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B37FE49C-3FCC-109B-FEFE-E01BC7340B95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B16C0B58-D324-533F-212F-C3BB3FDAE96E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7E6912D-7542-9250-E97B-8C4E1AE23618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grpFill/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TextBox 72">
              <a:extLst>
                <a:ext uri="{FF2B5EF4-FFF2-40B4-BE49-F238E27FC236}">
                  <a16:creationId xmlns:a16="http://schemas.microsoft.com/office/drawing/2014/main" id="{7067A1AF-158F-63D1-CC8B-5D9FBE3D8F2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6" y="1572339"/>
              <a:ext cx="6254881" cy="1540021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4" name="TextBox 76">
              <a:extLst>
                <a:ext uri="{FF2B5EF4-FFF2-40B4-BE49-F238E27FC236}">
                  <a16:creationId xmlns:a16="http://schemas.microsoft.com/office/drawing/2014/main" id="{51B5BDE7-52DA-7185-7C7F-4F91157C7CA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357E76A-4ABF-5C88-1921-760DF3144071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28E59513-A5FD-04F3-D0BD-6B45ED15494B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AF9BA84-11FE-8362-2E50-4CEA12520B93}"/>
              </a:ext>
            </a:extLst>
          </p:cNvPr>
          <p:cNvGrpSpPr/>
          <p:nvPr/>
        </p:nvGrpSpPr>
        <p:grpSpPr>
          <a:xfrm>
            <a:off x="917240" y="2068548"/>
            <a:ext cx="3917153" cy="2824183"/>
            <a:chOff x="917240" y="2453692"/>
            <a:chExt cx="2934378" cy="243903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410AB57-4335-25AF-3905-2C8201FB6E7E}"/>
                </a:ext>
              </a:extLst>
            </p:cNvPr>
            <p:cNvSpPr txBox="1"/>
            <p:nvPr/>
          </p:nvSpPr>
          <p:spPr>
            <a:xfrm>
              <a:off x="1040546" y="4032234"/>
              <a:ext cx="1483259" cy="4518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</a:rPr>
                <a:t>红樱桃装饰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A51622F-AFF8-B714-C2AB-698973E69CA9}"/>
                </a:ext>
              </a:extLst>
            </p:cNvPr>
            <p:cNvSpPr txBox="1"/>
            <p:nvPr/>
          </p:nvSpPr>
          <p:spPr>
            <a:xfrm>
              <a:off x="946581" y="3080011"/>
              <a:ext cx="2905037" cy="10366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+mj-ea"/>
                  <a:ea typeface="+mj-ea"/>
                </a:rPr>
                <a:t>为爱筑家</a:t>
              </a: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9F43E9D-74D3-7F2B-282B-1A5D536C13C2}"/>
                </a:ext>
              </a:extLst>
            </p:cNvPr>
            <p:cNvSpPr/>
            <p:nvPr/>
          </p:nvSpPr>
          <p:spPr>
            <a:xfrm>
              <a:off x="917240" y="2453692"/>
              <a:ext cx="1089360" cy="2439039"/>
            </a:xfrm>
            <a:custGeom>
              <a:avLst/>
              <a:gdLst>
                <a:gd name="connsiteX0" fmla="*/ 0 w 1823576"/>
                <a:gd name="connsiteY0" fmla="*/ 0 h 2925449"/>
                <a:gd name="connsiteX1" fmla="*/ 1823576 w 1823576"/>
                <a:gd name="connsiteY1" fmla="*/ 0 h 2925449"/>
                <a:gd name="connsiteX2" fmla="*/ 1823576 w 1823576"/>
                <a:gd name="connsiteY2" fmla="*/ 164289 h 2925449"/>
                <a:gd name="connsiteX3" fmla="*/ 1756505 w 1823576"/>
                <a:gd name="connsiteY3" fmla="*/ 164289 h 2925449"/>
                <a:gd name="connsiteX4" fmla="*/ 1756505 w 1823576"/>
                <a:gd name="connsiteY4" fmla="*/ 67071 h 2925449"/>
                <a:gd name="connsiteX5" fmla="*/ 67071 w 1823576"/>
                <a:gd name="connsiteY5" fmla="*/ 67071 h 2925449"/>
                <a:gd name="connsiteX6" fmla="*/ 67071 w 1823576"/>
                <a:gd name="connsiteY6" fmla="*/ 2858378 h 2925449"/>
                <a:gd name="connsiteX7" fmla="*/ 1756505 w 1823576"/>
                <a:gd name="connsiteY7" fmla="*/ 2858378 h 2925449"/>
                <a:gd name="connsiteX8" fmla="*/ 1756505 w 1823576"/>
                <a:gd name="connsiteY8" fmla="*/ 2706317 h 2925449"/>
                <a:gd name="connsiteX9" fmla="*/ 1823576 w 1823576"/>
                <a:gd name="connsiteY9" fmla="*/ 2706317 h 2925449"/>
                <a:gd name="connsiteX10" fmla="*/ 1823576 w 1823576"/>
                <a:gd name="connsiteY10" fmla="*/ 2925449 h 2925449"/>
                <a:gd name="connsiteX11" fmla="*/ 0 w 1823576"/>
                <a:gd name="connsiteY11" fmla="*/ 2925449 h 292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3576" h="2925449">
                  <a:moveTo>
                    <a:pt x="0" y="0"/>
                  </a:moveTo>
                  <a:lnTo>
                    <a:pt x="1823576" y="0"/>
                  </a:lnTo>
                  <a:lnTo>
                    <a:pt x="1823576" y="164289"/>
                  </a:lnTo>
                  <a:lnTo>
                    <a:pt x="1756505" y="164289"/>
                  </a:lnTo>
                  <a:lnTo>
                    <a:pt x="1756505" y="67071"/>
                  </a:lnTo>
                  <a:lnTo>
                    <a:pt x="67071" y="67071"/>
                  </a:lnTo>
                  <a:lnTo>
                    <a:pt x="67071" y="2858378"/>
                  </a:lnTo>
                  <a:lnTo>
                    <a:pt x="1756505" y="2858378"/>
                  </a:lnTo>
                  <a:lnTo>
                    <a:pt x="1756505" y="2706317"/>
                  </a:lnTo>
                  <a:lnTo>
                    <a:pt x="1823576" y="2706317"/>
                  </a:lnTo>
                  <a:lnTo>
                    <a:pt x="1823576" y="2925449"/>
                  </a:lnTo>
                  <a:lnTo>
                    <a:pt x="0" y="29254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2EFD49-A100-CFA8-55B7-1C5F81037629}"/>
                </a:ext>
              </a:extLst>
            </p:cNvPr>
            <p:cNvSpPr txBox="1"/>
            <p:nvPr/>
          </p:nvSpPr>
          <p:spPr>
            <a:xfrm>
              <a:off x="1040546" y="2848252"/>
              <a:ext cx="2642056" cy="3035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2000" i="1" cap="all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63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</a:rPr>
                <a:t>Build a </a:t>
              </a:r>
              <a:r>
                <a:rPr lang="en-US" altLang="zh-CN" sz="2000" i="1" cap="all" dirty="0" err="1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63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</a:rPr>
                <a:t>homefor</a:t>
              </a:r>
              <a:r>
                <a:rPr lang="en-US" altLang="zh-CN" sz="2000" i="1" cap="all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63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</a:rPr>
                <a:t> love</a:t>
              </a: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0A5082DC-B875-F884-DD5E-B942EAABD298}"/>
              </a:ext>
            </a:extLst>
          </p:cNvPr>
          <p:cNvSpPr txBox="1"/>
          <p:nvPr/>
        </p:nvSpPr>
        <p:spPr>
          <a:xfrm>
            <a:off x="-2278078" y="6478749"/>
            <a:ext cx="14224941" cy="370399"/>
          </a:xfrm>
          <a:custGeom>
            <a:avLst/>
            <a:gdLst/>
            <a:ahLst/>
            <a:cxnLst/>
            <a:rect l="l" t="t" r="r" b="b"/>
            <a:pathLst>
              <a:path w="8108699" h="211140">
                <a:moveTo>
                  <a:pt x="7464513" y="160477"/>
                </a:moveTo>
                <a:cubicBezTo>
                  <a:pt x="7467600" y="160477"/>
                  <a:pt x="7470214" y="161548"/>
                  <a:pt x="7472357" y="163692"/>
                </a:cubicBezTo>
                <a:cubicBezTo>
                  <a:pt x="7474500" y="165835"/>
                  <a:pt x="7475572" y="168621"/>
                  <a:pt x="7475572" y="172050"/>
                </a:cubicBezTo>
                <a:cubicBezTo>
                  <a:pt x="7475572" y="174450"/>
                  <a:pt x="7474629" y="177708"/>
                  <a:pt x="7472743" y="181822"/>
                </a:cubicBezTo>
                <a:lnTo>
                  <a:pt x="7459884" y="211140"/>
                </a:lnTo>
                <a:lnTo>
                  <a:pt x="7449597" y="211140"/>
                </a:lnTo>
                <a:lnTo>
                  <a:pt x="7459627" y="182080"/>
                </a:lnTo>
                <a:cubicBezTo>
                  <a:pt x="7457570" y="181222"/>
                  <a:pt x="7455984" y="179851"/>
                  <a:pt x="7454870" y="177965"/>
                </a:cubicBezTo>
                <a:cubicBezTo>
                  <a:pt x="7453755" y="176079"/>
                  <a:pt x="7453198" y="174107"/>
                  <a:pt x="7453198" y="172050"/>
                </a:cubicBezTo>
                <a:cubicBezTo>
                  <a:pt x="7453198" y="168792"/>
                  <a:pt x="7454269" y="166049"/>
                  <a:pt x="7456412" y="163820"/>
                </a:cubicBezTo>
                <a:cubicBezTo>
                  <a:pt x="7458555" y="161591"/>
                  <a:pt x="7461256" y="160477"/>
                  <a:pt x="7464513" y="160477"/>
                </a:cubicBezTo>
                <a:close/>
                <a:moveTo>
                  <a:pt x="7416631" y="160220"/>
                </a:moveTo>
                <a:cubicBezTo>
                  <a:pt x="7419889" y="160220"/>
                  <a:pt x="7422632" y="161334"/>
                  <a:pt x="7424861" y="163563"/>
                </a:cubicBezTo>
                <a:cubicBezTo>
                  <a:pt x="7427090" y="165792"/>
                  <a:pt x="7428204" y="168535"/>
                  <a:pt x="7428204" y="171793"/>
                </a:cubicBezTo>
                <a:cubicBezTo>
                  <a:pt x="7428204" y="175050"/>
                  <a:pt x="7427090" y="177836"/>
                  <a:pt x="7424861" y="180151"/>
                </a:cubicBezTo>
                <a:cubicBezTo>
                  <a:pt x="7422632" y="182465"/>
                  <a:pt x="7419889" y="183623"/>
                  <a:pt x="7416631" y="183623"/>
                </a:cubicBezTo>
                <a:cubicBezTo>
                  <a:pt x="7413374" y="183623"/>
                  <a:pt x="7410673" y="182508"/>
                  <a:pt x="7408531" y="180279"/>
                </a:cubicBezTo>
                <a:cubicBezTo>
                  <a:pt x="7406387" y="178051"/>
                  <a:pt x="7405316" y="175222"/>
                  <a:pt x="7405316" y="171793"/>
                </a:cubicBezTo>
                <a:cubicBezTo>
                  <a:pt x="7405316" y="168535"/>
                  <a:pt x="7406387" y="165792"/>
                  <a:pt x="7408531" y="163563"/>
                </a:cubicBezTo>
                <a:cubicBezTo>
                  <a:pt x="7410673" y="161334"/>
                  <a:pt x="7413374" y="160220"/>
                  <a:pt x="7416631" y="160220"/>
                </a:cubicBezTo>
                <a:close/>
                <a:moveTo>
                  <a:pt x="2967876" y="20574"/>
                </a:moveTo>
                <a:lnTo>
                  <a:pt x="2925184" y="117786"/>
                </a:lnTo>
                <a:lnTo>
                  <a:pt x="3011081" y="117786"/>
                </a:lnTo>
                <a:close/>
                <a:moveTo>
                  <a:pt x="7961594" y="17745"/>
                </a:moveTo>
                <a:lnTo>
                  <a:pt x="7961594" y="165620"/>
                </a:lnTo>
                <a:lnTo>
                  <a:pt x="8016630" y="165620"/>
                </a:lnTo>
                <a:cubicBezTo>
                  <a:pt x="8030175" y="165620"/>
                  <a:pt x="8042605" y="162363"/>
                  <a:pt x="8053920" y="155848"/>
                </a:cubicBezTo>
                <a:cubicBezTo>
                  <a:pt x="8065236" y="149333"/>
                  <a:pt x="8074195" y="140460"/>
                  <a:pt x="8080795" y="129230"/>
                </a:cubicBezTo>
                <a:cubicBezTo>
                  <a:pt x="8087396" y="118000"/>
                  <a:pt x="8090696" y="105527"/>
                  <a:pt x="8090696" y="91811"/>
                </a:cubicBezTo>
                <a:cubicBezTo>
                  <a:pt x="8090696" y="78095"/>
                  <a:pt x="8087353" y="65579"/>
                  <a:pt x="8080667" y="54264"/>
                </a:cubicBezTo>
                <a:cubicBezTo>
                  <a:pt x="8073979" y="42948"/>
                  <a:pt x="8064935" y="34033"/>
                  <a:pt x="8053535" y="27517"/>
                </a:cubicBezTo>
                <a:cubicBezTo>
                  <a:pt x="8042133" y="21002"/>
                  <a:pt x="8029575" y="17745"/>
                  <a:pt x="8015859" y="17745"/>
                </a:cubicBezTo>
                <a:close/>
                <a:moveTo>
                  <a:pt x="6228044" y="17745"/>
                </a:moveTo>
                <a:lnTo>
                  <a:pt x="6228044" y="107499"/>
                </a:lnTo>
                <a:lnTo>
                  <a:pt x="6277422" y="107499"/>
                </a:lnTo>
                <a:cubicBezTo>
                  <a:pt x="6294567" y="107499"/>
                  <a:pt x="6307769" y="103598"/>
                  <a:pt x="6317027" y="95797"/>
                </a:cubicBezTo>
                <a:cubicBezTo>
                  <a:pt x="6326286" y="87996"/>
                  <a:pt x="6330914" y="76724"/>
                  <a:pt x="6330914" y="61979"/>
                </a:cubicBezTo>
                <a:cubicBezTo>
                  <a:pt x="6330914" y="47577"/>
                  <a:pt x="6326286" y="36604"/>
                  <a:pt x="6317027" y="29060"/>
                </a:cubicBezTo>
                <a:cubicBezTo>
                  <a:pt x="6307769" y="21517"/>
                  <a:pt x="6294567" y="17745"/>
                  <a:pt x="6277422" y="17745"/>
                </a:cubicBezTo>
                <a:close/>
                <a:moveTo>
                  <a:pt x="3884895" y="17745"/>
                </a:moveTo>
                <a:lnTo>
                  <a:pt x="3884895" y="165620"/>
                </a:lnTo>
                <a:lnTo>
                  <a:pt x="3939930" y="165620"/>
                </a:lnTo>
                <a:cubicBezTo>
                  <a:pt x="3953474" y="165620"/>
                  <a:pt x="3965904" y="162363"/>
                  <a:pt x="3977220" y="155848"/>
                </a:cubicBezTo>
                <a:cubicBezTo>
                  <a:pt x="3988536" y="149333"/>
                  <a:pt x="3997494" y="140460"/>
                  <a:pt x="4004095" y="129230"/>
                </a:cubicBezTo>
                <a:cubicBezTo>
                  <a:pt x="4010696" y="118000"/>
                  <a:pt x="4013996" y="105527"/>
                  <a:pt x="4013996" y="91811"/>
                </a:cubicBezTo>
                <a:cubicBezTo>
                  <a:pt x="4013996" y="78095"/>
                  <a:pt x="4010653" y="65579"/>
                  <a:pt x="4003966" y="54264"/>
                </a:cubicBezTo>
                <a:cubicBezTo>
                  <a:pt x="3997280" y="42948"/>
                  <a:pt x="3988236" y="34033"/>
                  <a:pt x="3976835" y="27517"/>
                </a:cubicBezTo>
                <a:cubicBezTo>
                  <a:pt x="3965433" y="21002"/>
                  <a:pt x="3952874" y="17745"/>
                  <a:pt x="3939158" y="17745"/>
                </a:cubicBezTo>
                <a:close/>
                <a:moveTo>
                  <a:pt x="2722845" y="17745"/>
                </a:moveTo>
                <a:lnTo>
                  <a:pt x="2722845" y="107499"/>
                </a:lnTo>
                <a:lnTo>
                  <a:pt x="2772223" y="107499"/>
                </a:lnTo>
                <a:cubicBezTo>
                  <a:pt x="2789367" y="107499"/>
                  <a:pt x="2802569" y="103598"/>
                  <a:pt x="2811828" y="95797"/>
                </a:cubicBezTo>
                <a:cubicBezTo>
                  <a:pt x="2821086" y="87996"/>
                  <a:pt x="2825715" y="76724"/>
                  <a:pt x="2825715" y="61979"/>
                </a:cubicBezTo>
                <a:cubicBezTo>
                  <a:pt x="2825715" y="47577"/>
                  <a:pt x="2821086" y="36604"/>
                  <a:pt x="2811828" y="29060"/>
                </a:cubicBezTo>
                <a:cubicBezTo>
                  <a:pt x="2802569" y="21517"/>
                  <a:pt x="2789367" y="17745"/>
                  <a:pt x="2772223" y="17745"/>
                </a:cubicBezTo>
                <a:close/>
                <a:moveTo>
                  <a:pt x="1960845" y="17745"/>
                </a:moveTo>
                <a:lnTo>
                  <a:pt x="1960845" y="165620"/>
                </a:lnTo>
                <a:lnTo>
                  <a:pt x="2015880" y="165620"/>
                </a:lnTo>
                <a:cubicBezTo>
                  <a:pt x="2029425" y="165620"/>
                  <a:pt x="2041855" y="162363"/>
                  <a:pt x="2053171" y="155848"/>
                </a:cubicBezTo>
                <a:cubicBezTo>
                  <a:pt x="2064486" y="149333"/>
                  <a:pt x="2073445" y="140460"/>
                  <a:pt x="2080046" y="129230"/>
                </a:cubicBezTo>
                <a:cubicBezTo>
                  <a:pt x="2086647" y="118000"/>
                  <a:pt x="2089947" y="105527"/>
                  <a:pt x="2089947" y="91811"/>
                </a:cubicBezTo>
                <a:cubicBezTo>
                  <a:pt x="2089947" y="78095"/>
                  <a:pt x="2086603" y="65579"/>
                  <a:pt x="2079917" y="54264"/>
                </a:cubicBezTo>
                <a:cubicBezTo>
                  <a:pt x="2073231" y="42948"/>
                  <a:pt x="2064187" y="34033"/>
                  <a:pt x="2052785" y="27517"/>
                </a:cubicBezTo>
                <a:cubicBezTo>
                  <a:pt x="2041384" y="21002"/>
                  <a:pt x="2028825" y="17745"/>
                  <a:pt x="2015109" y="17745"/>
                </a:cubicBezTo>
                <a:close/>
                <a:moveTo>
                  <a:pt x="1465545" y="17745"/>
                </a:moveTo>
                <a:lnTo>
                  <a:pt x="1465545" y="107499"/>
                </a:lnTo>
                <a:lnTo>
                  <a:pt x="1514923" y="107499"/>
                </a:lnTo>
                <a:cubicBezTo>
                  <a:pt x="1532068" y="107499"/>
                  <a:pt x="1545269" y="103598"/>
                  <a:pt x="1554527" y="95797"/>
                </a:cubicBezTo>
                <a:cubicBezTo>
                  <a:pt x="1563786" y="87996"/>
                  <a:pt x="1568416" y="76724"/>
                  <a:pt x="1568416" y="61979"/>
                </a:cubicBezTo>
                <a:cubicBezTo>
                  <a:pt x="1568416" y="47577"/>
                  <a:pt x="1563786" y="36604"/>
                  <a:pt x="1554527" y="29060"/>
                </a:cubicBezTo>
                <a:cubicBezTo>
                  <a:pt x="1545269" y="21517"/>
                  <a:pt x="1532068" y="17745"/>
                  <a:pt x="1514923" y="17745"/>
                </a:cubicBezTo>
                <a:close/>
                <a:moveTo>
                  <a:pt x="1275045" y="17745"/>
                </a:moveTo>
                <a:lnTo>
                  <a:pt x="1275045" y="107499"/>
                </a:lnTo>
                <a:lnTo>
                  <a:pt x="1324423" y="107499"/>
                </a:lnTo>
                <a:cubicBezTo>
                  <a:pt x="1341568" y="107499"/>
                  <a:pt x="1354770" y="103598"/>
                  <a:pt x="1364028" y="95797"/>
                </a:cubicBezTo>
                <a:cubicBezTo>
                  <a:pt x="1373286" y="87996"/>
                  <a:pt x="1377915" y="76724"/>
                  <a:pt x="1377915" y="61979"/>
                </a:cubicBezTo>
                <a:cubicBezTo>
                  <a:pt x="1377915" y="47577"/>
                  <a:pt x="1373286" y="36604"/>
                  <a:pt x="1364028" y="29060"/>
                </a:cubicBezTo>
                <a:cubicBezTo>
                  <a:pt x="1354770" y="21517"/>
                  <a:pt x="1341568" y="17745"/>
                  <a:pt x="1324423" y="17745"/>
                </a:cubicBezTo>
                <a:close/>
                <a:moveTo>
                  <a:pt x="389220" y="17745"/>
                </a:moveTo>
                <a:lnTo>
                  <a:pt x="389220" y="165620"/>
                </a:lnTo>
                <a:lnTo>
                  <a:pt x="444256" y="165620"/>
                </a:lnTo>
                <a:cubicBezTo>
                  <a:pt x="457800" y="165620"/>
                  <a:pt x="470230" y="162363"/>
                  <a:pt x="481546" y="155848"/>
                </a:cubicBezTo>
                <a:cubicBezTo>
                  <a:pt x="492862" y="149333"/>
                  <a:pt x="501820" y="140460"/>
                  <a:pt x="508421" y="129230"/>
                </a:cubicBezTo>
                <a:cubicBezTo>
                  <a:pt x="515022" y="118000"/>
                  <a:pt x="518322" y="105527"/>
                  <a:pt x="518322" y="91811"/>
                </a:cubicBezTo>
                <a:cubicBezTo>
                  <a:pt x="518322" y="78095"/>
                  <a:pt x="514979" y="65579"/>
                  <a:pt x="508292" y="54264"/>
                </a:cubicBezTo>
                <a:cubicBezTo>
                  <a:pt x="501606" y="42948"/>
                  <a:pt x="492562" y="34033"/>
                  <a:pt x="481160" y="27517"/>
                </a:cubicBezTo>
                <a:cubicBezTo>
                  <a:pt x="469759" y="21002"/>
                  <a:pt x="457200" y="17745"/>
                  <a:pt x="443484" y="17745"/>
                </a:cubicBezTo>
                <a:close/>
                <a:moveTo>
                  <a:pt x="17745" y="17745"/>
                </a:moveTo>
                <a:lnTo>
                  <a:pt x="17745" y="107499"/>
                </a:lnTo>
                <a:lnTo>
                  <a:pt x="67123" y="107499"/>
                </a:lnTo>
                <a:cubicBezTo>
                  <a:pt x="84268" y="107499"/>
                  <a:pt x="97470" y="103598"/>
                  <a:pt x="106728" y="95797"/>
                </a:cubicBezTo>
                <a:cubicBezTo>
                  <a:pt x="115986" y="87996"/>
                  <a:pt x="120615" y="76724"/>
                  <a:pt x="120615" y="61979"/>
                </a:cubicBezTo>
                <a:cubicBezTo>
                  <a:pt x="120615" y="47577"/>
                  <a:pt x="115986" y="36604"/>
                  <a:pt x="106728" y="29060"/>
                </a:cubicBezTo>
                <a:cubicBezTo>
                  <a:pt x="97470" y="21517"/>
                  <a:pt x="84268" y="17745"/>
                  <a:pt x="67123" y="17745"/>
                </a:cubicBezTo>
                <a:close/>
                <a:moveTo>
                  <a:pt x="7277538" y="16202"/>
                </a:moveTo>
                <a:cubicBezTo>
                  <a:pt x="7263822" y="16202"/>
                  <a:pt x="7251134" y="19545"/>
                  <a:pt x="7239476" y="26232"/>
                </a:cubicBezTo>
                <a:cubicBezTo>
                  <a:pt x="7227817" y="32918"/>
                  <a:pt x="7218559" y="42005"/>
                  <a:pt x="7211701" y="53492"/>
                </a:cubicBezTo>
                <a:cubicBezTo>
                  <a:pt x="7204843" y="64979"/>
                  <a:pt x="7201414" y="77581"/>
                  <a:pt x="7201414" y="91297"/>
                </a:cubicBezTo>
                <a:cubicBezTo>
                  <a:pt x="7201414" y="105013"/>
                  <a:pt x="7204843" y="117700"/>
                  <a:pt x="7211701" y="129359"/>
                </a:cubicBezTo>
                <a:cubicBezTo>
                  <a:pt x="7218559" y="141017"/>
                  <a:pt x="7227817" y="150233"/>
                  <a:pt x="7239476" y="157005"/>
                </a:cubicBezTo>
                <a:cubicBezTo>
                  <a:pt x="7251134" y="163777"/>
                  <a:pt x="7263822" y="167163"/>
                  <a:pt x="7277538" y="167163"/>
                </a:cubicBezTo>
                <a:cubicBezTo>
                  <a:pt x="7291082" y="167163"/>
                  <a:pt x="7303641" y="163777"/>
                  <a:pt x="7315214" y="157005"/>
                </a:cubicBezTo>
                <a:cubicBezTo>
                  <a:pt x="7326787" y="150233"/>
                  <a:pt x="7336002" y="141017"/>
                  <a:pt x="7342860" y="129359"/>
                </a:cubicBezTo>
                <a:cubicBezTo>
                  <a:pt x="7349718" y="117700"/>
                  <a:pt x="7353147" y="105013"/>
                  <a:pt x="7353147" y="91297"/>
                </a:cubicBezTo>
                <a:cubicBezTo>
                  <a:pt x="7353147" y="77581"/>
                  <a:pt x="7349718" y="64979"/>
                  <a:pt x="7342860" y="53492"/>
                </a:cubicBezTo>
                <a:cubicBezTo>
                  <a:pt x="7336002" y="42005"/>
                  <a:pt x="7326787" y="32918"/>
                  <a:pt x="7315214" y="26232"/>
                </a:cubicBezTo>
                <a:cubicBezTo>
                  <a:pt x="7303641" y="19545"/>
                  <a:pt x="7291082" y="16202"/>
                  <a:pt x="7277538" y="16202"/>
                </a:cubicBezTo>
                <a:close/>
                <a:moveTo>
                  <a:pt x="3381813" y="16202"/>
                </a:moveTo>
                <a:cubicBezTo>
                  <a:pt x="3368097" y="16202"/>
                  <a:pt x="3355410" y="19545"/>
                  <a:pt x="3343751" y="26232"/>
                </a:cubicBezTo>
                <a:cubicBezTo>
                  <a:pt x="3332093" y="32918"/>
                  <a:pt x="3322834" y="42005"/>
                  <a:pt x="3315976" y="53492"/>
                </a:cubicBezTo>
                <a:cubicBezTo>
                  <a:pt x="3309118" y="64979"/>
                  <a:pt x="3305689" y="77581"/>
                  <a:pt x="3305689" y="91297"/>
                </a:cubicBezTo>
                <a:cubicBezTo>
                  <a:pt x="3305689" y="105013"/>
                  <a:pt x="3309118" y="117700"/>
                  <a:pt x="3315976" y="129359"/>
                </a:cubicBezTo>
                <a:cubicBezTo>
                  <a:pt x="3322834" y="141017"/>
                  <a:pt x="3332093" y="150233"/>
                  <a:pt x="3343751" y="157005"/>
                </a:cubicBezTo>
                <a:cubicBezTo>
                  <a:pt x="3355410" y="163777"/>
                  <a:pt x="3368097" y="167163"/>
                  <a:pt x="3381813" y="167163"/>
                </a:cubicBezTo>
                <a:cubicBezTo>
                  <a:pt x="3395358" y="167163"/>
                  <a:pt x="3407917" y="163777"/>
                  <a:pt x="3419489" y="157005"/>
                </a:cubicBezTo>
                <a:cubicBezTo>
                  <a:pt x="3431062" y="150233"/>
                  <a:pt x="3440278" y="141017"/>
                  <a:pt x="3447135" y="129359"/>
                </a:cubicBezTo>
                <a:cubicBezTo>
                  <a:pt x="3453993" y="117700"/>
                  <a:pt x="3457423" y="105013"/>
                  <a:pt x="3457423" y="91297"/>
                </a:cubicBezTo>
                <a:cubicBezTo>
                  <a:pt x="3457423" y="77581"/>
                  <a:pt x="3453993" y="64979"/>
                  <a:pt x="3447135" y="53492"/>
                </a:cubicBezTo>
                <a:cubicBezTo>
                  <a:pt x="3440278" y="42005"/>
                  <a:pt x="3431062" y="32918"/>
                  <a:pt x="3419489" y="26232"/>
                </a:cubicBezTo>
                <a:cubicBezTo>
                  <a:pt x="3407917" y="19545"/>
                  <a:pt x="3395358" y="16202"/>
                  <a:pt x="3381813" y="16202"/>
                </a:cubicBezTo>
                <a:close/>
                <a:moveTo>
                  <a:pt x="2572188" y="16202"/>
                </a:moveTo>
                <a:cubicBezTo>
                  <a:pt x="2558472" y="16202"/>
                  <a:pt x="2545784" y="19545"/>
                  <a:pt x="2534126" y="26232"/>
                </a:cubicBezTo>
                <a:cubicBezTo>
                  <a:pt x="2522467" y="32918"/>
                  <a:pt x="2513210" y="42005"/>
                  <a:pt x="2506351" y="53492"/>
                </a:cubicBezTo>
                <a:cubicBezTo>
                  <a:pt x="2499493" y="64979"/>
                  <a:pt x="2496064" y="77581"/>
                  <a:pt x="2496064" y="91297"/>
                </a:cubicBezTo>
                <a:cubicBezTo>
                  <a:pt x="2496064" y="105013"/>
                  <a:pt x="2499493" y="117700"/>
                  <a:pt x="2506351" y="129359"/>
                </a:cubicBezTo>
                <a:cubicBezTo>
                  <a:pt x="2513210" y="141017"/>
                  <a:pt x="2522467" y="150233"/>
                  <a:pt x="2534126" y="157005"/>
                </a:cubicBezTo>
                <a:cubicBezTo>
                  <a:pt x="2545784" y="163777"/>
                  <a:pt x="2558472" y="167163"/>
                  <a:pt x="2572188" y="167163"/>
                </a:cubicBezTo>
                <a:cubicBezTo>
                  <a:pt x="2585732" y="167163"/>
                  <a:pt x="2598292" y="163777"/>
                  <a:pt x="2609864" y="157005"/>
                </a:cubicBezTo>
                <a:cubicBezTo>
                  <a:pt x="2621437" y="150233"/>
                  <a:pt x="2630652" y="141017"/>
                  <a:pt x="2637510" y="129359"/>
                </a:cubicBezTo>
                <a:cubicBezTo>
                  <a:pt x="2644369" y="117700"/>
                  <a:pt x="2647798" y="105013"/>
                  <a:pt x="2647798" y="91297"/>
                </a:cubicBezTo>
                <a:cubicBezTo>
                  <a:pt x="2647798" y="77581"/>
                  <a:pt x="2644369" y="64979"/>
                  <a:pt x="2637510" y="53492"/>
                </a:cubicBezTo>
                <a:cubicBezTo>
                  <a:pt x="2630652" y="42005"/>
                  <a:pt x="2621437" y="32918"/>
                  <a:pt x="2609864" y="26232"/>
                </a:cubicBezTo>
                <a:cubicBezTo>
                  <a:pt x="2598292" y="19545"/>
                  <a:pt x="2585732" y="16202"/>
                  <a:pt x="2572188" y="16202"/>
                </a:cubicBezTo>
                <a:close/>
                <a:moveTo>
                  <a:pt x="7943849" y="1800"/>
                </a:moveTo>
                <a:lnTo>
                  <a:pt x="8016115" y="1800"/>
                </a:lnTo>
                <a:cubicBezTo>
                  <a:pt x="8033260" y="1800"/>
                  <a:pt x="8048905" y="5743"/>
                  <a:pt x="8063049" y="13630"/>
                </a:cubicBezTo>
                <a:cubicBezTo>
                  <a:pt x="8077195" y="21517"/>
                  <a:pt x="8088339" y="32361"/>
                  <a:pt x="8096483" y="46163"/>
                </a:cubicBezTo>
                <a:cubicBezTo>
                  <a:pt x="8104627" y="59964"/>
                  <a:pt x="8108699" y="75181"/>
                  <a:pt x="8108699" y="91811"/>
                </a:cubicBezTo>
                <a:cubicBezTo>
                  <a:pt x="8108699" y="108442"/>
                  <a:pt x="8104627" y="123615"/>
                  <a:pt x="8096483" y="137331"/>
                </a:cubicBezTo>
                <a:cubicBezTo>
                  <a:pt x="8088339" y="151047"/>
                  <a:pt x="8077151" y="161848"/>
                  <a:pt x="8062921" y="169735"/>
                </a:cubicBezTo>
                <a:cubicBezTo>
                  <a:pt x="8048691" y="177622"/>
                  <a:pt x="8032917" y="181565"/>
                  <a:pt x="8015601" y="181565"/>
                </a:cubicBezTo>
                <a:lnTo>
                  <a:pt x="7943849" y="181565"/>
                </a:lnTo>
                <a:close/>
                <a:moveTo>
                  <a:pt x="7658100" y="1800"/>
                </a:moveTo>
                <a:lnTo>
                  <a:pt x="7675844" y="1800"/>
                </a:lnTo>
                <a:lnTo>
                  <a:pt x="7675844" y="165620"/>
                </a:lnTo>
                <a:lnTo>
                  <a:pt x="7755055" y="165620"/>
                </a:lnTo>
                <a:lnTo>
                  <a:pt x="7755055" y="181565"/>
                </a:lnTo>
                <a:lnTo>
                  <a:pt x="7658100" y="181565"/>
                </a:lnTo>
                <a:close/>
                <a:moveTo>
                  <a:pt x="6486525" y="1800"/>
                </a:moveTo>
                <a:lnTo>
                  <a:pt x="6505298" y="1800"/>
                </a:lnTo>
                <a:lnTo>
                  <a:pt x="6616912" y="154048"/>
                </a:lnTo>
                <a:lnTo>
                  <a:pt x="6616912" y="1800"/>
                </a:lnTo>
                <a:lnTo>
                  <a:pt x="6634400" y="1800"/>
                </a:lnTo>
                <a:lnTo>
                  <a:pt x="6634400" y="181565"/>
                </a:lnTo>
                <a:lnTo>
                  <a:pt x="6615627" y="181565"/>
                </a:lnTo>
                <a:lnTo>
                  <a:pt x="6504269" y="29318"/>
                </a:lnTo>
                <a:lnTo>
                  <a:pt x="6504269" y="181565"/>
                </a:lnTo>
                <a:lnTo>
                  <a:pt x="6486525" y="181565"/>
                </a:lnTo>
                <a:close/>
                <a:moveTo>
                  <a:pt x="6400800" y="1800"/>
                </a:moveTo>
                <a:lnTo>
                  <a:pt x="6418544" y="1800"/>
                </a:lnTo>
                <a:lnTo>
                  <a:pt x="6418544" y="181565"/>
                </a:lnTo>
                <a:lnTo>
                  <a:pt x="6400800" y="181565"/>
                </a:lnTo>
                <a:close/>
                <a:moveTo>
                  <a:pt x="6210300" y="1800"/>
                </a:moveTo>
                <a:lnTo>
                  <a:pt x="6277422" y="1800"/>
                </a:lnTo>
                <a:cubicBezTo>
                  <a:pt x="6299882" y="1800"/>
                  <a:pt x="6317241" y="6986"/>
                  <a:pt x="6329500" y="17359"/>
                </a:cubicBezTo>
                <a:cubicBezTo>
                  <a:pt x="6341759" y="27732"/>
                  <a:pt x="6347888" y="42434"/>
                  <a:pt x="6347888" y="61465"/>
                </a:cubicBezTo>
                <a:cubicBezTo>
                  <a:pt x="6347888" y="76381"/>
                  <a:pt x="6344288" y="88811"/>
                  <a:pt x="6337087" y="98755"/>
                </a:cubicBezTo>
                <a:cubicBezTo>
                  <a:pt x="6329886" y="108699"/>
                  <a:pt x="6319599" y="115643"/>
                  <a:pt x="6306226" y="119586"/>
                </a:cubicBezTo>
                <a:lnTo>
                  <a:pt x="6349431" y="181565"/>
                </a:lnTo>
                <a:lnTo>
                  <a:pt x="6328857" y="181565"/>
                </a:lnTo>
                <a:lnTo>
                  <a:pt x="6290024" y="122929"/>
                </a:lnTo>
                <a:cubicBezTo>
                  <a:pt x="6284537" y="123272"/>
                  <a:pt x="6280337" y="123444"/>
                  <a:pt x="6277422" y="123444"/>
                </a:cubicBezTo>
                <a:lnTo>
                  <a:pt x="6228044" y="123444"/>
                </a:lnTo>
                <a:lnTo>
                  <a:pt x="6228044" y="181565"/>
                </a:lnTo>
                <a:lnTo>
                  <a:pt x="6210300" y="181565"/>
                </a:lnTo>
                <a:close/>
                <a:moveTo>
                  <a:pt x="6038850" y="1800"/>
                </a:moveTo>
                <a:lnTo>
                  <a:pt x="6159207" y="1800"/>
                </a:lnTo>
                <a:lnTo>
                  <a:pt x="6159207" y="17745"/>
                </a:lnTo>
                <a:lnTo>
                  <a:pt x="6056594" y="17745"/>
                </a:lnTo>
                <a:lnTo>
                  <a:pt x="6056594" y="82039"/>
                </a:lnTo>
                <a:lnTo>
                  <a:pt x="6148406" y="82039"/>
                </a:lnTo>
                <a:lnTo>
                  <a:pt x="6148406" y="97983"/>
                </a:lnTo>
                <a:lnTo>
                  <a:pt x="6056594" y="97983"/>
                </a:lnTo>
                <a:lnTo>
                  <a:pt x="6056594" y="165620"/>
                </a:lnTo>
                <a:lnTo>
                  <a:pt x="6162551" y="165620"/>
                </a:lnTo>
                <a:lnTo>
                  <a:pt x="6162551" y="181565"/>
                </a:lnTo>
                <a:lnTo>
                  <a:pt x="6038850" y="181565"/>
                </a:lnTo>
                <a:close/>
                <a:moveTo>
                  <a:pt x="5867400" y="1800"/>
                </a:moveTo>
                <a:lnTo>
                  <a:pt x="5987757" y="1800"/>
                </a:lnTo>
                <a:lnTo>
                  <a:pt x="5987757" y="17745"/>
                </a:lnTo>
                <a:lnTo>
                  <a:pt x="5885144" y="17745"/>
                </a:lnTo>
                <a:lnTo>
                  <a:pt x="5885144" y="82039"/>
                </a:lnTo>
                <a:lnTo>
                  <a:pt x="5976956" y="82039"/>
                </a:lnTo>
                <a:lnTo>
                  <a:pt x="5976956" y="97983"/>
                </a:lnTo>
                <a:lnTo>
                  <a:pt x="5885144" y="97983"/>
                </a:lnTo>
                <a:lnTo>
                  <a:pt x="5885144" y="165620"/>
                </a:lnTo>
                <a:lnTo>
                  <a:pt x="5991101" y="165620"/>
                </a:lnTo>
                <a:lnTo>
                  <a:pt x="5991101" y="181565"/>
                </a:lnTo>
                <a:lnTo>
                  <a:pt x="5867400" y="181565"/>
                </a:lnTo>
                <a:close/>
                <a:moveTo>
                  <a:pt x="5667375" y="1800"/>
                </a:moveTo>
                <a:lnTo>
                  <a:pt x="5686148" y="1800"/>
                </a:lnTo>
                <a:lnTo>
                  <a:pt x="5797763" y="154048"/>
                </a:lnTo>
                <a:lnTo>
                  <a:pt x="5797763" y="1800"/>
                </a:lnTo>
                <a:lnTo>
                  <a:pt x="5815250" y="1800"/>
                </a:lnTo>
                <a:lnTo>
                  <a:pt x="5815250" y="181565"/>
                </a:lnTo>
                <a:lnTo>
                  <a:pt x="5796477" y="181565"/>
                </a:lnTo>
                <a:lnTo>
                  <a:pt x="5685119" y="29318"/>
                </a:lnTo>
                <a:lnTo>
                  <a:pt x="5685119" y="181565"/>
                </a:lnTo>
                <a:lnTo>
                  <a:pt x="5667375" y="181565"/>
                </a:lnTo>
                <a:close/>
                <a:moveTo>
                  <a:pt x="5591175" y="1800"/>
                </a:moveTo>
                <a:lnTo>
                  <a:pt x="5608919" y="1800"/>
                </a:lnTo>
                <a:lnTo>
                  <a:pt x="5608919" y="181565"/>
                </a:lnTo>
                <a:lnTo>
                  <a:pt x="5591175" y="181565"/>
                </a:lnTo>
                <a:close/>
                <a:moveTo>
                  <a:pt x="5191125" y="1800"/>
                </a:moveTo>
                <a:lnTo>
                  <a:pt x="5209898" y="1800"/>
                </a:lnTo>
                <a:lnTo>
                  <a:pt x="5321512" y="154048"/>
                </a:lnTo>
                <a:lnTo>
                  <a:pt x="5321512" y="1800"/>
                </a:lnTo>
                <a:lnTo>
                  <a:pt x="5339000" y="1800"/>
                </a:lnTo>
                <a:lnTo>
                  <a:pt x="5339000" y="181565"/>
                </a:lnTo>
                <a:lnTo>
                  <a:pt x="5320227" y="181565"/>
                </a:lnTo>
                <a:lnTo>
                  <a:pt x="5208869" y="29318"/>
                </a:lnTo>
                <a:lnTo>
                  <a:pt x="5208869" y="181565"/>
                </a:lnTo>
                <a:lnTo>
                  <a:pt x="5191125" y="181565"/>
                </a:lnTo>
                <a:close/>
                <a:moveTo>
                  <a:pt x="5010150" y="1800"/>
                </a:moveTo>
                <a:lnTo>
                  <a:pt x="5130507" y="1800"/>
                </a:lnTo>
                <a:lnTo>
                  <a:pt x="5130507" y="17745"/>
                </a:lnTo>
                <a:lnTo>
                  <a:pt x="5027894" y="17745"/>
                </a:lnTo>
                <a:lnTo>
                  <a:pt x="5027894" y="82039"/>
                </a:lnTo>
                <a:lnTo>
                  <a:pt x="5119706" y="82039"/>
                </a:lnTo>
                <a:lnTo>
                  <a:pt x="5119706" y="97983"/>
                </a:lnTo>
                <a:lnTo>
                  <a:pt x="5027894" y="97983"/>
                </a:lnTo>
                <a:lnTo>
                  <a:pt x="5027894" y="165620"/>
                </a:lnTo>
                <a:lnTo>
                  <a:pt x="5133851" y="165620"/>
                </a:lnTo>
                <a:lnTo>
                  <a:pt x="5133851" y="181565"/>
                </a:lnTo>
                <a:lnTo>
                  <a:pt x="5010150" y="181565"/>
                </a:lnTo>
                <a:close/>
                <a:moveTo>
                  <a:pt x="4676775" y="1800"/>
                </a:moveTo>
                <a:lnTo>
                  <a:pt x="4695548" y="1800"/>
                </a:lnTo>
                <a:lnTo>
                  <a:pt x="4807163" y="154048"/>
                </a:lnTo>
                <a:lnTo>
                  <a:pt x="4807163" y="1800"/>
                </a:lnTo>
                <a:lnTo>
                  <a:pt x="4824650" y="1800"/>
                </a:lnTo>
                <a:lnTo>
                  <a:pt x="4824650" y="181565"/>
                </a:lnTo>
                <a:lnTo>
                  <a:pt x="4805877" y="181565"/>
                </a:lnTo>
                <a:lnTo>
                  <a:pt x="4694520" y="29318"/>
                </a:lnTo>
                <a:lnTo>
                  <a:pt x="4694520" y="181565"/>
                </a:lnTo>
                <a:lnTo>
                  <a:pt x="4676775" y="181565"/>
                </a:lnTo>
                <a:close/>
                <a:moveTo>
                  <a:pt x="4400550" y="1800"/>
                </a:moveTo>
                <a:lnTo>
                  <a:pt x="4418294" y="1800"/>
                </a:lnTo>
                <a:lnTo>
                  <a:pt x="4418294" y="181565"/>
                </a:lnTo>
                <a:lnTo>
                  <a:pt x="4400550" y="181565"/>
                </a:lnTo>
                <a:close/>
                <a:moveTo>
                  <a:pt x="4067174" y="1800"/>
                </a:moveTo>
                <a:lnTo>
                  <a:pt x="4187532" y="1800"/>
                </a:lnTo>
                <a:lnTo>
                  <a:pt x="4187532" y="17745"/>
                </a:lnTo>
                <a:lnTo>
                  <a:pt x="4084920" y="17745"/>
                </a:lnTo>
                <a:lnTo>
                  <a:pt x="4084920" y="82039"/>
                </a:lnTo>
                <a:lnTo>
                  <a:pt x="4176731" y="82039"/>
                </a:lnTo>
                <a:lnTo>
                  <a:pt x="4176731" y="97983"/>
                </a:lnTo>
                <a:lnTo>
                  <a:pt x="4084920" y="97983"/>
                </a:lnTo>
                <a:lnTo>
                  <a:pt x="4084920" y="165620"/>
                </a:lnTo>
                <a:lnTo>
                  <a:pt x="4190876" y="165620"/>
                </a:lnTo>
                <a:lnTo>
                  <a:pt x="4190876" y="181565"/>
                </a:lnTo>
                <a:lnTo>
                  <a:pt x="4067174" y="181565"/>
                </a:lnTo>
                <a:close/>
                <a:moveTo>
                  <a:pt x="3867149" y="1800"/>
                </a:moveTo>
                <a:lnTo>
                  <a:pt x="3939416" y="1800"/>
                </a:lnTo>
                <a:cubicBezTo>
                  <a:pt x="3956561" y="1800"/>
                  <a:pt x="3972205" y="5743"/>
                  <a:pt x="3986350" y="13630"/>
                </a:cubicBezTo>
                <a:cubicBezTo>
                  <a:pt x="4000495" y="21517"/>
                  <a:pt x="4011639" y="32361"/>
                  <a:pt x="4019783" y="46163"/>
                </a:cubicBezTo>
                <a:cubicBezTo>
                  <a:pt x="4027927" y="59964"/>
                  <a:pt x="4031999" y="75181"/>
                  <a:pt x="4031999" y="91811"/>
                </a:cubicBezTo>
                <a:cubicBezTo>
                  <a:pt x="4031999" y="108442"/>
                  <a:pt x="4027927" y="123615"/>
                  <a:pt x="4019783" y="137331"/>
                </a:cubicBezTo>
                <a:cubicBezTo>
                  <a:pt x="4011639" y="151047"/>
                  <a:pt x="4000452" y="161848"/>
                  <a:pt x="3986222" y="169735"/>
                </a:cubicBezTo>
                <a:cubicBezTo>
                  <a:pt x="3971991" y="177622"/>
                  <a:pt x="3956218" y="181565"/>
                  <a:pt x="3938901" y="181565"/>
                </a:cubicBezTo>
                <a:lnTo>
                  <a:pt x="3867149" y="181565"/>
                </a:lnTo>
                <a:close/>
                <a:moveTo>
                  <a:pt x="3524249" y="1800"/>
                </a:moveTo>
                <a:lnTo>
                  <a:pt x="3543023" y="1800"/>
                </a:lnTo>
                <a:lnTo>
                  <a:pt x="3654637" y="154048"/>
                </a:lnTo>
                <a:lnTo>
                  <a:pt x="3654637" y="1800"/>
                </a:lnTo>
                <a:lnTo>
                  <a:pt x="3672125" y="1800"/>
                </a:lnTo>
                <a:lnTo>
                  <a:pt x="3672125" y="181565"/>
                </a:lnTo>
                <a:lnTo>
                  <a:pt x="3653351" y="181565"/>
                </a:lnTo>
                <a:lnTo>
                  <a:pt x="3541994" y="29318"/>
                </a:lnTo>
                <a:lnTo>
                  <a:pt x="3541994" y="181565"/>
                </a:lnTo>
                <a:lnTo>
                  <a:pt x="3524249" y="181565"/>
                </a:lnTo>
                <a:close/>
                <a:moveTo>
                  <a:pt x="3228974" y="1800"/>
                </a:moveTo>
                <a:lnTo>
                  <a:pt x="3246720" y="1800"/>
                </a:lnTo>
                <a:lnTo>
                  <a:pt x="3246720" y="181565"/>
                </a:lnTo>
                <a:lnTo>
                  <a:pt x="3228974" y="181565"/>
                </a:lnTo>
                <a:close/>
                <a:moveTo>
                  <a:pt x="2959131" y="1800"/>
                </a:moveTo>
                <a:lnTo>
                  <a:pt x="2977648" y="1800"/>
                </a:lnTo>
                <a:lnTo>
                  <a:pt x="3058658" y="181565"/>
                </a:lnTo>
                <a:lnTo>
                  <a:pt x="3039370" y="181565"/>
                </a:lnTo>
                <a:lnTo>
                  <a:pt x="3018025" y="133731"/>
                </a:lnTo>
                <a:lnTo>
                  <a:pt x="2918241" y="133731"/>
                </a:lnTo>
                <a:lnTo>
                  <a:pt x="2897152" y="181565"/>
                </a:lnTo>
                <a:lnTo>
                  <a:pt x="2878122" y="181565"/>
                </a:lnTo>
                <a:close/>
                <a:moveTo>
                  <a:pt x="2705100" y="1800"/>
                </a:moveTo>
                <a:lnTo>
                  <a:pt x="2772223" y="1800"/>
                </a:lnTo>
                <a:cubicBezTo>
                  <a:pt x="2794682" y="1800"/>
                  <a:pt x="2812042" y="6986"/>
                  <a:pt x="2824301" y="17359"/>
                </a:cubicBezTo>
                <a:cubicBezTo>
                  <a:pt x="2836559" y="27732"/>
                  <a:pt x="2842689" y="42434"/>
                  <a:pt x="2842689" y="61465"/>
                </a:cubicBezTo>
                <a:cubicBezTo>
                  <a:pt x="2842689" y="76381"/>
                  <a:pt x="2839088" y="88811"/>
                  <a:pt x="2831887" y="98755"/>
                </a:cubicBezTo>
                <a:cubicBezTo>
                  <a:pt x="2824686" y="108699"/>
                  <a:pt x="2814400" y="115643"/>
                  <a:pt x="2801026" y="119586"/>
                </a:cubicBezTo>
                <a:lnTo>
                  <a:pt x="2844232" y="181565"/>
                </a:lnTo>
                <a:lnTo>
                  <a:pt x="2823657" y="181565"/>
                </a:lnTo>
                <a:lnTo>
                  <a:pt x="2784824" y="122929"/>
                </a:lnTo>
                <a:cubicBezTo>
                  <a:pt x="2779338" y="123272"/>
                  <a:pt x="2775137" y="123444"/>
                  <a:pt x="2772223" y="123444"/>
                </a:cubicBezTo>
                <a:lnTo>
                  <a:pt x="2722845" y="123444"/>
                </a:lnTo>
                <a:lnTo>
                  <a:pt x="2722845" y="181565"/>
                </a:lnTo>
                <a:lnTo>
                  <a:pt x="2705100" y="181565"/>
                </a:lnTo>
                <a:close/>
                <a:moveTo>
                  <a:pt x="2143125" y="1800"/>
                </a:moveTo>
                <a:lnTo>
                  <a:pt x="2263483" y="1800"/>
                </a:lnTo>
                <a:lnTo>
                  <a:pt x="2263483" y="17745"/>
                </a:lnTo>
                <a:lnTo>
                  <a:pt x="2160870" y="17745"/>
                </a:lnTo>
                <a:lnTo>
                  <a:pt x="2160870" y="82039"/>
                </a:lnTo>
                <a:lnTo>
                  <a:pt x="2252682" y="82039"/>
                </a:lnTo>
                <a:lnTo>
                  <a:pt x="2252682" y="97983"/>
                </a:lnTo>
                <a:lnTo>
                  <a:pt x="2160870" y="97983"/>
                </a:lnTo>
                <a:lnTo>
                  <a:pt x="2160870" y="165620"/>
                </a:lnTo>
                <a:lnTo>
                  <a:pt x="2266827" y="165620"/>
                </a:lnTo>
                <a:lnTo>
                  <a:pt x="2266827" y="181565"/>
                </a:lnTo>
                <a:lnTo>
                  <a:pt x="2143125" y="181565"/>
                </a:lnTo>
                <a:close/>
                <a:moveTo>
                  <a:pt x="1943100" y="1800"/>
                </a:moveTo>
                <a:lnTo>
                  <a:pt x="2015366" y="1800"/>
                </a:lnTo>
                <a:cubicBezTo>
                  <a:pt x="2032511" y="1800"/>
                  <a:pt x="2048156" y="5743"/>
                  <a:pt x="2062300" y="13630"/>
                </a:cubicBezTo>
                <a:cubicBezTo>
                  <a:pt x="2076445" y="21517"/>
                  <a:pt x="2087589" y="32361"/>
                  <a:pt x="2095734" y="46163"/>
                </a:cubicBezTo>
                <a:cubicBezTo>
                  <a:pt x="2103877" y="59964"/>
                  <a:pt x="2107949" y="75181"/>
                  <a:pt x="2107949" y="91811"/>
                </a:cubicBezTo>
                <a:cubicBezTo>
                  <a:pt x="2107949" y="108442"/>
                  <a:pt x="2103877" y="123615"/>
                  <a:pt x="2095734" y="137331"/>
                </a:cubicBezTo>
                <a:cubicBezTo>
                  <a:pt x="2087589" y="151047"/>
                  <a:pt x="2076403" y="161848"/>
                  <a:pt x="2062172" y="169735"/>
                </a:cubicBezTo>
                <a:cubicBezTo>
                  <a:pt x="2047942" y="177622"/>
                  <a:pt x="2032168" y="181565"/>
                  <a:pt x="2014852" y="181565"/>
                </a:cubicBezTo>
                <a:lnTo>
                  <a:pt x="1943100" y="181565"/>
                </a:lnTo>
                <a:close/>
                <a:moveTo>
                  <a:pt x="1611296" y="1800"/>
                </a:moveTo>
                <a:lnTo>
                  <a:pt x="1629813" y="1800"/>
                </a:lnTo>
                <a:lnTo>
                  <a:pt x="1690507" y="98498"/>
                </a:lnTo>
                <a:lnTo>
                  <a:pt x="1749913" y="1800"/>
                </a:lnTo>
                <a:lnTo>
                  <a:pt x="1768430" y="1800"/>
                </a:lnTo>
                <a:lnTo>
                  <a:pt x="1699250" y="117529"/>
                </a:lnTo>
                <a:lnTo>
                  <a:pt x="1699250" y="181565"/>
                </a:lnTo>
                <a:lnTo>
                  <a:pt x="1681505" y="181565"/>
                </a:lnTo>
                <a:lnTo>
                  <a:pt x="1681505" y="117529"/>
                </a:lnTo>
                <a:close/>
                <a:moveTo>
                  <a:pt x="1447800" y="1800"/>
                </a:moveTo>
                <a:lnTo>
                  <a:pt x="1514923" y="1800"/>
                </a:lnTo>
                <a:cubicBezTo>
                  <a:pt x="1537383" y="1800"/>
                  <a:pt x="1554742" y="6986"/>
                  <a:pt x="1567001" y="17359"/>
                </a:cubicBezTo>
                <a:cubicBezTo>
                  <a:pt x="1579259" y="27732"/>
                  <a:pt x="1585389" y="42434"/>
                  <a:pt x="1585389" y="61465"/>
                </a:cubicBezTo>
                <a:cubicBezTo>
                  <a:pt x="1585389" y="76381"/>
                  <a:pt x="1581788" y="88811"/>
                  <a:pt x="1574587" y="98755"/>
                </a:cubicBezTo>
                <a:cubicBezTo>
                  <a:pt x="1567386" y="108699"/>
                  <a:pt x="1557099" y="115643"/>
                  <a:pt x="1543726" y="119586"/>
                </a:cubicBezTo>
                <a:lnTo>
                  <a:pt x="1586932" y="181565"/>
                </a:lnTo>
                <a:lnTo>
                  <a:pt x="1566358" y="181565"/>
                </a:lnTo>
                <a:lnTo>
                  <a:pt x="1527524" y="122929"/>
                </a:lnTo>
                <a:cubicBezTo>
                  <a:pt x="1522038" y="123272"/>
                  <a:pt x="1517837" y="123444"/>
                  <a:pt x="1514923" y="123444"/>
                </a:cubicBezTo>
                <a:lnTo>
                  <a:pt x="1465545" y="123444"/>
                </a:lnTo>
                <a:lnTo>
                  <a:pt x="1465545" y="181565"/>
                </a:lnTo>
                <a:lnTo>
                  <a:pt x="1447800" y="181565"/>
                </a:lnTo>
                <a:close/>
                <a:moveTo>
                  <a:pt x="1257300" y="1800"/>
                </a:moveTo>
                <a:lnTo>
                  <a:pt x="1324423" y="1800"/>
                </a:lnTo>
                <a:cubicBezTo>
                  <a:pt x="1346883" y="1800"/>
                  <a:pt x="1364242" y="6986"/>
                  <a:pt x="1376501" y="17359"/>
                </a:cubicBezTo>
                <a:cubicBezTo>
                  <a:pt x="1388760" y="27732"/>
                  <a:pt x="1394889" y="42434"/>
                  <a:pt x="1394889" y="61465"/>
                </a:cubicBezTo>
                <a:cubicBezTo>
                  <a:pt x="1394889" y="76381"/>
                  <a:pt x="1391288" y="88811"/>
                  <a:pt x="1384087" y="98755"/>
                </a:cubicBezTo>
                <a:cubicBezTo>
                  <a:pt x="1376887" y="108699"/>
                  <a:pt x="1366600" y="115643"/>
                  <a:pt x="1353227" y="119586"/>
                </a:cubicBezTo>
                <a:lnTo>
                  <a:pt x="1396432" y="181565"/>
                </a:lnTo>
                <a:lnTo>
                  <a:pt x="1375858" y="181565"/>
                </a:lnTo>
                <a:lnTo>
                  <a:pt x="1337024" y="122929"/>
                </a:lnTo>
                <a:cubicBezTo>
                  <a:pt x="1331538" y="123272"/>
                  <a:pt x="1327338" y="123444"/>
                  <a:pt x="1324423" y="123444"/>
                </a:cubicBezTo>
                <a:lnTo>
                  <a:pt x="1275045" y="123444"/>
                </a:lnTo>
                <a:lnTo>
                  <a:pt x="1275045" y="181565"/>
                </a:lnTo>
                <a:lnTo>
                  <a:pt x="1257300" y="181565"/>
                </a:lnTo>
                <a:close/>
                <a:moveTo>
                  <a:pt x="1085850" y="1800"/>
                </a:moveTo>
                <a:lnTo>
                  <a:pt x="1206208" y="1800"/>
                </a:lnTo>
                <a:lnTo>
                  <a:pt x="1206208" y="17745"/>
                </a:lnTo>
                <a:lnTo>
                  <a:pt x="1103595" y="17745"/>
                </a:lnTo>
                <a:lnTo>
                  <a:pt x="1103595" y="82039"/>
                </a:lnTo>
                <a:lnTo>
                  <a:pt x="1195407" y="82039"/>
                </a:lnTo>
                <a:lnTo>
                  <a:pt x="1195407" y="97983"/>
                </a:lnTo>
                <a:lnTo>
                  <a:pt x="1103595" y="97983"/>
                </a:lnTo>
                <a:lnTo>
                  <a:pt x="1103595" y="165620"/>
                </a:lnTo>
                <a:lnTo>
                  <a:pt x="1209551" y="165620"/>
                </a:lnTo>
                <a:lnTo>
                  <a:pt x="1209551" y="181565"/>
                </a:lnTo>
                <a:lnTo>
                  <a:pt x="1085850" y="181565"/>
                </a:lnTo>
                <a:close/>
                <a:moveTo>
                  <a:pt x="885825" y="1800"/>
                </a:moveTo>
                <a:lnTo>
                  <a:pt x="903570" y="1800"/>
                </a:lnTo>
                <a:lnTo>
                  <a:pt x="903570" y="84096"/>
                </a:lnTo>
                <a:lnTo>
                  <a:pt x="1015956" y="84096"/>
                </a:lnTo>
                <a:lnTo>
                  <a:pt x="1015956" y="1800"/>
                </a:lnTo>
                <a:lnTo>
                  <a:pt x="1033701" y="1800"/>
                </a:lnTo>
                <a:lnTo>
                  <a:pt x="1033701" y="181565"/>
                </a:lnTo>
                <a:lnTo>
                  <a:pt x="1015956" y="181565"/>
                </a:lnTo>
                <a:lnTo>
                  <a:pt x="1015956" y="100041"/>
                </a:lnTo>
                <a:lnTo>
                  <a:pt x="903570" y="100041"/>
                </a:lnTo>
                <a:lnTo>
                  <a:pt x="903570" y="181565"/>
                </a:lnTo>
                <a:lnTo>
                  <a:pt x="885825" y="181565"/>
                </a:lnTo>
                <a:close/>
                <a:moveTo>
                  <a:pt x="371475" y="1800"/>
                </a:moveTo>
                <a:lnTo>
                  <a:pt x="443741" y="1800"/>
                </a:lnTo>
                <a:cubicBezTo>
                  <a:pt x="460886" y="1800"/>
                  <a:pt x="476531" y="5743"/>
                  <a:pt x="490676" y="13630"/>
                </a:cubicBezTo>
                <a:cubicBezTo>
                  <a:pt x="504820" y="21517"/>
                  <a:pt x="515965" y="32361"/>
                  <a:pt x="524109" y="46163"/>
                </a:cubicBezTo>
                <a:cubicBezTo>
                  <a:pt x="532252" y="59964"/>
                  <a:pt x="536324" y="75181"/>
                  <a:pt x="536324" y="91811"/>
                </a:cubicBezTo>
                <a:cubicBezTo>
                  <a:pt x="536324" y="108442"/>
                  <a:pt x="532252" y="123615"/>
                  <a:pt x="524109" y="137331"/>
                </a:cubicBezTo>
                <a:cubicBezTo>
                  <a:pt x="515965" y="151047"/>
                  <a:pt x="504778" y="161848"/>
                  <a:pt x="490547" y="169735"/>
                </a:cubicBezTo>
                <a:cubicBezTo>
                  <a:pt x="476317" y="177622"/>
                  <a:pt x="460543" y="181565"/>
                  <a:pt x="443227" y="181565"/>
                </a:cubicBezTo>
                <a:lnTo>
                  <a:pt x="371475" y="181565"/>
                </a:lnTo>
                <a:close/>
                <a:moveTo>
                  <a:pt x="190500" y="1800"/>
                </a:moveTo>
                <a:lnTo>
                  <a:pt x="310858" y="1800"/>
                </a:lnTo>
                <a:lnTo>
                  <a:pt x="310858" y="17745"/>
                </a:lnTo>
                <a:lnTo>
                  <a:pt x="208245" y="17745"/>
                </a:lnTo>
                <a:lnTo>
                  <a:pt x="208245" y="82039"/>
                </a:lnTo>
                <a:lnTo>
                  <a:pt x="300057" y="82039"/>
                </a:lnTo>
                <a:lnTo>
                  <a:pt x="300057" y="97983"/>
                </a:lnTo>
                <a:lnTo>
                  <a:pt x="208245" y="97983"/>
                </a:lnTo>
                <a:lnTo>
                  <a:pt x="208245" y="165620"/>
                </a:lnTo>
                <a:lnTo>
                  <a:pt x="314201" y="165620"/>
                </a:lnTo>
                <a:lnTo>
                  <a:pt x="314201" y="181565"/>
                </a:lnTo>
                <a:lnTo>
                  <a:pt x="190500" y="181565"/>
                </a:lnTo>
                <a:close/>
                <a:moveTo>
                  <a:pt x="0" y="1800"/>
                </a:moveTo>
                <a:lnTo>
                  <a:pt x="67123" y="1800"/>
                </a:lnTo>
                <a:cubicBezTo>
                  <a:pt x="89583" y="1800"/>
                  <a:pt x="106942" y="6986"/>
                  <a:pt x="119201" y="17359"/>
                </a:cubicBezTo>
                <a:cubicBezTo>
                  <a:pt x="131459" y="27732"/>
                  <a:pt x="137589" y="42434"/>
                  <a:pt x="137589" y="61465"/>
                </a:cubicBezTo>
                <a:cubicBezTo>
                  <a:pt x="137589" y="76381"/>
                  <a:pt x="133988" y="88811"/>
                  <a:pt x="126787" y="98755"/>
                </a:cubicBezTo>
                <a:cubicBezTo>
                  <a:pt x="119587" y="108699"/>
                  <a:pt x="109299" y="115643"/>
                  <a:pt x="95926" y="119586"/>
                </a:cubicBezTo>
                <a:lnTo>
                  <a:pt x="139132" y="181565"/>
                </a:lnTo>
                <a:lnTo>
                  <a:pt x="118558" y="181565"/>
                </a:lnTo>
                <a:lnTo>
                  <a:pt x="79724" y="122929"/>
                </a:lnTo>
                <a:cubicBezTo>
                  <a:pt x="74238" y="123272"/>
                  <a:pt x="70037" y="123444"/>
                  <a:pt x="67123" y="123444"/>
                </a:cubicBezTo>
                <a:lnTo>
                  <a:pt x="17745" y="123444"/>
                </a:lnTo>
                <a:lnTo>
                  <a:pt x="17745" y="181565"/>
                </a:lnTo>
                <a:lnTo>
                  <a:pt x="0" y="181565"/>
                </a:lnTo>
                <a:close/>
                <a:moveTo>
                  <a:pt x="7765989" y="1543"/>
                </a:moveTo>
                <a:lnTo>
                  <a:pt x="7902549" y="1543"/>
                </a:lnTo>
                <a:lnTo>
                  <a:pt x="7902549" y="17745"/>
                </a:lnTo>
                <a:lnTo>
                  <a:pt x="7843141" y="17745"/>
                </a:lnTo>
                <a:lnTo>
                  <a:pt x="7843141" y="181565"/>
                </a:lnTo>
                <a:lnTo>
                  <a:pt x="7825396" y="181565"/>
                </a:lnTo>
                <a:lnTo>
                  <a:pt x="7825396" y="17745"/>
                </a:lnTo>
                <a:lnTo>
                  <a:pt x="7765989" y="17745"/>
                </a:lnTo>
                <a:close/>
                <a:moveTo>
                  <a:pt x="3060639" y="1543"/>
                </a:moveTo>
                <a:lnTo>
                  <a:pt x="3197200" y="1543"/>
                </a:lnTo>
                <a:lnTo>
                  <a:pt x="3197200" y="17745"/>
                </a:lnTo>
                <a:lnTo>
                  <a:pt x="3137793" y="17745"/>
                </a:lnTo>
                <a:lnTo>
                  <a:pt x="3137793" y="181565"/>
                </a:lnTo>
                <a:lnTo>
                  <a:pt x="3120047" y="181565"/>
                </a:lnTo>
                <a:lnTo>
                  <a:pt x="3120047" y="17745"/>
                </a:lnTo>
                <a:lnTo>
                  <a:pt x="3060639" y="17745"/>
                </a:lnTo>
                <a:close/>
                <a:moveTo>
                  <a:pt x="7277280" y="257"/>
                </a:moveTo>
                <a:cubicBezTo>
                  <a:pt x="7294425" y="257"/>
                  <a:pt x="7310156" y="4329"/>
                  <a:pt x="7324472" y="12473"/>
                </a:cubicBezTo>
                <a:cubicBezTo>
                  <a:pt x="7338788" y="20617"/>
                  <a:pt x="7350147" y="31632"/>
                  <a:pt x="7358548" y="45520"/>
                </a:cubicBezTo>
                <a:cubicBezTo>
                  <a:pt x="7366949" y="59407"/>
                  <a:pt x="7371150" y="74666"/>
                  <a:pt x="7371150" y="91297"/>
                </a:cubicBezTo>
                <a:cubicBezTo>
                  <a:pt x="7371150" y="107927"/>
                  <a:pt x="7366949" y="123272"/>
                  <a:pt x="7358548" y="137331"/>
                </a:cubicBezTo>
                <a:cubicBezTo>
                  <a:pt x="7350147" y="151390"/>
                  <a:pt x="7338788" y="162534"/>
                  <a:pt x="7324472" y="170764"/>
                </a:cubicBezTo>
                <a:cubicBezTo>
                  <a:pt x="7310156" y="178993"/>
                  <a:pt x="7294425" y="183108"/>
                  <a:pt x="7277280" y="183108"/>
                </a:cubicBezTo>
                <a:cubicBezTo>
                  <a:pt x="7260135" y="183108"/>
                  <a:pt x="7244405" y="178993"/>
                  <a:pt x="7230089" y="170764"/>
                </a:cubicBezTo>
                <a:cubicBezTo>
                  <a:pt x="7215772" y="162534"/>
                  <a:pt x="7204414" y="151390"/>
                  <a:pt x="7196013" y="137331"/>
                </a:cubicBezTo>
                <a:cubicBezTo>
                  <a:pt x="7187612" y="123272"/>
                  <a:pt x="7183412" y="107927"/>
                  <a:pt x="7183412" y="91297"/>
                </a:cubicBezTo>
                <a:cubicBezTo>
                  <a:pt x="7183412" y="74666"/>
                  <a:pt x="7187612" y="59407"/>
                  <a:pt x="7196013" y="45520"/>
                </a:cubicBezTo>
                <a:cubicBezTo>
                  <a:pt x="7204414" y="31632"/>
                  <a:pt x="7215772" y="20617"/>
                  <a:pt x="7230089" y="12473"/>
                </a:cubicBezTo>
                <a:cubicBezTo>
                  <a:pt x="7244405" y="4329"/>
                  <a:pt x="7260135" y="257"/>
                  <a:pt x="7277280" y="257"/>
                </a:cubicBezTo>
                <a:close/>
                <a:moveTo>
                  <a:pt x="7096048" y="257"/>
                </a:moveTo>
                <a:cubicBezTo>
                  <a:pt x="7108222" y="257"/>
                  <a:pt x="7119966" y="2529"/>
                  <a:pt x="7131281" y="7072"/>
                </a:cubicBezTo>
                <a:cubicBezTo>
                  <a:pt x="7142597" y="11615"/>
                  <a:pt x="7152541" y="17916"/>
                  <a:pt x="7161114" y="25974"/>
                </a:cubicBezTo>
                <a:lnTo>
                  <a:pt x="7150570" y="38319"/>
                </a:lnTo>
                <a:cubicBezTo>
                  <a:pt x="7143369" y="31289"/>
                  <a:pt x="7135053" y="25803"/>
                  <a:pt x="7125623" y="21860"/>
                </a:cubicBezTo>
                <a:cubicBezTo>
                  <a:pt x="7116194" y="17916"/>
                  <a:pt x="7106421" y="15945"/>
                  <a:pt x="7096305" y="15945"/>
                </a:cubicBezTo>
                <a:cubicBezTo>
                  <a:pt x="7082418" y="15945"/>
                  <a:pt x="7069688" y="19288"/>
                  <a:pt x="7058115" y="25974"/>
                </a:cubicBezTo>
                <a:cubicBezTo>
                  <a:pt x="7046542" y="32661"/>
                  <a:pt x="7037369" y="41791"/>
                  <a:pt x="7030597" y="53364"/>
                </a:cubicBezTo>
                <a:cubicBezTo>
                  <a:pt x="7023825" y="64936"/>
                  <a:pt x="7020439" y="77581"/>
                  <a:pt x="7020439" y="91297"/>
                </a:cubicBezTo>
                <a:cubicBezTo>
                  <a:pt x="7020439" y="105013"/>
                  <a:pt x="7023825" y="117614"/>
                  <a:pt x="7030597" y="129102"/>
                </a:cubicBezTo>
                <a:cubicBezTo>
                  <a:pt x="7037369" y="140589"/>
                  <a:pt x="7046542" y="149718"/>
                  <a:pt x="7058115" y="156491"/>
                </a:cubicBezTo>
                <a:cubicBezTo>
                  <a:pt x="7069688" y="163263"/>
                  <a:pt x="7082418" y="166649"/>
                  <a:pt x="7096305" y="166649"/>
                </a:cubicBezTo>
                <a:cubicBezTo>
                  <a:pt x="7106250" y="166649"/>
                  <a:pt x="7115937" y="164720"/>
                  <a:pt x="7125366" y="160863"/>
                </a:cubicBezTo>
                <a:cubicBezTo>
                  <a:pt x="7134796" y="157005"/>
                  <a:pt x="7143197" y="151647"/>
                  <a:pt x="7150570" y="144789"/>
                </a:cubicBezTo>
                <a:lnTo>
                  <a:pt x="7161371" y="156362"/>
                </a:lnTo>
                <a:cubicBezTo>
                  <a:pt x="7152455" y="164592"/>
                  <a:pt x="7142254" y="171107"/>
                  <a:pt x="7130767" y="175907"/>
                </a:cubicBezTo>
                <a:cubicBezTo>
                  <a:pt x="7119280" y="180708"/>
                  <a:pt x="7107536" y="183108"/>
                  <a:pt x="7095534" y="183108"/>
                </a:cubicBezTo>
                <a:cubicBezTo>
                  <a:pt x="7078561" y="183108"/>
                  <a:pt x="7062959" y="178993"/>
                  <a:pt x="7048728" y="170764"/>
                </a:cubicBezTo>
                <a:cubicBezTo>
                  <a:pt x="7034498" y="162534"/>
                  <a:pt x="7023225" y="151390"/>
                  <a:pt x="7014910" y="137331"/>
                </a:cubicBezTo>
                <a:cubicBezTo>
                  <a:pt x="7006594" y="123272"/>
                  <a:pt x="7002437" y="107927"/>
                  <a:pt x="7002437" y="91297"/>
                </a:cubicBezTo>
                <a:cubicBezTo>
                  <a:pt x="7002437" y="74666"/>
                  <a:pt x="7006637" y="59407"/>
                  <a:pt x="7015038" y="45520"/>
                </a:cubicBezTo>
                <a:cubicBezTo>
                  <a:pt x="7023439" y="31632"/>
                  <a:pt x="7034798" y="20617"/>
                  <a:pt x="7049114" y="12473"/>
                </a:cubicBezTo>
                <a:cubicBezTo>
                  <a:pt x="7063430" y="4329"/>
                  <a:pt x="7079075" y="257"/>
                  <a:pt x="7096048" y="257"/>
                </a:cubicBezTo>
                <a:close/>
                <a:moveTo>
                  <a:pt x="6772970" y="257"/>
                </a:moveTo>
                <a:cubicBezTo>
                  <a:pt x="6785143" y="257"/>
                  <a:pt x="6796930" y="2400"/>
                  <a:pt x="6808332" y="6686"/>
                </a:cubicBezTo>
                <a:cubicBezTo>
                  <a:pt x="6819733" y="10972"/>
                  <a:pt x="6829805" y="16973"/>
                  <a:pt x="6838550" y="24689"/>
                </a:cubicBezTo>
                <a:lnTo>
                  <a:pt x="6828262" y="37290"/>
                </a:lnTo>
                <a:cubicBezTo>
                  <a:pt x="6820890" y="30432"/>
                  <a:pt x="6812404" y="25160"/>
                  <a:pt x="6802802" y="21474"/>
                </a:cubicBezTo>
                <a:cubicBezTo>
                  <a:pt x="6793201" y="17788"/>
                  <a:pt x="6783257" y="15945"/>
                  <a:pt x="6772970" y="15945"/>
                </a:cubicBezTo>
                <a:cubicBezTo>
                  <a:pt x="6759082" y="15945"/>
                  <a:pt x="6746309" y="19331"/>
                  <a:pt x="6734651" y="26103"/>
                </a:cubicBezTo>
                <a:cubicBezTo>
                  <a:pt x="6722992" y="32875"/>
                  <a:pt x="6713734" y="42005"/>
                  <a:pt x="6706876" y="53492"/>
                </a:cubicBezTo>
                <a:cubicBezTo>
                  <a:pt x="6700018" y="64979"/>
                  <a:pt x="6696589" y="77581"/>
                  <a:pt x="6696589" y="91297"/>
                </a:cubicBezTo>
                <a:cubicBezTo>
                  <a:pt x="6696589" y="105184"/>
                  <a:pt x="6700018" y="117914"/>
                  <a:pt x="6706876" y="129487"/>
                </a:cubicBezTo>
                <a:cubicBezTo>
                  <a:pt x="6713734" y="141060"/>
                  <a:pt x="6723035" y="150233"/>
                  <a:pt x="6734779" y="157005"/>
                </a:cubicBezTo>
                <a:cubicBezTo>
                  <a:pt x="6746524" y="163777"/>
                  <a:pt x="6759339" y="167163"/>
                  <a:pt x="6773227" y="167163"/>
                </a:cubicBezTo>
                <a:cubicBezTo>
                  <a:pt x="6781800" y="167163"/>
                  <a:pt x="6790329" y="165749"/>
                  <a:pt x="6798816" y="162920"/>
                </a:cubicBezTo>
                <a:cubicBezTo>
                  <a:pt x="6807303" y="160091"/>
                  <a:pt x="6815146" y="156105"/>
                  <a:pt x="6822348" y="150961"/>
                </a:cubicBezTo>
                <a:lnTo>
                  <a:pt x="6822348" y="93611"/>
                </a:lnTo>
                <a:lnTo>
                  <a:pt x="6838035" y="93611"/>
                </a:lnTo>
                <a:lnTo>
                  <a:pt x="6838035" y="159448"/>
                </a:lnTo>
                <a:cubicBezTo>
                  <a:pt x="6829291" y="166821"/>
                  <a:pt x="6819133" y="172607"/>
                  <a:pt x="6807560" y="176808"/>
                </a:cubicBezTo>
                <a:cubicBezTo>
                  <a:pt x="6795987" y="181008"/>
                  <a:pt x="6784200" y="183108"/>
                  <a:pt x="6772198" y="183108"/>
                </a:cubicBezTo>
                <a:cubicBezTo>
                  <a:pt x="6755225" y="183108"/>
                  <a:pt x="6739580" y="178993"/>
                  <a:pt x="6725264" y="170764"/>
                </a:cubicBezTo>
                <a:cubicBezTo>
                  <a:pt x="6710948" y="162534"/>
                  <a:pt x="6699589" y="151390"/>
                  <a:pt x="6691188" y="137331"/>
                </a:cubicBezTo>
                <a:cubicBezTo>
                  <a:pt x="6682787" y="123272"/>
                  <a:pt x="6678587" y="107927"/>
                  <a:pt x="6678587" y="91297"/>
                </a:cubicBezTo>
                <a:cubicBezTo>
                  <a:pt x="6678587" y="74666"/>
                  <a:pt x="6682787" y="59407"/>
                  <a:pt x="6691188" y="45520"/>
                </a:cubicBezTo>
                <a:cubicBezTo>
                  <a:pt x="6699589" y="31632"/>
                  <a:pt x="6711034" y="20617"/>
                  <a:pt x="6725521" y="12473"/>
                </a:cubicBezTo>
                <a:cubicBezTo>
                  <a:pt x="6740009" y="4329"/>
                  <a:pt x="6755825" y="257"/>
                  <a:pt x="6772970" y="257"/>
                </a:cubicBezTo>
                <a:close/>
                <a:moveTo>
                  <a:pt x="5468045" y="257"/>
                </a:moveTo>
                <a:cubicBezTo>
                  <a:pt x="5480218" y="257"/>
                  <a:pt x="5492005" y="2400"/>
                  <a:pt x="5503407" y="6686"/>
                </a:cubicBezTo>
                <a:cubicBezTo>
                  <a:pt x="5514808" y="10972"/>
                  <a:pt x="5524880" y="16973"/>
                  <a:pt x="5533625" y="24689"/>
                </a:cubicBezTo>
                <a:lnTo>
                  <a:pt x="5523337" y="37290"/>
                </a:lnTo>
                <a:cubicBezTo>
                  <a:pt x="5515965" y="30432"/>
                  <a:pt x="5507479" y="25160"/>
                  <a:pt x="5497877" y="21474"/>
                </a:cubicBezTo>
                <a:cubicBezTo>
                  <a:pt x="5488276" y="17788"/>
                  <a:pt x="5478332" y="15945"/>
                  <a:pt x="5468045" y="15945"/>
                </a:cubicBezTo>
                <a:cubicBezTo>
                  <a:pt x="5454157" y="15945"/>
                  <a:pt x="5441384" y="19331"/>
                  <a:pt x="5429726" y="26103"/>
                </a:cubicBezTo>
                <a:cubicBezTo>
                  <a:pt x="5418067" y="32875"/>
                  <a:pt x="5408809" y="42005"/>
                  <a:pt x="5401951" y="53492"/>
                </a:cubicBezTo>
                <a:cubicBezTo>
                  <a:pt x="5395093" y="64979"/>
                  <a:pt x="5391664" y="77581"/>
                  <a:pt x="5391664" y="91297"/>
                </a:cubicBezTo>
                <a:cubicBezTo>
                  <a:pt x="5391664" y="105184"/>
                  <a:pt x="5395093" y="117914"/>
                  <a:pt x="5401951" y="129487"/>
                </a:cubicBezTo>
                <a:cubicBezTo>
                  <a:pt x="5408809" y="141060"/>
                  <a:pt x="5418110" y="150233"/>
                  <a:pt x="5429854" y="157005"/>
                </a:cubicBezTo>
                <a:cubicBezTo>
                  <a:pt x="5441599" y="163777"/>
                  <a:pt x="5454414" y="167163"/>
                  <a:pt x="5468302" y="167163"/>
                </a:cubicBezTo>
                <a:cubicBezTo>
                  <a:pt x="5476875" y="167163"/>
                  <a:pt x="5485404" y="165749"/>
                  <a:pt x="5493891" y="162920"/>
                </a:cubicBezTo>
                <a:cubicBezTo>
                  <a:pt x="5502378" y="160091"/>
                  <a:pt x="5510221" y="156105"/>
                  <a:pt x="5517423" y="150961"/>
                </a:cubicBezTo>
                <a:lnTo>
                  <a:pt x="5517423" y="93611"/>
                </a:lnTo>
                <a:lnTo>
                  <a:pt x="5533110" y="93611"/>
                </a:lnTo>
                <a:lnTo>
                  <a:pt x="5533110" y="159448"/>
                </a:lnTo>
                <a:cubicBezTo>
                  <a:pt x="5524366" y="166821"/>
                  <a:pt x="5514208" y="172607"/>
                  <a:pt x="5502635" y="176808"/>
                </a:cubicBezTo>
                <a:cubicBezTo>
                  <a:pt x="5491062" y="181008"/>
                  <a:pt x="5479275" y="183108"/>
                  <a:pt x="5467273" y="183108"/>
                </a:cubicBezTo>
                <a:cubicBezTo>
                  <a:pt x="5450300" y="183108"/>
                  <a:pt x="5434655" y="178993"/>
                  <a:pt x="5420339" y="170764"/>
                </a:cubicBezTo>
                <a:cubicBezTo>
                  <a:pt x="5406023" y="162534"/>
                  <a:pt x="5394664" y="151390"/>
                  <a:pt x="5386263" y="137331"/>
                </a:cubicBezTo>
                <a:cubicBezTo>
                  <a:pt x="5377862" y="123272"/>
                  <a:pt x="5373662" y="107927"/>
                  <a:pt x="5373662" y="91297"/>
                </a:cubicBezTo>
                <a:cubicBezTo>
                  <a:pt x="5373662" y="74666"/>
                  <a:pt x="5377862" y="59407"/>
                  <a:pt x="5386263" y="45520"/>
                </a:cubicBezTo>
                <a:cubicBezTo>
                  <a:pt x="5394664" y="31632"/>
                  <a:pt x="5406109" y="20617"/>
                  <a:pt x="5420596" y="12473"/>
                </a:cubicBezTo>
                <a:cubicBezTo>
                  <a:pt x="5435084" y="4329"/>
                  <a:pt x="5450900" y="257"/>
                  <a:pt x="5468045" y="257"/>
                </a:cubicBezTo>
                <a:close/>
                <a:moveTo>
                  <a:pt x="4553645" y="257"/>
                </a:moveTo>
                <a:cubicBezTo>
                  <a:pt x="4565818" y="257"/>
                  <a:pt x="4577605" y="2400"/>
                  <a:pt x="4589006" y="6686"/>
                </a:cubicBezTo>
                <a:cubicBezTo>
                  <a:pt x="4600408" y="10972"/>
                  <a:pt x="4610481" y="16973"/>
                  <a:pt x="4619225" y="24689"/>
                </a:cubicBezTo>
                <a:lnTo>
                  <a:pt x="4608937" y="37290"/>
                </a:lnTo>
                <a:cubicBezTo>
                  <a:pt x="4601565" y="30432"/>
                  <a:pt x="4593078" y="25160"/>
                  <a:pt x="4583477" y="21474"/>
                </a:cubicBezTo>
                <a:cubicBezTo>
                  <a:pt x="4573876" y="17788"/>
                  <a:pt x="4563932" y="15945"/>
                  <a:pt x="4553645" y="15945"/>
                </a:cubicBezTo>
                <a:cubicBezTo>
                  <a:pt x="4539757" y="15945"/>
                  <a:pt x="4526984" y="19331"/>
                  <a:pt x="4515326" y="26103"/>
                </a:cubicBezTo>
                <a:cubicBezTo>
                  <a:pt x="4503667" y="32875"/>
                  <a:pt x="4494409" y="42005"/>
                  <a:pt x="4487551" y="53492"/>
                </a:cubicBezTo>
                <a:cubicBezTo>
                  <a:pt x="4480693" y="64979"/>
                  <a:pt x="4477264" y="77581"/>
                  <a:pt x="4477264" y="91297"/>
                </a:cubicBezTo>
                <a:cubicBezTo>
                  <a:pt x="4477264" y="105184"/>
                  <a:pt x="4480693" y="117914"/>
                  <a:pt x="4487551" y="129487"/>
                </a:cubicBezTo>
                <a:cubicBezTo>
                  <a:pt x="4494409" y="141060"/>
                  <a:pt x="4503710" y="150233"/>
                  <a:pt x="4515454" y="157005"/>
                </a:cubicBezTo>
                <a:cubicBezTo>
                  <a:pt x="4527199" y="163777"/>
                  <a:pt x="4540015" y="167163"/>
                  <a:pt x="4553902" y="167163"/>
                </a:cubicBezTo>
                <a:cubicBezTo>
                  <a:pt x="4562475" y="167163"/>
                  <a:pt x="4571004" y="165749"/>
                  <a:pt x="4579491" y="162920"/>
                </a:cubicBezTo>
                <a:cubicBezTo>
                  <a:pt x="4587978" y="160091"/>
                  <a:pt x="4595822" y="156105"/>
                  <a:pt x="4603022" y="150961"/>
                </a:cubicBezTo>
                <a:lnTo>
                  <a:pt x="4603022" y="93611"/>
                </a:lnTo>
                <a:lnTo>
                  <a:pt x="4618710" y="93611"/>
                </a:lnTo>
                <a:lnTo>
                  <a:pt x="4618710" y="159448"/>
                </a:lnTo>
                <a:cubicBezTo>
                  <a:pt x="4609966" y="166821"/>
                  <a:pt x="4599808" y="172607"/>
                  <a:pt x="4588235" y="176808"/>
                </a:cubicBezTo>
                <a:cubicBezTo>
                  <a:pt x="4576662" y="181008"/>
                  <a:pt x="4564875" y="183108"/>
                  <a:pt x="4552873" y="183108"/>
                </a:cubicBezTo>
                <a:cubicBezTo>
                  <a:pt x="4535900" y="183108"/>
                  <a:pt x="4520255" y="178993"/>
                  <a:pt x="4505939" y="170764"/>
                </a:cubicBezTo>
                <a:cubicBezTo>
                  <a:pt x="4491623" y="162534"/>
                  <a:pt x="4480264" y="151390"/>
                  <a:pt x="4471863" y="137331"/>
                </a:cubicBezTo>
                <a:cubicBezTo>
                  <a:pt x="4463462" y="123272"/>
                  <a:pt x="4459262" y="107927"/>
                  <a:pt x="4459262" y="91297"/>
                </a:cubicBezTo>
                <a:cubicBezTo>
                  <a:pt x="4459262" y="74666"/>
                  <a:pt x="4463462" y="59407"/>
                  <a:pt x="4471863" y="45520"/>
                </a:cubicBezTo>
                <a:cubicBezTo>
                  <a:pt x="4480264" y="31632"/>
                  <a:pt x="4491709" y="20617"/>
                  <a:pt x="4506196" y="12473"/>
                </a:cubicBezTo>
                <a:cubicBezTo>
                  <a:pt x="4520684" y="4329"/>
                  <a:pt x="4536500" y="257"/>
                  <a:pt x="4553645" y="257"/>
                </a:cubicBezTo>
                <a:close/>
                <a:moveTo>
                  <a:pt x="3381556" y="257"/>
                </a:moveTo>
                <a:cubicBezTo>
                  <a:pt x="3398701" y="257"/>
                  <a:pt x="3414431" y="4329"/>
                  <a:pt x="3428748" y="12473"/>
                </a:cubicBezTo>
                <a:cubicBezTo>
                  <a:pt x="3443064" y="20617"/>
                  <a:pt x="3454422" y="31632"/>
                  <a:pt x="3462823" y="45520"/>
                </a:cubicBezTo>
                <a:cubicBezTo>
                  <a:pt x="3471224" y="59407"/>
                  <a:pt x="3475424" y="74666"/>
                  <a:pt x="3475424" y="91297"/>
                </a:cubicBezTo>
                <a:cubicBezTo>
                  <a:pt x="3475424" y="107927"/>
                  <a:pt x="3471224" y="123272"/>
                  <a:pt x="3462823" y="137331"/>
                </a:cubicBezTo>
                <a:cubicBezTo>
                  <a:pt x="3454422" y="151390"/>
                  <a:pt x="3443064" y="162534"/>
                  <a:pt x="3428748" y="170764"/>
                </a:cubicBezTo>
                <a:cubicBezTo>
                  <a:pt x="3414431" y="178993"/>
                  <a:pt x="3398701" y="183108"/>
                  <a:pt x="3381556" y="183108"/>
                </a:cubicBezTo>
                <a:cubicBezTo>
                  <a:pt x="3364411" y="183108"/>
                  <a:pt x="3348680" y="178993"/>
                  <a:pt x="3334364" y="170764"/>
                </a:cubicBezTo>
                <a:cubicBezTo>
                  <a:pt x="3320049" y="162534"/>
                  <a:pt x="3308690" y="151390"/>
                  <a:pt x="3300289" y="137331"/>
                </a:cubicBezTo>
                <a:cubicBezTo>
                  <a:pt x="3291888" y="123272"/>
                  <a:pt x="3287687" y="107927"/>
                  <a:pt x="3287687" y="91297"/>
                </a:cubicBezTo>
                <a:cubicBezTo>
                  <a:pt x="3287687" y="74666"/>
                  <a:pt x="3291887" y="59407"/>
                  <a:pt x="3300289" y="45520"/>
                </a:cubicBezTo>
                <a:cubicBezTo>
                  <a:pt x="3308690" y="31632"/>
                  <a:pt x="3320049" y="20617"/>
                  <a:pt x="3334364" y="12473"/>
                </a:cubicBezTo>
                <a:cubicBezTo>
                  <a:pt x="3348680" y="4329"/>
                  <a:pt x="3364411" y="257"/>
                  <a:pt x="3381556" y="257"/>
                </a:cubicBezTo>
                <a:close/>
                <a:moveTo>
                  <a:pt x="2571931" y="257"/>
                </a:moveTo>
                <a:cubicBezTo>
                  <a:pt x="2589076" y="257"/>
                  <a:pt x="2604807" y="4329"/>
                  <a:pt x="2619122" y="12473"/>
                </a:cubicBezTo>
                <a:cubicBezTo>
                  <a:pt x="2633439" y="20617"/>
                  <a:pt x="2644797" y="31632"/>
                  <a:pt x="2653198" y="45520"/>
                </a:cubicBezTo>
                <a:cubicBezTo>
                  <a:pt x="2661600" y="59407"/>
                  <a:pt x="2665799" y="74666"/>
                  <a:pt x="2665799" y="91297"/>
                </a:cubicBezTo>
                <a:cubicBezTo>
                  <a:pt x="2665799" y="107927"/>
                  <a:pt x="2661600" y="123272"/>
                  <a:pt x="2653198" y="137331"/>
                </a:cubicBezTo>
                <a:cubicBezTo>
                  <a:pt x="2644797" y="151390"/>
                  <a:pt x="2633439" y="162534"/>
                  <a:pt x="2619122" y="170764"/>
                </a:cubicBezTo>
                <a:cubicBezTo>
                  <a:pt x="2604807" y="178993"/>
                  <a:pt x="2589076" y="183108"/>
                  <a:pt x="2571931" y="183108"/>
                </a:cubicBezTo>
                <a:cubicBezTo>
                  <a:pt x="2554785" y="183108"/>
                  <a:pt x="2539055" y="178993"/>
                  <a:pt x="2524739" y="170764"/>
                </a:cubicBezTo>
                <a:cubicBezTo>
                  <a:pt x="2510423" y="162534"/>
                  <a:pt x="2499065" y="151390"/>
                  <a:pt x="2490664" y="137331"/>
                </a:cubicBezTo>
                <a:cubicBezTo>
                  <a:pt x="2482263" y="123272"/>
                  <a:pt x="2478063" y="107927"/>
                  <a:pt x="2478063" y="91297"/>
                </a:cubicBezTo>
                <a:cubicBezTo>
                  <a:pt x="2478063" y="74666"/>
                  <a:pt x="2482263" y="59407"/>
                  <a:pt x="2490664" y="45520"/>
                </a:cubicBezTo>
                <a:cubicBezTo>
                  <a:pt x="2499065" y="31632"/>
                  <a:pt x="2510423" y="20617"/>
                  <a:pt x="2524739" y="12473"/>
                </a:cubicBezTo>
                <a:cubicBezTo>
                  <a:pt x="2539055" y="4329"/>
                  <a:pt x="2554785" y="257"/>
                  <a:pt x="2571931" y="257"/>
                </a:cubicBezTo>
                <a:close/>
                <a:moveTo>
                  <a:pt x="2390699" y="257"/>
                </a:moveTo>
                <a:cubicBezTo>
                  <a:pt x="2402872" y="257"/>
                  <a:pt x="2414616" y="2529"/>
                  <a:pt x="2425931" y="7072"/>
                </a:cubicBezTo>
                <a:cubicBezTo>
                  <a:pt x="2437247" y="11615"/>
                  <a:pt x="2447191" y="17916"/>
                  <a:pt x="2455764" y="25974"/>
                </a:cubicBezTo>
                <a:lnTo>
                  <a:pt x="2445220" y="38319"/>
                </a:lnTo>
                <a:cubicBezTo>
                  <a:pt x="2438019" y="31289"/>
                  <a:pt x="2429703" y="25803"/>
                  <a:pt x="2420274" y="21860"/>
                </a:cubicBezTo>
                <a:cubicBezTo>
                  <a:pt x="2410844" y="17916"/>
                  <a:pt x="2401071" y="15945"/>
                  <a:pt x="2390957" y="15945"/>
                </a:cubicBezTo>
                <a:cubicBezTo>
                  <a:pt x="2377069" y="15945"/>
                  <a:pt x="2364338" y="19288"/>
                  <a:pt x="2352765" y="25974"/>
                </a:cubicBezTo>
                <a:cubicBezTo>
                  <a:pt x="2341192" y="32661"/>
                  <a:pt x="2332020" y="41791"/>
                  <a:pt x="2325248" y="53364"/>
                </a:cubicBezTo>
                <a:cubicBezTo>
                  <a:pt x="2318476" y="64936"/>
                  <a:pt x="2315090" y="77581"/>
                  <a:pt x="2315090" y="91297"/>
                </a:cubicBezTo>
                <a:cubicBezTo>
                  <a:pt x="2315090" y="105013"/>
                  <a:pt x="2318476" y="117614"/>
                  <a:pt x="2325248" y="129102"/>
                </a:cubicBezTo>
                <a:cubicBezTo>
                  <a:pt x="2332020" y="140589"/>
                  <a:pt x="2341192" y="149718"/>
                  <a:pt x="2352765" y="156491"/>
                </a:cubicBezTo>
                <a:cubicBezTo>
                  <a:pt x="2364338" y="163263"/>
                  <a:pt x="2377069" y="166649"/>
                  <a:pt x="2390957" y="166649"/>
                </a:cubicBezTo>
                <a:cubicBezTo>
                  <a:pt x="2400900" y="166649"/>
                  <a:pt x="2410587" y="164720"/>
                  <a:pt x="2420017" y="160863"/>
                </a:cubicBezTo>
                <a:cubicBezTo>
                  <a:pt x="2429447" y="157005"/>
                  <a:pt x="2437847" y="151647"/>
                  <a:pt x="2445220" y="144789"/>
                </a:cubicBezTo>
                <a:lnTo>
                  <a:pt x="2456021" y="156362"/>
                </a:lnTo>
                <a:cubicBezTo>
                  <a:pt x="2447106" y="164592"/>
                  <a:pt x="2436905" y="171107"/>
                  <a:pt x="2425417" y="175907"/>
                </a:cubicBezTo>
                <a:cubicBezTo>
                  <a:pt x="2413930" y="180708"/>
                  <a:pt x="2402186" y="183108"/>
                  <a:pt x="2390184" y="183108"/>
                </a:cubicBezTo>
                <a:cubicBezTo>
                  <a:pt x="2373211" y="183108"/>
                  <a:pt x="2357609" y="178993"/>
                  <a:pt x="2343379" y="170764"/>
                </a:cubicBezTo>
                <a:cubicBezTo>
                  <a:pt x="2329148" y="162534"/>
                  <a:pt x="2317876" y="151390"/>
                  <a:pt x="2309560" y="137331"/>
                </a:cubicBezTo>
                <a:cubicBezTo>
                  <a:pt x="2301245" y="123272"/>
                  <a:pt x="2297087" y="107927"/>
                  <a:pt x="2297087" y="91297"/>
                </a:cubicBezTo>
                <a:cubicBezTo>
                  <a:pt x="2297087" y="74666"/>
                  <a:pt x="2301287" y="59407"/>
                  <a:pt x="2309688" y="45520"/>
                </a:cubicBezTo>
                <a:cubicBezTo>
                  <a:pt x="2318089" y="31632"/>
                  <a:pt x="2329449" y="20617"/>
                  <a:pt x="2343765" y="12473"/>
                </a:cubicBezTo>
                <a:cubicBezTo>
                  <a:pt x="2358081" y="4329"/>
                  <a:pt x="2373725" y="257"/>
                  <a:pt x="2390699" y="257"/>
                </a:cubicBezTo>
                <a:close/>
                <a:moveTo>
                  <a:pt x="780974" y="257"/>
                </a:moveTo>
                <a:cubicBezTo>
                  <a:pt x="793147" y="257"/>
                  <a:pt x="804891" y="2529"/>
                  <a:pt x="816207" y="7072"/>
                </a:cubicBezTo>
                <a:cubicBezTo>
                  <a:pt x="827523" y="11615"/>
                  <a:pt x="837467" y="17916"/>
                  <a:pt x="846039" y="25974"/>
                </a:cubicBezTo>
                <a:lnTo>
                  <a:pt x="835495" y="38319"/>
                </a:lnTo>
                <a:cubicBezTo>
                  <a:pt x="828294" y="31289"/>
                  <a:pt x="819979" y="25803"/>
                  <a:pt x="810549" y="21860"/>
                </a:cubicBezTo>
                <a:cubicBezTo>
                  <a:pt x="801119" y="17916"/>
                  <a:pt x="791347" y="15945"/>
                  <a:pt x="781231" y="15945"/>
                </a:cubicBezTo>
                <a:cubicBezTo>
                  <a:pt x="767344" y="15945"/>
                  <a:pt x="754614" y="19288"/>
                  <a:pt x="743041" y="25974"/>
                </a:cubicBezTo>
                <a:cubicBezTo>
                  <a:pt x="731468" y="32661"/>
                  <a:pt x="722295" y="41791"/>
                  <a:pt x="715523" y="53364"/>
                </a:cubicBezTo>
                <a:cubicBezTo>
                  <a:pt x="708751" y="64936"/>
                  <a:pt x="705364" y="77581"/>
                  <a:pt x="705364" y="91297"/>
                </a:cubicBezTo>
                <a:cubicBezTo>
                  <a:pt x="705364" y="105013"/>
                  <a:pt x="708751" y="117614"/>
                  <a:pt x="715523" y="129102"/>
                </a:cubicBezTo>
                <a:cubicBezTo>
                  <a:pt x="722295" y="140589"/>
                  <a:pt x="731468" y="149718"/>
                  <a:pt x="743041" y="156491"/>
                </a:cubicBezTo>
                <a:cubicBezTo>
                  <a:pt x="754614" y="163263"/>
                  <a:pt x="767344" y="166649"/>
                  <a:pt x="781231" y="166649"/>
                </a:cubicBezTo>
                <a:cubicBezTo>
                  <a:pt x="791175" y="166649"/>
                  <a:pt x="800862" y="164720"/>
                  <a:pt x="810292" y="160863"/>
                </a:cubicBezTo>
                <a:cubicBezTo>
                  <a:pt x="819721" y="157005"/>
                  <a:pt x="828122" y="151647"/>
                  <a:pt x="835495" y="144789"/>
                </a:cubicBezTo>
                <a:lnTo>
                  <a:pt x="846296" y="156362"/>
                </a:lnTo>
                <a:cubicBezTo>
                  <a:pt x="837381" y="164592"/>
                  <a:pt x="827180" y="171107"/>
                  <a:pt x="815693" y="175907"/>
                </a:cubicBezTo>
                <a:cubicBezTo>
                  <a:pt x="804205" y="180708"/>
                  <a:pt x="792461" y="183108"/>
                  <a:pt x="780460" y="183108"/>
                </a:cubicBezTo>
                <a:cubicBezTo>
                  <a:pt x="763486" y="183108"/>
                  <a:pt x="747884" y="178993"/>
                  <a:pt x="733654" y="170764"/>
                </a:cubicBezTo>
                <a:cubicBezTo>
                  <a:pt x="719423" y="162534"/>
                  <a:pt x="708150" y="151390"/>
                  <a:pt x="699835" y="137331"/>
                </a:cubicBezTo>
                <a:cubicBezTo>
                  <a:pt x="691520" y="123272"/>
                  <a:pt x="687362" y="107927"/>
                  <a:pt x="687362" y="91297"/>
                </a:cubicBezTo>
                <a:cubicBezTo>
                  <a:pt x="687362" y="74666"/>
                  <a:pt x="691563" y="59407"/>
                  <a:pt x="699964" y="45520"/>
                </a:cubicBezTo>
                <a:cubicBezTo>
                  <a:pt x="708365" y="31632"/>
                  <a:pt x="719723" y="20617"/>
                  <a:pt x="734040" y="12473"/>
                </a:cubicBezTo>
                <a:cubicBezTo>
                  <a:pt x="748356" y="4329"/>
                  <a:pt x="764000" y="257"/>
                  <a:pt x="780974" y="257"/>
                </a:cubicBezTo>
                <a:close/>
                <a:moveTo>
                  <a:pt x="4290574" y="0"/>
                </a:moveTo>
                <a:cubicBezTo>
                  <a:pt x="4300346" y="0"/>
                  <a:pt x="4310162" y="1457"/>
                  <a:pt x="4320020" y="4372"/>
                </a:cubicBezTo>
                <a:cubicBezTo>
                  <a:pt x="4329879" y="7286"/>
                  <a:pt x="4338580" y="11144"/>
                  <a:pt x="4346124" y="15945"/>
                </a:cubicBezTo>
                <a:lnTo>
                  <a:pt x="4338408" y="31118"/>
                </a:lnTo>
                <a:cubicBezTo>
                  <a:pt x="4331036" y="26489"/>
                  <a:pt x="4322978" y="22931"/>
                  <a:pt x="4314234" y="20445"/>
                </a:cubicBezTo>
                <a:cubicBezTo>
                  <a:pt x="4305490" y="17959"/>
                  <a:pt x="4297261" y="16716"/>
                  <a:pt x="4289545" y="16716"/>
                </a:cubicBezTo>
                <a:cubicBezTo>
                  <a:pt x="4277201" y="16716"/>
                  <a:pt x="4267300" y="19159"/>
                  <a:pt x="4259842" y="24046"/>
                </a:cubicBezTo>
                <a:cubicBezTo>
                  <a:pt x="4252383" y="28932"/>
                  <a:pt x="4248654" y="35576"/>
                  <a:pt x="4248654" y="43977"/>
                </a:cubicBezTo>
                <a:cubicBezTo>
                  <a:pt x="4248654" y="51349"/>
                  <a:pt x="4250712" y="57350"/>
                  <a:pt x="4254826" y="61979"/>
                </a:cubicBezTo>
                <a:cubicBezTo>
                  <a:pt x="4258941" y="66608"/>
                  <a:pt x="4263999" y="70251"/>
                  <a:pt x="4270000" y="72909"/>
                </a:cubicBezTo>
                <a:cubicBezTo>
                  <a:pt x="4276000" y="75566"/>
                  <a:pt x="4284230" y="78524"/>
                  <a:pt x="4294689" y="81781"/>
                </a:cubicBezTo>
                <a:cubicBezTo>
                  <a:pt x="4306862" y="85382"/>
                  <a:pt x="4316677" y="88939"/>
                  <a:pt x="4324135" y="92454"/>
                </a:cubicBezTo>
                <a:cubicBezTo>
                  <a:pt x="4331593" y="95969"/>
                  <a:pt x="4337937" y="101069"/>
                  <a:pt x="4343166" y="107756"/>
                </a:cubicBezTo>
                <a:cubicBezTo>
                  <a:pt x="4348395" y="114443"/>
                  <a:pt x="4351010" y="123272"/>
                  <a:pt x="4351010" y="134245"/>
                </a:cubicBezTo>
                <a:cubicBezTo>
                  <a:pt x="4351010" y="143846"/>
                  <a:pt x="4348310" y="152333"/>
                  <a:pt x="4342909" y="159705"/>
                </a:cubicBezTo>
                <a:cubicBezTo>
                  <a:pt x="4337508" y="167078"/>
                  <a:pt x="4329922" y="172778"/>
                  <a:pt x="4320149" y="176808"/>
                </a:cubicBezTo>
                <a:cubicBezTo>
                  <a:pt x="4310376" y="180837"/>
                  <a:pt x="4299146" y="182851"/>
                  <a:pt x="4286459" y="182851"/>
                </a:cubicBezTo>
                <a:cubicBezTo>
                  <a:pt x="4273943" y="182851"/>
                  <a:pt x="4261728" y="180365"/>
                  <a:pt x="4249812" y="175393"/>
                </a:cubicBezTo>
                <a:cubicBezTo>
                  <a:pt x="4237896" y="170421"/>
                  <a:pt x="4227652" y="163820"/>
                  <a:pt x="4219079" y="155591"/>
                </a:cubicBezTo>
                <a:lnTo>
                  <a:pt x="4227309" y="140932"/>
                </a:lnTo>
                <a:cubicBezTo>
                  <a:pt x="4235367" y="148818"/>
                  <a:pt x="4244711" y="154990"/>
                  <a:pt x="4255341" y="159448"/>
                </a:cubicBezTo>
                <a:cubicBezTo>
                  <a:pt x="4265971" y="163906"/>
                  <a:pt x="4276429" y="166135"/>
                  <a:pt x="4286716" y="166135"/>
                </a:cubicBezTo>
                <a:cubicBezTo>
                  <a:pt x="4300432" y="166135"/>
                  <a:pt x="4311319" y="163349"/>
                  <a:pt x="4319377" y="157777"/>
                </a:cubicBezTo>
                <a:cubicBezTo>
                  <a:pt x="4327436" y="152204"/>
                  <a:pt x="4331465" y="144703"/>
                  <a:pt x="4331465" y="135274"/>
                </a:cubicBezTo>
                <a:cubicBezTo>
                  <a:pt x="4331465" y="127730"/>
                  <a:pt x="4329407" y="121558"/>
                  <a:pt x="4325293" y="116757"/>
                </a:cubicBezTo>
                <a:cubicBezTo>
                  <a:pt x="4321178" y="111957"/>
                  <a:pt x="4316120" y="108270"/>
                  <a:pt x="4310119" y="105699"/>
                </a:cubicBezTo>
                <a:cubicBezTo>
                  <a:pt x="4304119" y="103127"/>
                  <a:pt x="4295717" y="100126"/>
                  <a:pt x="4284916" y="96697"/>
                </a:cubicBezTo>
                <a:cubicBezTo>
                  <a:pt x="4272743" y="92926"/>
                  <a:pt x="4262970" y="89368"/>
                  <a:pt x="4255598" y="86025"/>
                </a:cubicBezTo>
                <a:cubicBezTo>
                  <a:pt x="4248226" y="82681"/>
                  <a:pt x="4241968" y="77709"/>
                  <a:pt x="4236824" y="71109"/>
                </a:cubicBezTo>
                <a:cubicBezTo>
                  <a:pt x="4231681" y="64508"/>
                  <a:pt x="4229109" y="55892"/>
                  <a:pt x="4229109" y="45262"/>
                </a:cubicBezTo>
                <a:cubicBezTo>
                  <a:pt x="4229109" y="36176"/>
                  <a:pt x="4231681" y="28203"/>
                  <a:pt x="4236824" y="21345"/>
                </a:cubicBezTo>
                <a:cubicBezTo>
                  <a:pt x="4241968" y="14487"/>
                  <a:pt x="4249169" y="9215"/>
                  <a:pt x="4258427" y="5529"/>
                </a:cubicBezTo>
                <a:cubicBezTo>
                  <a:pt x="4267685" y="1843"/>
                  <a:pt x="4278401" y="0"/>
                  <a:pt x="4290574" y="0"/>
                </a:cubicBezTo>
                <a:close/>
              </a:path>
            </a:pathLst>
          </a:custGeom>
          <a:noFill/>
          <a:ln>
            <a:solidFill>
              <a:prstClr val="white">
                <a:alpha val="20000"/>
              </a:prst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cap="all" dirty="0">
              <a:solidFill>
                <a:schemeClr val="bg1"/>
              </a:solidFill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950CA79-4A80-FFBB-C0FE-BD9C2410497C}"/>
              </a:ext>
            </a:extLst>
          </p:cNvPr>
          <p:cNvGrpSpPr/>
          <p:nvPr/>
        </p:nvGrpSpPr>
        <p:grpSpPr>
          <a:xfrm rot="21362162">
            <a:off x="-6129020" y="-2734569"/>
            <a:ext cx="13578840" cy="3896661"/>
            <a:chOff x="-1188720" y="-2869960"/>
            <a:chExt cx="13578840" cy="3896661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FC0B98E-6B09-2791-B6BB-70E18D74B642}"/>
                </a:ext>
              </a:extLst>
            </p:cNvPr>
            <p:cNvSpPr/>
            <p:nvPr/>
          </p:nvSpPr>
          <p:spPr>
            <a:xfrm>
              <a:off x="-1188720" y="-822960"/>
              <a:ext cx="13578840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9F5EABF-99F4-3FFC-4A52-97BB939D631E}"/>
                </a:ext>
              </a:extLst>
            </p:cNvPr>
            <p:cNvSpPr/>
            <p:nvPr/>
          </p:nvSpPr>
          <p:spPr>
            <a:xfrm>
              <a:off x="-1188719" y="-95089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4758F15-366A-F6AE-5270-45395F8B8CEE}"/>
                </a:ext>
              </a:extLst>
            </p:cNvPr>
            <p:cNvSpPr/>
            <p:nvPr/>
          </p:nvSpPr>
          <p:spPr>
            <a:xfrm>
              <a:off x="-1188719" y="-107883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5C3C333-1D0B-0677-AF22-77BE49C07012}"/>
                </a:ext>
              </a:extLst>
            </p:cNvPr>
            <p:cNvSpPr/>
            <p:nvPr/>
          </p:nvSpPr>
          <p:spPr>
            <a:xfrm>
              <a:off x="-1188719" y="-120677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87DA1B8-A952-32A0-C4ED-DF9A7DAE1C2F}"/>
                </a:ext>
              </a:extLst>
            </p:cNvPr>
            <p:cNvSpPr/>
            <p:nvPr/>
          </p:nvSpPr>
          <p:spPr>
            <a:xfrm>
              <a:off x="-1188719" y="-1334710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E7F7161-F576-4B85-C570-1A670AFDB9CC}"/>
                </a:ext>
              </a:extLst>
            </p:cNvPr>
            <p:cNvSpPr/>
            <p:nvPr/>
          </p:nvSpPr>
          <p:spPr>
            <a:xfrm>
              <a:off x="-1188719" y="-146264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909BF8D-114C-D9D5-B2B4-1599B0A3E0D2}"/>
                </a:ext>
              </a:extLst>
            </p:cNvPr>
            <p:cNvSpPr/>
            <p:nvPr/>
          </p:nvSpPr>
          <p:spPr>
            <a:xfrm>
              <a:off x="-1188719" y="-159058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A3F51F3-598B-5E18-B099-368595F116D8}"/>
                </a:ext>
              </a:extLst>
            </p:cNvPr>
            <p:cNvSpPr/>
            <p:nvPr/>
          </p:nvSpPr>
          <p:spPr>
            <a:xfrm>
              <a:off x="-1188719" y="-171852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6A574EF-44C5-1350-A0FE-4F4F5C066975}"/>
                </a:ext>
              </a:extLst>
            </p:cNvPr>
            <p:cNvSpPr/>
            <p:nvPr/>
          </p:nvSpPr>
          <p:spPr>
            <a:xfrm>
              <a:off x="-1188719" y="-1846460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24ED02B-A6C1-254D-70CA-4C665183865C}"/>
                </a:ext>
              </a:extLst>
            </p:cNvPr>
            <p:cNvSpPr/>
            <p:nvPr/>
          </p:nvSpPr>
          <p:spPr>
            <a:xfrm>
              <a:off x="-1188719" y="-197439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D6105D2-BAB3-8F4B-2C22-CA43BD71CADA}"/>
                </a:ext>
              </a:extLst>
            </p:cNvPr>
            <p:cNvSpPr/>
            <p:nvPr/>
          </p:nvSpPr>
          <p:spPr>
            <a:xfrm>
              <a:off x="-1188719" y="-210233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4D3A104-C324-E9C9-E241-A95FAA727646}"/>
                </a:ext>
              </a:extLst>
            </p:cNvPr>
            <p:cNvSpPr/>
            <p:nvPr/>
          </p:nvSpPr>
          <p:spPr>
            <a:xfrm>
              <a:off x="-1188719" y="-223027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1622700-1BDB-3199-BF6E-98D69F9C9EA1}"/>
                </a:ext>
              </a:extLst>
            </p:cNvPr>
            <p:cNvSpPr/>
            <p:nvPr/>
          </p:nvSpPr>
          <p:spPr>
            <a:xfrm>
              <a:off x="-1188719" y="-2358210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7A04AA2-97A4-3F5D-1DED-7BEF5996854E}"/>
                </a:ext>
              </a:extLst>
            </p:cNvPr>
            <p:cNvSpPr/>
            <p:nvPr/>
          </p:nvSpPr>
          <p:spPr>
            <a:xfrm>
              <a:off x="-1188719" y="-248614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9BF43D9-5C0B-CE40-3998-EDEC9DFC0613}"/>
                </a:ext>
              </a:extLst>
            </p:cNvPr>
            <p:cNvSpPr/>
            <p:nvPr/>
          </p:nvSpPr>
          <p:spPr>
            <a:xfrm>
              <a:off x="-1188719" y="-261408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C8DAD6E-C854-7ACE-36C3-66D6905D954E}"/>
                </a:ext>
              </a:extLst>
            </p:cNvPr>
            <p:cNvSpPr/>
            <p:nvPr/>
          </p:nvSpPr>
          <p:spPr>
            <a:xfrm>
              <a:off x="-1188719" y="-274202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688FD3E-4400-6A6F-95EC-2C76CF72A6C3}"/>
                </a:ext>
              </a:extLst>
            </p:cNvPr>
            <p:cNvSpPr/>
            <p:nvPr/>
          </p:nvSpPr>
          <p:spPr>
            <a:xfrm>
              <a:off x="-1188720" y="-2869960"/>
              <a:ext cx="13578840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9291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C1151B">
                <a:lumMod val="5000"/>
                <a:lumOff val="95000"/>
              </a:srgb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7FC5209C-5769-0181-4A7F-92B6E6D521B2}"/>
              </a:ext>
            </a:extLst>
          </p:cNvPr>
          <p:cNvGrpSpPr/>
          <p:nvPr/>
        </p:nvGrpSpPr>
        <p:grpSpPr>
          <a:xfrm>
            <a:off x="10074796" y="815047"/>
            <a:ext cx="1444104" cy="427306"/>
            <a:chOff x="1715067" y="1212794"/>
            <a:chExt cx="8883160" cy="2628498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FB1EB222-BFCA-F484-10B8-6A1FAF2A7901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7999325-9195-2D94-2906-4CFF17C94040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A8E9A7B-9224-D139-CFE0-D90FCF4274F4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746D766E-1960-7072-F60D-2BE673D3C033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4577DD18-74C0-99E2-3D61-FBF2912D5013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BB1569D4-F359-EB75-A17C-44F43398116B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3EA6B1EE-B498-F770-0973-CDC6C015AB5C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2E4684C7-C66B-D521-9195-60760C0015DD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6" name="TextBox 72">
              <a:extLst>
                <a:ext uri="{FF2B5EF4-FFF2-40B4-BE49-F238E27FC236}">
                  <a16:creationId xmlns:a16="http://schemas.microsoft.com/office/drawing/2014/main" id="{3FF0A4E6-B7E5-2124-699B-F7AECA11A87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43346" y="1572339"/>
              <a:ext cx="6254881" cy="1540021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07" name="TextBox 76">
              <a:extLst>
                <a:ext uri="{FF2B5EF4-FFF2-40B4-BE49-F238E27FC236}">
                  <a16:creationId xmlns:a16="http://schemas.microsoft.com/office/drawing/2014/main" id="{1C37B783-532F-E205-5D60-A8B97F208F5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1658A67-8827-7592-2508-B2881AFC3E92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id="{9F2AC6BC-F2CF-A4AA-8EA3-252364002E8A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文本框 119">
            <a:extLst>
              <a:ext uri="{FF2B5EF4-FFF2-40B4-BE49-F238E27FC236}">
                <a16:creationId xmlns:a16="http://schemas.microsoft.com/office/drawing/2014/main" id="{A2C0264A-0CFC-AC4D-7255-05C9A6DB6FD6}"/>
              </a:ext>
            </a:extLst>
          </p:cNvPr>
          <p:cNvSpPr txBox="1"/>
          <p:nvPr/>
        </p:nvSpPr>
        <p:spPr>
          <a:xfrm>
            <a:off x="642449" y="52170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1151B"/>
                </a:solidFill>
                <a:latin typeface="+mj-ea"/>
                <a:ea typeface="+mj-ea"/>
              </a:rPr>
              <a:t>核心竞争力</a:t>
            </a:r>
          </a:p>
        </p:txBody>
      </p: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B1B91046-8779-A118-6BD8-13A3602EE7D7}"/>
              </a:ext>
            </a:extLst>
          </p:cNvPr>
          <p:cNvCxnSpPr/>
          <p:nvPr/>
        </p:nvCxnSpPr>
        <p:spPr>
          <a:xfrm>
            <a:off x="767333" y="1108294"/>
            <a:ext cx="553467" cy="0"/>
          </a:xfrm>
          <a:prstGeom prst="line">
            <a:avLst/>
          </a:prstGeom>
          <a:ln w="31750" cap="rnd">
            <a:solidFill>
              <a:srgbClr val="FC97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917DC6EA-F7CE-38D4-0E47-F7EB2300E44A}"/>
              </a:ext>
            </a:extLst>
          </p:cNvPr>
          <p:cNvGrpSpPr/>
          <p:nvPr/>
        </p:nvGrpSpPr>
        <p:grpSpPr>
          <a:xfrm>
            <a:off x="2675290" y="1028700"/>
            <a:ext cx="6841420" cy="4395607"/>
            <a:chOff x="2616021" y="1028700"/>
            <a:chExt cx="6841420" cy="4395607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3479B9F8-2666-C1F1-16D0-C73E108F30C6}"/>
                </a:ext>
              </a:extLst>
            </p:cNvPr>
            <p:cNvGrpSpPr/>
            <p:nvPr/>
          </p:nvGrpSpPr>
          <p:grpSpPr>
            <a:xfrm>
              <a:off x="2616021" y="3357792"/>
              <a:ext cx="6841420" cy="1447800"/>
              <a:chOff x="2675290" y="2705100"/>
              <a:chExt cx="6841420" cy="1447800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923ACDDF-8BD9-A8B2-0DEC-18AA72810E07}"/>
                  </a:ext>
                </a:extLst>
              </p:cNvPr>
              <p:cNvSpPr/>
              <p:nvPr/>
            </p:nvSpPr>
            <p:spPr>
              <a:xfrm>
                <a:off x="3231806" y="2902747"/>
                <a:ext cx="5728388" cy="1022358"/>
              </a:xfrm>
              <a:prstGeom prst="ellipse">
                <a:avLst/>
              </a:prstGeom>
              <a:gradFill flip="none" rotWithShape="1">
                <a:gsLst>
                  <a:gs pos="0">
                    <a:srgbClr val="C1151B">
                      <a:alpha val="46000"/>
                    </a:srgbClr>
                  </a:gs>
                  <a:gs pos="100000">
                    <a:srgbClr val="C1151B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OPPOSans M"/>
                  <a:cs typeface="+mn-cs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D7464F0-F2A4-5BBB-354A-F591BE8405FA}"/>
                  </a:ext>
                </a:extLst>
              </p:cNvPr>
              <p:cNvSpPr/>
              <p:nvPr/>
            </p:nvSpPr>
            <p:spPr>
              <a:xfrm>
                <a:off x="2675290" y="2705100"/>
                <a:ext cx="6841420" cy="1447800"/>
              </a:xfrm>
              <a:prstGeom prst="ellipse">
                <a:avLst/>
              </a:prstGeom>
              <a:noFill/>
              <a:ln w="25400">
                <a:gradFill>
                  <a:gsLst>
                    <a:gs pos="16000">
                      <a:srgbClr val="C1151B">
                        <a:alpha val="0"/>
                      </a:srgbClr>
                    </a:gs>
                    <a:gs pos="100000">
                      <a:srgbClr val="C1151B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OPPOSans M"/>
                  <a:cs typeface="+mn-cs"/>
                </a:endParaRPr>
              </a:p>
            </p:txBody>
          </p:sp>
          <p:sp>
            <p:nvSpPr>
              <p:cNvPr id="7" name="弧形 6">
                <a:extLst>
                  <a:ext uri="{FF2B5EF4-FFF2-40B4-BE49-F238E27FC236}">
                    <a16:creationId xmlns:a16="http://schemas.microsoft.com/office/drawing/2014/main" id="{823B07A0-25CA-8F4F-585E-10E9DD2E3982}"/>
                  </a:ext>
                </a:extLst>
              </p:cNvPr>
              <p:cNvSpPr/>
              <p:nvPr/>
            </p:nvSpPr>
            <p:spPr>
              <a:xfrm>
                <a:off x="2867746" y="2852846"/>
                <a:ext cx="6456508" cy="1152307"/>
              </a:xfrm>
              <a:prstGeom prst="arc">
                <a:avLst>
                  <a:gd name="adj1" fmla="val 20527655"/>
                  <a:gd name="adj2" fmla="val 873588"/>
                </a:avLst>
              </a:prstGeom>
              <a:noFill/>
              <a:ln cap="rnd">
                <a:gradFill flip="none" rotWithShape="1">
                  <a:gsLst>
                    <a:gs pos="0">
                      <a:srgbClr val="FC975B">
                        <a:alpha val="0"/>
                      </a:srgbClr>
                    </a:gs>
                    <a:gs pos="100000">
                      <a:srgbClr val="FC975B"/>
                    </a:gs>
                    <a:gs pos="92000">
                      <a:srgbClr val="C1151B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/>
                  <a:ea typeface="OPPOSans M"/>
                </a:endParaRPr>
              </a:p>
            </p:txBody>
          </p:sp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id="{CBEB33D2-7E39-7D34-145B-8982B34BC734}"/>
                  </a:ext>
                </a:extLst>
              </p:cNvPr>
              <p:cNvSpPr/>
              <p:nvPr/>
            </p:nvSpPr>
            <p:spPr>
              <a:xfrm>
                <a:off x="2867746" y="2852846"/>
                <a:ext cx="6456508" cy="1152307"/>
              </a:xfrm>
              <a:prstGeom prst="arc">
                <a:avLst>
                  <a:gd name="adj1" fmla="val 2357833"/>
                  <a:gd name="adj2" fmla="val 11984035"/>
                </a:avLst>
              </a:prstGeom>
              <a:noFill/>
              <a:ln cap="rnd">
                <a:gradFill flip="none" rotWithShape="1">
                  <a:gsLst>
                    <a:gs pos="0">
                      <a:srgbClr val="FC975B">
                        <a:alpha val="0"/>
                      </a:srgbClr>
                    </a:gs>
                    <a:gs pos="100000">
                      <a:srgbClr val="FC975B"/>
                    </a:gs>
                    <a:gs pos="92000">
                      <a:srgbClr val="C1151B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Arial"/>
                  <a:ea typeface="OPPOSans M"/>
                </a:endParaRPr>
              </a:p>
            </p:txBody>
          </p:sp>
          <p:sp>
            <p:nvSpPr>
              <p:cNvPr id="21" name="弧形 20">
                <a:extLst>
                  <a:ext uri="{FF2B5EF4-FFF2-40B4-BE49-F238E27FC236}">
                    <a16:creationId xmlns:a16="http://schemas.microsoft.com/office/drawing/2014/main" id="{28B684C1-660C-C7E1-09A6-20093F5F19BC}"/>
                  </a:ext>
                </a:extLst>
              </p:cNvPr>
              <p:cNvSpPr/>
              <p:nvPr/>
            </p:nvSpPr>
            <p:spPr>
              <a:xfrm>
                <a:off x="3231803" y="2883855"/>
                <a:ext cx="5918707" cy="1056324"/>
              </a:xfrm>
              <a:prstGeom prst="arc">
                <a:avLst>
                  <a:gd name="adj1" fmla="val 20436576"/>
                  <a:gd name="adj2" fmla="val 579855"/>
                </a:avLst>
              </a:prstGeom>
              <a:noFill/>
              <a:ln w="9525">
                <a:gradFill flip="none" rotWithShape="1">
                  <a:gsLst>
                    <a:gs pos="0">
                      <a:srgbClr val="C1151B">
                        <a:alpha val="0"/>
                      </a:srgbClr>
                    </a:gs>
                    <a:gs pos="100000">
                      <a:srgbClr val="C1151B"/>
                    </a:gs>
                  </a:gsLst>
                  <a:lin ang="5400000" scaled="1"/>
                  <a:tileRect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OPPOSans M"/>
                  <a:cs typeface="+mn-cs"/>
                </a:endParaRPr>
              </a:p>
            </p:txBody>
          </p:sp>
          <p:sp>
            <p:nvSpPr>
              <p:cNvPr id="20" name="弧形 19">
                <a:extLst>
                  <a:ext uri="{FF2B5EF4-FFF2-40B4-BE49-F238E27FC236}">
                    <a16:creationId xmlns:a16="http://schemas.microsoft.com/office/drawing/2014/main" id="{1C96BDB9-134C-A13D-9E77-F753ACD79B60}"/>
                  </a:ext>
                </a:extLst>
              </p:cNvPr>
              <p:cNvSpPr/>
              <p:nvPr/>
            </p:nvSpPr>
            <p:spPr>
              <a:xfrm>
                <a:off x="2984500" y="2918203"/>
                <a:ext cx="5973555" cy="1046926"/>
              </a:xfrm>
              <a:prstGeom prst="arc">
                <a:avLst>
                  <a:gd name="adj1" fmla="val 11035688"/>
                  <a:gd name="adj2" fmla="val 11984035"/>
                </a:avLst>
              </a:prstGeom>
              <a:noFill/>
              <a:ln>
                <a:gradFill flip="none" rotWithShape="1">
                  <a:gsLst>
                    <a:gs pos="0">
                      <a:srgbClr val="FC975B">
                        <a:alpha val="0"/>
                      </a:srgbClr>
                    </a:gs>
                    <a:gs pos="100000">
                      <a:srgbClr val="C1151B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/>
                  <a:ea typeface="OPPOSans M"/>
                </a:endParaRPr>
              </a:p>
            </p:txBody>
          </p:sp>
        </p:grpSp>
        <p:pic>
          <p:nvPicPr>
            <p:cNvPr id="1029" name="图片 1028">
              <a:extLst>
                <a:ext uri="{FF2B5EF4-FFF2-40B4-BE49-F238E27FC236}">
                  <a16:creationId xmlns:a16="http://schemas.microsoft.com/office/drawing/2014/main" id="{96A42C7A-A784-C0C2-459B-0BAF3D23E9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38928" y="1028700"/>
              <a:ext cx="4395607" cy="4395607"/>
            </a:xfrm>
            <a:prstGeom prst="rect">
              <a:avLst/>
            </a:prstGeom>
          </p:spPr>
        </p:pic>
        <p:grpSp>
          <p:nvGrpSpPr>
            <p:cNvPr id="1042" name="组合 1041">
              <a:extLst>
                <a:ext uri="{FF2B5EF4-FFF2-40B4-BE49-F238E27FC236}">
                  <a16:creationId xmlns:a16="http://schemas.microsoft.com/office/drawing/2014/main" id="{FA530C7C-1C06-657C-FBAC-56E453250579}"/>
                </a:ext>
              </a:extLst>
            </p:cNvPr>
            <p:cNvGrpSpPr/>
            <p:nvPr/>
          </p:nvGrpSpPr>
          <p:grpSpPr>
            <a:xfrm>
              <a:off x="4523617" y="1422400"/>
              <a:ext cx="3026228" cy="736600"/>
              <a:chOff x="4582886" y="1422400"/>
              <a:chExt cx="3026228" cy="736600"/>
            </a:xfrm>
          </p:grpSpPr>
          <p:sp>
            <p:nvSpPr>
              <p:cNvPr id="1030" name="矩形: 圆角 1029">
                <a:extLst>
                  <a:ext uri="{FF2B5EF4-FFF2-40B4-BE49-F238E27FC236}">
                    <a16:creationId xmlns:a16="http://schemas.microsoft.com/office/drawing/2014/main" id="{D7E194B1-099E-1C1B-DFB9-C07907B7D3D4}"/>
                  </a:ext>
                </a:extLst>
              </p:cNvPr>
              <p:cNvSpPr/>
              <p:nvPr/>
            </p:nvSpPr>
            <p:spPr>
              <a:xfrm>
                <a:off x="4582886" y="1422400"/>
                <a:ext cx="3026228" cy="7366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C1151B"/>
                  </a:gs>
                  <a:gs pos="100000">
                    <a:srgbClr val="FC975B"/>
                  </a:gs>
                </a:gsLst>
                <a:lin ang="2700000" scaled="0"/>
              </a:gradFill>
              <a:ln w="38100">
                <a:solidFill>
                  <a:schemeClr val="bg1"/>
                </a:solidFill>
              </a:ln>
              <a:effectLst>
                <a:outerShdw blurRad="254000" dist="127000" dir="5400000" algn="t" rotWithShape="0">
                  <a:srgbClr val="C1151B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4582A2EA-C986-F151-ECCB-6A593EEBCA81}"/>
                  </a:ext>
                </a:extLst>
              </p:cNvPr>
              <p:cNvSpPr txBox="1"/>
              <p:nvPr/>
            </p:nvSpPr>
            <p:spPr>
              <a:xfrm>
                <a:off x="4844143" y="1498312"/>
                <a:ext cx="2503714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14400"/>
                <a:r>
                  <a:rPr lang="zh-CN" altLang="en-US" sz="3200" spc="300" dirty="0">
                    <a:solidFill>
                      <a:schemeClr val="bg1"/>
                    </a:solidFill>
                    <a:latin typeface="+mj-ea"/>
                    <a:ea typeface="+mj-ea"/>
                  </a:rPr>
                  <a:t>核心竞争力</a:t>
                </a:r>
              </a:p>
            </p:txBody>
          </p:sp>
        </p:grpSp>
      </p:grpSp>
      <p:grpSp>
        <p:nvGrpSpPr>
          <p:cNvPr id="1033" name="组合 1032">
            <a:extLst>
              <a:ext uri="{FF2B5EF4-FFF2-40B4-BE49-F238E27FC236}">
                <a16:creationId xmlns:a16="http://schemas.microsoft.com/office/drawing/2014/main" id="{A9DB0AAE-0FDA-35A7-7EC2-DFA09C6B7DB7}"/>
              </a:ext>
            </a:extLst>
          </p:cNvPr>
          <p:cNvGrpSpPr/>
          <p:nvPr/>
        </p:nvGrpSpPr>
        <p:grpSpPr>
          <a:xfrm>
            <a:off x="2841969" y="4013844"/>
            <a:ext cx="84138" cy="84137"/>
            <a:chOff x="2752139" y="3821803"/>
            <a:chExt cx="251412" cy="251410"/>
          </a:xfrm>
        </p:grpSpPr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F25E09C0-E52C-2DBD-0010-A2605A414C2A}"/>
                </a:ext>
              </a:extLst>
            </p:cNvPr>
            <p:cNvSpPr/>
            <p:nvPr/>
          </p:nvSpPr>
          <p:spPr>
            <a:xfrm>
              <a:off x="2752139" y="3821803"/>
              <a:ext cx="251412" cy="251410"/>
            </a:xfrm>
            <a:prstGeom prst="ellipse">
              <a:avLst/>
            </a:prstGeom>
            <a:solidFill>
              <a:srgbClr val="C1151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2" name="椭圆 1031">
              <a:extLst>
                <a:ext uri="{FF2B5EF4-FFF2-40B4-BE49-F238E27FC236}">
                  <a16:creationId xmlns:a16="http://schemas.microsoft.com/office/drawing/2014/main" id="{1EA1C1FF-01C6-3F70-D4CD-9F7B788FB614}"/>
                </a:ext>
              </a:extLst>
            </p:cNvPr>
            <p:cNvSpPr/>
            <p:nvPr/>
          </p:nvSpPr>
          <p:spPr>
            <a:xfrm>
              <a:off x="2792044" y="3861707"/>
              <a:ext cx="171601" cy="171601"/>
            </a:xfrm>
            <a:prstGeom prst="ellipse">
              <a:avLst/>
            </a:pr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821125E6-1D71-CDBF-CEBF-5520AD0980B3}"/>
              </a:ext>
            </a:extLst>
          </p:cNvPr>
          <p:cNvGrpSpPr/>
          <p:nvPr/>
        </p:nvGrpSpPr>
        <p:grpSpPr>
          <a:xfrm>
            <a:off x="6053931" y="4517188"/>
            <a:ext cx="84138" cy="84137"/>
            <a:chOff x="2752139" y="3821803"/>
            <a:chExt cx="251412" cy="251410"/>
          </a:xfrm>
        </p:grpSpPr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3EAD9B8A-395A-CCFA-23D7-8F22129DAF72}"/>
                </a:ext>
              </a:extLst>
            </p:cNvPr>
            <p:cNvSpPr/>
            <p:nvPr/>
          </p:nvSpPr>
          <p:spPr>
            <a:xfrm>
              <a:off x="2752139" y="3821803"/>
              <a:ext cx="251412" cy="251410"/>
            </a:xfrm>
            <a:prstGeom prst="ellipse">
              <a:avLst/>
            </a:prstGeom>
            <a:solidFill>
              <a:srgbClr val="C1151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9EEE6C78-C150-0390-0707-D952B8BD5DC1}"/>
                </a:ext>
              </a:extLst>
            </p:cNvPr>
            <p:cNvSpPr/>
            <p:nvPr/>
          </p:nvSpPr>
          <p:spPr>
            <a:xfrm>
              <a:off x="2792044" y="3861707"/>
              <a:ext cx="171601" cy="171601"/>
            </a:xfrm>
            <a:prstGeom prst="ellipse">
              <a:avLst/>
            </a:pr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1B9F430C-735D-8732-27A4-85BCD0DEA5D6}"/>
              </a:ext>
            </a:extLst>
          </p:cNvPr>
          <p:cNvGrpSpPr/>
          <p:nvPr/>
        </p:nvGrpSpPr>
        <p:grpSpPr>
          <a:xfrm>
            <a:off x="9264434" y="4013845"/>
            <a:ext cx="84138" cy="84137"/>
            <a:chOff x="2752139" y="3821803"/>
            <a:chExt cx="251412" cy="251410"/>
          </a:xfrm>
        </p:grpSpPr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A78B48F1-CE90-5CFE-51CC-FEE056A96C95}"/>
                </a:ext>
              </a:extLst>
            </p:cNvPr>
            <p:cNvSpPr/>
            <p:nvPr/>
          </p:nvSpPr>
          <p:spPr>
            <a:xfrm>
              <a:off x="2752139" y="3821803"/>
              <a:ext cx="251412" cy="251410"/>
            </a:xfrm>
            <a:prstGeom prst="ellipse">
              <a:avLst/>
            </a:prstGeom>
            <a:solidFill>
              <a:srgbClr val="C1151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FF6C00B-F9FC-FE73-33EE-AFC804795B50}"/>
                </a:ext>
              </a:extLst>
            </p:cNvPr>
            <p:cNvSpPr/>
            <p:nvPr/>
          </p:nvSpPr>
          <p:spPr>
            <a:xfrm>
              <a:off x="2792044" y="3861707"/>
              <a:ext cx="171601" cy="171601"/>
            </a:xfrm>
            <a:prstGeom prst="ellipse">
              <a:avLst/>
            </a:pr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BC3E248-2BB4-57C1-A712-F0AD1ED825E9}"/>
              </a:ext>
            </a:extLst>
          </p:cNvPr>
          <p:cNvSpPr txBox="1"/>
          <p:nvPr/>
        </p:nvSpPr>
        <p:spPr>
          <a:xfrm>
            <a:off x="542820" y="3302561"/>
            <a:ext cx="4213225" cy="587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altLang="zh-CN" sz="1400" dirty="0">
                <a:latin typeface="+mn-ea"/>
              </a:rPr>
              <a:t>1.</a:t>
            </a:r>
            <a:r>
              <a:rPr lang="zh-CN" altLang="en-US" sz="1400" dirty="0">
                <a:latin typeface="+mn-ea"/>
              </a:rPr>
              <a:t>严格按客户要求</a:t>
            </a:r>
            <a:r>
              <a:rPr lang="zh-CN" altLang="en-US" sz="1400" dirty="0">
                <a:latin typeface="+mn-ea"/>
                <a:sym typeface="+mn-ea"/>
              </a:rPr>
              <a:t>的</a:t>
            </a:r>
            <a:r>
              <a:rPr lang="zh-CN" altLang="en-US" sz="1400" dirty="0">
                <a:latin typeface="+mn-ea"/>
              </a:rPr>
              <a:t>风格执行</a:t>
            </a:r>
            <a:endParaRPr lang="en-US" altLang="zh-CN" sz="1400" dirty="0">
              <a:latin typeface="+mn-ea"/>
            </a:endParaRPr>
          </a:p>
          <a:p>
            <a:pPr>
              <a:spcAft>
                <a:spcPts val="500"/>
              </a:spcAft>
            </a:pPr>
            <a:r>
              <a:rPr lang="en-US" altLang="zh-CN" sz="1400" dirty="0">
                <a:latin typeface="+mn-ea"/>
              </a:rPr>
              <a:t>2.</a:t>
            </a:r>
            <a:r>
              <a:rPr lang="zh-CN" altLang="en-US" sz="1400" dirty="0">
                <a:latin typeface="+mn-ea"/>
              </a:rPr>
              <a:t>合理化的利用设计空间</a:t>
            </a:r>
            <a:endParaRPr lang="en-US" altLang="zh-CN" sz="1400" dirty="0">
              <a:latin typeface="+mn-ea"/>
            </a:endParaRPr>
          </a:p>
        </p:txBody>
      </p:sp>
      <p:grpSp>
        <p:nvGrpSpPr>
          <p:cNvPr id="1038" name="组合 1037">
            <a:extLst>
              <a:ext uri="{FF2B5EF4-FFF2-40B4-BE49-F238E27FC236}">
                <a16:creationId xmlns:a16="http://schemas.microsoft.com/office/drawing/2014/main" id="{0977BDDC-428E-7A26-F494-3D42FD0F3FD3}"/>
              </a:ext>
            </a:extLst>
          </p:cNvPr>
          <p:cNvGrpSpPr/>
          <p:nvPr/>
        </p:nvGrpSpPr>
        <p:grpSpPr>
          <a:xfrm>
            <a:off x="613519" y="2825440"/>
            <a:ext cx="2444318" cy="461665"/>
            <a:chOff x="613519" y="2259014"/>
            <a:chExt cx="2444318" cy="461665"/>
          </a:xfrm>
        </p:grpSpPr>
        <p:sp>
          <p:nvSpPr>
            <p:cNvPr id="147" name="TextBox 45">
              <a:extLst>
                <a:ext uri="{FF2B5EF4-FFF2-40B4-BE49-F238E27FC236}">
                  <a16:creationId xmlns:a16="http://schemas.microsoft.com/office/drawing/2014/main" id="{5D2647DA-1645-7B91-0510-E9470ABE23B8}"/>
                </a:ext>
              </a:extLst>
            </p:cNvPr>
            <p:cNvSpPr txBox="1"/>
            <p:nvPr/>
          </p:nvSpPr>
          <p:spPr>
            <a:xfrm>
              <a:off x="923919" y="2259014"/>
              <a:ext cx="213391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C1151B"/>
                  </a:solidFill>
                  <a:latin typeface="+mj-ea"/>
                  <a:ea typeface="+mj-ea"/>
                </a:rPr>
                <a:t>个性化</a:t>
              </a:r>
              <a:r>
                <a:rPr lang="zh-CN" altLang="en-US" sz="2000" dirty="0">
                  <a:latin typeface="+mj-ea"/>
                  <a:ea typeface="+mj-ea"/>
                </a:rPr>
                <a:t>专业设计</a:t>
              </a:r>
            </a:p>
          </p:txBody>
        </p:sp>
        <p:grpSp>
          <p:nvGrpSpPr>
            <p:cNvPr id="1037" name="组合 1036">
              <a:extLst>
                <a:ext uri="{FF2B5EF4-FFF2-40B4-BE49-F238E27FC236}">
                  <a16:creationId xmlns:a16="http://schemas.microsoft.com/office/drawing/2014/main" id="{00FBFB8D-6109-0A06-DF9A-C393CA208AF6}"/>
                </a:ext>
              </a:extLst>
            </p:cNvPr>
            <p:cNvGrpSpPr/>
            <p:nvPr/>
          </p:nvGrpSpPr>
          <p:grpSpPr>
            <a:xfrm>
              <a:off x="613519" y="2335585"/>
              <a:ext cx="307627" cy="308522"/>
              <a:chOff x="885680" y="2356479"/>
              <a:chExt cx="204585" cy="205180"/>
            </a:xfrm>
          </p:grpSpPr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472BD635-C15D-8AA6-7427-EAB10EF3D38E}"/>
                  </a:ext>
                </a:extLst>
              </p:cNvPr>
              <p:cNvSpPr/>
              <p:nvPr/>
            </p:nvSpPr>
            <p:spPr>
              <a:xfrm>
                <a:off x="906206" y="2377259"/>
                <a:ext cx="163490" cy="163490"/>
              </a:xfrm>
              <a:prstGeom prst="ellipse">
                <a:avLst/>
              </a:prstGeom>
              <a:gradFill flip="none" rotWithShape="1">
                <a:gsLst>
                  <a:gs pos="96000">
                    <a:srgbClr val="C1151B"/>
                  </a:gs>
                  <a:gs pos="2041">
                    <a:srgbClr val="C1151B">
                      <a:lumMod val="19000"/>
                      <a:lumOff val="81000"/>
                    </a:srgbClr>
                  </a:gs>
                  <a:gs pos="50000">
                    <a:srgbClr val="C1151B">
                      <a:lumMod val="70000"/>
                      <a:lumOff val="30000"/>
                    </a:srgb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Freeform 7">
                <a:extLst>
                  <a:ext uri="{FF2B5EF4-FFF2-40B4-BE49-F238E27FC236}">
                    <a16:creationId xmlns:a16="http://schemas.microsoft.com/office/drawing/2014/main" id="{23D14003-D895-6352-4C6F-7568F241CE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5680" y="2356479"/>
                <a:ext cx="204585" cy="205180"/>
              </a:xfrm>
              <a:custGeom>
                <a:avLst/>
                <a:gdLst>
                  <a:gd name="T0" fmla="*/ 4160 w 4219"/>
                  <a:gd name="T1" fmla="*/ 1856 h 4231"/>
                  <a:gd name="T2" fmla="*/ 4119 w 4219"/>
                  <a:gd name="T3" fmla="*/ 2543 h 4231"/>
                  <a:gd name="T4" fmla="*/ 3855 w 4219"/>
                  <a:gd name="T5" fmla="*/ 3194 h 4231"/>
                  <a:gd name="T6" fmla="*/ 3380 w 4219"/>
                  <a:gd name="T7" fmla="*/ 3733 h 4231"/>
                  <a:gd name="T8" fmla="*/ 2756 w 4219"/>
                  <a:gd name="T9" fmla="*/ 4070 h 4231"/>
                  <a:gd name="T10" fmla="*/ 2045 w 4219"/>
                  <a:gd name="T11" fmla="*/ 4177 h 4231"/>
                  <a:gd name="T12" fmla="*/ 1349 w 4219"/>
                  <a:gd name="T13" fmla="*/ 4029 h 4231"/>
                  <a:gd name="T14" fmla="*/ 755 w 4219"/>
                  <a:gd name="T15" fmla="*/ 3656 h 4231"/>
                  <a:gd name="T16" fmla="*/ 308 w 4219"/>
                  <a:gd name="T17" fmla="*/ 3094 h 4231"/>
                  <a:gd name="T18" fmla="*/ 86 w 4219"/>
                  <a:gd name="T19" fmla="*/ 2420 h 4231"/>
                  <a:gd name="T20" fmla="*/ 104 w 4219"/>
                  <a:gd name="T21" fmla="*/ 1702 h 4231"/>
                  <a:gd name="T22" fmla="*/ 368 w 4219"/>
                  <a:gd name="T23" fmla="*/ 1024 h 4231"/>
                  <a:gd name="T24" fmla="*/ 847 w 4219"/>
                  <a:gd name="T25" fmla="*/ 486 h 4231"/>
                  <a:gd name="T26" fmla="*/ 1476 w 4219"/>
                  <a:gd name="T27" fmla="*/ 152 h 4231"/>
                  <a:gd name="T28" fmla="*/ 2181 w 4219"/>
                  <a:gd name="T29" fmla="*/ 53 h 4231"/>
                  <a:gd name="T30" fmla="*/ 2876 w 4219"/>
                  <a:gd name="T31" fmla="*/ 201 h 4231"/>
                  <a:gd name="T32" fmla="*/ 3478 w 4219"/>
                  <a:gd name="T33" fmla="*/ 579 h 4231"/>
                  <a:gd name="T34" fmla="*/ 3923 w 4219"/>
                  <a:gd name="T35" fmla="*/ 1145 h 4231"/>
                  <a:gd name="T36" fmla="*/ 3937 w 4219"/>
                  <a:gd name="T37" fmla="*/ 1374 h 4231"/>
                  <a:gd name="T38" fmla="*/ 3586 w 4219"/>
                  <a:gd name="T39" fmla="*/ 853 h 4231"/>
                  <a:gd name="T40" fmla="*/ 3066 w 4219"/>
                  <a:gd name="T41" fmla="*/ 420 h 4231"/>
                  <a:gd name="T42" fmla="*/ 2437 w 4219"/>
                  <a:gd name="T43" fmla="*/ 197 h 4231"/>
                  <a:gd name="T44" fmla="*/ 1761 w 4219"/>
                  <a:gd name="T45" fmla="*/ 200 h 4231"/>
                  <a:gd name="T46" fmla="*/ 1137 w 4219"/>
                  <a:gd name="T47" fmla="*/ 435 h 4231"/>
                  <a:gd name="T48" fmla="*/ 622 w 4219"/>
                  <a:gd name="T49" fmla="*/ 872 h 4231"/>
                  <a:gd name="T50" fmla="*/ 295 w 4219"/>
                  <a:gd name="T51" fmla="*/ 1453 h 4231"/>
                  <a:gd name="T52" fmla="*/ 178 w 4219"/>
                  <a:gd name="T53" fmla="*/ 2117 h 4231"/>
                  <a:gd name="T54" fmla="*/ 294 w 4219"/>
                  <a:gd name="T55" fmla="*/ 2781 h 4231"/>
                  <a:gd name="T56" fmla="*/ 633 w 4219"/>
                  <a:gd name="T57" fmla="*/ 3375 h 4231"/>
                  <a:gd name="T58" fmla="*/ 1152 w 4219"/>
                  <a:gd name="T59" fmla="*/ 3808 h 4231"/>
                  <a:gd name="T60" fmla="*/ 1780 w 4219"/>
                  <a:gd name="T61" fmla="*/ 4031 h 4231"/>
                  <a:gd name="T62" fmla="*/ 2456 w 4219"/>
                  <a:gd name="T63" fmla="*/ 4030 h 4231"/>
                  <a:gd name="T64" fmla="*/ 3089 w 4219"/>
                  <a:gd name="T65" fmla="*/ 3797 h 4231"/>
                  <a:gd name="T66" fmla="*/ 3613 w 4219"/>
                  <a:gd name="T67" fmla="*/ 3354 h 4231"/>
                  <a:gd name="T68" fmla="*/ 3941 w 4219"/>
                  <a:gd name="T69" fmla="*/ 2759 h 4231"/>
                  <a:gd name="T70" fmla="*/ 4049 w 4219"/>
                  <a:gd name="T71" fmla="*/ 2092 h 4231"/>
                  <a:gd name="T72" fmla="*/ 3937 w 4219"/>
                  <a:gd name="T73" fmla="*/ 1374 h 4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19" h="4231">
                    <a:moveTo>
                      <a:pt x="4054" y="1413"/>
                    </a:moveTo>
                    <a:cubicBezTo>
                      <a:pt x="4020" y="1573"/>
                      <a:pt x="4065" y="1717"/>
                      <a:pt x="4160" y="1856"/>
                    </a:cubicBezTo>
                    <a:cubicBezTo>
                      <a:pt x="4219" y="1942"/>
                      <a:pt x="4218" y="2045"/>
                      <a:pt x="4167" y="2138"/>
                    </a:cubicBezTo>
                    <a:cubicBezTo>
                      <a:pt x="4097" y="2268"/>
                      <a:pt x="4083" y="2400"/>
                      <a:pt x="4119" y="2543"/>
                    </a:cubicBezTo>
                    <a:cubicBezTo>
                      <a:pt x="4149" y="2666"/>
                      <a:pt x="4117" y="2774"/>
                      <a:pt x="4019" y="2861"/>
                    </a:cubicBezTo>
                    <a:cubicBezTo>
                      <a:pt x="3920" y="2949"/>
                      <a:pt x="3865" y="3060"/>
                      <a:pt x="3855" y="3194"/>
                    </a:cubicBezTo>
                    <a:cubicBezTo>
                      <a:pt x="3845" y="3326"/>
                      <a:pt x="3778" y="3420"/>
                      <a:pt x="3655" y="3470"/>
                    </a:cubicBezTo>
                    <a:cubicBezTo>
                      <a:pt x="3527" y="3521"/>
                      <a:pt x="3437" y="3609"/>
                      <a:pt x="3380" y="3733"/>
                    </a:cubicBezTo>
                    <a:cubicBezTo>
                      <a:pt x="3326" y="3851"/>
                      <a:pt x="3233" y="3914"/>
                      <a:pt x="3104" y="3919"/>
                    </a:cubicBezTo>
                    <a:cubicBezTo>
                      <a:pt x="2966" y="3923"/>
                      <a:pt x="2851" y="3973"/>
                      <a:pt x="2756" y="4070"/>
                    </a:cubicBezTo>
                    <a:cubicBezTo>
                      <a:pt x="2665" y="4163"/>
                      <a:pt x="2556" y="4192"/>
                      <a:pt x="2433" y="4152"/>
                    </a:cubicBezTo>
                    <a:cubicBezTo>
                      <a:pt x="2299" y="4108"/>
                      <a:pt x="2172" y="4117"/>
                      <a:pt x="2045" y="4177"/>
                    </a:cubicBezTo>
                    <a:cubicBezTo>
                      <a:pt x="1931" y="4231"/>
                      <a:pt x="1821" y="4218"/>
                      <a:pt x="1722" y="4141"/>
                    </a:cubicBezTo>
                    <a:cubicBezTo>
                      <a:pt x="1612" y="4054"/>
                      <a:pt x="1489" y="4017"/>
                      <a:pt x="1349" y="4029"/>
                    </a:cubicBezTo>
                    <a:cubicBezTo>
                      <a:pt x="1216" y="4040"/>
                      <a:pt x="1116" y="3985"/>
                      <a:pt x="1046" y="3872"/>
                    </a:cubicBezTo>
                    <a:cubicBezTo>
                      <a:pt x="978" y="3762"/>
                      <a:pt x="881" y="3689"/>
                      <a:pt x="755" y="3656"/>
                    </a:cubicBezTo>
                    <a:cubicBezTo>
                      <a:pt x="623" y="3621"/>
                      <a:pt x="542" y="3538"/>
                      <a:pt x="514" y="3403"/>
                    </a:cubicBezTo>
                    <a:cubicBezTo>
                      <a:pt x="487" y="3273"/>
                      <a:pt x="418" y="3170"/>
                      <a:pt x="308" y="3094"/>
                    </a:cubicBezTo>
                    <a:cubicBezTo>
                      <a:pt x="199" y="3018"/>
                      <a:pt x="153" y="2914"/>
                      <a:pt x="172" y="2782"/>
                    </a:cubicBezTo>
                    <a:cubicBezTo>
                      <a:pt x="191" y="2650"/>
                      <a:pt x="163" y="2529"/>
                      <a:pt x="86" y="2420"/>
                    </a:cubicBezTo>
                    <a:cubicBezTo>
                      <a:pt x="7" y="2308"/>
                      <a:pt x="0" y="2192"/>
                      <a:pt x="64" y="2071"/>
                    </a:cubicBezTo>
                    <a:cubicBezTo>
                      <a:pt x="126" y="1953"/>
                      <a:pt x="140" y="1830"/>
                      <a:pt x="104" y="1702"/>
                    </a:cubicBezTo>
                    <a:cubicBezTo>
                      <a:pt x="67" y="1573"/>
                      <a:pt x="101" y="1464"/>
                      <a:pt x="199" y="1375"/>
                    </a:cubicBezTo>
                    <a:cubicBezTo>
                      <a:pt x="302" y="1280"/>
                      <a:pt x="357" y="1164"/>
                      <a:pt x="368" y="1024"/>
                    </a:cubicBezTo>
                    <a:cubicBezTo>
                      <a:pt x="377" y="903"/>
                      <a:pt x="442" y="814"/>
                      <a:pt x="553" y="768"/>
                    </a:cubicBezTo>
                    <a:cubicBezTo>
                      <a:pt x="690" y="712"/>
                      <a:pt x="785" y="620"/>
                      <a:pt x="847" y="486"/>
                    </a:cubicBezTo>
                    <a:cubicBezTo>
                      <a:pt x="898" y="377"/>
                      <a:pt x="991" y="317"/>
                      <a:pt x="1112" y="313"/>
                    </a:cubicBezTo>
                    <a:cubicBezTo>
                      <a:pt x="1257" y="309"/>
                      <a:pt x="1375" y="254"/>
                      <a:pt x="1476" y="152"/>
                    </a:cubicBezTo>
                    <a:cubicBezTo>
                      <a:pt x="1561" y="66"/>
                      <a:pt x="1668" y="41"/>
                      <a:pt x="1783" y="78"/>
                    </a:cubicBezTo>
                    <a:cubicBezTo>
                      <a:pt x="1920" y="122"/>
                      <a:pt x="2050" y="115"/>
                      <a:pt x="2181" y="53"/>
                    </a:cubicBezTo>
                    <a:cubicBezTo>
                      <a:pt x="2290" y="0"/>
                      <a:pt x="2399" y="13"/>
                      <a:pt x="2494" y="87"/>
                    </a:cubicBezTo>
                    <a:cubicBezTo>
                      <a:pt x="2608" y="176"/>
                      <a:pt x="2732" y="214"/>
                      <a:pt x="2876" y="201"/>
                    </a:cubicBezTo>
                    <a:cubicBezTo>
                      <a:pt x="3000" y="189"/>
                      <a:pt x="3099" y="241"/>
                      <a:pt x="3166" y="347"/>
                    </a:cubicBezTo>
                    <a:cubicBezTo>
                      <a:pt x="3240" y="466"/>
                      <a:pt x="3342" y="543"/>
                      <a:pt x="3478" y="579"/>
                    </a:cubicBezTo>
                    <a:cubicBezTo>
                      <a:pt x="3599" y="610"/>
                      <a:pt x="3677" y="691"/>
                      <a:pt x="3702" y="813"/>
                    </a:cubicBezTo>
                    <a:cubicBezTo>
                      <a:pt x="3732" y="954"/>
                      <a:pt x="3804" y="1063"/>
                      <a:pt x="3923" y="1145"/>
                    </a:cubicBezTo>
                    <a:cubicBezTo>
                      <a:pt x="4014" y="1207"/>
                      <a:pt x="4052" y="1298"/>
                      <a:pt x="4054" y="1413"/>
                    </a:cubicBezTo>
                    <a:close/>
                    <a:moveTo>
                      <a:pt x="3937" y="1374"/>
                    </a:moveTo>
                    <a:cubicBezTo>
                      <a:pt x="3913" y="1341"/>
                      <a:pt x="3883" y="1275"/>
                      <a:pt x="3834" y="1236"/>
                    </a:cubicBezTo>
                    <a:cubicBezTo>
                      <a:pt x="3707" y="1134"/>
                      <a:pt x="3618" y="1013"/>
                      <a:pt x="3586" y="853"/>
                    </a:cubicBezTo>
                    <a:cubicBezTo>
                      <a:pt x="3570" y="770"/>
                      <a:pt x="3522" y="716"/>
                      <a:pt x="3440" y="695"/>
                    </a:cubicBezTo>
                    <a:cubicBezTo>
                      <a:pt x="3278" y="654"/>
                      <a:pt x="3154" y="561"/>
                      <a:pt x="3066" y="420"/>
                    </a:cubicBezTo>
                    <a:cubicBezTo>
                      <a:pt x="3021" y="348"/>
                      <a:pt x="2959" y="316"/>
                      <a:pt x="2874" y="324"/>
                    </a:cubicBezTo>
                    <a:cubicBezTo>
                      <a:pt x="2711" y="340"/>
                      <a:pt x="2565" y="297"/>
                      <a:pt x="2437" y="197"/>
                    </a:cubicBezTo>
                    <a:cubicBezTo>
                      <a:pt x="2367" y="142"/>
                      <a:pt x="2295" y="134"/>
                      <a:pt x="2215" y="172"/>
                    </a:cubicBezTo>
                    <a:cubicBezTo>
                      <a:pt x="2068" y="241"/>
                      <a:pt x="1916" y="251"/>
                      <a:pt x="1761" y="200"/>
                    </a:cubicBezTo>
                    <a:cubicBezTo>
                      <a:pt x="1677" y="172"/>
                      <a:pt x="1607" y="191"/>
                      <a:pt x="1545" y="255"/>
                    </a:cubicBezTo>
                    <a:cubicBezTo>
                      <a:pt x="1434" y="371"/>
                      <a:pt x="1295" y="429"/>
                      <a:pt x="1137" y="435"/>
                    </a:cubicBezTo>
                    <a:cubicBezTo>
                      <a:pt x="1043" y="439"/>
                      <a:pt x="983" y="480"/>
                      <a:pt x="945" y="564"/>
                    </a:cubicBezTo>
                    <a:cubicBezTo>
                      <a:pt x="878" y="709"/>
                      <a:pt x="769" y="813"/>
                      <a:pt x="622" y="872"/>
                    </a:cubicBezTo>
                    <a:cubicBezTo>
                      <a:pt x="534" y="907"/>
                      <a:pt x="492" y="969"/>
                      <a:pt x="485" y="1060"/>
                    </a:cubicBezTo>
                    <a:cubicBezTo>
                      <a:pt x="474" y="1216"/>
                      <a:pt x="409" y="1348"/>
                      <a:pt x="295" y="1453"/>
                    </a:cubicBezTo>
                    <a:cubicBezTo>
                      <a:pt x="220" y="1521"/>
                      <a:pt x="201" y="1594"/>
                      <a:pt x="227" y="1691"/>
                    </a:cubicBezTo>
                    <a:cubicBezTo>
                      <a:pt x="265" y="1837"/>
                      <a:pt x="251" y="1983"/>
                      <a:pt x="178" y="2117"/>
                    </a:cubicBezTo>
                    <a:cubicBezTo>
                      <a:pt x="132" y="2202"/>
                      <a:pt x="135" y="2276"/>
                      <a:pt x="191" y="2356"/>
                    </a:cubicBezTo>
                    <a:cubicBezTo>
                      <a:pt x="281" y="2483"/>
                      <a:pt x="316" y="2627"/>
                      <a:pt x="294" y="2781"/>
                    </a:cubicBezTo>
                    <a:cubicBezTo>
                      <a:pt x="281" y="2876"/>
                      <a:pt x="309" y="2946"/>
                      <a:pt x="389" y="3001"/>
                    </a:cubicBezTo>
                    <a:cubicBezTo>
                      <a:pt x="520" y="3092"/>
                      <a:pt x="601" y="3219"/>
                      <a:pt x="633" y="3375"/>
                    </a:cubicBezTo>
                    <a:cubicBezTo>
                      <a:pt x="651" y="3462"/>
                      <a:pt x="700" y="3514"/>
                      <a:pt x="786" y="3537"/>
                    </a:cubicBezTo>
                    <a:cubicBezTo>
                      <a:pt x="943" y="3578"/>
                      <a:pt x="1066" y="3669"/>
                      <a:pt x="1152" y="3808"/>
                    </a:cubicBezTo>
                    <a:cubicBezTo>
                      <a:pt x="1198" y="3883"/>
                      <a:pt x="1264" y="3916"/>
                      <a:pt x="1352" y="3907"/>
                    </a:cubicBezTo>
                    <a:cubicBezTo>
                      <a:pt x="1511" y="3891"/>
                      <a:pt x="1655" y="3933"/>
                      <a:pt x="1780" y="4031"/>
                    </a:cubicBezTo>
                    <a:cubicBezTo>
                      <a:pt x="1853" y="4089"/>
                      <a:pt x="1927" y="4097"/>
                      <a:pt x="2010" y="4058"/>
                    </a:cubicBezTo>
                    <a:cubicBezTo>
                      <a:pt x="2155" y="3990"/>
                      <a:pt x="2304" y="3982"/>
                      <a:pt x="2456" y="4030"/>
                    </a:cubicBezTo>
                    <a:cubicBezTo>
                      <a:pt x="2540" y="4057"/>
                      <a:pt x="2610" y="4043"/>
                      <a:pt x="2673" y="3979"/>
                    </a:cubicBezTo>
                    <a:cubicBezTo>
                      <a:pt x="2787" y="3863"/>
                      <a:pt x="2926" y="3801"/>
                      <a:pt x="3089" y="3797"/>
                    </a:cubicBezTo>
                    <a:cubicBezTo>
                      <a:pt x="3173" y="3795"/>
                      <a:pt x="3234" y="3757"/>
                      <a:pt x="3269" y="3680"/>
                    </a:cubicBezTo>
                    <a:cubicBezTo>
                      <a:pt x="3340" y="3525"/>
                      <a:pt x="3454" y="3417"/>
                      <a:pt x="3613" y="3354"/>
                    </a:cubicBezTo>
                    <a:cubicBezTo>
                      <a:pt x="3684" y="3326"/>
                      <a:pt x="3724" y="3271"/>
                      <a:pt x="3730" y="3194"/>
                    </a:cubicBezTo>
                    <a:cubicBezTo>
                      <a:pt x="3744" y="3022"/>
                      <a:pt x="3819" y="2883"/>
                      <a:pt x="3941" y="2759"/>
                    </a:cubicBezTo>
                    <a:cubicBezTo>
                      <a:pt x="3982" y="2717"/>
                      <a:pt x="4009" y="2629"/>
                      <a:pt x="3996" y="2573"/>
                    </a:cubicBezTo>
                    <a:cubicBezTo>
                      <a:pt x="3957" y="2403"/>
                      <a:pt x="3978" y="2249"/>
                      <a:pt x="4049" y="2092"/>
                    </a:cubicBezTo>
                    <a:cubicBezTo>
                      <a:pt x="4072" y="2039"/>
                      <a:pt x="4073" y="1952"/>
                      <a:pt x="4043" y="1906"/>
                    </a:cubicBezTo>
                    <a:cubicBezTo>
                      <a:pt x="3945" y="1751"/>
                      <a:pt x="3898" y="1591"/>
                      <a:pt x="3937" y="1374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C1151B">
                      <a:lumMod val="50000"/>
                      <a:lumOff val="50000"/>
                    </a:srgbClr>
                  </a:gs>
                  <a:gs pos="95000">
                    <a:srgbClr val="C1151B"/>
                  </a:gs>
                </a:gsLst>
                <a:lin ang="3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57" name="组合 156">
                <a:extLst>
                  <a:ext uri="{FF2B5EF4-FFF2-40B4-BE49-F238E27FC236}">
                    <a16:creationId xmlns:a16="http://schemas.microsoft.com/office/drawing/2014/main" id="{90685EC5-6E79-4E4B-4140-EAADEEAD44FA}"/>
                  </a:ext>
                </a:extLst>
              </p:cNvPr>
              <p:cNvGrpSpPr/>
              <p:nvPr/>
            </p:nvGrpSpPr>
            <p:grpSpPr>
              <a:xfrm>
                <a:off x="917250" y="2393145"/>
                <a:ext cx="141444" cy="131848"/>
                <a:chOff x="1257658" y="1008538"/>
                <a:chExt cx="2040278" cy="1901860"/>
              </a:xfrm>
              <a:gradFill>
                <a:gsLst>
                  <a:gs pos="2041">
                    <a:srgbClr val="DAC085">
                      <a:lumMod val="19000"/>
                      <a:lumOff val="81000"/>
                      <a:alpha val="50000"/>
                    </a:srgbClr>
                  </a:gs>
                  <a:gs pos="100000">
                    <a:srgbClr val="DAC085">
                      <a:lumMod val="70000"/>
                      <a:lumOff val="30000"/>
                      <a:alpha val="8000"/>
                    </a:srgbClr>
                  </a:gs>
                </a:gsLst>
                <a:lin ang="2700000" scaled="1"/>
              </a:gradFill>
            </p:grpSpPr>
            <p:sp>
              <p:nvSpPr>
                <p:cNvPr id="160" name="Freeform 1340">
                  <a:extLst>
                    <a:ext uri="{FF2B5EF4-FFF2-40B4-BE49-F238E27FC236}">
                      <a16:creationId xmlns:a16="http://schemas.microsoft.com/office/drawing/2014/main" id="{86A02BD6-2419-6F70-BCE3-8B7DCEC7B4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2510" y="2711118"/>
                  <a:ext cx="188818" cy="181263"/>
                </a:xfrm>
                <a:custGeom>
                  <a:avLst/>
                  <a:gdLst>
                    <a:gd name="T0" fmla="*/ 63 w 125"/>
                    <a:gd name="T1" fmla="*/ 0 h 120"/>
                    <a:gd name="T2" fmla="*/ 82 w 125"/>
                    <a:gd name="T3" fmla="*/ 40 h 120"/>
                    <a:gd name="T4" fmla="*/ 125 w 125"/>
                    <a:gd name="T5" fmla="*/ 46 h 120"/>
                    <a:gd name="T6" fmla="*/ 95 w 125"/>
                    <a:gd name="T7" fmla="*/ 76 h 120"/>
                    <a:gd name="T8" fmla="*/ 102 w 125"/>
                    <a:gd name="T9" fmla="*/ 120 h 120"/>
                    <a:gd name="T10" fmla="*/ 63 w 125"/>
                    <a:gd name="T11" fmla="*/ 99 h 120"/>
                    <a:gd name="T12" fmla="*/ 24 w 125"/>
                    <a:gd name="T13" fmla="*/ 120 h 120"/>
                    <a:gd name="T14" fmla="*/ 31 w 125"/>
                    <a:gd name="T15" fmla="*/ 76 h 120"/>
                    <a:gd name="T16" fmla="*/ 0 w 125"/>
                    <a:gd name="T17" fmla="*/ 46 h 120"/>
                    <a:gd name="T18" fmla="*/ 43 w 125"/>
                    <a:gd name="T19" fmla="*/ 40 h 120"/>
                    <a:gd name="T20" fmla="*/ 63 w 125"/>
                    <a:gd name="T21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5" h="120">
                      <a:moveTo>
                        <a:pt x="63" y="0"/>
                      </a:moveTo>
                      <a:lnTo>
                        <a:pt x="82" y="40"/>
                      </a:lnTo>
                      <a:lnTo>
                        <a:pt x="125" y="46"/>
                      </a:lnTo>
                      <a:lnTo>
                        <a:pt x="95" y="76"/>
                      </a:lnTo>
                      <a:lnTo>
                        <a:pt x="102" y="120"/>
                      </a:lnTo>
                      <a:lnTo>
                        <a:pt x="63" y="99"/>
                      </a:lnTo>
                      <a:lnTo>
                        <a:pt x="24" y="120"/>
                      </a:lnTo>
                      <a:lnTo>
                        <a:pt x="31" y="76"/>
                      </a:lnTo>
                      <a:lnTo>
                        <a:pt x="0" y="46"/>
                      </a:lnTo>
                      <a:lnTo>
                        <a:pt x="43" y="4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5">
                  <a:extLst>
                    <a:ext uri="{FF2B5EF4-FFF2-40B4-BE49-F238E27FC236}">
                      <a16:creationId xmlns:a16="http://schemas.microsoft.com/office/drawing/2014/main" id="{D2C13F6F-7406-4CCA-70FB-6EB3DF08B6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7658" y="1200130"/>
                  <a:ext cx="892923" cy="1706752"/>
                </a:xfrm>
                <a:custGeom>
                  <a:avLst/>
                  <a:gdLst>
                    <a:gd name="T0" fmla="*/ 815 w 2492"/>
                    <a:gd name="T1" fmla="*/ 439 h 4764"/>
                    <a:gd name="T2" fmla="*/ 741 w 2492"/>
                    <a:gd name="T3" fmla="*/ 540 h 4764"/>
                    <a:gd name="T4" fmla="*/ 782 w 2492"/>
                    <a:gd name="T5" fmla="*/ 714 h 4764"/>
                    <a:gd name="T6" fmla="*/ 553 w 2492"/>
                    <a:gd name="T7" fmla="*/ 909 h 4764"/>
                    <a:gd name="T8" fmla="*/ 625 w 2492"/>
                    <a:gd name="T9" fmla="*/ 1065 h 4764"/>
                    <a:gd name="T10" fmla="*/ 518 w 2492"/>
                    <a:gd name="T11" fmla="*/ 1301 h 4764"/>
                    <a:gd name="T12" fmla="*/ 382 w 2492"/>
                    <a:gd name="T13" fmla="*/ 1575 h 4764"/>
                    <a:gd name="T14" fmla="*/ 466 w 2492"/>
                    <a:gd name="T15" fmla="*/ 1699 h 4764"/>
                    <a:gd name="T16" fmla="*/ 353 w 2492"/>
                    <a:gd name="T17" fmla="*/ 2016 h 4764"/>
                    <a:gd name="T18" fmla="*/ 448 w 2492"/>
                    <a:gd name="T19" fmla="*/ 2114 h 4764"/>
                    <a:gd name="T20" fmla="*/ 393 w 2492"/>
                    <a:gd name="T21" fmla="*/ 2426 h 4764"/>
                    <a:gd name="T22" fmla="*/ 520 w 2492"/>
                    <a:gd name="T23" fmla="*/ 2501 h 4764"/>
                    <a:gd name="T24" fmla="*/ 488 w 2492"/>
                    <a:gd name="T25" fmla="*/ 2815 h 4764"/>
                    <a:gd name="T26" fmla="*/ 632 w 2492"/>
                    <a:gd name="T27" fmla="*/ 2878 h 4764"/>
                    <a:gd name="T28" fmla="*/ 811 w 2492"/>
                    <a:gd name="T29" fmla="*/ 2795 h 4764"/>
                    <a:gd name="T30" fmla="*/ 854 w 2492"/>
                    <a:gd name="T31" fmla="*/ 3526 h 4764"/>
                    <a:gd name="T32" fmla="*/ 1005 w 2492"/>
                    <a:gd name="T33" fmla="*/ 3533 h 4764"/>
                    <a:gd name="T34" fmla="*/ 1149 w 2492"/>
                    <a:gd name="T35" fmla="*/ 3361 h 4764"/>
                    <a:gd name="T36" fmla="*/ 1431 w 2492"/>
                    <a:gd name="T37" fmla="*/ 4076 h 4764"/>
                    <a:gd name="T38" fmla="*/ 1554 w 2492"/>
                    <a:gd name="T39" fmla="*/ 3880 h 4764"/>
                    <a:gd name="T40" fmla="*/ 1741 w 2492"/>
                    <a:gd name="T41" fmla="*/ 4224 h 4764"/>
                    <a:gd name="T42" fmla="*/ 1879 w 2492"/>
                    <a:gd name="T43" fmla="*/ 4146 h 4764"/>
                    <a:gd name="T44" fmla="*/ 1911 w 2492"/>
                    <a:gd name="T45" fmla="*/ 3878 h 4764"/>
                    <a:gd name="T46" fmla="*/ 2224 w 2492"/>
                    <a:gd name="T47" fmla="*/ 4277 h 4764"/>
                    <a:gd name="T48" fmla="*/ 2446 w 2492"/>
                    <a:gd name="T49" fmla="*/ 4367 h 4764"/>
                    <a:gd name="T50" fmla="*/ 2445 w 2492"/>
                    <a:gd name="T51" fmla="*/ 4442 h 4764"/>
                    <a:gd name="T52" fmla="*/ 2111 w 2492"/>
                    <a:gd name="T53" fmla="*/ 4551 h 4764"/>
                    <a:gd name="T54" fmla="*/ 1728 w 2492"/>
                    <a:gd name="T55" fmla="*/ 4756 h 4764"/>
                    <a:gd name="T56" fmla="*/ 1739 w 2492"/>
                    <a:gd name="T57" fmla="*/ 4442 h 4764"/>
                    <a:gd name="T58" fmla="*/ 1659 w 2492"/>
                    <a:gd name="T59" fmla="*/ 4286 h 4764"/>
                    <a:gd name="T60" fmla="*/ 1406 w 2492"/>
                    <a:gd name="T61" fmla="*/ 4243 h 4764"/>
                    <a:gd name="T62" fmla="*/ 1320 w 2492"/>
                    <a:gd name="T63" fmla="*/ 4097 h 4764"/>
                    <a:gd name="T64" fmla="*/ 652 w 2492"/>
                    <a:gd name="T65" fmla="*/ 3976 h 4764"/>
                    <a:gd name="T66" fmla="*/ 930 w 2492"/>
                    <a:gd name="T67" fmla="*/ 3729 h 4764"/>
                    <a:gd name="T68" fmla="*/ 391 w 2492"/>
                    <a:gd name="T69" fmla="*/ 3584 h 4764"/>
                    <a:gd name="T70" fmla="*/ 663 w 2492"/>
                    <a:gd name="T71" fmla="*/ 3360 h 4764"/>
                    <a:gd name="T72" fmla="*/ 191 w 2492"/>
                    <a:gd name="T73" fmla="*/ 3155 h 4764"/>
                    <a:gd name="T74" fmla="*/ 483 w 2492"/>
                    <a:gd name="T75" fmla="*/ 2986 h 4764"/>
                    <a:gd name="T76" fmla="*/ 63 w 2492"/>
                    <a:gd name="T77" fmla="*/ 2699 h 4764"/>
                    <a:gd name="T78" fmla="*/ 364 w 2492"/>
                    <a:gd name="T79" fmla="*/ 2580 h 4764"/>
                    <a:gd name="T80" fmla="*/ 0 w 2492"/>
                    <a:gd name="T81" fmla="*/ 2228 h 4764"/>
                    <a:gd name="T82" fmla="*/ 302 w 2492"/>
                    <a:gd name="T83" fmla="*/ 2134 h 4764"/>
                    <a:gd name="T84" fmla="*/ 2 w 2492"/>
                    <a:gd name="T85" fmla="*/ 1720 h 4764"/>
                    <a:gd name="T86" fmla="*/ 317 w 2492"/>
                    <a:gd name="T87" fmla="*/ 1703 h 4764"/>
                    <a:gd name="T88" fmla="*/ 81 w 2492"/>
                    <a:gd name="T89" fmla="*/ 1235 h 4764"/>
                    <a:gd name="T90" fmla="*/ 395 w 2492"/>
                    <a:gd name="T91" fmla="*/ 1272 h 4764"/>
                    <a:gd name="T92" fmla="*/ 233 w 2492"/>
                    <a:gd name="T93" fmla="*/ 776 h 4764"/>
                    <a:gd name="T94" fmla="*/ 535 w 2492"/>
                    <a:gd name="T95" fmla="*/ 868 h 4764"/>
                    <a:gd name="T96" fmla="*/ 450 w 2492"/>
                    <a:gd name="T97" fmla="*/ 353 h 4764"/>
                    <a:gd name="T98" fmla="*/ 728 w 2492"/>
                    <a:gd name="T99" fmla="*/ 507 h 4764"/>
                    <a:gd name="T100" fmla="*/ 724 w 2492"/>
                    <a:gd name="T101" fmla="*/ 0 h 4764"/>
                    <a:gd name="T102" fmla="*/ 911 w 2492"/>
                    <a:gd name="T103" fmla="*/ 291 h 4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92" h="4764">
                      <a:moveTo>
                        <a:pt x="909" y="289"/>
                      </a:moveTo>
                      <a:cubicBezTo>
                        <a:pt x="878" y="339"/>
                        <a:pt x="846" y="389"/>
                        <a:pt x="815" y="439"/>
                      </a:cubicBezTo>
                      <a:cubicBezTo>
                        <a:pt x="938" y="360"/>
                        <a:pt x="1049" y="390"/>
                        <a:pt x="1160" y="468"/>
                      </a:cubicBezTo>
                      <a:cubicBezTo>
                        <a:pt x="1064" y="611"/>
                        <a:pt x="967" y="628"/>
                        <a:pt x="741" y="540"/>
                      </a:cubicBezTo>
                      <a:cubicBezTo>
                        <a:pt x="697" y="619"/>
                        <a:pt x="652" y="699"/>
                        <a:pt x="602" y="789"/>
                      </a:cubicBezTo>
                      <a:cubicBezTo>
                        <a:pt x="670" y="759"/>
                        <a:pt x="724" y="722"/>
                        <a:pt x="782" y="714"/>
                      </a:cubicBezTo>
                      <a:cubicBezTo>
                        <a:pt x="837" y="706"/>
                        <a:pt x="898" y="726"/>
                        <a:pt x="958" y="734"/>
                      </a:cubicBezTo>
                      <a:cubicBezTo>
                        <a:pt x="904" y="899"/>
                        <a:pt x="807" y="940"/>
                        <a:pt x="553" y="909"/>
                      </a:cubicBezTo>
                      <a:cubicBezTo>
                        <a:pt x="525" y="988"/>
                        <a:pt x="495" y="1070"/>
                        <a:pt x="462" y="1162"/>
                      </a:cubicBezTo>
                      <a:cubicBezTo>
                        <a:pt x="525" y="1123"/>
                        <a:pt x="571" y="1082"/>
                        <a:pt x="625" y="1065"/>
                      </a:cubicBezTo>
                      <a:cubicBezTo>
                        <a:pt x="679" y="1049"/>
                        <a:pt x="740" y="1057"/>
                        <a:pt x="803" y="1054"/>
                      </a:cubicBezTo>
                      <a:cubicBezTo>
                        <a:pt x="769" y="1212"/>
                        <a:pt x="674" y="1297"/>
                        <a:pt x="518" y="1301"/>
                      </a:cubicBezTo>
                      <a:cubicBezTo>
                        <a:pt x="442" y="1303"/>
                        <a:pt x="411" y="1329"/>
                        <a:pt x="403" y="1401"/>
                      </a:cubicBezTo>
                      <a:cubicBezTo>
                        <a:pt x="398" y="1456"/>
                        <a:pt x="384" y="1512"/>
                        <a:pt x="382" y="1575"/>
                      </a:cubicBezTo>
                      <a:cubicBezTo>
                        <a:pt x="453" y="1452"/>
                        <a:pt x="559" y="1407"/>
                        <a:pt x="692" y="1408"/>
                      </a:cubicBezTo>
                      <a:cubicBezTo>
                        <a:pt x="695" y="1547"/>
                        <a:pt x="616" y="1663"/>
                        <a:pt x="466" y="1699"/>
                      </a:cubicBezTo>
                      <a:cubicBezTo>
                        <a:pt x="366" y="1723"/>
                        <a:pt x="339" y="1772"/>
                        <a:pt x="346" y="1863"/>
                      </a:cubicBezTo>
                      <a:cubicBezTo>
                        <a:pt x="349" y="1911"/>
                        <a:pt x="346" y="1961"/>
                        <a:pt x="353" y="2016"/>
                      </a:cubicBezTo>
                      <a:cubicBezTo>
                        <a:pt x="404" y="1872"/>
                        <a:pt x="500" y="1791"/>
                        <a:pt x="654" y="1770"/>
                      </a:cubicBezTo>
                      <a:cubicBezTo>
                        <a:pt x="652" y="1934"/>
                        <a:pt x="589" y="2057"/>
                        <a:pt x="448" y="2114"/>
                      </a:cubicBezTo>
                      <a:cubicBezTo>
                        <a:pt x="352" y="2154"/>
                        <a:pt x="347" y="2211"/>
                        <a:pt x="362" y="2291"/>
                      </a:cubicBezTo>
                      <a:cubicBezTo>
                        <a:pt x="370" y="2334"/>
                        <a:pt x="376" y="2377"/>
                        <a:pt x="393" y="2426"/>
                      </a:cubicBezTo>
                      <a:cubicBezTo>
                        <a:pt x="421" y="2276"/>
                        <a:pt x="513" y="2187"/>
                        <a:pt x="654" y="2125"/>
                      </a:cubicBezTo>
                      <a:cubicBezTo>
                        <a:pt x="683" y="2285"/>
                        <a:pt x="644" y="2419"/>
                        <a:pt x="520" y="2501"/>
                      </a:cubicBezTo>
                      <a:cubicBezTo>
                        <a:pt x="411" y="2573"/>
                        <a:pt x="418" y="2649"/>
                        <a:pt x="456" y="2747"/>
                      </a:cubicBezTo>
                      <a:cubicBezTo>
                        <a:pt x="464" y="2769"/>
                        <a:pt x="473" y="2791"/>
                        <a:pt x="488" y="2815"/>
                      </a:cubicBezTo>
                      <a:cubicBezTo>
                        <a:pt x="504" y="2665"/>
                        <a:pt x="571" y="2551"/>
                        <a:pt x="709" y="2473"/>
                      </a:cubicBezTo>
                      <a:cubicBezTo>
                        <a:pt x="759" y="2629"/>
                        <a:pt x="725" y="2758"/>
                        <a:pt x="632" y="2878"/>
                      </a:cubicBezTo>
                      <a:cubicBezTo>
                        <a:pt x="532" y="3005"/>
                        <a:pt x="533" y="3029"/>
                        <a:pt x="646" y="3184"/>
                      </a:cubicBezTo>
                      <a:cubicBezTo>
                        <a:pt x="637" y="3021"/>
                        <a:pt x="693" y="2899"/>
                        <a:pt x="811" y="2795"/>
                      </a:cubicBezTo>
                      <a:cubicBezTo>
                        <a:pt x="884" y="2946"/>
                        <a:pt x="869" y="3083"/>
                        <a:pt x="796" y="3220"/>
                      </a:cubicBezTo>
                      <a:cubicBezTo>
                        <a:pt x="713" y="3371"/>
                        <a:pt x="714" y="3371"/>
                        <a:pt x="854" y="3526"/>
                      </a:cubicBezTo>
                      <a:cubicBezTo>
                        <a:pt x="814" y="3357"/>
                        <a:pt x="859" y="3223"/>
                        <a:pt x="958" y="3096"/>
                      </a:cubicBezTo>
                      <a:cubicBezTo>
                        <a:pt x="1062" y="3238"/>
                        <a:pt x="1060" y="3382"/>
                        <a:pt x="1005" y="3533"/>
                      </a:cubicBezTo>
                      <a:cubicBezTo>
                        <a:pt x="951" y="3683"/>
                        <a:pt x="965" y="3718"/>
                        <a:pt x="1119" y="3822"/>
                      </a:cubicBezTo>
                      <a:cubicBezTo>
                        <a:pt x="1038" y="3659"/>
                        <a:pt x="1074" y="3513"/>
                        <a:pt x="1149" y="3361"/>
                      </a:cubicBezTo>
                      <a:cubicBezTo>
                        <a:pt x="1274" y="3483"/>
                        <a:pt x="1294" y="3624"/>
                        <a:pt x="1267" y="3778"/>
                      </a:cubicBezTo>
                      <a:cubicBezTo>
                        <a:pt x="1235" y="3963"/>
                        <a:pt x="1234" y="3963"/>
                        <a:pt x="1431" y="4076"/>
                      </a:cubicBezTo>
                      <a:cubicBezTo>
                        <a:pt x="1308" y="3909"/>
                        <a:pt x="1324" y="3754"/>
                        <a:pt x="1376" y="3587"/>
                      </a:cubicBezTo>
                      <a:cubicBezTo>
                        <a:pt x="1488" y="3659"/>
                        <a:pt x="1539" y="3759"/>
                        <a:pt x="1554" y="3880"/>
                      </a:cubicBezTo>
                      <a:cubicBezTo>
                        <a:pt x="1559" y="3920"/>
                        <a:pt x="1559" y="3962"/>
                        <a:pt x="1557" y="4003"/>
                      </a:cubicBezTo>
                      <a:cubicBezTo>
                        <a:pt x="1551" y="4173"/>
                        <a:pt x="1552" y="4175"/>
                        <a:pt x="1741" y="4224"/>
                      </a:cubicBezTo>
                      <a:cubicBezTo>
                        <a:pt x="1616" y="4086"/>
                        <a:pt x="1601" y="3933"/>
                        <a:pt x="1636" y="3760"/>
                      </a:cubicBezTo>
                      <a:cubicBezTo>
                        <a:pt x="1811" y="3837"/>
                        <a:pt x="1861" y="3981"/>
                        <a:pt x="1879" y="4146"/>
                      </a:cubicBezTo>
                      <a:cubicBezTo>
                        <a:pt x="1897" y="4306"/>
                        <a:pt x="1897" y="4306"/>
                        <a:pt x="2094" y="4328"/>
                      </a:cubicBezTo>
                      <a:cubicBezTo>
                        <a:pt x="1936" y="4211"/>
                        <a:pt x="1910" y="4058"/>
                        <a:pt x="1911" y="3878"/>
                      </a:cubicBezTo>
                      <a:cubicBezTo>
                        <a:pt x="2022" y="3905"/>
                        <a:pt x="2105" y="3958"/>
                        <a:pt x="2150" y="4053"/>
                      </a:cubicBezTo>
                      <a:cubicBezTo>
                        <a:pt x="2184" y="4123"/>
                        <a:pt x="2211" y="4200"/>
                        <a:pt x="2224" y="4277"/>
                      </a:cubicBezTo>
                      <a:cubicBezTo>
                        <a:pt x="2235" y="4342"/>
                        <a:pt x="2262" y="4364"/>
                        <a:pt x="2322" y="4362"/>
                      </a:cubicBezTo>
                      <a:cubicBezTo>
                        <a:pt x="2363" y="4361"/>
                        <a:pt x="2405" y="4361"/>
                        <a:pt x="2446" y="4367"/>
                      </a:cubicBezTo>
                      <a:cubicBezTo>
                        <a:pt x="2462" y="4369"/>
                        <a:pt x="2477" y="4388"/>
                        <a:pt x="2492" y="4400"/>
                      </a:cubicBezTo>
                      <a:cubicBezTo>
                        <a:pt x="2477" y="4414"/>
                        <a:pt x="2462" y="4439"/>
                        <a:pt x="2445" y="4442"/>
                      </a:cubicBezTo>
                      <a:cubicBezTo>
                        <a:pt x="2405" y="4448"/>
                        <a:pt x="2361" y="4450"/>
                        <a:pt x="2322" y="4441"/>
                      </a:cubicBezTo>
                      <a:cubicBezTo>
                        <a:pt x="2217" y="4416"/>
                        <a:pt x="2158" y="4448"/>
                        <a:pt x="2111" y="4551"/>
                      </a:cubicBezTo>
                      <a:cubicBezTo>
                        <a:pt x="2053" y="4678"/>
                        <a:pt x="1949" y="4763"/>
                        <a:pt x="1798" y="4764"/>
                      </a:cubicBezTo>
                      <a:cubicBezTo>
                        <a:pt x="1779" y="4764"/>
                        <a:pt x="1761" y="4760"/>
                        <a:pt x="1728" y="4756"/>
                      </a:cubicBezTo>
                      <a:cubicBezTo>
                        <a:pt x="1778" y="4606"/>
                        <a:pt x="1832" y="4472"/>
                        <a:pt x="1992" y="4413"/>
                      </a:cubicBezTo>
                      <a:cubicBezTo>
                        <a:pt x="1866" y="4332"/>
                        <a:pt x="1827" y="4337"/>
                        <a:pt x="1739" y="4442"/>
                      </a:cubicBezTo>
                      <a:cubicBezTo>
                        <a:pt x="1616" y="4589"/>
                        <a:pt x="1508" y="4625"/>
                        <a:pt x="1332" y="4567"/>
                      </a:cubicBezTo>
                      <a:cubicBezTo>
                        <a:pt x="1400" y="4433"/>
                        <a:pt x="1474" y="4314"/>
                        <a:pt x="1659" y="4286"/>
                      </a:cubicBezTo>
                      <a:cubicBezTo>
                        <a:pt x="1590" y="4251"/>
                        <a:pt x="1543" y="4218"/>
                        <a:pt x="1490" y="4203"/>
                      </a:cubicBezTo>
                      <a:cubicBezTo>
                        <a:pt x="1467" y="4197"/>
                        <a:pt x="1429" y="4223"/>
                        <a:pt x="1406" y="4243"/>
                      </a:cubicBezTo>
                      <a:cubicBezTo>
                        <a:pt x="1250" y="4382"/>
                        <a:pt x="1126" y="4402"/>
                        <a:pt x="971" y="4303"/>
                      </a:cubicBezTo>
                      <a:cubicBezTo>
                        <a:pt x="1052" y="4188"/>
                        <a:pt x="1141" y="4093"/>
                        <a:pt x="1320" y="4097"/>
                      </a:cubicBezTo>
                      <a:cubicBezTo>
                        <a:pt x="1252" y="4042"/>
                        <a:pt x="1203" y="4001"/>
                        <a:pt x="1148" y="3956"/>
                      </a:cubicBezTo>
                      <a:cubicBezTo>
                        <a:pt x="990" y="4066"/>
                        <a:pt x="829" y="4138"/>
                        <a:pt x="652" y="3976"/>
                      </a:cubicBezTo>
                      <a:cubicBezTo>
                        <a:pt x="752" y="3869"/>
                        <a:pt x="859" y="3800"/>
                        <a:pt x="1029" y="3844"/>
                      </a:cubicBezTo>
                      <a:cubicBezTo>
                        <a:pt x="986" y="3795"/>
                        <a:pt x="954" y="3765"/>
                        <a:pt x="930" y="3729"/>
                      </a:cubicBezTo>
                      <a:cubicBezTo>
                        <a:pt x="894" y="3676"/>
                        <a:pt x="861" y="3666"/>
                        <a:pt x="797" y="3693"/>
                      </a:cubicBezTo>
                      <a:cubicBezTo>
                        <a:pt x="625" y="3768"/>
                        <a:pt x="495" y="3730"/>
                        <a:pt x="391" y="3584"/>
                      </a:cubicBezTo>
                      <a:cubicBezTo>
                        <a:pt x="506" y="3504"/>
                        <a:pt x="622" y="3454"/>
                        <a:pt x="782" y="3549"/>
                      </a:cubicBezTo>
                      <a:cubicBezTo>
                        <a:pt x="733" y="3468"/>
                        <a:pt x="704" y="3409"/>
                        <a:pt x="663" y="3360"/>
                      </a:cubicBezTo>
                      <a:cubicBezTo>
                        <a:pt x="647" y="3342"/>
                        <a:pt x="603" y="3338"/>
                        <a:pt x="574" y="3342"/>
                      </a:cubicBezTo>
                      <a:cubicBezTo>
                        <a:pt x="388" y="3370"/>
                        <a:pt x="279" y="3320"/>
                        <a:pt x="191" y="3155"/>
                      </a:cubicBezTo>
                      <a:cubicBezTo>
                        <a:pt x="316" y="3095"/>
                        <a:pt x="435" y="3080"/>
                        <a:pt x="570" y="3189"/>
                      </a:cubicBezTo>
                      <a:cubicBezTo>
                        <a:pt x="535" y="3105"/>
                        <a:pt x="516" y="3042"/>
                        <a:pt x="483" y="2986"/>
                      </a:cubicBezTo>
                      <a:cubicBezTo>
                        <a:pt x="471" y="2965"/>
                        <a:pt x="428" y="2953"/>
                        <a:pt x="398" y="2951"/>
                      </a:cubicBezTo>
                      <a:cubicBezTo>
                        <a:pt x="214" y="2940"/>
                        <a:pt x="107" y="2862"/>
                        <a:pt x="63" y="2699"/>
                      </a:cubicBezTo>
                      <a:cubicBezTo>
                        <a:pt x="200" y="2655"/>
                        <a:pt x="275" y="2672"/>
                        <a:pt x="414" y="2787"/>
                      </a:cubicBezTo>
                      <a:cubicBezTo>
                        <a:pt x="396" y="2709"/>
                        <a:pt x="388" y="2642"/>
                        <a:pt x="364" y="2580"/>
                      </a:cubicBezTo>
                      <a:cubicBezTo>
                        <a:pt x="356" y="2556"/>
                        <a:pt x="316" y="2537"/>
                        <a:pt x="287" y="2529"/>
                      </a:cubicBezTo>
                      <a:cubicBezTo>
                        <a:pt x="111" y="2481"/>
                        <a:pt x="27" y="2396"/>
                        <a:pt x="0" y="2228"/>
                      </a:cubicBezTo>
                      <a:cubicBezTo>
                        <a:pt x="117" y="2197"/>
                        <a:pt x="203" y="2232"/>
                        <a:pt x="326" y="2372"/>
                      </a:cubicBezTo>
                      <a:cubicBezTo>
                        <a:pt x="318" y="2279"/>
                        <a:pt x="317" y="2205"/>
                        <a:pt x="302" y="2134"/>
                      </a:cubicBezTo>
                      <a:cubicBezTo>
                        <a:pt x="298" y="2112"/>
                        <a:pt x="259" y="2093"/>
                        <a:pt x="233" y="2080"/>
                      </a:cubicBezTo>
                      <a:cubicBezTo>
                        <a:pt x="86" y="2009"/>
                        <a:pt x="2" y="1899"/>
                        <a:pt x="2" y="1720"/>
                      </a:cubicBezTo>
                      <a:cubicBezTo>
                        <a:pt x="137" y="1744"/>
                        <a:pt x="238" y="1800"/>
                        <a:pt x="300" y="1926"/>
                      </a:cubicBezTo>
                      <a:cubicBezTo>
                        <a:pt x="307" y="1851"/>
                        <a:pt x="319" y="1777"/>
                        <a:pt x="317" y="1703"/>
                      </a:cubicBezTo>
                      <a:cubicBezTo>
                        <a:pt x="316" y="1678"/>
                        <a:pt x="282" y="1648"/>
                        <a:pt x="257" y="1630"/>
                      </a:cubicBezTo>
                      <a:cubicBezTo>
                        <a:pt x="127" y="1534"/>
                        <a:pt x="57" y="1413"/>
                        <a:pt x="81" y="1235"/>
                      </a:cubicBezTo>
                      <a:cubicBezTo>
                        <a:pt x="219" y="1284"/>
                        <a:pt x="304" y="1369"/>
                        <a:pt x="343" y="1509"/>
                      </a:cubicBezTo>
                      <a:cubicBezTo>
                        <a:pt x="361" y="1430"/>
                        <a:pt x="385" y="1352"/>
                        <a:pt x="395" y="1272"/>
                      </a:cubicBezTo>
                      <a:cubicBezTo>
                        <a:pt x="398" y="1247"/>
                        <a:pt x="367" y="1213"/>
                        <a:pt x="345" y="1190"/>
                      </a:cubicBezTo>
                      <a:cubicBezTo>
                        <a:pt x="235" y="1074"/>
                        <a:pt x="183" y="944"/>
                        <a:pt x="233" y="776"/>
                      </a:cubicBezTo>
                      <a:cubicBezTo>
                        <a:pt x="363" y="847"/>
                        <a:pt x="425" y="953"/>
                        <a:pt x="436" y="1121"/>
                      </a:cubicBezTo>
                      <a:cubicBezTo>
                        <a:pt x="477" y="1019"/>
                        <a:pt x="511" y="945"/>
                        <a:pt x="535" y="868"/>
                      </a:cubicBezTo>
                      <a:cubicBezTo>
                        <a:pt x="542" y="846"/>
                        <a:pt x="522" y="810"/>
                        <a:pt x="506" y="787"/>
                      </a:cubicBezTo>
                      <a:cubicBezTo>
                        <a:pt x="415" y="657"/>
                        <a:pt x="379" y="520"/>
                        <a:pt x="450" y="353"/>
                      </a:cubicBezTo>
                      <a:cubicBezTo>
                        <a:pt x="563" y="452"/>
                        <a:pt x="618" y="562"/>
                        <a:pt x="608" y="708"/>
                      </a:cubicBezTo>
                      <a:cubicBezTo>
                        <a:pt x="649" y="641"/>
                        <a:pt x="694" y="577"/>
                        <a:pt x="728" y="507"/>
                      </a:cubicBezTo>
                      <a:cubicBezTo>
                        <a:pt x="739" y="483"/>
                        <a:pt x="725" y="441"/>
                        <a:pt x="712" y="413"/>
                      </a:cubicBezTo>
                      <a:cubicBezTo>
                        <a:pt x="637" y="248"/>
                        <a:pt x="639" y="124"/>
                        <a:pt x="724" y="0"/>
                      </a:cubicBezTo>
                      <a:cubicBezTo>
                        <a:pt x="817" y="89"/>
                        <a:pt x="843" y="187"/>
                        <a:pt x="817" y="365"/>
                      </a:cubicBezTo>
                      <a:cubicBezTo>
                        <a:pt x="853" y="337"/>
                        <a:pt x="882" y="314"/>
                        <a:pt x="911" y="291"/>
                      </a:cubicBezTo>
                      <a:lnTo>
                        <a:pt x="909" y="28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6">
                  <a:extLst>
                    <a:ext uri="{FF2B5EF4-FFF2-40B4-BE49-F238E27FC236}">
                      <a16:creationId xmlns:a16="http://schemas.microsoft.com/office/drawing/2014/main" id="{B04B5F03-3C33-CCBF-D18C-751B9E02D9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3255" y="1196175"/>
                  <a:ext cx="894681" cy="1714223"/>
                </a:xfrm>
                <a:custGeom>
                  <a:avLst/>
                  <a:gdLst>
                    <a:gd name="T0" fmla="*/ 1394 w 2497"/>
                    <a:gd name="T1" fmla="*/ 3832 h 4783"/>
                    <a:gd name="T2" fmla="*/ 1510 w 2497"/>
                    <a:gd name="T3" fmla="*/ 3602 h 4783"/>
                    <a:gd name="T4" fmla="*/ 1655 w 2497"/>
                    <a:gd name="T5" fmla="*/ 3526 h 4783"/>
                    <a:gd name="T6" fmla="*/ 1731 w 2497"/>
                    <a:gd name="T7" fmla="*/ 3289 h 4783"/>
                    <a:gd name="T8" fmla="*/ 1857 w 2497"/>
                    <a:gd name="T9" fmla="*/ 3201 h 4783"/>
                    <a:gd name="T10" fmla="*/ 1898 w 2497"/>
                    <a:gd name="T11" fmla="*/ 2933 h 4783"/>
                    <a:gd name="T12" fmla="*/ 2012 w 2497"/>
                    <a:gd name="T13" fmla="*/ 2831 h 4783"/>
                    <a:gd name="T14" fmla="*/ 2013 w 2497"/>
                    <a:gd name="T15" fmla="*/ 2552 h 4783"/>
                    <a:gd name="T16" fmla="*/ 2087 w 2497"/>
                    <a:gd name="T17" fmla="*/ 2434 h 4783"/>
                    <a:gd name="T18" fmla="*/ 2133 w 2497"/>
                    <a:gd name="T19" fmla="*/ 2196 h 4783"/>
                    <a:gd name="T20" fmla="*/ 1837 w 2497"/>
                    <a:gd name="T21" fmla="*/ 1782 h 4783"/>
                    <a:gd name="T22" fmla="*/ 2134 w 2497"/>
                    <a:gd name="T23" fmla="*/ 1772 h 4783"/>
                    <a:gd name="T24" fmla="*/ 1791 w 2497"/>
                    <a:gd name="T25" fmla="*/ 1435 h 4783"/>
                    <a:gd name="T26" fmla="*/ 2071 w 2497"/>
                    <a:gd name="T27" fmla="*/ 1352 h 4783"/>
                    <a:gd name="T28" fmla="*/ 1686 w 2497"/>
                    <a:gd name="T29" fmla="*/ 1077 h 4783"/>
                    <a:gd name="T30" fmla="*/ 1939 w 2497"/>
                    <a:gd name="T31" fmla="*/ 915 h 4783"/>
                    <a:gd name="T32" fmla="*/ 1884 w 2497"/>
                    <a:gd name="T33" fmla="*/ 793 h 4783"/>
                    <a:gd name="T34" fmla="*/ 1337 w 2497"/>
                    <a:gd name="T35" fmla="*/ 490 h 4783"/>
                    <a:gd name="T36" fmla="*/ 1584 w 2497"/>
                    <a:gd name="T37" fmla="*/ 317 h 4783"/>
                    <a:gd name="T38" fmla="*/ 1651 w 2497"/>
                    <a:gd name="T39" fmla="*/ 394 h 4783"/>
                    <a:gd name="T40" fmla="*/ 1766 w 2497"/>
                    <a:gd name="T41" fmla="*/ 0 h 4783"/>
                    <a:gd name="T42" fmla="*/ 1818 w 2497"/>
                    <a:gd name="T43" fmla="*/ 612 h 4783"/>
                    <a:gd name="T44" fmla="*/ 2040 w 2497"/>
                    <a:gd name="T45" fmla="*/ 368 h 4783"/>
                    <a:gd name="T46" fmla="*/ 1990 w 2497"/>
                    <a:gd name="T47" fmla="*/ 970 h 4783"/>
                    <a:gd name="T48" fmla="*/ 2255 w 2497"/>
                    <a:gd name="T49" fmla="*/ 784 h 4783"/>
                    <a:gd name="T50" fmla="*/ 2118 w 2497"/>
                    <a:gd name="T51" fmla="*/ 1393 h 4783"/>
                    <a:gd name="T52" fmla="*/ 2409 w 2497"/>
                    <a:gd name="T53" fmla="*/ 1248 h 4783"/>
                    <a:gd name="T54" fmla="*/ 2179 w 2497"/>
                    <a:gd name="T55" fmla="*/ 1807 h 4783"/>
                    <a:gd name="T56" fmla="*/ 2489 w 2497"/>
                    <a:gd name="T57" fmla="*/ 1734 h 4783"/>
                    <a:gd name="T58" fmla="*/ 2176 w 2497"/>
                    <a:gd name="T59" fmla="*/ 2238 h 4783"/>
                    <a:gd name="T60" fmla="*/ 2497 w 2497"/>
                    <a:gd name="T61" fmla="*/ 2225 h 4783"/>
                    <a:gd name="T62" fmla="*/ 2101 w 2497"/>
                    <a:gd name="T63" fmla="*/ 2684 h 4783"/>
                    <a:gd name="T64" fmla="*/ 2425 w 2497"/>
                    <a:gd name="T65" fmla="*/ 2702 h 4783"/>
                    <a:gd name="T66" fmla="*/ 1963 w 2497"/>
                    <a:gd name="T67" fmla="*/ 3096 h 4783"/>
                    <a:gd name="T68" fmla="*/ 2110 w 2497"/>
                    <a:gd name="T69" fmla="*/ 3121 h 4783"/>
                    <a:gd name="T70" fmla="*/ 1978 w 2497"/>
                    <a:gd name="T71" fmla="*/ 3353 h 4783"/>
                    <a:gd name="T72" fmla="*/ 1713 w 2497"/>
                    <a:gd name="T73" fmla="*/ 3554 h 4783"/>
                    <a:gd name="T74" fmla="*/ 1725 w 2497"/>
                    <a:gd name="T75" fmla="*/ 3712 h 4783"/>
                    <a:gd name="T76" fmla="*/ 1462 w 2497"/>
                    <a:gd name="T77" fmla="*/ 3853 h 4783"/>
                    <a:gd name="T78" fmla="*/ 1342 w 2497"/>
                    <a:gd name="T79" fmla="*/ 3969 h 4783"/>
                    <a:gd name="T80" fmla="*/ 1520 w 2497"/>
                    <a:gd name="T81" fmla="*/ 4311 h 4783"/>
                    <a:gd name="T82" fmla="*/ 850 w 2497"/>
                    <a:gd name="T83" fmla="*/ 4297 h 4783"/>
                    <a:gd name="T84" fmla="*/ 766 w 2497"/>
                    <a:gd name="T85" fmla="*/ 4466 h 4783"/>
                    <a:gd name="T86" fmla="*/ 761 w 2497"/>
                    <a:gd name="T87" fmla="*/ 4767 h 4783"/>
                    <a:gd name="T88" fmla="*/ 405 w 2497"/>
                    <a:gd name="T89" fmla="*/ 4600 h 4783"/>
                    <a:gd name="T90" fmla="*/ 46 w 2497"/>
                    <a:gd name="T91" fmla="*/ 4452 h 4783"/>
                    <a:gd name="T92" fmla="*/ 49 w 2497"/>
                    <a:gd name="T93" fmla="*/ 4377 h 4783"/>
                    <a:gd name="T94" fmla="*/ 583 w 2497"/>
                    <a:gd name="T95" fmla="*/ 3888 h 4783"/>
                    <a:gd name="T96" fmla="*/ 569 w 2497"/>
                    <a:gd name="T97" fmla="*/ 4303 h 4783"/>
                    <a:gd name="T98" fmla="*/ 799 w 2497"/>
                    <a:gd name="T99" fmla="*/ 3799 h 4783"/>
                    <a:gd name="T100" fmla="*/ 768 w 2497"/>
                    <a:gd name="T101" fmla="*/ 4238 h 4783"/>
                    <a:gd name="T102" fmla="*/ 940 w 2497"/>
                    <a:gd name="T103" fmla="*/ 4089 h 4783"/>
                    <a:gd name="T104" fmla="*/ 1115 w 2497"/>
                    <a:gd name="T105" fmla="*/ 3593 h 4783"/>
                    <a:gd name="T106" fmla="*/ 1240 w 2497"/>
                    <a:gd name="T107" fmla="*/ 3962 h 4783"/>
                    <a:gd name="T108" fmla="*/ 1279 w 2497"/>
                    <a:gd name="T109" fmla="*/ 3446 h 47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497" h="4783">
                      <a:moveTo>
                        <a:pt x="1341" y="3367"/>
                      </a:moveTo>
                      <a:cubicBezTo>
                        <a:pt x="1417" y="3523"/>
                        <a:pt x="1452" y="3667"/>
                        <a:pt x="1394" y="3832"/>
                      </a:cubicBezTo>
                      <a:cubicBezTo>
                        <a:pt x="1439" y="3784"/>
                        <a:pt x="1488" y="3739"/>
                        <a:pt x="1525" y="3686"/>
                      </a:cubicBezTo>
                      <a:cubicBezTo>
                        <a:pt x="1536" y="3669"/>
                        <a:pt x="1521" y="3628"/>
                        <a:pt x="1510" y="3602"/>
                      </a:cubicBezTo>
                      <a:cubicBezTo>
                        <a:pt x="1437" y="3436"/>
                        <a:pt x="1416" y="3274"/>
                        <a:pt x="1533" y="3104"/>
                      </a:cubicBezTo>
                      <a:cubicBezTo>
                        <a:pt x="1631" y="3233"/>
                        <a:pt x="1678" y="3365"/>
                        <a:pt x="1655" y="3526"/>
                      </a:cubicBezTo>
                      <a:cubicBezTo>
                        <a:pt x="1689" y="3477"/>
                        <a:pt x="1728" y="3431"/>
                        <a:pt x="1752" y="3378"/>
                      </a:cubicBezTo>
                      <a:cubicBezTo>
                        <a:pt x="1762" y="3356"/>
                        <a:pt x="1747" y="3314"/>
                        <a:pt x="1731" y="3289"/>
                      </a:cubicBezTo>
                      <a:cubicBezTo>
                        <a:pt x="1617" y="3111"/>
                        <a:pt x="1600" y="2968"/>
                        <a:pt x="1681" y="2818"/>
                      </a:cubicBezTo>
                      <a:cubicBezTo>
                        <a:pt x="1798" y="2896"/>
                        <a:pt x="1853" y="3023"/>
                        <a:pt x="1857" y="3201"/>
                      </a:cubicBezTo>
                      <a:cubicBezTo>
                        <a:pt x="1885" y="3140"/>
                        <a:pt x="1920" y="3081"/>
                        <a:pt x="1939" y="3017"/>
                      </a:cubicBezTo>
                      <a:cubicBezTo>
                        <a:pt x="1945" y="2995"/>
                        <a:pt x="1919" y="2956"/>
                        <a:pt x="1898" y="2933"/>
                      </a:cubicBezTo>
                      <a:cubicBezTo>
                        <a:pt x="1781" y="2805"/>
                        <a:pt x="1724" y="2663"/>
                        <a:pt x="1782" y="2479"/>
                      </a:cubicBezTo>
                      <a:cubicBezTo>
                        <a:pt x="1916" y="2563"/>
                        <a:pt x="1994" y="2671"/>
                        <a:pt x="2012" y="2831"/>
                      </a:cubicBezTo>
                      <a:cubicBezTo>
                        <a:pt x="2032" y="2760"/>
                        <a:pt x="2056" y="2690"/>
                        <a:pt x="2067" y="2618"/>
                      </a:cubicBezTo>
                      <a:cubicBezTo>
                        <a:pt x="2070" y="2599"/>
                        <a:pt x="2036" y="2569"/>
                        <a:pt x="2013" y="2552"/>
                      </a:cubicBezTo>
                      <a:cubicBezTo>
                        <a:pt x="1878" y="2451"/>
                        <a:pt x="1808" y="2323"/>
                        <a:pt x="1836" y="2134"/>
                      </a:cubicBezTo>
                      <a:cubicBezTo>
                        <a:pt x="1974" y="2194"/>
                        <a:pt x="2069" y="2278"/>
                        <a:pt x="2087" y="2434"/>
                      </a:cubicBezTo>
                      <a:cubicBezTo>
                        <a:pt x="2095" y="2433"/>
                        <a:pt x="2103" y="2432"/>
                        <a:pt x="2111" y="2431"/>
                      </a:cubicBezTo>
                      <a:cubicBezTo>
                        <a:pt x="2119" y="2353"/>
                        <a:pt x="2132" y="2274"/>
                        <a:pt x="2133" y="2196"/>
                      </a:cubicBezTo>
                      <a:cubicBezTo>
                        <a:pt x="2133" y="2178"/>
                        <a:pt x="2093" y="2154"/>
                        <a:pt x="2067" y="2141"/>
                      </a:cubicBezTo>
                      <a:cubicBezTo>
                        <a:pt x="1921" y="2069"/>
                        <a:pt x="1839" y="1958"/>
                        <a:pt x="1837" y="1782"/>
                      </a:cubicBezTo>
                      <a:cubicBezTo>
                        <a:pt x="1991" y="1799"/>
                        <a:pt x="2083" y="1879"/>
                        <a:pt x="2150" y="2012"/>
                      </a:cubicBezTo>
                      <a:cubicBezTo>
                        <a:pt x="2146" y="1932"/>
                        <a:pt x="2146" y="1851"/>
                        <a:pt x="2134" y="1772"/>
                      </a:cubicBezTo>
                      <a:cubicBezTo>
                        <a:pt x="2131" y="1753"/>
                        <a:pt x="2092" y="1733"/>
                        <a:pt x="2066" y="1726"/>
                      </a:cubicBezTo>
                      <a:cubicBezTo>
                        <a:pt x="1914" y="1684"/>
                        <a:pt x="1815" y="1597"/>
                        <a:pt x="1791" y="1435"/>
                      </a:cubicBezTo>
                      <a:cubicBezTo>
                        <a:pt x="1914" y="1400"/>
                        <a:pt x="1999" y="1442"/>
                        <a:pt x="2119" y="1583"/>
                      </a:cubicBezTo>
                      <a:cubicBezTo>
                        <a:pt x="2104" y="1506"/>
                        <a:pt x="2094" y="1427"/>
                        <a:pt x="2071" y="1352"/>
                      </a:cubicBezTo>
                      <a:cubicBezTo>
                        <a:pt x="2064" y="1333"/>
                        <a:pt x="2017" y="1318"/>
                        <a:pt x="1988" y="1316"/>
                      </a:cubicBezTo>
                      <a:cubicBezTo>
                        <a:pt x="1825" y="1302"/>
                        <a:pt x="1739" y="1238"/>
                        <a:pt x="1686" y="1077"/>
                      </a:cubicBezTo>
                      <a:cubicBezTo>
                        <a:pt x="1817" y="1039"/>
                        <a:pt x="1927" y="1066"/>
                        <a:pt x="2027" y="1168"/>
                      </a:cubicBezTo>
                      <a:cubicBezTo>
                        <a:pt x="1998" y="1086"/>
                        <a:pt x="1970" y="1004"/>
                        <a:pt x="1939" y="915"/>
                      </a:cubicBezTo>
                      <a:cubicBezTo>
                        <a:pt x="1767" y="954"/>
                        <a:pt x="1617" y="943"/>
                        <a:pt x="1527" y="759"/>
                      </a:cubicBezTo>
                      <a:cubicBezTo>
                        <a:pt x="1654" y="701"/>
                        <a:pt x="1768" y="696"/>
                        <a:pt x="1884" y="793"/>
                      </a:cubicBezTo>
                      <a:cubicBezTo>
                        <a:pt x="1840" y="712"/>
                        <a:pt x="1797" y="631"/>
                        <a:pt x="1754" y="552"/>
                      </a:cubicBezTo>
                      <a:cubicBezTo>
                        <a:pt x="1512" y="634"/>
                        <a:pt x="1441" y="623"/>
                        <a:pt x="1337" y="490"/>
                      </a:cubicBezTo>
                      <a:cubicBezTo>
                        <a:pt x="1432" y="394"/>
                        <a:pt x="1508" y="386"/>
                        <a:pt x="1688" y="459"/>
                      </a:cubicBezTo>
                      <a:cubicBezTo>
                        <a:pt x="1649" y="405"/>
                        <a:pt x="1616" y="361"/>
                        <a:pt x="1584" y="317"/>
                      </a:cubicBezTo>
                      <a:cubicBezTo>
                        <a:pt x="1588" y="313"/>
                        <a:pt x="1592" y="309"/>
                        <a:pt x="1597" y="305"/>
                      </a:cubicBezTo>
                      <a:cubicBezTo>
                        <a:pt x="1615" y="334"/>
                        <a:pt x="1633" y="364"/>
                        <a:pt x="1651" y="394"/>
                      </a:cubicBezTo>
                      <a:cubicBezTo>
                        <a:pt x="1661" y="388"/>
                        <a:pt x="1670" y="383"/>
                        <a:pt x="1679" y="377"/>
                      </a:cubicBezTo>
                      <a:cubicBezTo>
                        <a:pt x="1636" y="236"/>
                        <a:pt x="1671" y="114"/>
                        <a:pt x="1766" y="0"/>
                      </a:cubicBezTo>
                      <a:cubicBezTo>
                        <a:pt x="1852" y="123"/>
                        <a:pt x="1858" y="251"/>
                        <a:pt x="1796" y="373"/>
                      </a:cubicBezTo>
                      <a:cubicBezTo>
                        <a:pt x="1748" y="466"/>
                        <a:pt x="1757" y="536"/>
                        <a:pt x="1818" y="612"/>
                      </a:cubicBezTo>
                      <a:cubicBezTo>
                        <a:pt x="1841" y="640"/>
                        <a:pt x="1857" y="675"/>
                        <a:pt x="1890" y="731"/>
                      </a:cubicBezTo>
                      <a:cubicBezTo>
                        <a:pt x="1884" y="570"/>
                        <a:pt x="1927" y="458"/>
                        <a:pt x="2040" y="368"/>
                      </a:cubicBezTo>
                      <a:cubicBezTo>
                        <a:pt x="2111" y="510"/>
                        <a:pt x="2091" y="641"/>
                        <a:pt x="2008" y="757"/>
                      </a:cubicBezTo>
                      <a:cubicBezTo>
                        <a:pt x="1954" y="832"/>
                        <a:pt x="1946" y="893"/>
                        <a:pt x="1990" y="970"/>
                      </a:cubicBezTo>
                      <a:cubicBezTo>
                        <a:pt x="2014" y="1014"/>
                        <a:pt x="2026" y="1063"/>
                        <a:pt x="2052" y="1113"/>
                      </a:cubicBezTo>
                      <a:cubicBezTo>
                        <a:pt x="2057" y="965"/>
                        <a:pt x="2131" y="865"/>
                        <a:pt x="2255" y="784"/>
                      </a:cubicBezTo>
                      <a:cubicBezTo>
                        <a:pt x="2307" y="938"/>
                        <a:pt x="2274" y="1069"/>
                        <a:pt x="2170" y="1168"/>
                      </a:cubicBezTo>
                      <a:cubicBezTo>
                        <a:pt x="2095" y="1240"/>
                        <a:pt x="2086" y="1305"/>
                        <a:pt x="2118" y="1393"/>
                      </a:cubicBezTo>
                      <a:cubicBezTo>
                        <a:pt x="2131" y="1430"/>
                        <a:pt x="2136" y="1470"/>
                        <a:pt x="2153" y="1512"/>
                      </a:cubicBezTo>
                      <a:cubicBezTo>
                        <a:pt x="2196" y="1383"/>
                        <a:pt x="2270" y="1290"/>
                        <a:pt x="2409" y="1248"/>
                      </a:cubicBezTo>
                      <a:cubicBezTo>
                        <a:pt x="2434" y="1409"/>
                        <a:pt x="2382" y="1534"/>
                        <a:pt x="2258" y="1617"/>
                      </a:cubicBezTo>
                      <a:cubicBezTo>
                        <a:pt x="2181" y="1669"/>
                        <a:pt x="2161" y="1723"/>
                        <a:pt x="2179" y="1807"/>
                      </a:cubicBezTo>
                      <a:cubicBezTo>
                        <a:pt x="2188" y="1849"/>
                        <a:pt x="2186" y="1893"/>
                        <a:pt x="2192" y="1967"/>
                      </a:cubicBezTo>
                      <a:cubicBezTo>
                        <a:pt x="2257" y="1818"/>
                        <a:pt x="2350" y="1750"/>
                        <a:pt x="2489" y="1734"/>
                      </a:cubicBezTo>
                      <a:cubicBezTo>
                        <a:pt x="2488" y="1896"/>
                        <a:pt x="2423" y="2014"/>
                        <a:pt x="2282" y="2075"/>
                      </a:cubicBezTo>
                      <a:cubicBezTo>
                        <a:pt x="2201" y="2109"/>
                        <a:pt x="2173" y="2157"/>
                        <a:pt x="2176" y="2238"/>
                      </a:cubicBezTo>
                      <a:cubicBezTo>
                        <a:pt x="2177" y="2282"/>
                        <a:pt x="2169" y="2326"/>
                        <a:pt x="2162" y="2399"/>
                      </a:cubicBezTo>
                      <a:cubicBezTo>
                        <a:pt x="2248" y="2263"/>
                        <a:pt x="2355" y="2215"/>
                        <a:pt x="2497" y="2225"/>
                      </a:cubicBezTo>
                      <a:cubicBezTo>
                        <a:pt x="2473" y="2382"/>
                        <a:pt x="2394" y="2492"/>
                        <a:pt x="2248" y="2523"/>
                      </a:cubicBezTo>
                      <a:cubicBezTo>
                        <a:pt x="2146" y="2544"/>
                        <a:pt x="2111" y="2594"/>
                        <a:pt x="2101" y="2684"/>
                      </a:cubicBezTo>
                      <a:cubicBezTo>
                        <a:pt x="2098" y="2718"/>
                        <a:pt x="2087" y="2751"/>
                        <a:pt x="2075" y="2806"/>
                      </a:cubicBezTo>
                      <a:cubicBezTo>
                        <a:pt x="2182" y="2691"/>
                        <a:pt x="2296" y="2666"/>
                        <a:pt x="2425" y="2702"/>
                      </a:cubicBezTo>
                      <a:cubicBezTo>
                        <a:pt x="2401" y="2847"/>
                        <a:pt x="2303" y="2948"/>
                        <a:pt x="2145" y="2951"/>
                      </a:cubicBezTo>
                      <a:cubicBezTo>
                        <a:pt x="2032" y="2953"/>
                        <a:pt x="1990" y="3004"/>
                        <a:pt x="1963" y="3096"/>
                      </a:cubicBezTo>
                      <a:cubicBezTo>
                        <a:pt x="1956" y="3123"/>
                        <a:pt x="1942" y="3147"/>
                        <a:pt x="1931" y="3173"/>
                      </a:cubicBezTo>
                      <a:cubicBezTo>
                        <a:pt x="1993" y="3154"/>
                        <a:pt x="2051" y="3124"/>
                        <a:pt x="2110" y="3121"/>
                      </a:cubicBezTo>
                      <a:cubicBezTo>
                        <a:pt x="2171" y="3118"/>
                        <a:pt x="2233" y="3139"/>
                        <a:pt x="2295" y="3150"/>
                      </a:cubicBezTo>
                      <a:cubicBezTo>
                        <a:pt x="2252" y="3297"/>
                        <a:pt x="2134" y="3383"/>
                        <a:pt x="1978" y="3353"/>
                      </a:cubicBezTo>
                      <a:cubicBezTo>
                        <a:pt x="1861" y="3331"/>
                        <a:pt x="1809" y="3371"/>
                        <a:pt x="1767" y="3463"/>
                      </a:cubicBezTo>
                      <a:cubicBezTo>
                        <a:pt x="1756" y="3488"/>
                        <a:pt x="1740" y="3510"/>
                        <a:pt x="1713" y="3554"/>
                      </a:cubicBezTo>
                      <a:cubicBezTo>
                        <a:pt x="1867" y="3469"/>
                        <a:pt x="1986" y="3508"/>
                        <a:pt x="2098" y="3595"/>
                      </a:cubicBezTo>
                      <a:cubicBezTo>
                        <a:pt x="2008" y="3731"/>
                        <a:pt x="1884" y="3778"/>
                        <a:pt x="1725" y="3712"/>
                      </a:cubicBezTo>
                      <a:cubicBezTo>
                        <a:pt x="1636" y="3676"/>
                        <a:pt x="1586" y="3689"/>
                        <a:pt x="1539" y="3766"/>
                      </a:cubicBezTo>
                      <a:cubicBezTo>
                        <a:pt x="1523" y="3792"/>
                        <a:pt x="1498" y="3813"/>
                        <a:pt x="1462" y="3853"/>
                      </a:cubicBezTo>
                      <a:cubicBezTo>
                        <a:pt x="1629" y="3813"/>
                        <a:pt x="1741" y="3874"/>
                        <a:pt x="1835" y="3982"/>
                      </a:cubicBezTo>
                      <a:cubicBezTo>
                        <a:pt x="1704" y="4118"/>
                        <a:pt x="1606" y="4115"/>
                        <a:pt x="1342" y="3969"/>
                      </a:cubicBezTo>
                      <a:cubicBezTo>
                        <a:pt x="1293" y="4009"/>
                        <a:pt x="1242" y="4050"/>
                        <a:pt x="1173" y="4106"/>
                      </a:cubicBezTo>
                      <a:cubicBezTo>
                        <a:pt x="1349" y="4102"/>
                        <a:pt x="1440" y="4196"/>
                        <a:pt x="1520" y="4311"/>
                      </a:cubicBezTo>
                      <a:cubicBezTo>
                        <a:pt x="1389" y="4404"/>
                        <a:pt x="1272" y="4396"/>
                        <a:pt x="1132" y="4290"/>
                      </a:cubicBezTo>
                      <a:cubicBezTo>
                        <a:pt x="1003" y="4192"/>
                        <a:pt x="997" y="4192"/>
                        <a:pt x="850" y="4297"/>
                      </a:cubicBezTo>
                      <a:cubicBezTo>
                        <a:pt x="1014" y="4324"/>
                        <a:pt x="1091" y="4438"/>
                        <a:pt x="1155" y="4570"/>
                      </a:cubicBezTo>
                      <a:cubicBezTo>
                        <a:pt x="1015" y="4640"/>
                        <a:pt x="891" y="4606"/>
                        <a:pt x="766" y="4466"/>
                      </a:cubicBezTo>
                      <a:cubicBezTo>
                        <a:pt x="660" y="4349"/>
                        <a:pt x="660" y="4349"/>
                        <a:pt x="492" y="4416"/>
                      </a:cubicBezTo>
                      <a:cubicBezTo>
                        <a:pt x="652" y="4480"/>
                        <a:pt x="716" y="4609"/>
                        <a:pt x="761" y="4767"/>
                      </a:cubicBezTo>
                      <a:cubicBezTo>
                        <a:pt x="656" y="4783"/>
                        <a:pt x="567" y="4765"/>
                        <a:pt x="491" y="4700"/>
                      </a:cubicBezTo>
                      <a:cubicBezTo>
                        <a:pt x="458" y="4672"/>
                        <a:pt x="418" y="4639"/>
                        <a:pt x="405" y="4600"/>
                      </a:cubicBezTo>
                      <a:cubicBezTo>
                        <a:pt x="353" y="4452"/>
                        <a:pt x="248" y="4426"/>
                        <a:pt x="112" y="4453"/>
                      </a:cubicBezTo>
                      <a:cubicBezTo>
                        <a:pt x="90" y="4457"/>
                        <a:pt x="66" y="4458"/>
                        <a:pt x="46" y="4452"/>
                      </a:cubicBezTo>
                      <a:cubicBezTo>
                        <a:pt x="28" y="4447"/>
                        <a:pt x="15" y="4429"/>
                        <a:pt x="0" y="4417"/>
                      </a:cubicBezTo>
                      <a:cubicBezTo>
                        <a:pt x="16" y="4403"/>
                        <a:pt x="35" y="4375"/>
                        <a:pt x="49" y="4377"/>
                      </a:cubicBezTo>
                      <a:cubicBezTo>
                        <a:pt x="215" y="4408"/>
                        <a:pt x="271" y="4327"/>
                        <a:pt x="296" y="4174"/>
                      </a:cubicBezTo>
                      <a:cubicBezTo>
                        <a:pt x="321" y="4028"/>
                        <a:pt x="419" y="3929"/>
                        <a:pt x="583" y="3888"/>
                      </a:cubicBezTo>
                      <a:cubicBezTo>
                        <a:pt x="577" y="4061"/>
                        <a:pt x="564" y="4218"/>
                        <a:pt x="421" y="4342"/>
                      </a:cubicBezTo>
                      <a:cubicBezTo>
                        <a:pt x="471" y="4330"/>
                        <a:pt x="525" y="4326"/>
                        <a:pt x="569" y="4303"/>
                      </a:cubicBezTo>
                      <a:cubicBezTo>
                        <a:pt x="592" y="4291"/>
                        <a:pt x="608" y="4245"/>
                        <a:pt x="609" y="4213"/>
                      </a:cubicBezTo>
                      <a:cubicBezTo>
                        <a:pt x="617" y="4049"/>
                        <a:pt x="649" y="3897"/>
                        <a:pt x="799" y="3799"/>
                      </a:cubicBezTo>
                      <a:cubicBezTo>
                        <a:pt x="814" y="3789"/>
                        <a:pt x="832" y="3782"/>
                        <a:pt x="858" y="3769"/>
                      </a:cubicBezTo>
                      <a:cubicBezTo>
                        <a:pt x="879" y="3938"/>
                        <a:pt x="885" y="4093"/>
                        <a:pt x="768" y="4238"/>
                      </a:cubicBezTo>
                      <a:cubicBezTo>
                        <a:pt x="822" y="4214"/>
                        <a:pt x="878" y="4194"/>
                        <a:pt x="928" y="4163"/>
                      </a:cubicBezTo>
                      <a:cubicBezTo>
                        <a:pt x="942" y="4155"/>
                        <a:pt x="942" y="4114"/>
                        <a:pt x="940" y="4089"/>
                      </a:cubicBezTo>
                      <a:cubicBezTo>
                        <a:pt x="923" y="3920"/>
                        <a:pt x="928" y="3757"/>
                        <a:pt x="1066" y="3631"/>
                      </a:cubicBezTo>
                      <a:cubicBezTo>
                        <a:pt x="1078" y="3621"/>
                        <a:pt x="1090" y="3612"/>
                        <a:pt x="1115" y="3593"/>
                      </a:cubicBezTo>
                      <a:cubicBezTo>
                        <a:pt x="1162" y="3761"/>
                        <a:pt x="1187" y="3915"/>
                        <a:pt x="1094" y="4074"/>
                      </a:cubicBezTo>
                      <a:cubicBezTo>
                        <a:pt x="1144" y="4037"/>
                        <a:pt x="1197" y="4005"/>
                        <a:pt x="1240" y="3962"/>
                      </a:cubicBezTo>
                      <a:cubicBezTo>
                        <a:pt x="1255" y="3948"/>
                        <a:pt x="1252" y="3905"/>
                        <a:pt x="1245" y="3878"/>
                      </a:cubicBezTo>
                      <a:cubicBezTo>
                        <a:pt x="1209" y="3730"/>
                        <a:pt x="1190" y="3584"/>
                        <a:pt x="1279" y="3446"/>
                      </a:cubicBezTo>
                      <a:cubicBezTo>
                        <a:pt x="1296" y="3421"/>
                        <a:pt x="1316" y="3399"/>
                        <a:pt x="1341" y="33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8">
                  <a:extLst>
                    <a:ext uri="{FF2B5EF4-FFF2-40B4-BE49-F238E27FC236}">
                      <a16:creationId xmlns:a16="http://schemas.microsoft.com/office/drawing/2014/main" id="{2B6D7528-383A-23E0-1617-1E8A7CB1DF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0061" y="1087636"/>
                  <a:ext cx="159074" cy="235535"/>
                </a:xfrm>
                <a:custGeom>
                  <a:avLst/>
                  <a:gdLst>
                    <a:gd name="T0" fmla="*/ 331 w 444"/>
                    <a:gd name="T1" fmla="*/ 448 h 657"/>
                    <a:gd name="T2" fmla="*/ 223 w 444"/>
                    <a:gd name="T3" fmla="*/ 374 h 657"/>
                    <a:gd name="T4" fmla="*/ 239 w 444"/>
                    <a:gd name="T5" fmla="*/ 354 h 657"/>
                    <a:gd name="T6" fmla="*/ 323 w 444"/>
                    <a:gd name="T7" fmla="*/ 408 h 657"/>
                    <a:gd name="T8" fmla="*/ 336 w 444"/>
                    <a:gd name="T9" fmla="*/ 0 h 657"/>
                    <a:gd name="T10" fmla="*/ 436 w 444"/>
                    <a:gd name="T11" fmla="*/ 220 h 657"/>
                    <a:gd name="T12" fmla="*/ 414 w 444"/>
                    <a:gd name="T13" fmla="*/ 388 h 657"/>
                    <a:gd name="T14" fmla="*/ 444 w 444"/>
                    <a:gd name="T15" fmla="*/ 554 h 657"/>
                    <a:gd name="T16" fmla="*/ 341 w 444"/>
                    <a:gd name="T17" fmla="*/ 577 h 657"/>
                    <a:gd name="T18" fmla="*/ 0 w 444"/>
                    <a:gd name="T19" fmla="*/ 569 h 657"/>
                    <a:gd name="T20" fmla="*/ 331 w 444"/>
                    <a:gd name="T21" fmla="*/ 448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4" h="657">
                      <a:moveTo>
                        <a:pt x="331" y="448"/>
                      </a:moveTo>
                      <a:cubicBezTo>
                        <a:pt x="295" y="423"/>
                        <a:pt x="259" y="398"/>
                        <a:pt x="223" y="374"/>
                      </a:cubicBezTo>
                      <a:cubicBezTo>
                        <a:pt x="228" y="367"/>
                        <a:pt x="234" y="361"/>
                        <a:pt x="239" y="354"/>
                      </a:cubicBezTo>
                      <a:cubicBezTo>
                        <a:pt x="258" y="367"/>
                        <a:pt x="278" y="379"/>
                        <a:pt x="323" y="408"/>
                      </a:cubicBezTo>
                      <a:cubicBezTo>
                        <a:pt x="243" y="256"/>
                        <a:pt x="265" y="133"/>
                        <a:pt x="336" y="0"/>
                      </a:cubicBezTo>
                      <a:cubicBezTo>
                        <a:pt x="401" y="65"/>
                        <a:pt x="435" y="136"/>
                        <a:pt x="436" y="220"/>
                      </a:cubicBezTo>
                      <a:cubicBezTo>
                        <a:pt x="436" y="276"/>
                        <a:pt x="434" y="336"/>
                        <a:pt x="414" y="388"/>
                      </a:cubicBezTo>
                      <a:cubicBezTo>
                        <a:pt x="387" y="458"/>
                        <a:pt x="387" y="514"/>
                        <a:pt x="444" y="554"/>
                      </a:cubicBezTo>
                      <a:cubicBezTo>
                        <a:pt x="410" y="561"/>
                        <a:pt x="371" y="560"/>
                        <a:pt x="341" y="577"/>
                      </a:cubicBezTo>
                      <a:cubicBezTo>
                        <a:pt x="203" y="657"/>
                        <a:pt x="124" y="657"/>
                        <a:pt x="0" y="569"/>
                      </a:cubicBezTo>
                      <a:cubicBezTo>
                        <a:pt x="39" y="460"/>
                        <a:pt x="143" y="425"/>
                        <a:pt x="331" y="4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9">
                  <a:extLst>
                    <a:ext uri="{FF2B5EF4-FFF2-40B4-BE49-F238E27FC236}">
                      <a16:creationId xmlns:a16="http://schemas.microsoft.com/office/drawing/2014/main" id="{2A6BC256-74AA-0D72-2A4F-1E6910E83F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3277" y="1090272"/>
                  <a:ext cx="174894" cy="236414"/>
                </a:xfrm>
                <a:custGeom>
                  <a:avLst/>
                  <a:gdLst>
                    <a:gd name="T0" fmla="*/ 2 w 488"/>
                    <a:gd name="T1" fmla="*/ 597 h 660"/>
                    <a:gd name="T2" fmla="*/ 48 w 488"/>
                    <a:gd name="T3" fmla="*/ 317 h 660"/>
                    <a:gd name="T4" fmla="*/ 134 w 488"/>
                    <a:gd name="T5" fmla="*/ 0 h 660"/>
                    <a:gd name="T6" fmla="*/ 151 w 488"/>
                    <a:gd name="T7" fmla="*/ 466 h 660"/>
                    <a:gd name="T8" fmla="*/ 488 w 488"/>
                    <a:gd name="T9" fmla="*/ 545 h 660"/>
                    <a:gd name="T10" fmla="*/ 79 w 488"/>
                    <a:gd name="T11" fmla="*/ 536 h 660"/>
                    <a:gd name="T12" fmla="*/ 0 w 488"/>
                    <a:gd name="T13" fmla="*/ 595 h 660"/>
                    <a:gd name="T14" fmla="*/ 2 w 488"/>
                    <a:gd name="T15" fmla="*/ 597 h 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8" h="660">
                      <a:moveTo>
                        <a:pt x="2" y="597"/>
                      </a:moveTo>
                      <a:cubicBezTo>
                        <a:pt x="80" y="514"/>
                        <a:pt x="82" y="426"/>
                        <a:pt x="48" y="317"/>
                      </a:cubicBezTo>
                      <a:cubicBezTo>
                        <a:pt x="14" y="206"/>
                        <a:pt x="41" y="93"/>
                        <a:pt x="134" y="0"/>
                      </a:cubicBezTo>
                      <a:cubicBezTo>
                        <a:pt x="251" y="150"/>
                        <a:pt x="190" y="303"/>
                        <a:pt x="151" y="466"/>
                      </a:cubicBezTo>
                      <a:cubicBezTo>
                        <a:pt x="294" y="395"/>
                        <a:pt x="396" y="447"/>
                        <a:pt x="488" y="545"/>
                      </a:cubicBezTo>
                      <a:cubicBezTo>
                        <a:pt x="365" y="660"/>
                        <a:pt x="292" y="657"/>
                        <a:pt x="79" y="536"/>
                      </a:cubicBezTo>
                      <a:cubicBezTo>
                        <a:pt x="53" y="555"/>
                        <a:pt x="27" y="575"/>
                        <a:pt x="0" y="595"/>
                      </a:cubicBezTo>
                      <a:cubicBezTo>
                        <a:pt x="0" y="595"/>
                        <a:pt x="2" y="597"/>
                        <a:pt x="2" y="5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10">
                  <a:extLst>
                    <a:ext uri="{FF2B5EF4-FFF2-40B4-BE49-F238E27FC236}">
                      <a16:creationId xmlns:a16="http://schemas.microsoft.com/office/drawing/2014/main" id="{8B8FF9A3-28D4-011A-E3D7-C68022C273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5143" y="1008538"/>
                  <a:ext cx="156877" cy="244324"/>
                </a:xfrm>
                <a:custGeom>
                  <a:avLst/>
                  <a:gdLst>
                    <a:gd name="T0" fmla="*/ 250 w 439"/>
                    <a:gd name="T1" fmla="*/ 0 h 682"/>
                    <a:gd name="T2" fmla="*/ 376 w 439"/>
                    <a:gd name="T3" fmla="*/ 505 h 682"/>
                    <a:gd name="T4" fmla="*/ 0 w 439"/>
                    <a:gd name="T5" fmla="*/ 603 h 682"/>
                    <a:gd name="T6" fmla="*/ 323 w 439"/>
                    <a:gd name="T7" fmla="*/ 445 h 682"/>
                    <a:gd name="T8" fmla="*/ 250 w 439"/>
                    <a:gd name="T9" fmla="*/ 0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9" h="682">
                      <a:moveTo>
                        <a:pt x="250" y="0"/>
                      </a:moveTo>
                      <a:cubicBezTo>
                        <a:pt x="439" y="124"/>
                        <a:pt x="366" y="321"/>
                        <a:pt x="376" y="505"/>
                      </a:cubicBezTo>
                      <a:cubicBezTo>
                        <a:pt x="222" y="660"/>
                        <a:pt x="145" y="682"/>
                        <a:pt x="0" y="603"/>
                      </a:cubicBezTo>
                      <a:cubicBezTo>
                        <a:pt x="52" y="477"/>
                        <a:pt x="130" y="436"/>
                        <a:pt x="323" y="445"/>
                      </a:cubicBezTo>
                      <a:cubicBezTo>
                        <a:pt x="227" y="305"/>
                        <a:pt x="166" y="164"/>
                        <a:pt x="2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11">
                  <a:extLst>
                    <a:ext uri="{FF2B5EF4-FFF2-40B4-BE49-F238E27FC236}">
                      <a16:creationId xmlns:a16="http://schemas.microsoft.com/office/drawing/2014/main" id="{852AFA26-E82B-B91C-C111-63F9BA07F4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8300" y="1008977"/>
                  <a:ext cx="161271" cy="245642"/>
                </a:xfrm>
                <a:custGeom>
                  <a:avLst/>
                  <a:gdLst>
                    <a:gd name="T0" fmla="*/ 125 w 450"/>
                    <a:gd name="T1" fmla="*/ 444 h 686"/>
                    <a:gd name="T2" fmla="*/ 450 w 450"/>
                    <a:gd name="T3" fmla="*/ 592 h 686"/>
                    <a:gd name="T4" fmla="*/ 65 w 450"/>
                    <a:gd name="T5" fmla="*/ 498 h 686"/>
                    <a:gd name="T6" fmla="*/ 197 w 450"/>
                    <a:gd name="T7" fmla="*/ 0 h 686"/>
                    <a:gd name="T8" fmla="*/ 125 w 450"/>
                    <a:gd name="T9" fmla="*/ 444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0" h="686">
                      <a:moveTo>
                        <a:pt x="125" y="444"/>
                      </a:moveTo>
                      <a:cubicBezTo>
                        <a:pt x="315" y="436"/>
                        <a:pt x="369" y="462"/>
                        <a:pt x="450" y="592"/>
                      </a:cubicBezTo>
                      <a:cubicBezTo>
                        <a:pt x="331" y="686"/>
                        <a:pt x="228" y="660"/>
                        <a:pt x="65" y="498"/>
                      </a:cubicBezTo>
                      <a:cubicBezTo>
                        <a:pt x="94" y="328"/>
                        <a:pt x="0" y="127"/>
                        <a:pt x="197" y="0"/>
                      </a:cubicBezTo>
                      <a:cubicBezTo>
                        <a:pt x="279" y="161"/>
                        <a:pt x="223" y="301"/>
                        <a:pt x="125" y="4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13">
                  <a:extLst>
                    <a:ext uri="{FF2B5EF4-FFF2-40B4-BE49-F238E27FC236}">
                      <a16:creationId xmlns:a16="http://schemas.microsoft.com/office/drawing/2014/main" id="{8227C71B-7208-9224-8E92-CB46C8B8AC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82778" y="1067862"/>
                  <a:ext cx="99751" cy="79976"/>
                </a:xfrm>
                <a:custGeom>
                  <a:avLst/>
                  <a:gdLst>
                    <a:gd name="T0" fmla="*/ 0 w 279"/>
                    <a:gd name="T1" fmla="*/ 179 h 223"/>
                    <a:gd name="T2" fmla="*/ 279 w 279"/>
                    <a:gd name="T3" fmla="*/ 44 h 223"/>
                    <a:gd name="T4" fmla="*/ 0 w 279"/>
                    <a:gd name="T5" fmla="*/ 17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9" h="223">
                      <a:moveTo>
                        <a:pt x="0" y="179"/>
                      </a:moveTo>
                      <a:cubicBezTo>
                        <a:pt x="74" y="31"/>
                        <a:pt x="141" y="0"/>
                        <a:pt x="279" y="44"/>
                      </a:cubicBezTo>
                      <a:cubicBezTo>
                        <a:pt x="227" y="175"/>
                        <a:pt x="133" y="223"/>
                        <a:pt x="0" y="1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14">
                  <a:extLst>
                    <a:ext uri="{FF2B5EF4-FFF2-40B4-BE49-F238E27FC236}">
                      <a16:creationId xmlns:a16="http://schemas.microsoft.com/office/drawing/2014/main" id="{AE4332DE-F5DA-7269-0FE6-090F854B9D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71307" y="1066543"/>
                  <a:ext cx="100190" cy="81734"/>
                </a:xfrm>
                <a:custGeom>
                  <a:avLst/>
                  <a:gdLst>
                    <a:gd name="T0" fmla="*/ 280 w 280"/>
                    <a:gd name="T1" fmla="*/ 181 h 228"/>
                    <a:gd name="T2" fmla="*/ 0 w 280"/>
                    <a:gd name="T3" fmla="*/ 50 h 228"/>
                    <a:gd name="T4" fmla="*/ 280 w 280"/>
                    <a:gd name="T5" fmla="*/ 181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0" h="228">
                      <a:moveTo>
                        <a:pt x="280" y="181"/>
                      </a:moveTo>
                      <a:cubicBezTo>
                        <a:pt x="152" y="228"/>
                        <a:pt x="59" y="183"/>
                        <a:pt x="0" y="50"/>
                      </a:cubicBezTo>
                      <a:cubicBezTo>
                        <a:pt x="130" y="0"/>
                        <a:pt x="199" y="31"/>
                        <a:pt x="280" y="1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58" name="Freeform 15">
                <a:extLst>
                  <a:ext uri="{FF2B5EF4-FFF2-40B4-BE49-F238E27FC236}">
                    <a16:creationId xmlns:a16="http://schemas.microsoft.com/office/drawing/2014/main" id="{3588B279-9FF7-8E02-9C30-3A353958B1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3709" y="2364539"/>
                <a:ext cx="188527" cy="188884"/>
              </a:xfrm>
              <a:custGeom>
                <a:avLst/>
                <a:gdLst>
                  <a:gd name="T0" fmla="*/ 167 w 3888"/>
                  <a:gd name="T1" fmla="*/ 2589 h 3895"/>
                  <a:gd name="T2" fmla="*/ 53 w 3888"/>
                  <a:gd name="T3" fmla="*/ 2169 h 3895"/>
                  <a:gd name="T4" fmla="*/ 38 w 3888"/>
                  <a:gd name="T5" fmla="*/ 1976 h 3895"/>
                  <a:gd name="T6" fmla="*/ 91 w 3888"/>
                  <a:gd name="T7" fmla="*/ 1504 h 3895"/>
                  <a:gd name="T8" fmla="*/ 145 w 3888"/>
                  <a:gd name="T9" fmla="*/ 1317 h 3895"/>
                  <a:gd name="T10" fmla="*/ 360 w 3888"/>
                  <a:gd name="T11" fmla="*/ 883 h 3895"/>
                  <a:gd name="T12" fmla="*/ 455 w 3888"/>
                  <a:gd name="T13" fmla="*/ 748 h 3895"/>
                  <a:gd name="T14" fmla="*/ 820 w 3888"/>
                  <a:gd name="T15" fmla="*/ 400 h 3895"/>
                  <a:gd name="T16" fmla="*/ 957 w 3888"/>
                  <a:gd name="T17" fmla="*/ 307 h 3895"/>
                  <a:gd name="T18" fmla="*/ 1418 w 3888"/>
                  <a:gd name="T19" fmla="*/ 103 h 3895"/>
                  <a:gd name="T20" fmla="*/ 1579 w 3888"/>
                  <a:gd name="T21" fmla="*/ 68 h 3895"/>
                  <a:gd name="T22" fmla="*/ 2071 w 3888"/>
                  <a:gd name="T23" fmla="*/ 31 h 3895"/>
                  <a:gd name="T24" fmla="*/ 2247 w 3888"/>
                  <a:gd name="T25" fmla="*/ 54 h 3895"/>
                  <a:gd name="T26" fmla="*/ 2710 w 3888"/>
                  <a:gd name="T27" fmla="*/ 192 h 3895"/>
                  <a:gd name="T28" fmla="*/ 2870 w 3888"/>
                  <a:gd name="T29" fmla="*/ 268 h 3895"/>
                  <a:gd name="T30" fmla="*/ 3266 w 3888"/>
                  <a:gd name="T31" fmla="*/ 562 h 3895"/>
                  <a:gd name="T32" fmla="*/ 3386 w 3888"/>
                  <a:gd name="T33" fmla="*/ 692 h 3895"/>
                  <a:gd name="T34" fmla="*/ 3653 w 3888"/>
                  <a:gd name="T35" fmla="*/ 1095 h 3895"/>
                  <a:gd name="T36" fmla="*/ 3727 w 3888"/>
                  <a:gd name="T37" fmla="*/ 1266 h 3895"/>
                  <a:gd name="T38" fmla="*/ 3842 w 3888"/>
                  <a:gd name="T39" fmla="*/ 1747 h 3895"/>
                  <a:gd name="T40" fmla="*/ 3852 w 3888"/>
                  <a:gd name="T41" fmla="*/ 1912 h 3895"/>
                  <a:gd name="T42" fmla="*/ 3797 w 3888"/>
                  <a:gd name="T43" fmla="*/ 2413 h 3895"/>
                  <a:gd name="T44" fmla="*/ 3748 w 3888"/>
                  <a:gd name="T45" fmla="*/ 2572 h 3895"/>
                  <a:gd name="T46" fmla="*/ 3533 w 3888"/>
                  <a:gd name="T47" fmla="*/ 3016 h 3895"/>
                  <a:gd name="T48" fmla="*/ 3428 w 3888"/>
                  <a:gd name="T49" fmla="*/ 3159 h 3895"/>
                  <a:gd name="T50" fmla="*/ 3077 w 3888"/>
                  <a:gd name="T51" fmla="*/ 3493 h 3895"/>
                  <a:gd name="T52" fmla="*/ 2923 w 3888"/>
                  <a:gd name="T53" fmla="*/ 3596 h 3895"/>
                  <a:gd name="T54" fmla="*/ 2488 w 3888"/>
                  <a:gd name="T55" fmla="*/ 3786 h 3895"/>
                  <a:gd name="T56" fmla="*/ 2300 w 3888"/>
                  <a:gd name="T57" fmla="*/ 3833 h 3895"/>
                  <a:gd name="T58" fmla="*/ 1836 w 3888"/>
                  <a:gd name="T59" fmla="*/ 3860 h 3895"/>
                  <a:gd name="T60" fmla="*/ 1634 w 3888"/>
                  <a:gd name="T61" fmla="*/ 3839 h 3895"/>
                  <a:gd name="T62" fmla="*/ 1188 w 3888"/>
                  <a:gd name="T63" fmla="*/ 3707 h 3895"/>
                  <a:gd name="T64" fmla="*/ 1007 w 3888"/>
                  <a:gd name="T65" fmla="*/ 3614 h 3895"/>
                  <a:gd name="T66" fmla="*/ 641 w 3888"/>
                  <a:gd name="T67" fmla="*/ 3342 h 3895"/>
                  <a:gd name="T68" fmla="*/ 499 w 3888"/>
                  <a:gd name="T69" fmla="*/ 3197 h 3895"/>
                  <a:gd name="T70" fmla="*/ 280 w 3888"/>
                  <a:gd name="T71" fmla="*/ 2839 h 3895"/>
                  <a:gd name="T72" fmla="*/ 167 w 3888"/>
                  <a:gd name="T73" fmla="*/ 2589 h 3895"/>
                  <a:gd name="T74" fmla="*/ 1941 w 3888"/>
                  <a:gd name="T75" fmla="*/ 3744 h 3895"/>
                  <a:gd name="T76" fmla="*/ 2225 w 3888"/>
                  <a:gd name="T77" fmla="*/ 3714 h 3895"/>
                  <a:gd name="T78" fmla="*/ 3623 w 3888"/>
                  <a:gd name="T79" fmla="*/ 1489 h 3895"/>
                  <a:gd name="T80" fmla="*/ 1687 w 3888"/>
                  <a:gd name="T81" fmla="*/ 180 h 3895"/>
                  <a:gd name="T82" fmla="*/ 214 w 3888"/>
                  <a:gd name="T83" fmla="*/ 1801 h 3895"/>
                  <a:gd name="T84" fmla="*/ 1941 w 3888"/>
                  <a:gd name="T85" fmla="*/ 3744 h 3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88" h="3895">
                    <a:moveTo>
                      <a:pt x="167" y="2589"/>
                    </a:moveTo>
                    <a:cubicBezTo>
                      <a:pt x="171" y="2428"/>
                      <a:pt x="138" y="2290"/>
                      <a:pt x="53" y="2169"/>
                    </a:cubicBezTo>
                    <a:cubicBezTo>
                      <a:pt x="7" y="2105"/>
                      <a:pt x="0" y="2047"/>
                      <a:pt x="38" y="1976"/>
                    </a:cubicBezTo>
                    <a:cubicBezTo>
                      <a:pt x="116" y="1827"/>
                      <a:pt x="133" y="1667"/>
                      <a:pt x="91" y="1504"/>
                    </a:cubicBezTo>
                    <a:cubicBezTo>
                      <a:pt x="72" y="1429"/>
                      <a:pt x="86" y="1372"/>
                      <a:pt x="145" y="1317"/>
                    </a:cubicBezTo>
                    <a:cubicBezTo>
                      <a:pt x="271" y="1201"/>
                      <a:pt x="336" y="1054"/>
                      <a:pt x="360" y="883"/>
                    </a:cubicBezTo>
                    <a:cubicBezTo>
                      <a:pt x="367" y="833"/>
                      <a:pt x="411" y="769"/>
                      <a:pt x="455" y="748"/>
                    </a:cubicBezTo>
                    <a:cubicBezTo>
                      <a:pt x="617" y="670"/>
                      <a:pt x="735" y="557"/>
                      <a:pt x="820" y="400"/>
                    </a:cubicBezTo>
                    <a:cubicBezTo>
                      <a:pt x="844" y="355"/>
                      <a:pt x="908" y="311"/>
                      <a:pt x="957" y="307"/>
                    </a:cubicBezTo>
                    <a:cubicBezTo>
                      <a:pt x="1136" y="290"/>
                      <a:pt x="1285" y="223"/>
                      <a:pt x="1418" y="103"/>
                    </a:cubicBezTo>
                    <a:cubicBezTo>
                      <a:pt x="1455" y="71"/>
                      <a:pt x="1531" y="55"/>
                      <a:pt x="1579" y="68"/>
                    </a:cubicBezTo>
                    <a:cubicBezTo>
                      <a:pt x="1749" y="111"/>
                      <a:pt x="1912" y="107"/>
                      <a:pt x="2071" y="31"/>
                    </a:cubicBezTo>
                    <a:cubicBezTo>
                      <a:pt x="2137" y="0"/>
                      <a:pt x="2191" y="10"/>
                      <a:pt x="2247" y="54"/>
                    </a:cubicBezTo>
                    <a:cubicBezTo>
                      <a:pt x="2383" y="160"/>
                      <a:pt x="2539" y="206"/>
                      <a:pt x="2710" y="192"/>
                    </a:cubicBezTo>
                    <a:cubicBezTo>
                      <a:pt x="2782" y="186"/>
                      <a:pt x="2832" y="207"/>
                      <a:pt x="2870" y="268"/>
                    </a:cubicBezTo>
                    <a:cubicBezTo>
                      <a:pt x="2964" y="417"/>
                      <a:pt x="3096" y="516"/>
                      <a:pt x="3266" y="562"/>
                    </a:cubicBezTo>
                    <a:cubicBezTo>
                      <a:pt x="3336" y="580"/>
                      <a:pt x="3371" y="622"/>
                      <a:pt x="3386" y="692"/>
                    </a:cubicBezTo>
                    <a:cubicBezTo>
                      <a:pt x="3423" y="860"/>
                      <a:pt x="3511" y="997"/>
                      <a:pt x="3653" y="1095"/>
                    </a:cubicBezTo>
                    <a:cubicBezTo>
                      <a:pt x="3715" y="1139"/>
                      <a:pt x="3736" y="1192"/>
                      <a:pt x="3727" y="1266"/>
                    </a:cubicBezTo>
                    <a:cubicBezTo>
                      <a:pt x="3705" y="1441"/>
                      <a:pt x="3750" y="1597"/>
                      <a:pt x="3842" y="1747"/>
                    </a:cubicBezTo>
                    <a:cubicBezTo>
                      <a:pt x="3868" y="1789"/>
                      <a:pt x="3873" y="1867"/>
                      <a:pt x="3852" y="1912"/>
                    </a:cubicBezTo>
                    <a:cubicBezTo>
                      <a:pt x="3776" y="2075"/>
                      <a:pt x="3764" y="2238"/>
                      <a:pt x="3797" y="2413"/>
                    </a:cubicBezTo>
                    <a:cubicBezTo>
                      <a:pt x="3806" y="2462"/>
                      <a:pt x="3783" y="2535"/>
                      <a:pt x="3748" y="2572"/>
                    </a:cubicBezTo>
                    <a:cubicBezTo>
                      <a:pt x="3627" y="2698"/>
                      <a:pt x="3547" y="2840"/>
                      <a:pt x="3533" y="3016"/>
                    </a:cubicBezTo>
                    <a:cubicBezTo>
                      <a:pt x="3527" y="3086"/>
                      <a:pt x="3495" y="3132"/>
                      <a:pt x="3428" y="3159"/>
                    </a:cubicBezTo>
                    <a:cubicBezTo>
                      <a:pt x="3268" y="3225"/>
                      <a:pt x="3150" y="3337"/>
                      <a:pt x="3077" y="3493"/>
                    </a:cubicBezTo>
                    <a:cubicBezTo>
                      <a:pt x="3045" y="3561"/>
                      <a:pt x="3000" y="3593"/>
                      <a:pt x="2923" y="3596"/>
                    </a:cubicBezTo>
                    <a:cubicBezTo>
                      <a:pt x="2755" y="3603"/>
                      <a:pt x="2608" y="3667"/>
                      <a:pt x="2488" y="3786"/>
                    </a:cubicBezTo>
                    <a:cubicBezTo>
                      <a:pt x="2432" y="3842"/>
                      <a:pt x="2376" y="3858"/>
                      <a:pt x="2300" y="3833"/>
                    </a:cubicBezTo>
                    <a:cubicBezTo>
                      <a:pt x="2143" y="3780"/>
                      <a:pt x="1986" y="3791"/>
                      <a:pt x="1836" y="3860"/>
                    </a:cubicBezTo>
                    <a:cubicBezTo>
                      <a:pt x="1760" y="3895"/>
                      <a:pt x="1700" y="3890"/>
                      <a:pt x="1634" y="3839"/>
                    </a:cubicBezTo>
                    <a:cubicBezTo>
                      <a:pt x="1503" y="3738"/>
                      <a:pt x="1353" y="3693"/>
                      <a:pt x="1188" y="3707"/>
                    </a:cubicBezTo>
                    <a:cubicBezTo>
                      <a:pt x="1104" y="3714"/>
                      <a:pt x="1051" y="3685"/>
                      <a:pt x="1007" y="3614"/>
                    </a:cubicBezTo>
                    <a:cubicBezTo>
                      <a:pt x="921" y="3478"/>
                      <a:pt x="796" y="3385"/>
                      <a:pt x="641" y="3342"/>
                    </a:cubicBezTo>
                    <a:cubicBezTo>
                      <a:pt x="561" y="3320"/>
                      <a:pt x="517" y="3281"/>
                      <a:pt x="499" y="3197"/>
                    </a:cubicBezTo>
                    <a:cubicBezTo>
                      <a:pt x="470" y="3053"/>
                      <a:pt x="398" y="2925"/>
                      <a:pt x="280" y="2839"/>
                    </a:cubicBezTo>
                    <a:cubicBezTo>
                      <a:pt x="183" y="2768"/>
                      <a:pt x="133" y="2694"/>
                      <a:pt x="167" y="2589"/>
                    </a:cubicBezTo>
                    <a:close/>
                    <a:moveTo>
                      <a:pt x="1941" y="3744"/>
                    </a:moveTo>
                    <a:cubicBezTo>
                      <a:pt x="2036" y="3735"/>
                      <a:pt x="2132" y="3730"/>
                      <a:pt x="2225" y="3714"/>
                    </a:cubicBezTo>
                    <a:cubicBezTo>
                      <a:pt x="3241" y="3541"/>
                      <a:pt x="3888" y="2510"/>
                      <a:pt x="3623" y="1489"/>
                    </a:cubicBezTo>
                    <a:cubicBezTo>
                      <a:pt x="3393" y="607"/>
                      <a:pt x="2572" y="52"/>
                      <a:pt x="1687" y="180"/>
                    </a:cubicBezTo>
                    <a:cubicBezTo>
                      <a:pt x="900" y="294"/>
                      <a:pt x="293" y="962"/>
                      <a:pt x="214" y="1801"/>
                    </a:cubicBezTo>
                    <a:cubicBezTo>
                      <a:pt x="117" y="2826"/>
                      <a:pt x="927" y="3736"/>
                      <a:pt x="1941" y="3744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C1151B">
                      <a:lumMod val="50000"/>
                      <a:lumOff val="50000"/>
                    </a:srgbClr>
                  </a:gs>
                  <a:gs pos="95000">
                    <a:srgbClr val="C1151B"/>
                  </a:gs>
                </a:gsLst>
                <a:lin ang="3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iconfont-10043-4933152">
                <a:extLst>
                  <a:ext uri="{FF2B5EF4-FFF2-40B4-BE49-F238E27FC236}">
                    <a16:creationId xmlns:a16="http://schemas.microsoft.com/office/drawing/2014/main" id="{CA29F8F6-0F20-128D-35C0-00EAD0D12CF9}"/>
                  </a:ext>
                </a:extLst>
              </p:cNvPr>
              <p:cNvSpPr/>
              <p:nvPr/>
            </p:nvSpPr>
            <p:spPr>
              <a:xfrm>
                <a:off x="956149" y="2436082"/>
                <a:ext cx="63604" cy="45844"/>
              </a:xfrm>
              <a:custGeom>
                <a:avLst/>
                <a:gdLst>
                  <a:gd name="T0" fmla="*/ 1470 w 3825"/>
                  <a:gd name="T1" fmla="*/ 2757 h 2757"/>
                  <a:gd name="T2" fmla="*/ 0 w 3825"/>
                  <a:gd name="T3" fmla="*/ 1287 h 2757"/>
                  <a:gd name="T4" fmla="*/ 402 w 3825"/>
                  <a:gd name="T5" fmla="*/ 884 h 2757"/>
                  <a:gd name="T6" fmla="*/ 1470 w 3825"/>
                  <a:gd name="T7" fmla="*/ 1953 h 2757"/>
                  <a:gd name="T8" fmla="*/ 3423 w 3825"/>
                  <a:gd name="T9" fmla="*/ 0 h 2757"/>
                  <a:gd name="T10" fmla="*/ 3825 w 3825"/>
                  <a:gd name="T11" fmla="*/ 402 h 2757"/>
                  <a:gd name="T12" fmla="*/ 1470 w 3825"/>
                  <a:gd name="T13" fmla="*/ 2757 h 2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5" h="2757">
                    <a:moveTo>
                      <a:pt x="1470" y="2757"/>
                    </a:moveTo>
                    <a:lnTo>
                      <a:pt x="0" y="1287"/>
                    </a:lnTo>
                    <a:lnTo>
                      <a:pt x="402" y="884"/>
                    </a:lnTo>
                    <a:lnTo>
                      <a:pt x="1470" y="1953"/>
                    </a:lnTo>
                    <a:lnTo>
                      <a:pt x="3423" y="0"/>
                    </a:lnTo>
                    <a:lnTo>
                      <a:pt x="3825" y="402"/>
                    </a:lnTo>
                    <a:lnTo>
                      <a:pt x="1470" y="2757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39" name="文本框 1038">
            <a:extLst>
              <a:ext uri="{FF2B5EF4-FFF2-40B4-BE49-F238E27FC236}">
                <a16:creationId xmlns:a16="http://schemas.microsoft.com/office/drawing/2014/main" id="{94272C71-0B9A-734D-FF96-864416E49CC8}"/>
              </a:ext>
            </a:extLst>
          </p:cNvPr>
          <p:cNvSpPr txBox="1"/>
          <p:nvPr/>
        </p:nvSpPr>
        <p:spPr>
          <a:xfrm>
            <a:off x="1287075" y="2319017"/>
            <a:ext cx="11897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rgbClr val="C1151B">
                        <a:alpha val="40000"/>
                      </a:srgbClr>
                    </a:gs>
                    <a:gs pos="99000">
                      <a:srgbClr val="C1151B">
                        <a:lumMod val="5000"/>
                        <a:lumOff val="95000"/>
                        <a:alpha val="0"/>
                      </a:srgbClr>
                    </a:gs>
                  </a:gsLst>
                  <a:lin ang="5400000" scaled="0"/>
                </a:gradFill>
                <a:effectLst>
                  <a:outerShdw blurRad="127000" dist="38100" dir="16200000" rotWithShape="0">
                    <a:srgbClr val="C1151B">
                      <a:alpha val="20000"/>
                    </a:srgbClr>
                  </a:outerShdw>
                </a:effectLst>
                <a:latin typeface="+mj-lt"/>
              </a:rPr>
              <a:t>01</a:t>
            </a:r>
            <a:endParaRPr lang="zh-CN" altLang="en-US" sz="7200" dirty="0">
              <a:gradFill>
                <a:gsLst>
                  <a:gs pos="0">
                    <a:srgbClr val="C1151B">
                      <a:alpha val="40000"/>
                    </a:srgbClr>
                  </a:gs>
                  <a:gs pos="99000">
                    <a:srgbClr val="C1151B">
                      <a:lumMod val="5000"/>
                      <a:lumOff val="95000"/>
                      <a:alpha val="0"/>
                    </a:srgbClr>
                  </a:gs>
                </a:gsLst>
                <a:lin ang="5400000" scaled="0"/>
              </a:gradFill>
              <a:effectLst>
                <a:outerShdw blurRad="127000" dist="38100" dir="16200000" rotWithShape="0">
                  <a:srgbClr val="C1151B">
                    <a:alpha val="20000"/>
                  </a:srgbClr>
                </a:outerShdw>
              </a:effectLst>
              <a:latin typeface="+mj-lt"/>
            </a:endParaRPr>
          </a:p>
        </p:txBody>
      </p: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37EA0FB9-F217-4346-AB7F-58F7283D0153}"/>
              </a:ext>
            </a:extLst>
          </p:cNvPr>
          <p:cNvGrpSpPr/>
          <p:nvPr/>
        </p:nvGrpSpPr>
        <p:grpSpPr>
          <a:xfrm>
            <a:off x="5131708" y="5181206"/>
            <a:ext cx="1928584" cy="461665"/>
            <a:chOff x="5178902" y="5375563"/>
            <a:chExt cx="1928584" cy="461665"/>
          </a:xfrm>
        </p:grpSpPr>
        <p:sp>
          <p:nvSpPr>
            <p:cNvPr id="196" name="TextBox 45">
              <a:extLst>
                <a:ext uri="{FF2B5EF4-FFF2-40B4-BE49-F238E27FC236}">
                  <a16:creationId xmlns:a16="http://schemas.microsoft.com/office/drawing/2014/main" id="{8AB3CE24-1542-4D35-8E4F-127B121549F2}"/>
                </a:ext>
              </a:extLst>
            </p:cNvPr>
            <p:cNvSpPr txBox="1"/>
            <p:nvPr/>
          </p:nvSpPr>
          <p:spPr>
            <a:xfrm>
              <a:off x="5486529" y="5375563"/>
              <a:ext cx="162095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C1151B"/>
                  </a:solidFill>
                  <a:latin typeface="+mj-ea"/>
                  <a:ea typeface="+mj-ea"/>
                </a:rPr>
                <a:t>优质化</a:t>
              </a:r>
              <a:r>
                <a:rPr lang="zh-CN" altLang="en-US" sz="2000" dirty="0">
                  <a:latin typeface="+mj-ea"/>
                  <a:ea typeface="+mj-ea"/>
                </a:rPr>
                <a:t>服务</a:t>
              </a:r>
            </a:p>
          </p:txBody>
        </p:sp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992F6F8F-FF09-962D-B1DC-50ECF6B5EE34}"/>
                </a:ext>
              </a:extLst>
            </p:cNvPr>
            <p:cNvGrpSpPr/>
            <p:nvPr/>
          </p:nvGrpSpPr>
          <p:grpSpPr>
            <a:xfrm>
              <a:off x="5178902" y="5452134"/>
              <a:ext cx="307627" cy="308522"/>
              <a:chOff x="885680" y="2356479"/>
              <a:chExt cx="204585" cy="205180"/>
            </a:xfrm>
          </p:grpSpPr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08EC9B47-FF32-256F-F513-133C0EE24E3B}"/>
                  </a:ext>
                </a:extLst>
              </p:cNvPr>
              <p:cNvSpPr/>
              <p:nvPr/>
            </p:nvSpPr>
            <p:spPr>
              <a:xfrm>
                <a:off x="906206" y="2377259"/>
                <a:ext cx="163490" cy="163490"/>
              </a:xfrm>
              <a:prstGeom prst="ellipse">
                <a:avLst/>
              </a:prstGeom>
              <a:gradFill flip="none" rotWithShape="1">
                <a:gsLst>
                  <a:gs pos="96000">
                    <a:srgbClr val="C1151B"/>
                  </a:gs>
                  <a:gs pos="2041">
                    <a:srgbClr val="C1151B">
                      <a:lumMod val="19000"/>
                      <a:lumOff val="81000"/>
                    </a:srgbClr>
                  </a:gs>
                  <a:gs pos="50000">
                    <a:srgbClr val="C1151B">
                      <a:lumMod val="70000"/>
                      <a:lumOff val="30000"/>
                    </a:srgb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Freeform 7">
                <a:extLst>
                  <a:ext uri="{FF2B5EF4-FFF2-40B4-BE49-F238E27FC236}">
                    <a16:creationId xmlns:a16="http://schemas.microsoft.com/office/drawing/2014/main" id="{4311AF00-D7EF-80BE-8E5A-305D070656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5680" y="2356479"/>
                <a:ext cx="204585" cy="205180"/>
              </a:xfrm>
              <a:custGeom>
                <a:avLst/>
                <a:gdLst>
                  <a:gd name="T0" fmla="*/ 4160 w 4219"/>
                  <a:gd name="T1" fmla="*/ 1856 h 4231"/>
                  <a:gd name="T2" fmla="*/ 4119 w 4219"/>
                  <a:gd name="T3" fmla="*/ 2543 h 4231"/>
                  <a:gd name="T4" fmla="*/ 3855 w 4219"/>
                  <a:gd name="T5" fmla="*/ 3194 h 4231"/>
                  <a:gd name="T6" fmla="*/ 3380 w 4219"/>
                  <a:gd name="T7" fmla="*/ 3733 h 4231"/>
                  <a:gd name="T8" fmla="*/ 2756 w 4219"/>
                  <a:gd name="T9" fmla="*/ 4070 h 4231"/>
                  <a:gd name="T10" fmla="*/ 2045 w 4219"/>
                  <a:gd name="T11" fmla="*/ 4177 h 4231"/>
                  <a:gd name="T12" fmla="*/ 1349 w 4219"/>
                  <a:gd name="T13" fmla="*/ 4029 h 4231"/>
                  <a:gd name="T14" fmla="*/ 755 w 4219"/>
                  <a:gd name="T15" fmla="*/ 3656 h 4231"/>
                  <a:gd name="T16" fmla="*/ 308 w 4219"/>
                  <a:gd name="T17" fmla="*/ 3094 h 4231"/>
                  <a:gd name="T18" fmla="*/ 86 w 4219"/>
                  <a:gd name="T19" fmla="*/ 2420 h 4231"/>
                  <a:gd name="T20" fmla="*/ 104 w 4219"/>
                  <a:gd name="T21" fmla="*/ 1702 h 4231"/>
                  <a:gd name="T22" fmla="*/ 368 w 4219"/>
                  <a:gd name="T23" fmla="*/ 1024 h 4231"/>
                  <a:gd name="T24" fmla="*/ 847 w 4219"/>
                  <a:gd name="T25" fmla="*/ 486 h 4231"/>
                  <a:gd name="T26" fmla="*/ 1476 w 4219"/>
                  <a:gd name="T27" fmla="*/ 152 h 4231"/>
                  <a:gd name="T28" fmla="*/ 2181 w 4219"/>
                  <a:gd name="T29" fmla="*/ 53 h 4231"/>
                  <a:gd name="T30" fmla="*/ 2876 w 4219"/>
                  <a:gd name="T31" fmla="*/ 201 h 4231"/>
                  <a:gd name="T32" fmla="*/ 3478 w 4219"/>
                  <a:gd name="T33" fmla="*/ 579 h 4231"/>
                  <a:gd name="T34" fmla="*/ 3923 w 4219"/>
                  <a:gd name="T35" fmla="*/ 1145 h 4231"/>
                  <a:gd name="T36" fmla="*/ 3937 w 4219"/>
                  <a:gd name="T37" fmla="*/ 1374 h 4231"/>
                  <a:gd name="T38" fmla="*/ 3586 w 4219"/>
                  <a:gd name="T39" fmla="*/ 853 h 4231"/>
                  <a:gd name="T40" fmla="*/ 3066 w 4219"/>
                  <a:gd name="T41" fmla="*/ 420 h 4231"/>
                  <a:gd name="T42" fmla="*/ 2437 w 4219"/>
                  <a:gd name="T43" fmla="*/ 197 h 4231"/>
                  <a:gd name="T44" fmla="*/ 1761 w 4219"/>
                  <a:gd name="T45" fmla="*/ 200 h 4231"/>
                  <a:gd name="T46" fmla="*/ 1137 w 4219"/>
                  <a:gd name="T47" fmla="*/ 435 h 4231"/>
                  <a:gd name="T48" fmla="*/ 622 w 4219"/>
                  <a:gd name="T49" fmla="*/ 872 h 4231"/>
                  <a:gd name="T50" fmla="*/ 295 w 4219"/>
                  <a:gd name="T51" fmla="*/ 1453 h 4231"/>
                  <a:gd name="T52" fmla="*/ 178 w 4219"/>
                  <a:gd name="T53" fmla="*/ 2117 h 4231"/>
                  <a:gd name="T54" fmla="*/ 294 w 4219"/>
                  <a:gd name="T55" fmla="*/ 2781 h 4231"/>
                  <a:gd name="T56" fmla="*/ 633 w 4219"/>
                  <a:gd name="T57" fmla="*/ 3375 h 4231"/>
                  <a:gd name="T58" fmla="*/ 1152 w 4219"/>
                  <a:gd name="T59" fmla="*/ 3808 h 4231"/>
                  <a:gd name="T60" fmla="*/ 1780 w 4219"/>
                  <a:gd name="T61" fmla="*/ 4031 h 4231"/>
                  <a:gd name="T62" fmla="*/ 2456 w 4219"/>
                  <a:gd name="T63" fmla="*/ 4030 h 4231"/>
                  <a:gd name="T64" fmla="*/ 3089 w 4219"/>
                  <a:gd name="T65" fmla="*/ 3797 h 4231"/>
                  <a:gd name="T66" fmla="*/ 3613 w 4219"/>
                  <a:gd name="T67" fmla="*/ 3354 h 4231"/>
                  <a:gd name="T68" fmla="*/ 3941 w 4219"/>
                  <a:gd name="T69" fmla="*/ 2759 h 4231"/>
                  <a:gd name="T70" fmla="*/ 4049 w 4219"/>
                  <a:gd name="T71" fmla="*/ 2092 h 4231"/>
                  <a:gd name="T72" fmla="*/ 3937 w 4219"/>
                  <a:gd name="T73" fmla="*/ 1374 h 4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19" h="4231">
                    <a:moveTo>
                      <a:pt x="4054" y="1413"/>
                    </a:moveTo>
                    <a:cubicBezTo>
                      <a:pt x="4020" y="1573"/>
                      <a:pt x="4065" y="1717"/>
                      <a:pt x="4160" y="1856"/>
                    </a:cubicBezTo>
                    <a:cubicBezTo>
                      <a:pt x="4219" y="1942"/>
                      <a:pt x="4218" y="2045"/>
                      <a:pt x="4167" y="2138"/>
                    </a:cubicBezTo>
                    <a:cubicBezTo>
                      <a:pt x="4097" y="2268"/>
                      <a:pt x="4083" y="2400"/>
                      <a:pt x="4119" y="2543"/>
                    </a:cubicBezTo>
                    <a:cubicBezTo>
                      <a:pt x="4149" y="2666"/>
                      <a:pt x="4117" y="2774"/>
                      <a:pt x="4019" y="2861"/>
                    </a:cubicBezTo>
                    <a:cubicBezTo>
                      <a:pt x="3920" y="2949"/>
                      <a:pt x="3865" y="3060"/>
                      <a:pt x="3855" y="3194"/>
                    </a:cubicBezTo>
                    <a:cubicBezTo>
                      <a:pt x="3845" y="3326"/>
                      <a:pt x="3778" y="3420"/>
                      <a:pt x="3655" y="3470"/>
                    </a:cubicBezTo>
                    <a:cubicBezTo>
                      <a:pt x="3527" y="3521"/>
                      <a:pt x="3437" y="3609"/>
                      <a:pt x="3380" y="3733"/>
                    </a:cubicBezTo>
                    <a:cubicBezTo>
                      <a:pt x="3326" y="3851"/>
                      <a:pt x="3233" y="3914"/>
                      <a:pt x="3104" y="3919"/>
                    </a:cubicBezTo>
                    <a:cubicBezTo>
                      <a:pt x="2966" y="3923"/>
                      <a:pt x="2851" y="3973"/>
                      <a:pt x="2756" y="4070"/>
                    </a:cubicBezTo>
                    <a:cubicBezTo>
                      <a:pt x="2665" y="4163"/>
                      <a:pt x="2556" y="4192"/>
                      <a:pt x="2433" y="4152"/>
                    </a:cubicBezTo>
                    <a:cubicBezTo>
                      <a:pt x="2299" y="4108"/>
                      <a:pt x="2172" y="4117"/>
                      <a:pt x="2045" y="4177"/>
                    </a:cubicBezTo>
                    <a:cubicBezTo>
                      <a:pt x="1931" y="4231"/>
                      <a:pt x="1821" y="4218"/>
                      <a:pt x="1722" y="4141"/>
                    </a:cubicBezTo>
                    <a:cubicBezTo>
                      <a:pt x="1612" y="4054"/>
                      <a:pt x="1489" y="4017"/>
                      <a:pt x="1349" y="4029"/>
                    </a:cubicBezTo>
                    <a:cubicBezTo>
                      <a:pt x="1216" y="4040"/>
                      <a:pt x="1116" y="3985"/>
                      <a:pt x="1046" y="3872"/>
                    </a:cubicBezTo>
                    <a:cubicBezTo>
                      <a:pt x="978" y="3762"/>
                      <a:pt x="881" y="3689"/>
                      <a:pt x="755" y="3656"/>
                    </a:cubicBezTo>
                    <a:cubicBezTo>
                      <a:pt x="623" y="3621"/>
                      <a:pt x="542" y="3538"/>
                      <a:pt x="514" y="3403"/>
                    </a:cubicBezTo>
                    <a:cubicBezTo>
                      <a:pt x="487" y="3273"/>
                      <a:pt x="418" y="3170"/>
                      <a:pt x="308" y="3094"/>
                    </a:cubicBezTo>
                    <a:cubicBezTo>
                      <a:pt x="199" y="3018"/>
                      <a:pt x="153" y="2914"/>
                      <a:pt x="172" y="2782"/>
                    </a:cubicBezTo>
                    <a:cubicBezTo>
                      <a:pt x="191" y="2650"/>
                      <a:pt x="163" y="2529"/>
                      <a:pt x="86" y="2420"/>
                    </a:cubicBezTo>
                    <a:cubicBezTo>
                      <a:pt x="7" y="2308"/>
                      <a:pt x="0" y="2192"/>
                      <a:pt x="64" y="2071"/>
                    </a:cubicBezTo>
                    <a:cubicBezTo>
                      <a:pt x="126" y="1953"/>
                      <a:pt x="140" y="1830"/>
                      <a:pt x="104" y="1702"/>
                    </a:cubicBezTo>
                    <a:cubicBezTo>
                      <a:pt x="67" y="1573"/>
                      <a:pt x="101" y="1464"/>
                      <a:pt x="199" y="1375"/>
                    </a:cubicBezTo>
                    <a:cubicBezTo>
                      <a:pt x="302" y="1280"/>
                      <a:pt x="357" y="1164"/>
                      <a:pt x="368" y="1024"/>
                    </a:cubicBezTo>
                    <a:cubicBezTo>
                      <a:pt x="377" y="903"/>
                      <a:pt x="442" y="814"/>
                      <a:pt x="553" y="768"/>
                    </a:cubicBezTo>
                    <a:cubicBezTo>
                      <a:pt x="690" y="712"/>
                      <a:pt x="785" y="620"/>
                      <a:pt x="847" y="486"/>
                    </a:cubicBezTo>
                    <a:cubicBezTo>
                      <a:pt x="898" y="377"/>
                      <a:pt x="991" y="317"/>
                      <a:pt x="1112" y="313"/>
                    </a:cubicBezTo>
                    <a:cubicBezTo>
                      <a:pt x="1257" y="309"/>
                      <a:pt x="1375" y="254"/>
                      <a:pt x="1476" y="152"/>
                    </a:cubicBezTo>
                    <a:cubicBezTo>
                      <a:pt x="1561" y="66"/>
                      <a:pt x="1668" y="41"/>
                      <a:pt x="1783" y="78"/>
                    </a:cubicBezTo>
                    <a:cubicBezTo>
                      <a:pt x="1920" y="122"/>
                      <a:pt x="2050" y="115"/>
                      <a:pt x="2181" y="53"/>
                    </a:cubicBezTo>
                    <a:cubicBezTo>
                      <a:pt x="2290" y="0"/>
                      <a:pt x="2399" y="13"/>
                      <a:pt x="2494" y="87"/>
                    </a:cubicBezTo>
                    <a:cubicBezTo>
                      <a:pt x="2608" y="176"/>
                      <a:pt x="2732" y="214"/>
                      <a:pt x="2876" y="201"/>
                    </a:cubicBezTo>
                    <a:cubicBezTo>
                      <a:pt x="3000" y="189"/>
                      <a:pt x="3099" y="241"/>
                      <a:pt x="3166" y="347"/>
                    </a:cubicBezTo>
                    <a:cubicBezTo>
                      <a:pt x="3240" y="466"/>
                      <a:pt x="3342" y="543"/>
                      <a:pt x="3478" y="579"/>
                    </a:cubicBezTo>
                    <a:cubicBezTo>
                      <a:pt x="3599" y="610"/>
                      <a:pt x="3677" y="691"/>
                      <a:pt x="3702" y="813"/>
                    </a:cubicBezTo>
                    <a:cubicBezTo>
                      <a:pt x="3732" y="954"/>
                      <a:pt x="3804" y="1063"/>
                      <a:pt x="3923" y="1145"/>
                    </a:cubicBezTo>
                    <a:cubicBezTo>
                      <a:pt x="4014" y="1207"/>
                      <a:pt x="4052" y="1298"/>
                      <a:pt x="4054" y="1413"/>
                    </a:cubicBezTo>
                    <a:close/>
                    <a:moveTo>
                      <a:pt x="3937" y="1374"/>
                    </a:moveTo>
                    <a:cubicBezTo>
                      <a:pt x="3913" y="1341"/>
                      <a:pt x="3883" y="1275"/>
                      <a:pt x="3834" y="1236"/>
                    </a:cubicBezTo>
                    <a:cubicBezTo>
                      <a:pt x="3707" y="1134"/>
                      <a:pt x="3618" y="1013"/>
                      <a:pt x="3586" y="853"/>
                    </a:cubicBezTo>
                    <a:cubicBezTo>
                      <a:pt x="3570" y="770"/>
                      <a:pt x="3522" y="716"/>
                      <a:pt x="3440" y="695"/>
                    </a:cubicBezTo>
                    <a:cubicBezTo>
                      <a:pt x="3278" y="654"/>
                      <a:pt x="3154" y="561"/>
                      <a:pt x="3066" y="420"/>
                    </a:cubicBezTo>
                    <a:cubicBezTo>
                      <a:pt x="3021" y="348"/>
                      <a:pt x="2959" y="316"/>
                      <a:pt x="2874" y="324"/>
                    </a:cubicBezTo>
                    <a:cubicBezTo>
                      <a:pt x="2711" y="340"/>
                      <a:pt x="2565" y="297"/>
                      <a:pt x="2437" y="197"/>
                    </a:cubicBezTo>
                    <a:cubicBezTo>
                      <a:pt x="2367" y="142"/>
                      <a:pt x="2295" y="134"/>
                      <a:pt x="2215" y="172"/>
                    </a:cubicBezTo>
                    <a:cubicBezTo>
                      <a:pt x="2068" y="241"/>
                      <a:pt x="1916" y="251"/>
                      <a:pt x="1761" y="200"/>
                    </a:cubicBezTo>
                    <a:cubicBezTo>
                      <a:pt x="1677" y="172"/>
                      <a:pt x="1607" y="191"/>
                      <a:pt x="1545" y="255"/>
                    </a:cubicBezTo>
                    <a:cubicBezTo>
                      <a:pt x="1434" y="371"/>
                      <a:pt x="1295" y="429"/>
                      <a:pt x="1137" y="435"/>
                    </a:cubicBezTo>
                    <a:cubicBezTo>
                      <a:pt x="1043" y="439"/>
                      <a:pt x="983" y="480"/>
                      <a:pt x="945" y="564"/>
                    </a:cubicBezTo>
                    <a:cubicBezTo>
                      <a:pt x="878" y="709"/>
                      <a:pt x="769" y="813"/>
                      <a:pt x="622" y="872"/>
                    </a:cubicBezTo>
                    <a:cubicBezTo>
                      <a:pt x="534" y="907"/>
                      <a:pt x="492" y="969"/>
                      <a:pt x="485" y="1060"/>
                    </a:cubicBezTo>
                    <a:cubicBezTo>
                      <a:pt x="474" y="1216"/>
                      <a:pt x="409" y="1348"/>
                      <a:pt x="295" y="1453"/>
                    </a:cubicBezTo>
                    <a:cubicBezTo>
                      <a:pt x="220" y="1521"/>
                      <a:pt x="201" y="1594"/>
                      <a:pt x="227" y="1691"/>
                    </a:cubicBezTo>
                    <a:cubicBezTo>
                      <a:pt x="265" y="1837"/>
                      <a:pt x="251" y="1983"/>
                      <a:pt x="178" y="2117"/>
                    </a:cubicBezTo>
                    <a:cubicBezTo>
                      <a:pt x="132" y="2202"/>
                      <a:pt x="135" y="2276"/>
                      <a:pt x="191" y="2356"/>
                    </a:cubicBezTo>
                    <a:cubicBezTo>
                      <a:pt x="281" y="2483"/>
                      <a:pt x="316" y="2627"/>
                      <a:pt x="294" y="2781"/>
                    </a:cubicBezTo>
                    <a:cubicBezTo>
                      <a:pt x="281" y="2876"/>
                      <a:pt x="309" y="2946"/>
                      <a:pt x="389" y="3001"/>
                    </a:cubicBezTo>
                    <a:cubicBezTo>
                      <a:pt x="520" y="3092"/>
                      <a:pt x="601" y="3219"/>
                      <a:pt x="633" y="3375"/>
                    </a:cubicBezTo>
                    <a:cubicBezTo>
                      <a:pt x="651" y="3462"/>
                      <a:pt x="700" y="3514"/>
                      <a:pt x="786" y="3537"/>
                    </a:cubicBezTo>
                    <a:cubicBezTo>
                      <a:pt x="943" y="3578"/>
                      <a:pt x="1066" y="3669"/>
                      <a:pt x="1152" y="3808"/>
                    </a:cubicBezTo>
                    <a:cubicBezTo>
                      <a:pt x="1198" y="3883"/>
                      <a:pt x="1264" y="3916"/>
                      <a:pt x="1352" y="3907"/>
                    </a:cubicBezTo>
                    <a:cubicBezTo>
                      <a:pt x="1511" y="3891"/>
                      <a:pt x="1655" y="3933"/>
                      <a:pt x="1780" y="4031"/>
                    </a:cubicBezTo>
                    <a:cubicBezTo>
                      <a:pt x="1853" y="4089"/>
                      <a:pt x="1927" y="4097"/>
                      <a:pt x="2010" y="4058"/>
                    </a:cubicBezTo>
                    <a:cubicBezTo>
                      <a:pt x="2155" y="3990"/>
                      <a:pt x="2304" y="3982"/>
                      <a:pt x="2456" y="4030"/>
                    </a:cubicBezTo>
                    <a:cubicBezTo>
                      <a:pt x="2540" y="4057"/>
                      <a:pt x="2610" y="4043"/>
                      <a:pt x="2673" y="3979"/>
                    </a:cubicBezTo>
                    <a:cubicBezTo>
                      <a:pt x="2787" y="3863"/>
                      <a:pt x="2926" y="3801"/>
                      <a:pt x="3089" y="3797"/>
                    </a:cubicBezTo>
                    <a:cubicBezTo>
                      <a:pt x="3173" y="3795"/>
                      <a:pt x="3234" y="3757"/>
                      <a:pt x="3269" y="3680"/>
                    </a:cubicBezTo>
                    <a:cubicBezTo>
                      <a:pt x="3340" y="3525"/>
                      <a:pt x="3454" y="3417"/>
                      <a:pt x="3613" y="3354"/>
                    </a:cubicBezTo>
                    <a:cubicBezTo>
                      <a:pt x="3684" y="3326"/>
                      <a:pt x="3724" y="3271"/>
                      <a:pt x="3730" y="3194"/>
                    </a:cubicBezTo>
                    <a:cubicBezTo>
                      <a:pt x="3744" y="3022"/>
                      <a:pt x="3819" y="2883"/>
                      <a:pt x="3941" y="2759"/>
                    </a:cubicBezTo>
                    <a:cubicBezTo>
                      <a:pt x="3982" y="2717"/>
                      <a:pt x="4009" y="2629"/>
                      <a:pt x="3996" y="2573"/>
                    </a:cubicBezTo>
                    <a:cubicBezTo>
                      <a:pt x="3957" y="2403"/>
                      <a:pt x="3978" y="2249"/>
                      <a:pt x="4049" y="2092"/>
                    </a:cubicBezTo>
                    <a:cubicBezTo>
                      <a:pt x="4072" y="2039"/>
                      <a:pt x="4073" y="1952"/>
                      <a:pt x="4043" y="1906"/>
                    </a:cubicBezTo>
                    <a:cubicBezTo>
                      <a:pt x="3945" y="1751"/>
                      <a:pt x="3898" y="1591"/>
                      <a:pt x="3937" y="1374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C1151B">
                      <a:lumMod val="50000"/>
                      <a:lumOff val="50000"/>
                    </a:srgbClr>
                  </a:gs>
                  <a:gs pos="95000">
                    <a:srgbClr val="C1151B"/>
                  </a:gs>
                </a:gsLst>
                <a:lin ang="3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00" name="组合 199">
                <a:extLst>
                  <a:ext uri="{FF2B5EF4-FFF2-40B4-BE49-F238E27FC236}">
                    <a16:creationId xmlns:a16="http://schemas.microsoft.com/office/drawing/2014/main" id="{73A94A7E-E9AA-86F0-BBB6-B94F903A99B1}"/>
                  </a:ext>
                </a:extLst>
              </p:cNvPr>
              <p:cNvGrpSpPr/>
              <p:nvPr/>
            </p:nvGrpSpPr>
            <p:grpSpPr>
              <a:xfrm>
                <a:off x="917250" y="2393145"/>
                <a:ext cx="141444" cy="131848"/>
                <a:chOff x="1257658" y="1008538"/>
                <a:chExt cx="2040278" cy="1901860"/>
              </a:xfrm>
              <a:gradFill>
                <a:gsLst>
                  <a:gs pos="2041">
                    <a:srgbClr val="DAC085">
                      <a:lumMod val="19000"/>
                      <a:lumOff val="81000"/>
                      <a:alpha val="50000"/>
                    </a:srgbClr>
                  </a:gs>
                  <a:gs pos="100000">
                    <a:srgbClr val="DAC085">
                      <a:lumMod val="70000"/>
                      <a:lumOff val="30000"/>
                      <a:alpha val="8000"/>
                    </a:srgbClr>
                  </a:gs>
                </a:gsLst>
                <a:lin ang="2700000" scaled="1"/>
              </a:gradFill>
            </p:grpSpPr>
            <p:sp>
              <p:nvSpPr>
                <p:cNvPr id="203" name="Freeform 1340">
                  <a:extLst>
                    <a:ext uri="{FF2B5EF4-FFF2-40B4-BE49-F238E27FC236}">
                      <a16:creationId xmlns:a16="http://schemas.microsoft.com/office/drawing/2014/main" id="{878FF049-C572-13D4-7EFD-DB70C3FC70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2510" y="2711118"/>
                  <a:ext cx="188818" cy="181263"/>
                </a:xfrm>
                <a:custGeom>
                  <a:avLst/>
                  <a:gdLst>
                    <a:gd name="T0" fmla="*/ 63 w 125"/>
                    <a:gd name="T1" fmla="*/ 0 h 120"/>
                    <a:gd name="T2" fmla="*/ 82 w 125"/>
                    <a:gd name="T3" fmla="*/ 40 h 120"/>
                    <a:gd name="T4" fmla="*/ 125 w 125"/>
                    <a:gd name="T5" fmla="*/ 46 h 120"/>
                    <a:gd name="T6" fmla="*/ 95 w 125"/>
                    <a:gd name="T7" fmla="*/ 76 h 120"/>
                    <a:gd name="T8" fmla="*/ 102 w 125"/>
                    <a:gd name="T9" fmla="*/ 120 h 120"/>
                    <a:gd name="T10" fmla="*/ 63 w 125"/>
                    <a:gd name="T11" fmla="*/ 99 h 120"/>
                    <a:gd name="T12" fmla="*/ 24 w 125"/>
                    <a:gd name="T13" fmla="*/ 120 h 120"/>
                    <a:gd name="T14" fmla="*/ 31 w 125"/>
                    <a:gd name="T15" fmla="*/ 76 h 120"/>
                    <a:gd name="T16" fmla="*/ 0 w 125"/>
                    <a:gd name="T17" fmla="*/ 46 h 120"/>
                    <a:gd name="T18" fmla="*/ 43 w 125"/>
                    <a:gd name="T19" fmla="*/ 40 h 120"/>
                    <a:gd name="T20" fmla="*/ 63 w 125"/>
                    <a:gd name="T21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5" h="120">
                      <a:moveTo>
                        <a:pt x="63" y="0"/>
                      </a:moveTo>
                      <a:lnTo>
                        <a:pt x="82" y="40"/>
                      </a:lnTo>
                      <a:lnTo>
                        <a:pt x="125" y="46"/>
                      </a:lnTo>
                      <a:lnTo>
                        <a:pt x="95" y="76"/>
                      </a:lnTo>
                      <a:lnTo>
                        <a:pt x="102" y="120"/>
                      </a:lnTo>
                      <a:lnTo>
                        <a:pt x="63" y="99"/>
                      </a:lnTo>
                      <a:lnTo>
                        <a:pt x="24" y="120"/>
                      </a:lnTo>
                      <a:lnTo>
                        <a:pt x="31" y="76"/>
                      </a:lnTo>
                      <a:lnTo>
                        <a:pt x="0" y="46"/>
                      </a:lnTo>
                      <a:lnTo>
                        <a:pt x="43" y="4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5">
                  <a:extLst>
                    <a:ext uri="{FF2B5EF4-FFF2-40B4-BE49-F238E27FC236}">
                      <a16:creationId xmlns:a16="http://schemas.microsoft.com/office/drawing/2014/main" id="{1A5DDFC2-0943-16AA-500A-1FA4B3C866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7658" y="1200130"/>
                  <a:ext cx="892923" cy="1706752"/>
                </a:xfrm>
                <a:custGeom>
                  <a:avLst/>
                  <a:gdLst>
                    <a:gd name="T0" fmla="*/ 815 w 2492"/>
                    <a:gd name="T1" fmla="*/ 439 h 4764"/>
                    <a:gd name="T2" fmla="*/ 741 w 2492"/>
                    <a:gd name="T3" fmla="*/ 540 h 4764"/>
                    <a:gd name="T4" fmla="*/ 782 w 2492"/>
                    <a:gd name="T5" fmla="*/ 714 h 4764"/>
                    <a:gd name="T6" fmla="*/ 553 w 2492"/>
                    <a:gd name="T7" fmla="*/ 909 h 4764"/>
                    <a:gd name="T8" fmla="*/ 625 w 2492"/>
                    <a:gd name="T9" fmla="*/ 1065 h 4764"/>
                    <a:gd name="T10" fmla="*/ 518 w 2492"/>
                    <a:gd name="T11" fmla="*/ 1301 h 4764"/>
                    <a:gd name="T12" fmla="*/ 382 w 2492"/>
                    <a:gd name="T13" fmla="*/ 1575 h 4764"/>
                    <a:gd name="T14" fmla="*/ 466 w 2492"/>
                    <a:gd name="T15" fmla="*/ 1699 h 4764"/>
                    <a:gd name="T16" fmla="*/ 353 w 2492"/>
                    <a:gd name="T17" fmla="*/ 2016 h 4764"/>
                    <a:gd name="T18" fmla="*/ 448 w 2492"/>
                    <a:gd name="T19" fmla="*/ 2114 h 4764"/>
                    <a:gd name="T20" fmla="*/ 393 w 2492"/>
                    <a:gd name="T21" fmla="*/ 2426 h 4764"/>
                    <a:gd name="T22" fmla="*/ 520 w 2492"/>
                    <a:gd name="T23" fmla="*/ 2501 h 4764"/>
                    <a:gd name="T24" fmla="*/ 488 w 2492"/>
                    <a:gd name="T25" fmla="*/ 2815 h 4764"/>
                    <a:gd name="T26" fmla="*/ 632 w 2492"/>
                    <a:gd name="T27" fmla="*/ 2878 h 4764"/>
                    <a:gd name="T28" fmla="*/ 811 w 2492"/>
                    <a:gd name="T29" fmla="*/ 2795 h 4764"/>
                    <a:gd name="T30" fmla="*/ 854 w 2492"/>
                    <a:gd name="T31" fmla="*/ 3526 h 4764"/>
                    <a:gd name="T32" fmla="*/ 1005 w 2492"/>
                    <a:gd name="T33" fmla="*/ 3533 h 4764"/>
                    <a:gd name="T34" fmla="*/ 1149 w 2492"/>
                    <a:gd name="T35" fmla="*/ 3361 h 4764"/>
                    <a:gd name="T36" fmla="*/ 1431 w 2492"/>
                    <a:gd name="T37" fmla="*/ 4076 h 4764"/>
                    <a:gd name="T38" fmla="*/ 1554 w 2492"/>
                    <a:gd name="T39" fmla="*/ 3880 h 4764"/>
                    <a:gd name="T40" fmla="*/ 1741 w 2492"/>
                    <a:gd name="T41" fmla="*/ 4224 h 4764"/>
                    <a:gd name="T42" fmla="*/ 1879 w 2492"/>
                    <a:gd name="T43" fmla="*/ 4146 h 4764"/>
                    <a:gd name="T44" fmla="*/ 1911 w 2492"/>
                    <a:gd name="T45" fmla="*/ 3878 h 4764"/>
                    <a:gd name="T46" fmla="*/ 2224 w 2492"/>
                    <a:gd name="T47" fmla="*/ 4277 h 4764"/>
                    <a:gd name="T48" fmla="*/ 2446 w 2492"/>
                    <a:gd name="T49" fmla="*/ 4367 h 4764"/>
                    <a:gd name="T50" fmla="*/ 2445 w 2492"/>
                    <a:gd name="T51" fmla="*/ 4442 h 4764"/>
                    <a:gd name="T52" fmla="*/ 2111 w 2492"/>
                    <a:gd name="T53" fmla="*/ 4551 h 4764"/>
                    <a:gd name="T54" fmla="*/ 1728 w 2492"/>
                    <a:gd name="T55" fmla="*/ 4756 h 4764"/>
                    <a:gd name="T56" fmla="*/ 1739 w 2492"/>
                    <a:gd name="T57" fmla="*/ 4442 h 4764"/>
                    <a:gd name="T58" fmla="*/ 1659 w 2492"/>
                    <a:gd name="T59" fmla="*/ 4286 h 4764"/>
                    <a:gd name="T60" fmla="*/ 1406 w 2492"/>
                    <a:gd name="T61" fmla="*/ 4243 h 4764"/>
                    <a:gd name="T62" fmla="*/ 1320 w 2492"/>
                    <a:gd name="T63" fmla="*/ 4097 h 4764"/>
                    <a:gd name="T64" fmla="*/ 652 w 2492"/>
                    <a:gd name="T65" fmla="*/ 3976 h 4764"/>
                    <a:gd name="T66" fmla="*/ 930 w 2492"/>
                    <a:gd name="T67" fmla="*/ 3729 h 4764"/>
                    <a:gd name="T68" fmla="*/ 391 w 2492"/>
                    <a:gd name="T69" fmla="*/ 3584 h 4764"/>
                    <a:gd name="T70" fmla="*/ 663 w 2492"/>
                    <a:gd name="T71" fmla="*/ 3360 h 4764"/>
                    <a:gd name="T72" fmla="*/ 191 w 2492"/>
                    <a:gd name="T73" fmla="*/ 3155 h 4764"/>
                    <a:gd name="T74" fmla="*/ 483 w 2492"/>
                    <a:gd name="T75" fmla="*/ 2986 h 4764"/>
                    <a:gd name="T76" fmla="*/ 63 w 2492"/>
                    <a:gd name="T77" fmla="*/ 2699 h 4764"/>
                    <a:gd name="T78" fmla="*/ 364 w 2492"/>
                    <a:gd name="T79" fmla="*/ 2580 h 4764"/>
                    <a:gd name="T80" fmla="*/ 0 w 2492"/>
                    <a:gd name="T81" fmla="*/ 2228 h 4764"/>
                    <a:gd name="T82" fmla="*/ 302 w 2492"/>
                    <a:gd name="T83" fmla="*/ 2134 h 4764"/>
                    <a:gd name="T84" fmla="*/ 2 w 2492"/>
                    <a:gd name="T85" fmla="*/ 1720 h 4764"/>
                    <a:gd name="T86" fmla="*/ 317 w 2492"/>
                    <a:gd name="T87" fmla="*/ 1703 h 4764"/>
                    <a:gd name="T88" fmla="*/ 81 w 2492"/>
                    <a:gd name="T89" fmla="*/ 1235 h 4764"/>
                    <a:gd name="T90" fmla="*/ 395 w 2492"/>
                    <a:gd name="T91" fmla="*/ 1272 h 4764"/>
                    <a:gd name="T92" fmla="*/ 233 w 2492"/>
                    <a:gd name="T93" fmla="*/ 776 h 4764"/>
                    <a:gd name="T94" fmla="*/ 535 w 2492"/>
                    <a:gd name="T95" fmla="*/ 868 h 4764"/>
                    <a:gd name="T96" fmla="*/ 450 w 2492"/>
                    <a:gd name="T97" fmla="*/ 353 h 4764"/>
                    <a:gd name="T98" fmla="*/ 728 w 2492"/>
                    <a:gd name="T99" fmla="*/ 507 h 4764"/>
                    <a:gd name="T100" fmla="*/ 724 w 2492"/>
                    <a:gd name="T101" fmla="*/ 0 h 4764"/>
                    <a:gd name="T102" fmla="*/ 911 w 2492"/>
                    <a:gd name="T103" fmla="*/ 291 h 4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92" h="4764">
                      <a:moveTo>
                        <a:pt x="909" y="289"/>
                      </a:moveTo>
                      <a:cubicBezTo>
                        <a:pt x="878" y="339"/>
                        <a:pt x="846" y="389"/>
                        <a:pt x="815" y="439"/>
                      </a:cubicBezTo>
                      <a:cubicBezTo>
                        <a:pt x="938" y="360"/>
                        <a:pt x="1049" y="390"/>
                        <a:pt x="1160" y="468"/>
                      </a:cubicBezTo>
                      <a:cubicBezTo>
                        <a:pt x="1064" y="611"/>
                        <a:pt x="967" y="628"/>
                        <a:pt x="741" y="540"/>
                      </a:cubicBezTo>
                      <a:cubicBezTo>
                        <a:pt x="697" y="619"/>
                        <a:pt x="652" y="699"/>
                        <a:pt x="602" y="789"/>
                      </a:cubicBezTo>
                      <a:cubicBezTo>
                        <a:pt x="670" y="759"/>
                        <a:pt x="724" y="722"/>
                        <a:pt x="782" y="714"/>
                      </a:cubicBezTo>
                      <a:cubicBezTo>
                        <a:pt x="837" y="706"/>
                        <a:pt x="898" y="726"/>
                        <a:pt x="958" y="734"/>
                      </a:cubicBezTo>
                      <a:cubicBezTo>
                        <a:pt x="904" y="899"/>
                        <a:pt x="807" y="940"/>
                        <a:pt x="553" y="909"/>
                      </a:cubicBezTo>
                      <a:cubicBezTo>
                        <a:pt x="525" y="988"/>
                        <a:pt x="495" y="1070"/>
                        <a:pt x="462" y="1162"/>
                      </a:cubicBezTo>
                      <a:cubicBezTo>
                        <a:pt x="525" y="1123"/>
                        <a:pt x="571" y="1082"/>
                        <a:pt x="625" y="1065"/>
                      </a:cubicBezTo>
                      <a:cubicBezTo>
                        <a:pt x="679" y="1049"/>
                        <a:pt x="740" y="1057"/>
                        <a:pt x="803" y="1054"/>
                      </a:cubicBezTo>
                      <a:cubicBezTo>
                        <a:pt x="769" y="1212"/>
                        <a:pt x="674" y="1297"/>
                        <a:pt x="518" y="1301"/>
                      </a:cubicBezTo>
                      <a:cubicBezTo>
                        <a:pt x="442" y="1303"/>
                        <a:pt x="411" y="1329"/>
                        <a:pt x="403" y="1401"/>
                      </a:cubicBezTo>
                      <a:cubicBezTo>
                        <a:pt x="398" y="1456"/>
                        <a:pt x="384" y="1512"/>
                        <a:pt x="382" y="1575"/>
                      </a:cubicBezTo>
                      <a:cubicBezTo>
                        <a:pt x="453" y="1452"/>
                        <a:pt x="559" y="1407"/>
                        <a:pt x="692" y="1408"/>
                      </a:cubicBezTo>
                      <a:cubicBezTo>
                        <a:pt x="695" y="1547"/>
                        <a:pt x="616" y="1663"/>
                        <a:pt x="466" y="1699"/>
                      </a:cubicBezTo>
                      <a:cubicBezTo>
                        <a:pt x="366" y="1723"/>
                        <a:pt x="339" y="1772"/>
                        <a:pt x="346" y="1863"/>
                      </a:cubicBezTo>
                      <a:cubicBezTo>
                        <a:pt x="349" y="1911"/>
                        <a:pt x="346" y="1961"/>
                        <a:pt x="353" y="2016"/>
                      </a:cubicBezTo>
                      <a:cubicBezTo>
                        <a:pt x="404" y="1872"/>
                        <a:pt x="500" y="1791"/>
                        <a:pt x="654" y="1770"/>
                      </a:cubicBezTo>
                      <a:cubicBezTo>
                        <a:pt x="652" y="1934"/>
                        <a:pt x="589" y="2057"/>
                        <a:pt x="448" y="2114"/>
                      </a:cubicBezTo>
                      <a:cubicBezTo>
                        <a:pt x="352" y="2154"/>
                        <a:pt x="347" y="2211"/>
                        <a:pt x="362" y="2291"/>
                      </a:cubicBezTo>
                      <a:cubicBezTo>
                        <a:pt x="370" y="2334"/>
                        <a:pt x="376" y="2377"/>
                        <a:pt x="393" y="2426"/>
                      </a:cubicBezTo>
                      <a:cubicBezTo>
                        <a:pt x="421" y="2276"/>
                        <a:pt x="513" y="2187"/>
                        <a:pt x="654" y="2125"/>
                      </a:cubicBezTo>
                      <a:cubicBezTo>
                        <a:pt x="683" y="2285"/>
                        <a:pt x="644" y="2419"/>
                        <a:pt x="520" y="2501"/>
                      </a:cubicBezTo>
                      <a:cubicBezTo>
                        <a:pt x="411" y="2573"/>
                        <a:pt x="418" y="2649"/>
                        <a:pt x="456" y="2747"/>
                      </a:cubicBezTo>
                      <a:cubicBezTo>
                        <a:pt x="464" y="2769"/>
                        <a:pt x="473" y="2791"/>
                        <a:pt x="488" y="2815"/>
                      </a:cubicBezTo>
                      <a:cubicBezTo>
                        <a:pt x="504" y="2665"/>
                        <a:pt x="571" y="2551"/>
                        <a:pt x="709" y="2473"/>
                      </a:cubicBezTo>
                      <a:cubicBezTo>
                        <a:pt x="759" y="2629"/>
                        <a:pt x="725" y="2758"/>
                        <a:pt x="632" y="2878"/>
                      </a:cubicBezTo>
                      <a:cubicBezTo>
                        <a:pt x="532" y="3005"/>
                        <a:pt x="533" y="3029"/>
                        <a:pt x="646" y="3184"/>
                      </a:cubicBezTo>
                      <a:cubicBezTo>
                        <a:pt x="637" y="3021"/>
                        <a:pt x="693" y="2899"/>
                        <a:pt x="811" y="2795"/>
                      </a:cubicBezTo>
                      <a:cubicBezTo>
                        <a:pt x="884" y="2946"/>
                        <a:pt x="869" y="3083"/>
                        <a:pt x="796" y="3220"/>
                      </a:cubicBezTo>
                      <a:cubicBezTo>
                        <a:pt x="713" y="3371"/>
                        <a:pt x="714" y="3371"/>
                        <a:pt x="854" y="3526"/>
                      </a:cubicBezTo>
                      <a:cubicBezTo>
                        <a:pt x="814" y="3357"/>
                        <a:pt x="859" y="3223"/>
                        <a:pt x="958" y="3096"/>
                      </a:cubicBezTo>
                      <a:cubicBezTo>
                        <a:pt x="1062" y="3238"/>
                        <a:pt x="1060" y="3382"/>
                        <a:pt x="1005" y="3533"/>
                      </a:cubicBezTo>
                      <a:cubicBezTo>
                        <a:pt x="951" y="3683"/>
                        <a:pt x="965" y="3718"/>
                        <a:pt x="1119" y="3822"/>
                      </a:cubicBezTo>
                      <a:cubicBezTo>
                        <a:pt x="1038" y="3659"/>
                        <a:pt x="1074" y="3513"/>
                        <a:pt x="1149" y="3361"/>
                      </a:cubicBezTo>
                      <a:cubicBezTo>
                        <a:pt x="1274" y="3483"/>
                        <a:pt x="1294" y="3624"/>
                        <a:pt x="1267" y="3778"/>
                      </a:cubicBezTo>
                      <a:cubicBezTo>
                        <a:pt x="1235" y="3963"/>
                        <a:pt x="1234" y="3963"/>
                        <a:pt x="1431" y="4076"/>
                      </a:cubicBezTo>
                      <a:cubicBezTo>
                        <a:pt x="1308" y="3909"/>
                        <a:pt x="1324" y="3754"/>
                        <a:pt x="1376" y="3587"/>
                      </a:cubicBezTo>
                      <a:cubicBezTo>
                        <a:pt x="1488" y="3659"/>
                        <a:pt x="1539" y="3759"/>
                        <a:pt x="1554" y="3880"/>
                      </a:cubicBezTo>
                      <a:cubicBezTo>
                        <a:pt x="1559" y="3920"/>
                        <a:pt x="1559" y="3962"/>
                        <a:pt x="1557" y="4003"/>
                      </a:cubicBezTo>
                      <a:cubicBezTo>
                        <a:pt x="1551" y="4173"/>
                        <a:pt x="1552" y="4175"/>
                        <a:pt x="1741" y="4224"/>
                      </a:cubicBezTo>
                      <a:cubicBezTo>
                        <a:pt x="1616" y="4086"/>
                        <a:pt x="1601" y="3933"/>
                        <a:pt x="1636" y="3760"/>
                      </a:cubicBezTo>
                      <a:cubicBezTo>
                        <a:pt x="1811" y="3837"/>
                        <a:pt x="1861" y="3981"/>
                        <a:pt x="1879" y="4146"/>
                      </a:cubicBezTo>
                      <a:cubicBezTo>
                        <a:pt x="1897" y="4306"/>
                        <a:pt x="1897" y="4306"/>
                        <a:pt x="2094" y="4328"/>
                      </a:cubicBezTo>
                      <a:cubicBezTo>
                        <a:pt x="1936" y="4211"/>
                        <a:pt x="1910" y="4058"/>
                        <a:pt x="1911" y="3878"/>
                      </a:cubicBezTo>
                      <a:cubicBezTo>
                        <a:pt x="2022" y="3905"/>
                        <a:pt x="2105" y="3958"/>
                        <a:pt x="2150" y="4053"/>
                      </a:cubicBezTo>
                      <a:cubicBezTo>
                        <a:pt x="2184" y="4123"/>
                        <a:pt x="2211" y="4200"/>
                        <a:pt x="2224" y="4277"/>
                      </a:cubicBezTo>
                      <a:cubicBezTo>
                        <a:pt x="2235" y="4342"/>
                        <a:pt x="2262" y="4364"/>
                        <a:pt x="2322" y="4362"/>
                      </a:cubicBezTo>
                      <a:cubicBezTo>
                        <a:pt x="2363" y="4361"/>
                        <a:pt x="2405" y="4361"/>
                        <a:pt x="2446" y="4367"/>
                      </a:cubicBezTo>
                      <a:cubicBezTo>
                        <a:pt x="2462" y="4369"/>
                        <a:pt x="2477" y="4388"/>
                        <a:pt x="2492" y="4400"/>
                      </a:cubicBezTo>
                      <a:cubicBezTo>
                        <a:pt x="2477" y="4414"/>
                        <a:pt x="2462" y="4439"/>
                        <a:pt x="2445" y="4442"/>
                      </a:cubicBezTo>
                      <a:cubicBezTo>
                        <a:pt x="2405" y="4448"/>
                        <a:pt x="2361" y="4450"/>
                        <a:pt x="2322" y="4441"/>
                      </a:cubicBezTo>
                      <a:cubicBezTo>
                        <a:pt x="2217" y="4416"/>
                        <a:pt x="2158" y="4448"/>
                        <a:pt x="2111" y="4551"/>
                      </a:cubicBezTo>
                      <a:cubicBezTo>
                        <a:pt x="2053" y="4678"/>
                        <a:pt x="1949" y="4763"/>
                        <a:pt x="1798" y="4764"/>
                      </a:cubicBezTo>
                      <a:cubicBezTo>
                        <a:pt x="1779" y="4764"/>
                        <a:pt x="1761" y="4760"/>
                        <a:pt x="1728" y="4756"/>
                      </a:cubicBezTo>
                      <a:cubicBezTo>
                        <a:pt x="1778" y="4606"/>
                        <a:pt x="1832" y="4472"/>
                        <a:pt x="1992" y="4413"/>
                      </a:cubicBezTo>
                      <a:cubicBezTo>
                        <a:pt x="1866" y="4332"/>
                        <a:pt x="1827" y="4337"/>
                        <a:pt x="1739" y="4442"/>
                      </a:cubicBezTo>
                      <a:cubicBezTo>
                        <a:pt x="1616" y="4589"/>
                        <a:pt x="1508" y="4625"/>
                        <a:pt x="1332" y="4567"/>
                      </a:cubicBezTo>
                      <a:cubicBezTo>
                        <a:pt x="1400" y="4433"/>
                        <a:pt x="1474" y="4314"/>
                        <a:pt x="1659" y="4286"/>
                      </a:cubicBezTo>
                      <a:cubicBezTo>
                        <a:pt x="1590" y="4251"/>
                        <a:pt x="1543" y="4218"/>
                        <a:pt x="1490" y="4203"/>
                      </a:cubicBezTo>
                      <a:cubicBezTo>
                        <a:pt x="1467" y="4197"/>
                        <a:pt x="1429" y="4223"/>
                        <a:pt x="1406" y="4243"/>
                      </a:cubicBezTo>
                      <a:cubicBezTo>
                        <a:pt x="1250" y="4382"/>
                        <a:pt x="1126" y="4402"/>
                        <a:pt x="971" y="4303"/>
                      </a:cubicBezTo>
                      <a:cubicBezTo>
                        <a:pt x="1052" y="4188"/>
                        <a:pt x="1141" y="4093"/>
                        <a:pt x="1320" y="4097"/>
                      </a:cubicBezTo>
                      <a:cubicBezTo>
                        <a:pt x="1252" y="4042"/>
                        <a:pt x="1203" y="4001"/>
                        <a:pt x="1148" y="3956"/>
                      </a:cubicBezTo>
                      <a:cubicBezTo>
                        <a:pt x="990" y="4066"/>
                        <a:pt x="829" y="4138"/>
                        <a:pt x="652" y="3976"/>
                      </a:cubicBezTo>
                      <a:cubicBezTo>
                        <a:pt x="752" y="3869"/>
                        <a:pt x="859" y="3800"/>
                        <a:pt x="1029" y="3844"/>
                      </a:cubicBezTo>
                      <a:cubicBezTo>
                        <a:pt x="986" y="3795"/>
                        <a:pt x="954" y="3765"/>
                        <a:pt x="930" y="3729"/>
                      </a:cubicBezTo>
                      <a:cubicBezTo>
                        <a:pt x="894" y="3676"/>
                        <a:pt x="861" y="3666"/>
                        <a:pt x="797" y="3693"/>
                      </a:cubicBezTo>
                      <a:cubicBezTo>
                        <a:pt x="625" y="3768"/>
                        <a:pt x="495" y="3730"/>
                        <a:pt x="391" y="3584"/>
                      </a:cubicBezTo>
                      <a:cubicBezTo>
                        <a:pt x="506" y="3504"/>
                        <a:pt x="622" y="3454"/>
                        <a:pt x="782" y="3549"/>
                      </a:cubicBezTo>
                      <a:cubicBezTo>
                        <a:pt x="733" y="3468"/>
                        <a:pt x="704" y="3409"/>
                        <a:pt x="663" y="3360"/>
                      </a:cubicBezTo>
                      <a:cubicBezTo>
                        <a:pt x="647" y="3342"/>
                        <a:pt x="603" y="3338"/>
                        <a:pt x="574" y="3342"/>
                      </a:cubicBezTo>
                      <a:cubicBezTo>
                        <a:pt x="388" y="3370"/>
                        <a:pt x="279" y="3320"/>
                        <a:pt x="191" y="3155"/>
                      </a:cubicBezTo>
                      <a:cubicBezTo>
                        <a:pt x="316" y="3095"/>
                        <a:pt x="435" y="3080"/>
                        <a:pt x="570" y="3189"/>
                      </a:cubicBezTo>
                      <a:cubicBezTo>
                        <a:pt x="535" y="3105"/>
                        <a:pt x="516" y="3042"/>
                        <a:pt x="483" y="2986"/>
                      </a:cubicBezTo>
                      <a:cubicBezTo>
                        <a:pt x="471" y="2965"/>
                        <a:pt x="428" y="2953"/>
                        <a:pt x="398" y="2951"/>
                      </a:cubicBezTo>
                      <a:cubicBezTo>
                        <a:pt x="214" y="2940"/>
                        <a:pt x="107" y="2862"/>
                        <a:pt x="63" y="2699"/>
                      </a:cubicBezTo>
                      <a:cubicBezTo>
                        <a:pt x="200" y="2655"/>
                        <a:pt x="275" y="2672"/>
                        <a:pt x="414" y="2787"/>
                      </a:cubicBezTo>
                      <a:cubicBezTo>
                        <a:pt x="396" y="2709"/>
                        <a:pt x="388" y="2642"/>
                        <a:pt x="364" y="2580"/>
                      </a:cubicBezTo>
                      <a:cubicBezTo>
                        <a:pt x="356" y="2556"/>
                        <a:pt x="316" y="2537"/>
                        <a:pt x="287" y="2529"/>
                      </a:cubicBezTo>
                      <a:cubicBezTo>
                        <a:pt x="111" y="2481"/>
                        <a:pt x="27" y="2396"/>
                        <a:pt x="0" y="2228"/>
                      </a:cubicBezTo>
                      <a:cubicBezTo>
                        <a:pt x="117" y="2197"/>
                        <a:pt x="203" y="2232"/>
                        <a:pt x="326" y="2372"/>
                      </a:cubicBezTo>
                      <a:cubicBezTo>
                        <a:pt x="318" y="2279"/>
                        <a:pt x="317" y="2205"/>
                        <a:pt x="302" y="2134"/>
                      </a:cubicBezTo>
                      <a:cubicBezTo>
                        <a:pt x="298" y="2112"/>
                        <a:pt x="259" y="2093"/>
                        <a:pt x="233" y="2080"/>
                      </a:cubicBezTo>
                      <a:cubicBezTo>
                        <a:pt x="86" y="2009"/>
                        <a:pt x="2" y="1899"/>
                        <a:pt x="2" y="1720"/>
                      </a:cubicBezTo>
                      <a:cubicBezTo>
                        <a:pt x="137" y="1744"/>
                        <a:pt x="238" y="1800"/>
                        <a:pt x="300" y="1926"/>
                      </a:cubicBezTo>
                      <a:cubicBezTo>
                        <a:pt x="307" y="1851"/>
                        <a:pt x="319" y="1777"/>
                        <a:pt x="317" y="1703"/>
                      </a:cubicBezTo>
                      <a:cubicBezTo>
                        <a:pt x="316" y="1678"/>
                        <a:pt x="282" y="1648"/>
                        <a:pt x="257" y="1630"/>
                      </a:cubicBezTo>
                      <a:cubicBezTo>
                        <a:pt x="127" y="1534"/>
                        <a:pt x="57" y="1413"/>
                        <a:pt x="81" y="1235"/>
                      </a:cubicBezTo>
                      <a:cubicBezTo>
                        <a:pt x="219" y="1284"/>
                        <a:pt x="304" y="1369"/>
                        <a:pt x="343" y="1509"/>
                      </a:cubicBezTo>
                      <a:cubicBezTo>
                        <a:pt x="361" y="1430"/>
                        <a:pt x="385" y="1352"/>
                        <a:pt x="395" y="1272"/>
                      </a:cubicBezTo>
                      <a:cubicBezTo>
                        <a:pt x="398" y="1247"/>
                        <a:pt x="367" y="1213"/>
                        <a:pt x="345" y="1190"/>
                      </a:cubicBezTo>
                      <a:cubicBezTo>
                        <a:pt x="235" y="1074"/>
                        <a:pt x="183" y="944"/>
                        <a:pt x="233" y="776"/>
                      </a:cubicBezTo>
                      <a:cubicBezTo>
                        <a:pt x="363" y="847"/>
                        <a:pt x="425" y="953"/>
                        <a:pt x="436" y="1121"/>
                      </a:cubicBezTo>
                      <a:cubicBezTo>
                        <a:pt x="477" y="1019"/>
                        <a:pt x="511" y="945"/>
                        <a:pt x="535" y="868"/>
                      </a:cubicBezTo>
                      <a:cubicBezTo>
                        <a:pt x="542" y="846"/>
                        <a:pt x="522" y="810"/>
                        <a:pt x="506" y="787"/>
                      </a:cubicBezTo>
                      <a:cubicBezTo>
                        <a:pt x="415" y="657"/>
                        <a:pt x="379" y="520"/>
                        <a:pt x="450" y="353"/>
                      </a:cubicBezTo>
                      <a:cubicBezTo>
                        <a:pt x="563" y="452"/>
                        <a:pt x="618" y="562"/>
                        <a:pt x="608" y="708"/>
                      </a:cubicBezTo>
                      <a:cubicBezTo>
                        <a:pt x="649" y="641"/>
                        <a:pt x="694" y="577"/>
                        <a:pt x="728" y="507"/>
                      </a:cubicBezTo>
                      <a:cubicBezTo>
                        <a:pt x="739" y="483"/>
                        <a:pt x="725" y="441"/>
                        <a:pt x="712" y="413"/>
                      </a:cubicBezTo>
                      <a:cubicBezTo>
                        <a:pt x="637" y="248"/>
                        <a:pt x="639" y="124"/>
                        <a:pt x="724" y="0"/>
                      </a:cubicBezTo>
                      <a:cubicBezTo>
                        <a:pt x="817" y="89"/>
                        <a:pt x="843" y="187"/>
                        <a:pt x="817" y="365"/>
                      </a:cubicBezTo>
                      <a:cubicBezTo>
                        <a:pt x="853" y="337"/>
                        <a:pt x="882" y="314"/>
                        <a:pt x="911" y="291"/>
                      </a:cubicBezTo>
                      <a:lnTo>
                        <a:pt x="909" y="28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6">
                  <a:extLst>
                    <a:ext uri="{FF2B5EF4-FFF2-40B4-BE49-F238E27FC236}">
                      <a16:creationId xmlns:a16="http://schemas.microsoft.com/office/drawing/2014/main" id="{97471F33-ED37-C17A-0E52-95E142CE6A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3255" y="1196175"/>
                  <a:ext cx="894681" cy="1714223"/>
                </a:xfrm>
                <a:custGeom>
                  <a:avLst/>
                  <a:gdLst>
                    <a:gd name="T0" fmla="*/ 1394 w 2497"/>
                    <a:gd name="T1" fmla="*/ 3832 h 4783"/>
                    <a:gd name="T2" fmla="*/ 1510 w 2497"/>
                    <a:gd name="T3" fmla="*/ 3602 h 4783"/>
                    <a:gd name="T4" fmla="*/ 1655 w 2497"/>
                    <a:gd name="T5" fmla="*/ 3526 h 4783"/>
                    <a:gd name="T6" fmla="*/ 1731 w 2497"/>
                    <a:gd name="T7" fmla="*/ 3289 h 4783"/>
                    <a:gd name="T8" fmla="*/ 1857 w 2497"/>
                    <a:gd name="T9" fmla="*/ 3201 h 4783"/>
                    <a:gd name="T10" fmla="*/ 1898 w 2497"/>
                    <a:gd name="T11" fmla="*/ 2933 h 4783"/>
                    <a:gd name="T12" fmla="*/ 2012 w 2497"/>
                    <a:gd name="T13" fmla="*/ 2831 h 4783"/>
                    <a:gd name="T14" fmla="*/ 2013 w 2497"/>
                    <a:gd name="T15" fmla="*/ 2552 h 4783"/>
                    <a:gd name="T16" fmla="*/ 2087 w 2497"/>
                    <a:gd name="T17" fmla="*/ 2434 h 4783"/>
                    <a:gd name="T18" fmla="*/ 2133 w 2497"/>
                    <a:gd name="T19" fmla="*/ 2196 h 4783"/>
                    <a:gd name="T20" fmla="*/ 1837 w 2497"/>
                    <a:gd name="T21" fmla="*/ 1782 h 4783"/>
                    <a:gd name="T22" fmla="*/ 2134 w 2497"/>
                    <a:gd name="T23" fmla="*/ 1772 h 4783"/>
                    <a:gd name="T24" fmla="*/ 1791 w 2497"/>
                    <a:gd name="T25" fmla="*/ 1435 h 4783"/>
                    <a:gd name="T26" fmla="*/ 2071 w 2497"/>
                    <a:gd name="T27" fmla="*/ 1352 h 4783"/>
                    <a:gd name="T28" fmla="*/ 1686 w 2497"/>
                    <a:gd name="T29" fmla="*/ 1077 h 4783"/>
                    <a:gd name="T30" fmla="*/ 1939 w 2497"/>
                    <a:gd name="T31" fmla="*/ 915 h 4783"/>
                    <a:gd name="T32" fmla="*/ 1884 w 2497"/>
                    <a:gd name="T33" fmla="*/ 793 h 4783"/>
                    <a:gd name="T34" fmla="*/ 1337 w 2497"/>
                    <a:gd name="T35" fmla="*/ 490 h 4783"/>
                    <a:gd name="T36" fmla="*/ 1584 w 2497"/>
                    <a:gd name="T37" fmla="*/ 317 h 4783"/>
                    <a:gd name="T38" fmla="*/ 1651 w 2497"/>
                    <a:gd name="T39" fmla="*/ 394 h 4783"/>
                    <a:gd name="T40" fmla="*/ 1766 w 2497"/>
                    <a:gd name="T41" fmla="*/ 0 h 4783"/>
                    <a:gd name="T42" fmla="*/ 1818 w 2497"/>
                    <a:gd name="T43" fmla="*/ 612 h 4783"/>
                    <a:gd name="T44" fmla="*/ 2040 w 2497"/>
                    <a:gd name="T45" fmla="*/ 368 h 4783"/>
                    <a:gd name="T46" fmla="*/ 1990 w 2497"/>
                    <a:gd name="T47" fmla="*/ 970 h 4783"/>
                    <a:gd name="T48" fmla="*/ 2255 w 2497"/>
                    <a:gd name="T49" fmla="*/ 784 h 4783"/>
                    <a:gd name="T50" fmla="*/ 2118 w 2497"/>
                    <a:gd name="T51" fmla="*/ 1393 h 4783"/>
                    <a:gd name="T52" fmla="*/ 2409 w 2497"/>
                    <a:gd name="T53" fmla="*/ 1248 h 4783"/>
                    <a:gd name="T54" fmla="*/ 2179 w 2497"/>
                    <a:gd name="T55" fmla="*/ 1807 h 4783"/>
                    <a:gd name="T56" fmla="*/ 2489 w 2497"/>
                    <a:gd name="T57" fmla="*/ 1734 h 4783"/>
                    <a:gd name="T58" fmla="*/ 2176 w 2497"/>
                    <a:gd name="T59" fmla="*/ 2238 h 4783"/>
                    <a:gd name="T60" fmla="*/ 2497 w 2497"/>
                    <a:gd name="T61" fmla="*/ 2225 h 4783"/>
                    <a:gd name="T62" fmla="*/ 2101 w 2497"/>
                    <a:gd name="T63" fmla="*/ 2684 h 4783"/>
                    <a:gd name="T64" fmla="*/ 2425 w 2497"/>
                    <a:gd name="T65" fmla="*/ 2702 h 4783"/>
                    <a:gd name="T66" fmla="*/ 1963 w 2497"/>
                    <a:gd name="T67" fmla="*/ 3096 h 4783"/>
                    <a:gd name="T68" fmla="*/ 2110 w 2497"/>
                    <a:gd name="T69" fmla="*/ 3121 h 4783"/>
                    <a:gd name="T70" fmla="*/ 1978 w 2497"/>
                    <a:gd name="T71" fmla="*/ 3353 h 4783"/>
                    <a:gd name="T72" fmla="*/ 1713 w 2497"/>
                    <a:gd name="T73" fmla="*/ 3554 h 4783"/>
                    <a:gd name="T74" fmla="*/ 1725 w 2497"/>
                    <a:gd name="T75" fmla="*/ 3712 h 4783"/>
                    <a:gd name="T76" fmla="*/ 1462 w 2497"/>
                    <a:gd name="T77" fmla="*/ 3853 h 4783"/>
                    <a:gd name="T78" fmla="*/ 1342 w 2497"/>
                    <a:gd name="T79" fmla="*/ 3969 h 4783"/>
                    <a:gd name="T80" fmla="*/ 1520 w 2497"/>
                    <a:gd name="T81" fmla="*/ 4311 h 4783"/>
                    <a:gd name="T82" fmla="*/ 850 w 2497"/>
                    <a:gd name="T83" fmla="*/ 4297 h 4783"/>
                    <a:gd name="T84" fmla="*/ 766 w 2497"/>
                    <a:gd name="T85" fmla="*/ 4466 h 4783"/>
                    <a:gd name="T86" fmla="*/ 761 w 2497"/>
                    <a:gd name="T87" fmla="*/ 4767 h 4783"/>
                    <a:gd name="T88" fmla="*/ 405 w 2497"/>
                    <a:gd name="T89" fmla="*/ 4600 h 4783"/>
                    <a:gd name="T90" fmla="*/ 46 w 2497"/>
                    <a:gd name="T91" fmla="*/ 4452 h 4783"/>
                    <a:gd name="T92" fmla="*/ 49 w 2497"/>
                    <a:gd name="T93" fmla="*/ 4377 h 4783"/>
                    <a:gd name="T94" fmla="*/ 583 w 2497"/>
                    <a:gd name="T95" fmla="*/ 3888 h 4783"/>
                    <a:gd name="T96" fmla="*/ 569 w 2497"/>
                    <a:gd name="T97" fmla="*/ 4303 h 4783"/>
                    <a:gd name="T98" fmla="*/ 799 w 2497"/>
                    <a:gd name="T99" fmla="*/ 3799 h 4783"/>
                    <a:gd name="T100" fmla="*/ 768 w 2497"/>
                    <a:gd name="T101" fmla="*/ 4238 h 4783"/>
                    <a:gd name="T102" fmla="*/ 940 w 2497"/>
                    <a:gd name="T103" fmla="*/ 4089 h 4783"/>
                    <a:gd name="T104" fmla="*/ 1115 w 2497"/>
                    <a:gd name="T105" fmla="*/ 3593 h 4783"/>
                    <a:gd name="T106" fmla="*/ 1240 w 2497"/>
                    <a:gd name="T107" fmla="*/ 3962 h 4783"/>
                    <a:gd name="T108" fmla="*/ 1279 w 2497"/>
                    <a:gd name="T109" fmla="*/ 3446 h 47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497" h="4783">
                      <a:moveTo>
                        <a:pt x="1341" y="3367"/>
                      </a:moveTo>
                      <a:cubicBezTo>
                        <a:pt x="1417" y="3523"/>
                        <a:pt x="1452" y="3667"/>
                        <a:pt x="1394" y="3832"/>
                      </a:cubicBezTo>
                      <a:cubicBezTo>
                        <a:pt x="1439" y="3784"/>
                        <a:pt x="1488" y="3739"/>
                        <a:pt x="1525" y="3686"/>
                      </a:cubicBezTo>
                      <a:cubicBezTo>
                        <a:pt x="1536" y="3669"/>
                        <a:pt x="1521" y="3628"/>
                        <a:pt x="1510" y="3602"/>
                      </a:cubicBezTo>
                      <a:cubicBezTo>
                        <a:pt x="1437" y="3436"/>
                        <a:pt x="1416" y="3274"/>
                        <a:pt x="1533" y="3104"/>
                      </a:cubicBezTo>
                      <a:cubicBezTo>
                        <a:pt x="1631" y="3233"/>
                        <a:pt x="1678" y="3365"/>
                        <a:pt x="1655" y="3526"/>
                      </a:cubicBezTo>
                      <a:cubicBezTo>
                        <a:pt x="1689" y="3477"/>
                        <a:pt x="1728" y="3431"/>
                        <a:pt x="1752" y="3378"/>
                      </a:cubicBezTo>
                      <a:cubicBezTo>
                        <a:pt x="1762" y="3356"/>
                        <a:pt x="1747" y="3314"/>
                        <a:pt x="1731" y="3289"/>
                      </a:cubicBezTo>
                      <a:cubicBezTo>
                        <a:pt x="1617" y="3111"/>
                        <a:pt x="1600" y="2968"/>
                        <a:pt x="1681" y="2818"/>
                      </a:cubicBezTo>
                      <a:cubicBezTo>
                        <a:pt x="1798" y="2896"/>
                        <a:pt x="1853" y="3023"/>
                        <a:pt x="1857" y="3201"/>
                      </a:cubicBezTo>
                      <a:cubicBezTo>
                        <a:pt x="1885" y="3140"/>
                        <a:pt x="1920" y="3081"/>
                        <a:pt x="1939" y="3017"/>
                      </a:cubicBezTo>
                      <a:cubicBezTo>
                        <a:pt x="1945" y="2995"/>
                        <a:pt x="1919" y="2956"/>
                        <a:pt x="1898" y="2933"/>
                      </a:cubicBezTo>
                      <a:cubicBezTo>
                        <a:pt x="1781" y="2805"/>
                        <a:pt x="1724" y="2663"/>
                        <a:pt x="1782" y="2479"/>
                      </a:cubicBezTo>
                      <a:cubicBezTo>
                        <a:pt x="1916" y="2563"/>
                        <a:pt x="1994" y="2671"/>
                        <a:pt x="2012" y="2831"/>
                      </a:cubicBezTo>
                      <a:cubicBezTo>
                        <a:pt x="2032" y="2760"/>
                        <a:pt x="2056" y="2690"/>
                        <a:pt x="2067" y="2618"/>
                      </a:cubicBezTo>
                      <a:cubicBezTo>
                        <a:pt x="2070" y="2599"/>
                        <a:pt x="2036" y="2569"/>
                        <a:pt x="2013" y="2552"/>
                      </a:cubicBezTo>
                      <a:cubicBezTo>
                        <a:pt x="1878" y="2451"/>
                        <a:pt x="1808" y="2323"/>
                        <a:pt x="1836" y="2134"/>
                      </a:cubicBezTo>
                      <a:cubicBezTo>
                        <a:pt x="1974" y="2194"/>
                        <a:pt x="2069" y="2278"/>
                        <a:pt x="2087" y="2434"/>
                      </a:cubicBezTo>
                      <a:cubicBezTo>
                        <a:pt x="2095" y="2433"/>
                        <a:pt x="2103" y="2432"/>
                        <a:pt x="2111" y="2431"/>
                      </a:cubicBezTo>
                      <a:cubicBezTo>
                        <a:pt x="2119" y="2353"/>
                        <a:pt x="2132" y="2274"/>
                        <a:pt x="2133" y="2196"/>
                      </a:cubicBezTo>
                      <a:cubicBezTo>
                        <a:pt x="2133" y="2178"/>
                        <a:pt x="2093" y="2154"/>
                        <a:pt x="2067" y="2141"/>
                      </a:cubicBezTo>
                      <a:cubicBezTo>
                        <a:pt x="1921" y="2069"/>
                        <a:pt x="1839" y="1958"/>
                        <a:pt x="1837" y="1782"/>
                      </a:cubicBezTo>
                      <a:cubicBezTo>
                        <a:pt x="1991" y="1799"/>
                        <a:pt x="2083" y="1879"/>
                        <a:pt x="2150" y="2012"/>
                      </a:cubicBezTo>
                      <a:cubicBezTo>
                        <a:pt x="2146" y="1932"/>
                        <a:pt x="2146" y="1851"/>
                        <a:pt x="2134" y="1772"/>
                      </a:cubicBezTo>
                      <a:cubicBezTo>
                        <a:pt x="2131" y="1753"/>
                        <a:pt x="2092" y="1733"/>
                        <a:pt x="2066" y="1726"/>
                      </a:cubicBezTo>
                      <a:cubicBezTo>
                        <a:pt x="1914" y="1684"/>
                        <a:pt x="1815" y="1597"/>
                        <a:pt x="1791" y="1435"/>
                      </a:cubicBezTo>
                      <a:cubicBezTo>
                        <a:pt x="1914" y="1400"/>
                        <a:pt x="1999" y="1442"/>
                        <a:pt x="2119" y="1583"/>
                      </a:cubicBezTo>
                      <a:cubicBezTo>
                        <a:pt x="2104" y="1506"/>
                        <a:pt x="2094" y="1427"/>
                        <a:pt x="2071" y="1352"/>
                      </a:cubicBezTo>
                      <a:cubicBezTo>
                        <a:pt x="2064" y="1333"/>
                        <a:pt x="2017" y="1318"/>
                        <a:pt x="1988" y="1316"/>
                      </a:cubicBezTo>
                      <a:cubicBezTo>
                        <a:pt x="1825" y="1302"/>
                        <a:pt x="1739" y="1238"/>
                        <a:pt x="1686" y="1077"/>
                      </a:cubicBezTo>
                      <a:cubicBezTo>
                        <a:pt x="1817" y="1039"/>
                        <a:pt x="1927" y="1066"/>
                        <a:pt x="2027" y="1168"/>
                      </a:cubicBezTo>
                      <a:cubicBezTo>
                        <a:pt x="1998" y="1086"/>
                        <a:pt x="1970" y="1004"/>
                        <a:pt x="1939" y="915"/>
                      </a:cubicBezTo>
                      <a:cubicBezTo>
                        <a:pt x="1767" y="954"/>
                        <a:pt x="1617" y="943"/>
                        <a:pt x="1527" y="759"/>
                      </a:cubicBezTo>
                      <a:cubicBezTo>
                        <a:pt x="1654" y="701"/>
                        <a:pt x="1768" y="696"/>
                        <a:pt x="1884" y="793"/>
                      </a:cubicBezTo>
                      <a:cubicBezTo>
                        <a:pt x="1840" y="712"/>
                        <a:pt x="1797" y="631"/>
                        <a:pt x="1754" y="552"/>
                      </a:cubicBezTo>
                      <a:cubicBezTo>
                        <a:pt x="1512" y="634"/>
                        <a:pt x="1441" y="623"/>
                        <a:pt x="1337" y="490"/>
                      </a:cubicBezTo>
                      <a:cubicBezTo>
                        <a:pt x="1432" y="394"/>
                        <a:pt x="1508" y="386"/>
                        <a:pt x="1688" y="459"/>
                      </a:cubicBezTo>
                      <a:cubicBezTo>
                        <a:pt x="1649" y="405"/>
                        <a:pt x="1616" y="361"/>
                        <a:pt x="1584" y="317"/>
                      </a:cubicBezTo>
                      <a:cubicBezTo>
                        <a:pt x="1588" y="313"/>
                        <a:pt x="1592" y="309"/>
                        <a:pt x="1597" y="305"/>
                      </a:cubicBezTo>
                      <a:cubicBezTo>
                        <a:pt x="1615" y="334"/>
                        <a:pt x="1633" y="364"/>
                        <a:pt x="1651" y="394"/>
                      </a:cubicBezTo>
                      <a:cubicBezTo>
                        <a:pt x="1661" y="388"/>
                        <a:pt x="1670" y="383"/>
                        <a:pt x="1679" y="377"/>
                      </a:cubicBezTo>
                      <a:cubicBezTo>
                        <a:pt x="1636" y="236"/>
                        <a:pt x="1671" y="114"/>
                        <a:pt x="1766" y="0"/>
                      </a:cubicBezTo>
                      <a:cubicBezTo>
                        <a:pt x="1852" y="123"/>
                        <a:pt x="1858" y="251"/>
                        <a:pt x="1796" y="373"/>
                      </a:cubicBezTo>
                      <a:cubicBezTo>
                        <a:pt x="1748" y="466"/>
                        <a:pt x="1757" y="536"/>
                        <a:pt x="1818" y="612"/>
                      </a:cubicBezTo>
                      <a:cubicBezTo>
                        <a:pt x="1841" y="640"/>
                        <a:pt x="1857" y="675"/>
                        <a:pt x="1890" y="731"/>
                      </a:cubicBezTo>
                      <a:cubicBezTo>
                        <a:pt x="1884" y="570"/>
                        <a:pt x="1927" y="458"/>
                        <a:pt x="2040" y="368"/>
                      </a:cubicBezTo>
                      <a:cubicBezTo>
                        <a:pt x="2111" y="510"/>
                        <a:pt x="2091" y="641"/>
                        <a:pt x="2008" y="757"/>
                      </a:cubicBezTo>
                      <a:cubicBezTo>
                        <a:pt x="1954" y="832"/>
                        <a:pt x="1946" y="893"/>
                        <a:pt x="1990" y="970"/>
                      </a:cubicBezTo>
                      <a:cubicBezTo>
                        <a:pt x="2014" y="1014"/>
                        <a:pt x="2026" y="1063"/>
                        <a:pt x="2052" y="1113"/>
                      </a:cubicBezTo>
                      <a:cubicBezTo>
                        <a:pt x="2057" y="965"/>
                        <a:pt x="2131" y="865"/>
                        <a:pt x="2255" y="784"/>
                      </a:cubicBezTo>
                      <a:cubicBezTo>
                        <a:pt x="2307" y="938"/>
                        <a:pt x="2274" y="1069"/>
                        <a:pt x="2170" y="1168"/>
                      </a:cubicBezTo>
                      <a:cubicBezTo>
                        <a:pt x="2095" y="1240"/>
                        <a:pt x="2086" y="1305"/>
                        <a:pt x="2118" y="1393"/>
                      </a:cubicBezTo>
                      <a:cubicBezTo>
                        <a:pt x="2131" y="1430"/>
                        <a:pt x="2136" y="1470"/>
                        <a:pt x="2153" y="1512"/>
                      </a:cubicBezTo>
                      <a:cubicBezTo>
                        <a:pt x="2196" y="1383"/>
                        <a:pt x="2270" y="1290"/>
                        <a:pt x="2409" y="1248"/>
                      </a:cubicBezTo>
                      <a:cubicBezTo>
                        <a:pt x="2434" y="1409"/>
                        <a:pt x="2382" y="1534"/>
                        <a:pt x="2258" y="1617"/>
                      </a:cubicBezTo>
                      <a:cubicBezTo>
                        <a:pt x="2181" y="1669"/>
                        <a:pt x="2161" y="1723"/>
                        <a:pt x="2179" y="1807"/>
                      </a:cubicBezTo>
                      <a:cubicBezTo>
                        <a:pt x="2188" y="1849"/>
                        <a:pt x="2186" y="1893"/>
                        <a:pt x="2192" y="1967"/>
                      </a:cubicBezTo>
                      <a:cubicBezTo>
                        <a:pt x="2257" y="1818"/>
                        <a:pt x="2350" y="1750"/>
                        <a:pt x="2489" y="1734"/>
                      </a:cubicBezTo>
                      <a:cubicBezTo>
                        <a:pt x="2488" y="1896"/>
                        <a:pt x="2423" y="2014"/>
                        <a:pt x="2282" y="2075"/>
                      </a:cubicBezTo>
                      <a:cubicBezTo>
                        <a:pt x="2201" y="2109"/>
                        <a:pt x="2173" y="2157"/>
                        <a:pt x="2176" y="2238"/>
                      </a:cubicBezTo>
                      <a:cubicBezTo>
                        <a:pt x="2177" y="2282"/>
                        <a:pt x="2169" y="2326"/>
                        <a:pt x="2162" y="2399"/>
                      </a:cubicBezTo>
                      <a:cubicBezTo>
                        <a:pt x="2248" y="2263"/>
                        <a:pt x="2355" y="2215"/>
                        <a:pt x="2497" y="2225"/>
                      </a:cubicBezTo>
                      <a:cubicBezTo>
                        <a:pt x="2473" y="2382"/>
                        <a:pt x="2394" y="2492"/>
                        <a:pt x="2248" y="2523"/>
                      </a:cubicBezTo>
                      <a:cubicBezTo>
                        <a:pt x="2146" y="2544"/>
                        <a:pt x="2111" y="2594"/>
                        <a:pt x="2101" y="2684"/>
                      </a:cubicBezTo>
                      <a:cubicBezTo>
                        <a:pt x="2098" y="2718"/>
                        <a:pt x="2087" y="2751"/>
                        <a:pt x="2075" y="2806"/>
                      </a:cubicBezTo>
                      <a:cubicBezTo>
                        <a:pt x="2182" y="2691"/>
                        <a:pt x="2296" y="2666"/>
                        <a:pt x="2425" y="2702"/>
                      </a:cubicBezTo>
                      <a:cubicBezTo>
                        <a:pt x="2401" y="2847"/>
                        <a:pt x="2303" y="2948"/>
                        <a:pt x="2145" y="2951"/>
                      </a:cubicBezTo>
                      <a:cubicBezTo>
                        <a:pt x="2032" y="2953"/>
                        <a:pt x="1990" y="3004"/>
                        <a:pt x="1963" y="3096"/>
                      </a:cubicBezTo>
                      <a:cubicBezTo>
                        <a:pt x="1956" y="3123"/>
                        <a:pt x="1942" y="3147"/>
                        <a:pt x="1931" y="3173"/>
                      </a:cubicBezTo>
                      <a:cubicBezTo>
                        <a:pt x="1993" y="3154"/>
                        <a:pt x="2051" y="3124"/>
                        <a:pt x="2110" y="3121"/>
                      </a:cubicBezTo>
                      <a:cubicBezTo>
                        <a:pt x="2171" y="3118"/>
                        <a:pt x="2233" y="3139"/>
                        <a:pt x="2295" y="3150"/>
                      </a:cubicBezTo>
                      <a:cubicBezTo>
                        <a:pt x="2252" y="3297"/>
                        <a:pt x="2134" y="3383"/>
                        <a:pt x="1978" y="3353"/>
                      </a:cubicBezTo>
                      <a:cubicBezTo>
                        <a:pt x="1861" y="3331"/>
                        <a:pt x="1809" y="3371"/>
                        <a:pt x="1767" y="3463"/>
                      </a:cubicBezTo>
                      <a:cubicBezTo>
                        <a:pt x="1756" y="3488"/>
                        <a:pt x="1740" y="3510"/>
                        <a:pt x="1713" y="3554"/>
                      </a:cubicBezTo>
                      <a:cubicBezTo>
                        <a:pt x="1867" y="3469"/>
                        <a:pt x="1986" y="3508"/>
                        <a:pt x="2098" y="3595"/>
                      </a:cubicBezTo>
                      <a:cubicBezTo>
                        <a:pt x="2008" y="3731"/>
                        <a:pt x="1884" y="3778"/>
                        <a:pt x="1725" y="3712"/>
                      </a:cubicBezTo>
                      <a:cubicBezTo>
                        <a:pt x="1636" y="3676"/>
                        <a:pt x="1586" y="3689"/>
                        <a:pt x="1539" y="3766"/>
                      </a:cubicBezTo>
                      <a:cubicBezTo>
                        <a:pt x="1523" y="3792"/>
                        <a:pt x="1498" y="3813"/>
                        <a:pt x="1462" y="3853"/>
                      </a:cubicBezTo>
                      <a:cubicBezTo>
                        <a:pt x="1629" y="3813"/>
                        <a:pt x="1741" y="3874"/>
                        <a:pt x="1835" y="3982"/>
                      </a:cubicBezTo>
                      <a:cubicBezTo>
                        <a:pt x="1704" y="4118"/>
                        <a:pt x="1606" y="4115"/>
                        <a:pt x="1342" y="3969"/>
                      </a:cubicBezTo>
                      <a:cubicBezTo>
                        <a:pt x="1293" y="4009"/>
                        <a:pt x="1242" y="4050"/>
                        <a:pt x="1173" y="4106"/>
                      </a:cubicBezTo>
                      <a:cubicBezTo>
                        <a:pt x="1349" y="4102"/>
                        <a:pt x="1440" y="4196"/>
                        <a:pt x="1520" y="4311"/>
                      </a:cubicBezTo>
                      <a:cubicBezTo>
                        <a:pt x="1389" y="4404"/>
                        <a:pt x="1272" y="4396"/>
                        <a:pt x="1132" y="4290"/>
                      </a:cubicBezTo>
                      <a:cubicBezTo>
                        <a:pt x="1003" y="4192"/>
                        <a:pt x="997" y="4192"/>
                        <a:pt x="850" y="4297"/>
                      </a:cubicBezTo>
                      <a:cubicBezTo>
                        <a:pt x="1014" y="4324"/>
                        <a:pt x="1091" y="4438"/>
                        <a:pt x="1155" y="4570"/>
                      </a:cubicBezTo>
                      <a:cubicBezTo>
                        <a:pt x="1015" y="4640"/>
                        <a:pt x="891" y="4606"/>
                        <a:pt x="766" y="4466"/>
                      </a:cubicBezTo>
                      <a:cubicBezTo>
                        <a:pt x="660" y="4349"/>
                        <a:pt x="660" y="4349"/>
                        <a:pt x="492" y="4416"/>
                      </a:cubicBezTo>
                      <a:cubicBezTo>
                        <a:pt x="652" y="4480"/>
                        <a:pt x="716" y="4609"/>
                        <a:pt x="761" y="4767"/>
                      </a:cubicBezTo>
                      <a:cubicBezTo>
                        <a:pt x="656" y="4783"/>
                        <a:pt x="567" y="4765"/>
                        <a:pt x="491" y="4700"/>
                      </a:cubicBezTo>
                      <a:cubicBezTo>
                        <a:pt x="458" y="4672"/>
                        <a:pt x="418" y="4639"/>
                        <a:pt x="405" y="4600"/>
                      </a:cubicBezTo>
                      <a:cubicBezTo>
                        <a:pt x="353" y="4452"/>
                        <a:pt x="248" y="4426"/>
                        <a:pt x="112" y="4453"/>
                      </a:cubicBezTo>
                      <a:cubicBezTo>
                        <a:pt x="90" y="4457"/>
                        <a:pt x="66" y="4458"/>
                        <a:pt x="46" y="4452"/>
                      </a:cubicBezTo>
                      <a:cubicBezTo>
                        <a:pt x="28" y="4447"/>
                        <a:pt x="15" y="4429"/>
                        <a:pt x="0" y="4417"/>
                      </a:cubicBezTo>
                      <a:cubicBezTo>
                        <a:pt x="16" y="4403"/>
                        <a:pt x="35" y="4375"/>
                        <a:pt x="49" y="4377"/>
                      </a:cubicBezTo>
                      <a:cubicBezTo>
                        <a:pt x="215" y="4408"/>
                        <a:pt x="271" y="4327"/>
                        <a:pt x="296" y="4174"/>
                      </a:cubicBezTo>
                      <a:cubicBezTo>
                        <a:pt x="321" y="4028"/>
                        <a:pt x="419" y="3929"/>
                        <a:pt x="583" y="3888"/>
                      </a:cubicBezTo>
                      <a:cubicBezTo>
                        <a:pt x="577" y="4061"/>
                        <a:pt x="564" y="4218"/>
                        <a:pt x="421" y="4342"/>
                      </a:cubicBezTo>
                      <a:cubicBezTo>
                        <a:pt x="471" y="4330"/>
                        <a:pt x="525" y="4326"/>
                        <a:pt x="569" y="4303"/>
                      </a:cubicBezTo>
                      <a:cubicBezTo>
                        <a:pt x="592" y="4291"/>
                        <a:pt x="608" y="4245"/>
                        <a:pt x="609" y="4213"/>
                      </a:cubicBezTo>
                      <a:cubicBezTo>
                        <a:pt x="617" y="4049"/>
                        <a:pt x="649" y="3897"/>
                        <a:pt x="799" y="3799"/>
                      </a:cubicBezTo>
                      <a:cubicBezTo>
                        <a:pt x="814" y="3789"/>
                        <a:pt x="832" y="3782"/>
                        <a:pt x="858" y="3769"/>
                      </a:cubicBezTo>
                      <a:cubicBezTo>
                        <a:pt x="879" y="3938"/>
                        <a:pt x="885" y="4093"/>
                        <a:pt x="768" y="4238"/>
                      </a:cubicBezTo>
                      <a:cubicBezTo>
                        <a:pt x="822" y="4214"/>
                        <a:pt x="878" y="4194"/>
                        <a:pt x="928" y="4163"/>
                      </a:cubicBezTo>
                      <a:cubicBezTo>
                        <a:pt x="942" y="4155"/>
                        <a:pt x="942" y="4114"/>
                        <a:pt x="940" y="4089"/>
                      </a:cubicBezTo>
                      <a:cubicBezTo>
                        <a:pt x="923" y="3920"/>
                        <a:pt x="928" y="3757"/>
                        <a:pt x="1066" y="3631"/>
                      </a:cubicBezTo>
                      <a:cubicBezTo>
                        <a:pt x="1078" y="3621"/>
                        <a:pt x="1090" y="3612"/>
                        <a:pt x="1115" y="3593"/>
                      </a:cubicBezTo>
                      <a:cubicBezTo>
                        <a:pt x="1162" y="3761"/>
                        <a:pt x="1187" y="3915"/>
                        <a:pt x="1094" y="4074"/>
                      </a:cubicBezTo>
                      <a:cubicBezTo>
                        <a:pt x="1144" y="4037"/>
                        <a:pt x="1197" y="4005"/>
                        <a:pt x="1240" y="3962"/>
                      </a:cubicBezTo>
                      <a:cubicBezTo>
                        <a:pt x="1255" y="3948"/>
                        <a:pt x="1252" y="3905"/>
                        <a:pt x="1245" y="3878"/>
                      </a:cubicBezTo>
                      <a:cubicBezTo>
                        <a:pt x="1209" y="3730"/>
                        <a:pt x="1190" y="3584"/>
                        <a:pt x="1279" y="3446"/>
                      </a:cubicBezTo>
                      <a:cubicBezTo>
                        <a:pt x="1296" y="3421"/>
                        <a:pt x="1316" y="3399"/>
                        <a:pt x="1341" y="33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8">
                  <a:extLst>
                    <a:ext uri="{FF2B5EF4-FFF2-40B4-BE49-F238E27FC236}">
                      <a16:creationId xmlns:a16="http://schemas.microsoft.com/office/drawing/2014/main" id="{5F6D32BC-7A29-080C-4EAB-BB398876A8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0061" y="1087636"/>
                  <a:ext cx="159074" cy="235535"/>
                </a:xfrm>
                <a:custGeom>
                  <a:avLst/>
                  <a:gdLst>
                    <a:gd name="T0" fmla="*/ 331 w 444"/>
                    <a:gd name="T1" fmla="*/ 448 h 657"/>
                    <a:gd name="T2" fmla="*/ 223 w 444"/>
                    <a:gd name="T3" fmla="*/ 374 h 657"/>
                    <a:gd name="T4" fmla="*/ 239 w 444"/>
                    <a:gd name="T5" fmla="*/ 354 h 657"/>
                    <a:gd name="T6" fmla="*/ 323 w 444"/>
                    <a:gd name="T7" fmla="*/ 408 h 657"/>
                    <a:gd name="T8" fmla="*/ 336 w 444"/>
                    <a:gd name="T9" fmla="*/ 0 h 657"/>
                    <a:gd name="T10" fmla="*/ 436 w 444"/>
                    <a:gd name="T11" fmla="*/ 220 h 657"/>
                    <a:gd name="T12" fmla="*/ 414 w 444"/>
                    <a:gd name="T13" fmla="*/ 388 h 657"/>
                    <a:gd name="T14" fmla="*/ 444 w 444"/>
                    <a:gd name="T15" fmla="*/ 554 h 657"/>
                    <a:gd name="T16" fmla="*/ 341 w 444"/>
                    <a:gd name="T17" fmla="*/ 577 h 657"/>
                    <a:gd name="T18" fmla="*/ 0 w 444"/>
                    <a:gd name="T19" fmla="*/ 569 h 657"/>
                    <a:gd name="T20" fmla="*/ 331 w 444"/>
                    <a:gd name="T21" fmla="*/ 448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4" h="657">
                      <a:moveTo>
                        <a:pt x="331" y="448"/>
                      </a:moveTo>
                      <a:cubicBezTo>
                        <a:pt x="295" y="423"/>
                        <a:pt x="259" y="398"/>
                        <a:pt x="223" y="374"/>
                      </a:cubicBezTo>
                      <a:cubicBezTo>
                        <a:pt x="228" y="367"/>
                        <a:pt x="234" y="361"/>
                        <a:pt x="239" y="354"/>
                      </a:cubicBezTo>
                      <a:cubicBezTo>
                        <a:pt x="258" y="367"/>
                        <a:pt x="278" y="379"/>
                        <a:pt x="323" y="408"/>
                      </a:cubicBezTo>
                      <a:cubicBezTo>
                        <a:pt x="243" y="256"/>
                        <a:pt x="265" y="133"/>
                        <a:pt x="336" y="0"/>
                      </a:cubicBezTo>
                      <a:cubicBezTo>
                        <a:pt x="401" y="65"/>
                        <a:pt x="435" y="136"/>
                        <a:pt x="436" y="220"/>
                      </a:cubicBezTo>
                      <a:cubicBezTo>
                        <a:pt x="436" y="276"/>
                        <a:pt x="434" y="336"/>
                        <a:pt x="414" y="388"/>
                      </a:cubicBezTo>
                      <a:cubicBezTo>
                        <a:pt x="387" y="458"/>
                        <a:pt x="387" y="514"/>
                        <a:pt x="444" y="554"/>
                      </a:cubicBezTo>
                      <a:cubicBezTo>
                        <a:pt x="410" y="561"/>
                        <a:pt x="371" y="560"/>
                        <a:pt x="341" y="577"/>
                      </a:cubicBezTo>
                      <a:cubicBezTo>
                        <a:pt x="203" y="657"/>
                        <a:pt x="124" y="657"/>
                        <a:pt x="0" y="569"/>
                      </a:cubicBezTo>
                      <a:cubicBezTo>
                        <a:pt x="39" y="460"/>
                        <a:pt x="143" y="425"/>
                        <a:pt x="331" y="4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9">
                  <a:extLst>
                    <a:ext uri="{FF2B5EF4-FFF2-40B4-BE49-F238E27FC236}">
                      <a16:creationId xmlns:a16="http://schemas.microsoft.com/office/drawing/2014/main" id="{10D6C885-F842-A35F-9334-1497AE0E16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3277" y="1090272"/>
                  <a:ext cx="174894" cy="236414"/>
                </a:xfrm>
                <a:custGeom>
                  <a:avLst/>
                  <a:gdLst>
                    <a:gd name="T0" fmla="*/ 2 w 488"/>
                    <a:gd name="T1" fmla="*/ 597 h 660"/>
                    <a:gd name="T2" fmla="*/ 48 w 488"/>
                    <a:gd name="T3" fmla="*/ 317 h 660"/>
                    <a:gd name="T4" fmla="*/ 134 w 488"/>
                    <a:gd name="T5" fmla="*/ 0 h 660"/>
                    <a:gd name="T6" fmla="*/ 151 w 488"/>
                    <a:gd name="T7" fmla="*/ 466 h 660"/>
                    <a:gd name="T8" fmla="*/ 488 w 488"/>
                    <a:gd name="T9" fmla="*/ 545 h 660"/>
                    <a:gd name="T10" fmla="*/ 79 w 488"/>
                    <a:gd name="T11" fmla="*/ 536 h 660"/>
                    <a:gd name="T12" fmla="*/ 0 w 488"/>
                    <a:gd name="T13" fmla="*/ 595 h 660"/>
                    <a:gd name="T14" fmla="*/ 2 w 488"/>
                    <a:gd name="T15" fmla="*/ 597 h 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8" h="660">
                      <a:moveTo>
                        <a:pt x="2" y="597"/>
                      </a:moveTo>
                      <a:cubicBezTo>
                        <a:pt x="80" y="514"/>
                        <a:pt x="82" y="426"/>
                        <a:pt x="48" y="317"/>
                      </a:cubicBezTo>
                      <a:cubicBezTo>
                        <a:pt x="14" y="206"/>
                        <a:pt x="41" y="93"/>
                        <a:pt x="134" y="0"/>
                      </a:cubicBezTo>
                      <a:cubicBezTo>
                        <a:pt x="251" y="150"/>
                        <a:pt x="190" y="303"/>
                        <a:pt x="151" y="466"/>
                      </a:cubicBezTo>
                      <a:cubicBezTo>
                        <a:pt x="294" y="395"/>
                        <a:pt x="396" y="447"/>
                        <a:pt x="488" y="545"/>
                      </a:cubicBezTo>
                      <a:cubicBezTo>
                        <a:pt x="365" y="660"/>
                        <a:pt x="292" y="657"/>
                        <a:pt x="79" y="536"/>
                      </a:cubicBezTo>
                      <a:cubicBezTo>
                        <a:pt x="53" y="555"/>
                        <a:pt x="27" y="575"/>
                        <a:pt x="0" y="595"/>
                      </a:cubicBezTo>
                      <a:cubicBezTo>
                        <a:pt x="0" y="595"/>
                        <a:pt x="2" y="597"/>
                        <a:pt x="2" y="5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10">
                  <a:extLst>
                    <a:ext uri="{FF2B5EF4-FFF2-40B4-BE49-F238E27FC236}">
                      <a16:creationId xmlns:a16="http://schemas.microsoft.com/office/drawing/2014/main" id="{667C9F95-17D9-7F3A-1D50-E0291610BA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5143" y="1008538"/>
                  <a:ext cx="156877" cy="244324"/>
                </a:xfrm>
                <a:custGeom>
                  <a:avLst/>
                  <a:gdLst>
                    <a:gd name="T0" fmla="*/ 250 w 439"/>
                    <a:gd name="T1" fmla="*/ 0 h 682"/>
                    <a:gd name="T2" fmla="*/ 376 w 439"/>
                    <a:gd name="T3" fmla="*/ 505 h 682"/>
                    <a:gd name="T4" fmla="*/ 0 w 439"/>
                    <a:gd name="T5" fmla="*/ 603 h 682"/>
                    <a:gd name="T6" fmla="*/ 323 w 439"/>
                    <a:gd name="T7" fmla="*/ 445 h 682"/>
                    <a:gd name="T8" fmla="*/ 250 w 439"/>
                    <a:gd name="T9" fmla="*/ 0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9" h="682">
                      <a:moveTo>
                        <a:pt x="250" y="0"/>
                      </a:moveTo>
                      <a:cubicBezTo>
                        <a:pt x="439" y="124"/>
                        <a:pt x="366" y="321"/>
                        <a:pt x="376" y="505"/>
                      </a:cubicBezTo>
                      <a:cubicBezTo>
                        <a:pt x="222" y="660"/>
                        <a:pt x="145" y="682"/>
                        <a:pt x="0" y="603"/>
                      </a:cubicBezTo>
                      <a:cubicBezTo>
                        <a:pt x="52" y="477"/>
                        <a:pt x="130" y="436"/>
                        <a:pt x="323" y="445"/>
                      </a:cubicBezTo>
                      <a:cubicBezTo>
                        <a:pt x="227" y="305"/>
                        <a:pt x="166" y="164"/>
                        <a:pt x="2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11">
                  <a:extLst>
                    <a:ext uri="{FF2B5EF4-FFF2-40B4-BE49-F238E27FC236}">
                      <a16:creationId xmlns:a16="http://schemas.microsoft.com/office/drawing/2014/main" id="{58B2FEFC-2730-9C06-A449-1316E3B453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8300" y="1008977"/>
                  <a:ext cx="161271" cy="245642"/>
                </a:xfrm>
                <a:custGeom>
                  <a:avLst/>
                  <a:gdLst>
                    <a:gd name="T0" fmla="*/ 125 w 450"/>
                    <a:gd name="T1" fmla="*/ 444 h 686"/>
                    <a:gd name="T2" fmla="*/ 450 w 450"/>
                    <a:gd name="T3" fmla="*/ 592 h 686"/>
                    <a:gd name="T4" fmla="*/ 65 w 450"/>
                    <a:gd name="T5" fmla="*/ 498 h 686"/>
                    <a:gd name="T6" fmla="*/ 197 w 450"/>
                    <a:gd name="T7" fmla="*/ 0 h 686"/>
                    <a:gd name="T8" fmla="*/ 125 w 450"/>
                    <a:gd name="T9" fmla="*/ 444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0" h="686">
                      <a:moveTo>
                        <a:pt x="125" y="444"/>
                      </a:moveTo>
                      <a:cubicBezTo>
                        <a:pt x="315" y="436"/>
                        <a:pt x="369" y="462"/>
                        <a:pt x="450" y="592"/>
                      </a:cubicBezTo>
                      <a:cubicBezTo>
                        <a:pt x="331" y="686"/>
                        <a:pt x="228" y="660"/>
                        <a:pt x="65" y="498"/>
                      </a:cubicBezTo>
                      <a:cubicBezTo>
                        <a:pt x="94" y="328"/>
                        <a:pt x="0" y="127"/>
                        <a:pt x="197" y="0"/>
                      </a:cubicBezTo>
                      <a:cubicBezTo>
                        <a:pt x="279" y="161"/>
                        <a:pt x="223" y="301"/>
                        <a:pt x="125" y="4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13">
                  <a:extLst>
                    <a:ext uri="{FF2B5EF4-FFF2-40B4-BE49-F238E27FC236}">
                      <a16:creationId xmlns:a16="http://schemas.microsoft.com/office/drawing/2014/main" id="{BE40C0F6-A1BA-FF1F-34CB-92E2761834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82778" y="1067862"/>
                  <a:ext cx="99751" cy="79976"/>
                </a:xfrm>
                <a:custGeom>
                  <a:avLst/>
                  <a:gdLst>
                    <a:gd name="T0" fmla="*/ 0 w 279"/>
                    <a:gd name="T1" fmla="*/ 179 h 223"/>
                    <a:gd name="T2" fmla="*/ 279 w 279"/>
                    <a:gd name="T3" fmla="*/ 44 h 223"/>
                    <a:gd name="T4" fmla="*/ 0 w 279"/>
                    <a:gd name="T5" fmla="*/ 17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9" h="223">
                      <a:moveTo>
                        <a:pt x="0" y="179"/>
                      </a:moveTo>
                      <a:cubicBezTo>
                        <a:pt x="74" y="31"/>
                        <a:pt x="141" y="0"/>
                        <a:pt x="279" y="44"/>
                      </a:cubicBezTo>
                      <a:cubicBezTo>
                        <a:pt x="227" y="175"/>
                        <a:pt x="133" y="223"/>
                        <a:pt x="0" y="1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14">
                  <a:extLst>
                    <a:ext uri="{FF2B5EF4-FFF2-40B4-BE49-F238E27FC236}">
                      <a16:creationId xmlns:a16="http://schemas.microsoft.com/office/drawing/2014/main" id="{65AF017D-707B-2664-D61F-C26C2C4270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71307" y="1066543"/>
                  <a:ext cx="100190" cy="81734"/>
                </a:xfrm>
                <a:custGeom>
                  <a:avLst/>
                  <a:gdLst>
                    <a:gd name="T0" fmla="*/ 280 w 280"/>
                    <a:gd name="T1" fmla="*/ 181 h 228"/>
                    <a:gd name="T2" fmla="*/ 0 w 280"/>
                    <a:gd name="T3" fmla="*/ 50 h 228"/>
                    <a:gd name="T4" fmla="*/ 280 w 280"/>
                    <a:gd name="T5" fmla="*/ 181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0" h="228">
                      <a:moveTo>
                        <a:pt x="280" y="181"/>
                      </a:moveTo>
                      <a:cubicBezTo>
                        <a:pt x="152" y="228"/>
                        <a:pt x="59" y="183"/>
                        <a:pt x="0" y="50"/>
                      </a:cubicBezTo>
                      <a:cubicBezTo>
                        <a:pt x="130" y="0"/>
                        <a:pt x="199" y="31"/>
                        <a:pt x="280" y="1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01" name="Freeform 15">
                <a:extLst>
                  <a:ext uri="{FF2B5EF4-FFF2-40B4-BE49-F238E27FC236}">
                    <a16:creationId xmlns:a16="http://schemas.microsoft.com/office/drawing/2014/main" id="{0A3445B3-6DFB-7E5D-970A-CA5CD40A99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3709" y="2364539"/>
                <a:ext cx="188527" cy="188884"/>
              </a:xfrm>
              <a:custGeom>
                <a:avLst/>
                <a:gdLst>
                  <a:gd name="T0" fmla="*/ 167 w 3888"/>
                  <a:gd name="T1" fmla="*/ 2589 h 3895"/>
                  <a:gd name="T2" fmla="*/ 53 w 3888"/>
                  <a:gd name="T3" fmla="*/ 2169 h 3895"/>
                  <a:gd name="T4" fmla="*/ 38 w 3888"/>
                  <a:gd name="T5" fmla="*/ 1976 h 3895"/>
                  <a:gd name="T6" fmla="*/ 91 w 3888"/>
                  <a:gd name="T7" fmla="*/ 1504 h 3895"/>
                  <a:gd name="T8" fmla="*/ 145 w 3888"/>
                  <a:gd name="T9" fmla="*/ 1317 h 3895"/>
                  <a:gd name="T10" fmla="*/ 360 w 3888"/>
                  <a:gd name="T11" fmla="*/ 883 h 3895"/>
                  <a:gd name="T12" fmla="*/ 455 w 3888"/>
                  <a:gd name="T13" fmla="*/ 748 h 3895"/>
                  <a:gd name="T14" fmla="*/ 820 w 3888"/>
                  <a:gd name="T15" fmla="*/ 400 h 3895"/>
                  <a:gd name="T16" fmla="*/ 957 w 3888"/>
                  <a:gd name="T17" fmla="*/ 307 h 3895"/>
                  <a:gd name="T18" fmla="*/ 1418 w 3888"/>
                  <a:gd name="T19" fmla="*/ 103 h 3895"/>
                  <a:gd name="T20" fmla="*/ 1579 w 3888"/>
                  <a:gd name="T21" fmla="*/ 68 h 3895"/>
                  <a:gd name="T22" fmla="*/ 2071 w 3888"/>
                  <a:gd name="T23" fmla="*/ 31 h 3895"/>
                  <a:gd name="T24" fmla="*/ 2247 w 3888"/>
                  <a:gd name="T25" fmla="*/ 54 h 3895"/>
                  <a:gd name="T26" fmla="*/ 2710 w 3888"/>
                  <a:gd name="T27" fmla="*/ 192 h 3895"/>
                  <a:gd name="T28" fmla="*/ 2870 w 3888"/>
                  <a:gd name="T29" fmla="*/ 268 h 3895"/>
                  <a:gd name="T30" fmla="*/ 3266 w 3888"/>
                  <a:gd name="T31" fmla="*/ 562 h 3895"/>
                  <a:gd name="T32" fmla="*/ 3386 w 3888"/>
                  <a:gd name="T33" fmla="*/ 692 h 3895"/>
                  <a:gd name="T34" fmla="*/ 3653 w 3888"/>
                  <a:gd name="T35" fmla="*/ 1095 h 3895"/>
                  <a:gd name="T36" fmla="*/ 3727 w 3888"/>
                  <a:gd name="T37" fmla="*/ 1266 h 3895"/>
                  <a:gd name="T38" fmla="*/ 3842 w 3888"/>
                  <a:gd name="T39" fmla="*/ 1747 h 3895"/>
                  <a:gd name="T40" fmla="*/ 3852 w 3888"/>
                  <a:gd name="T41" fmla="*/ 1912 h 3895"/>
                  <a:gd name="T42" fmla="*/ 3797 w 3888"/>
                  <a:gd name="T43" fmla="*/ 2413 h 3895"/>
                  <a:gd name="T44" fmla="*/ 3748 w 3888"/>
                  <a:gd name="T45" fmla="*/ 2572 h 3895"/>
                  <a:gd name="T46" fmla="*/ 3533 w 3888"/>
                  <a:gd name="T47" fmla="*/ 3016 h 3895"/>
                  <a:gd name="T48" fmla="*/ 3428 w 3888"/>
                  <a:gd name="T49" fmla="*/ 3159 h 3895"/>
                  <a:gd name="T50" fmla="*/ 3077 w 3888"/>
                  <a:gd name="T51" fmla="*/ 3493 h 3895"/>
                  <a:gd name="T52" fmla="*/ 2923 w 3888"/>
                  <a:gd name="T53" fmla="*/ 3596 h 3895"/>
                  <a:gd name="T54" fmla="*/ 2488 w 3888"/>
                  <a:gd name="T55" fmla="*/ 3786 h 3895"/>
                  <a:gd name="T56" fmla="*/ 2300 w 3888"/>
                  <a:gd name="T57" fmla="*/ 3833 h 3895"/>
                  <a:gd name="T58" fmla="*/ 1836 w 3888"/>
                  <a:gd name="T59" fmla="*/ 3860 h 3895"/>
                  <a:gd name="T60" fmla="*/ 1634 w 3888"/>
                  <a:gd name="T61" fmla="*/ 3839 h 3895"/>
                  <a:gd name="T62" fmla="*/ 1188 w 3888"/>
                  <a:gd name="T63" fmla="*/ 3707 h 3895"/>
                  <a:gd name="T64" fmla="*/ 1007 w 3888"/>
                  <a:gd name="T65" fmla="*/ 3614 h 3895"/>
                  <a:gd name="T66" fmla="*/ 641 w 3888"/>
                  <a:gd name="T67" fmla="*/ 3342 h 3895"/>
                  <a:gd name="T68" fmla="*/ 499 w 3888"/>
                  <a:gd name="T69" fmla="*/ 3197 h 3895"/>
                  <a:gd name="T70" fmla="*/ 280 w 3888"/>
                  <a:gd name="T71" fmla="*/ 2839 h 3895"/>
                  <a:gd name="T72" fmla="*/ 167 w 3888"/>
                  <a:gd name="T73" fmla="*/ 2589 h 3895"/>
                  <a:gd name="T74" fmla="*/ 1941 w 3888"/>
                  <a:gd name="T75" fmla="*/ 3744 h 3895"/>
                  <a:gd name="T76" fmla="*/ 2225 w 3888"/>
                  <a:gd name="T77" fmla="*/ 3714 h 3895"/>
                  <a:gd name="T78" fmla="*/ 3623 w 3888"/>
                  <a:gd name="T79" fmla="*/ 1489 h 3895"/>
                  <a:gd name="T80" fmla="*/ 1687 w 3888"/>
                  <a:gd name="T81" fmla="*/ 180 h 3895"/>
                  <a:gd name="T82" fmla="*/ 214 w 3888"/>
                  <a:gd name="T83" fmla="*/ 1801 h 3895"/>
                  <a:gd name="T84" fmla="*/ 1941 w 3888"/>
                  <a:gd name="T85" fmla="*/ 3744 h 3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88" h="3895">
                    <a:moveTo>
                      <a:pt x="167" y="2589"/>
                    </a:moveTo>
                    <a:cubicBezTo>
                      <a:pt x="171" y="2428"/>
                      <a:pt x="138" y="2290"/>
                      <a:pt x="53" y="2169"/>
                    </a:cubicBezTo>
                    <a:cubicBezTo>
                      <a:pt x="7" y="2105"/>
                      <a:pt x="0" y="2047"/>
                      <a:pt x="38" y="1976"/>
                    </a:cubicBezTo>
                    <a:cubicBezTo>
                      <a:pt x="116" y="1827"/>
                      <a:pt x="133" y="1667"/>
                      <a:pt x="91" y="1504"/>
                    </a:cubicBezTo>
                    <a:cubicBezTo>
                      <a:pt x="72" y="1429"/>
                      <a:pt x="86" y="1372"/>
                      <a:pt x="145" y="1317"/>
                    </a:cubicBezTo>
                    <a:cubicBezTo>
                      <a:pt x="271" y="1201"/>
                      <a:pt x="336" y="1054"/>
                      <a:pt x="360" y="883"/>
                    </a:cubicBezTo>
                    <a:cubicBezTo>
                      <a:pt x="367" y="833"/>
                      <a:pt x="411" y="769"/>
                      <a:pt x="455" y="748"/>
                    </a:cubicBezTo>
                    <a:cubicBezTo>
                      <a:pt x="617" y="670"/>
                      <a:pt x="735" y="557"/>
                      <a:pt x="820" y="400"/>
                    </a:cubicBezTo>
                    <a:cubicBezTo>
                      <a:pt x="844" y="355"/>
                      <a:pt x="908" y="311"/>
                      <a:pt x="957" y="307"/>
                    </a:cubicBezTo>
                    <a:cubicBezTo>
                      <a:pt x="1136" y="290"/>
                      <a:pt x="1285" y="223"/>
                      <a:pt x="1418" y="103"/>
                    </a:cubicBezTo>
                    <a:cubicBezTo>
                      <a:pt x="1455" y="71"/>
                      <a:pt x="1531" y="55"/>
                      <a:pt x="1579" y="68"/>
                    </a:cubicBezTo>
                    <a:cubicBezTo>
                      <a:pt x="1749" y="111"/>
                      <a:pt x="1912" y="107"/>
                      <a:pt x="2071" y="31"/>
                    </a:cubicBezTo>
                    <a:cubicBezTo>
                      <a:pt x="2137" y="0"/>
                      <a:pt x="2191" y="10"/>
                      <a:pt x="2247" y="54"/>
                    </a:cubicBezTo>
                    <a:cubicBezTo>
                      <a:pt x="2383" y="160"/>
                      <a:pt x="2539" y="206"/>
                      <a:pt x="2710" y="192"/>
                    </a:cubicBezTo>
                    <a:cubicBezTo>
                      <a:pt x="2782" y="186"/>
                      <a:pt x="2832" y="207"/>
                      <a:pt x="2870" y="268"/>
                    </a:cubicBezTo>
                    <a:cubicBezTo>
                      <a:pt x="2964" y="417"/>
                      <a:pt x="3096" y="516"/>
                      <a:pt x="3266" y="562"/>
                    </a:cubicBezTo>
                    <a:cubicBezTo>
                      <a:pt x="3336" y="580"/>
                      <a:pt x="3371" y="622"/>
                      <a:pt x="3386" y="692"/>
                    </a:cubicBezTo>
                    <a:cubicBezTo>
                      <a:pt x="3423" y="860"/>
                      <a:pt x="3511" y="997"/>
                      <a:pt x="3653" y="1095"/>
                    </a:cubicBezTo>
                    <a:cubicBezTo>
                      <a:pt x="3715" y="1139"/>
                      <a:pt x="3736" y="1192"/>
                      <a:pt x="3727" y="1266"/>
                    </a:cubicBezTo>
                    <a:cubicBezTo>
                      <a:pt x="3705" y="1441"/>
                      <a:pt x="3750" y="1597"/>
                      <a:pt x="3842" y="1747"/>
                    </a:cubicBezTo>
                    <a:cubicBezTo>
                      <a:pt x="3868" y="1789"/>
                      <a:pt x="3873" y="1867"/>
                      <a:pt x="3852" y="1912"/>
                    </a:cubicBezTo>
                    <a:cubicBezTo>
                      <a:pt x="3776" y="2075"/>
                      <a:pt x="3764" y="2238"/>
                      <a:pt x="3797" y="2413"/>
                    </a:cubicBezTo>
                    <a:cubicBezTo>
                      <a:pt x="3806" y="2462"/>
                      <a:pt x="3783" y="2535"/>
                      <a:pt x="3748" y="2572"/>
                    </a:cubicBezTo>
                    <a:cubicBezTo>
                      <a:pt x="3627" y="2698"/>
                      <a:pt x="3547" y="2840"/>
                      <a:pt x="3533" y="3016"/>
                    </a:cubicBezTo>
                    <a:cubicBezTo>
                      <a:pt x="3527" y="3086"/>
                      <a:pt x="3495" y="3132"/>
                      <a:pt x="3428" y="3159"/>
                    </a:cubicBezTo>
                    <a:cubicBezTo>
                      <a:pt x="3268" y="3225"/>
                      <a:pt x="3150" y="3337"/>
                      <a:pt x="3077" y="3493"/>
                    </a:cubicBezTo>
                    <a:cubicBezTo>
                      <a:pt x="3045" y="3561"/>
                      <a:pt x="3000" y="3593"/>
                      <a:pt x="2923" y="3596"/>
                    </a:cubicBezTo>
                    <a:cubicBezTo>
                      <a:pt x="2755" y="3603"/>
                      <a:pt x="2608" y="3667"/>
                      <a:pt x="2488" y="3786"/>
                    </a:cubicBezTo>
                    <a:cubicBezTo>
                      <a:pt x="2432" y="3842"/>
                      <a:pt x="2376" y="3858"/>
                      <a:pt x="2300" y="3833"/>
                    </a:cubicBezTo>
                    <a:cubicBezTo>
                      <a:pt x="2143" y="3780"/>
                      <a:pt x="1986" y="3791"/>
                      <a:pt x="1836" y="3860"/>
                    </a:cubicBezTo>
                    <a:cubicBezTo>
                      <a:pt x="1760" y="3895"/>
                      <a:pt x="1700" y="3890"/>
                      <a:pt x="1634" y="3839"/>
                    </a:cubicBezTo>
                    <a:cubicBezTo>
                      <a:pt x="1503" y="3738"/>
                      <a:pt x="1353" y="3693"/>
                      <a:pt x="1188" y="3707"/>
                    </a:cubicBezTo>
                    <a:cubicBezTo>
                      <a:pt x="1104" y="3714"/>
                      <a:pt x="1051" y="3685"/>
                      <a:pt x="1007" y="3614"/>
                    </a:cubicBezTo>
                    <a:cubicBezTo>
                      <a:pt x="921" y="3478"/>
                      <a:pt x="796" y="3385"/>
                      <a:pt x="641" y="3342"/>
                    </a:cubicBezTo>
                    <a:cubicBezTo>
                      <a:pt x="561" y="3320"/>
                      <a:pt x="517" y="3281"/>
                      <a:pt x="499" y="3197"/>
                    </a:cubicBezTo>
                    <a:cubicBezTo>
                      <a:pt x="470" y="3053"/>
                      <a:pt x="398" y="2925"/>
                      <a:pt x="280" y="2839"/>
                    </a:cubicBezTo>
                    <a:cubicBezTo>
                      <a:pt x="183" y="2768"/>
                      <a:pt x="133" y="2694"/>
                      <a:pt x="167" y="2589"/>
                    </a:cubicBezTo>
                    <a:close/>
                    <a:moveTo>
                      <a:pt x="1941" y="3744"/>
                    </a:moveTo>
                    <a:cubicBezTo>
                      <a:pt x="2036" y="3735"/>
                      <a:pt x="2132" y="3730"/>
                      <a:pt x="2225" y="3714"/>
                    </a:cubicBezTo>
                    <a:cubicBezTo>
                      <a:pt x="3241" y="3541"/>
                      <a:pt x="3888" y="2510"/>
                      <a:pt x="3623" y="1489"/>
                    </a:cubicBezTo>
                    <a:cubicBezTo>
                      <a:pt x="3393" y="607"/>
                      <a:pt x="2572" y="52"/>
                      <a:pt x="1687" y="180"/>
                    </a:cubicBezTo>
                    <a:cubicBezTo>
                      <a:pt x="900" y="294"/>
                      <a:pt x="293" y="962"/>
                      <a:pt x="214" y="1801"/>
                    </a:cubicBezTo>
                    <a:cubicBezTo>
                      <a:pt x="117" y="2826"/>
                      <a:pt x="927" y="3736"/>
                      <a:pt x="1941" y="3744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C1151B">
                      <a:lumMod val="50000"/>
                      <a:lumOff val="50000"/>
                    </a:srgbClr>
                  </a:gs>
                  <a:gs pos="95000">
                    <a:srgbClr val="C1151B"/>
                  </a:gs>
                </a:gsLst>
                <a:lin ang="3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iconfont-10043-4933152">
                <a:extLst>
                  <a:ext uri="{FF2B5EF4-FFF2-40B4-BE49-F238E27FC236}">
                    <a16:creationId xmlns:a16="http://schemas.microsoft.com/office/drawing/2014/main" id="{FB5B6090-562B-49AE-21D3-B7B07ECA3A1D}"/>
                  </a:ext>
                </a:extLst>
              </p:cNvPr>
              <p:cNvSpPr/>
              <p:nvPr/>
            </p:nvSpPr>
            <p:spPr>
              <a:xfrm>
                <a:off x="956149" y="2436082"/>
                <a:ext cx="63604" cy="45844"/>
              </a:xfrm>
              <a:custGeom>
                <a:avLst/>
                <a:gdLst>
                  <a:gd name="T0" fmla="*/ 1470 w 3825"/>
                  <a:gd name="T1" fmla="*/ 2757 h 2757"/>
                  <a:gd name="T2" fmla="*/ 0 w 3825"/>
                  <a:gd name="T3" fmla="*/ 1287 h 2757"/>
                  <a:gd name="T4" fmla="*/ 402 w 3825"/>
                  <a:gd name="T5" fmla="*/ 884 h 2757"/>
                  <a:gd name="T6" fmla="*/ 1470 w 3825"/>
                  <a:gd name="T7" fmla="*/ 1953 h 2757"/>
                  <a:gd name="T8" fmla="*/ 3423 w 3825"/>
                  <a:gd name="T9" fmla="*/ 0 h 2757"/>
                  <a:gd name="T10" fmla="*/ 3825 w 3825"/>
                  <a:gd name="T11" fmla="*/ 402 h 2757"/>
                  <a:gd name="T12" fmla="*/ 1470 w 3825"/>
                  <a:gd name="T13" fmla="*/ 2757 h 2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5" h="2757">
                    <a:moveTo>
                      <a:pt x="1470" y="2757"/>
                    </a:moveTo>
                    <a:lnTo>
                      <a:pt x="0" y="1287"/>
                    </a:lnTo>
                    <a:lnTo>
                      <a:pt x="402" y="884"/>
                    </a:lnTo>
                    <a:lnTo>
                      <a:pt x="1470" y="1953"/>
                    </a:lnTo>
                    <a:lnTo>
                      <a:pt x="3423" y="0"/>
                    </a:lnTo>
                    <a:lnTo>
                      <a:pt x="3825" y="402"/>
                    </a:lnTo>
                    <a:lnTo>
                      <a:pt x="1470" y="2757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15" name="文本框 214">
            <a:extLst>
              <a:ext uri="{FF2B5EF4-FFF2-40B4-BE49-F238E27FC236}">
                <a16:creationId xmlns:a16="http://schemas.microsoft.com/office/drawing/2014/main" id="{17D132EE-3AA6-C8E4-6E18-C90FC381B1AE}"/>
              </a:ext>
            </a:extLst>
          </p:cNvPr>
          <p:cNvSpPr txBox="1"/>
          <p:nvPr/>
        </p:nvSpPr>
        <p:spPr>
          <a:xfrm>
            <a:off x="4070368" y="5669989"/>
            <a:ext cx="3929516" cy="80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500"/>
              </a:spcAft>
            </a:pPr>
            <a:r>
              <a:rPr lang="en-US" altLang="zh-CN" sz="1400" dirty="0">
                <a:latin typeface="+mn-ea"/>
              </a:rPr>
              <a:t>1.</a:t>
            </a:r>
            <a:r>
              <a:rPr lang="zh-CN" altLang="en-US" sz="1400" dirty="0">
                <a:latin typeface="+mn-ea"/>
              </a:rPr>
              <a:t>电话访问客户，并做记录，小问题</a:t>
            </a:r>
            <a:r>
              <a:rPr lang="en-US" altLang="zh-CN" sz="1400" dirty="0">
                <a:latin typeface="+mn-ea"/>
              </a:rPr>
              <a:t>12</a:t>
            </a:r>
            <a:r>
              <a:rPr lang="zh-CN" altLang="en-US" sz="1400" dirty="0">
                <a:latin typeface="+mn-ea"/>
              </a:rPr>
              <a:t>小时内予以解决，大问题在</a:t>
            </a:r>
            <a:r>
              <a:rPr lang="en-US" altLang="zh-CN" sz="1400" dirty="0">
                <a:latin typeface="+mn-ea"/>
              </a:rPr>
              <a:t>24</a:t>
            </a:r>
            <a:r>
              <a:rPr lang="zh-CN" altLang="en-US" sz="1400" dirty="0">
                <a:latin typeface="+mn-ea"/>
              </a:rPr>
              <a:t>小时内予以解决或答复</a:t>
            </a:r>
          </a:p>
          <a:p>
            <a:pPr algn="ctr">
              <a:spcAft>
                <a:spcPts val="500"/>
              </a:spcAft>
            </a:pPr>
            <a:r>
              <a:rPr lang="en-US" altLang="zh-CN" sz="1400" dirty="0">
                <a:latin typeface="+mn-ea"/>
              </a:rPr>
              <a:t>2.</a:t>
            </a:r>
            <a:r>
              <a:rPr lang="zh-CN" altLang="en-US" sz="1400" dirty="0">
                <a:latin typeface="+mn-ea"/>
              </a:rPr>
              <a:t>保修期内，电话回访客户多次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6096839D-72CA-E242-DBB8-E000651DB076}"/>
              </a:ext>
            </a:extLst>
          </p:cNvPr>
          <p:cNvSpPr txBox="1"/>
          <p:nvPr/>
        </p:nvSpPr>
        <p:spPr>
          <a:xfrm>
            <a:off x="5435615" y="4662990"/>
            <a:ext cx="13821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rgbClr val="C1151B">
                        <a:alpha val="40000"/>
                      </a:srgbClr>
                    </a:gs>
                    <a:gs pos="99000">
                      <a:srgbClr val="C1151B">
                        <a:lumMod val="5000"/>
                        <a:lumOff val="95000"/>
                        <a:alpha val="0"/>
                      </a:srgbClr>
                    </a:gs>
                  </a:gsLst>
                  <a:lin ang="5400000" scaled="0"/>
                </a:gradFill>
                <a:effectLst>
                  <a:outerShdw blurRad="127000" dist="38100" dir="16200000" rotWithShape="0">
                    <a:srgbClr val="C1151B">
                      <a:alpha val="20000"/>
                    </a:srgbClr>
                  </a:outerShdw>
                </a:effectLst>
                <a:latin typeface="+mj-lt"/>
              </a:rPr>
              <a:t>02</a:t>
            </a:r>
            <a:endParaRPr lang="zh-CN" altLang="en-US" sz="7200" dirty="0">
              <a:gradFill>
                <a:gsLst>
                  <a:gs pos="0">
                    <a:srgbClr val="C1151B">
                      <a:alpha val="40000"/>
                    </a:srgbClr>
                  </a:gs>
                  <a:gs pos="99000">
                    <a:srgbClr val="C1151B">
                      <a:lumMod val="5000"/>
                      <a:lumOff val="95000"/>
                      <a:alpha val="0"/>
                    </a:srgbClr>
                  </a:gs>
                </a:gsLst>
                <a:lin ang="5400000" scaled="0"/>
              </a:gradFill>
              <a:effectLst>
                <a:outerShdw blurRad="127000" dist="38100" dir="16200000" rotWithShape="0">
                  <a:srgbClr val="C1151B">
                    <a:alpha val="20000"/>
                  </a:srgbClr>
                </a:outerShdw>
              </a:effectLst>
              <a:latin typeface="+mj-lt"/>
            </a:endParaRPr>
          </a:p>
        </p:txBody>
      </p: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01430F9A-DA71-A28B-6B06-B6484AF4AC94}"/>
              </a:ext>
            </a:extLst>
          </p:cNvPr>
          <p:cNvGrpSpPr/>
          <p:nvPr/>
        </p:nvGrpSpPr>
        <p:grpSpPr>
          <a:xfrm>
            <a:off x="9630513" y="2843682"/>
            <a:ext cx="2183051" cy="461665"/>
            <a:chOff x="613519" y="2259014"/>
            <a:chExt cx="2183051" cy="461665"/>
          </a:xfrm>
        </p:grpSpPr>
        <p:sp>
          <p:nvSpPr>
            <p:cNvPr id="262" name="TextBox 45">
              <a:extLst>
                <a:ext uri="{FF2B5EF4-FFF2-40B4-BE49-F238E27FC236}">
                  <a16:creationId xmlns:a16="http://schemas.microsoft.com/office/drawing/2014/main" id="{68CE7439-E894-ED8D-87BA-E486FBDB3E6E}"/>
                </a:ext>
              </a:extLst>
            </p:cNvPr>
            <p:cNvSpPr txBox="1"/>
            <p:nvPr/>
          </p:nvSpPr>
          <p:spPr>
            <a:xfrm>
              <a:off x="867837" y="2259014"/>
              <a:ext cx="192873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C1151B"/>
                  </a:solidFill>
                  <a:latin typeface="+mj-ea"/>
                  <a:ea typeface="+mj-ea"/>
                </a:rPr>
                <a:t>高标准化</a:t>
              </a:r>
              <a:r>
                <a:rPr lang="zh-CN" altLang="en-US" sz="2000" dirty="0">
                  <a:latin typeface="+mj-ea"/>
                  <a:ea typeface="+mj-ea"/>
                </a:rPr>
                <a:t>技术</a:t>
              </a:r>
            </a:p>
          </p:txBody>
        </p:sp>
        <p:grpSp>
          <p:nvGrpSpPr>
            <p:cNvPr id="263" name="组合 262">
              <a:extLst>
                <a:ext uri="{FF2B5EF4-FFF2-40B4-BE49-F238E27FC236}">
                  <a16:creationId xmlns:a16="http://schemas.microsoft.com/office/drawing/2014/main" id="{5633DB5D-74E2-FB15-CE96-1FC38C13DADE}"/>
                </a:ext>
              </a:extLst>
            </p:cNvPr>
            <p:cNvGrpSpPr/>
            <p:nvPr/>
          </p:nvGrpSpPr>
          <p:grpSpPr>
            <a:xfrm>
              <a:off x="613519" y="2335585"/>
              <a:ext cx="307627" cy="308522"/>
              <a:chOff x="885680" y="2356479"/>
              <a:chExt cx="204585" cy="205180"/>
            </a:xfrm>
          </p:grpSpPr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id="{DF071DD8-923E-7BF3-4E80-137B2A4814F4}"/>
                  </a:ext>
                </a:extLst>
              </p:cNvPr>
              <p:cNvSpPr/>
              <p:nvPr/>
            </p:nvSpPr>
            <p:spPr>
              <a:xfrm>
                <a:off x="906206" y="2377259"/>
                <a:ext cx="163490" cy="163490"/>
              </a:xfrm>
              <a:prstGeom prst="ellipse">
                <a:avLst/>
              </a:prstGeom>
              <a:gradFill flip="none" rotWithShape="1">
                <a:gsLst>
                  <a:gs pos="96000">
                    <a:srgbClr val="C1151B"/>
                  </a:gs>
                  <a:gs pos="2041">
                    <a:srgbClr val="C1151B">
                      <a:lumMod val="19000"/>
                      <a:lumOff val="81000"/>
                    </a:srgbClr>
                  </a:gs>
                  <a:gs pos="50000">
                    <a:srgbClr val="C1151B">
                      <a:lumMod val="70000"/>
                      <a:lumOff val="30000"/>
                    </a:srgb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Freeform 7">
                <a:extLst>
                  <a:ext uri="{FF2B5EF4-FFF2-40B4-BE49-F238E27FC236}">
                    <a16:creationId xmlns:a16="http://schemas.microsoft.com/office/drawing/2014/main" id="{7F4D3238-058A-4DB3-89B2-756E5C096B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5680" y="2356479"/>
                <a:ext cx="204585" cy="205180"/>
              </a:xfrm>
              <a:custGeom>
                <a:avLst/>
                <a:gdLst>
                  <a:gd name="T0" fmla="*/ 4160 w 4219"/>
                  <a:gd name="T1" fmla="*/ 1856 h 4231"/>
                  <a:gd name="T2" fmla="*/ 4119 w 4219"/>
                  <a:gd name="T3" fmla="*/ 2543 h 4231"/>
                  <a:gd name="T4" fmla="*/ 3855 w 4219"/>
                  <a:gd name="T5" fmla="*/ 3194 h 4231"/>
                  <a:gd name="T6" fmla="*/ 3380 w 4219"/>
                  <a:gd name="T7" fmla="*/ 3733 h 4231"/>
                  <a:gd name="T8" fmla="*/ 2756 w 4219"/>
                  <a:gd name="T9" fmla="*/ 4070 h 4231"/>
                  <a:gd name="T10" fmla="*/ 2045 w 4219"/>
                  <a:gd name="T11" fmla="*/ 4177 h 4231"/>
                  <a:gd name="T12" fmla="*/ 1349 w 4219"/>
                  <a:gd name="T13" fmla="*/ 4029 h 4231"/>
                  <a:gd name="T14" fmla="*/ 755 w 4219"/>
                  <a:gd name="T15" fmla="*/ 3656 h 4231"/>
                  <a:gd name="T16" fmla="*/ 308 w 4219"/>
                  <a:gd name="T17" fmla="*/ 3094 h 4231"/>
                  <a:gd name="T18" fmla="*/ 86 w 4219"/>
                  <a:gd name="T19" fmla="*/ 2420 h 4231"/>
                  <a:gd name="T20" fmla="*/ 104 w 4219"/>
                  <a:gd name="T21" fmla="*/ 1702 h 4231"/>
                  <a:gd name="T22" fmla="*/ 368 w 4219"/>
                  <a:gd name="T23" fmla="*/ 1024 h 4231"/>
                  <a:gd name="T24" fmla="*/ 847 w 4219"/>
                  <a:gd name="T25" fmla="*/ 486 h 4231"/>
                  <a:gd name="T26" fmla="*/ 1476 w 4219"/>
                  <a:gd name="T27" fmla="*/ 152 h 4231"/>
                  <a:gd name="T28" fmla="*/ 2181 w 4219"/>
                  <a:gd name="T29" fmla="*/ 53 h 4231"/>
                  <a:gd name="T30" fmla="*/ 2876 w 4219"/>
                  <a:gd name="T31" fmla="*/ 201 h 4231"/>
                  <a:gd name="T32" fmla="*/ 3478 w 4219"/>
                  <a:gd name="T33" fmla="*/ 579 h 4231"/>
                  <a:gd name="T34" fmla="*/ 3923 w 4219"/>
                  <a:gd name="T35" fmla="*/ 1145 h 4231"/>
                  <a:gd name="T36" fmla="*/ 3937 w 4219"/>
                  <a:gd name="T37" fmla="*/ 1374 h 4231"/>
                  <a:gd name="T38" fmla="*/ 3586 w 4219"/>
                  <a:gd name="T39" fmla="*/ 853 h 4231"/>
                  <a:gd name="T40" fmla="*/ 3066 w 4219"/>
                  <a:gd name="T41" fmla="*/ 420 h 4231"/>
                  <a:gd name="T42" fmla="*/ 2437 w 4219"/>
                  <a:gd name="T43" fmla="*/ 197 h 4231"/>
                  <a:gd name="T44" fmla="*/ 1761 w 4219"/>
                  <a:gd name="T45" fmla="*/ 200 h 4231"/>
                  <a:gd name="T46" fmla="*/ 1137 w 4219"/>
                  <a:gd name="T47" fmla="*/ 435 h 4231"/>
                  <a:gd name="T48" fmla="*/ 622 w 4219"/>
                  <a:gd name="T49" fmla="*/ 872 h 4231"/>
                  <a:gd name="T50" fmla="*/ 295 w 4219"/>
                  <a:gd name="T51" fmla="*/ 1453 h 4231"/>
                  <a:gd name="T52" fmla="*/ 178 w 4219"/>
                  <a:gd name="T53" fmla="*/ 2117 h 4231"/>
                  <a:gd name="T54" fmla="*/ 294 w 4219"/>
                  <a:gd name="T55" fmla="*/ 2781 h 4231"/>
                  <a:gd name="T56" fmla="*/ 633 w 4219"/>
                  <a:gd name="T57" fmla="*/ 3375 h 4231"/>
                  <a:gd name="T58" fmla="*/ 1152 w 4219"/>
                  <a:gd name="T59" fmla="*/ 3808 h 4231"/>
                  <a:gd name="T60" fmla="*/ 1780 w 4219"/>
                  <a:gd name="T61" fmla="*/ 4031 h 4231"/>
                  <a:gd name="T62" fmla="*/ 2456 w 4219"/>
                  <a:gd name="T63" fmla="*/ 4030 h 4231"/>
                  <a:gd name="T64" fmla="*/ 3089 w 4219"/>
                  <a:gd name="T65" fmla="*/ 3797 h 4231"/>
                  <a:gd name="T66" fmla="*/ 3613 w 4219"/>
                  <a:gd name="T67" fmla="*/ 3354 h 4231"/>
                  <a:gd name="T68" fmla="*/ 3941 w 4219"/>
                  <a:gd name="T69" fmla="*/ 2759 h 4231"/>
                  <a:gd name="T70" fmla="*/ 4049 w 4219"/>
                  <a:gd name="T71" fmla="*/ 2092 h 4231"/>
                  <a:gd name="T72" fmla="*/ 3937 w 4219"/>
                  <a:gd name="T73" fmla="*/ 1374 h 4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19" h="4231">
                    <a:moveTo>
                      <a:pt x="4054" y="1413"/>
                    </a:moveTo>
                    <a:cubicBezTo>
                      <a:pt x="4020" y="1573"/>
                      <a:pt x="4065" y="1717"/>
                      <a:pt x="4160" y="1856"/>
                    </a:cubicBezTo>
                    <a:cubicBezTo>
                      <a:pt x="4219" y="1942"/>
                      <a:pt x="4218" y="2045"/>
                      <a:pt x="4167" y="2138"/>
                    </a:cubicBezTo>
                    <a:cubicBezTo>
                      <a:pt x="4097" y="2268"/>
                      <a:pt x="4083" y="2400"/>
                      <a:pt x="4119" y="2543"/>
                    </a:cubicBezTo>
                    <a:cubicBezTo>
                      <a:pt x="4149" y="2666"/>
                      <a:pt x="4117" y="2774"/>
                      <a:pt x="4019" y="2861"/>
                    </a:cubicBezTo>
                    <a:cubicBezTo>
                      <a:pt x="3920" y="2949"/>
                      <a:pt x="3865" y="3060"/>
                      <a:pt x="3855" y="3194"/>
                    </a:cubicBezTo>
                    <a:cubicBezTo>
                      <a:pt x="3845" y="3326"/>
                      <a:pt x="3778" y="3420"/>
                      <a:pt x="3655" y="3470"/>
                    </a:cubicBezTo>
                    <a:cubicBezTo>
                      <a:pt x="3527" y="3521"/>
                      <a:pt x="3437" y="3609"/>
                      <a:pt x="3380" y="3733"/>
                    </a:cubicBezTo>
                    <a:cubicBezTo>
                      <a:pt x="3326" y="3851"/>
                      <a:pt x="3233" y="3914"/>
                      <a:pt x="3104" y="3919"/>
                    </a:cubicBezTo>
                    <a:cubicBezTo>
                      <a:pt x="2966" y="3923"/>
                      <a:pt x="2851" y="3973"/>
                      <a:pt x="2756" y="4070"/>
                    </a:cubicBezTo>
                    <a:cubicBezTo>
                      <a:pt x="2665" y="4163"/>
                      <a:pt x="2556" y="4192"/>
                      <a:pt x="2433" y="4152"/>
                    </a:cubicBezTo>
                    <a:cubicBezTo>
                      <a:pt x="2299" y="4108"/>
                      <a:pt x="2172" y="4117"/>
                      <a:pt x="2045" y="4177"/>
                    </a:cubicBezTo>
                    <a:cubicBezTo>
                      <a:pt x="1931" y="4231"/>
                      <a:pt x="1821" y="4218"/>
                      <a:pt x="1722" y="4141"/>
                    </a:cubicBezTo>
                    <a:cubicBezTo>
                      <a:pt x="1612" y="4054"/>
                      <a:pt x="1489" y="4017"/>
                      <a:pt x="1349" y="4029"/>
                    </a:cubicBezTo>
                    <a:cubicBezTo>
                      <a:pt x="1216" y="4040"/>
                      <a:pt x="1116" y="3985"/>
                      <a:pt x="1046" y="3872"/>
                    </a:cubicBezTo>
                    <a:cubicBezTo>
                      <a:pt x="978" y="3762"/>
                      <a:pt x="881" y="3689"/>
                      <a:pt x="755" y="3656"/>
                    </a:cubicBezTo>
                    <a:cubicBezTo>
                      <a:pt x="623" y="3621"/>
                      <a:pt x="542" y="3538"/>
                      <a:pt x="514" y="3403"/>
                    </a:cubicBezTo>
                    <a:cubicBezTo>
                      <a:pt x="487" y="3273"/>
                      <a:pt x="418" y="3170"/>
                      <a:pt x="308" y="3094"/>
                    </a:cubicBezTo>
                    <a:cubicBezTo>
                      <a:pt x="199" y="3018"/>
                      <a:pt x="153" y="2914"/>
                      <a:pt x="172" y="2782"/>
                    </a:cubicBezTo>
                    <a:cubicBezTo>
                      <a:pt x="191" y="2650"/>
                      <a:pt x="163" y="2529"/>
                      <a:pt x="86" y="2420"/>
                    </a:cubicBezTo>
                    <a:cubicBezTo>
                      <a:pt x="7" y="2308"/>
                      <a:pt x="0" y="2192"/>
                      <a:pt x="64" y="2071"/>
                    </a:cubicBezTo>
                    <a:cubicBezTo>
                      <a:pt x="126" y="1953"/>
                      <a:pt x="140" y="1830"/>
                      <a:pt x="104" y="1702"/>
                    </a:cubicBezTo>
                    <a:cubicBezTo>
                      <a:pt x="67" y="1573"/>
                      <a:pt x="101" y="1464"/>
                      <a:pt x="199" y="1375"/>
                    </a:cubicBezTo>
                    <a:cubicBezTo>
                      <a:pt x="302" y="1280"/>
                      <a:pt x="357" y="1164"/>
                      <a:pt x="368" y="1024"/>
                    </a:cubicBezTo>
                    <a:cubicBezTo>
                      <a:pt x="377" y="903"/>
                      <a:pt x="442" y="814"/>
                      <a:pt x="553" y="768"/>
                    </a:cubicBezTo>
                    <a:cubicBezTo>
                      <a:pt x="690" y="712"/>
                      <a:pt x="785" y="620"/>
                      <a:pt x="847" y="486"/>
                    </a:cubicBezTo>
                    <a:cubicBezTo>
                      <a:pt x="898" y="377"/>
                      <a:pt x="991" y="317"/>
                      <a:pt x="1112" y="313"/>
                    </a:cubicBezTo>
                    <a:cubicBezTo>
                      <a:pt x="1257" y="309"/>
                      <a:pt x="1375" y="254"/>
                      <a:pt x="1476" y="152"/>
                    </a:cubicBezTo>
                    <a:cubicBezTo>
                      <a:pt x="1561" y="66"/>
                      <a:pt x="1668" y="41"/>
                      <a:pt x="1783" y="78"/>
                    </a:cubicBezTo>
                    <a:cubicBezTo>
                      <a:pt x="1920" y="122"/>
                      <a:pt x="2050" y="115"/>
                      <a:pt x="2181" y="53"/>
                    </a:cubicBezTo>
                    <a:cubicBezTo>
                      <a:pt x="2290" y="0"/>
                      <a:pt x="2399" y="13"/>
                      <a:pt x="2494" y="87"/>
                    </a:cubicBezTo>
                    <a:cubicBezTo>
                      <a:pt x="2608" y="176"/>
                      <a:pt x="2732" y="214"/>
                      <a:pt x="2876" y="201"/>
                    </a:cubicBezTo>
                    <a:cubicBezTo>
                      <a:pt x="3000" y="189"/>
                      <a:pt x="3099" y="241"/>
                      <a:pt x="3166" y="347"/>
                    </a:cubicBezTo>
                    <a:cubicBezTo>
                      <a:pt x="3240" y="466"/>
                      <a:pt x="3342" y="543"/>
                      <a:pt x="3478" y="579"/>
                    </a:cubicBezTo>
                    <a:cubicBezTo>
                      <a:pt x="3599" y="610"/>
                      <a:pt x="3677" y="691"/>
                      <a:pt x="3702" y="813"/>
                    </a:cubicBezTo>
                    <a:cubicBezTo>
                      <a:pt x="3732" y="954"/>
                      <a:pt x="3804" y="1063"/>
                      <a:pt x="3923" y="1145"/>
                    </a:cubicBezTo>
                    <a:cubicBezTo>
                      <a:pt x="4014" y="1207"/>
                      <a:pt x="4052" y="1298"/>
                      <a:pt x="4054" y="1413"/>
                    </a:cubicBezTo>
                    <a:close/>
                    <a:moveTo>
                      <a:pt x="3937" y="1374"/>
                    </a:moveTo>
                    <a:cubicBezTo>
                      <a:pt x="3913" y="1341"/>
                      <a:pt x="3883" y="1275"/>
                      <a:pt x="3834" y="1236"/>
                    </a:cubicBezTo>
                    <a:cubicBezTo>
                      <a:pt x="3707" y="1134"/>
                      <a:pt x="3618" y="1013"/>
                      <a:pt x="3586" y="853"/>
                    </a:cubicBezTo>
                    <a:cubicBezTo>
                      <a:pt x="3570" y="770"/>
                      <a:pt x="3522" y="716"/>
                      <a:pt x="3440" y="695"/>
                    </a:cubicBezTo>
                    <a:cubicBezTo>
                      <a:pt x="3278" y="654"/>
                      <a:pt x="3154" y="561"/>
                      <a:pt x="3066" y="420"/>
                    </a:cubicBezTo>
                    <a:cubicBezTo>
                      <a:pt x="3021" y="348"/>
                      <a:pt x="2959" y="316"/>
                      <a:pt x="2874" y="324"/>
                    </a:cubicBezTo>
                    <a:cubicBezTo>
                      <a:pt x="2711" y="340"/>
                      <a:pt x="2565" y="297"/>
                      <a:pt x="2437" y="197"/>
                    </a:cubicBezTo>
                    <a:cubicBezTo>
                      <a:pt x="2367" y="142"/>
                      <a:pt x="2295" y="134"/>
                      <a:pt x="2215" y="172"/>
                    </a:cubicBezTo>
                    <a:cubicBezTo>
                      <a:pt x="2068" y="241"/>
                      <a:pt x="1916" y="251"/>
                      <a:pt x="1761" y="200"/>
                    </a:cubicBezTo>
                    <a:cubicBezTo>
                      <a:pt x="1677" y="172"/>
                      <a:pt x="1607" y="191"/>
                      <a:pt x="1545" y="255"/>
                    </a:cubicBezTo>
                    <a:cubicBezTo>
                      <a:pt x="1434" y="371"/>
                      <a:pt x="1295" y="429"/>
                      <a:pt x="1137" y="435"/>
                    </a:cubicBezTo>
                    <a:cubicBezTo>
                      <a:pt x="1043" y="439"/>
                      <a:pt x="983" y="480"/>
                      <a:pt x="945" y="564"/>
                    </a:cubicBezTo>
                    <a:cubicBezTo>
                      <a:pt x="878" y="709"/>
                      <a:pt x="769" y="813"/>
                      <a:pt x="622" y="872"/>
                    </a:cubicBezTo>
                    <a:cubicBezTo>
                      <a:pt x="534" y="907"/>
                      <a:pt x="492" y="969"/>
                      <a:pt x="485" y="1060"/>
                    </a:cubicBezTo>
                    <a:cubicBezTo>
                      <a:pt x="474" y="1216"/>
                      <a:pt x="409" y="1348"/>
                      <a:pt x="295" y="1453"/>
                    </a:cubicBezTo>
                    <a:cubicBezTo>
                      <a:pt x="220" y="1521"/>
                      <a:pt x="201" y="1594"/>
                      <a:pt x="227" y="1691"/>
                    </a:cubicBezTo>
                    <a:cubicBezTo>
                      <a:pt x="265" y="1837"/>
                      <a:pt x="251" y="1983"/>
                      <a:pt x="178" y="2117"/>
                    </a:cubicBezTo>
                    <a:cubicBezTo>
                      <a:pt x="132" y="2202"/>
                      <a:pt x="135" y="2276"/>
                      <a:pt x="191" y="2356"/>
                    </a:cubicBezTo>
                    <a:cubicBezTo>
                      <a:pt x="281" y="2483"/>
                      <a:pt x="316" y="2627"/>
                      <a:pt x="294" y="2781"/>
                    </a:cubicBezTo>
                    <a:cubicBezTo>
                      <a:pt x="281" y="2876"/>
                      <a:pt x="309" y="2946"/>
                      <a:pt x="389" y="3001"/>
                    </a:cubicBezTo>
                    <a:cubicBezTo>
                      <a:pt x="520" y="3092"/>
                      <a:pt x="601" y="3219"/>
                      <a:pt x="633" y="3375"/>
                    </a:cubicBezTo>
                    <a:cubicBezTo>
                      <a:pt x="651" y="3462"/>
                      <a:pt x="700" y="3514"/>
                      <a:pt x="786" y="3537"/>
                    </a:cubicBezTo>
                    <a:cubicBezTo>
                      <a:pt x="943" y="3578"/>
                      <a:pt x="1066" y="3669"/>
                      <a:pt x="1152" y="3808"/>
                    </a:cubicBezTo>
                    <a:cubicBezTo>
                      <a:pt x="1198" y="3883"/>
                      <a:pt x="1264" y="3916"/>
                      <a:pt x="1352" y="3907"/>
                    </a:cubicBezTo>
                    <a:cubicBezTo>
                      <a:pt x="1511" y="3891"/>
                      <a:pt x="1655" y="3933"/>
                      <a:pt x="1780" y="4031"/>
                    </a:cubicBezTo>
                    <a:cubicBezTo>
                      <a:pt x="1853" y="4089"/>
                      <a:pt x="1927" y="4097"/>
                      <a:pt x="2010" y="4058"/>
                    </a:cubicBezTo>
                    <a:cubicBezTo>
                      <a:pt x="2155" y="3990"/>
                      <a:pt x="2304" y="3982"/>
                      <a:pt x="2456" y="4030"/>
                    </a:cubicBezTo>
                    <a:cubicBezTo>
                      <a:pt x="2540" y="4057"/>
                      <a:pt x="2610" y="4043"/>
                      <a:pt x="2673" y="3979"/>
                    </a:cubicBezTo>
                    <a:cubicBezTo>
                      <a:pt x="2787" y="3863"/>
                      <a:pt x="2926" y="3801"/>
                      <a:pt x="3089" y="3797"/>
                    </a:cubicBezTo>
                    <a:cubicBezTo>
                      <a:pt x="3173" y="3795"/>
                      <a:pt x="3234" y="3757"/>
                      <a:pt x="3269" y="3680"/>
                    </a:cubicBezTo>
                    <a:cubicBezTo>
                      <a:pt x="3340" y="3525"/>
                      <a:pt x="3454" y="3417"/>
                      <a:pt x="3613" y="3354"/>
                    </a:cubicBezTo>
                    <a:cubicBezTo>
                      <a:pt x="3684" y="3326"/>
                      <a:pt x="3724" y="3271"/>
                      <a:pt x="3730" y="3194"/>
                    </a:cubicBezTo>
                    <a:cubicBezTo>
                      <a:pt x="3744" y="3022"/>
                      <a:pt x="3819" y="2883"/>
                      <a:pt x="3941" y="2759"/>
                    </a:cubicBezTo>
                    <a:cubicBezTo>
                      <a:pt x="3982" y="2717"/>
                      <a:pt x="4009" y="2629"/>
                      <a:pt x="3996" y="2573"/>
                    </a:cubicBezTo>
                    <a:cubicBezTo>
                      <a:pt x="3957" y="2403"/>
                      <a:pt x="3978" y="2249"/>
                      <a:pt x="4049" y="2092"/>
                    </a:cubicBezTo>
                    <a:cubicBezTo>
                      <a:pt x="4072" y="2039"/>
                      <a:pt x="4073" y="1952"/>
                      <a:pt x="4043" y="1906"/>
                    </a:cubicBezTo>
                    <a:cubicBezTo>
                      <a:pt x="3945" y="1751"/>
                      <a:pt x="3898" y="1591"/>
                      <a:pt x="3937" y="1374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C1151B">
                      <a:lumMod val="50000"/>
                      <a:lumOff val="50000"/>
                    </a:srgbClr>
                  </a:gs>
                  <a:gs pos="95000">
                    <a:srgbClr val="C1151B"/>
                  </a:gs>
                </a:gsLst>
                <a:lin ang="3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66" name="组合 265">
                <a:extLst>
                  <a:ext uri="{FF2B5EF4-FFF2-40B4-BE49-F238E27FC236}">
                    <a16:creationId xmlns:a16="http://schemas.microsoft.com/office/drawing/2014/main" id="{8FE17523-E6DB-4055-DDEC-79D4C499AD37}"/>
                  </a:ext>
                </a:extLst>
              </p:cNvPr>
              <p:cNvGrpSpPr/>
              <p:nvPr/>
            </p:nvGrpSpPr>
            <p:grpSpPr>
              <a:xfrm>
                <a:off x="917250" y="2393145"/>
                <a:ext cx="141444" cy="131848"/>
                <a:chOff x="1257658" y="1008538"/>
                <a:chExt cx="2040278" cy="1901860"/>
              </a:xfrm>
              <a:gradFill>
                <a:gsLst>
                  <a:gs pos="2041">
                    <a:srgbClr val="DAC085">
                      <a:lumMod val="19000"/>
                      <a:lumOff val="81000"/>
                      <a:alpha val="50000"/>
                    </a:srgbClr>
                  </a:gs>
                  <a:gs pos="100000">
                    <a:srgbClr val="DAC085">
                      <a:lumMod val="70000"/>
                      <a:lumOff val="30000"/>
                      <a:alpha val="8000"/>
                    </a:srgbClr>
                  </a:gs>
                </a:gsLst>
                <a:lin ang="2700000" scaled="1"/>
              </a:gradFill>
            </p:grpSpPr>
            <p:sp>
              <p:nvSpPr>
                <p:cNvPr id="269" name="Freeform 1340">
                  <a:extLst>
                    <a:ext uri="{FF2B5EF4-FFF2-40B4-BE49-F238E27FC236}">
                      <a16:creationId xmlns:a16="http://schemas.microsoft.com/office/drawing/2014/main" id="{DB6ECED7-9CBB-7D40-462A-25B84267EF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2510" y="2711118"/>
                  <a:ext cx="188818" cy="181263"/>
                </a:xfrm>
                <a:custGeom>
                  <a:avLst/>
                  <a:gdLst>
                    <a:gd name="T0" fmla="*/ 63 w 125"/>
                    <a:gd name="T1" fmla="*/ 0 h 120"/>
                    <a:gd name="T2" fmla="*/ 82 w 125"/>
                    <a:gd name="T3" fmla="*/ 40 h 120"/>
                    <a:gd name="T4" fmla="*/ 125 w 125"/>
                    <a:gd name="T5" fmla="*/ 46 h 120"/>
                    <a:gd name="T6" fmla="*/ 95 w 125"/>
                    <a:gd name="T7" fmla="*/ 76 h 120"/>
                    <a:gd name="T8" fmla="*/ 102 w 125"/>
                    <a:gd name="T9" fmla="*/ 120 h 120"/>
                    <a:gd name="T10" fmla="*/ 63 w 125"/>
                    <a:gd name="T11" fmla="*/ 99 h 120"/>
                    <a:gd name="T12" fmla="*/ 24 w 125"/>
                    <a:gd name="T13" fmla="*/ 120 h 120"/>
                    <a:gd name="T14" fmla="*/ 31 w 125"/>
                    <a:gd name="T15" fmla="*/ 76 h 120"/>
                    <a:gd name="T16" fmla="*/ 0 w 125"/>
                    <a:gd name="T17" fmla="*/ 46 h 120"/>
                    <a:gd name="T18" fmla="*/ 43 w 125"/>
                    <a:gd name="T19" fmla="*/ 40 h 120"/>
                    <a:gd name="T20" fmla="*/ 63 w 125"/>
                    <a:gd name="T21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5" h="120">
                      <a:moveTo>
                        <a:pt x="63" y="0"/>
                      </a:moveTo>
                      <a:lnTo>
                        <a:pt x="82" y="40"/>
                      </a:lnTo>
                      <a:lnTo>
                        <a:pt x="125" y="46"/>
                      </a:lnTo>
                      <a:lnTo>
                        <a:pt x="95" y="76"/>
                      </a:lnTo>
                      <a:lnTo>
                        <a:pt x="102" y="120"/>
                      </a:lnTo>
                      <a:lnTo>
                        <a:pt x="63" y="99"/>
                      </a:lnTo>
                      <a:lnTo>
                        <a:pt x="24" y="120"/>
                      </a:lnTo>
                      <a:lnTo>
                        <a:pt x="31" y="76"/>
                      </a:lnTo>
                      <a:lnTo>
                        <a:pt x="0" y="46"/>
                      </a:lnTo>
                      <a:lnTo>
                        <a:pt x="43" y="4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Freeform 5">
                  <a:extLst>
                    <a:ext uri="{FF2B5EF4-FFF2-40B4-BE49-F238E27FC236}">
                      <a16:creationId xmlns:a16="http://schemas.microsoft.com/office/drawing/2014/main" id="{B1A06AC5-1947-3DB6-1AF2-6FFF296531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7658" y="1200130"/>
                  <a:ext cx="892923" cy="1706752"/>
                </a:xfrm>
                <a:custGeom>
                  <a:avLst/>
                  <a:gdLst>
                    <a:gd name="T0" fmla="*/ 815 w 2492"/>
                    <a:gd name="T1" fmla="*/ 439 h 4764"/>
                    <a:gd name="T2" fmla="*/ 741 w 2492"/>
                    <a:gd name="T3" fmla="*/ 540 h 4764"/>
                    <a:gd name="T4" fmla="*/ 782 w 2492"/>
                    <a:gd name="T5" fmla="*/ 714 h 4764"/>
                    <a:gd name="T6" fmla="*/ 553 w 2492"/>
                    <a:gd name="T7" fmla="*/ 909 h 4764"/>
                    <a:gd name="T8" fmla="*/ 625 w 2492"/>
                    <a:gd name="T9" fmla="*/ 1065 h 4764"/>
                    <a:gd name="T10" fmla="*/ 518 w 2492"/>
                    <a:gd name="T11" fmla="*/ 1301 h 4764"/>
                    <a:gd name="T12" fmla="*/ 382 w 2492"/>
                    <a:gd name="T13" fmla="*/ 1575 h 4764"/>
                    <a:gd name="T14" fmla="*/ 466 w 2492"/>
                    <a:gd name="T15" fmla="*/ 1699 h 4764"/>
                    <a:gd name="T16" fmla="*/ 353 w 2492"/>
                    <a:gd name="T17" fmla="*/ 2016 h 4764"/>
                    <a:gd name="T18" fmla="*/ 448 w 2492"/>
                    <a:gd name="T19" fmla="*/ 2114 h 4764"/>
                    <a:gd name="T20" fmla="*/ 393 w 2492"/>
                    <a:gd name="T21" fmla="*/ 2426 h 4764"/>
                    <a:gd name="T22" fmla="*/ 520 w 2492"/>
                    <a:gd name="T23" fmla="*/ 2501 h 4764"/>
                    <a:gd name="T24" fmla="*/ 488 w 2492"/>
                    <a:gd name="T25" fmla="*/ 2815 h 4764"/>
                    <a:gd name="T26" fmla="*/ 632 w 2492"/>
                    <a:gd name="T27" fmla="*/ 2878 h 4764"/>
                    <a:gd name="T28" fmla="*/ 811 w 2492"/>
                    <a:gd name="T29" fmla="*/ 2795 h 4764"/>
                    <a:gd name="T30" fmla="*/ 854 w 2492"/>
                    <a:gd name="T31" fmla="*/ 3526 h 4764"/>
                    <a:gd name="T32" fmla="*/ 1005 w 2492"/>
                    <a:gd name="T33" fmla="*/ 3533 h 4764"/>
                    <a:gd name="T34" fmla="*/ 1149 w 2492"/>
                    <a:gd name="T35" fmla="*/ 3361 h 4764"/>
                    <a:gd name="T36" fmla="*/ 1431 w 2492"/>
                    <a:gd name="T37" fmla="*/ 4076 h 4764"/>
                    <a:gd name="T38" fmla="*/ 1554 w 2492"/>
                    <a:gd name="T39" fmla="*/ 3880 h 4764"/>
                    <a:gd name="T40" fmla="*/ 1741 w 2492"/>
                    <a:gd name="T41" fmla="*/ 4224 h 4764"/>
                    <a:gd name="T42" fmla="*/ 1879 w 2492"/>
                    <a:gd name="T43" fmla="*/ 4146 h 4764"/>
                    <a:gd name="T44" fmla="*/ 1911 w 2492"/>
                    <a:gd name="T45" fmla="*/ 3878 h 4764"/>
                    <a:gd name="T46" fmla="*/ 2224 w 2492"/>
                    <a:gd name="T47" fmla="*/ 4277 h 4764"/>
                    <a:gd name="T48" fmla="*/ 2446 w 2492"/>
                    <a:gd name="T49" fmla="*/ 4367 h 4764"/>
                    <a:gd name="T50" fmla="*/ 2445 w 2492"/>
                    <a:gd name="T51" fmla="*/ 4442 h 4764"/>
                    <a:gd name="T52" fmla="*/ 2111 w 2492"/>
                    <a:gd name="T53" fmla="*/ 4551 h 4764"/>
                    <a:gd name="T54" fmla="*/ 1728 w 2492"/>
                    <a:gd name="T55" fmla="*/ 4756 h 4764"/>
                    <a:gd name="T56" fmla="*/ 1739 w 2492"/>
                    <a:gd name="T57" fmla="*/ 4442 h 4764"/>
                    <a:gd name="T58" fmla="*/ 1659 w 2492"/>
                    <a:gd name="T59" fmla="*/ 4286 h 4764"/>
                    <a:gd name="T60" fmla="*/ 1406 w 2492"/>
                    <a:gd name="T61" fmla="*/ 4243 h 4764"/>
                    <a:gd name="T62" fmla="*/ 1320 w 2492"/>
                    <a:gd name="T63" fmla="*/ 4097 h 4764"/>
                    <a:gd name="T64" fmla="*/ 652 w 2492"/>
                    <a:gd name="T65" fmla="*/ 3976 h 4764"/>
                    <a:gd name="T66" fmla="*/ 930 w 2492"/>
                    <a:gd name="T67" fmla="*/ 3729 h 4764"/>
                    <a:gd name="T68" fmla="*/ 391 w 2492"/>
                    <a:gd name="T69" fmla="*/ 3584 h 4764"/>
                    <a:gd name="T70" fmla="*/ 663 w 2492"/>
                    <a:gd name="T71" fmla="*/ 3360 h 4764"/>
                    <a:gd name="T72" fmla="*/ 191 w 2492"/>
                    <a:gd name="T73" fmla="*/ 3155 h 4764"/>
                    <a:gd name="T74" fmla="*/ 483 w 2492"/>
                    <a:gd name="T75" fmla="*/ 2986 h 4764"/>
                    <a:gd name="T76" fmla="*/ 63 w 2492"/>
                    <a:gd name="T77" fmla="*/ 2699 h 4764"/>
                    <a:gd name="T78" fmla="*/ 364 w 2492"/>
                    <a:gd name="T79" fmla="*/ 2580 h 4764"/>
                    <a:gd name="T80" fmla="*/ 0 w 2492"/>
                    <a:gd name="T81" fmla="*/ 2228 h 4764"/>
                    <a:gd name="T82" fmla="*/ 302 w 2492"/>
                    <a:gd name="T83" fmla="*/ 2134 h 4764"/>
                    <a:gd name="T84" fmla="*/ 2 w 2492"/>
                    <a:gd name="T85" fmla="*/ 1720 h 4764"/>
                    <a:gd name="T86" fmla="*/ 317 w 2492"/>
                    <a:gd name="T87" fmla="*/ 1703 h 4764"/>
                    <a:gd name="T88" fmla="*/ 81 w 2492"/>
                    <a:gd name="T89" fmla="*/ 1235 h 4764"/>
                    <a:gd name="T90" fmla="*/ 395 w 2492"/>
                    <a:gd name="T91" fmla="*/ 1272 h 4764"/>
                    <a:gd name="T92" fmla="*/ 233 w 2492"/>
                    <a:gd name="T93" fmla="*/ 776 h 4764"/>
                    <a:gd name="T94" fmla="*/ 535 w 2492"/>
                    <a:gd name="T95" fmla="*/ 868 h 4764"/>
                    <a:gd name="T96" fmla="*/ 450 w 2492"/>
                    <a:gd name="T97" fmla="*/ 353 h 4764"/>
                    <a:gd name="T98" fmla="*/ 728 w 2492"/>
                    <a:gd name="T99" fmla="*/ 507 h 4764"/>
                    <a:gd name="T100" fmla="*/ 724 w 2492"/>
                    <a:gd name="T101" fmla="*/ 0 h 4764"/>
                    <a:gd name="T102" fmla="*/ 911 w 2492"/>
                    <a:gd name="T103" fmla="*/ 291 h 4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92" h="4764">
                      <a:moveTo>
                        <a:pt x="909" y="289"/>
                      </a:moveTo>
                      <a:cubicBezTo>
                        <a:pt x="878" y="339"/>
                        <a:pt x="846" y="389"/>
                        <a:pt x="815" y="439"/>
                      </a:cubicBezTo>
                      <a:cubicBezTo>
                        <a:pt x="938" y="360"/>
                        <a:pt x="1049" y="390"/>
                        <a:pt x="1160" y="468"/>
                      </a:cubicBezTo>
                      <a:cubicBezTo>
                        <a:pt x="1064" y="611"/>
                        <a:pt x="967" y="628"/>
                        <a:pt x="741" y="540"/>
                      </a:cubicBezTo>
                      <a:cubicBezTo>
                        <a:pt x="697" y="619"/>
                        <a:pt x="652" y="699"/>
                        <a:pt x="602" y="789"/>
                      </a:cubicBezTo>
                      <a:cubicBezTo>
                        <a:pt x="670" y="759"/>
                        <a:pt x="724" y="722"/>
                        <a:pt x="782" y="714"/>
                      </a:cubicBezTo>
                      <a:cubicBezTo>
                        <a:pt x="837" y="706"/>
                        <a:pt x="898" y="726"/>
                        <a:pt x="958" y="734"/>
                      </a:cubicBezTo>
                      <a:cubicBezTo>
                        <a:pt x="904" y="899"/>
                        <a:pt x="807" y="940"/>
                        <a:pt x="553" y="909"/>
                      </a:cubicBezTo>
                      <a:cubicBezTo>
                        <a:pt x="525" y="988"/>
                        <a:pt x="495" y="1070"/>
                        <a:pt x="462" y="1162"/>
                      </a:cubicBezTo>
                      <a:cubicBezTo>
                        <a:pt x="525" y="1123"/>
                        <a:pt x="571" y="1082"/>
                        <a:pt x="625" y="1065"/>
                      </a:cubicBezTo>
                      <a:cubicBezTo>
                        <a:pt x="679" y="1049"/>
                        <a:pt x="740" y="1057"/>
                        <a:pt x="803" y="1054"/>
                      </a:cubicBezTo>
                      <a:cubicBezTo>
                        <a:pt x="769" y="1212"/>
                        <a:pt x="674" y="1297"/>
                        <a:pt x="518" y="1301"/>
                      </a:cubicBezTo>
                      <a:cubicBezTo>
                        <a:pt x="442" y="1303"/>
                        <a:pt x="411" y="1329"/>
                        <a:pt x="403" y="1401"/>
                      </a:cubicBezTo>
                      <a:cubicBezTo>
                        <a:pt x="398" y="1456"/>
                        <a:pt x="384" y="1512"/>
                        <a:pt x="382" y="1575"/>
                      </a:cubicBezTo>
                      <a:cubicBezTo>
                        <a:pt x="453" y="1452"/>
                        <a:pt x="559" y="1407"/>
                        <a:pt x="692" y="1408"/>
                      </a:cubicBezTo>
                      <a:cubicBezTo>
                        <a:pt x="695" y="1547"/>
                        <a:pt x="616" y="1663"/>
                        <a:pt x="466" y="1699"/>
                      </a:cubicBezTo>
                      <a:cubicBezTo>
                        <a:pt x="366" y="1723"/>
                        <a:pt x="339" y="1772"/>
                        <a:pt x="346" y="1863"/>
                      </a:cubicBezTo>
                      <a:cubicBezTo>
                        <a:pt x="349" y="1911"/>
                        <a:pt x="346" y="1961"/>
                        <a:pt x="353" y="2016"/>
                      </a:cubicBezTo>
                      <a:cubicBezTo>
                        <a:pt x="404" y="1872"/>
                        <a:pt x="500" y="1791"/>
                        <a:pt x="654" y="1770"/>
                      </a:cubicBezTo>
                      <a:cubicBezTo>
                        <a:pt x="652" y="1934"/>
                        <a:pt x="589" y="2057"/>
                        <a:pt x="448" y="2114"/>
                      </a:cubicBezTo>
                      <a:cubicBezTo>
                        <a:pt x="352" y="2154"/>
                        <a:pt x="347" y="2211"/>
                        <a:pt x="362" y="2291"/>
                      </a:cubicBezTo>
                      <a:cubicBezTo>
                        <a:pt x="370" y="2334"/>
                        <a:pt x="376" y="2377"/>
                        <a:pt x="393" y="2426"/>
                      </a:cubicBezTo>
                      <a:cubicBezTo>
                        <a:pt x="421" y="2276"/>
                        <a:pt x="513" y="2187"/>
                        <a:pt x="654" y="2125"/>
                      </a:cubicBezTo>
                      <a:cubicBezTo>
                        <a:pt x="683" y="2285"/>
                        <a:pt x="644" y="2419"/>
                        <a:pt x="520" y="2501"/>
                      </a:cubicBezTo>
                      <a:cubicBezTo>
                        <a:pt x="411" y="2573"/>
                        <a:pt x="418" y="2649"/>
                        <a:pt x="456" y="2747"/>
                      </a:cubicBezTo>
                      <a:cubicBezTo>
                        <a:pt x="464" y="2769"/>
                        <a:pt x="473" y="2791"/>
                        <a:pt x="488" y="2815"/>
                      </a:cubicBezTo>
                      <a:cubicBezTo>
                        <a:pt x="504" y="2665"/>
                        <a:pt x="571" y="2551"/>
                        <a:pt x="709" y="2473"/>
                      </a:cubicBezTo>
                      <a:cubicBezTo>
                        <a:pt x="759" y="2629"/>
                        <a:pt x="725" y="2758"/>
                        <a:pt x="632" y="2878"/>
                      </a:cubicBezTo>
                      <a:cubicBezTo>
                        <a:pt x="532" y="3005"/>
                        <a:pt x="533" y="3029"/>
                        <a:pt x="646" y="3184"/>
                      </a:cubicBezTo>
                      <a:cubicBezTo>
                        <a:pt x="637" y="3021"/>
                        <a:pt x="693" y="2899"/>
                        <a:pt x="811" y="2795"/>
                      </a:cubicBezTo>
                      <a:cubicBezTo>
                        <a:pt x="884" y="2946"/>
                        <a:pt x="869" y="3083"/>
                        <a:pt x="796" y="3220"/>
                      </a:cubicBezTo>
                      <a:cubicBezTo>
                        <a:pt x="713" y="3371"/>
                        <a:pt x="714" y="3371"/>
                        <a:pt x="854" y="3526"/>
                      </a:cubicBezTo>
                      <a:cubicBezTo>
                        <a:pt x="814" y="3357"/>
                        <a:pt x="859" y="3223"/>
                        <a:pt x="958" y="3096"/>
                      </a:cubicBezTo>
                      <a:cubicBezTo>
                        <a:pt x="1062" y="3238"/>
                        <a:pt x="1060" y="3382"/>
                        <a:pt x="1005" y="3533"/>
                      </a:cubicBezTo>
                      <a:cubicBezTo>
                        <a:pt x="951" y="3683"/>
                        <a:pt x="965" y="3718"/>
                        <a:pt x="1119" y="3822"/>
                      </a:cubicBezTo>
                      <a:cubicBezTo>
                        <a:pt x="1038" y="3659"/>
                        <a:pt x="1074" y="3513"/>
                        <a:pt x="1149" y="3361"/>
                      </a:cubicBezTo>
                      <a:cubicBezTo>
                        <a:pt x="1274" y="3483"/>
                        <a:pt x="1294" y="3624"/>
                        <a:pt x="1267" y="3778"/>
                      </a:cubicBezTo>
                      <a:cubicBezTo>
                        <a:pt x="1235" y="3963"/>
                        <a:pt x="1234" y="3963"/>
                        <a:pt x="1431" y="4076"/>
                      </a:cubicBezTo>
                      <a:cubicBezTo>
                        <a:pt x="1308" y="3909"/>
                        <a:pt x="1324" y="3754"/>
                        <a:pt x="1376" y="3587"/>
                      </a:cubicBezTo>
                      <a:cubicBezTo>
                        <a:pt x="1488" y="3659"/>
                        <a:pt x="1539" y="3759"/>
                        <a:pt x="1554" y="3880"/>
                      </a:cubicBezTo>
                      <a:cubicBezTo>
                        <a:pt x="1559" y="3920"/>
                        <a:pt x="1559" y="3962"/>
                        <a:pt x="1557" y="4003"/>
                      </a:cubicBezTo>
                      <a:cubicBezTo>
                        <a:pt x="1551" y="4173"/>
                        <a:pt x="1552" y="4175"/>
                        <a:pt x="1741" y="4224"/>
                      </a:cubicBezTo>
                      <a:cubicBezTo>
                        <a:pt x="1616" y="4086"/>
                        <a:pt x="1601" y="3933"/>
                        <a:pt x="1636" y="3760"/>
                      </a:cubicBezTo>
                      <a:cubicBezTo>
                        <a:pt x="1811" y="3837"/>
                        <a:pt x="1861" y="3981"/>
                        <a:pt x="1879" y="4146"/>
                      </a:cubicBezTo>
                      <a:cubicBezTo>
                        <a:pt x="1897" y="4306"/>
                        <a:pt x="1897" y="4306"/>
                        <a:pt x="2094" y="4328"/>
                      </a:cubicBezTo>
                      <a:cubicBezTo>
                        <a:pt x="1936" y="4211"/>
                        <a:pt x="1910" y="4058"/>
                        <a:pt x="1911" y="3878"/>
                      </a:cubicBezTo>
                      <a:cubicBezTo>
                        <a:pt x="2022" y="3905"/>
                        <a:pt x="2105" y="3958"/>
                        <a:pt x="2150" y="4053"/>
                      </a:cubicBezTo>
                      <a:cubicBezTo>
                        <a:pt x="2184" y="4123"/>
                        <a:pt x="2211" y="4200"/>
                        <a:pt x="2224" y="4277"/>
                      </a:cubicBezTo>
                      <a:cubicBezTo>
                        <a:pt x="2235" y="4342"/>
                        <a:pt x="2262" y="4364"/>
                        <a:pt x="2322" y="4362"/>
                      </a:cubicBezTo>
                      <a:cubicBezTo>
                        <a:pt x="2363" y="4361"/>
                        <a:pt x="2405" y="4361"/>
                        <a:pt x="2446" y="4367"/>
                      </a:cubicBezTo>
                      <a:cubicBezTo>
                        <a:pt x="2462" y="4369"/>
                        <a:pt x="2477" y="4388"/>
                        <a:pt x="2492" y="4400"/>
                      </a:cubicBezTo>
                      <a:cubicBezTo>
                        <a:pt x="2477" y="4414"/>
                        <a:pt x="2462" y="4439"/>
                        <a:pt x="2445" y="4442"/>
                      </a:cubicBezTo>
                      <a:cubicBezTo>
                        <a:pt x="2405" y="4448"/>
                        <a:pt x="2361" y="4450"/>
                        <a:pt x="2322" y="4441"/>
                      </a:cubicBezTo>
                      <a:cubicBezTo>
                        <a:pt x="2217" y="4416"/>
                        <a:pt x="2158" y="4448"/>
                        <a:pt x="2111" y="4551"/>
                      </a:cubicBezTo>
                      <a:cubicBezTo>
                        <a:pt x="2053" y="4678"/>
                        <a:pt x="1949" y="4763"/>
                        <a:pt x="1798" y="4764"/>
                      </a:cubicBezTo>
                      <a:cubicBezTo>
                        <a:pt x="1779" y="4764"/>
                        <a:pt x="1761" y="4760"/>
                        <a:pt x="1728" y="4756"/>
                      </a:cubicBezTo>
                      <a:cubicBezTo>
                        <a:pt x="1778" y="4606"/>
                        <a:pt x="1832" y="4472"/>
                        <a:pt x="1992" y="4413"/>
                      </a:cubicBezTo>
                      <a:cubicBezTo>
                        <a:pt x="1866" y="4332"/>
                        <a:pt x="1827" y="4337"/>
                        <a:pt x="1739" y="4442"/>
                      </a:cubicBezTo>
                      <a:cubicBezTo>
                        <a:pt x="1616" y="4589"/>
                        <a:pt x="1508" y="4625"/>
                        <a:pt x="1332" y="4567"/>
                      </a:cubicBezTo>
                      <a:cubicBezTo>
                        <a:pt x="1400" y="4433"/>
                        <a:pt x="1474" y="4314"/>
                        <a:pt x="1659" y="4286"/>
                      </a:cubicBezTo>
                      <a:cubicBezTo>
                        <a:pt x="1590" y="4251"/>
                        <a:pt x="1543" y="4218"/>
                        <a:pt x="1490" y="4203"/>
                      </a:cubicBezTo>
                      <a:cubicBezTo>
                        <a:pt x="1467" y="4197"/>
                        <a:pt x="1429" y="4223"/>
                        <a:pt x="1406" y="4243"/>
                      </a:cubicBezTo>
                      <a:cubicBezTo>
                        <a:pt x="1250" y="4382"/>
                        <a:pt x="1126" y="4402"/>
                        <a:pt x="971" y="4303"/>
                      </a:cubicBezTo>
                      <a:cubicBezTo>
                        <a:pt x="1052" y="4188"/>
                        <a:pt x="1141" y="4093"/>
                        <a:pt x="1320" y="4097"/>
                      </a:cubicBezTo>
                      <a:cubicBezTo>
                        <a:pt x="1252" y="4042"/>
                        <a:pt x="1203" y="4001"/>
                        <a:pt x="1148" y="3956"/>
                      </a:cubicBezTo>
                      <a:cubicBezTo>
                        <a:pt x="990" y="4066"/>
                        <a:pt x="829" y="4138"/>
                        <a:pt x="652" y="3976"/>
                      </a:cubicBezTo>
                      <a:cubicBezTo>
                        <a:pt x="752" y="3869"/>
                        <a:pt x="859" y="3800"/>
                        <a:pt x="1029" y="3844"/>
                      </a:cubicBezTo>
                      <a:cubicBezTo>
                        <a:pt x="986" y="3795"/>
                        <a:pt x="954" y="3765"/>
                        <a:pt x="930" y="3729"/>
                      </a:cubicBezTo>
                      <a:cubicBezTo>
                        <a:pt x="894" y="3676"/>
                        <a:pt x="861" y="3666"/>
                        <a:pt x="797" y="3693"/>
                      </a:cubicBezTo>
                      <a:cubicBezTo>
                        <a:pt x="625" y="3768"/>
                        <a:pt x="495" y="3730"/>
                        <a:pt x="391" y="3584"/>
                      </a:cubicBezTo>
                      <a:cubicBezTo>
                        <a:pt x="506" y="3504"/>
                        <a:pt x="622" y="3454"/>
                        <a:pt x="782" y="3549"/>
                      </a:cubicBezTo>
                      <a:cubicBezTo>
                        <a:pt x="733" y="3468"/>
                        <a:pt x="704" y="3409"/>
                        <a:pt x="663" y="3360"/>
                      </a:cubicBezTo>
                      <a:cubicBezTo>
                        <a:pt x="647" y="3342"/>
                        <a:pt x="603" y="3338"/>
                        <a:pt x="574" y="3342"/>
                      </a:cubicBezTo>
                      <a:cubicBezTo>
                        <a:pt x="388" y="3370"/>
                        <a:pt x="279" y="3320"/>
                        <a:pt x="191" y="3155"/>
                      </a:cubicBezTo>
                      <a:cubicBezTo>
                        <a:pt x="316" y="3095"/>
                        <a:pt x="435" y="3080"/>
                        <a:pt x="570" y="3189"/>
                      </a:cubicBezTo>
                      <a:cubicBezTo>
                        <a:pt x="535" y="3105"/>
                        <a:pt x="516" y="3042"/>
                        <a:pt x="483" y="2986"/>
                      </a:cubicBezTo>
                      <a:cubicBezTo>
                        <a:pt x="471" y="2965"/>
                        <a:pt x="428" y="2953"/>
                        <a:pt x="398" y="2951"/>
                      </a:cubicBezTo>
                      <a:cubicBezTo>
                        <a:pt x="214" y="2940"/>
                        <a:pt x="107" y="2862"/>
                        <a:pt x="63" y="2699"/>
                      </a:cubicBezTo>
                      <a:cubicBezTo>
                        <a:pt x="200" y="2655"/>
                        <a:pt x="275" y="2672"/>
                        <a:pt x="414" y="2787"/>
                      </a:cubicBezTo>
                      <a:cubicBezTo>
                        <a:pt x="396" y="2709"/>
                        <a:pt x="388" y="2642"/>
                        <a:pt x="364" y="2580"/>
                      </a:cubicBezTo>
                      <a:cubicBezTo>
                        <a:pt x="356" y="2556"/>
                        <a:pt x="316" y="2537"/>
                        <a:pt x="287" y="2529"/>
                      </a:cubicBezTo>
                      <a:cubicBezTo>
                        <a:pt x="111" y="2481"/>
                        <a:pt x="27" y="2396"/>
                        <a:pt x="0" y="2228"/>
                      </a:cubicBezTo>
                      <a:cubicBezTo>
                        <a:pt x="117" y="2197"/>
                        <a:pt x="203" y="2232"/>
                        <a:pt x="326" y="2372"/>
                      </a:cubicBezTo>
                      <a:cubicBezTo>
                        <a:pt x="318" y="2279"/>
                        <a:pt x="317" y="2205"/>
                        <a:pt x="302" y="2134"/>
                      </a:cubicBezTo>
                      <a:cubicBezTo>
                        <a:pt x="298" y="2112"/>
                        <a:pt x="259" y="2093"/>
                        <a:pt x="233" y="2080"/>
                      </a:cubicBezTo>
                      <a:cubicBezTo>
                        <a:pt x="86" y="2009"/>
                        <a:pt x="2" y="1899"/>
                        <a:pt x="2" y="1720"/>
                      </a:cubicBezTo>
                      <a:cubicBezTo>
                        <a:pt x="137" y="1744"/>
                        <a:pt x="238" y="1800"/>
                        <a:pt x="300" y="1926"/>
                      </a:cubicBezTo>
                      <a:cubicBezTo>
                        <a:pt x="307" y="1851"/>
                        <a:pt x="319" y="1777"/>
                        <a:pt x="317" y="1703"/>
                      </a:cubicBezTo>
                      <a:cubicBezTo>
                        <a:pt x="316" y="1678"/>
                        <a:pt x="282" y="1648"/>
                        <a:pt x="257" y="1630"/>
                      </a:cubicBezTo>
                      <a:cubicBezTo>
                        <a:pt x="127" y="1534"/>
                        <a:pt x="57" y="1413"/>
                        <a:pt x="81" y="1235"/>
                      </a:cubicBezTo>
                      <a:cubicBezTo>
                        <a:pt x="219" y="1284"/>
                        <a:pt x="304" y="1369"/>
                        <a:pt x="343" y="1509"/>
                      </a:cubicBezTo>
                      <a:cubicBezTo>
                        <a:pt x="361" y="1430"/>
                        <a:pt x="385" y="1352"/>
                        <a:pt x="395" y="1272"/>
                      </a:cubicBezTo>
                      <a:cubicBezTo>
                        <a:pt x="398" y="1247"/>
                        <a:pt x="367" y="1213"/>
                        <a:pt x="345" y="1190"/>
                      </a:cubicBezTo>
                      <a:cubicBezTo>
                        <a:pt x="235" y="1074"/>
                        <a:pt x="183" y="944"/>
                        <a:pt x="233" y="776"/>
                      </a:cubicBezTo>
                      <a:cubicBezTo>
                        <a:pt x="363" y="847"/>
                        <a:pt x="425" y="953"/>
                        <a:pt x="436" y="1121"/>
                      </a:cubicBezTo>
                      <a:cubicBezTo>
                        <a:pt x="477" y="1019"/>
                        <a:pt x="511" y="945"/>
                        <a:pt x="535" y="868"/>
                      </a:cubicBezTo>
                      <a:cubicBezTo>
                        <a:pt x="542" y="846"/>
                        <a:pt x="522" y="810"/>
                        <a:pt x="506" y="787"/>
                      </a:cubicBezTo>
                      <a:cubicBezTo>
                        <a:pt x="415" y="657"/>
                        <a:pt x="379" y="520"/>
                        <a:pt x="450" y="353"/>
                      </a:cubicBezTo>
                      <a:cubicBezTo>
                        <a:pt x="563" y="452"/>
                        <a:pt x="618" y="562"/>
                        <a:pt x="608" y="708"/>
                      </a:cubicBezTo>
                      <a:cubicBezTo>
                        <a:pt x="649" y="641"/>
                        <a:pt x="694" y="577"/>
                        <a:pt x="728" y="507"/>
                      </a:cubicBezTo>
                      <a:cubicBezTo>
                        <a:pt x="739" y="483"/>
                        <a:pt x="725" y="441"/>
                        <a:pt x="712" y="413"/>
                      </a:cubicBezTo>
                      <a:cubicBezTo>
                        <a:pt x="637" y="248"/>
                        <a:pt x="639" y="124"/>
                        <a:pt x="724" y="0"/>
                      </a:cubicBezTo>
                      <a:cubicBezTo>
                        <a:pt x="817" y="89"/>
                        <a:pt x="843" y="187"/>
                        <a:pt x="817" y="365"/>
                      </a:cubicBezTo>
                      <a:cubicBezTo>
                        <a:pt x="853" y="337"/>
                        <a:pt x="882" y="314"/>
                        <a:pt x="911" y="291"/>
                      </a:cubicBezTo>
                      <a:lnTo>
                        <a:pt x="909" y="28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Freeform 6">
                  <a:extLst>
                    <a:ext uri="{FF2B5EF4-FFF2-40B4-BE49-F238E27FC236}">
                      <a16:creationId xmlns:a16="http://schemas.microsoft.com/office/drawing/2014/main" id="{06314760-5CC3-E638-82BD-39157A2678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3255" y="1196175"/>
                  <a:ext cx="894681" cy="1714223"/>
                </a:xfrm>
                <a:custGeom>
                  <a:avLst/>
                  <a:gdLst>
                    <a:gd name="T0" fmla="*/ 1394 w 2497"/>
                    <a:gd name="T1" fmla="*/ 3832 h 4783"/>
                    <a:gd name="T2" fmla="*/ 1510 w 2497"/>
                    <a:gd name="T3" fmla="*/ 3602 h 4783"/>
                    <a:gd name="T4" fmla="*/ 1655 w 2497"/>
                    <a:gd name="T5" fmla="*/ 3526 h 4783"/>
                    <a:gd name="T6" fmla="*/ 1731 w 2497"/>
                    <a:gd name="T7" fmla="*/ 3289 h 4783"/>
                    <a:gd name="T8" fmla="*/ 1857 w 2497"/>
                    <a:gd name="T9" fmla="*/ 3201 h 4783"/>
                    <a:gd name="T10" fmla="*/ 1898 w 2497"/>
                    <a:gd name="T11" fmla="*/ 2933 h 4783"/>
                    <a:gd name="T12" fmla="*/ 2012 w 2497"/>
                    <a:gd name="T13" fmla="*/ 2831 h 4783"/>
                    <a:gd name="T14" fmla="*/ 2013 w 2497"/>
                    <a:gd name="T15" fmla="*/ 2552 h 4783"/>
                    <a:gd name="T16" fmla="*/ 2087 w 2497"/>
                    <a:gd name="T17" fmla="*/ 2434 h 4783"/>
                    <a:gd name="T18" fmla="*/ 2133 w 2497"/>
                    <a:gd name="T19" fmla="*/ 2196 h 4783"/>
                    <a:gd name="T20" fmla="*/ 1837 w 2497"/>
                    <a:gd name="T21" fmla="*/ 1782 h 4783"/>
                    <a:gd name="T22" fmla="*/ 2134 w 2497"/>
                    <a:gd name="T23" fmla="*/ 1772 h 4783"/>
                    <a:gd name="T24" fmla="*/ 1791 w 2497"/>
                    <a:gd name="T25" fmla="*/ 1435 h 4783"/>
                    <a:gd name="T26" fmla="*/ 2071 w 2497"/>
                    <a:gd name="T27" fmla="*/ 1352 h 4783"/>
                    <a:gd name="T28" fmla="*/ 1686 w 2497"/>
                    <a:gd name="T29" fmla="*/ 1077 h 4783"/>
                    <a:gd name="T30" fmla="*/ 1939 w 2497"/>
                    <a:gd name="T31" fmla="*/ 915 h 4783"/>
                    <a:gd name="T32" fmla="*/ 1884 w 2497"/>
                    <a:gd name="T33" fmla="*/ 793 h 4783"/>
                    <a:gd name="T34" fmla="*/ 1337 w 2497"/>
                    <a:gd name="T35" fmla="*/ 490 h 4783"/>
                    <a:gd name="T36" fmla="*/ 1584 w 2497"/>
                    <a:gd name="T37" fmla="*/ 317 h 4783"/>
                    <a:gd name="T38" fmla="*/ 1651 w 2497"/>
                    <a:gd name="T39" fmla="*/ 394 h 4783"/>
                    <a:gd name="T40" fmla="*/ 1766 w 2497"/>
                    <a:gd name="T41" fmla="*/ 0 h 4783"/>
                    <a:gd name="T42" fmla="*/ 1818 w 2497"/>
                    <a:gd name="T43" fmla="*/ 612 h 4783"/>
                    <a:gd name="T44" fmla="*/ 2040 w 2497"/>
                    <a:gd name="T45" fmla="*/ 368 h 4783"/>
                    <a:gd name="T46" fmla="*/ 1990 w 2497"/>
                    <a:gd name="T47" fmla="*/ 970 h 4783"/>
                    <a:gd name="T48" fmla="*/ 2255 w 2497"/>
                    <a:gd name="T49" fmla="*/ 784 h 4783"/>
                    <a:gd name="T50" fmla="*/ 2118 w 2497"/>
                    <a:gd name="T51" fmla="*/ 1393 h 4783"/>
                    <a:gd name="T52" fmla="*/ 2409 w 2497"/>
                    <a:gd name="T53" fmla="*/ 1248 h 4783"/>
                    <a:gd name="T54" fmla="*/ 2179 w 2497"/>
                    <a:gd name="T55" fmla="*/ 1807 h 4783"/>
                    <a:gd name="T56" fmla="*/ 2489 w 2497"/>
                    <a:gd name="T57" fmla="*/ 1734 h 4783"/>
                    <a:gd name="T58" fmla="*/ 2176 w 2497"/>
                    <a:gd name="T59" fmla="*/ 2238 h 4783"/>
                    <a:gd name="T60" fmla="*/ 2497 w 2497"/>
                    <a:gd name="T61" fmla="*/ 2225 h 4783"/>
                    <a:gd name="T62" fmla="*/ 2101 w 2497"/>
                    <a:gd name="T63" fmla="*/ 2684 h 4783"/>
                    <a:gd name="T64" fmla="*/ 2425 w 2497"/>
                    <a:gd name="T65" fmla="*/ 2702 h 4783"/>
                    <a:gd name="T66" fmla="*/ 1963 w 2497"/>
                    <a:gd name="T67" fmla="*/ 3096 h 4783"/>
                    <a:gd name="T68" fmla="*/ 2110 w 2497"/>
                    <a:gd name="T69" fmla="*/ 3121 h 4783"/>
                    <a:gd name="T70" fmla="*/ 1978 w 2497"/>
                    <a:gd name="T71" fmla="*/ 3353 h 4783"/>
                    <a:gd name="T72" fmla="*/ 1713 w 2497"/>
                    <a:gd name="T73" fmla="*/ 3554 h 4783"/>
                    <a:gd name="T74" fmla="*/ 1725 w 2497"/>
                    <a:gd name="T75" fmla="*/ 3712 h 4783"/>
                    <a:gd name="T76" fmla="*/ 1462 w 2497"/>
                    <a:gd name="T77" fmla="*/ 3853 h 4783"/>
                    <a:gd name="T78" fmla="*/ 1342 w 2497"/>
                    <a:gd name="T79" fmla="*/ 3969 h 4783"/>
                    <a:gd name="T80" fmla="*/ 1520 w 2497"/>
                    <a:gd name="T81" fmla="*/ 4311 h 4783"/>
                    <a:gd name="T82" fmla="*/ 850 w 2497"/>
                    <a:gd name="T83" fmla="*/ 4297 h 4783"/>
                    <a:gd name="T84" fmla="*/ 766 w 2497"/>
                    <a:gd name="T85" fmla="*/ 4466 h 4783"/>
                    <a:gd name="T86" fmla="*/ 761 w 2497"/>
                    <a:gd name="T87" fmla="*/ 4767 h 4783"/>
                    <a:gd name="T88" fmla="*/ 405 w 2497"/>
                    <a:gd name="T89" fmla="*/ 4600 h 4783"/>
                    <a:gd name="T90" fmla="*/ 46 w 2497"/>
                    <a:gd name="T91" fmla="*/ 4452 h 4783"/>
                    <a:gd name="T92" fmla="*/ 49 w 2497"/>
                    <a:gd name="T93" fmla="*/ 4377 h 4783"/>
                    <a:gd name="T94" fmla="*/ 583 w 2497"/>
                    <a:gd name="T95" fmla="*/ 3888 h 4783"/>
                    <a:gd name="T96" fmla="*/ 569 w 2497"/>
                    <a:gd name="T97" fmla="*/ 4303 h 4783"/>
                    <a:gd name="T98" fmla="*/ 799 w 2497"/>
                    <a:gd name="T99" fmla="*/ 3799 h 4783"/>
                    <a:gd name="T100" fmla="*/ 768 w 2497"/>
                    <a:gd name="T101" fmla="*/ 4238 h 4783"/>
                    <a:gd name="T102" fmla="*/ 940 w 2497"/>
                    <a:gd name="T103" fmla="*/ 4089 h 4783"/>
                    <a:gd name="T104" fmla="*/ 1115 w 2497"/>
                    <a:gd name="T105" fmla="*/ 3593 h 4783"/>
                    <a:gd name="T106" fmla="*/ 1240 w 2497"/>
                    <a:gd name="T107" fmla="*/ 3962 h 4783"/>
                    <a:gd name="T108" fmla="*/ 1279 w 2497"/>
                    <a:gd name="T109" fmla="*/ 3446 h 47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497" h="4783">
                      <a:moveTo>
                        <a:pt x="1341" y="3367"/>
                      </a:moveTo>
                      <a:cubicBezTo>
                        <a:pt x="1417" y="3523"/>
                        <a:pt x="1452" y="3667"/>
                        <a:pt x="1394" y="3832"/>
                      </a:cubicBezTo>
                      <a:cubicBezTo>
                        <a:pt x="1439" y="3784"/>
                        <a:pt x="1488" y="3739"/>
                        <a:pt x="1525" y="3686"/>
                      </a:cubicBezTo>
                      <a:cubicBezTo>
                        <a:pt x="1536" y="3669"/>
                        <a:pt x="1521" y="3628"/>
                        <a:pt x="1510" y="3602"/>
                      </a:cubicBezTo>
                      <a:cubicBezTo>
                        <a:pt x="1437" y="3436"/>
                        <a:pt x="1416" y="3274"/>
                        <a:pt x="1533" y="3104"/>
                      </a:cubicBezTo>
                      <a:cubicBezTo>
                        <a:pt x="1631" y="3233"/>
                        <a:pt x="1678" y="3365"/>
                        <a:pt x="1655" y="3526"/>
                      </a:cubicBezTo>
                      <a:cubicBezTo>
                        <a:pt x="1689" y="3477"/>
                        <a:pt x="1728" y="3431"/>
                        <a:pt x="1752" y="3378"/>
                      </a:cubicBezTo>
                      <a:cubicBezTo>
                        <a:pt x="1762" y="3356"/>
                        <a:pt x="1747" y="3314"/>
                        <a:pt x="1731" y="3289"/>
                      </a:cubicBezTo>
                      <a:cubicBezTo>
                        <a:pt x="1617" y="3111"/>
                        <a:pt x="1600" y="2968"/>
                        <a:pt x="1681" y="2818"/>
                      </a:cubicBezTo>
                      <a:cubicBezTo>
                        <a:pt x="1798" y="2896"/>
                        <a:pt x="1853" y="3023"/>
                        <a:pt x="1857" y="3201"/>
                      </a:cubicBezTo>
                      <a:cubicBezTo>
                        <a:pt x="1885" y="3140"/>
                        <a:pt x="1920" y="3081"/>
                        <a:pt x="1939" y="3017"/>
                      </a:cubicBezTo>
                      <a:cubicBezTo>
                        <a:pt x="1945" y="2995"/>
                        <a:pt x="1919" y="2956"/>
                        <a:pt x="1898" y="2933"/>
                      </a:cubicBezTo>
                      <a:cubicBezTo>
                        <a:pt x="1781" y="2805"/>
                        <a:pt x="1724" y="2663"/>
                        <a:pt x="1782" y="2479"/>
                      </a:cubicBezTo>
                      <a:cubicBezTo>
                        <a:pt x="1916" y="2563"/>
                        <a:pt x="1994" y="2671"/>
                        <a:pt x="2012" y="2831"/>
                      </a:cubicBezTo>
                      <a:cubicBezTo>
                        <a:pt x="2032" y="2760"/>
                        <a:pt x="2056" y="2690"/>
                        <a:pt x="2067" y="2618"/>
                      </a:cubicBezTo>
                      <a:cubicBezTo>
                        <a:pt x="2070" y="2599"/>
                        <a:pt x="2036" y="2569"/>
                        <a:pt x="2013" y="2552"/>
                      </a:cubicBezTo>
                      <a:cubicBezTo>
                        <a:pt x="1878" y="2451"/>
                        <a:pt x="1808" y="2323"/>
                        <a:pt x="1836" y="2134"/>
                      </a:cubicBezTo>
                      <a:cubicBezTo>
                        <a:pt x="1974" y="2194"/>
                        <a:pt x="2069" y="2278"/>
                        <a:pt x="2087" y="2434"/>
                      </a:cubicBezTo>
                      <a:cubicBezTo>
                        <a:pt x="2095" y="2433"/>
                        <a:pt x="2103" y="2432"/>
                        <a:pt x="2111" y="2431"/>
                      </a:cubicBezTo>
                      <a:cubicBezTo>
                        <a:pt x="2119" y="2353"/>
                        <a:pt x="2132" y="2274"/>
                        <a:pt x="2133" y="2196"/>
                      </a:cubicBezTo>
                      <a:cubicBezTo>
                        <a:pt x="2133" y="2178"/>
                        <a:pt x="2093" y="2154"/>
                        <a:pt x="2067" y="2141"/>
                      </a:cubicBezTo>
                      <a:cubicBezTo>
                        <a:pt x="1921" y="2069"/>
                        <a:pt x="1839" y="1958"/>
                        <a:pt x="1837" y="1782"/>
                      </a:cubicBezTo>
                      <a:cubicBezTo>
                        <a:pt x="1991" y="1799"/>
                        <a:pt x="2083" y="1879"/>
                        <a:pt x="2150" y="2012"/>
                      </a:cubicBezTo>
                      <a:cubicBezTo>
                        <a:pt x="2146" y="1932"/>
                        <a:pt x="2146" y="1851"/>
                        <a:pt x="2134" y="1772"/>
                      </a:cubicBezTo>
                      <a:cubicBezTo>
                        <a:pt x="2131" y="1753"/>
                        <a:pt x="2092" y="1733"/>
                        <a:pt x="2066" y="1726"/>
                      </a:cubicBezTo>
                      <a:cubicBezTo>
                        <a:pt x="1914" y="1684"/>
                        <a:pt x="1815" y="1597"/>
                        <a:pt x="1791" y="1435"/>
                      </a:cubicBezTo>
                      <a:cubicBezTo>
                        <a:pt x="1914" y="1400"/>
                        <a:pt x="1999" y="1442"/>
                        <a:pt x="2119" y="1583"/>
                      </a:cubicBezTo>
                      <a:cubicBezTo>
                        <a:pt x="2104" y="1506"/>
                        <a:pt x="2094" y="1427"/>
                        <a:pt x="2071" y="1352"/>
                      </a:cubicBezTo>
                      <a:cubicBezTo>
                        <a:pt x="2064" y="1333"/>
                        <a:pt x="2017" y="1318"/>
                        <a:pt x="1988" y="1316"/>
                      </a:cubicBezTo>
                      <a:cubicBezTo>
                        <a:pt x="1825" y="1302"/>
                        <a:pt x="1739" y="1238"/>
                        <a:pt x="1686" y="1077"/>
                      </a:cubicBezTo>
                      <a:cubicBezTo>
                        <a:pt x="1817" y="1039"/>
                        <a:pt x="1927" y="1066"/>
                        <a:pt x="2027" y="1168"/>
                      </a:cubicBezTo>
                      <a:cubicBezTo>
                        <a:pt x="1998" y="1086"/>
                        <a:pt x="1970" y="1004"/>
                        <a:pt x="1939" y="915"/>
                      </a:cubicBezTo>
                      <a:cubicBezTo>
                        <a:pt x="1767" y="954"/>
                        <a:pt x="1617" y="943"/>
                        <a:pt x="1527" y="759"/>
                      </a:cubicBezTo>
                      <a:cubicBezTo>
                        <a:pt x="1654" y="701"/>
                        <a:pt x="1768" y="696"/>
                        <a:pt x="1884" y="793"/>
                      </a:cubicBezTo>
                      <a:cubicBezTo>
                        <a:pt x="1840" y="712"/>
                        <a:pt x="1797" y="631"/>
                        <a:pt x="1754" y="552"/>
                      </a:cubicBezTo>
                      <a:cubicBezTo>
                        <a:pt x="1512" y="634"/>
                        <a:pt x="1441" y="623"/>
                        <a:pt x="1337" y="490"/>
                      </a:cubicBezTo>
                      <a:cubicBezTo>
                        <a:pt x="1432" y="394"/>
                        <a:pt x="1508" y="386"/>
                        <a:pt x="1688" y="459"/>
                      </a:cubicBezTo>
                      <a:cubicBezTo>
                        <a:pt x="1649" y="405"/>
                        <a:pt x="1616" y="361"/>
                        <a:pt x="1584" y="317"/>
                      </a:cubicBezTo>
                      <a:cubicBezTo>
                        <a:pt x="1588" y="313"/>
                        <a:pt x="1592" y="309"/>
                        <a:pt x="1597" y="305"/>
                      </a:cubicBezTo>
                      <a:cubicBezTo>
                        <a:pt x="1615" y="334"/>
                        <a:pt x="1633" y="364"/>
                        <a:pt x="1651" y="394"/>
                      </a:cubicBezTo>
                      <a:cubicBezTo>
                        <a:pt x="1661" y="388"/>
                        <a:pt x="1670" y="383"/>
                        <a:pt x="1679" y="377"/>
                      </a:cubicBezTo>
                      <a:cubicBezTo>
                        <a:pt x="1636" y="236"/>
                        <a:pt x="1671" y="114"/>
                        <a:pt x="1766" y="0"/>
                      </a:cubicBezTo>
                      <a:cubicBezTo>
                        <a:pt x="1852" y="123"/>
                        <a:pt x="1858" y="251"/>
                        <a:pt x="1796" y="373"/>
                      </a:cubicBezTo>
                      <a:cubicBezTo>
                        <a:pt x="1748" y="466"/>
                        <a:pt x="1757" y="536"/>
                        <a:pt x="1818" y="612"/>
                      </a:cubicBezTo>
                      <a:cubicBezTo>
                        <a:pt x="1841" y="640"/>
                        <a:pt x="1857" y="675"/>
                        <a:pt x="1890" y="731"/>
                      </a:cubicBezTo>
                      <a:cubicBezTo>
                        <a:pt x="1884" y="570"/>
                        <a:pt x="1927" y="458"/>
                        <a:pt x="2040" y="368"/>
                      </a:cubicBezTo>
                      <a:cubicBezTo>
                        <a:pt x="2111" y="510"/>
                        <a:pt x="2091" y="641"/>
                        <a:pt x="2008" y="757"/>
                      </a:cubicBezTo>
                      <a:cubicBezTo>
                        <a:pt x="1954" y="832"/>
                        <a:pt x="1946" y="893"/>
                        <a:pt x="1990" y="970"/>
                      </a:cubicBezTo>
                      <a:cubicBezTo>
                        <a:pt x="2014" y="1014"/>
                        <a:pt x="2026" y="1063"/>
                        <a:pt x="2052" y="1113"/>
                      </a:cubicBezTo>
                      <a:cubicBezTo>
                        <a:pt x="2057" y="965"/>
                        <a:pt x="2131" y="865"/>
                        <a:pt x="2255" y="784"/>
                      </a:cubicBezTo>
                      <a:cubicBezTo>
                        <a:pt x="2307" y="938"/>
                        <a:pt x="2274" y="1069"/>
                        <a:pt x="2170" y="1168"/>
                      </a:cubicBezTo>
                      <a:cubicBezTo>
                        <a:pt x="2095" y="1240"/>
                        <a:pt x="2086" y="1305"/>
                        <a:pt x="2118" y="1393"/>
                      </a:cubicBezTo>
                      <a:cubicBezTo>
                        <a:pt x="2131" y="1430"/>
                        <a:pt x="2136" y="1470"/>
                        <a:pt x="2153" y="1512"/>
                      </a:cubicBezTo>
                      <a:cubicBezTo>
                        <a:pt x="2196" y="1383"/>
                        <a:pt x="2270" y="1290"/>
                        <a:pt x="2409" y="1248"/>
                      </a:cubicBezTo>
                      <a:cubicBezTo>
                        <a:pt x="2434" y="1409"/>
                        <a:pt x="2382" y="1534"/>
                        <a:pt x="2258" y="1617"/>
                      </a:cubicBezTo>
                      <a:cubicBezTo>
                        <a:pt x="2181" y="1669"/>
                        <a:pt x="2161" y="1723"/>
                        <a:pt x="2179" y="1807"/>
                      </a:cubicBezTo>
                      <a:cubicBezTo>
                        <a:pt x="2188" y="1849"/>
                        <a:pt x="2186" y="1893"/>
                        <a:pt x="2192" y="1967"/>
                      </a:cubicBezTo>
                      <a:cubicBezTo>
                        <a:pt x="2257" y="1818"/>
                        <a:pt x="2350" y="1750"/>
                        <a:pt x="2489" y="1734"/>
                      </a:cubicBezTo>
                      <a:cubicBezTo>
                        <a:pt x="2488" y="1896"/>
                        <a:pt x="2423" y="2014"/>
                        <a:pt x="2282" y="2075"/>
                      </a:cubicBezTo>
                      <a:cubicBezTo>
                        <a:pt x="2201" y="2109"/>
                        <a:pt x="2173" y="2157"/>
                        <a:pt x="2176" y="2238"/>
                      </a:cubicBezTo>
                      <a:cubicBezTo>
                        <a:pt x="2177" y="2282"/>
                        <a:pt x="2169" y="2326"/>
                        <a:pt x="2162" y="2399"/>
                      </a:cubicBezTo>
                      <a:cubicBezTo>
                        <a:pt x="2248" y="2263"/>
                        <a:pt x="2355" y="2215"/>
                        <a:pt x="2497" y="2225"/>
                      </a:cubicBezTo>
                      <a:cubicBezTo>
                        <a:pt x="2473" y="2382"/>
                        <a:pt x="2394" y="2492"/>
                        <a:pt x="2248" y="2523"/>
                      </a:cubicBezTo>
                      <a:cubicBezTo>
                        <a:pt x="2146" y="2544"/>
                        <a:pt x="2111" y="2594"/>
                        <a:pt x="2101" y="2684"/>
                      </a:cubicBezTo>
                      <a:cubicBezTo>
                        <a:pt x="2098" y="2718"/>
                        <a:pt x="2087" y="2751"/>
                        <a:pt x="2075" y="2806"/>
                      </a:cubicBezTo>
                      <a:cubicBezTo>
                        <a:pt x="2182" y="2691"/>
                        <a:pt x="2296" y="2666"/>
                        <a:pt x="2425" y="2702"/>
                      </a:cubicBezTo>
                      <a:cubicBezTo>
                        <a:pt x="2401" y="2847"/>
                        <a:pt x="2303" y="2948"/>
                        <a:pt x="2145" y="2951"/>
                      </a:cubicBezTo>
                      <a:cubicBezTo>
                        <a:pt x="2032" y="2953"/>
                        <a:pt x="1990" y="3004"/>
                        <a:pt x="1963" y="3096"/>
                      </a:cubicBezTo>
                      <a:cubicBezTo>
                        <a:pt x="1956" y="3123"/>
                        <a:pt x="1942" y="3147"/>
                        <a:pt x="1931" y="3173"/>
                      </a:cubicBezTo>
                      <a:cubicBezTo>
                        <a:pt x="1993" y="3154"/>
                        <a:pt x="2051" y="3124"/>
                        <a:pt x="2110" y="3121"/>
                      </a:cubicBezTo>
                      <a:cubicBezTo>
                        <a:pt x="2171" y="3118"/>
                        <a:pt x="2233" y="3139"/>
                        <a:pt x="2295" y="3150"/>
                      </a:cubicBezTo>
                      <a:cubicBezTo>
                        <a:pt x="2252" y="3297"/>
                        <a:pt x="2134" y="3383"/>
                        <a:pt x="1978" y="3353"/>
                      </a:cubicBezTo>
                      <a:cubicBezTo>
                        <a:pt x="1861" y="3331"/>
                        <a:pt x="1809" y="3371"/>
                        <a:pt x="1767" y="3463"/>
                      </a:cubicBezTo>
                      <a:cubicBezTo>
                        <a:pt x="1756" y="3488"/>
                        <a:pt x="1740" y="3510"/>
                        <a:pt x="1713" y="3554"/>
                      </a:cubicBezTo>
                      <a:cubicBezTo>
                        <a:pt x="1867" y="3469"/>
                        <a:pt x="1986" y="3508"/>
                        <a:pt x="2098" y="3595"/>
                      </a:cubicBezTo>
                      <a:cubicBezTo>
                        <a:pt x="2008" y="3731"/>
                        <a:pt x="1884" y="3778"/>
                        <a:pt x="1725" y="3712"/>
                      </a:cubicBezTo>
                      <a:cubicBezTo>
                        <a:pt x="1636" y="3676"/>
                        <a:pt x="1586" y="3689"/>
                        <a:pt x="1539" y="3766"/>
                      </a:cubicBezTo>
                      <a:cubicBezTo>
                        <a:pt x="1523" y="3792"/>
                        <a:pt x="1498" y="3813"/>
                        <a:pt x="1462" y="3853"/>
                      </a:cubicBezTo>
                      <a:cubicBezTo>
                        <a:pt x="1629" y="3813"/>
                        <a:pt x="1741" y="3874"/>
                        <a:pt x="1835" y="3982"/>
                      </a:cubicBezTo>
                      <a:cubicBezTo>
                        <a:pt x="1704" y="4118"/>
                        <a:pt x="1606" y="4115"/>
                        <a:pt x="1342" y="3969"/>
                      </a:cubicBezTo>
                      <a:cubicBezTo>
                        <a:pt x="1293" y="4009"/>
                        <a:pt x="1242" y="4050"/>
                        <a:pt x="1173" y="4106"/>
                      </a:cubicBezTo>
                      <a:cubicBezTo>
                        <a:pt x="1349" y="4102"/>
                        <a:pt x="1440" y="4196"/>
                        <a:pt x="1520" y="4311"/>
                      </a:cubicBezTo>
                      <a:cubicBezTo>
                        <a:pt x="1389" y="4404"/>
                        <a:pt x="1272" y="4396"/>
                        <a:pt x="1132" y="4290"/>
                      </a:cubicBezTo>
                      <a:cubicBezTo>
                        <a:pt x="1003" y="4192"/>
                        <a:pt x="997" y="4192"/>
                        <a:pt x="850" y="4297"/>
                      </a:cubicBezTo>
                      <a:cubicBezTo>
                        <a:pt x="1014" y="4324"/>
                        <a:pt x="1091" y="4438"/>
                        <a:pt x="1155" y="4570"/>
                      </a:cubicBezTo>
                      <a:cubicBezTo>
                        <a:pt x="1015" y="4640"/>
                        <a:pt x="891" y="4606"/>
                        <a:pt x="766" y="4466"/>
                      </a:cubicBezTo>
                      <a:cubicBezTo>
                        <a:pt x="660" y="4349"/>
                        <a:pt x="660" y="4349"/>
                        <a:pt x="492" y="4416"/>
                      </a:cubicBezTo>
                      <a:cubicBezTo>
                        <a:pt x="652" y="4480"/>
                        <a:pt x="716" y="4609"/>
                        <a:pt x="761" y="4767"/>
                      </a:cubicBezTo>
                      <a:cubicBezTo>
                        <a:pt x="656" y="4783"/>
                        <a:pt x="567" y="4765"/>
                        <a:pt x="491" y="4700"/>
                      </a:cubicBezTo>
                      <a:cubicBezTo>
                        <a:pt x="458" y="4672"/>
                        <a:pt x="418" y="4639"/>
                        <a:pt x="405" y="4600"/>
                      </a:cubicBezTo>
                      <a:cubicBezTo>
                        <a:pt x="353" y="4452"/>
                        <a:pt x="248" y="4426"/>
                        <a:pt x="112" y="4453"/>
                      </a:cubicBezTo>
                      <a:cubicBezTo>
                        <a:pt x="90" y="4457"/>
                        <a:pt x="66" y="4458"/>
                        <a:pt x="46" y="4452"/>
                      </a:cubicBezTo>
                      <a:cubicBezTo>
                        <a:pt x="28" y="4447"/>
                        <a:pt x="15" y="4429"/>
                        <a:pt x="0" y="4417"/>
                      </a:cubicBezTo>
                      <a:cubicBezTo>
                        <a:pt x="16" y="4403"/>
                        <a:pt x="35" y="4375"/>
                        <a:pt x="49" y="4377"/>
                      </a:cubicBezTo>
                      <a:cubicBezTo>
                        <a:pt x="215" y="4408"/>
                        <a:pt x="271" y="4327"/>
                        <a:pt x="296" y="4174"/>
                      </a:cubicBezTo>
                      <a:cubicBezTo>
                        <a:pt x="321" y="4028"/>
                        <a:pt x="419" y="3929"/>
                        <a:pt x="583" y="3888"/>
                      </a:cubicBezTo>
                      <a:cubicBezTo>
                        <a:pt x="577" y="4061"/>
                        <a:pt x="564" y="4218"/>
                        <a:pt x="421" y="4342"/>
                      </a:cubicBezTo>
                      <a:cubicBezTo>
                        <a:pt x="471" y="4330"/>
                        <a:pt x="525" y="4326"/>
                        <a:pt x="569" y="4303"/>
                      </a:cubicBezTo>
                      <a:cubicBezTo>
                        <a:pt x="592" y="4291"/>
                        <a:pt x="608" y="4245"/>
                        <a:pt x="609" y="4213"/>
                      </a:cubicBezTo>
                      <a:cubicBezTo>
                        <a:pt x="617" y="4049"/>
                        <a:pt x="649" y="3897"/>
                        <a:pt x="799" y="3799"/>
                      </a:cubicBezTo>
                      <a:cubicBezTo>
                        <a:pt x="814" y="3789"/>
                        <a:pt x="832" y="3782"/>
                        <a:pt x="858" y="3769"/>
                      </a:cubicBezTo>
                      <a:cubicBezTo>
                        <a:pt x="879" y="3938"/>
                        <a:pt x="885" y="4093"/>
                        <a:pt x="768" y="4238"/>
                      </a:cubicBezTo>
                      <a:cubicBezTo>
                        <a:pt x="822" y="4214"/>
                        <a:pt x="878" y="4194"/>
                        <a:pt x="928" y="4163"/>
                      </a:cubicBezTo>
                      <a:cubicBezTo>
                        <a:pt x="942" y="4155"/>
                        <a:pt x="942" y="4114"/>
                        <a:pt x="940" y="4089"/>
                      </a:cubicBezTo>
                      <a:cubicBezTo>
                        <a:pt x="923" y="3920"/>
                        <a:pt x="928" y="3757"/>
                        <a:pt x="1066" y="3631"/>
                      </a:cubicBezTo>
                      <a:cubicBezTo>
                        <a:pt x="1078" y="3621"/>
                        <a:pt x="1090" y="3612"/>
                        <a:pt x="1115" y="3593"/>
                      </a:cubicBezTo>
                      <a:cubicBezTo>
                        <a:pt x="1162" y="3761"/>
                        <a:pt x="1187" y="3915"/>
                        <a:pt x="1094" y="4074"/>
                      </a:cubicBezTo>
                      <a:cubicBezTo>
                        <a:pt x="1144" y="4037"/>
                        <a:pt x="1197" y="4005"/>
                        <a:pt x="1240" y="3962"/>
                      </a:cubicBezTo>
                      <a:cubicBezTo>
                        <a:pt x="1255" y="3948"/>
                        <a:pt x="1252" y="3905"/>
                        <a:pt x="1245" y="3878"/>
                      </a:cubicBezTo>
                      <a:cubicBezTo>
                        <a:pt x="1209" y="3730"/>
                        <a:pt x="1190" y="3584"/>
                        <a:pt x="1279" y="3446"/>
                      </a:cubicBezTo>
                      <a:cubicBezTo>
                        <a:pt x="1296" y="3421"/>
                        <a:pt x="1316" y="3399"/>
                        <a:pt x="1341" y="33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Freeform 8">
                  <a:extLst>
                    <a:ext uri="{FF2B5EF4-FFF2-40B4-BE49-F238E27FC236}">
                      <a16:creationId xmlns:a16="http://schemas.microsoft.com/office/drawing/2014/main" id="{2DAB61A1-F849-5917-8C7A-376254A354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0061" y="1087636"/>
                  <a:ext cx="159074" cy="235535"/>
                </a:xfrm>
                <a:custGeom>
                  <a:avLst/>
                  <a:gdLst>
                    <a:gd name="T0" fmla="*/ 331 w 444"/>
                    <a:gd name="T1" fmla="*/ 448 h 657"/>
                    <a:gd name="T2" fmla="*/ 223 w 444"/>
                    <a:gd name="T3" fmla="*/ 374 h 657"/>
                    <a:gd name="T4" fmla="*/ 239 w 444"/>
                    <a:gd name="T5" fmla="*/ 354 h 657"/>
                    <a:gd name="T6" fmla="*/ 323 w 444"/>
                    <a:gd name="T7" fmla="*/ 408 h 657"/>
                    <a:gd name="T8" fmla="*/ 336 w 444"/>
                    <a:gd name="T9" fmla="*/ 0 h 657"/>
                    <a:gd name="T10" fmla="*/ 436 w 444"/>
                    <a:gd name="T11" fmla="*/ 220 h 657"/>
                    <a:gd name="T12" fmla="*/ 414 w 444"/>
                    <a:gd name="T13" fmla="*/ 388 h 657"/>
                    <a:gd name="T14" fmla="*/ 444 w 444"/>
                    <a:gd name="T15" fmla="*/ 554 h 657"/>
                    <a:gd name="T16" fmla="*/ 341 w 444"/>
                    <a:gd name="T17" fmla="*/ 577 h 657"/>
                    <a:gd name="T18" fmla="*/ 0 w 444"/>
                    <a:gd name="T19" fmla="*/ 569 h 657"/>
                    <a:gd name="T20" fmla="*/ 331 w 444"/>
                    <a:gd name="T21" fmla="*/ 448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4" h="657">
                      <a:moveTo>
                        <a:pt x="331" y="448"/>
                      </a:moveTo>
                      <a:cubicBezTo>
                        <a:pt x="295" y="423"/>
                        <a:pt x="259" y="398"/>
                        <a:pt x="223" y="374"/>
                      </a:cubicBezTo>
                      <a:cubicBezTo>
                        <a:pt x="228" y="367"/>
                        <a:pt x="234" y="361"/>
                        <a:pt x="239" y="354"/>
                      </a:cubicBezTo>
                      <a:cubicBezTo>
                        <a:pt x="258" y="367"/>
                        <a:pt x="278" y="379"/>
                        <a:pt x="323" y="408"/>
                      </a:cubicBezTo>
                      <a:cubicBezTo>
                        <a:pt x="243" y="256"/>
                        <a:pt x="265" y="133"/>
                        <a:pt x="336" y="0"/>
                      </a:cubicBezTo>
                      <a:cubicBezTo>
                        <a:pt x="401" y="65"/>
                        <a:pt x="435" y="136"/>
                        <a:pt x="436" y="220"/>
                      </a:cubicBezTo>
                      <a:cubicBezTo>
                        <a:pt x="436" y="276"/>
                        <a:pt x="434" y="336"/>
                        <a:pt x="414" y="388"/>
                      </a:cubicBezTo>
                      <a:cubicBezTo>
                        <a:pt x="387" y="458"/>
                        <a:pt x="387" y="514"/>
                        <a:pt x="444" y="554"/>
                      </a:cubicBezTo>
                      <a:cubicBezTo>
                        <a:pt x="410" y="561"/>
                        <a:pt x="371" y="560"/>
                        <a:pt x="341" y="577"/>
                      </a:cubicBezTo>
                      <a:cubicBezTo>
                        <a:pt x="203" y="657"/>
                        <a:pt x="124" y="657"/>
                        <a:pt x="0" y="569"/>
                      </a:cubicBezTo>
                      <a:cubicBezTo>
                        <a:pt x="39" y="460"/>
                        <a:pt x="143" y="425"/>
                        <a:pt x="331" y="4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Freeform 9">
                  <a:extLst>
                    <a:ext uri="{FF2B5EF4-FFF2-40B4-BE49-F238E27FC236}">
                      <a16:creationId xmlns:a16="http://schemas.microsoft.com/office/drawing/2014/main" id="{B5E6BBD6-5BD4-FACF-2C12-6B4FAC6AAD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3277" y="1090272"/>
                  <a:ext cx="174894" cy="236414"/>
                </a:xfrm>
                <a:custGeom>
                  <a:avLst/>
                  <a:gdLst>
                    <a:gd name="T0" fmla="*/ 2 w 488"/>
                    <a:gd name="T1" fmla="*/ 597 h 660"/>
                    <a:gd name="T2" fmla="*/ 48 w 488"/>
                    <a:gd name="T3" fmla="*/ 317 h 660"/>
                    <a:gd name="T4" fmla="*/ 134 w 488"/>
                    <a:gd name="T5" fmla="*/ 0 h 660"/>
                    <a:gd name="T6" fmla="*/ 151 w 488"/>
                    <a:gd name="T7" fmla="*/ 466 h 660"/>
                    <a:gd name="T8" fmla="*/ 488 w 488"/>
                    <a:gd name="T9" fmla="*/ 545 h 660"/>
                    <a:gd name="T10" fmla="*/ 79 w 488"/>
                    <a:gd name="T11" fmla="*/ 536 h 660"/>
                    <a:gd name="T12" fmla="*/ 0 w 488"/>
                    <a:gd name="T13" fmla="*/ 595 h 660"/>
                    <a:gd name="T14" fmla="*/ 2 w 488"/>
                    <a:gd name="T15" fmla="*/ 597 h 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8" h="660">
                      <a:moveTo>
                        <a:pt x="2" y="597"/>
                      </a:moveTo>
                      <a:cubicBezTo>
                        <a:pt x="80" y="514"/>
                        <a:pt x="82" y="426"/>
                        <a:pt x="48" y="317"/>
                      </a:cubicBezTo>
                      <a:cubicBezTo>
                        <a:pt x="14" y="206"/>
                        <a:pt x="41" y="93"/>
                        <a:pt x="134" y="0"/>
                      </a:cubicBezTo>
                      <a:cubicBezTo>
                        <a:pt x="251" y="150"/>
                        <a:pt x="190" y="303"/>
                        <a:pt x="151" y="466"/>
                      </a:cubicBezTo>
                      <a:cubicBezTo>
                        <a:pt x="294" y="395"/>
                        <a:pt x="396" y="447"/>
                        <a:pt x="488" y="545"/>
                      </a:cubicBezTo>
                      <a:cubicBezTo>
                        <a:pt x="365" y="660"/>
                        <a:pt x="292" y="657"/>
                        <a:pt x="79" y="536"/>
                      </a:cubicBezTo>
                      <a:cubicBezTo>
                        <a:pt x="53" y="555"/>
                        <a:pt x="27" y="575"/>
                        <a:pt x="0" y="595"/>
                      </a:cubicBezTo>
                      <a:cubicBezTo>
                        <a:pt x="0" y="595"/>
                        <a:pt x="2" y="597"/>
                        <a:pt x="2" y="5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Freeform 10">
                  <a:extLst>
                    <a:ext uri="{FF2B5EF4-FFF2-40B4-BE49-F238E27FC236}">
                      <a16:creationId xmlns:a16="http://schemas.microsoft.com/office/drawing/2014/main" id="{233C08FE-4658-45E0-0A9A-435F6F3C4E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5143" y="1008538"/>
                  <a:ext cx="156877" cy="244324"/>
                </a:xfrm>
                <a:custGeom>
                  <a:avLst/>
                  <a:gdLst>
                    <a:gd name="T0" fmla="*/ 250 w 439"/>
                    <a:gd name="T1" fmla="*/ 0 h 682"/>
                    <a:gd name="T2" fmla="*/ 376 w 439"/>
                    <a:gd name="T3" fmla="*/ 505 h 682"/>
                    <a:gd name="T4" fmla="*/ 0 w 439"/>
                    <a:gd name="T5" fmla="*/ 603 h 682"/>
                    <a:gd name="T6" fmla="*/ 323 w 439"/>
                    <a:gd name="T7" fmla="*/ 445 h 682"/>
                    <a:gd name="T8" fmla="*/ 250 w 439"/>
                    <a:gd name="T9" fmla="*/ 0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9" h="682">
                      <a:moveTo>
                        <a:pt x="250" y="0"/>
                      </a:moveTo>
                      <a:cubicBezTo>
                        <a:pt x="439" y="124"/>
                        <a:pt x="366" y="321"/>
                        <a:pt x="376" y="505"/>
                      </a:cubicBezTo>
                      <a:cubicBezTo>
                        <a:pt x="222" y="660"/>
                        <a:pt x="145" y="682"/>
                        <a:pt x="0" y="603"/>
                      </a:cubicBezTo>
                      <a:cubicBezTo>
                        <a:pt x="52" y="477"/>
                        <a:pt x="130" y="436"/>
                        <a:pt x="323" y="445"/>
                      </a:cubicBezTo>
                      <a:cubicBezTo>
                        <a:pt x="227" y="305"/>
                        <a:pt x="166" y="164"/>
                        <a:pt x="2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11">
                  <a:extLst>
                    <a:ext uri="{FF2B5EF4-FFF2-40B4-BE49-F238E27FC236}">
                      <a16:creationId xmlns:a16="http://schemas.microsoft.com/office/drawing/2014/main" id="{BAE64E4E-1361-5AF7-DAFD-D72D762854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8300" y="1008977"/>
                  <a:ext cx="161271" cy="245642"/>
                </a:xfrm>
                <a:custGeom>
                  <a:avLst/>
                  <a:gdLst>
                    <a:gd name="T0" fmla="*/ 125 w 450"/>
                    <a:gd name="T1" fmla="*/ 444 h 686"/>
                    <a:gd name="T2" fmla="*/ 450 w 450"/>
                    <a:gd name="T3" fmla="*/ 592 h 686"/>
                    <a:gd name="T4" fmla="*/ 65 w 450"/>
                    <a:gd name="T5" fmla="*/ 498 h 686"/>
                    <a:gd name="T6" fmla="*/ 197 w 450"/>
                    <a:gd name="T7" fmla="*/ 0 h 686"/>
                    <a:gd name="T8" fmla="*/ 125 w 450"/>
                    <a:gd name="T9" fmla="*/ 444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0" h="686">
                      <a:moveTo>
                        <a:pt x="125" y="444"/>
                      </a:moveTo>
                      <a:cubicBezTo>
                        <a:pt x="315" y="436"/>
                        <a:pt x="369" y="462"/>
                        <a:pt x="450" y="592"/>
                      </a:cubicBezTo>
                      <a:cubicBezTo>
                        <a:pt x="331" y="686"/>
                        <a:pt x="228" y="660"/>
                        <a:pt x="65" y="498"/>
                      </a:cubicBezTo>
                      <a:cubicBezTo>
                        <a:pt x="94" y="328"/>
                        <a:pt x="0" y="127"/>
                        <a:pt x="197" y="0"/>
                      </a:cubicBezTo>
                      <a:cubicBezTo>
                        <a:pt x="279" y="161"/>
                        <a:pt x="223" y="301"/>
                        <a:pt x="125" y="4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Freeform 13">
                  <a:extLst>
                    <a:ext uri="{FF2B5EF4-FFF2-40B4-BE49-F238E27FC236}">
                      <a16:creationId xmlns:a16="http://schemas.microsoft.com/office/drawing/2014/main" id="{41DA2340-77F6-353C-5594-A032ACB8C0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82778" y="1067862"/>
                  <a:ext cx="99751" cy="79976"/>
                </a:xfrm>
                <a:custGeom>
                  <a:avLst/>
                  <a:gdLst>
                    <a:gd name="T0" fmla="*/ 0 w 279"/>
                    <a:gd name="T1" fmla="*/ 179 h 223"/>
                    <a:gd name="T2" fmla="*/ 279 w 279"/>
                    <a:gd name="T3" fmla="*/ 44 h 223"/>
                    <a:gd name="T4" fmla="*/ 0 w 279"/>
                    <a:gd name="T5" fmla="*/ 17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9" h="223">
                      <a:moveTo>
                        <a:pt x="0" y="179"/>
                      </a:moveTo>
                      <a:cubicBezTo>
                        <a:pt x="74" y="31"/>
                        <a:pt x="141" y="0"/>
                        <a:pt x="279" y="44"/>
                      </a:cubicBezTo>
                      <a:cubicBezTo>
                        <a:pt x="227" y="175"/>
                        <a:pt x="133" y="223"/>
                        <a:pt x="0" y="1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14">
                  <a:extLst>
                    <a:ext uri="{FF2B5EF4-FFF2-40B4-BE49-F238E27FC236}">
                      <a16:creationId xmlns:a16="http://schemas.microsoft.com/office/drawing/2014/main" id="{CBC66BF8-D3FF-2794-9B8F-F945A1EC61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71307" y="1066543"/>
                  <a:ext cx="100190" cy="81734"/>
                </a:xfrm>
                <a:custGeom>
                  <a:avLst/>
                  <a:gdLst>
                    <a:gd name="T0" fmla="*/ 280 w 280"/>
                    <a:gd name="T1" fmla="*/ 181 h 228"/>
                    <a:gd name="T2" fmla="*/ 0 w 280"/>
                    <a:gd name="T3" fmla="*/ 50 h 228"/>
                    <a:gd name="T4" fmla="*/ 280 w 280"/>
                    <a:gd name="T5" fmla="*/ 181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0" h="228">
                      <a:moveTo>
                        <a:pt x="280" y="181"/>
                      </a:moveTo>
                      <a:cubicBezTo>
                        <a:pt x="152" y="228"/>
                        <a:pt x="59" y="183"/>
                        <a:pt x="0" y="50"/>
                      </a:cubicBezTo>
                      <a:cubicBezTo>
                        <a:pt x="130" y="0"/>
                        <a:pt x="199" y="31"/>
                        <a:pt x="280" y="1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67" name="Freeform 15">
                <a:extLst>
                  <a:ext uri="{FF2B5EF4-FFF2-40B4-BE49-F238E27FC236}">
                    <a16:creationId xmlns:a16="http://schemas.microsoft.com/office/drawing/2014/main" id="{1BAB5537-5A13-7099-C451-7F073A6046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3709" y="2364539"/>
                <a:ext cx="188527" cy="188884"/>
              </a:xfrm>
              <a:custGeom>
                <a:avLst/>
                <a:gdLst>
                  <a:gd name="T0" fmla="*/ 167 w 3888"/>
                  <a:gd name="T1" fmla="*/ 2589 h 3895"/>
                  <a:gd name="T2" fmla="*/ 53 w 3888"/>
                  <a:gd name="T3" fmla="*/ 2169 h 3895"/>
                  <a:gd name="T4" fmla="*/ 38 w 3888"/>
                  <a:gd name="T5" fmla="*/ 1976 h 3895"/>
                  <a:gd name="T6" fmla="*/ 91 w 3888"/>
                  <a:gd name="T7" fmla="*/ 1504 h 3895"/>
                  <a:gd name="T8" fmla="*/ 145 w 3888"/>
                  <a:gd name="T9" fmla="*/ 1317 h 3895"/>
                  <a:gd name="T10" fmla="*/ 360 w 3888"/>
                  <a:gd name="T11" fmla="*/ 883 h 3895"/>
                  <a:gd name="T12" fmla="*/ 455 w 3888"/>
                  <a:gd name="T13" fmla="*/ 748 h 3895"/>
                  <a:gd name="T14" fmla="*/ 820 w 3888"/>
                  <a:gd name="T15" fmla="*/ 400 h 3895"/>
                  <a:gd name="T16" fmla="*/ 957 w 3888"/>
                  <a:gd name="T17" fmla="*/ 307 h 3895"/>
                  <a:gd name="T18" fmla="*/ 1418 w 3888"/>
                  <a:gd name="T19" fmla="*/ 103 h 3895"/>
                  <a:gd name="T20" fmla="*/ 1579 w 3888"/>
                  <a:gd name="T21" fmla="*/ 68 h 3895"/>
                  <a:gd name="T22" fmla="*/ 2071 w 3888"/>
                  <a:gd name="T23" fmla="*/ 31 h 3895"/>
                  <a:gd name="T24" fmla="*/ 2247 w 3888"/>
                  <a:gd name="T25" fmla="*/ 54 h 3895"/>
                  <a:gd name="T26" fmla="*/ 2710 w 3888"/>
                  <a:gd name="T27" fmla="*/ 192 h 3895"/>
                  <a:gd name="T28" fmla="*/ 2870 w 3888"/>
                  <a:gd name="T29" fmla="*/ 268 h 3895"/>
                  <a:gd name="T30" fmla="*/ 3266 w 3888"/>
                  <a:gd name="T31" fmla="*/ 562 h 3895"/>
                  <a:gd name="T32" fmla="*/ 3386 w 3888"/>
                  <a:gd name="T33" fmla="*/ 692 h 3895"/>
                  <a:gd name="T34" fmla="*/ 3653 w 3888"/>
                  <a:gd name="T35" fmla="*/ 1095 h 3895"/>
                  <a:gd name="T36" fmla="*/ 3727 w 3888"/>
                  <a:gd name="T37" fmla="*/ 1266 h 3895"/>
                  <a:gd name="T38" fmla="*/ 3842 w 3888"/>
                  <a:gd name="T39" fmla="*/ 1747 h 3895"/>
                  <a:gd name="T40" fmla="*/ 3852 w 3888"/>
                  <a:gd name="T41" fmla="*/ 1912 h 3895"/>
                  <a:gd name="T42" fmla="*/ 3797 w 3888"/>
                  <a:gd name="T43" fmla="*/ 2413 h 3895"/>
                  <a:gd name="T44" fmla="*/ 3748 w 3888"/>
                  <a:gd name="T45" fmla="*/ 2572 h 3895"/>
                  <a:gd name="T46" fmla="*/ 3533 w 3888"/>
                  <a:gd name="T47" fmla="*/ 3016 h 3895"/>
                  <a:gd name="T48" fmla="*/ 3428 w 3888"/>
                  <a:gd name="T49" fmla="*/ 3159 h 3895"/>
                  <a:gd name="T50" fmla="*/ 3077 w 3888"/>
                  <a:gd name="T51" fmla="*/ 3493 h 3895"/>
                  <a:gd name="T52" fmla="*/ 2923 w 3888"/>
                  <a:gd name="T53" fmla="*/ 3596 h 3895"/>
                  <a:gd name="T54" fmla="*/ 2488 w 3888"/>
                  <a:gd name="T55" fmla="*/ 3786 h 3895"/>
                  <a:gd name="T56" fmla="*/ 2300 w 3888"/>
                  <a:gd name="T57" fmla="*/ 3833 h 3895"/>
                  <a:gd name="T58" fmla="*/ 1836 w 3888"/>
                  <a:gd name="T59" fmla="*/ 3860 h 3895"/>
                  <a:gd name="T60" fmla="*/ 1634 w 3888"/>
                  <a:gd name="T61" fmla="*/ 3839 h 3895"/>
                  <a:gd name="T62" fmla="*/ 1188 w 3888"/>
                  <a:gd name="T63" fmla="*/ 3707 h 3895"/>
                  <a:gd name="T64" fmla="*/ 1007 w 3888"/>
                  <a:gd name="T65" fmla="*/ 3614 h 3895"/>
                  <a:gd name="T66" fmla="*/ 641 w 3888"/>
                  <a:gd name="T67" fmla="*/ 3342 h 3895"/>
                  <a:gd name="T68" fmla="*/ 499 w 3888"/>
                  <a:gd name="T69" fmla="*/ 3197 h 3895"/>
                  <a:gd name="T70" fmla="*/ 280 w 3888"/>
                  <a:gd name="T71" fmla="*/ 2839 h 3895"/>
                  <a:gd name="T72" fmla="*/ 167 w 3888"/>
                  <a:gd name="T73" fmla="*/ 2589 h 3895"/>
                  <a:gd name="T74" fmla="*/ 1941 w 3888"/>
                  <a:gd name="T75" fmla="*/ 3744 h 3895"/>
                  <a:gd name="T76" fmla="*/ 2225 w 3888"/>
                  <a:gd name="T77" fmla="*/ 3714 h 3895"/>
                  <a:gd name="T78" fmla="*/ 3623 w 3888"/>
                  <a:gd name="T79" fmla="*/ 1489 h 3895"/>
                  <a:gd name="T80" fmla="*/ 1687 w 3888"/>
                  <a:gd name="T81" fmla="*/ 180 h 3895"/>
                  <a:gd name="T82" fmla="*/ 214 w 3888"/>
                  <a:gd name="T83" fmla="*/ 1801 h 3895"/>
                  <a:gd name="T84" fmla="*/ 1941 w 3888"/>
                  <a:gd name="T85" fmla="*/ 3744 h 3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88" h="3895">
                    <a:moveTo>
                      <a:pt x="167" y="2589"/>
                    </a:moveTo>
                    <a:cubicBezTo>
                      <a:pt x="171" y="2428"/>
                      <a:pt x="138" y="2290"/>
                      <a:pt x="53" y="2169"/>
                    </a:cubicBezTo>
                    <a:cubicBezTo>
                      <a:pt x="7" y="2105"/>
                      <a:pt x="0" y="2047"/>
                      <a:pt x="38" y="1976"/>
                    </a:cubicBezTo>
                    <a:cubicBezTo>
                      <a:pt x="116" y="1827"/>
                      <a:pt x="133" y="1667"/>
                      <a:pt x="91" y="1504"/>
                    </a:cubicBezTo>
                    <a:cubicBezTo>
                      <a:pt x="72" y="1429"/>
                      <a:pt x="86" y="1372"/>
                      <a:pt x="145" y="1317"/>
                    </a:cubicBezTo>
                    <a:cubicBezTo>
                      <a:pt x="271" y="1201"/>
                      <a:pt x="336" y="1054"/>
                      <a:pt x="360" y="883"/>
                    </a:cubicBezTo>
                    <a:cubicBezTo>
                      <a:pt x="367" y="833"/>
                      <a:pt x="411" y="769"/>
                      <a:pt x="455" y="748"/>
                    </a:cubicBezTo>
                    <a:cubicBezTo>
                      <a:pt x="617" y="670"/>
                      <a:pt x="735" y="557"/>
                      <a:pt x="820" y="400"/>
                    </a:cubicBezTo>
                    <a:cubicBezTo>
                      <a:pt x="844" y="355"/>
                      <a:pt x="908" y="311"/>
                      <a:pt x="957" y="307"/>
                    </a:cubicBezTo>
                    <a:cubicBezTo>
                      <a:pt x="1136" y="290"/>
                      <a:pt x="1285" y="223"/>
                      <a:pt x="1418" y="103"/>
                    </a:cubicBezTo>
                    <a:cubicBezTo>
                      <a:pt x="1455" y="71"/>
                      <a:pt x="1531" y="55"/>
                      <a:pt x="1579" y="68"/>
                    </a:cubicBezTo>
                    <a:cubicBezTo>
                      <a:pt x="1749" y="111"/>
                      <a:pt x="1912" y="107"/>
                      <a:pt x="2071" y="31"/>
                    </a:cubicBezTo>
                    <a:cubicBezTo>
                      <a:pt x="2137" y="0"/>
                      <a:pt x="2191" y="10"/>
                      <a:pt x="2247" y="54"/>
                    </a:cubicBezTo>
                    <a:cubicBezTo>
                      <a:pt x="2383" y="160"/>
                      <a:pt x="2539" y="206"/>
                      <a:pt x="2710" y="192"/>
                    </a:cubicBezTo>
                    <a:cubicBezTo>
                      <a:pt x="2782" y="186"/>
                      <a:pt x="2832" y="207"/>
                      <a:pt x="2870" y="268"/>
                    </a:cubicBezTo>
                    <a:cubicBezTo>
                      <a:pt x="2964" y="417"/>
                      <a:pt x="3096" y="516"/>
                      <a:pt x="3266" y="562"/>
                    </a:cubicBezTo>
                    <a:cubicBezTo>
                      <a:pt x="3336" y="580"/>
                      <a:pt x="3371" y="622"/>
                      <a:pt x="3386" y="692"/>
                    </a:cubicBezTo>
                    <a:cubicBezTo>
                      <a:pt x="3423" y="860"/>
                      <a:pt x="3511" y="997"/>
                      <a:pt x="3653" y="1095"/>
                    </a:cubicBezTo>
                    <a:cubicBezTo>
                      <a:pt x="3715" y="1139"/>
                      <a:pt x="3736" y="1192"/>
                      <a:pt x="3727" y="1266"/>
                    </a:cubicBezTo>
                    <a:cubicBezTo>
                      <a:pt x="3705" y="1441"/>
                      <a:pt x="3750" y="1597"/>
                      <a:pt x="3842" y="1747"/>
                    </a:cubicBezTo>
                    <a:cubicBezTo>
                      <a:pt x="3868" y="1789"/>
                      <a:pt x="3873" y="1867"/>
                      <a:pt x="3852" y="1912"/>
                    </a:cubicBezTo>
                    <a:cubicBezTo>
                      <a:pt x="3776" y="2075"/>
                      <a:pt x="3764" y="2238"/>
                      <a:pt x="3797" y="2413"/>
                    </a:cubicBezTo>
                    <a:cubicBezTo>
                      <a:pt x="3806" y="2462"/>
                      <a:pt x="3783" y="2535"/>
                      <a:pt x="3748" y="2572"/>
                    </a:cubicBezTo>
                    <a:cubicBezTo>
                      <a:pt x="3627" y="2698"/>
                      <a:pt x="3547" y="2840"/>
                      <a:pt x="3533" y="3016"/>
                    </a:cubicBezTo>
                    <a:cubicBezTo>
                      <a:pt x="3527" y="3086"/>
                      <a:pt x="3495" y="3132"/>
                      <a:pt x="3428" y="3159"/>
                    </a:cubicBezTo>
                    <a:cubicBezTo>
                      <a:pt x="3268" y="3225"/>
                      <a:pt x="3150" y="3337"/>
                      <a:pt x="3077" y="3493"/>
                    </a:cubicBezTo>
                    <a:cubicBezTo>
                      <a:pt x="3045" y="3561"/>
                      <a:pt x="3000" y="3593"/>
                      <a:pt x="2923" y="3596"/>
                    </a:cubicBezTo>
                    <a:cubicBezTo>
                      <a:pt x="2755" y="3603"/>
                      <a:pt x="2608" y="3667"/>
                      <a:pt x="2488" y="3786"/>
                    </a:cubicBezTo>
                    <a:cubicBezTo>
                      <a:pt x="2432" y="3842"/>
                      <a:pt x="2376" y="3858"/>
                      <a:pt x="2300" y="3833"/>
                    </a:cubicBezTo>
                    <a:cubicBezTo>
                      <a:pt x="2143" y="3780"/>
                      <a:pt x="1986" y="3791"/>
                      <a:pt x="1836" y="3860"/>
                    </a:cubicBezTo>
                    <a:cubicBezTo>
                      <a:pt x="1760" y="3895"/>
                      <a:pt x="1700" y="3890"/>
                      <a:pt x="1634" y="3839"/>
                    </a:cubicBezTo>
                    <a:cubicBezTo>
                      <a:pt x="1503" y="3738"/>
                      <a:pt x="1353" y="3693"/>
                      <a:pt x="1188" y="3707"/>
                    </a:cubicBezTo>
                    <a:cubicBezTo>
                      <a:pt x="1104" y="3714"/>
                      <a:pt x="1051" y="3685"/>
                      <a:pt x="1007" y="3614"/>
                    </a:cubicBezTo>
                    <a:cubicBezTo>
                      <a:pt x="921" y="3478"/>
                      <a:pt x="796" y="3385"/>
                      <a:pt x="641" y="3342"/>
                    </a:cubicBezTo>
                    <a:cubicBezTo>
                      <a:pt x="561" y="3320"/>
                      <a:pt x="517" y="3281"/>
                      <a:pt x="499" y="3197"/>
                    </a:cubicBezTo>
                    <a:cubicBezTo>
                      <a:pt x="470" y="3053"/>
                      <a:pt x="398" y="2925"/>
                      <a:pt x="280" y="2839"/>
                    </a:cubicBezTo>
                    <a:cubicBezTo>
                      <a:pt x="183" y="2768"/>
                      <a:pt x="133" y="2694"/>
                      <a:pt x="167" y="2589"/>
                    </a:cubicBezTo>
                    <a:close/>
                    <a:moveTo>
                      <a:pt x="1941" y="3744"/>
                    </a:moveTo>
                    <a:cubicBezTo>
                      <a:pt x="2036" y="3735"/>
                      <a:pt x="2132" y="3730"/>
                      <a:pt x="2225" y="3714"/>
                    </a:cubicBezTo>
                    <a:cubicBezTo>
                      <a:pt x="3241" y="3541"/>
                      <a:pt x="3888" y="2510"/>
                      <a:pt x="3623" y="1489"/>
                    </a:cubicBezTo>
                    <a:cubicBezTo>
                      <a:pt x="3393" y="607"/>
                      <a:pt x="2572" y="52"/>
                      <a:pt x="1687" y="180"/>
                    </a:cubicBezTo>
                    <a:cubicBezTo>
                      <a:pt x="900" y="294"/>
                      <a:pt x="293" y="962"/>
                      <a:pt x="214" y="1801"/>
                    </a:cubicBezTo>
                    <a:cubicBezTo>
                      <a:pt x="117" y="2826"/>
                      <a:pt x="927" y="3736"/>
                      <a:pt x="1941" y="3744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C1151B">
                      <a:lumMod val="50000"/>
                      <a:lumOff val="50000"/>
                    </a:srgbClr>
                  </a:gs>
                  <a:gs pos="95000">
                    <a:srgbClr val="C1151B"/>
                  </a:gs>
                </a:gsLst>
                <a:lin ang="3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iconfont-10043-4933152">
                <a:extLst>
                  <a:ext uri="{FF2B5EF4-FFF2-40B4-BE49-F238E27FC236}">
                    <a16:creationId xmlns:a16="http://schemas.microsoft.com/office/drawing/2014/main" id="{A3D7A67D-97EF-70F2-D540-0216724FB149}"/>
                  </a:ext>
                </a:extLst>
              </p:cNvPr>
              <p:cNvSpPr/>
              <p:nvPr/>
            </p:nvSpPr>
            <p:spPr>
              <a:xfrm>
                <a:off x="956149" y="2436082"/>
                <a:ext cx="63604" cy="45844"/>
              </a:xfrm>
              <a:custGeom>
                <a:avLst/>
                <a:gdLst>
                  <a:gd name="T0" fmla="*/ 1470 w 3825"/>
                  <a:gd name="T1" fmla="*/ 2757 h 2757"/>
                  <a:gd name="T2" fmla="*/ 0 w 3825"/>
                  <a:gd name="T3" fmla="*/ 1287 h 2757"/>
                  <a:gd name="T4" fmla="*/ 402 w 3825"/>
                  <a:gd name="T5" fmla="*/ 884 h 2757"/>
                  <a:gd name="T6" fmla="*/ 1470 w 3825"/>
                  <a:gd name="T7" fmla="*/ 1953 h 2757"/>
                  <a:gd name="T8" fmla="*/ 3423 w 3825"/>
                  <a:gd name="T9" fmla="*/ 0 h 2757"/>
                  <a:gd name="T10" fmla="*/ 3825 w 3825"/>
                  <a:gd name="T11" fmla="*/ 402 h 2757"/>
                  <a:gd name="T12" fmla="*/ 1470 w 3825"/>
                  <a:gd name="T13" fmla="*/ 2757 h 2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5" h="2757">
                    <a:moveTo>
                      <a:pt x="1470" y="2757"/>
                    </a:moveTo>
                    <a:lnTo>
                      <a:pt x="0" y="1287"/>
                    </a:lnTo>
                    <a:lnTo>
                      <a:pt x="402" y="884"/>
                    </a:lnTo>
                    <a:lnTo>
                      <a:pt x="1470" y="1953"/>
                    </a:lnTo>
                    <a:lnTo>
                      <a:pt x="3423" y="0"/>
                    </a:lnTo>
                    <a:lnTo>
                      <a:pt x="3825" y="402"/>
                    </a:lnTo>
                    <a:lnTo>
                      <a:pt x="1470" y="2757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61" name="文本框 260">
            <a:extLst>
              <a:ext uri="{FF2B5EF4-FFF2-40B4-BE49-F238E27FC236}">
                <a16:creationId xmlns:a16="http://schemas.microsoft.com/office/drawing/2014/main" id="{690C9F64-EED8-028B-FD0B-1E36435C4786}"/>
              </a:ext>
            </a:extLst>
          </p:cNvPr>
          <p:cNvSpPr txBox="1"/>
          <p:nvPr/>
        </p:nvSpPr>
        <p:spPr>
          <a:xfrm>
            <a:off x="10147872" y="2332208"/>
            <a:ext cx="13853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rgbClr val="C1151B">
                        <a:alpha val="40000"/>
                      </a:srgbClr>
                    </a:gs>
                    <a:gs pos="99000">
                      <a:srgbClr val="C1151B">
                        <a:lumMod val="5000"/>
                        <a:lumOff val="95000"/>
                        <a:alpha val="0"/>
                      </a:srgbClr>
                    </a:gs>
                  </a:gsLst>
                  <a:lin ang="5400000" scaled="0"/>
                </a:gradFill>
                <a:effectLst>
                  <a:outerShdw blurRad="127000" dist="38100" dir="16200000" rotWithShape="0">
                    <a:srgbClr val="C1151B">
                      <a:alpha val="20000"/>
                    </a:srgbClr>
                  </a:outerShdw>
                </a:effectLst>
                <a:latin typeface="+mj-lt"/>
              </a:rPr>
              <a:t>03</a:t>
            </a:r>
            <a:endParaRPr lang="zh-CN" altLang="en-US" sz="7200" dirty="0">
              <a:gradFill>
                <a:gsLst>
                  <a:gs pos="0">
                    <a:srgbClr val="C1151B">
                      <a:alpha val="40000"/>
                    </a:srgbClr>
                  </a:gs>
                  <a:gs pos="99000">
                    <a:srgbClr val="C1151B">
                      <a:lumMod val="5000"/>
                      <a:lumOff val="95000"/>
                      <a:alpha val="0"/>
                    </a:srgbClr>
                  </a:gs>
                </a:gsLst>
                <a:lin ang="5400000" scaled="0"/>
              </a:gradFill>
              <a:effectLst>
                <a:outerShdw blurRad="127000" dist="38100" dir="16200000" rotWithShape="0">
                  <a:srgbClr val="C1151B">
                    <a:alpha val="20000"/>
                  </a:srgbClr>
                </a:outerShdw>
              </a:effectLst>
              <a:latin typeface="+mj-lt"/>
            </a:endParaRPr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E8238733-4F45-9AB4-DA99-392CB43B1C6B}"/>
              </a:ext>
            </a:extLst>
          </p:cNvPr>
          <p:cNvSpPr txBox="1"/>
          <p:nvPr/>
        </p:nvSpPr>
        <p:spPr>
          <a:xfrm>
            <a:off x="9559815" y="3320803"/>
            <a:ext cx="2341836" cy="1018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altLang="zh-CN" sz="1400" dirty="0">
                <a:latin typeface="+mn-ea"/>
              </a:rPr>
              <a:t>1. </a:t>
            </a:r>
            <a:r>
              <a:rPr lang="zh-CN" altLang="en-US" sz="1400" dirty="0">
                <a:latin typeface="+mn-ea"/>
              </a:rPr>
              <a:t>聘请十年以上工龄的老师傅，对工艺是非常熟悉</a:t>
            </a:r>
          </a:p>
          <a:p>
            <a:pPr>
              <a:spcAft>
                <a:spcPts val="500"/>
              </a:spcAft>
            </a:pPr>
            <a:r>
              <a:rPr lang="en-US" altLang="zh-CN" sz="1400" dirty="0">
                <a:latin typeface="+mn-ea"/>
              </a:rPr>
              <a:t>2.</a:t>
            </a:r>
            <a:r>
              <a:rPr lang="zh-CN" altLang="en-US" sz="1400" dirty="0">
                <a:latin typeface="+mn-ea"/>
              </a:rPr>
              <a:t>公司的施工管理队伍强大，对施工都是非常熟悉的</a:t>
            </a:r>
          </a:p>
        </p:txBody>
      </p:sp>
      <p:sp>
        <p:nvSpPr>
          <p:cNvPr id="283" name="矩形: 圆角 282">
            <a:extLst>
              <a:ext uri="{FF2B5EF4-FFF2-40B4-BE49-F238E27FC236}">
                <a16:creationId xmlns:a16="http://schemas.microsoft.com/office/drawing/2014/main" id="{2685053D-2F35-FCEC-D78D-8662F1EB9BA0}"/>
              </a:ext>
            </a:extLst>
          </p:cNvPr>
          <p:cNvSpPr/>
          <p:nvPr/>
        </p:nvSpPr>
        <p:spPr>
          <a:xfrm rot="5400000" flipV="1">
            <a:off x="313639" y="4965051"/>
            <a:ext cx="796743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1151B">
                  <a:alpha val="0"/>
                </a:srgbClr>
              </a:gs>
              <a:gs pos="100000">
                <a:srgbClr val="C1151B">
                  <a:alpha val="4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284" name="矩形: 圆角 283">
            <a:extLst>
              <a:ext uri="{FF2B5EF4-FFF2-40B4-BE49-F238E27FC236}">
                <a16:creationId xmlns:a16="http://schemas.microsoft.com/office/drawing/2014/main" id="{3F235CFF-6116-CA70-AAC7-4E64ED999124}"/>
              </a:ext>
            </a:extLst>
          </p:cNvPr>
          <p:cNvSpPr/>
          <p:nvPr/>
        </p:nvSpPr>
        <p:spPr>
          <a:xfrm rot="5400000" flipV="1">
            <a:off x="1117031" y="5840459"/>
            <a:ext cx="796743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1151B">
                  <a:alpha val="0"/>
                </a:srgbClr>
              </a:gs>
              <a:gs pos="100000">
                <a:srgbClr val="FC975B"/>
              </a:gs>
              <a:gs pos="95000">
                <a:srgbClr val="C1151B">
                  <a:alpha val="7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285" name="矩形: 圆角 284">
            <a:extLst>
              <a:ext uri="{FF2B5EF4-FFF2-40B4-BE49-F238E27FC236}">
                <a16:creationId xmlns:a16="http://schemas.microsoft.com/office/drawing/2014/main" id="{8E6DB36B-AA5D-5F5D-115C-0DA4F8FAA8A8}"/>
              </a:ext>
            </a:extLst>
          </p:cNvPr>
          <p:cNvSpPr/>
          <p:nvPr/>
        </p:nvSpPr>
        <p:spPr>
          <a:xfrm rot="5400000" flipV="1">
            <a:off x="2011861" y="5142290"/>
            <a:ext cx="796743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1151B">
                  <a:alpha val="0"/>
                </a:srgbClr>
              </a:gs>
              <a:gs pos="100000">
                <a:srgbClr val="C1151B">
                  <a:alpha val="2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286" name="矩形: 圆角 285">
            <a:extLst>
              <a:ext uri="{FF2B5EF4-FFF2-40B4-BE49-F238E27FC236}">
                <a16:creationId xmlns:a16="http://schemas.microsoft.com/office/drawing/2014/main" id="{4AB84DC0-A2C0-D6D3-8E58-D901F84B2D92}"/>
              </a:ext>
            </a:extLst>
          </p:cNvPr>
          <p:cNvSpPr/>
          <p:nvPr/>
        </p:nvSpPr>
        <p:spPr>
          <a:xfrm rot="5400000" flipV="1">
            <a:off x="8337304" y="5440398"/>
            <a:ext cx="796743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1151B">
                  <a:alpha val="0"/>
                </a:srgbClr>
              </a:gs>
              <a:gs pos="100000">
                <a:srgbClr val="C1151B">
                  <a:alpha val="4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287" name="矩形: 圆角 286">
            <a:extLst>
              <a:ext uri="{FF2B5EF4-FFF2-40B4-BE49-F238E27FC236}">
                <a16:creationId xmlns:a16="http://schemas.microsoft.com/office/drawing/2014/main" id="{18BAA0E4-8BF5-4165-BE23-F1498E1D1269}"/>
              </a:ext>
            </a:extLst>
          </p:cNvPr>
          <p:cNvSpPr/>
          <p:nvPr/>
        </p:nvSpPr>
        <p:spPr>
          <a:xfrm rot="5400000" flipV="1">
            <a:off x="10472829" y="5088056"/>
            <a:ext cx="796743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1151B">
                  <a:alpha val="0"/>
                </a:srgbClr>
              </a:gs>
              <a:gs pos="100000">
                <a:srgbClr val="FC975B"/>
              </a:gs>
              <a:gs pos="95000">
                <a:srgbClr val="C1151B">
                  <a:alpha val="7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289" name="矩形: 圆角 288">
            <a:extLst>
              <a:ext uri="{FF2B5EF4-FFF2-40B4-BE49-F238E27FC236}">
                <a16:creationId xmlns:a16="http://schemas.microsoft.com/office/drawing/2014/main" id="{9E790533-2BE8-7A56-44F9-463FFE4FB504}"/>
              </a:ext>
            </a:extLst>
          </p:cNvPr>
          <p:cNvSpPr/>
          <p:nvPr/>
        </p:nvSpPr>
        <p:spPr>
          <a:xfrm rot="5400000" flipV="1">
            <a:off x="8387797" y="2404209"/>
            <a:ext cx="796743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1151B">
                  <a:alpha val="0"/>
                </a:srgbClr>
              </a:gs>
              <a:gs pos="100000">
                <a:srgbClr val="C1151B">
                  <a:alpha val="2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290" name="矩形: 圆角 289">
            <a:extLst>
              <a:ext uri="{FF2B5EF4-FFF2-40B4-BE49-F238E27FC236}">
                <a16:creationId xmlns:a16="http://schemas.microsoft.com/office/drawing/2014/main" id="{DBAC0385-D67B-E66B-1864-7538AE6E29FC}"/>
              </a:ext>
            </a:extLst>
          </p:cNvPr>
          <p:cNvSpPr/>
          <p:nvPr/>
        </p:nvSpPr>
        <p:spPr>
          <a:xfrm rot="5400000" flipV="1">
            <a:off x="3205797" y="3106870"/>
            <a:ext cx="796743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1151B">
                  <a:alpha val="0"/>
                </a:srgbClr>
              </a:gs>
              <a:gs pos="100000">
                <a:srgbClr val="C1151B">
                  <a:alpha val="2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grpSp>
        <p:nvGrpSpPr>
          <p:cNvPr id="291" name="组合 290">
            <a:extLst>
              <a:ext uri="{FF2B5EF4-FFF2-40B4-BE49-F238E27FC236}">
                <a16:creationId xmlns:a16="http://schemas.microsoft.com/office/drawing/2014/main" id="{8F5EB272-5663-9DED-7C1A-F2BC8F6F099D}"/>
              </a:ext>
            </a:extLst>
          </p:cNvPr>
          <p:cNvGrpSpPr/>
          <p:nvPr/>
        </p:nvGrpSpPr>
        <p:grpSpPr>
          <a:xfrm>
            <a:off x="6333727" y="-386661"/>
            <a:ext cx="2223549" cy="723731"/>
            <a:chOff x="321671" y="5308685"/>
            <a:chExt cx="2223549" cy="723731"/>
          </a:xfrm>
          <a:gradFill>
            <a:gsLst>
              <a:gs pos="0">
                <a:srgbClr val="C00000">
                  <a:alpha val="40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0"/>
          </a:gradFill>
        </p:grpSpPr>
        <p:grpSp>
          <p:nvGrpSpPr>
            <p:cNvPr id="292" name="组合 291">
              <a:extLst>
                <a:ext uri="{FF2B5EF4-FFF2-40B4-BE49-F238E27FC236}">
                  <a16:creationId xmlns:a16="http://schemas.microsoft.com/office/drawing/2014/main" id="{5FCBA985-07F7-D611-4772-0D6C8B275B27}"/>
                </a:ext>
              </a:extLst>
            </p:cNvPr>
            <p:cNvGrpSpPr/>
            <p:nvPr/>
          </p:nvGrpSpPr>
          <p:grpSpPr>
            <a:xfrm>
              <a:off x="321671" y="5308685"/>
              <a:ext cx="502176" cy="723731"/>
              <a:chOff x="1159122" y="4979505"/>
              <a:chExt cx="531455" cy="765928"/>
            </a:xfrm>
            <a:grpFill/>
          </p:grpSpPr>
          <p:sp>
            <p:nvSpPr>
              <p:cNvPr id="342" name="椭圆 341">
                <a:extLst>
                  <a:ext uri="{FF2B5EF4-FFF2-40B4-BE49-F238E27FC236}">
                    <a16:creationId xmlns:a16="http://schemas.microsoft.com/office/drawing/2014/main" id="{1538F317-1734-EC3E-E80C-D3E9022CD9C1}"/>
                  </a:ext>
                </a:extLst>
              </p:cNvPr>
              <p:cNvSpPr/>
              <p:nvPr/>
            </p:nvSpPr>
            <p:spPr>
              <a:xfrm>
                <a:off x="1159122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3" name="椭圆 342">
                <a:extLst>
                  <a:ext uri="{FF2B5EF4-FFF2-40B4-BE49-F238E27FC236}">
                    <a16:creationId xmlns:a16="http://schemas.microsoft.com/office/drawing/2014/main" id="{E4CB54A9-C6CE-491D-126F-1D33620B442A}"/>
                  </a:ext>
                </a:extLst>
              </p:cNvPr>
              <p:cNvSpPr/>
              <p:nvPr/>
            </p:nvSpPr>
            <p:spPr>
              <a:xfrm>
                <a:off x="1312275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4" name="椭圆 343">
                <a:extLst>
                  <a:ext uri="{FF2B5EF4-FFF2-40B4-BE49-F238E27FC236}">
                    <a16:creationId xmlns:a16="http://schemas.microsoft.com/office/drawing/2014/main" id="{792E59F4-4A6E-B3BF-C3D5-C98E2A838899}"/>
                  </a:ext>
                </a:extLst>
              </p:cNvPr>
              <p:cNvSpPr/>
              <p:nvPr/>
            </p:nvSpPr>
            <p:spPr>
              <a:xfrm>
                <a:off x="1465425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5" name="椭圆 344">
                <a:extLst>
                  <a:ext uri="{FF2B5EF4-FFF2-40B4-BE49-F238E27FC236}">
                    <a16:creationId xmlns:a16="http://schemas.microsoft.com/office/drawing/2014/main" id="{30C699A2-FE60-CC6A-A62F-35F96988A034}"/>
                  </a:ext>
                </a:extLst>
              </p:cNvPr>
              <p:cNvSpPr/>
              <p:nvPr/>
            </p:nvSpPr>
            <p:spPr>
              <a:xfrm>
                <a:off x="1618577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6" name="椭圆 345">
                <a:extLst>
                  <a:ext uri="{FF2B5EF4-FFF2-40B4-BE49-F238E27FC236}">
                    <a16:creationId xmlns:a16="http://schemas.microsoft.com/office/drawing/2014/main" id="{DA1696BB-D0B3-4D18-11F2-79DFA5436971}"/>
                  </a:ext>
                </a:extLst>
              </p:cNvPr>
              <p:cNvSpPr/>
              <p:nvPr/>
            </p:nvSpPr>
            <p:spPr>
              <a:xfrm>
                <a:off x="1159122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7" name="椭圆 346">
                <a:extLst>
                  <a:ext uri="{FF2B5EF4-FFF2-40B4-BE49-F238E27FC236}">
                    <a16:creationId xmlns:a16="http://schemas.microsoft.com/office/drawing/2014/main" id="{0DC5E6FD-E15D-67E3-5D3B-3960956DD79C}"/>
                  </a:ext>
                </a:extLst>
              </p:cNvPr>
              <p:cNvSpPr/>
              <p:nvPr/>
            </p:nvSpPr>
            <p:spPr>
              <a:xfrm>
                <a:off x="1312275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8" name="椭圆 347">
                <a:extLst>
                  <a:ext uri="{FF2B5EF4-FFF2-40B4-BE49-F238E27FC236}">
                    <a16:creationId xmlns:a16="http://schemas.microsoft.com/office/drawing/2014/main" id="{52C25A34-01EC-1A94-3042-EEBFCB560438}"/>
                  </a:ext>
                </a:extLst>
              </p:cNvPr>
              <p:cNvSpPr/>
              <p:nvPr/>
            </p:nvSpPr>
            <p:spPr>
              <a:xfrm>
                <a:off x="1465425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9" name="椭圆 348">
                <a:extLst>
                  <a:ext uri="{FF2B5EF4-FFF2-40B4-BE49-F238E27FC236}">
                    <a16:creationId xmlns:a16="http://schemas.microsoft.com/office/drawing/2014/main" id="{165F5D15-06CA-3DF6-C27D-D6BDB365D1FD}"/>
                  </a:ext>
                </a:extLst>
              </p:cNvPr>
              <p:cNvSpPr/>
              <p:nvPr/>
            </p:nvSpPr>
            <p:spPr>
              <a:xfrm>
                <a:off x="1618577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0" name="椭圆 349">
                <a:extLst>
                  <a:ext uri="{FF2B5EF4-FFF2-40B4-BE49-F238E27FC236}">
                    <a16:creationId xmlns:a16="http://schemas.microsoft.com/office/drawing/2014/main" id="{CA3E84C4-5CDF-A25B-9FB8-9F7D8CFF478C}"/>
                  </a:ext>
                </a:extLst>
              </p:cNvPr>
              <p:cNvSpPr/>
              <p:nvPr/>
            </p:nvSpPr>
            <p:spPr>
              <a:xfrm>
                <a:off x="1159122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1" name="椭圆 350">
                <a:extLst>
                  <a:ext uri="{FF2B5EF4-FFF2-40B4-BE49-F238E27FC236}">
                    <a16:creationId xmlns:a16="http://schemas.microsoft.com/office/drawing/2014/main" id="{201D8A85-8817-04BD-37A5-1D06A68B9AAF}"/>
                  </a:ext>
                </a:extLst>
              </p:cNvPr>
              <p:cNvSpPr/>
              <p:nvPr/>
            </p:nvSpPr>
            <p:spPr>
              <a:xfrm>
                <a:off x="1312275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2" name="椭圆 351">
                <a:extLst>
                  <a:ext uri="{FF2B5EF4-FFF2-40B4-BE49-F238E27FC236}">
                    <a16:creationId xmlns:a16="http://schemas.microsoft.com/office/drawing/2014/main" id="{41BE257B-26A7-70D8-B248-FFA00961D50E}"/>
                  </a:ext>
                </a:extLst>
              </p:cNvPr>
              <p:cNvSpPr/>
              <p:nvPr/>
            </p:nvSpPr>
            <p:spPr>
              <a:xfrm>
                <a:off x="1465425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3" name="椭圆 352">
                <a:extLst>
                  <a:ext uri="{FF2B5EF4-FFF2-40B4-BE49-F238E27FC236}">
                    <a16:creationId xmlns:a16="http://schemas.microsoft.com/office/drawing/2014/main" id="{3B677F2D-FA01-05B4-105A-6118639FA6D3}"/>
                  </a:ext>
                </a:extLst>
              </p:cNvPr>
              <p:cNvSpPr/>
              <p:nvPr/>
            </p:nvSpPr>
            <p:spPr>
              <a:xfrm>
                <a:off x="1618577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4" name="椭圆 353">
                <a:extLst>
                  <a:ext uri="{FF2B5EF4-FFF2-40B4-BE49-F238E27FC236}">
                    <a16:creationId xmlns:a16="http://schemas.microsoft.com/office/drawing/2014/main" id="{078F89E6-016C-7FAD-B305-1736EB4E5F1F}"/>
                  </a:ext>
                </a:extLst>
              </p:cNvPr>
              <p:cNvSpPr/>
              <p:nvPr/>
            </p:nvSpPr>
            <p:spPr>
              <a:xfrm>
                <a:off x="1159122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5" name="椭圆 354">
                <a:extLst>
                  <a:ext uri="{FF2B5EF4-FFF2-40B4-BE49-F238E27FC236}">
                    <a16:creationId xmlns:a16="http://schemas.microsoft.com/office/drawing/2014/main" id="{2E3F5B03-6790-A693-A136-F84ECE4637FD}"/>
                  </a:ext>
                </a:extLst>
              </p:cNvPr>
              <p:cNvSpPr/>
              <p:nvPr/>
            </p:nvSpPr>
            <p:spPr>
              <a:xfrm>
                <a:off x="1312275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6" name="椭圆 355">
                <a:extLst>
                  <a:ext uri="{FF2B5EF4-FFF2-40B4-BE49-F238E27FC236}">
                    <a16:creationId xmlns:a16="http://schemas.microsoft.com/office/drawing/2014/main" id="{F2C67F4D-C7B6-7927-3555-3E2E31F4E31C}"/>
                  </a:ext>
                </a:extLst>
              </p:cNvPr>
              <p:cNvSpPr/>
              <p:nvPr/>
            </p:nvSpPr>
            <p:spPr>
              <a:xfrm>
                <a:off x="1465425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7" name="椭圆 356">
                <a:extLst>
                  <a:ext uri="{FF2B5EF4-FFF2-40B4-BE49-F238E27FC236}">
                    <a16:creationId xmlns:a16="http://schemas.microsoft.com/office/drawing/2014/main" id="{9CCBFED9-70B9-FB41-677D-DB54CAB62D03}"/>
                  </a:ext>
                </a:extLst>
              </p:cNvPr>
              <p:cNvSpPr/>
              <p:nvPr/>
            </p:nvSpPr>
            <p:spPr>
              <a:xfrm>
                <a:off x="1618577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8" name="椭圆 357">
                <a:extLst>
                  <a:ext uri="{FF2B5EF4-FFF2-40B4-BE49-F238E27FC236}">
                    <a16:creationId xmlns:a16="http://schemas.microsoft.com/office/drawing/2014/main" id="{3645B626-64E6-917F-0764-09C3699942DC}"/>
                  </a:ext>
                </a:extLst>
              </p:cNvPr>
              <p:cNvSpPr/>
              <p:nvPr/>
            </p:nvSpPr>
            <p:spPr>
              <a:xfrm>
                <a:off x="1159122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9" name="椭圆 358">
                <a:extLst>
                  <a:ext uri="{FF2B5EF4-FFF2-40B4-BE49-F238E27FC236}">
                    <a16:creationId xmlns:a16="http://schemas.microsoft.com/office/drawing/2014/main" id="{328BE7D8-AE18-FC1D-D135-80F34134A9F0}"/>
                  </a:ext>
                </a:extLst>
              </p:cNvPr>
              <p:cNvSpPr/>
              <p:nvPr/>
            </p:nvSpPr>
            <p:spPr>
              <a:xfrm>
                <a:off x="1312275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60" name="椭圆 359">
                <a:extLst>
                  <a:ext uri="{FF2B5EF4-FFF2-40B4-BE49-F238E27FC236}">
                    <a16:creationId xmlns:a16="http://schemas.microsoft.com/office/drawing/2014/main" id="{63F43A86-E772-DE3A-E5FB-E0B94BAC2F73}"/>
                  </a:ext>
                </a:extLst>
              </p:cNvPr>
              <p:cNvSpPr/>
              <p:nvPr/>
            </p:nvSpPr>
            <p:spPr>
              <a:xfrm>
                <a:off x="1465425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61" name="椭圆 360">
                <a:extLst>
                  <a:ext uri="{FF2B5EF4-FFF2-40B4-BE49-F238E27FC236}">
                    <a16:creationId xmlns:a16="http://schemas.microsoft.com/office/drawing/2014/main" id="{5C305F11-4184-4DE4-9513-37E462014049}"/>
                  </a:ext>
                </a:extLst>
              </p:cNvPr>
              <p:cNvSpPr/>
              <p:nvPr/>
            </p:nvSpPr>
            <p:spPr>
              <a:xfrm>
                <a:off x="1618577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62" name="椭圆 361">
                <a:extLst>
                  <a:ext uri="{FF2B5EF4-FFF2-40B4-BE49-F238E27FC236}">
                    <a16:creationId xmlns:a16="http://schemas.microsoft.com/office/drawing/2014/main" id="{8F141844-EF42-3BF8-4981-5C192D7B5911}"/>
                  </a:ext>
                </a:extLst>
              </p:cNvPr>
              <p:cNvSpPr/>
              <p:nvPr/>
            </p:nvSpPr>
            <p:spPr>
              <a:xfrm>
                <a:off x="1159122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63" name="椭圆 362">
                <a:extLst>
                  <a:ext uri="{FF2B5EF4-FFF2-40B4-BE49-F238E27FC236}">
                    <a16:creationId xmlns:a16="http://schemas.microsoft.com/office/drawing/2014/main" id="{44359BFF-784F-3052-2BC9-05F3BE442A34}"/>
                  </a:ext>
                </a:extLst>
              </p:cNvPr>
              <p:cNvSpPr/>
              <p:nvPr/>
            </p:nvSpPr>
            <p:spPr>
              <a:xfrm>
                <a:off x="1312275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id="{316C5B3A-AB65-34DA-A6BF-4C0391E7E70C}"/>
                  </a:ext>
                </a:extLst>
              </p:cNvPr>
              <p:cNvSpPr/>
              <p:nvPr/>
            </p:nvSpPr>
            <p:spPr>
              <a:xfrm>
                <a:off x="1465425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65" name="椭圆 364">
                <a:extLst>
                  <a:ext uri="{FF2B5EF4-FFF2-40B4-BE49-F238E27FC236}">
                    <a16:creationId xmlns:a16="http://schemas.microsoft.com/office/drawing/2014/main" id="{D9264E5A-DBF8-D430-D705-1F341A5DC8C4}"/>
                  </a:ext>
                </a:extLst>
              </p:cNvPr>
              <p:cNvSpPr/>
              <p:nvPr/>
            </p:nvSpPr>
            <p:spPr>
              <a:xfrm>
                <a:off x="1618577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293" name="组合 292">
              <a:extLst>
                <a:ext uri="{FF2B5EF4-FFF2-40B4-BE49-F238E27FC236}">
                  <a16:creationId xmlns:a16="http://schemas.microsoft.com/office/drawing/2014/main" id="{89409163-2640-0A71-6B86-8BC5E2AAEE44}"/>
                </a:ext>
              </a:extLst>
            </p:cNvPr>
            <p:cNvGrpSpPr/>
            <p:nvPr/>
          </p:nvGrpSpPr>
          <p:grpSpPr>
            <a:xfrm>
              <a:off x="1285471" y="5317123"/>
              <a:ext cx="1259749" cy="706854"/>
              <a:chOff x="1087660" y="-36875"/>
              <a:chExt cx="1259749" cy="706854"/>
            </a:xfrm>
            <a:grpFill/>
          </p:grpSpPr>
          <p:sp>
            <p:nvSpPr>
              <p:cNvPr id="294" name="椭圆 293">
                <a:extLst>
                  <a:ext uri="{FF2B5EF4-FFF2-40B4-BE49-F238E27FC236}">
                    <a16:creationId xmlns:a16="http://schemas.microsoft.com/office/drawing/2014/main" id="{BE6235A4-C06D-FC7F-2560-903EF083A80C}"/>
                  </a:ext>
                </a:extLst>
              </p:cNvPr>
              <p:cNvSpPr/>
              <p:nvPr/>
            </p:nvSpPr>
            <p:spPr>
              <a:xfrm>
                <a:off x="1087660" y="-36874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椭圆 294">
                <a:extLst>
                  <a:ext uri="{FF2B5EF4-FFF2-40B4-BE49-F238E27FC236}">
                    <a16:creationId xmlns:a16="http://schemas.microsoft.com/office/drawing/2014/main" id="{F35BCB22-E807-BEC5-74C9-A75434B78D4F}"/>
                  </a:ext>
                </a:extLst>
              </p:cNvPr>
              <p:cNvSpPr/>
              <p:nvPr/>
            </p:nvSpPr>
            <p:spPr>
              <a:xfrm>
                <a:off x="1257452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椭圆 295">
                <a:extLst>
                  <a:ext uri="{FF2B5EF4-FFF2-40B4-BE49-F238E27FC236}">
                    <a16:creationId xmlns:a16="http://schemas.microsoft.com/office/drawing/2014/main" id="{5F403562-1FA9-E07F-895B-763CAA6376BA}"/>
                  </a:ext>
                </a:extLst>
              </p:cNvPr>
              <p:cNvSpPr/>
              <p:nvPr/>
            </p:nvSpPr>
            <p:spPr>
              <a:xfrm>
                <a:off x="1427244" y="-36873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椭圆 296">
                <a:extLst>
                  <a:ext uri="{FF2B5EF4-FFF2-40B4-BE49-F238E27FC236}">
                    <a16:creationId xmlns:a16="http://schemas.microsoft.com/office/drawing/2014/main" id="{3542AD08-9E1C-2C77-CD3C-25673F39BABA}"/>
                  </a:ext>
                </a:extLst>
              </p:cNvPr>
              <p:cNvSpPr/>
              <p:nvPr/>
            </p:nvSpPr>
            <p:spPr>
              <a:xfrm>
                <a:off x="1597037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椭圆 297">
                <a:extLst>
                  <a:ext uri="{FF2B5EF4-FFF2-40B4-BE49-F238E27FC236}">
                    <a16:creationId xmlns:a16="http://schemas.microsoft.com/office/drawing/2014/main" id="{9557E76D-0143-759E-06FB-84CB04F80ABB}"/>
                  </a:ext>
                </a:extLst>
              </p:cNvPr>
              <p:cNvSpPr/>
              <p:nvPr/>
            </p:nvSpPr>
            <p:spPr>
              <a:xfrm>
                <a:off x="1766829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椭圆 298">
                <a:extLst>
                  <a:ext uri="{FF2B5EF4-FFF2-40B4-BE49-F238E27FC236}">
                    <a16:creationId xmlns:a16="http://schemas.microsoft.com/office/drawing/2014/main" id="{F6462DCC-0C48-9CF8-EF00-591037B75780}"/>
                  </a:ext>
                </a:extLst>
              </p:cNvPr>
              <p:cNvSpPr/>
              <p:nvPr/>
            </p:nvSpPr>
            <p:spPr>
              <a:xfrm>
                <a:off x="1936621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椭圆 299">
                <a:extLst>
                  <a:ext uri="{FF2B5EF4-FFF2-40B4-BE49-F238E27FC236}">
                    <a16:creationId xmlns:a16="http://schemas.microsoft.com/office/drawing/2014/main" id="{373EC075-927F-7C82-5091-9353FB3A18A0}"/>
                  </a:ext>
                </a:extLst>
              </p:cNvPr>
              <p:cNvSpPr/>
              <p:nvPr/>
            </p:nvSpPr>
            <p:spPr>
              <a:xfrm>
                <a:off x="2106413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椭圆 300">
                <a:extLst>
                  <a:ext uri="{FF2B5EF4-FFF2-40B4-BE49-F238E27FC236}">
                    <a16:creationId xmlns:a16="http://schemas.microsoft.com/office/drawing/2014/main" id="{2168872C-6429-4CAC-9907-1F42D355A786}"/>
                  </a:ext>
                </a:extLst>
              </p:cNvPr>
              <p:cNvSpPr/>
              <p:nvPr/>
            </p:nvSpPr>
            <p:spPr>
              <a:xfrm>
                <a:off x="2276206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椭圆 301">
                <a:extLst>
                  <a:ext uri="{FF2B5EF4-FFF2-40B4-BE49-F238E27FC236}">
                    <a16:creationId xmlns:a16="http://schemas.microsoft.com/office/drawing/2014/main" id="{214F70A7-162F-5A76-D684-99CB42517394}"/>
                  </a:ext>
                </a:extLst>
              </p:cNvPr>
              <p:cNvSpPr/>
              <p:nvPr/>
            </p:nvSpPr>
            <p:spPr>
              <a:xfrm>
                <a:off x="1087660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椭圆 302">
                <a:extLst>
                  <a:ext uri="{FF2B5EF4-FFF2-40B4-BE49-F238E27FC236}">
                    <a16:creationId xmlns:a16="http://schemas.microsoft.com/office/drawing/2014/main" id="{A65144F8-E7AF-971F-99D6-8F83B828CCA6}"/>
                  </a:ext>
                </a:extLst>
              </p:cNvPr>
              <p:cNvSpPr/>
              <p:nvPr/>
            </p:nvSpPr>
            <p:spPr>
              <a:xfrm>
                <a:off x="1257452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椭圆 303">
                <a:extLst>
                  <a:ext uri="{FF2B5EF4-FFF2-40B4-BE49-F238E27FC236}">
                    <a16:creationId xmlns:a16="http://schemas.microsoft.com/office/drawing/2014/main" id="{F7F26E55-2A27-3AA8-989A-E883002E05CC}"/>
                  </a:ext>
                </a:extLst>
              </p:cNvPr>
              <p:cNvSpPr/>
              <p:nvPr/>
            </p:nvSpPr>
            <p:spPr>
              <a:xfrm>
                <a:off x="1427244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椭圆 304">
                <a:extLst>
                  <a:ext uri="{FF2B5EF4-FFF2-40B4-BE49-F238E27FC236}">
                    <a16:creationId xmlns:a16="http://schemas.microsoft.com/office/drawing/2014/main" id="{F0A5EF4C-8ADC-5F8B-140A-4A5B89AAEB94}"/>
                  </a:ext>
                </a:extLst>
              </p:cNvPr>
              <p:cNvSpPr/>
              <p:nvPr/>
            </p:nvSpPr>
            <p:spPr>
              <a:xfrm>
                <a:off x="1597037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椭圆 305">
                <a:extLst>
                  <a:ext uri="{FF2B5EF4-FFF2-40B4-BE49-F238E27FC236}">
                    <a16:creationId xmlns:a16="http://schemas.microsoft.com/office/drawing/2014/main" id="{885D2604-2572-2A01-1148-43FAFD63ED39}"/>
                  </a:ext>
                </a:extLst>
              </p:cNvPr>
              <p:cNvSpPr/>
              <p:nvPr/>
            </p:nvSpPr>
            <p:spPr>
              <a:xfrm>
                <a:off x="1766829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椭圆 306">
                <a:extLst>
                  <a:ext uri="{FF2B5EF4-FFF2-40B4-BE49-F238E27FC236}">
                    <a16:creationId xmlns:a16="http://schemas.microsoft.com/office/drawing/2014/main" id="{094EB8D4-9E01-E3CB-A619-4FFAEF31D697}"/>
                  </a:ext>
                </a:extLst>
              </p:cNvPr>
              <p:cNvSpPr/>
              <p:nvPr/>
            </p:nvSpPr>
            <p:spPr>
              <a:xfrm>
                <a:off x="1936621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椭圆 307">
                <a:extLst>
                  <a:ext uri="{FF2B5EF4-FFF2-40B4-BE49-F238E27FC236}">
                    <a16:creationId xmlns:a16="http://schemas.microsoft.com/office/drawing/2014/main" id="{616ADB8C-3BE3-DE5E-6931-E82A58D0C0C4}"/>
                  </a:ext>
                </a:extLst>
              </p:cNvPr>
              <p:cNvSpPr/>
              <p:nvPr/>
            </p:nvSpPr>
            <p:spPr>
              <a:xfrm>
                <a:off x="2106413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椭圆 308">
                <a:extLst>
                  <a:ext uri="{FF2B5EF4-FFF2-40B4-BE49-F238E27FC236}">
                    <a16:creationId xmlns:a16="http://schemas.microsoft.com/office/drawing/2014/main" id="{FAB16647-DCB8-B029-915C-C10721F0BCCE}"/>
                  </a:ext>
                </a:extLst>
              </p:cNvPr>
              <p:cNvSpPr/>
              <p:nvPr/>
            </p:nvSpPr>
            <p:spPr>
              <a:xfrm>
                <a:off x="2276206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椭圆 309">
                <a:extLst>
                  <a:ext uri="{FF2B5EF4-FFF2-40B4-BE49-F238E27FC236}">
                    <a16:creationId xmlns:a16="http://schemas.microsoft.com/office/drawing/2014/main" id="{F2ADA938-A598-89A5-0F31-423BD23B6AC6}"/>
                  </a:ext>
                </a:extLst>
              </p:cNvPr>
              <p:cNvSpPr/>
              <p:nvPr/>
            </p:nvSpPr>
            <p:spPr>
              <a:xfrm>
                <a:off x="1087660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椭圆 310">
                <a:extLst>
                  <a:ext uri="{FF2B5EF4-FFF2-40B4-BE49-F238E27FC236}">
                    <a16:creationId xmlns:a16="http://schemas.microsoft.com/office/drawing/2014/main" id="{58CD5634-A04C-7FE3-5F81-2C1BE60DAF23}"/>
                  </a:ext>
                </a:extLst>
              </p:cNvPr>
              <p:cNvSpPr/>
              <p:nvPr/>
            </p:nvSpPr>
            <p:spPr>
              <a:xfrm>
                <a:off x="1257452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椭圆 311">
                <a:extLst>
                  <a:ext uri="{FF2B5EF4-FFF2-40B4-BE49-F238E27FC236}">
                    <a16:creationId xmlns:a16="http://schemas.microsoft.com/office/drawing/2014/main" id="{5672BCB5-74A0-7D85-44B5-6C4609E8E1A9}"/>
                  </a:ext>
                </a:extLst>
              </p:cNvPr>
              <p:cNvSpPr/>
              <p:nvPr/>
            </p:nvSpPr>
            <p:spPr>
              <a:xfrm>
                <a:off x="1427244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椭圆 312">
                <a:extLst>
                  <a:ext uri="{FF2B5EF4-FFF2-40B4-BE49-F238E27FC236}">
                    <a16:creationId xmlns:a16="http://schemas.microsoft.com/office/drawing/2014/main" id="{54C86E94-60EC-24EB-3B42-49CCCAE24DA3}"/>
                  </a:ext>
                </a:extLst>
              </p:cNvPr>
              <p:cNvSpPr/>
              <p:nvPr/>
            </p:nvSpPr>
            <p:spPr>
              <a:xfrm>
                <a:off x="1597037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椭圆 313">
                <a:extLst>
                  <a:ext uri="{FF2B5EF4-FFF2-40B4-BE49-F238E27FC236}">
                    <a16:creationId xmlns:a16="http://schemas.microsoft.com/office/drawing/2014/main" id="{1165DF68-4269-5A4E-B669-0294A10DF953}"/>
                  </a:ext>
                </a:extLst>
              </p:cNvPr>
              <p:cNvSpPr/>
              <p:nvPr/>
            </p:nvSpPr>
            <p:spPr>
              <a:xfrm>
                <a:off x="1766829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椭圆 314">
                <a:extLst>
                  <a:ext uri="{FF2B5EF4-FFF2-40B4-BE49-F238E27FC236}">
                    <a16:creationId xmlns:a16="http://schemas.microsoft.com/office/drawing/2014/main" id="{C928D1FA-C638-D98D-D501-97E29E525FC3}"/>
                  </a:ext>
                </a:extLst>
              </p:cNvPr>
              <p:cNvSpPr/>
              <p:nvPr/>
            </p:nvSpPr>
            <p:spPr>
              <a:xfrm>
                <a:off x="1936621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椭圆 315">
                <a:extLst>
                  <a:ext uri="{FF2B5EF4-FFF2-40B4-BE49-F238E27FC236}">
                    <a16:creationId xmlns:a16="http://schemas.microsoft.com/office/drawing/2014/main" id="{F6A38920-710A-7065-4D95-DEE2BF329215}"/>
                  </a:ext>
                </a:extLst>
              </p:cNvPr>
              <p:cNvSpPr/>
              <p:nvPr/>
            </p:nvSpPr>
            <p:spPr>
              <a:xfrm>
                <a:off x="2106413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椭圆 316">
                <a:extLst>
                  <a:ext uri="{FF2B5EF4-FFF2-40B4-BE49-F238E27FC236}">
                    <a16:creationId xmlns:a16="http://schemas.microsoft.com/office/drawing/2014/main" id="{E0157E0C-D40A-C7B8-CB86-BF00D5BECC98}"/>
                  </a:ext>
                </a:extLst>
              </p:cNvPr>
              <p:cNvSpPr/>
              <p:nvPr/>
            </p:nvSpPr>
            <p:spPr>
              <a:xfrm>
                <a:off x="2276206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椭圆 317">
                <a:extLst>
                  <a:ext uri="{FF2B5EF4-FFF2-40B4-BE49-F238E27FC236}">
                    <a16:creationId xmlns:a16="http://schemas.microsoft.com/office/drawing/2014/main" id="{05616061-8851-7AD9-50E1-127DBFC8DE91}"/>
                  </a:ext>
                </a:extLst>
              </p:cNvPr>
              <p:cNvSpPr/>
              <p:nvPr/>
            </p:nvSpPr>
            <p:spPr>
              <a:xfrm>
                <a:off x="1087660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椭圆 318">
                <a:extLst>
                  <a:ext uri="{FF2B5EF4-FFF2-40B4-BE49-F238E27FC236}">
                    <a16:creationId xmlns:a16="http://schemas.microsoft.com/office/drawing/2014/main" id="{F0603D58-2053-3B56-5A33-7EB06637C5BB}"/>
                  </a:ext>
                </a:extLst>
              </p:cNvPr>
              <p:cNvSpPr/>
              <p:nvPr/>
            </p:nvSpPr>
            <p:spPr>
              <a:xfrm>
                <a:off x="1257452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椭圆 319">
                <a:extLst>
                  <a:ext uri="{FF2B5EF4-FFF2-40B4-BE49-F238E27FC236}">
                    <a16:creationId xmlns:a16="http://schemas.microsoft.com/office/drawing/2014/main" id="{3218EF8F-6FA0-075C-33FB-A793F6209BAC}"/>
                  </a:ext>
                </a:extLst>
              </p:cNvPr>
              <p:cNvSpPr/>
              <p:nvPr/>
            </p:nvSpPr>
            <p:spPr>
              <a:xfrm>
                <a:off x="1427244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椭圆 320">
                <a:extLst>
                  <a:ext uri="{FF2B5EF4-FFF2-40B4-BE49-F238E27FC236}">
                    <a16:creationId xmlns:a16="http://schemas.microsoft.com/office/drawing/2014/main" id="{6D7D3071-F462-FEBD-C553-35117F46FAE4}"/>
                  </a:ext>
                </a:extLst>
              </p:cNvPr>
              <p:cNvSpPr/>
              <p:nvPr/>
            </p:nvSpPr>
            <p:spPr>
              <a:xfrm>
                <a:off x="1597037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椭圆 321">
                <a:extLst>
                  <a:ext uri="{FF2B5EF4-FFF2-40B4-BE49-F238E27FC236}">
                    <a16:creationId xmlns:a16="http://schemas.microsoft.com/office/drawing/2014/main" id="{834ECB5B-9386-B5DB-7F48-C93DD29FC745}"/>
                  </a:ext>
                </a:extLst>
              </p:cNvPr>
              <p:cNvSpPr/>
              <p:nvPr/>
            </p:nvSpPr>
            <p:spPr>
              <a:xfrm>
                <a:off x="1766829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椭圆 322">
                <a:extLst>
                  <a:ext uri="{FF2B5EF4-FFF2-40B4-BE49-F238E27FC236}">
                    <a16:creationId xmlns:a16="http://schemas.microsoft.com/office/drawing/2014/main" id="{B03882F8-B4DC-D979-87AE-A306A7F1B81D}"/>
                  </a:ext>
                </a:extLst>
              </p:cNvPr>
              <p:cNvSpPr/>
              <p:nvPr/>
            </p:nvSpPr>
            <p:spPr>
              <a:xfrm>
                <a:off x="1936621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椭圆 323">
                <a:extLst>
                  <a:ext uri="{FF2B5EF4-FFF2-40B4-BE49-F238E27FC236}">
                    <a16:creationId xmlns:a16="http://schemas.microsoft.com/office/drawing/2014/main" id="{594A3B6A-2789-AA44-F3D6-154E6E164F67}"/>
                  </a:ext>
                </a:extLst>
              </p:cNvPr>
              <p:cNvSpPr/>
              <p:nvPr/>
            </p:nvSpPr>
            <p:spPr>
              <a:xfrm>
                <a:off x="2106413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椭圆 324">
                <a:extLst>
                  <a:ext uri="{FF2B5EF4-FFF2-40B4-BE49-F238E27FC236}">
                    <a16:creationId xmlns:a16="http://schemas.microsoft.com/office/drawing/2014/main" id="{0F6BBFCF-FDF4-DDEE-A6E2-BC062B9C00B3}"/>
                  </a:ext>
                </a:extLst>
              </p:cNvPr>
              <p:cNvSpPr/>
              <p:nvPr/>
            </p:nvSpPr>
            <p:spPr>
              <a:xfrm>
                <a:off x="2276206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椭圆 325">
                <a:extLst>
                  <a:ext uri="{FF2B5EF4-FFF2-40B4-BE49-F238E27FC236}">
                    <a16:creationId xmlns:a16="http://schemas.microsoft.com/office/drawing/2014/main" id="{D29F443D-739E-3141-3FF2-0FB9C15257DC}"/>
                  </a:ext>
                </a:extLst>
              </p:cNvPr>
              <p:cNvSpPr/>
              <p:nvPr/>
            </p:nvSpPr>
            <p:spPr>
              <a:xfrm>
                <a:off x="1087660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椭圆 326">
                <a:extLst>
                  <a:ext uri="{FF2B5EF4-FFF2-40B4-BE49-F238E27FC236}">
                    <a16:creationId xmlns:a16="http://schemas.microsoft.com/office/drawing/2014/main" id="{8FB643F1-AE4D-663D-8ED8-6DD4A3DD944D}"/>
                  </a:ext>
                </a:extLst>
              </p:cNvPr>
              <p:cNvSpPr/>
              <p:nvPr/>
            </p:nvSpPr>
            <p:spPr>
              <a:xfrm>
                <a:off x="1257452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椭圆 327">
                <a:extLst>
                  <a:ext uri="{FF2B5EF4-FFF2-40B4-BE49-F238E27FC236}">
                    <a16:creationId xmlns:a16="http://schemas.microsoft.com/office/drawing/2014/main" id="{BA20A67E-9472-58C0-151E-DADCCF38E13D}"/>
                  </a:ext>
                </a:extLst>
              </p:cNvPr>
              <p:cNvSpPr/>
              <p:nvPr/>
            </p:nvSpPr>
            <p:spPr>
              <a:xfrm>
                <a:off x="1427244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椭圆 328">
                <a:extLst>
                  <a:ext uri="{FF2B5EF4-FFF2-40B4-BE49-F238E27FC236}">
                    <a16:creationId xmlns:a16="http://schemas.microsoft.com/office/drawing/2014/main" id="{1E3B1AE5-26E9-753C-6127-CC8B1B1C3AF5}"/>
                  </a:ext>
                </a:extLst>
              </p:cNvPr>
              <p:cNvSpPr/>
              <p:nvPr/>
            </p:nvSpPr>
            <p:spPr>
              <a:xfrm>
                <a:off x="1597037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椭圆 329">
                <a:extLst>
                  <a:ext uri="{FF2B5EF4-FFF2-40B4-BE49-F238E27FC236}">
                    <a16:creationId xmlns:a16="http://schemas.microsoft.com/office/drawing/2014/main" id="{10A97657-FB6B-5764-96BA-38B5C2E00B3C}"/>
                  </a:ext>
                </a:extLst>
              </p:cNvPr>
              <p:cNvSpPr/>
              <p:nvPr/>
            </p:nvSpPr>
            <p:spPr>
              <a:xfrm>
                <a:off x="1766829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椭圆 330">
                <a:extLst>
                  <a:ext uri="{FF2B5EF4-FFF2-40B4-BE49-F238E27FC236}">
                    <a16:creationId xmlns:a16="http://schemas.microsoft.com/office/drawing/2014/main" id="{A89A0E74-0130-4E6F-D26F-00F5BDBCF0A4}"/>
                  </a:ext>
                </a:extLst>
              </p:cNvPr>
              <p:cNvSpPr/>
              <p:nvPr/>
            </p:nvSpPr>
            <p:spPr>
              <a:xfrm>
                <a:off x="1936621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椭圆 331">
                <a:extLst>
                  <a:ext uri="{FF2B5EF4-FFF2-40B4-BE49-F238E27FC236}">
                    <a16:creationId xmlns:a16="http://schemas.microsoft.com/office/drawing/2014/main" id="{4E4130CA-FD43-6F18-280C-BC0565A52DFA}"/>
                  </a:ext>
                </a:extLst>
              </p:cNvPr>
              <p:cNvSpPr/>
              <p:nvPr/>
            </p:nvSpPr>
            <p:spPr>
              <a:xfrm>
                <a:off x="2106413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椭圆 332">
                <a:extLst>
                  <a:ext uri="{FF2B5EF4-FFF2-40B4-BE49-F238E27FC236}">
                    <a16:creationId xmlns:a16="http://schemas.microsoft.com/office/drawing/2014/main" id="{D2251637-B38C-3F0E-B1C9-765327297AF3}"/>
                  </a:ext>
                </a:extLst>
              </p:cNvPr>
              <p:cNvSpPr/>
              <p:nvPr/>
            </p:nvSpPr>
            <p:spPr>
              <a:xfrm>
                <a:off x="2276206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椭圆 333">
                <a:extLst>
                  <a:ext uri="{FF2B5EF4-FFF2-40B4-BE49-F238E27FC236}">
                    <a16:creationId xmlns:a16="http://schemas.microsoft.com/office/drawing/2014/main" id="{F588E4CB-4CE9-E8A1-41A5-07024F7E1372}"/>
                  </a:ext>
                </a:extLst>
              </p:cNvPr>
              <p:cNvSpPr/>
              <p:nvPr/>
            </p:nvSpPr>
            <p:spPr>
              <a:xfrm>
                <a:off x="1087660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椭圆 334">
                <a:extLst>
                  <a:ext uri="{FF2B5EF4-FFF2-40B4-BE49-F238E27FC236}">
                    <a16:creationId xmlns:a16="http://schemas.microsoft.com/office/drawing/2014/main" id="{E713A1A9-164A-6D24-84ED-E3ADC6D6CE87}"/>
                  </a:ext>
                </a:extLst>
              </p:cNvPr>
              <p:cNvSpPr/>
              <p:nvPr/>
            </p:nvSpPr>
            <p:spPr>
              <a:xfrm>
                <a:off x="1257452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椭圆 335">
                <a:extLst>
                  <a:ext uri="{FF2B5EF4-FFF2-40B4-BE49-F238E27FC236}">
                    <a16:creationId xmlns:a16="http://schemas.microsoft.com/office/drawing/2014/main" id="{03CE5347-BEC5-F324-04DB-81683D81DD91}"/>
                  </a:ext>
                </a:extLst>
              </p:cNvPr>
              <p:cNvSpPr/>
              <p:nvPr/>
            </p:nvSpPr>
            <p:spPr>
              <a:xfrm>
                <a:off x="1427244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椭圆 336">
                <a:extLst>
                  <a:ext uri="{FF2B5EF4-FFF2-40B4-BE49-F238E27FC236}">
                    <a16:creationId xmlns:a16="http://schemas.microsoft.com/office/drawing/2014/main" id="{BADC6B99-0A17-7500-78C9-C1DF60ECB879}"/>
                  </a:ext>
                </a:extLst>
              </p:cNvPr>
              <p:cNvSpPr/>
              <p:nvPr/>
            </p:nvSpPr>
            <p:spPr>
              <a:xfrm>
                <a:off x="1597037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椭圆 337">
                <a:extLst>
                  <a:ext uri="{FF2B5EF4-FFF2-40B4-BE49-F238E27FC236}">
                    <a16:creationId xmlns:a16="http://schemas.microsoft.com/office/drawing/2014/main" id="{30E47BD7-D0B8-9A35-B2DE-94885057962A}"/>
                  </a:ext>
                </a:extLst>
              </p:cNvPr>
              <p:cNvSpPr/>
              <p:nvPr/>
            </p:nvSpPr>
            <p:spPr>
              <a:xfrm>
                <a:off x="1766829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>
                <a:extLst>
                  <a:ext uri="{FF2B5EF4-FFF2-40B4-BE49-F238E27FC236}">
                    <a16:creationId xmlns:a16="http://schemas.microsoft.com/office/drawing/2014/main" id="{DC1D923A-02E3-0178-43D2-7B9E76A535D1}"/>
                  </a:ext>
                </a:extLst>
              </p:cNvPr>
              <p:cNvSpPr/>
              <p:nvPr/>
            </p:nvSpPr>
            <p:spPr>
              <a:xfrm>
                <a:off x="1936621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>
                <a:extLst>
                  <a:ext uri="{FF2B5EF4-FFF2-40B4-BE49-F238E27FC236}">
                    <a16:creationId xmlns:a16="http://schemas.microsoft.com/office/drawing/2014/main" id="{E0B6B292-1D18-3084-94BC-D156FF9C9A1D}"/>
                  </a:ext>
                </a:extLst>
              </p:cNvPr>
              <p:cNvSpPr/>
              <p:nvPr/>
            </p:nvSpPr>
            <p:spPr>
              <a:xfrm>
                <a:off x="2106413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椭圆 340">
                <a:extLst>
                  <a:ext uri="{FF2B5EF4-FFF2-40B4-BE49-F238E27FC236}">
                    <a16:creationId xmlns:a16="http://schemas.microsoft.com/office/drawing/2014/main" id="{3E647CF6-7BC6-2365-063B-4DDC3D9A56A7}"/>
                  </a:ext>
                </a:extLst>
              </p:cNvPr>
              <p:cNvSpPr/>
              <p:nvPr/>
            </p:nvSpPr>
            <p:spPr>
              <a:xfrm>
                <a:off x="2276206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18411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C1151B">
                <a:lumMod val="5000"/>
                <a:lumOff val="95000"/>
              </a:srgb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文本框 119">
            <a:extLst>
              <a:ext uri="{FF2B5EF4-FFF2-40B4-BE49-F238E27FC236}">
                <a16:creationId xmlns:a16="http://schemas.microsoft.com/office/drawing/2014/main" id="{A2C0264A-0CFC-AC4D-7255-05C9A6DB6FD6}"/>
              </a:ext>
            </a:extLst>
          </p:cNvPr>
          <p:cNvSpPr txBox="1"/>
          <p:nvPr/>
        </p:nvSpPr>
        <p:spPr>
          <a:xfrm>
            <a:off x="642449" y="52170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1151B"/>
                </a:solidFill>
                <a:latin typeface="+mj-ea"/>
                <a:ea typeface="+mj-ea"/>
              </a:rPr>
              <a:t>核心竞争力</a:t>
            </a:r>
          </a:p>
        </p:txBody>
      </p: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B1B91046-8779-A118-6BD8-13A3602EE7D7}"/>
              </a:ext>
            </a:extLst>
          </p:cNvPr>
          <p:cNvCxnSpPr/>
          <p:nvPr/>
        </p:nvCxnSpPr>
        <p:spPr>
          <a:xfrm>
            <a:off x="767333" y="1108294"/>
            <a:ext cx="553467" cy="0"/>
          </a:xfrm>
          <a:prstGeom prst="line">
            <a:avLst/>
          </a:prstGeom>
          <a:ln w="31750" cap="rnd">
            <a:solidFill>
              <a:srgbClr val="FC97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2" name="组合 1041">
            <a:extLst>
              <a:ext uri="{FF2B5EF4-FFF2-40B4-BE49-F238E27FC236}">
                <a16:creationId xmlns:a16="http://schemas.microsoft.com/office/drawing/2014/main" id="{FA530C7C-1C06-657C-FBAC-56E453250579}"/>
              </a:ext>
            </a:extLst>
          </p:cNvPr>
          <p:cNvGrpSpPr/>
          <p:nvPr/>
        </p:nvGrpSpPr>
        <p:grpSpPr>
          <a:xfrm>
            <a:off x="4582886" y="3118207"/>
            <a:ext cx="3026228" cy="736600"/>
            <a:chOff x="4582886" y="1422400"/>
            <a:chExt cx="3026228" cy="736600"/>
          </a:xfrm>
        </p:grpSpPr>
        <p:sp>
          <p:nvSpPr>
            <p:cNvPr id="1030" name="矩形: 圆角 1029">
              <a:extLst>
                <a:ext uri="{FF2B5EF4-FFF2-40B4-BE49-F238E27FC236}">
                  <a16:creationId xmlns:a16="http://schemas.microsoft.com/office/drawing/2014/main" id="{D7E194B1-099E-1C1B-DFB9-C07907B7D3D4}"/>
                </a:ext>
              </a:extLst>
            </p:cNvPr>
            <p:cNvSpPr/>
            <p:nvPr/>
          </p:nvSpPr>
          <p:spPr>
            <a:xfrm>
              <a:off x="4582886" y="1422400"/>
              <a:ext cx="3026228" cy="7366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1151B"/>
                </a:gs>
                <a:gs pos="100000">
                  <a:srgbClr val="FC975B"/>
                </a:gs>
              </a:gsLst>
              <a:lin ang="2700000" scaled="0"/>
            </a:gradFill>
            <a:ln w="38100">
              <a:solidFill>
                <a:schemeClr val="bg1"/>
              </a:solidFill>
            </a:ln>
            <a:effectLst>
              <a:outerShdw blurRad="254000" dist="127000" dir="5400000" algn="t" rotWithShape="0">
                <a:srgbClr val="C1151B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4582A2EA-C986-F151-ECCB-6A593EEBCA81}"/>
                </a:ext>
              </a:extLst>
            </p:cNvPr>
            <p:cNvSpPr txBox="1"/>
            <p:nvPr/>
          </p:nvSpPr>
          <p:spPr>
            <a:xfrm>
              <a:off x="4844143" y="1498312"/>
              <a:ext cx="250371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14400"/>
              <a:r>
                <a: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rPr>
                <a:t>核心竞争力</a:t>
              </a:r>
            </a:p>
          </p:txBody>
        </p:sp>
      </p:grpSp>
      <p:grpSp>
        <p:nvGrpSpPr>
          <p:cNvPr id="1033" name="组合 1032">
            <a:extLst>
              <a:ext uri="{FF2B5EF4-FFF2-40B4-BE49-F238E27FC236}">
                <a16:creationId xmlns:a16="http://schemas.microsoft.com/office/drawing/2014/main" id="{A9DB0AAE-0FDA-35A7-7EC2-DFA09C6B7DB7}"/>
              </a:ext>
            </a:extLst>
          </p:cNvPr>
          <p:cNvGrpSpPr/>
          <p:nvPr/>
        </p:nvGrpSpPr>
        <p:grpSpPr>
          <a:xfrm>
            <a:off x="2553781" y="4290667"/>
            <a:ext cx="191302" cy="191300"/>
            <a:chOff x="2752139" y="3821803"/>
            <a:chExt cx="251412" cy="251410"/>
          </a:xfrm>
        </p:grpSpPr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F25E09C0-E52C-2DBD-0010-A2605A414C2A}"/>
                </a:ext>
              </a:extLst>
            </p:cNvPr>
            <p:cNvSpPr/>
            <p:nvPr/>
          </p:nvSpPr>
          <p:spPr>
            <a:xfrm>
              <a:off x="2752139" y="3821803"/>
              <a:ext cx="251412" cy="251410"/>
            </a:xfrm>
            <a:prstGeom prst="ellipse">
              <a:avLst/>
            </a:prstGeom>
            <a:solidFill>
              <a:srgbClr val="C1151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2" name="椭圆 1031">
              <a:extLst>
                <a:ext uri="{FF2B5EF4-FFF2-40B4-BE49-F238E27FC236}">
                  <a16:creationId xmlns:a16="http://schemas.microsoft.com/office/drawing/2014/main" id="{1EA1C1FF-01C6-3F70-D4CD-9F7B788FB614}"/>
                </a:ext>
              </a:extLst>
            </p:cNvPr>
            <p:cNvSpPr/>
            <p:nvPr/>
          </p:nvSpPr>
          <p:spPr>
            <a:xfrm>
              <a:off x="2792044" y="3861707"/>
              <a:ext cx="171601" cy="171601"/>
            </a:xfrm>
            <a:prstGeom prst="ellipse">
              <a:avLst/>
            </a:pr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1" name="组合 1040">
            <a:extLst>
              <a:ext uri="{FF2B5EF4-FFF2-40B4-BE49-F238E27FC236}">
                <a16:creationId xmlns:a16="http://schemas.microsoft.com/office/drawing/2014/main" id="{3FA17137-40E2-346F-C4F1-069F67DE6E45}"/>
              </a:ext>
            </a:extLst>
          </p:cNvPr>
          <p:cNvGrpSpPr/>
          <p:nvPr/>
        </p:nvGrpSpPr>
        <p:grpSpPr>
          <a:xfrm>
            <a:off x="522413" y="2517787"/>
            <a:ext cx="4213225" cy="1570884"/>
            <a:chOff x="542820" y="2319017"/>
            <a:chExt cx="4213225" cy="1570884"/>
          </a:xfrm>
        </p:grpSpPr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1BC3E248-2BB4-57C1-A712-F0AD1ED825E9}"/>
                </a:ext>
              </a:extLst>
            </p:cNvPr>
            <p:cNvSpPr txBox="1"/>
            <p:nvPr/>
          </p:nvSpPr>
          <p:spPr>
            <a:xfrm>
              <a:off x="542820" y="3302561"/>
              <a:ext cx="4213225" cy="587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altLang="zh-CN" sz="1400" dirty="0">
                  <a:latin typeface="+mn-ea"/>
                </a:rPr>
                <a:t>1.</a:t>
              </a:r>
              <a:r>
                <a:rPr lang="zh-CN" altLang="en-US" sz="1400" dirty="0">
                  <a:latin typeface="+mn-ea"/>
                </a:rPr>
                <a:t>严格按客户要求</a:t>
              </a:r>
              <a:r>
                <a:rPr lang="zh-CN" altLang="en-US" sz="1400" dirty="0">
                  <a:latin typeface="+mn-ea"/>
                  <a:sym typeface="+mn-ea"/>
                </a:rPr>
                <a:t>的</a:t>
              </a:r>
              <a:r>
                <a:rPr lang="zh-CN" altLang="en-US" sz="1400" dirty="0">
                  <a:latin typeface="+mn-ea"/>
                </a:rPr>
                <a:t>风格执行</a:t>
              </a:r>
              <a:endParaRPr lang="en-US" altLang="zh-CN" sz="1400" dirty="0">
                <a:latin typeface="+mn-ea"/>
              </a:endParaRPr>
            </a:p>
            <a:p>
              <a:pPr>
                <a:spcAft>
                  <a:spcPts val="500"/>
                </a:spcAft>
              </a:pPr>
              <a:r>
                <a:rPr lang="en-US" altLang="zh-CN" sz="1400" dirty="0">
                  <a:latin typeface="+mn-ea"/>
                </a:rPr>
                <a:t>2.</a:t>
              </a:r>
              <a:r>
                <a:rPr lang="zh-CN" altLang="en-US" sz="1400" dirty="0">
                  <a:latin typeface="+mn-ea"/>
                </a:rPr>
                <a:t>合理化的利用设计空间</a:t>
              </a:r>
              <a:endParaRPr lang="en-US" altLang="zh-CN" sz="1400" dirty="0">
                <a:latin typeface="+mn-ea"/>
              </a:endParaRPr>
            </a:p>
          </p:txBody>
        </p:sp>
        <p:grpSp>
          <p:nvGrpSpPr>
            <p:cNvPr id="1038" name="组合 1037">
              <a:extLst>
                <a:ext uri="{FF2B5EF4-FFF2-40B4-BE49-F238E27FC236}">
                  <a16:creationId xmlns:a16="http://schemas.microsoft.com/office/drawing/2014/main" id="{0977BDDC-428E-7A26-F494-3D42FD0F3FD3}"/>
                </a:ext>
              </a:extLst>
            </p:cNvPr>
            <p:cNvGrpSpPr/>
            <p:nvPr/>
          </p:nvGrpSpPr>
          <p:grpSpPr>
            <a:xfrm>
              <a:off x="613519" y="2825440"/>
              <a:ext cx="2444318" cy="461665"/>
              <a:chOff x="613519" y="2259014"/>
              <a:chExt cx="2444318" cy="461665"/>
            </a:xfrm>
          </p:grpSpPr>
          <p:sp>
            <p:nvSpPr>
              <p:cNvPr id="147" name="TextBox 45">
                <a:extLst>
                  <a:ext uri="{FF2B5EF4-FFF2-40B4-BE49-F238E27FC236}">
                    <a16:creationId xmlns:a16="http://schemas.microsoft.com/office/drawing/2014/main" id="{5D2647DA-1645-7B91-0510-E9470ABE23B8}"/>
                  </a:ext>
                </a:extLst>
              </p:cNvPr>
              <p:cNvSpPr txBox="1"/>
              <p:nvPr/>
            </p:nvSpPr>
            <p:spPr>
              <a:xfrm>
                <a:off x="923919" y="2259014"/>
                <a:ext cx="2133918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C1151B"/>
                    </a:solidFill>
                    <a:latin typeface="+mj-ea"/>
                    <a:ea typeface="+mj-ea"/>
                  </a:rPr>
                  <a:t>个性化</a:t>
                </a:r>
                <a:r>
                  <a:rPr lang="zh-CN" altLang="en-US" sz="2000" dirty="0">
                    <a:latin typeface="+mj-ea"/>
                    <a:ea typeface="+mj-ea"/>
                  </a:rPr>
                  <a:t>专业设计</a:t>
                </a:r>
              </a:p>
            </p:txBody>
          </p:sp>
          <p:grpSp>
            <p:nvGrpSpPr>
              <p:cNvPr id="1037" name="组合 1036">
                <a:extLst>
                  <a:ext uri="{FF2B5EF4-FFF2-40B4-BE49-F238E27FC236}">
                    <a16:creationId xmlns:a16="http://schemas.microsoft.com/office/drawing/2014/main" id="{00FBFB8D-6109-0A06-DF9A-C393CA208AF6}"/>
                  </a:ext>
                </a:extLst>
              </p:cNvPr>
              <p:cNvGrpSpPr/>
              <p:nvPr/>
            </p:nvGrpSpPr>
            <p:grpSpPr>
              <a:xfrm>
                <a:off x="613519" y="2335585"/>
                <a:ext cx="307627" cy="308522"/>
                <a:chOff x="885680" y="2356479"/>
                <a:chExt cx="204585" cy="205180"/>
              </a:xfrm>
            </p:grpSpPr>
            <p:sp>
              <p:nvSpPr>
                <p:cNvPr id="155" name="椭圆 154">
                  <a:extLst>
                    <a:ext uri="{FF2B5EF4-FFF2-40B4-BE49-F238E27FC236}">
                      <a16:creationId xmlns:a16="http://schemas.microsoft.com/office/drawing/2014/main" id="{472BD635-C15D-8AA6-7427-EAB10EF3D38E}"/>
                    </a:ext>
                  </a:extLst>
                </p:cNvPr>
                <p:cNvSpPr/>
                <p:nvPr/>
              </p:nvSpPr>
              <p:spPr>
                <a:xfrm>
                  <a:off x="906206" y="2377259"/>
                  <a:ext cx="163490" cy="163490"/>
                </a:xfrm>
                <a:prstGeom prst="ellipse">
                  <a:avLst/>
                </a:prstGeom>
                <a:gradFill flip="none" rotWithShape="1">
                  <a:gsLst>
                    <a:gs pos="96000">
                      <a:srgbClr val="C1151B"/>
                    </a:gs>
                    <a:gs pos="2041">
                      <a:srgbClr val="C1151B">
                        <a:lumMod val="19000"/>
                        <a:lumOff val="81000"/>
                      </a:srgbClr>
                    </a:gs>
                    <a:gs pos="50000">
                      <a:srgbClr val="C1151B">
                        <a:lumMod val="70000"/>
                        <a:lumOff val="30000"/>
                      </a:srgbClr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Freeform 7">
                  <a:extLst>
                    <a:ext uri="{FF2B5EF4-FFF2-40B4-BE49-F238E27FC236}">
                      <a16:creationId xmlns:a16="http://schemas.microsoft.com/office/drawing/2014/main" id="{23D14003-D895-6352-4C6F-7568F241CE9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5680" y="2356479"/>
                  <a:ext cx="204585" cy="205180"/>
                </a:xfrm>
                <a:custGeom>
                  <a:avLst/>
                  <a:gdLst>
                    <a:gd name="T0" fmla="*/ 4160 w 4219"/>
                    <a:gd name="T1" fmla="*/ 1856 h 4231"/>
                    <a:gd name="T2" fmla="*/ 4119 w 4219"/>
                    <a:gd name="T3" fmla="*/ 2543 h 4231"/>
                    <a:gd name="T4" fmla="*/ 3855 w 4219"/>
                    <a:gd name="T5" fmla="*/ 3194 h 4231"/>
                    <a:gd name="T6" fmla="*/ 3380 w 4219"/>
                    <a:gd name="T7" fmla="*/ 3733 h 4231"/>
                    <a:gd name="T8" fmla="*/ 2756 w 4219"/>
                    <a:gd name="T9" fmla="*/ 4070 h 4231"/>
                    <a:gd name="T10" fmla="*/ 2045 w 4219"/>
                    <a:gd name="T11" fmla="*/ 4177 h 4231"/>
                    <a:gd name="T12" fmla="*/ 1349 w 4219"/>
                    <a:gd name="T13" fmla="*/ 4029 h 4231"/>
                    <a:gd name="T14" fmla="*/ 755 w 4219"/>
                    <a:gd name="T15" fmla="*/ 3656 h 4231"/>
                    <a:gd name="T16" fmla="*/ 308 w 4219"/>
                    <a:gd name="T17" fmla="*/ 3094 h 4231"/>
                    <a:gd name="T18" fmla="*/ 86 w 4219"/>
                    <a:gd name="T19" fmla="*/ 2420 h 4231"/>
                    <a:gd name="T20" fmla="*/ 104 w 4219"/>
                    <a:gd name="T21" fmla="*/ 1702 h 4231"/>
                    <a:gd name="T22" fmla="*/ 368 w 4219"/>
                    <a:gd name="T23" fmla="*/ 1024 h 4231"/>
                    <a:gd name="T24" fmla="*/ 847 w 4219"/>
                    <a:gd name="T25" fmla="*/ 486 h 4231"/>
                    <a:gd name="T26" fmla="*/ 1476 w 4219"/>
                    <a:gd name="T27" fmla="*/ 152 h 4231"/>
                    <a:gd name="T28" fmla="*/ 2181 w 4219"/>
                    <a:gd name="T29" fmla="*/ 53 h 4231"/>
                    <a:gd name="T30" fmla="*/ 2876 w 4219"/>
                    <a:gd name="T31" fmla="*/ 201 h 4231"/>
                    <a:gd name="T32" fmla="*/ 3478 w 4219"/>
                    <a:gd name="T33" fmla="*/ 579 h 4231"/>
                    <a:gd name="T34" fmla="*/ 3923 w 4219"/>
                    <a:gd name="T35" fmla="*/ 1145 h 4231"/>
                    <a:gd name="T36" fmla="*/ 3937 w 4219"/>
                    <a:gd name="T37" fmla="*/ 1374 h 4231"/>
                    <a:gd name="T38" fmla="*/ 3586 w 4219"/>
                    <a:gd name="T39" fmla="*/ 853 h 4231"/>
                    <a:gd name="T40" fmla="*/ 3066 w 4219"/>
                    <a:gd name="T41" fmla="*/ 420 h 4231"/>
                    <a:gd name="T42" fmla="*/ 2437 w 4219"/>
                    <a:gd name="T43" fmla="*/ 197 h 4231"/>
                    <a:gd name="T44" fmla="*/ 1761 w 4219"/>
                    <a:gd name="T45" fmla="*/ 200 h 4231"/>
                    <a:gd name="T46" fmla="*/ 1137 w 4219"/>
                    <a:gd name="T47" fmla="*/ 435 h 4231"/>
                    <a:gd name="T48" fmla="*/ 622 w 4219"/>
                    <a:gd name="T49" fmla="*/ 872 h 4231"/>
                    <a:gd name="T50" fmla="*/ 295 w 4219"/>
                    <a:gd name="T51" fmla="*/ 1453 h 4231"/>
                    <a:gd name="T52" fmla="*/ 178 w 4219"/>
                    <a:gd name="T53" fmla="*/ 2117 h 4231"/>
                    <a:gd name="T54" fmla="*/ 294 w 4219"/>
                    <a:gd name="T55" fmla="*/ 2781 h 4231"/>
                    <a:gd name="T56" fmla="*/ 633 w 4219"/>
                    <a:gd name="T57" fmla="*/ 3375 h 4231"/>
                    <a:gd name="T58" fmla="*/ 1152 w 4219"/>
                    <a:gd name="T59" fmla="*/ 3808 h 4231"/>
                    <a:gd name="T60" fmla="*/ 1780 w 4219"/>
                    <a:gd name="T61" fmla="*/ 4031 h 4231"/>
                    <a:gd name="T62" fmla="*/ 2456 w 4219"/>
                    <a:gd name="T63" fmla="*/ 4030 h 4231"/>
                    <a:gd name="T64" fmla="*/ 3089 w 4219"/>
                    <a:gd name="T65" fmla="*/ 3797 h 4231"/>
                    <a:gd name="T66" fmla="*/ 3613 w 4219"/>
                    <a:gd name="T67" fmla="*/ 3354 h 4231"/>
                    <a:gd name="T68" fmla="*/ 3941 w 4219"/>
                    <a:gd name="T69" fmla="*/ 2759 h 4231"/>
                    <a:gd name="T70" fmla="*/ 4049 w 4219"/>
                    <a:gd name="T71" fmla="*/ 2092 h 4231"/>
                    <a:gd name="T72" fmla="*/ 3937 w 4219"/>
                    <a:gd name="T73" fmla="*/ 1374 h 4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219" h="4231">
                      <a:moveTo>
                        <a:pt x="4054" y="1413"/>
                      </a:moveTo>
                      <a:cubicBezTo>
                        <a:pt x="4020" y="1573"/>
                        <a:pt x="4065" y="1717"/>
                        <a:pt x="4160" y="1856"/>
                      </a:cubicBezTo>
                      <a:cubicBezTo>
                        <a:pt x="4219" y="1942"/>
                        <a:pt x="4218" y="2045"/>
                        <a:pt x="4167" y="2138"/>
                      </a:cubicBezTo>
                      <a:cubicBezTo>
                        <a:pt x="4097" y="2268"/>
                        <a:pt x="4083" y="2400"/>
                        <a:pt x="4119" y="2543"/>
                      </a:cubicBezTo>
                      <a:cubicBezTo>
                        <a:pt x="4149" y="2666"/>
                        <a:pt x="4117" y="2774"/>
                        <a:pt x="4019" y="2861"/>
                      </a:cubicBezTo>
                      <a:cubicBezTo>
                        <a:pt x="3920" y="2949"/>
                        <a:pt x="3865" y="3060"/>
                        <a:pt x="3855" y="3194"/>
                      </a:cubicBezTo>
                      <a:cubicBezTo>
                        <a:pt x="3845" y="3326"/>
                        <a:pt x="3778" y="3420"/>
                        <a:pt x="3655" y="3470"/>
                      </a:cubicBezTo>
                      <a:cubicBezTo>
                        <a:pt x="3527" y="3521"/>
                        <a:pt x="3437" y="3609"/>
                        <a:pt x="3380" y="3733"/>
                      </a:cubicBezTo>
                      <a:cubicBezTo>
                        <a:pt x="3326" y="3851"/>
                        <a:pt x="3233" y="3914"/>
                        <a:pt x="3104" y="3919"/>
                      </a:cubicBezTo>
                      <a:cubicBezTo>
                        <a:pt x="2966" y="3923"/>
                        <a:pt x="2851" y="3973"/>
                        <a:pt x="2756" y="4070"/>
                      </a:cubicBezTo>
                      <a:cubicBezTo>
                        <a:pt x="2665" y="4163"/>
                        <a:pt x="2556" y="4192"/>
                        <a:pt x="2433" y="4152"/>
                      </a:cubicBezTo>
                      <a:cubicBezTo>
                        <a:pt x="2299" y="4108"/>
                        <a:pt x="2172" y="4117"/>
                        <a:pt x="2045" y="4177"/>
                      </a:cubicBezTo>
                      <a:cubicBezTo>
                        <a:pt x="1931" y="4231"/>
                        <a:pt x="1821" y="4218"/>
                        <a:pt x="1722" y="4141"/>
                      </a:cubicBezTo>
                      <a:cubicBezTo>
                        <a:pt x="1612" y="4054"/>
                        <a:pt x="1489" y="4017"/>
                        <a:pt x="1349" y="4029"/>
                      </a:cubicBezTo>
                      <a:cubicBezTo>
                        <a:pt x="1216" y="4040"/>
                        <a:pt x="1116" y="3985"/>
                        <a:pt x="1046" y="3872"/>
                      </a:cubicBezTo>
                      <a:cubicBezTo>
                        <a:pt x="978" y="3762"/>
                        <a:pt x="881" y="3689"/>
                        <a:pt x="755" y="3656"/>
                      </a:cubicBezTo>
                      <a:cubicBezTo>
                        <a:pt x="623" y="3621"/>
                        <a:pt x="542" y="3538"/>
                        <a:pt x="514" y="3403"/>
                      </a:cubicBezTo>
                      <a:cubicBezTo>
                        <a:pt x="487" y="3273"/>
                        <a:pt x="418" y="3170"/>
                        <a:pt x="308" y="3094"/>
                      </a:cubicBezTo>
                      <a:cubicBezTo>
                        <a:pt x="199" y="3018"/>
                        <a:pt x="153" y="2914"/>
                        <a:pt x="172" y="2782"/>
                      </a:cubicBezTo>
                      <a:cubicBezTo>
                        <a:pt x="191" y="2650"/>
                        <a:pt x="163" y="2529"/>
                        <a:pt x="86" y="2420"/>
                      </a:cubicBezTo>
                      <a:cubicBezTo>
                        <a:pt x="7" y="2308"/>
                        <a:pt x="0" y="2192"/>
                        <a:pt x="64" y="2071"/>
                      </a:cubicBezTo>
                      <a:cubicBezTo>
                        <a:pt x="126" y="1953"/>
                        <a:pt x="140" y="1830"/>
                        <a:pt x="104" y="1702"/>
                      </a:cubicBezTo>
                      <a:cubicBezTo>
                        <a:pt x="67" y="1573"/>
                        <a:pt x="101" y="1464"/>
                        <a:pt x="199" y="1375"/>
                      </a:cubicBezTo>
                      <a:cubicBezTo>
                        <a:pt x="302" y="1280"/>
                        <a:pt x="357" y="1164"/>
                        <a:pt x="368" y="1024"/>
                      </a:cubicBezTo>
                      <a:cubicBezTo>
                        <a:pt x="377" y="903"/>
                        <a:pt x="442" y="814"/>
                        <a:pt x="553" y="768"/>
                      </a:cubicBezTo>
                      <a:cubicBezTo>
                        <a:pt x="690" y="712"/>
                        <a:pt x="785" y="620"/>
                        <a:pt x="847" y="486"/>
                      </a:cubicBezTo>
                      <a:cubicBezTo>
                        <a:pt x="898" y="377"/>
                        <a:pt x="991" y="317"/>
                        <a:pt x="1112" y="313"/>
                      </a:cubicBezTo>
                      <a:cubicBezTo>
                        <a:pt x="1257" y="309"/>
                        <a:pt x="1375" y="254"/>
                        <a:pt x="1476" y="152"/>
                      </a:cubicBezTo>
                      <a:cubicBezTo>
                        <a:pt x="1561" y="66"/>
                        <a:pt x="1668" y="41"/>
                        <a:pt x="1783" y="78"/>
                      </a:cubicBezTo>
                      <a:cubicBezTo>
                        <a:pt x="1920" y="122"/>
                        <a:pt x="2050" y="115"/>
                        <a:pt x="2181" y="53"/>
                      </a:cubicBezTo>
                      <a:cubicBezTo>
                        <a:pt x="2290" y="0"/>
                        <a:pt x="2399" y="13"/>
                        <a:pt x="2494" y="87"/>
                      </a:cubicBezTo>
                      <a:cubicBezTo>
                        <a:pt x="2608" y="176"/>
                        <a:pt x="2732" y="214"/>
                        <a:pt x="2876" y="201"/>
                      </a:cubicBezTo>
                      <a:cubicBezTo>
                        <a:pt x="3000" y="189"/>
                        <a:pt x="3099" y="241"/>
                        <a:pt x="3166" y="347"/>
                      </a:cubicBezTo>
                      <a:cubicBezTo>
                        <a:pt x="3240" y="466"/>
                        <a:pt x="3342" y="543"/>
                        <a:pt x="3478" y="579"/>
                      </a:cubicBezTo>
                      <a:cubicBezTo>
                        <a:pt x="3599" y="610"/>
                        <a:pt x="3677" y="691"/>
                        <a:pt x="3702" y="813"/>
                      </a:cubicBezTo>
                      <a:cubicBezTo>
                        <a:pt x="3732" y="954"/>
                        <a:pt x="3804" y="1063"/>
                        <a:pt x="3923" y="1145"/>
                      </a:cubicBezTo>
                      <a:cubicBezTo>
                        <a:pt x="4014" y="1207"/>
                        <a:pt x="4052" y="1298"/>
                        <a:pt x="4054" y="1413"/>
                      </a:cubicBezTo>
                      <a:close/>
                      <a:moveTo>
                        <a:pt x="3937" y="1374"/>
                      </a:moveTo>
                      <a:cubicBezTo>
                        <a:pt x="3913" y="1341"/>
                        <a:pt x="3883" y="1275"/>
                        <a:pt x="3834" y="1236"/>
                      </a:cubicBezTo>
                      <a:cubicBezTo>
                        <a:pt x="3707" y="1134"/>
                        <a:pt x="3618" y="1013"/>
                        <a:pt x="3586" y="853"/>
                      </a:cubicBezTo>
                      <a:cubicBezTo>
                        <a:pt x="3570" y="770"/>
                        <a:pt x="3522" y="716"/>
                        <a:pt x="3440" y="695"/>
                      </a:cubicBezTo>
                      <a:cubicBezTo>
                        <a:pt x="3278" y="654"/>
                        <a:pt x="3154" y="561"/>
                        <a:pt x="3066" y="420"/>
                      </a:cubicBezTo>
                      <a:cubicBezTo>
                        <a:pt x="3021" y="348"/>
                        <a:pt x="2959" y="316"/>
                        <a:pt x="2874" y="324"/>
                      </a:cubicBezTo>
                      <a:cubicBezTo>
                        <a:pt x="2711" y="340"/>
                        <a:pt x="2565" y="297"/>
                        <a:pt x="2437" y="197"/>
                      </a:cubicBezTo>
                      <a:cubicBezTo>
                        <a:pt x="2367" y="142"/>
                        <a:pt x="2295" y="134"/>
                        <a:pt x="2215" y="172"/>
                      </a:cubicBezTo>
                      <a:cubicBezTo>
                        <a:pt x="2068" y="241"/>
                        <a:pt x="1916" y="251"/>
                        <a:pt x="1761" y="200"/>
                      </a:cubicBezTo>
                      <a:cubicBezTo>
                        <a:pt x="1677" y="172"/>
                        <a:pt x="1607" y="191"/>
                        <a:pt x="1545" y="255"/>
                      </a:cubicBezTo>
                      <a:cubicBezTo>
                        <a:pt x="1434" y="371"/>
                        <a:pt x="1295" y="429"/>
                        <a:pt x="1137" y="435"/>
                      </a:cubicBezTo>
                      <a:cubicBezTo>
                        <a:pt x="1043" y="439"/>
                        <a:pt x="983" y="480"/>
                        <a:pt x="945" y="564"/>
                      </a:cubicBezTo>
                      <a:cubicBezTo>
                        <a:pt x="878" y="709"/>
                        <a:pt x="769" y="813"/>
                        <a:pt x="622" y="872"/>
                      </a:cubicBezTo>
                      <a:cubicBezTo>
                        <a:pt x="534" y="907"/>
                        <a:pt x="492" y="969"/>
                        <a:pt x="485" y="1060"/>
                      </a:cubicBezTo>
                      <a:cubicBezTo>
                        <a:pt x="474" y="1216"/>
                        <a:pt x="409" y="1348"/>
                        <a:pt x="295" y="1453"/>
                      </a:cubicBezTo>
                      <a:cubicBezTo>
                        <a:pt x="220" y="1521"/>
                        <a:pt x="201" y="1594"/>
                        <a:pt x="227" y="1691"/>
                      </a:cubicBezTo>
                      <a:cubicBezTo>
                        <a:pt x="265" y="1837"/>
                        <a:pt x="251" y="1983"/>
                        <a:pt x="178" y="2117"/>
                      </a:cubicBezTo>
                      <a:cubicBezTo>
                        <a:pt x="132" y="2202"/>
                        <a:pt x="135" y="2276"/>
                        <a:pt x="191" y="2356"/>
                      </a:cubicBezTo>
                      <a:cubicBezTo>
                        <a:pt x="281" y="2483"/>
                        <a:pt x="316" y="2627"/>
                        <a:pt x="294" y="2781"/>
                      </a:cubicBezTo>
                      <a:cubicBezTo>
                        <a:pt x="281" y="2876"/>
                        <a:pt x="309" y="2946"/>
                        <a:pt x="389" y="3001"/>
                      </a:cubicBezTo>
                      <a:cubicBezTo>
                        <a:pt x="520" y="3092"/>
                        <a:pt x="601" y="3219"/>
                        <a:pt x="633" y="3375"/>
                      </a:cubicBezTo>
                      <a:cubicBezTo>
                        <a:pt x="651" y="3462"/>
                        <a:pt x="700" y="3514"/>
                        <a:pt x="786" y="3537"/>
                      </a:cubicBezTo>
                      <a:cubicBezTo>
                        <a:pt x="943" y="3578"/>
                        <a:pt x="1066" y="3669"/>
                        <a:pt x="1152" y="3808"/>
                      </a:cubicBezTo>
                      <a:cubicBezTo>
                        <a:pt x="1198" y="3883"/>
                        <a:pt x="1264" y="3916"/>
                        <a:pt x="1352" y="3907"/>
                      </a:cubicBezTo>
                      <a:cubicBezTo>
                        <a:pt x="1511" y="3891"/>
                        <a:pt x="1655" y="3933"/>
                        <a:pt x="1780" y="4031"/>
                      </a:cubicBezTo>
                      <a:cubicBezTo>
                        <a:pt x="1853" y="4089"/>
                        <a:pt x="1927" y="4097"/>
                        <a:pt x="2010" y="4058"/>
                      </a:cubicBezTo>
                      <a:cubicBezTo>
                        <a:pt x="2155" y="3990"/>
                        <a:pt x="2304" y="3982"/>
                        <a:pt x="2456" y="4030"/>
                      </a:cubicBezTo>
                      <a:cubicBezTo>
                        <a:pt x="2540" y="4057"/>
                        <a:pt x="2610" y="4043"/>
                        <a:pt x="2673" y="3979"/>
                      </a:cubicBezTo>
                      <a:cubicBezTo>
                        <a:pt x="2787" y="3863"/>
                        <a:pt x="2926" y="3801"/>
                        <a:pt x="3089" y="3797"/>
                      </a:cubicBezTo>
                      <a:cubicBezTo>
                        <a:pt x="3173" y="3795"/>
                        <a:pt x="3234" y="3757"/>
                        <a:pt x="3269" y="3680"/>
                      </a:cubicBezTo>
                      <a:cubicBezTo>
                        <a:pt x="3340" y="3525"/>
                        <a:pt x="3454" y="3417"/>
                        <a:pt x="3613" y="3354"/>
                      </a:cubicBezTo>
                      <a:cubicBezTo>
                        <a:pt x="3684" y="3326"/>
                        <a:pt x="3724" y="3271"/>
                        <a:pt x="3730" y="3194"/>
                      </a:cubicBezTo>
                      <a:cubicBezTo>
                        <a:pt x="3744" y="3022"/>
                        <a:pt x="3819" y="2883"/>
                        <a:pt x="3941" y="2759"/>
                      </a:cubicBezTo>
                      <a:cubicBezTo>
                        <a:pt x="3982" y="2717"/>
                        <a:pt x="4009" y="2629"/>
                        <a:pt x="3996" y="2573"/>
                      </a:cubicBezTo>
                      <a:cubicBezTo>
                        <a:pt x="3957" y="2403"/>
                        <a:pt x="3978" y="2249"/>
                        <a:pt x="4049" y="2092"/>
                      </a:cubicBezTo>
                      <a:cubicBezTo>
                        <a:pt x="4072" y="2039"/>
                        <a:pt x="4073" y="1952"/>
                        <a:pt x="4043" y="1906"/>
                      </a:cubicBezTo>
                      <a:cubicBezTo>
                        <a:pt x="3945" y="1751"/>
                        <a:pt x="3898" y="1591"/>
                        <a:pt x="3937" y="1374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C1151B">
                        <a:lumMod val="50000"/>
                        <a:lumOff val="50000"/>
                      </a:srgbClr>
                    </a:gs>
                    <a:gs pos="95000">
                      <a:srgbClr val="C1151B"/>
                    </a:gs>
                  </a:gsLst>
                  <a:lin ang="30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157" name="组合 156">
                  <a:extLst>
                    <a:ext uri="{FF2B5EF4-FFF2-40B4-BE49-F238E27FC236}">
                      <a16:creationId xmlns:a16="http://schemas.microsoft.com/office/drawing/2014/main" id="{90685EC5-6E79-4E4B-4140-EAADEEAD44FA}"/>
                    </a:ext>
                  </a:extLst>
                </p:cNvPr>
                <p:cNvGrpSpPr/>
                <p:nvPr/>
              </p:nvGrpSpPr>
              <p:grpSpPr>
                <a:xfrm>
                  <a:off x="917250" y="2393145"/>
                  <a:ext cx="141444" cy="131848"/>
                  <a:chOff x="1257658" y="1008538"/>
                  <a:chExt cx="2040278" cy="1901860"/>
                </a:xfrm>
                <a:gradFill>
                  <a:gsLst>
                    <a:gs pos="2041">
                      <a:srgbClr val="DAC085">
                        <a:lumMod val="19000"/>
                        <a:lumOff val="81000"/>
                        <a:alpha val="50000"/>
                      </a:srgbClr>
                    </a:gs>
                    <a:gs pos="100000">
                      <a:srgbClr val="DAC085">
                        <a:lumMod val="70000"/>
                        <a:lumOff val="30000"/>
                        <a:alpha val="8000"/>
                      </a:srgbClr>
                    </a:gs>
                  </a:gsLst>
                  <a:lin ang="2700000" scaled="1"/>
                </a:gradFill>
              </p:grpSpPr>
              <p:sp>
                <p:nvSpPr>
                  <p:cNvPr id="160" name="Freeform 1340">
                    <a:extLst>
                      <a:ext uri="{FF2B5EF4-FFF2-40B4-BE49-F238E27FC236}">
                        <a16:creationId xmlns:a16="http://schemas.microsoft.com/office/drawing/2014/main" id="{86A02BD6-2419-6F70-BCE3-8B7DCEC7B46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82510" y="2711118"/>
                    <a:ext cx="188818" cy="181263"/>
                  </a:xfrm>
                  <a:custGeom>
                    <a:avLst/>
                    <a:gdLst>
                      <a:gd name="T0" fmla="*/ 63 w 125"/>
                      <a:gd name="T1" fmla="*/ 0 h 120"/>
                      <a:gd name="T2" fmla="*/ 82 w 125"/>
                      <a:gd name="T3" fmla="*/ 40 h 120"/>
                      <a:gd name="T4" fmla="*/ 125 w 125"/>
                      <a:gd name="T5" fmla="*/ 46 h 120"/>
                      <a:gd name="T6" fmla="*/ 95 w 125"/>
                      <a:gd name="T7" fmla="*/ 76 h 120"/>
                      <a:gd name="T8" fmla="*/ 102 w 125"/>
                      <a:gd name="T9" fmla="*/ 120 h 120"/>
                      <a:gd name="T10" fmla="*/ 63 w 125"/>
                      <a:gd name="T11" fmla="*/ 99 h 120"/>
                      <a:gd name="T12" fmla="*/ 24 w 125"/>
                      <a:gd name="T13" fmla="*/ 120 h 120"/>
                      <a:gd name="T14" fmla="*/ 31 w 125"/>
                      <a:gd name="T15" fmla="*/ 76 h 120"/>
                      <a:gd name="T16" fmla="*/ 0 w 125"/>
                      <a:gd name="T17" fmla="*/ 46 h 120"/>
                      <a:gd name="T18" fmla="*/ 43 w 125"/>
                      <a:gd name="T19" fmla="*/ 40 h 120"/>
                      <a:gd name="T20" fmla="*/ 63 w 125"/>
                      <a:gd name="T21" fmla="*/ 0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25" h="120">
                        <a:moveTo>
                          <a:pt x="63" y="0"/>
                        </a:moveTo>
                        <a:lnTo>
                          <a:pt x="82" y="40"/>
                        </a:lnTo>
                        <a:lnTo>
                          <a:pt x="125" y="46"/>
                        </a:lnTo>
                        <a:lnTo>
                          <a:pt x="95" y="76"/>
                        </a:lnTo>
                        <a:lnTo>
                          <a:pt x="102" y="120"/>
                        </a:lnTo>
                        <a:lnTo>
                          <a:pt x="63" y="99"/>
                        </a:lnTo>
                        <a:lnTo>
                          <a:pt x="24" y="120"/>
                        </a:lnTo>
                        <a:lnTo>
                          <a:pt x="31" y="76"/>
                        </a:lnTo>
                        <a:lnTo>
                          <a:pt x="0" y="46"/>
                        </a:lnTo>
                        <a:lnTo>
                          <a:pt x="43" y="40"/>
                        </a:lnTo>
                        <a:lnTo>
                          <a:pt x="63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" name="Freeform 5">
                    <a:extLst>
                      <a:ext uri="{FF2B5EF4-FFF2-40B4-BE49-F238E27FC236}">
                        <a16:creationId xmlns:a16="http://schemas.microsoft.com/office/drawing/2014/main" id="{D2C13F6F-7406-4CCA-70FB-6EB3DF08B6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57658" y="1200130"/>
                    <a:ext cx="892923" cy="1706752"/>
                  </a:xfrm>
                  <a:custGeom>
                    <a:avLst/>
                    <a:gdLst>
                      <a:gd name="T0" fmla="*/ 815 w 2492"/>
                      <a:gd name="T1" fmla="*/ 439 h 4764"/>
                      <a:gd name="T2" fmla="*/ 741 w 2492"/>
                      <a:gd name="T3" fmla="*/ 540 h 4764"/>
                      <a:gd name="T4" fmla="*/ 782 w 2492"/>
                      <a:gd name="T5" fmla="*/ 714 h 4764"/>
                      <a:gd name="T6" fmla="*/ 553 w 2492"/>
                      <a:gd name="T7" fmla="*/ 909 h 4764"/>
                      <a:gd name="T8" fmla="*/ 625 w 2492"/>
                      <a:gd name="T9" fmla="*/ 1065 h 4764"/>
                      <a:gd name="T10" fmla="*/ 518 w 2492"/>
                      <a:gd name="T11" fmla="*/ 1301 h 4764"/>
                      <a:gd name="T12" fmla="*/ 382 w 2492"/>
                      <a:gd name="T13" fmla="*/ 1575 h 4764"/>
                      <a:gd name="T14" fmla="*/ 466 w 2492"/>
                      <a:gd name="T15" fmla="*/ 1699 h 4764"/>
                      <a:gd name="T16" fmla="*/ 353 w 2492"/>
                      <a:gd name="T17" fmla="*/ 2016 h 4764"/>
                      <a:gd name="T18" fmla="*/ 448 w 2492"/>
                      <a:gd name="T19" fmla="*/ 2114 h 4764"/>
                      <a:gd name="T20" fmla="*/ 393 w 2492"/>
                      <a:gd name="T21" fmla="*/ 2426 h 4764"/>
                      <a:gd name="T22" fmla="*/ 520 w 2492"/>
                      <a:gd name="T23" fmla="*/ 2501 h 4764"/>
                      <a:gd name="T24" fmla="*/ 488 w 2492"/>
                      <a:gd name="T25" fmla="*/ 2815 h 4764"/>
                      <a:gd name="T26" fmla="*/ 632 w 2492"/>
                      <a:gd name="T27" fmla="*/ 2878 h 4764"/>
                      <a:gd name="T28" fmla="*/ 811 w 2492"/>
                      <a:gd name="T29" fmla="*/ 2795 h 4764"/>
                      <a:gd name="T30" fmla="*/ 854 w 2492"/>
                      <a:gd name="T31" fmla="*/ 3526 h 4764"/>
                      <a:gd name="T32" fmla="*/ 1005 w 2492"/>
                      <a:gd name="T33" fmla="*/ 3533 h 4764"/>
                      <a:gd name="T34" fmla="*/ 1149 w 2492"/>
                      <a:gd name="T35" fmla="*/ 3361 h 4764"/>
                      <a:gd name="T36" fmla="*/ 1431 w 2492"/>
                      <a:gd name="T37" fmla="*/ 4076 h 4764"/>
                      <a:gd name="T38" fmla="*/ 1554 w 2492"/>
                      <a:gd name="T39" fmla="*/ 3880 h 4764"/>
                      <a:gd name="T40" fmla="*/ 1741 w 2492"/>
                      <a:gd name="T41" fmla="*/ 4224 h 4764"/>
                      <a:gd name="T42" fmla="*/ 1879 w 2492"/>
                      <a:gd name="T43" fmla="*/ 4146 h 4764"/>
                      <a:gd name="T44" fmla="*/ 1911 w 2492"/>
                      <a:gd name="T45" fmla="*/ 3878 h 4764"/>
                      <a:gd name="T46" fmla="*/ 2224 w 2492"/>
                      <a:gd name="T47" fmla="*/ 4277 h 4764"/>
                      <a:gd name="T48" fmla="*/ 2446 w 2492"/>
                      <a:gd name="T49" fmla="*/ 4367 h 4764"/>
                      <a:gd name="T50" fmla="*/ 2445 w 2492"/>
                      <a:gd name="T51" fmla="*/ 4442 h 4764"/>
                      <a:gd name="T52" fmla="*/ 2111 w 2492"/>
                      <a:gd name="T53" fmla="*/ 4551 h 4764"/>
                      <a:gd name="T54" fmla="*/ 1728 w 2492"/>
                      <a:gd name="T55" fmla="*/ 4756 h 4764"/>
                      <a:gd name="T56" fmla="*/ 1739 w 2492"/>
                      <a:gd name="T57" fmla="*/ 4442 h 4764"/>
                      <a:gd name="T58" fmla="*/ 1659 w 2492"/>
                      <a:gd name="T59" fmla="*/ 4286 h 4764"/>
                      <a:gd name="T60" fmla="*/ 1406 w 2492"/>
                      <a:gd name="T61" fmla="*/ 4243 h 4764"/>
                      <a:gd name="T62" fmla="*/ 1320 w 2492"/>
                      <a:gd name="T63" fmla="*/ 4097 h 4764"/>
                      <a:gd name="T64" fmla="*/ 652 w 2492"/>
                      <a:gd name="T65" fmla="*/ 3976 h 4764"/>
                      <a:gd name="T66" fmla="*/ 930 w 2492"/>
                      <a:gd name="T67" fmla="*/ 3729 h 4764"/>
                      <a:gd name="T68" fmla="*/ 391 w 2492"/>
                      <a:gd name="T69" fmla="*/ 3584 h 4764"/>
                      <a:gd name="T70" fmla="*/ 663 w 2492"/>
                      <a:gd name="T71" fmla="*/ 3360 h 4764"/>
                      <a:gd name="T72" fmla="*/ 191 w 2492"/>
                      <a:gd name="T73" fmla="*/ 3155 h 4764"/>
                      <a:gd name="T74" fmla="*/ 483 w 2492"/>
                      <a:gd name="T75" fmla="*/ 2986 h 4764"/>
                      <a:gd name="T76" fmla="*/ 63 w 2492"/>
                      <a:gd name="T77" fmla="*/ 2699 h 4764"/>
                      <a:gd name="T78" fmla="*/ 364 w 2492"/>
                      <a:gd name="T79" fmla="*/ 2580 h 4764"/>
                      <a:gd name="T80" fmla="*/ 0 w 2492"/>
                      <a:gd name="T81" fmla="*/ 2228 h 4764"/>
                      <a:gd name="T82" fmla="*/ 302 w 2492"/>
                      <a:gd name="T83" fmla="*/ 2134 h 4764"/>
                      <a:gd name="T84" fmla="*/ 2 w 2492"/>
                      <a:gd name="T85" fmla="*/ 1720 h 4764"/>
                      <a:gd name="T86" fmla="*/ 317 w 2492"/>
                      <a:gd name="T87" fmla="*/ 1703 h 4764"/>
                      <a:gd name="T88" fmla="*/ 81 w 2492"/>
                      <a:gd name="T89" fmla="*/ 1235 h 4764"/>
                      <a:gd name="T90" fmla="*/ 395 w 2492"/>
                      <a:gd name="T91" fmla="*/ 1272 h 4764"/>
                      <a:gd name="T92" fmla="*/ 233 w 2492"/>
                      <a:gd name="T93" fmla="*/ 776 h 4764"/>
                      <a:gd name="T94" fmla="*/ 535 w 2492"/>
                      <a:gd name="T95" fmla="*/ 868 h 4764"/>
                      <a:gd name="T96" fmla="*/ 450 w 2492"/>
                      <a:gd name="T97" fmla="*/ 353 h 4764"/>
                      <a:gd name="T98" fmla="*/ 728 w 2492"/>
                      <a:gd name="T99" fmla="*/ 507 h 4764"/>
                      <a:gd name="T100" fmla="*/ 724 w 2492"/>
                      <a:gd name="T101" fmla="*/ 0 h 4764"/>
                      <a:gd name="T102" fmla="*/ 911 w 2492"/>
                      <a:gd name="T103" fmla="*/ 291 h 47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492" h="4764">
                        <a:moveTo>
                          <a:pt x="909" y="289"/>
                        </a:moveTo>
                        <a:cubicBezTo>
                          <a:pt x="878" y="339"/>
                          <a:pt x="846" y="389"/>
                          <a:pt x="815" y="439"/>
                        </a:cubicBezTo>
                        <a:cubicBezTo>
                          <a:pt x="938" y="360"/>
                          <a:pt x="1049" y="390"/>
                          <a:pt x="1160" y="468"/>
                        </a:cubicBezTo>
                        <a:cubicBezTo>
                          <a:pt x="1064" y="611"/>
                          <a:pt x="967" y="628"/>
                          <a:pt x="741" y="540"/>
                        </a:cubicBezTo>
                        <a:cubicBezTo>
                          <a:pt x="697" y="619"/>
                          <a:pt x="652" y="699"/>
                          <a:pt x="602" y="789"/>
                        </a:cubicBezTo>
                        <a:cubicBezTo>
                          <a:pt x="670" y="759"/>
                          <a:pt x="724" y="722"/>
                          <a:pt x="782" y="714"/>
                        </a:cubicBezTo>
                        <a:cubicBezTo>
                          <a:pt x="837" y="706"/>
                          <a:pt x="898" y="726"/>
                          <a:pt x="958" y="734"/>
                        </a:cubicBezTo>
                        <a:cubicBezTo>
                          <a:pt x="904" y="899"/>
                          <a:pt x="807" y="940"/>
                          <a:pt x="553" y="909"/>
                        </a:cubicBezTo>
                        <a:cubicBezTo>
                          <a:pt x="525" y="988"/>
                          <a:pt x="495" y="1070"/>
                          <a:pt x="462" y="1162"/>
                        </a:cubicBezTo>
                        <a:cubicBezTo>
                          <a:pt x="525" y="1123"/>
                          <a:pt x="571" y="1082"/>
                          <a:pt x="625" y="1065"/>
                        </a:cubicBezTo>
                        <a:cubicBezTo>
                          <a:pt x="679" y="1049"/>
                          <a:pt x="740" y="1057"/>
                          <a:pt x="803" y="1054"/>
                        </a:cubicBezTo>
                        <a:cubicBezTo>
                          <a:pt x="769" y="1212"/>
                          <a:pt x="674" y="1297"/>
                          <a:pt x="518" y="1301"/>
                        </a:cubicBezTo>
                        <a:cubicBezTo>
                          <a:pt x="442" y="1303"/>
                          <a:pt x="411" y="1329"/>
                          <a:pt x="403" y="1401"/>
                        </a:cubicBezTo>
                        <a:cubicBezTo>
                          <a:pt x="398" y="1456"/>
                          <a:pt x="384" y="1512"/>
                          <a:pt x="382" y="1575"/>
                        </a:cubicBezTo>
                        <a:cubicBezTo>
                          <a:pt x="453" y="1452"/>
                          <a:pt x="559" y="1407"/>
                          <a:pt x="692" y="1408"/>
                        </a:cubicBezTo>
                        <a:cubicBezTo>
                          <a:pt x="695" y="1547"/>
                          <a:pt x="616" y="1663"/>
                          <a:pt x="466" y="1699"/>
                        </a:cubicBezTo>
                        <a:cubicBezTo>
                          <a:pt x="366" y="1723"/>
                          <a:pt x="339" y="1772"/>
                          <a:pt x="346" y="1863"/>
                        </a:cubicBezTo>
                        <a:cubicBezTo>
                          <a:pt x="349" y="1911"/>
                          <a:pt x="346" y="1961"/>
                          <a:pt x="353" y="2016"/>
                        </a:cubicBezTo>
                        <a:cubicBezTo>
                          <a:pt x="404" y="1872"/>
                          <a:pt x="500" y="1791"/>
                          <a:pt x="654" y="1770"/>
                        </a:cubicBezTo>
                        <a:cubicBezTo>
                          <a:pt x="652" y="1934"/>
                          <a:pt x="589" y="2057"/>
                          <a:pt x="448" y="2114"/>
                        </a:cubicBezTo>
                        <a:cubicBezTo>
                          <a:pt x="352" y="2154"/>
                          <a:pt x="347" y="2211"/>
                          <a:pt x="362" y="2291"/>
                        </a:cubicBezTo>
                        <a:cubicBezTo>
                          <a:pt x="370" y="2334"/>
                          <a:pt x="376" y="2377"/>
                          <a:pt x="393" y="2426"/>
                        </a:cubicBezTo>
                        <a:cubicBezTo>
                          <a:pt x="421" y="2276"/>
                          <a:pt x="513" y="2187"/>
                          <a:pt x="654" y="2125"/>
                        </a:cubicBezTo>
                        <a:cubicBezTo>
                          <a:pt x="683" y="2285"/>
                          <a:pt x="644" y="2419"/>
                          <a:pt x="520" y="2501"/>
                        </a:cubicBezTo>
                        <a:cubicBezTo>
                          <a:pt x="411" y="2573"/>
                          <a:pt x="418" y="2649"/>
                          <a:pt x="456" y="2747"/>
                        </a:cubicBezTo>
                        <a:cubicBezTo>
                          <a:pt x="464" y="2769"/>
                          <a:pt x="473" y="2791"/>
                          <a:pt x="488" y="2815"/>
                        </a:cubicBezTo>
                        <a:cubicBezTo>
                          <a:pt x="504" y="2665"/>
                          <a:pt x="571" y="2551"/>
                          <a:pt x="709" y="2473"/>
                        </a:cubicBezTo>
                        <a:cubicBezTo>
                          <a:pt x="759" y="2629"/>
                          <a:pt x="725" y="2758"/>
                          <a:pt x="632" y="2878"/>
                        </a:cubicBezTo>
                        <a:cubicBezTo>
                          <a:pt x="532" y="3005"/>
                          <a:pt x="533" y="3029"/>
                          <a:pt x="646" y="3184"/>
                        </a:cubicBezTo>
                        <a:cubicBezTo>
                          <a:pt x="637" y="3021"/>
                          <a:pt x="693" y="2899"/>
                          <a:pt x="811" y="2795"/>
                        </a:cubicBezTo>
                        <a:cubicBezTo>
                          <a:pt x="884" y="2946"/>
                          <a:pt x="869" y="3083"/>
                          <a:pt x="796" y="3220"/>
                        </a:cubicBezTo>
                        <a:cubicBezTo>
                          <a:pt x="713" y="3371"/>
                          <a:pt x="714" y="3371"/>
                          <a:pt x="854" y="3526"/>
                        </a:cubicBezTo>
                        <a:cubicBezTo>
                          <a:pt x="814" y="3357"/>
                          <a:pt x="859" y="3223"/>
                          <a:pt x="958" y="3096"/>
                        </a:cubicBezTo>
                        <a:cubicBezTo>
                          <a:pt x="1062" y="3238"/>
                          <a:pt x="1060" y="3382"/>
                          <a:pt x="1005" y="3533"/>
                        </a:cubicBezTo>
                        <a:cubicBezTo>
                          <a:pt x="951" y="3683"/>
                          <a:pt x="965" y="3718"/>
                          <a:pt x="1119" y="3822"/>
                        </a:cubicBezTo>
                        <a:cubicBezTo>
                          <a:pt x="1038" y="3659"/>
                          <a:pt x="1074" y="3513"/>
                          <a:pt x="1149" y="3361"/>
                        </a:cubicBezTo>
                        <a:cubicBezTo>
                          <a:pt x="1274" y="3483"/>
                          <a:pt x="1294" y="3624"/>
                          <a:pt x="1267" y="3778"/>
                        </a:cubicBezTo>
                        <a:cubicBezTo>
                          <a:pt x="1235" y="3963"/>
                          <a:pt x="1234" y="3963"/>
                          <a:pt x="1431" y="4076"/>
                        </a:cubicBezTo>
                        <a:cubicBezTo>
                          <a:pt x="1308" y="3909"/>
                          <a:pt x="1324" y="3754"/>
                          <a:pt x="1376" y="3587"/>
                        </a:cubicBezTo>
                        <a:cubicBezTo>
                          <a:pt x="1488" y="3659"/>
                          <a:pt x="1539" y="3759"/>
                          <a:pt x="1554" y="3880"/>
                        </a:cubicBezTo>
                        <a:cubicBezTo>
                          <a:pt x="1559" y="3920"/>
                          <a:pt x="1559" y="3962"/>
                          <a:pt x="1557" y="4003"/>
                        </a:cubicBezTo>
                        <a:cubicBezTo>
                          <a:pt x="1551" y="4173"/>
                          <a:pt x="1552" y="4175"/>
                          <a:pt x="1741" y="4224"/>
                        </a:cubicBezTo>
                        <a:cubicBezTo>
                          <a:pt x="1616" y="4086"/>
                          <a:pt x="1601" y="3933"/>
                          <a:pt x="1636" y="3760"/>
                        </a:cubicBezTo>
                        <a:cubicBezTo>
                          <a:pt x="1811" y="3837"/>
                          <a:pt x="1861" y="3981"/>
                          <a:pt x="1879" y="4146"/>
                        </a:cubicBezTo>
                        <a:cubicBezTo>
                          <a:pt x="1897" y="4306"/>
                          <a:pt x="1897" y="4306"/>
                          <a:pt x="2094" y="4328"/>
                        </a:cubicBezTo>
                        <a:cubicBezTo>
                          <a:pt x="1936" y="4211"/>
                          <a:pt x="1910" y="4058"/>
                          <a:pt x="1911" y="3878"/>
                        </a:cubicBezTo>
                        <a:cubicBezTo>
                          <a:pt x="2022" y="3905"/>
                          <a:pt x="2105" y="3958"/>
                          <a:pt x="2150" y="4053"/>
                        </a:cubicBezTo>
                        <a:cubicBezTo>
                          <a:pt x="2184" y="4123"/>
                          <a:pt x="2211" y="4200"/>
                          <a:pt x="2224" y="4277"/>
                        </a:cubicBezTo>
                        <a:cubicBezTo>
                          <a:pt x="2235" y="4342"/>
                          <a:pt x="2262" y="4364"/>
                          <a:pt x="2322" y="4362"/>
                        </a:cubicBezTo>
                        <a:cubicBezTo>
                          <a:pt x="2363" y="4361"/>
                          <a:pt x="2405" y="4361"/>
                          <a:pt x="2446" y="4367"/>
                        </a:cubicBezTo>
                        <a:cubicBezTo>
                          <a:pt x="2462" y="4369"/>
                          <a:pt x="2477" y="4388"/>
                          <a:pt x="2492" y="4400"/>
                        </a:cubicBezTo>
                        <a:cubicBezTo>
                          <a:pt x="2477" y="4414"/>
                          <a:pt x="2462" y="4439"/>
                          <a:pt x="2445" y="4442"/>
                        </a:cubicBezTo>
                        <a:cubicBezTo>
                          <a:pt x="2405" y="4448"/>
                          <a:pt x="2361" y="4450"/>
                          <a:pt x="2322" y="4441"/>
                        </a:cubicBezTo>
                        <a:cubicBezTo>
                          <a:pt x="2217" y="4416"/>
                          <a:pt x="2158" y="4448"/>
                          <a:pt x="2111" y="4551"/>
                        </a:cubicBezTo>
                        <a:cubicBezTo>
                          <a:pt x="2053" y="4678"/>
                          <a:pt x="1949" y="4763"/>
                          <a:pt x="1798" y="4764"/>
                        </a:cubicBezTo>
                        <a:cubicBezTo>
                          <a:pt x="1779" y="4764"/>
                          <a:pt x="1761" y="4760"/>
                          <a:pt x="1728" y="4756"/>
                        </a:cubicBezTo>
                        <a:cubicBezTo>
                          <a:pt x="1778" y="4606"/>
                          <a:pt x="1832" y="4472"/>
                          <a:pt x="1992" y="4413"/>
                        </a:cubicBezTo>
                        <a:cubicBezTo>
                          <a:pt x="1866" y="4332"/>
                          <a:pt x="1827" y="4337"/>
                          <a:pt x="1739" y="4442"/>
                        </a:cubicBezTo>
                        <a:cubicBezTo>
                          <a:pt x="1616" y="4589"/>
                          <a:pt x="1508" y="4625"/>
                          <a:pt x="1332" y="4567"/>
                        </a:cubicBezTo>
                        <a:cubicBezTo>
                          <a:pt x="1400" y="4433"/>
                          <a:pt x="1474" y="4314"/>
                          <a:pt x="1659" y="4286"/>
                        </a:cubicBezTo>
                        <a:cubicBezTo>
                          <a:pt x="1590" y="4251"/>
                          <a:pt x="1543" y="4218"/>
                          <a:pt x="1490" y="4203"/>
                        </a:cubicBezTo>
                        <a:cubicBezTo>
                          <a:pt x="1467" y="4197"/>
                          <a:pt x="1429" y="4223"/>
                          <a:pt x="1406" y="4243"/>
                        </a:cubicBezTo>
                        <a:cubicBezTo>
                          <a:pt x="1250" y="4382"/>
                          <a:pt x="1126" y="4402"/>
                          <a:pt x="971" y="4303"/>
                        </a:cubicBezTo>
                        <a:cubicBezTo>
                          <a:pt x="1052" y="4188"/>
                          <a:pt x="1141" y="4093"/>
                          <a:pt x="1320" y="4097"/>
                        </a:cubicBezTo>
                        <a:cubicBezTo>
                          <a:pt x="1252" y="4042"/>
                          <a:pt x="1203" y="4001"/>
                          <a:pt x="1148" y="3956"/>
                        </a:cubicBezTo>
                        <a:cubicBezTo>
                          <a:pt x="990" y="4066"/>
                          <a:pt x="829" y="4138"/>
                          <a:pt x="652" y="3976"/>
                        </a:cubicBezTo>
                        <a:cubicBezTo>
                          <a:pt x="752" y="3869"/>
                          <a:pt x="859" y="3800"/>
                          <a:pt x="1029" y="3844"/>
                        </a:cubicBezTo>
                        <a:cubicBezTo>
                          <a:pt x="986" y="3795"/>
                          <a:pt x="954" y="3765"/>
                          <a:pt x="930" y="3729"/>
                        </a:cubicBezTo>
                        <a:cubicBezTo>
                          <a:pt x="894" y="3676"/>
                          <a:pt x="861" y="3666"/>
                          <a:pt x="797" y="3693"/>
                        </a:cubicBezTo>
                        <a:cubicBezTo>
                          <a:pt x="625" y="3768"/>
                          <a:pt x="495" y="3730"/>
                          <a:pt x="391" y="3584"/>
                        </a:cubicBezTo>
                        <a:cubicBezTo>
                          <a:pt x="506" y="3504"/>
                          <a:pt x="622" y="3454"/>
                          <a:pt x="782" y="3549"/>
                        </a:cubicBezTo>
                        <a:cubicBezTo>
                          <a:pt x="733" y="3468"/>
                          <a:pt x="704" y="3409"/>
                          <a:pt x="663" y="3360"/>
                        </a:cubicBezTo>
                        <a:cubicBezTo>
                          <a:pt x="647" y="3342"/>
                          <a:pt x="603" y="3338"/>
                          <a:pt x="574" y="3342"/>
                        </a:cubicBezTo>
                        <a:cubicBezTo>
                          <a:pt x="388" y="3370"/>
                          <a:pt x="279" y="3320"/>
                          <a:pt x="191" y="3155"/>
                        </a:cubicBezTo>
                        <a:cubicBezTo>
                          <a:pt x="316" y="3095"/>
                          <a:pt x="435" y="3080"/>
                          <a:pt x="570" y="3189"/>
                        </a:cubicBezTo>
                        <a:cubicBezTo>
                          <a:pt x="535" y="3105"/>
                          <a:pt x="516" y="3042"/>
                          <a:pt x="483" y="2986"/>
                        </a:cubicBezTo>
                        <a:cubicBezTo>
                          <a:pt x="471" y="2965"/>
                          <a:pt x="428" y="2953"/>
                          <a:pt x="398" y="2951"/>
                        </a:cubicBezTo>
                        <a:cubicBezTo>
                          <a:pt x="214" y="2940"/>
                          <a:pt x="107" y="2862"/>
                          <a:pt x="63" y="2699"/>
                        </a:cubicBezTo>
                        <a:cubicBezTo>
                          <a:pt x="200" y="2655"/>
                          <a:pt x="275" y="2672"/>
                          <a:pt x="414" y="2787"/>
                        </a:cubicBezTo>
                        <a:cubicBezTo>
                          <a:pt x="396" y="2709"/>
                          <a:pt x="388" y="2642"/>
                          <a:pt x="364" y="2580"/>
                        </a:cubicBezTo>
                        <a:cubicBezTo>
                          <a:pt x="356" y="2556"/>
                          <a:pt x="316" y="2537"/>
                          <a:pt x="287" y="2529"/>
                        </a:cubicBezTo>
                        <a:cubicBezTo>
                          <a:pt x="111" y="2481"/>
                          <a:pt x="27" y="2396"/>
                          <a:pt x="0" y="2228"/>
                        </a:cubicBezTo>
                        <a:cubicBezTo>
                          <a:pt x="117" y="2197"/>
                          <a:pt x="203" y="2232"/>
                          <a:pt x="326" y="2372"/>
                        </a:cubicBezTo>
                        <a:cubicBezTo>
                          <a:pt x="318" y="2279"/>
                          <a:pt x="317" y="2205"/>
                          <a:pt x="302" y="2134"/>
                        </a:cubicBezTo>
                        <a:cubicBezTo>
                          <a:pt x="298" y="2112"/>
                          <a:pt x="259" y="2093"/>
                          <a:pt x="233" y="2080"/>
                        </a:cubicBezTo>
                        <a:cubicBezTo>
                          <a:pt x="86" y="2009"/>
                          <a:pt x="2" y="1899"/>
                          <a:pt x="2" y="1720"/>
                        </a:cubicBezTo>
                        <a:cubicBezTo>
                          <a:pt x="137" y="1744"/>
                          <a:pt x="238" y="1800"/>
                          <a:pt x="300" y="1926"/>
                        </a:cubicBezTo>
                        <a:cubicBezTo>
                          <a:pt x="307" y="1851"/>
                          <a:pt x="319" y="1777"/>
                          <a:pt x="317" y="1703"/>
                        </a:cubicBezTo>
                        <a:cubicBezTo>
                          <a:pt x="316" y="1678"/>
                          <a:pt x="282" y="1648"/>
                          <a:pt x="257" y="1630"/>
                        </a:cubicBezTo>
                        <a:cubicBezTo>
                          <a:pt x="127" y="1534"/>
                          <a:pt x="57" y="1413"/>
                          <a:pt x="81" y="1235"/>
                        </a:cubicBezTo>
                        <a:cubicBezTo>
                          <a:pt x="219" y="1284"/>
                          <a:pt x="304" y="1369"/>
                          <a:pt x="343" y="1509"/>
                        </a:cubicBezTo>
                        <a:cubicBezTo>
                          <a:pt x="361" y="1430"/>
                          <a:pt x="385" y="1352"/>
                          <a:pt x="395" y="1272"/>
                        </a:cubicBezTo>
                        <a:cubicBezTo>
                          <a:pt x="398" y="1247"/>
                          <a:pt x="367" y="1213"/>
                          <a:pt x="345" y="1190"/>
                        </a:cubicBezTo>
                        <a:cubicBezTo>
                          <a:pt x="235" y="1074"/>
                          <a:pt x="183" y="944"/>
                          <a:pt x="233" y="776"/>
                        </a:cubicBezTo>
                        <a:cubicBezTo>
                          <a:pt x="363" y="847"/>
                          <a:pt x="425" y="953"/>
                          <a:pt x="436" y="1121"/>
                        </a:cubicBezTo>
                        <a:cubicBezTo>
                          <a:pt x="477" y="1019"/>
                          <a:pt x="511" y="945"/>
                          <a:pt x="535" y="868"/>
                        </a:cubicBezTo>
                        <a:cubicBezTo>
                          <a:pt x="542" y="846"/>
                          <a:pt x="522" y="810"/>
                          <a:pt x="506" y="787"/>
                        </a:cubicBezTo>
                        <a:cubicBezTo>
                          <a:pt x="415" y="657"/>
                          <a:pt x="379" y="520"/>
                          <a:pt x="450" y="353"/>
                        </a:cubicBezTo>
                        <a:cubicBezTo>
                          <a:pt x="563" y="452"/>
                          <a:pt x="618" y="562"/>
                          <a:pt x="608" y="708"/>
                        </a:cubicBezTo>
                        <a:cubicBezTo>
                          <a:pt x="649" y="641"/>
                          <a:pt x="694" y="577"/>
                          <a:pt x="728" y="507"/>
                        </a:cubicBezTo>
                        <a:cubicBezTo>
                          <a:pt x="739" y="483"/>
                          <a:pt x="725" y="441"/>
                          <a:pt x="712" y="413"/>
                        </a:cubicBezTo>
                        <a:cubicBezTo>
                          <a:pt x="637" y="248"/>
                          <a:pt x="639" y="124"/>
                          <a:pt x="724" y="0"/>
                        </a:cubicBezTo>
                        <a:cubicBezTo>
                          <a:pt x="817" y="89"/>
                          <a:pt x="843" y="187"/>
                          <a:pt x="817" y="365"/>
                        </a:cubicBezTo>
                        <a:cubicBezTo>
                          <a:pt x="853" y="337"/>
                          <a:pt x="882" y="314"/>
                          <a:pt x="911" y="291"/>
                        </a:cubicBezTo>
                        <a:lnTo>
                          <a:pt x="909" y="28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" name="Freeform 6">
                    <a:extLst>
                      <a:ext uri="{FF2B5EF4-FFF2-40B4-BE49-F238E27FC236}">
                        <a16:creationId xmlns:a16="http://schemas.microsoft.com/office/drawing/2014/main" id="{B04B5F03-3C33-CCBF-D18C-751B9E02D90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03255" y="1196175"/>
                    <a:ext cx="894681" cy="1714223"/>
                  </a:xfrm>
                  <a:custGeom>
                    <a:avLst/>
                    <a:gdLst>
                      <a:gd name="T0" fmla="*/ 1394 w 2497"/>
                      <a:gd name="T1" fmla="*/ 3832 h 4783"/>
                      <a:gd name="T2" fmla="*/ 1510 w 2497"/>
                      <a:gd name="T3" fmla="*/ 3602 h 4783"/>
                      <a:gd name="T4" fmla="*/ 1655 w 2497"/>
                      <a:gd name="T5" fmla="*/ 3526 h 4783"/>
                      <a:gd name="T6" fmla="*/ 1731 w 2497"/>
                      <a:gd name="T7" fmla="*/ 3289 h 4783"/>
                      <a:gd name="T8" fmla="*/ 1857 w 2497"/>
                      <a:gd name="T9" fmla="*/ 3201 h 4783"/>
                      <a:gd name="T10" fmla="*/ 1898 w 2497"/>
                      <a:gd name="T11" fmla="*/ 2933 h 4783"/>
                      <a:gd name="T12" fmla="*/ 2012 w 2497"/>
                      <a:gd name="T13" fmla="*/ 2831 h 4783"/>
                      <a:gd name="T14" fmla="*/ 2013 w 2497"/>
                      <a:gd name="T15" fmla="*/ 2552 h 4783"/>
                      <a:gd name="T16" fmla="*/ 2087 w 2497"/>
                      <a:gd name="T17" fmla="*/ 2434 h 4783"/>
                      <a:gd name="T18" fmla="*/ 2133 w 2497"/>
                      <a:gd name="T19" fmla="*/ 2196 h 4783"/>
                      <a:gd name="T20" fmla="*/ 1837 w 2497"/>
                      <a:gd name="T21" fmla="*/ 1782 h 4783"/>
                      <a:gd name="T22" fmla="*/ 2134 w 2497"/>
                      <a:gd name="T23" fmla="*/ 1772 h 4783"/>
                      <a:gd name="T24" fmla="*/ 1791 w 2497"/>
                      <a:gd name="T25" fmla="*/ 1435 h 4783"/>
                      <a:gd name="T26" fmla="*/ 2071 w 2497"/>
                      <a:gd name="T27" fmla="*/ 1352 h 4783"/>
                      <a:gd name="T28" fmla="*/ 1686 w 2497"/>
                      <a:gd name="T29" fmla="*/ 1077 h 4783"/>
                      <a:gd name="T30" fmla="*/ 1939 w 2497"/>
                      <a:gd name="T31" fmla="*/ 915 h 4783"/>
                      <a:gd name="T32" fmla="*/ 1884 w 2497"/>
                      <a:gd name="T33" fmla="*/ 793 h 4783"/>
                      <a:gd name="T34" fmla="*/ 1337 w 2497"/>
                      <a:gd name="T35" fmla="*/ 490 h 4783"/>
                      <a:gd name="T36" fmla="*/ 1584 w 2497"/>
                      <a:gd name="T37" fmla="*/ 317 h 4783"/>
                      <a:gd name="T38" fmla="*/ 1651 w 2497"/>
                      <a:gd name="T39" fmla="*/ 394 h 4783"/>
                      <a:gd name="T40" fmla="*/ 1766 w 2497"/>
                      <a:gd name="T41" fmla="*/ 0 h 4783"/>
                      <a:gd name="T42" fmla="*/ 1818 w 2497"/>
                      <a:gd name="T43" fmla="*/ 612 h 4783"/>
                      <a:gd name="T44" fmla="*/ 2040 w 2497"/>
                      <a:gd name="T45" fmla="*/ 368 h 4783"/>
                      <a:gd name="T46" fmla="*/ 1990 w 2497"/>
                      <a:gd name="T47" fmla="*/ 970 h 4783"/>
                      <a:gd name="T48" fmla="*/ 2255 w 2497"/>
                      <a:gd name="T49" fmla="*/ 784 h 4783"/>
                      <a:gd name="T50" fmla="*/ 2118 w 2497"/>
                      <a:gd name="T51" fmla="*/ 1393 h 4783"/>
                      <a:gd name="T52" fmla="*/ 2409 w 2497"/>
                      <a:gd name="T53" fmla="*/ 1248 h 4783"/>
                      <a:gd name="T54" fmla="*/ 2179 w 2497"/>
                      <a:gd name="T55" fmla="*/ 1807 h 4783"/>
                      <a:gd name="T56" fmla="*/ 2489 w 2497"/>
                      <a:gd name="T57" fmla="*/ 1734 h 4783"/>
                      <a:gd name="T58" fmla="*/ 2176 w 2497"/>
                      <a:gd name="T59" fmla="*/ 2238 h 4783"/>
                      <a:gd name="T60" fmla="*/ 2497 w 2497"/>
                      <a:gd name="T61" fmla="*/ 2225 h 4783"/>
                      <a:gd name="T62" fmla="*/ 2101 w 2497"/>
                      <a:gd name="T63" fmla="*/ 2684 h 4783"/>
                      <a:gd name="T64" fmla="*/ 2425 w 2497"/>
                      <a:gd name="T65" fmla="*/ 2702 h 4783"/>
                      <a:gd name="T66" fmla="*/ 1963 w 2497"/>
                      <a:gd name="T67" fmla="*/ 3096 h 4783"/>
                      <a:gd name="T68" fmla="*/ 2110 w 2497"/>
                      <a:gd name="T69" fmla="*/ 3121 h 4783"/>
                      <a:gd name="T70" fmla="*/ 1978 w 2497"/>
                      <a:gd name="T71" fmla="*/ 3353 h 4783"/>
                      <a:gd name="T72" fmla="*/ 1713 w 2497"/>
                      <a:gd name="T73" fmla="*/ 3554 h 4783"/>
                      <a:gd name="T74" fmla="*/ 1725 w 2497"/>
                      <a:gd name="T75" fmla="*/ 3712 h 4783"/>
                      <a:gd name="T76" fmla="*/ 1462 w 2497"/>
                      <a:gd name="T77" fmla="*/ 3853 h 4783"/>
                      <a:gd name="T78" fmla="*/ 1342 w 2497"/>
                      <a:gd name="T79" fmla="*/ 3969 h 4783"/>
                      <a:gd name="T80" fmla="*/ 1520 w 2497"/>
                      <a:gd name="T81" fmla="*/ 4311 h 4783"/>
                      <a:gd name="T82" fmla="*/ 850 w 2497"/>
                      <a:gd name="T83" fmla="*/ 4297 h 4783"/>
                      <a:gd name="T84" fmla="*/ 766 w 2497"/>
                      <a:gd name="T85" fmla="*/ 4466 h 4783"/>
                      <a:gd name="T86" fmla="*/ 761 w 2497"/>
                      <a:gd name="T87" fmla="*/ 4767 h 4783"/>
                      <a:gd name="T88" fmla="*/ 405 w 2497"/>
                      <a:gd name="T89" fmla="*/ 4600 h 4783"/>
                      <a:gd name="T90" fmla="*/ 46 w 2497"/>
                      <a:gd name="T91" fmla="*/ 4452 h 4783"/>
                      <a:gd name="T92" fmla="*/ 49 w 2497"/>
                      <a:gd name="T93" fmla="*/ 4377 h 4783"/>
                      <a:gd name="T94" fmla="*/ 583 w 2497"/>
                      <a:gd name="T95" fmla="*/ 3888 h 4783"/>
                      <a:gd name="T96" fmla="*/ 569 w 2497"/>
                      <a:gd name="T97" fmla="*/ 4303 h 4783"/>
                      <a:gd name="T98" fmla="*/ 799 w 2497"/>
                      <a:gd name="T99" fmla="*/ 3799 h 4783"/>
                      <a:gd name="T100" fmla="*/ 768 w 2497"/>
                      <a:gd name="T101" fmla="*/ 4238 h 4783"/>
                      <a:gd name="T102" fmla="*/ 940 w 2497"/>
                      <a:gd name="T103" fmla="*/ 4089 h 4783"/>
                      <a:gd name="T104" fmla="*/ 1115 w 2497"/>
                      <a:gd name="T105" fmla="*/ 3593 h 4783"/>
                      <a:gd name="T106" fmla="*/ 1240 w 2497"/>
                      <a:gd name="T107" fmla="*/ 3962 h 4783"/>
                      <a:gd name="T108" fmla="*/ 1279 w 2497"/>
                      <a:gd name="T109" fmla="*/ 3446 h 47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2497" h="4783">
                        <a:moveTo>
                          <a:pt x="1341" y="3367"/>
                        </a:moveTo>
                        <a:cubicBezTo>
                          <a:pt x="1417" y="3523"/>
                          <a:pt x="1452" y="3667"/>
                          <a:pt x="1394" y="3832"/>
                        </a:cubicBezTo>
                        <a:cubicBezTo>
                          <a:pt x="1439" y="3784"/>
                          <a:pt x="1488" y="3739"/>
                          <a:pt x="1525" y="3686"/>
                        </a:cubicBezTo>
                        <a:cubicBezTo>
                          <a:pt x="1536" y="3669"/>
                          <a:pt x="1521" y="3628"/>
                          <a:pt x="1510" y="3602"/>
                        </a:cubicBezTo>
                        <a:cubicBezTo>
                          <a:pt x="1437" y="3436"/>
                          <a:pt x="1416" y="3274"/>
                          <a:pt x="1533" y="3104"/>
                        </a:cubicBezTo>
                        <a:cubicBezTo>
                          <a:pt x="1631" y="3233"/>
                          <a:pt x="1678" y="3365"/>
                          <a:pt x="1655" y="3526"/>
                        </a:cubicBezTo>
                        <a:cubicBezTo>
                          <a:pt x="1689" y="3477"/>
                          <a:pt x="1728" y="3431"/>
                          <a:pt x="1752" y="3378"/>
                        </a:cubicBezTo>
                        <a:cubicBezTo>
                          <a:pt x="1762" y="3356"/>
                          <a:pt x="1747" y="3314"/>
                          <a:pt x="1731" y="3289"/>
                        </a:cubicBezTo>
                        <a:cubicBezTo>
                          <a:pt x="1617" y="3111"/>
                          <a:pt x="1600" y="2968"/>
                          <a:pt x="1681" y="2818"/>
                        </a:cubicBezTo>
                        <a:cubicBezTo>
                          <a:pt x="1798" y="2896"/>
                          <a:pt x="1853" y="3023"/>
                          <a:pt x="1857" y="3201"/>
                        </a:cubicBezTo>
                        <a:cubicBezTo>
                          <a:pt x="1885" y="3140"/>
                          <a:pt x="1920" y="3081"/>
                          <a:pt x="1939" y="3017"/>
                        </a:cubicBezTo>
                        <a:cubicBezTo>
                          <a:pt x="1945" y="2995"/>
                          <a:pt x="1919" y="2956"/>
                          <a:pt x="1898" y="2933"/>
                        </a:cubicBezTo>
                        <a:cubicBezTo>
                          <a:pt x="1781" y="2805"/>
                          <a:pt x="1724" y="2663"/>
                          <a:pt x="1782" y="2479"/>
                        </a:cubicBezTo>
                        <a:cubicBezTo>
                          <a:pt x="1916" y="2563"/>
                          <a:pt x="1994" y="2671"/>
                          <a:pt x="2012" y="2831"/>
                        </a:cubicBezTo>
                        <a:cubicBezTo>
                          <a:pt x="2032" y="2760"/>
                          <a:pt x="2056" y="2690"/>
                          <a:pt x="2067" y="2618"/>
                        </a:cubicBezTo>
                        <a:cubicBezTo>
                          <a:pt x="2070" y="2599"/>
                          <a:pt x="2036" y="2569"/>
                          <a:pt x="2013" y="2552"/>
                        </a:cubicBezTo>
                        <a:cubicBezTo>
                          <a:pt x="1878" y="2451"/>
                          <a:pt x="1808" y="2323"/>
                          <a:pt x="1836" y="2134"/>
                        </a:cubicBezTo>
                        <a:cubicBezTo>
                          <a:pt x="1974" y="2194"/>
                          <a:pt x="2069" y="2278"/>
                          <a:pt x="2087" y="2434"/>
                        </a:cubicBezTo>
                        <a:cubicBezTo>
                          <a:pt x="2095" y="2433"/>
                          <a:pt x="2103" y="2432"/>
                          <a:pt x="2111" y="2431"/>
                        </a:cubicBezTo>
                        <a:cubicBezTo>
                          <a:pt x="2119" y="2353"/>
                          <a:pt x="2132" y="2274"/>
                          <a:pt x="2133" y="2196"/>
                        </a:cubicBezTo>
                        <a:cubicBezTo>
                          <a:pt x="2133" y="2178"/>
                          <a:pt x="2093" y="2154"/>
                          <a:pt x="2067" y="2141"/>
                        </a:cubicBezTo>
                        <a:cubicBezTo>
                          <a:pt x="1921" y="2069"/>
                          <a:pt x="1839" y="1958"/>
                          <a:pt x="1837" y="1782"/>
                        </a:cubicBezTo>
                        <a:cubicBezTo>
                          <a:pt x="1991" y="1799"/>
                          <a:pt x="2083" y="1879"/>
                          <a:pt x="2150" y="2012"/>
                        </a:cubicBezTo>
                        <a:cubicBezTo>
                          <a:pt x="2146" y="1932"/>
                          <a:pt x="2146" y="1851"/>
                          <a:pt x="2134" y="1772"/>
                        </a:cubicBezTo>
                        <a:cubicBezTo>
                          <a:pt x="2131" y="1753"/>
                          <a:pt x="2092" y="1733"/>
                          <a:pt x="2066" y="1726"/>
                        </a:cubicBezTo>
                        <a:cubicBezTo>
                          <a:pt x="1914" y="1684"/>
                          <a:pt x="1815" y="1597"/>
                          <a:pt x="1791" y="1435"/>
                        </a:cubicBezTo>
                        <a:cubicBezTo>
                          <a:pt x="1914" y="1400"/>
                          <a:pt x="1999" y="1442"/>
                          <a:pt x="2119" y="1583"/>
                        </a:cubicBezTo>
                        <a:cubicBezTo>
                          <a:pt x="2104" y="1506"/>
                          <a:pt x="2094" y="1427"/>
                          <a:pt x="2071" y="1352"/>
                        </a:cubicBezTo>
                        <a:cubicBezTo>
                          <a:pt x="2064" y="1333"/>
                          <a:pt x="2017" y="1318"/>
                          <a:pt x="1988" y="1316"/>
                        </a:cubicBezTo>
                        <a:cubicBezTo>
                          <a:pt x="1825" y="1302"/>
                          <a:pt x="1739" y="1238"/>
                          <a:pt x="1686" y="1077"/>
                        </a:cubicBezTo>
                        <a:cubicBezTo>
                          <a:pt x="1817" y="1039"/>
                          <a:pt x="1927" y="1066"/>
                          <a:pt x="2027" y="1168"/>
                        </a:cubicBezTo>
                        <a:cubicBezTo>
                          <a:pt x="1998" y="1086"/>
                          <a:pt x="1970" y="1004"/>
                          <a:pt x="1939" y="915"/>
                        </a:cubicBezTo>
                        <a:cubicBezTo>
                          <a:pt x="1767" y="954"/>
                          <a:pt x="1617" y="943"/>
                          <a:pt x="1527" y="759"/>
                        </a:cubicBezTo>
                        <a:cubicBezTo>
                          <a:pt x="1654" y="701"/>
                          <a:pt x="1768" y="696"/>
                          <a:pt x="1884" y="793"/>
                        </a:cubicBezTo>
                        <a:cubicBezTo>
                          <a:pt x="1840" y="712"/>
                          <a:pt x="1797" y="631"/>
                          <a:pt x="1754" y="552"/>
                        </a:cubicBezTo>
                        <a:cubicBezTo>
                          <a:pt x="1512" y="634"/>
                          <a:pt x="1441" y="623"/>
                          <a:pt x="1337" y="490"/>
                        </a:cubicBezTo>
                        <a:cubicBezTo>
                          <a:pt x="1432" y="394"/>
                          <a:pt x="1508" y="386"/>
                          <a:pt x="1688" y="459"/>
                        </a:cubicBezTo>
                        <a:cubicBezTo>
                          <a:pt x="1649" y="405"/>
                          <a:pt x="1616" y="361"/>
                          <a:pt x="1584" y="317"/>
                        </a:cubicBezTo>
                        <a:cubicBezTo>
                          <a:pt x="1588" y="313"/>
                          <a:pt x="1592" y="309"/>
                          <a:pt x="1597" y="305"/>
                        </a:cubicBezTo>
                        <a:cubicBezTo>
                          <a:pt x="1615" y="334"/>
                          <a:pt x="1633" y="364"/>
                          <a:pt x="1651" y="394"/>
                        </a:cubicBezTo>
                        <a:cubicBezTo>
                          <a:pt x="1661" y="388"/>
                          <a:pt x="1670" y="383"/>
                          <a:pt x="1679" y="377"/>
                        </a:cubicBezTo>
                        <a:cubicBezTo>
                          <a:pt x="1636" y="236"/>
                          <a:pt x="1671" y="114"/>
                          <a:pt x="1766" y="0"/>
                        </a:cubicBezTo>
                        <a:cubicBezTo>
                          <a:pt x="1852" y="123"/>
                          <a:pt x="1858" y="251"/>
                          <a:pt x="1796" y="373"/>
                        </a:cubicBezTo>
                        <a:cubicBezTo>
                          <a:pt x="1748" y="466"/>
                          <a:pt x="1757" y="536"/>
                          <a:pt x="1818" y="612"/>
                        </a:cubicBezTo>
                        <a:cubicBezTo>
                          <a:pt x="1841" y="640"/>
                          <a:pt x="1857" y="675"/>
                          <a:pt x="1890" y="731"/>
                        </a:cubicBezTo>
                        <a:cubicBezTo>
                          <a:pt x="1884" y="570"/>
                          <a:pt x="1927" y="458"/>
                          <a:pt x="2040" y="368"/>
                        </a:cubicBezTo>
                        <a:cubicBezTo>
                          <a:pt x="2111" y="510"/>
                          <a:pt x="2091" y="641"/>
                          <a:pt x="2008" y="757"/>
                        </a:cubicBezTo>
                        <a:cubicBezTo>
                          <a:pt x="1954" y="832"/>
                          <a:pt x="1946" y="893"/>
                          <a:pt x="1990" y="970"/>
                        </a:cubicBezTo>
                        <a:cubicBezTo>
                          <a:pt x="2014" y="1014"/>
                          <a:pt x="2026" y="1063"/>
                          <a:pt x="2052" y="1113"/>
                        </a:cubicBezTo>
                        <a:cubicBezTo>
                          <a:pt x="2057" y="965"/>
                          <a:pt x="2131" y="865"/>
                          <a:pt x="2255" y="784"/>
                        </a:cubicBezTo>
                        <a:cubicBezTo>
                          <a:pt x="2307" y="938"/>
                          <a:pt x="2274" y="1069"/>
                          <a:pt x="2170" y="1168"/>
                        </a:cubicBezTo>
                        <a:cubicBezTo>
                          <a:pt x="2095" y="1240"/>
                          <a:pt x="2086" y="1305"/>
                          <a:pt x="2118" y="1393"/>
                        </a:cubicBezTo>
                        <a:cubicBezTo>
                          <a:pt x="2131" y="1430"/>
                          <a:pt x="2136" y="1470"/>
                          <a:pt x="2153" y="1512"/>
                        </a:cubicBezTo>
                        <a:cubicBezTo>
                          <a:pt x="2196" y="1383"/>
                          <a:pt x="2270" y="1290"/>
                          <a:pt x="2409" y="1248"/>
                        </a:cubicBezTo>
                        <a:cubicBezTo>
                          <a:pt x="2434" y="1409"/>
                          <a:pt x="2382" y="1534"/>
                          <a:pt x="2258" y="1617"/>
                        </a:cubicBezTo>
                        <a:cubicBezTo>
                          <a:pt x="2181" y="1669"/>
                          <a:pt x="2161" y="1723"/>
                          <a:pt x="2179" y="1807"/>
                        </a:cubicBezTo>
                        <a:cubicBezTo>
                          <a:pt x="2188" y="1849"/>
                          <a:pt x="2186" y="1893"/>
                          <a:pt x="2192" y="1967"/>
                        </a:cubicBezTo>
                        <a:cubicBezTo>
                          <a:pt x="2257" y="1818"/>
                          <a:pt x="2350" y="1750"/>
                          <a:pt x="2489" y="1734"/>
                        </a:cubicBezTo>
                        <a:cubicBezTo>
                          <a:pt x="2488" y="1896"/>
                          <a:pt x="2423" y="2014"/>
                          <a:pt x="2282" y="2075"/>
                        </a:cubicBezTo>
                        <a:cubicBezTo>
                          <a:pt x="2201" y="2109"/>
                          <a:pt x="2173" y="2157"/>
                          <a:pt x="2176" y="2238"/>
                        </a:cubicBezTo>
                        <a:cubicBezTo>
                          <a:pt x="2177" y="2282"/>
                          <a:pt x="2169" y="2326"/>
                          <a:pt x="2162" y="2399"/>
                        </a:cubicBezTo>
                        <a:cubicBezTo>
                          <a:pt x="2248" y="2263"/>
                          <a:pt x="2355" y="2215"/>
                          <a:pt x="2497" y="2225"/>
                        </a:cubicBezTo>
                        <a:cubicBezTo>
                          <a:pt x="2473" y="2382"/>
                          <a:pt x="2394" y="2492"/>
                          <a:pt x="2248" y="2523"/>
                        </a:cubicBezTo>
                        <a:cubicBezTo>
                          <a:pt x="2146" y="2544"/>
                          <a:pt x="2111" y="2594"/>
                          <a:pt x="2101" y="2684"/>
                        </a:cubicBezTo>
                        <a:cubicBezTo>
                          <a:pt x="2098" y="2718"/>
                          <a:pt x="2087" y="2751"/>
                          <a:pt x="2075" y="2806"/>
                        </a:cubicBezTo>
                        <a:cubicBezTo>
                          <a:pt x="2182" y="2691"/>
                          <a:pt x="2296" y="2666"/>
                          <a:pt x="2425" y="2702"/>
                        </a:cubicBezTo>
                        <a:cubicBezTo>
                          <a:pt x="2401" y="2847"/>
                          <a:pt x="2303" y="2948"/>
                          <a:pt x="2145" y="2951"/>
                        </a:cubicBezTo>
                        <a:cubicBezTo>
                          <a:pt x="2032" y="2953"/>
                          <a:pt x="1990" y="3004"/>
                          <a:pt x="1963" y="3096"/>
                        </a:cubicBezTo>
                        <a:cubicBezTo>
                          <a:pt x="1956" y="3123"/>
                          <a:pt x="1942" y="3147"/>
                          <a:pt x="1931" y="3173"/>
                        </a:cubicBezTo>
                        <a:cubicBezTo>
                          <a:pt x="1993" y="3154"/>
                          <a:pt x="2051" y="3124"/>
                          <a:pt x="2110" y="3121"/>
                        </a:cubicBezTo>
                        <a:cubicBezTo>
                          <a:pt x="2171" y="3118"/>
                          <a:pt x="2233" y="3139"/>
                          <a:pt x="2295" y="3150"/>
                        </a:cubicBezTo>
                        <a:cubicBezTo>
                          <a:pt x="2252" y="3297"/>
                          <a:pt x="2134" y="3383"/>
                          <a:pt x="1978" y="3353"/>
                        </a:cubicBezTo>
                        <a:cubicBezTo>
                          <a:pt x="1861" y="3331"/>
                          <a:pt x="1809" y="3371"/>
                          <a:pt x="1767" y="3463"/>
                        </a:cubicBezTo>
                        <a:cubicBezTo>
                          <a:pt x="1756" y="3488"/>
                          <a:pt x="1740" y="3510"/>
                          <a:pt x="1713" y="3554"/>
                        </a:cubicBezTo>
                        <a:cubicBezTo>
                          <a:pt x="1867" y="3469"/>
                          <a:pt x="1986" y="3508"/>
                          <a:pt x="2098" y="3595"/>
                        </a:cubicBezTo>
                        <a:cubicBezTo>
                          <a:pt x="2008" y="3731"/>
                          <a:pt x="1884" y="3778"/>
                          <a:pt x="1725" y="3712"/>
                        </a:cubicBezTo>
                        <a:cubicBezTo>
                          <a:pt x="1636" y="3676"/>
                          <a:pt x="1586" y="3689"/>
                          <a:pt x="1539" y="3766"/>
                        </a:cubicBezTo>
                        <a:cubicBezTo>
                          <a:pt x="1523" y="3792"/>
                          <a:pt x="1498" y="3813"/>
                          <a:pt x="1462" y="3853"/>
                        </a:cubicBezTo>
                        <a:cubicBezTo>
                          <a:pt x="1629" y="3813"/>
                          <a:pt x="1741" y="3874"/>
                          <a:pt x="1835" y="3982"/>
                        </a:cubicBezTo>
                        <a:cubicBezTo>
                          <a:pt x="1704" y="4118"/>
                          <a:pt x="1606" y="4115"/>
                          <a:pt x="1342" y="3969"/>
                        </a:cubicBezTo>
                        <a:cubicBezTo>
                          <a:pt x="1293" y="4009"/>
                          <a:pt x="1242" y="4050"/>
                          <a:pt x="1173" y="4106"/>
                        </a:cubicBezTo>
                        <a:cubicBezTo>
                          <a:pt x="1349" y="4102"/>
                          <a:pt x="1440" y="4196"/>
                          <a:pt x="1520" y="4311"/>
                        </a:cubicBezTo>
                        <a:cubicBezTo>
                          <a:pt x="1389" y="4404"/>
                          <a:pt x="1272" y="4396"/>
                          <a:pt x="1132" y="4290"/>
                        </a:cubicBezTo>
                        <a:cubicBezTo>
                          <a:pt x="1003" y="4192"/>
                          <a:pt x="997" y="4192"/>
                          <a:pt x="850" y="4297"/>
                        </a:cubicBezTo>
                        <a:cubicBezTo>
                          <a:pt x="1014" y="4324"/>
                          <a:pt x="1091" y="4438"/>
                          <a:pt x="1155" y="4570"/>
                        </a:cubicBezTo>
                        <a:cubicBezTo>
                          <a:pt x="1015" y="4640"/>
                          <a:pt x="891" y="4606"/>
                          <a:pt x="766" y="4466"/>
                        </a:cubicBezTo>
                        <a:cubicBezTo>
                          <a:pt x="660" y="4349"/>
                          <a:pt x="660" y="4349"/>
                          <a:pt x="492" y="4416"/>
                        </a:cubicBezTo>
                        <a:cubicBezTo>
                          <a:pt x="652" y="4480"/>
                          <a:pt x="716" y="4609"/>
                          <a:pt x="761" y="4767"/>
                        </a:cubicBezTo>
                        <a:cubicBezTo>
                          <a:pt x="656" y="4783"/>
                          <a:pt x="567" y="4765"/>
                          <a:pt x="491" y="4700"/>
                        </a:cubicBezTo>
                        <a:cubicBezTo>
                          <a:pt x="458" y="4672"/>
                          <a:pt x="418" y="4639"/>
                          <a:pt x="405" y="4600"/>
                        </a:cubicBezTo>
                        <a:cubicBezTo>
                          <a:pt x="353" y="4452"/>
                          <a:pt x="248" y="4426"/>
                          <a:pt x="112" y="4453"/>
                        </a:cubicBezTo>
                        <a:cubicBezTo>
                          <a:pt x="90" y="4457"/>
                          <a:pt x="66" y="4458"/>
                          <a:pt x="46" y="4452"/>
                        </a:cubicBezTo>
                        <a:cubicBezTo>
                          <a:pt x="28" y="4447"/>
                          <a:pt x="15" y="4429"/>
                          <a:pt x="0" y="4417"/>
                        </a:cubicBezTo>
                        <a:cubicBezTo>
                          <a:pt x="16" y="4403"/>
                          <a:pt x="35" y="4375"/>
                          <a:pt x="49" y="4377"/>
                        </a:cubicBezTo>
                        <a:cubicBezTo>
                          <a:pt x="215" y="4408"/>
                          <a:pt x="271" y="4327"/>
                          <a:pt x="296" y="4174"/>
                        </a:cubicBezTo>
                        <a:cubicBezTo>
                          <a:pt x="321" y="4028"/>
                          <a:pt x="419" y="3929"/>
                          <a:pt x="583" y="3888"/>
                        </a:cubicBezTo>
                        <a:cubicBezTo>
                          <a:pt x="577" y="4061"/>
                          <a:pt x="564" y="4218"/>
                          <a:pt x="421" y="4342"/>
                        </a:cubicBezTo>
                        <a:cubicBezTo>
                          <a:pt x="471" y="4330"/>
                          <a:pt x="525" y="4326"/>
                          <a:pt x="569" y="4303"/>
                        </a:cubicBezTo>
                        <a:cubicBezTo>
                          <a:pt x="592" y="4291"/>
                          <a:pt x="608" y="4245"/>
                          <a:pt x="609" y="4213"/>
                        </a:cubicBezTo>
                        <a:cubicBezTo>
                          <a:pt x="617" y="4049"/>
                          <a:pt x="649" y="3897"/>
                          <a:pt x="799" y="3799"/>
                        </a:cubicBezTo>
                        <a:cubicBezTo>
                          <a:pt x="814" y="3789"/>
                          <a:pt x="832" y="3782"/>
                          <a:pt x="858" y="3769"/>
                        </a:cubicBezTo>
                        <a:cubicBezTo>
                          <a:pt x="879" y="3938"/>
                          <a:pt x="885" y="4093"/>
                          <a:pt x="768" y="4238"/>
                        </a:cubicBezTo>
                        <a:cubicBezTo>
                          <a:pt x="822" y="4214"/>
                          <a:pt x="878" y="4194"/>
                          <a:pt x="928" y="4163"/>
                        </a:cubicBezTo>
                        <a:cubicBezTo>
                          <a:pt x="942" y="4155"/>
                          <a:pt x="942" y="4114"/>
                          <a:pt x="940" y="4089"/>
                        </a:cubicBezTo>
                        <a:cubicBezTo>
                          <a:pt x="923" y="3920"/>
                          <a:pt x="928" y="3757"/>
                          <a:pt x="1066" y="3631"/>
                        </a:cubicBezTo>
                        <a:cubicBezTo>
                          <a:pt x="1078" y="3621"/>
                          <a:pt x="1090" y="3612"/>
                          <a:pt x="1115" y="3593"/>
                        </a:cubicBezTo>
                        <a:cubicBezTo>
                          <a:pt x="1162" y="3761"/>
                          <a:pt x="1187" y="3915"/>
                          <a:pt x="1094" y="4074"/>
                        </a:cubicBezTo>
                        <a:cubicBezTo>
                          <a:pt x="1144" y="4037"/>
                          <a:pt x="1197" y="4005"/>
                          <a:pt x="1240" y="3962"/>
                        </a:cubicBezTo>
                        <a:cubicBezTo>
                          <a:pt x="1255" y="3948"/>
                          <a:pt x="1252" y="3905"/>
                          <a:pt x="1245" y="3878"/>
                        </a:cubicBezTo>
                        <a:cubicBezTo>
                          <a:pt x="1209" y="3730"/>
                          <a:pt x="1190" y="3584"/>
                          <a:pt x="1279" y="3446"/>
                        </a:cubicBezTo>
                        <a:cubicBezTo>
                          <a:pt x="1296" y="3421"/>
                          <a:pt x="1316" y="3399"/>
                          <a:pt x="1341" y="33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" name="Freeform 8">
                    <a:extLst>
                      <a:ext uri="{FF2B5EF4-FFF2-40B4-BE49-F238E27FC236}">
                        <a16:creationId xmlns:a16="http://schemas.microsoft.com/office/drawing/2014/main" id="{2B6D7528-383A-23E0-1617-1E8A7CB1DF6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00061" y="1087636"/>
                    <a:ext cx="159074" cy="235535"/>
                  </a:xfrm>
                  <a:custGeom>
                    <a:avLst/>
                    <a:gdLst>
                      <a:gd name="T0" fmla="*/ 331 w 444"/>
                      <a:gd name="T1" fmla="*/ 448 h 657"/>
                      <a:gd name="T2" fmla="*/ 223 w 444"/>
                      <a:gd name="T3" fmla="*/ 374 h 657"/>
                      <a:gd name="T4" fmla="*/ 239 w 444"/>
                      <a:gd name="T5" fmla="*/ 354 h 657"/>
                      <a:gd name="T6" fmla="*/ 323 w 444"/>
                      <a:gd name="T7" fmla="*/ 408 h 657"/>
                      <a:gd name="T8" fmla="*/ 336 w 444"/>
                      <a:gd name="T9" fmla="*/ 0 h 657"/>
                      <a:gd name="T10" fmla="*/ 436 w 444"/>
                      <a:gd name="T11" fmla="*/ 220 h 657"/>
                      <a:gd name="T12" fmla="*/ 414 w 444"/>
                      <a:gd name="T13" fmla="*/ 388 h 657"/>
                      <a:gd name="T14" fmla="*/ 444 w 444"/>
                      <a:gd name="T15" fmla="*/ 554 h 657"/>
                      <a:gd name="T16" fmla="*/ 341 w 444"/>
                      <a:gd name="T17" fmla="*/ 577 h 657"/>
                      <a:gd name="T18" fmla="*/ 0 w 444"/>
                      <a:gd name="T19" fmla="*/ 569 h 657"/>
                      <a:gd name="T20" fmla="*/ 331 w 444"/>
                      <a:gd name="T21" fmla="*/ 448 h 6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44" h="657">
                        <a:moveTo>
                          <a:pt x="331" y="448"/>
                        </a:moveTo>
                        <a:cubicBezTo>
                          <a:pt x="295" y="423"/>
                          <a:pt x="259" y="398"/>
                          <a:pt x="223" y="374"/>
                        </a:cubicBezTo>
                        <a:cubicBezTo>
                          <a:pt x="228" y="367"/>
                          <a:pt x="234" y="361"/>
                          <a:pt x="239" y="354"/>
                        </a:cubicBezTo>
                        <a:cubicBezTo>
                          <a:pt x="258" y="367"/>
                          <a:pt x="278" y="379"/>
                          <a:pt x="323" y="408"/>
                        </a:cubicBezTo>
                        <a:cubicBezTo>
                          <a:pt x="243" y="256"/>
                          <a:pt x="265" y="133"/>
                          <a:pt x="336" y="0"/>
                        </a:cubicBezTo>
                        <a:cubicBezTo>
                          <a:pt x="401" y="65"/>
                          <a:pt x="435" y="136"/>
                          <a:pt x="436" y="220"/>
                        </a:cubicBezTo>
                        <a:cubicBezTo>
                          <a:pt x="436" y="276"/>
                          <a:pt x="434" y="336"/>
                          <a:pt x="414" y="388"/>
                        </a:cubicBezTo>
                        <a:cubicBezTo>
                          <a:pt x="387" y="458"/>
                          <a:pt x="387" y="514"/>
                          <a:pt x="444" y="554"/>
                        </a:cubicBezTo>
                        <a:cubicBezTo>
                          <a:pt x="410" y="561"/>
                          <a:pt x="371" y="560"/>
                          <a:pt x="341" y="577"/>
                        </a:cubicBezTo>
                        <a:cubicBezTo>
                          <a:pt x="203" y="657"/>
                          <a:pt x="124" y="657"/>
                          <a:pt x="0" y="569"/>
                        </a:cubicBezTo>
                        <a:cubicBezTo>
                          <a:pt x="39" y="460"/>
                          <a:pt x="143" y="425"/>
                          <a:pt x="331" y="4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Freeform 9">
                    <a:extLst>
                      <a:ext uri="{FF2B5EF4-FFF2-40B4-BE49-F238E27FC236}">
                        <a16:creationId xmlns:a16="http://schemas.microsoft.com/office/drawing/2014/main" id="{2A6BC256-74AA-0D72-2A4F-1E6910E83F3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83277" y="1090272"/>
                    <a:ext cx="174894" cy="236414"/>
                  </a:xfrm>
                  <a:custGeom>
                    <a:avLst/>
                    <a:gdLst>
                      <a:gd name="T0" fmla="*/ 2 w 488"/>
                      <a:gd name="T1" fmla="*/ 597 h 660"/>
                      <a:gd name="T2" fmla="*/ 48 w 488"/>
                      <a:gd name="T3" fmla="*/ 317 h 660"/>
                      <a:gd name="T4" fmla="*/ 134 w 488"/>
                      <a:gd name="T5" fmla="*/ 0 h 660"/>
                      <a:gd name="T6" fmla="*/ 151 w 488"/>
                      <a:gd name="T7" fmla="*/ 466 h 660"/>
                      <a:gd name="T8" fmla="*/ 488 w 488"/>
                      <a:gd name="T9" fmla="*/ 545 h 660"/>
                      <a:gd name="T10" fmla="*/ 79 w 488"/>
                      <a:gd name="T11" fmla="*/ 536 h 660"/>
                      <a:gd name="T12" fmla="*/ 0 w 488"/>
                      <a:gd name="T13" fmla="*/ 595 h 660"/>
                      <a:gd name="T14" fmla="*/ 2 w 488"/>
                      <a:gd name="T15" fmla="*/ 597 h 6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88" h="660">
                        <a:moveTo>
                          <a:pt x="2" y="597"/>
                        </a:moveTo>
                        <a:cubicBezTo>
                          <a:pt x="80" y="514"/>
                          <a:pt x="82" y="426"/>
                          <a:pt x="48" y="317"/>
                        </a:cubicBezTo>
                        <a:cubicBezTo>
                          <a:pt x="14" y="206"/>
                          <a:pt x="41" y="93"/>
                          <a:pt x="134" y="0"/>
                        </a:cubicBezTo>
                        <a:cubicBezTo>
                          <a:pt x="251" y="150"/>
                          <a:pt x="190" y="303"/>
                          <a:pt x="151" y="466"/>
                        </a:cubicBezTo>
                        <a:cubicBezTo>
                          <a:pt x="294" y="395"/>
                          <a:pt x="396" y="447"/>
                          <a:pt x="488" y="545"/>
                        </a:cubicBezTo>
                        <a:cubicBezTo>
                          <a:pt x="365" y="660"/>
                          <a:pt x="292" y="657"/>
                          <a:pt x="79" y="536"/>
                        </a:cubicBezTo>
                        <a:cubicBezTo>
                          <a:pt x="53" y="555"/>
                          <a:pt x="27" y="575"/>
                          <a:pt x="0" y="595"/>
                        </a:cubicBezTo>
                        <a:cubicBezTo>
                          <a:pt x="0" y="595"/>
                          <a:pt x="2" y="597"/>
                          <a:pt x="2" y="5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" name="Freeform 10">
                    <a:extLst>
                      <a:ext uri="{FF2B5EF4-FFF2-40B4-BE49-F238E27FC236}">
                        <a16:creationId xmlns:a16="http://schemas.microsoft.com/office/drawing/2014/main" id="{8B8FF9A3-28D4-011A-E3D7-C68022C273F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05143" y="1008538"/>
                    <a:ext cx="156877" cy="244324"/>
                  </a:xfrm>
                  <a:custGeom>
                    <a:avLst/>
                    <a:gdLst>
                      <a:gd name="T0" fmla="*/ 250 w 439"/>
                      <a:gd name="T1" fmla="*/ 0 h 682"/>
                      <a:gd name="T2" fmla="*/ 376 w 439"/>
                      <a:gd name="T3" fmla="*/ 505 h 682"/>
                      <a:gd name="T4" fmla="*/ 0 w 439"/>
                      <a:gd name="T5" fmla="*/ 603 h 682"/>
                      <a:gd name="T6" fmla="*/ 323 w 439"/>
                      <a:gd name="T7" fmla="*/ 445 h 682"/>
                      <a:gd name="T8" fmla="*/ 250 w 439"/>
                      <a:gd name="T9" fmla="*/ 0 h 6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9" h="682">
                        <a:moveTo>
                          <a:pt x="250" y="0"/>
                        </a:moveTo>
                        <a:cubicBezTo>
                          <a:pt x="439" y="124"/>
                          <a:pt x="366" y="321"/>
                          <a:pt x="376" y="505"/>
                        </a:cubicBezTo>
                        <a:cubicBezTo>
                          <a:pt x="222" y="660"/>
                          <a:pt x="145" y="682"/>
                          <a:pt x="0" y="603"/>
                        </a:cubicBezTo>
                        <a:cubicBezTo>
                          <a:pt x="52" y="477"/>
                          <a:pt x="130" y="436"/>
                          <a:pt x="323" y="445"/>
                        </a:cubicBezTo>
                        <a:cubicBezTo>
                          <a:pt x="227" y="305"/>
                          <a:pt x="166" y="164"/>
                          <a:pt x="25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Freeform 11">
                    <a:extLst>
                      <a:ext uri="{FF2B5EF4-FFF2-40B4-BE49-F238E27FC236}">
                        <a16:creationId xmlns:a16="http://schemas.microsoft.com/office/drawing/2014/main" id="{852AFA26-E82B-B91C-C111-63F9BA07F4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688300" y="1008977"/>
                    <a:ext cx="161271" cy="245642"/>
                  </a:xfrm>
                  <a:custGeom>
                    <a:avLst/>
                    <a:gdLst>
                      <a:gd name="T0" fmla="*/ 125 w 450"/>
                      <a:gd name="T1" fmla="*/ 444 h 686"/>
                      <a:gd name="T2" fmla="*/ 450 w 450"/>
                      <a:gd name="T3" fmla="*/ 592 h 686"/>
                      <a:gd name="T4" fmla="*/ 65 w 450"/>
                      <a:gd name="T5" fmla="*/ 498 h 686"/>
                      <a:gd name="T6" fmla="*/ 197 w 450"/>
                      <a:gd name="T7" fmla="*/ 0 h 686"/>
                      <a:gd name="T8" fmla="*/ 125 w 450"/>
                      <a:gd name="T9" fmla="*/ 444 h 6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0" h="686">
                        <a:moveTo>
                          <a:pt x="125" y="444"/>
                        </a:moveTo>
                        <a:cubicBezTo>
                          <a:pt x="315" y="436"/>
                          <a:pt x="369" y="462"/>
                          <a:pt x="450" y="592"/>
                        </a:cubicBezTo>
                        <a:cubicBezTo>
                          <a:pt x="331" y="686"/>
                          <a:pt x="228" y="660"/>
                          <a:pt x="65" y="498"/>
                        </a:cubicBezTo>
                        <a:cubicBezTo>
                          <a:pt x="94" y="328"/>
                          <a:pt x="0" y="127"/>
                          <a:pt x="197" y="0"/>
                        </a:cubicBezTo>
                        <a:cubicBezTo>
                          <a:pt x="279" y="161"/>
                          <a:pt x="223" y="301"/>
                          <a:pt x="125" y="4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Freeform 13">
                    <a:extLst>
                      <a:ext uri="{FF2B5EF4-FFF2-40B4-BE49-F238E27FC236}">
                        <a16:creationId xmlns:a16="http://schemas.microsoft.com/office/drawing/2014/main" id="{8227C71B-7208-9224-8E92-CB46C8B8AC7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82778" y="1067862"/>
                    <a:ext cx="99751" cy="79976"/>
                  </a:xfrm>
                  <a:custGeom>
                    <a:avLst/>
                    <a:gdLst>
                      <a:gd name="T0" fmla="*/ 0 w 279"/>
                      <a:gd name="T1" fmla="*/ 179 h 223"/>
                      <a:gd name="T2" fmla="*/ 279 w 279"/>
                      <a:gd name="T3" fmla="*/ 44 h 223"/>
                      <a:gd name="T4" fmla="*/ 0 w 279"/>
                      <a:gd name="T5" fmla="*/ 179 h 2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79" h="223">
                        <a:moveTo>
                          <a:pt x="0" y="179"/>
                        </a:moveTo>
                        <a:cubicBezTo>
                          <a:pt x="74" y="31"/>
                          <a:pt x="141" y="0"/>
                          <a:pt x="279" y="44"/>
                        </a:cubicBezTo>
                        <a:cubicBezTo>
                          <a:pt x="227" y="175"/>
                          <a:pt x="133" y="223"/>
                          <a:pt x="0" y="1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" name="Freeform 14">
                    <a:extLst>
                      <a:ext uri="{FF2B5EF4-FFF2-40B4-BE49-F238E27FC236}">
                        <a16:creationId xmlns:a16="http://schemas.microsoft.com/office/drawing/2014/main" id="{AE4332DE-F5DA-7269-0FE6-090F854B9DC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71307" y="1066543"/>
                    <a:ext cx="100190" cy="81734"/>
                  </a:xfrm>
                  <a:custGeom>
                    <a:avLst/>
                    <a:gdLst>
                      <a:gd name="T0" fmla="*/ 280 w 280"/>
                      <a:gd name="T1" fmla="*/ 181 h 228"/>
                      <a:gd name="T2" fmla="*/ 0 w 280"/>
                      <a:gd name="T3" fmla="*/ 50 h 228"/>
                      <a:gd name="T4" fmla="*/ 280 w 280"/>
                      <a:gd name="T5" fmla="*/ 181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80" h="228">
                        <a:moveTo>
                          <a:pt x="280" y="181"/>
                        </a:moveTo>
                        <a:cubicBezTo>
                          <a:pt x="152" y="228"/>
                          <a:pt x="59" y="183"/>
                          <a:pt x="0" y="50"/>
                        </a:cubicBezTo>
                        <a:cubicBezTo>
                          <a:pt x="130" y="0"/>
                          <a:pt x="199" y="31"/>
                          <a:pt x="280" y="18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8" name="Freeform 15">
                  <a:extLst>
                    <a:ext uri="{FF2B5EF4-FFF2-40B4-BE49-F238E27FC236}">
                      <a16:creationId xmlns:a16="http://schemas.microsoft.com/office/drawing/2014/main" id="{3588B279-9FF7-8E02-9C30-3A353958B10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93709" y="2364539"/>
                  <a:ext cx="188527" cy="188884"/>
                </a:xfrm>
                <a:custGeom>
                  <a:avLst/>
                  <a:gdLst>
                    <a:gd name="T0" fmla="*/ 167 w 3888"/>
                    <a:gd name="T1" fmla="*/ 2589 h 3895"/>
                    <a:gd name="T2" fmla="*/ 53 w 3888"/>
                    <a:gd name="T3" fmla="*/ 2169 h 3895"/>
                    <a:gd name="T4" fmla="*/ 38 w 3888"/>
                    <a:gd name="T5" fmla="*/ 1976 h 3895"/>
                    <a:gd name="T6" fmla="*/ 91 w 3888"/>
                    <a:gd name="T7" fmla="*/ 1504 h 3895"/>
                    <a:gd name="T8" fmla="*/ 145 w 3888"/>
                    <a:gd name="T9" fmla="*/ 1317 h 3895"/>
                    <a:gd name="T10" fmla="*/ 360 w 3888"/>
                    <a:gd name="T11" fmla="*/ 883 h 3895"/>
                    <a:gd name="T12" fmla="*/ 455 w 3888"/>
                    <a:gd name="T13" fmla="*/ 748 h 3895"/>
                    <a:gd name="T14" fmla="*/ 820 w 3888"/>
                    <a:gd name="T15" fmla="*/ 400 h 3895"/>
                    <a:gd name="T16" fmla="*/ 957 w 3888"/>
                    <a:gd name="T17" fmla="*/ 307 h 3895"/>
                    <a:gd name="T18" fmla="*/ 1418 w 3888"/>
                    <a:gd name="T19" fmla="*/ 103 h 3895"/>
                    <a:gd name="T20" fmla="*/ 1579 w 3888"/>
                    <a:gd name="T21" fmla="*/ 68 h 3895"/>
                    <a:gd name="T22" fmla="*/ 2071 w 3888"/>
                    <a:gd name="T23" fmla="*/ 31 h 3895"/>
                    <a:gd name="T24" fmla="*/ 2247 w 3888"/>
                    <a:gd name="T25" fmla="*/ 54 h 3895"/>
                    <a:gd name="T26" fmla="*/ 2710 w 3888"/>
                    <a:gd name="T27" fmla="*/ 192 h 3895"/>
                    <a:gd name="T28" fmla="*/ 2870 w 3888"/>
                    <a:gd name="T29" fmla="*/ 268 h 3895"/>
                    <a:gd name="T30" fmla="*/ 3266 w 3888"/>
                    <a:gd name="T31" fmla="*/ 562 h 3895"/>
                    <a:gd name="T32" fmla="*/ 3386 w 3888"/>
                    <a:gd name="T33" fmla="*/ 692 h 3895"/>
                    <a:gd name="T34" fmla="*/ 3653 w 3888"/>
                    <a:gd name="T35" fmla="*/ 1095 h 3895"/>
                    <a:gd name="T36" fmla="*/ 3727 w 3888"/>
                    <a:gd name="T37" fmla="*/ 1266 h 3895"/>
                    <a:gd name="T38" fmla="*/ 3842 w 3888"/>
                    <a:gd name="T39" fmla="*/ 1747 h 3895"/>
                    <a:gd name="T40" fmla="*/ 3852 w 3888"/>
                    <a:gd name="T41" fmla="*/ 1912 h 3895"/>
                    <a:gd name="T42" fmla="*/ 3797 w 3888"/>
                    <a:gd name="T43" fmla="*/ 2413 h 3895"/>
                    <a:gd name="T44" fmla="*/ 3748 w 3888"/>
                    <a:gd name="T45" fmla="*/ 2572 h 3895"/>
                    <a:gd name="T46" fmla="*/ 3533 w 3888"/>
                    <a:gd name="T47" fmla="*/ 3016 h 3895"/>
                    <a:gd name="T48" fmla="*/ 3428 w 3888"/>
                    <a:gd name="T49" fmla="*/ 3159 h 3895"/>
                    <a:gd name="T50" fmla="*/ 3077 w 3888"/>
                    <a:gd name="T51" fmla="*/ 3493 h 3895"/>
                    <a:gd name="T52" fmla="*/ 2923 w 3888"/>
                    <a:gd name="T53" fmla="*/ 3596 h 3895"/>
                    <a:gd name="T54" fmla="*/ 2488 w 3888"/>
                    <a:gd name="T55" fmla="*/ 3786 h 3895"/>
                    <a:gd name="T56" fmla="*/ 2300 w 3888"/>
                    <a:gd name="T57" fmla="*/ 3833 h 3895"/>
                    <a:gd name="T58" fmla="*/ 1836 w 3888"/>
                    <a:gd name="T59" fmla="*/ 3860 h 3895"/>
                    <a:gd name="T60" fmla="*/ 1634 w 3888"/>
                    <a:gd name="T61" fmla="*/ 3839 h 3895"/>
                    <a:gd name="T62" fmla="*/ 1188 w 3888"/>
                    <a:gd name="T63" fmla="*/ 3707 h 3895"/>
                    <a:gd name="T64" fmla="*/ 1007 w 3888"/>
                    <a:gd name="T65" fmla="*/ 3614 h 3895"/>
                    <a:gd name="T66" fmla="*/ 641 w 3888"/>
                    <a:gd name="T67" fmla="*/ 3342 h 3895"/>
                    <a:gd name="T68" fmla="*/ 499 w 3888"/>
                    <a:gd name="T69" fmla="*/ 3197 h 3895"/>
                    <a:gd name="T70" fmla="*/ 280 w 3888"/>
                    <a:gd name="T71" fmla="*/ 2839 h 3895"/>
                    <a:gd name="T72" fmla="*/ 167 w 3888"/>
                    <a:gd name="T73" fmla="*/ 2589 h 3895"/>
                    <a:gd name="T74" fmla="*/ 1941 w 3888"/>
                    <a:gd name="T75" fmla="*/ 3744 h 3895"/>
                    <a:gd name="T76" fmla="*/ 2225 w 3888"/>
                    <a:gd name="T77" fmla="*/ 3714 h 3895"/>
                    <a:gd name="T78" fmla="*/ 3623 w 3888"/>
                    <a:gd name="T79" fmla="*/ 1489 h 3895"/>
                    <a:gd name="T80" fmla="*/ 1687 w 3888"/>
                    <a:gd name="T81" fmla="*/ 180 h 3895"/>
                    <a:gd name="T82" fmla="*/ 214 w 3888"/>
                    <a:gd name="T83" fmla="*/ 1801 h 3895"/>
                    <a:gd name="T84" fmla="*/ 1941 w 3888"/>
                    <a:gd name="T85" fmla="*/ 3744 h 38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888" h="3895">
                      <a:moveTo>
                        <a:pt x="167" y="2589"/>
                      </a:moveTo>
                      <a:cubicBezTo>
                        <a:pt x="171" y="2428"/>
                        <a:pt x="138" y="2290"/>
                        <a:pt x="53" y="2169"/>
                      </a:cubicBezTo>
                      <a:cubicBezTo>
                        <a:pt x="7" y="2105"/>
                        <a:pt x="0" y="2047"/>
                        <a:pt x="38" y="1976"/>
                      </a:cubicBezTo>
                      <a:cubicBezTo>
                        <a:pt x="116" y="1827"/>
                        <a:pt x="133" y="1667"/>
                        <a:pt x="91" y="1504"/>
                      </a:cubicBezTo>
                      <a:cubicBezTo>
                        <a:pt x="72" y="1429"/>
                        <a:pt x="86" y="1372"/>
                        <a:pt x="145" y="1317"/>
                      </a:cubicBezTo>
                      <a:cubicBezTo>
                        <a:pt x="271" y="1201"/>
                        <a:pt x="336" y="1054"/>
                        <a:pt x="360" y="883"/>
                      </a:cubicBezTo>
                      <a:cubicBezTo>
                        <a:pt x="367" y="833"/>
                        <a:pt x="411" y="769"/>
                        <a:pt x="455" y="748"/>
                      </a:cubicBezTo>
                      <a:cubicBezTo>
                        <a:pt x="617" y="670"/>
                        <a:pt x="735" y="557"/>
                        <a:pt x="820" y="400"/>
                      </a:cubicBezTo>
                      <a:cubicBezTo>
                        <a:pt x="844" y="355"/>
                        <a:pt x="908" y="311"/>
                        <a:pt x="957" y="307"/>
                      </a:cubicBezTo>
                      <a:cubicBezTo>
                        <a:pt x="1136" y="290"/>
                        <a:pt x="1285" y="223"/>
                        <a:pt x="1418" y="103"/>
                      </a:cubicBezTo>
                      <a:cubicBezTo>
                        <a:pt x="1455" y="71"/>
                        <a:pt x="1531" y="55"/>
                        <a:pt x="1579" y="68"/>
                      </a:cubicBezTo>
                      <a:cubicBezTo>
                        <a:pt x="1749" y="111"/>
                        <a:pt x="1912" y="107"/>
                        <a:pt x="2071" y="31"/>
                      </a:cubicBezTo>
                      <a:cubicBezTo>
                        <a:pt x="2137" y="0"/>
                        <a:pt x="2191" y="10"/>
                        <a:pt x="2247" y="54"/>
                      </a:cubicBezTo>
                      <a:cubicBezTo>
                        <a:pt x="2383" y="160"/>
                        <a:pt x="2539" y="206"/>
                        <a:pt x="2710" y="192"/>
                      </a:cubicBezTo>
                      <a:cubicBezTo>
                        <a:pt x="2782" y="186"/>
                        <a:pt x="2832" y="207"/>
                        <a:pt x="2870" y="268"/>
                      </a:cubicBezTo>
                      <a:cubicBezTo>
                        <a:pt x="2964" y="417"/>
                        <a:pt x="3096" y="516"/>
                        <a:pt x="3266" y="562"/>
                      </a:cubicBezTo>
                      <a:cubicBezTo>
                        <a:pt x="3336" y="580"/>
                        <a:pt x="3371" y="622"/>
                        <a:pt x="3386" y="692"/>
                      </a:cubicBezTo>
                      <a:cubicBezTo>
                        <a:pt x="3423" y="860"/>
                        <a:pt x="3511" y="997"/>
                        <a:pt x="3653" y="1095"/>
                      </a:cubicBezTo>
                      <a:cubicBezTo>
                        <a:pt x="3715" y="1139"/>
                        <a:pt x="3736" y="1192"/>
                        <a:pt x="3727" y="1266"/>
                      </a:cubicBezTo>
                      <a:cubicBezTo>
                        <a:pt x="3705" y="1441"/>
                        <a:pt x="3750" y="1597"/>
                        <a:pt x="3842" y="1747"/>
                      </a:cubicBezTo>
                      <a:cubicBezTo>
                        <a:pt x="3868" y="1789"/>
                        <a:pt x="3873" y="1867"/>
                        <a:pt x="3852" y="1912"/>
                      </a:cubicBezTo>
                      <a:cubicBezTo>
                        <a:pt x="3776" y="2075"/>
                        <a:pt x="3764" y="2238"/>
                        <a:pt x="3797" y="2413"/>
                      </a:cubicBezTo>
                      <a:cubicBezTo>
                        <a:pt x="3806" y="2462"/>
                        <a:pt x="3783" y="2535"/>
                        <a:pt x="3748" y="2572"/>
                      </a:cubicBezTo>
                      <a:cubicBezTo>
                        <a:pt x="3627" y="2698"/>
                        <a:pt x="3547" y="2840"/>
                        <a:pt x="3533" y="3016"/>
                      </a:cubicBezTo>
                      <a:cubicBezTo>
                        <a:pt x="3527" y="3086"/>
                        <a:pt x="3495" y="3132"/>
                        <a:pt x="3428" y="3159"/>
                      </a:cubicBezTo>
                      <a:cubicBezTo>
                        <a:pt x="3268" y="3225"/>
                        <a:pt x="3150" y="3337"/>
                        <a:pt x="3077" y="3493"/>
                      </a:cubicBezTo>
                      <a:cubicBezTo>
                        <a:pt x="3045" y="3561"/>
                        <a:pt x="3000" y="3593"/>
                        <a:pt x="2923" y="3596"/>
                      </a:cubicBezTo>
                      <a:cubicBezTo>
                        <a:pt x="2755" y="3603"/>
                        <a:pt x="2608" y="3667"/>
                        <a:pt x="2488" y="3786"/>
                      </a:cubicBezTo>
                      <a:cubicBezTo>
                        <a:pt x="2432" y="3842"/>
                        <a:pt x="2376" y="3858"/>
                        <a:pt x="2300" y="3833"/>
                      </a:cubicBezTo>
                      <a:cubicBezTo>
                        <a:pt x="2143" y="3780"/>
                        <a:pt x="1986" y="3791"/>
                        <a:pt x="1836" y="3860"/>
                      </a:cubicBezTo>
                      <a:cubicBezTo>
                        <a:pt x="1760" y="3895"/>
                        <a:pt x="1700" y="3890"/>
                        <a:pt x="1634" y="3839"/>
                      </a:cubicBezTo>
                      <a:cubicBezTo>
                        <a:pt x="1503" y="3738"/>
                        <a:pt x="1353" y="3693"/>
                        <a:pt x="1188" y="3707"/>
                      </a:cubicBezTo>
                      <a:cubicBezTo>
                        <a:pt x="1104" y="3714"/>
                        <a:pt x="1051" y="3685"/>
                        <a:pt x="1007" y="3614"/>
                      </a:cubicBezTo>
                      <a:cubicBezTo>
                        <a:pt x="921" y="3478"/>
                        <a:pt x="796" y="3385"/>
                        <a:pt x="641" y="3342"/>
                      </a:cubicBezTo>
                      <a:cubicBezTo>
                        <a:pt x="561" y="3320"/>
                        <a:pt x="517" y="3281"/>
                        <a:pt x="499" y="3197"/>
                      </a:cubicBezTo>
                      <a:cubicBezTo>
                        <a:pt x="470" y="3053"/>
                        <a:pt x="398" y="2925"/>
                        <a:pt x="280" y="2839"/>
                      </a:cubicBezTo>
                      <a:cubicBezTo>
                        <a:pt x="183" y="2768"/>
                        <a:pt x="133" y="2694"/>
                        <a:pt x="167" y="2589"/>
                      </a:cubicBezTo>
                      <a:close/>
                      <a:moveTo>
                        <a:pt x="1941" y="3744"/>
                      </a:moveTo>
                      <a:cubicBezTo>
                        <a:pt x="2036" y="3735"/>
                        <a:pt x="2132" y="3730"/>
                        <a:pt x="2225" y="3714"/>
                      </a:cubicBezTo>
                      <a:cubicBezTo>
                        <a:pt x="3241" y="3541"/>
                        <a:pt x="3888" y="2510"/>
                        <a:pt x="3623" y="1489"/>
                      </a:cubicBezTo>
                      <a:cubicBezTo>
                        <a:pt x="3393" y="607"/>
                        <a:pt x="2572" y="52"/>
                        <a:pt x="1687" y="180"/>
                      </a:cubicBezTo>
                      <a:cubicBezTo>
                        <a:pt x="900" y="294"/>
                        <a:pt x="293" y="962"/>
                        <a:pt x="214" y="1801"/>
                      </a:cubicBezTo>
                      <a:cubicBezTo>
                        <a:pt x="117" y="2826"/>
                        <a:pt x="927" y="3736"/>
                        <a:pt x="1941" y="3744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C1151B">
                        <a:lumMod val="50000"/>
                        <a:lumOff val="50000"/>
                      </a:srgbClr>
                    </a:gs>
                    <a:gs pos="95000">
                      <a:srgbClr val="C1151B"/>
                    </a:gs>
                  </a:gsLst>
                  <a:lin ang="30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iconfont-10043-4933152">
                  <a:extLst>
                    <a:ext uri="{FF2B5EF4-FFF2-40B4-BE49-F238E27FC236}">
                      <a16:creationId xmlns:a16="http://schemas.microsoft.com/office/drawing/2014/main" id="{CA29F8F6-0F20-128D-35C0-00EAD0D12CF9}"/>
                    </a:ext>
                  </a:extLst>
                </p:cNvPr>
                <p:cNvSpPr/>
                <p:nvPr/>
              </p:nvSpPr>
              <p:spPr>
                <a:xfrm>
                  <a:off x="956149" y="2436082"/>
                  <a:ext cx="63604" cy="45844"/>
                </a:xfrm>
                <a:custGeom>
                  <a:avLst/>
                  <a:gdLst>
                    <a:gd name="T0" fmla="*/ 1470 w 3825"/>
                    <a:gd name="T1" fmla="*/ 2757 h 2757"/>
                    <a:gd name="T2" fmla="*/ 0 w 3825"/>
                    <a:gd name="T3" fmla="*/ 1287 h 2757"/>
                    <a:gd name="T4" fmla="*/ 402 w 3825"/>
                    <a:gd name="T5" fmla="*/ 884 h 2757"/>
                    <a:gd name="T6" fmla="*/ 1470 w 3825"/>
                    <a:gd name="T7" fmla="*/ 1953 h 2757"/>
                    <a:gd name="T8" fmla="*/ 3423 w 3825"/>
                    <a:gd name="T9" fmla="*/ 0 h 2757"/>
                    <a:gd name="T10" fmla="*/ 3825 w 3825"/>
                    <a:gd name="T11" fmla="*/ 402 h 2757"/>
                    <a:gd name="T12" fmla="*/ 1470 w 3825"/>
                    <a:gd name="T13" fmla="*/ 2757 h 27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25" h="2757">
                      <a:moveTo>
                        <a:pt x="1470" y="2757"/>
                      </a:moveTo>
                      <a:lnTo>
                        <a:pt x="0" y="1287"/>
                      </a:lnTo>
                      <a:lnTo>
                        <a:pt x="402" y="884"/>
                      </a:lnTo>
                      <a:lnTo>
                        <a:pt x="1470" y="1953"/>
                      </a:lnTo>
                      <a:lnTo>
                        <a:pt x="3423" y="0"/>
                      </a:lnTo>
                      <a:lnTo>
                        <a:pt x="3825" y="402"/>
                      </a:lnTo>
                      <a:lnTo>
                        <a:pt x="1470" y="2757"/>
                      </a:lnTo>
                      <a:close/>
                    </a:path>
                  </a:pathLst>
                </a:cu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039" name="文本框 1038">
              <a:extLst>
                <a:ext uri="{FF2B5EF4-FFF2-40B4-BE49-F238E27FC236}">
                  <a16:creationId xmlns:a16="http://schemas.microsoft.com/office/drawing/2014/main" id="{94272C71-0B9A-734D-FF96-864416E49CC8}"/>
                </a:ext>
              </a:extLst>
            </p:cNvPr>
            <p:cNvSpPr txBox="1"/>
            <p:nvPr/>
          </p:nvSpPr>
          <p:spPr>
            <a:xfrm>
              <a:off x="1287075" y="2319017"/>
              <a:ext cx="118974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0">
                        <a:srgbClr val="C1151B">
                          <a:alpha val="40000"/>
                        </a:srgbClr>
                      </a:gs>
                      <a:gs pos="99000">
                        <a:srgbClr val="C1151B">
                          <a:lumMod val="5000"/>
                          <a:lumOff val="95000"/>
                          <a:alpha val="0"/>
                        </a:srgbClr>
                      </a:gs>
                    </a:gsLst>
                    <a:lin ang="5400000" scaled="0"/>
                  </a:gradFill>
                  <a:effectLst>
                    <a:outerShdw blurRad="127000" dist="38100" dir="16200000" rotWithShape="0">
                      <a:srgbClr val="C1151B">
                        <a:alpha val="20000"/>
                      </a:srgbClr>
                    </a:outerShdw>
                  </a:effectLst>
                  <a:latin typeface="+mj-lt"/>
                </a:rPr>
                <a:t>01</a:t>
              </a:r>
              <a:endParaRPr lang="zh-CN" altLang="en-US" sz="7200" dirty="0">
                <a:gradFill>
                  <a:gsLst>
                    <a:gs pos="0">
                      <a:srgbClr val="C1151B">
                        <a:alpha val="40000"/>
                      </a:srgbClr>
                    </a:gs>
                    <a:gs pos="99000">
                      <a:srgbClr val="C1151B">
                        <a:lumMod val="5000"/>
                        <a:lumOff val="95000"/>
                        <a:alpha val="0"/>
                      </a:srgbClr>
                    </a:gs>
                  </a:gsLst>
                  <a:lin ang="5400000" scaled="0"/>
                </a:gradFill>
                <a:effectLst>
                  <a:outerShdw blurRad="127000" dist="38100" dir="16200000" rotWithShape="0">
                    <a:srgbClr val="C1151B">
                      <a:alpha val="20000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D2420EA-D650-0E45-A531-2C143AE22B2C}"/>
              </a:ext>
            </a:extLst>
          </p:cNvPr>
          <p:cNvGrpSpPr/>
          <p:nvPr/>
        </p:nvGrpSpPr>
        <p:grpSpPr>
          <a:xfrm>
            <a:off x="9655173" y="2081849"/>
            <a:ext cx="2341836" cy="2006822"/>
            <a:chOff x="9559815" y="8673742"/>
            <a:chExt cx="2341836" cy="2006822"/>
          </a:xfrm>
        </p:grpSpPr>
        <p:grpSp>
          <p:nvGrpSpPr>
            <p:cNvPr id="260" name="组合 259">
              <a:extLst>
                <a:ext uri="{FF2B5EF4-FFF2-40B4-BE49-F238E27FC236}">
                  <a16:creationId xmlns:a16="http://schemas.microsoft.com/office/drawing/2014/main" id="{01430F9A-DA71-A28B-6B06-B6484AF4AC94}"/>
                </a:ext>
              </a:extLst>
            </p:cNvPr>
            <p:cNvGrpSpPr/>
            <p:nvPr/>
          </p:nvGrpSpPr>
          <p:grpSpPr>
            <a:xfrm>
              <a:off x="9630513" y="9185216"/>
              <a:ext cx="2183051" cy="461665"/>
              <a:chOff x="613519" y="2259014"/>
              <a:chExt cx="2183051" cy="461665"/>
            </a:xfrm>
          </p:grpSpPr>
          <p:sp>
            <p:nvSpPr>
              <p:cNvPr id="262" name="TextBox 45">
                <a:extLst>
                  <a:ext uri="{FF2B5EF4-FFF2-40B4-BE49-F238E27FC236}">
                    <a16:creationId xmlns:a16="http://schemas.microsoft.com/office/drawing/2014/main" id="{68CE7439-E894-ED8D-87BA-E486FBDB3E6E}"/>
                  </a:ext>
                </a:extLst>
              </p:cNvPr>
              <p:cNvSpPr txBox="1"/>
              <p:nvPr/>
            </p:nvSpPr>
            <p:spPr>
              <a:xfrm>
                <a:off x="867837" y="2259014"/>
                <a:ext cx="192873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C1151B"/>
                    </a:solidFill>
                    <a:latin typeface="+mj-ea"/>
                    <a:ea typeface="+mj-ea"/>
                  </a:rPr>
                  <a:t>高标准化</a:t>
                </a:r>
                <a:r>
                  <a:rPr lang="zh-CN" altLang="en-US" sz="2000" dirty="0">
                    <a:latin typeface="+mj-ea"/>
                    <a:ea typeface="+mj-ea"/>
                  </a:rPr>
                  <a:t>技术</a:t>
                </a:r>
              </a:p>
            </p:txBody>
          </p:sp>
          <p:grpSp>
            <p:nvGrpSpPr>
              <p:cNvPr id="263" name="组合 262">
                <a:extLst>
                  <a:ext uri="{FF2B5EF4-FFF2-40B4-BE49-F238E27FC236}">
                    <a16:creationId xmlns:a16="http://schemas.microsoft.com/office/drawing/2014/main" id="{5633DB5D-74E2-FB15-CE96-1FC38C13DADE}"/>
                  </a:ext>
                </a:extLst>
              </p:cNvPr>
              <p:cNvGrpSpPr/>
              <p:nvPr/>
            </p:nvGrpSpPr>
            <p:grpSpPr>
              <a:xfrm>
                <a:off x="613519" y="2335585"/>
                <a:ext cx="307627" cy="308522"/>
                <a:chOff x="885680" y="2356479"/>
                <a:chExt cx="204585" cy="205180"/>
              </a:xfrm>
            </p:grpSpPr>
            <p:sp>
              <p:nvSpPr>
                <p:cNvPr id="264" name="椭圆 263">
                  <a:extLst>
                    <a:ext uri="{FF2B5EF4-FFF2-40B4-BE49-F238E27FC236}">
                      <a16:creationId xmlns:a16="http://schemas.microsoft.com/office/drawing/2014/main" id="{DF071DD8-923E-7BF3-4E80-137B2A4814F4}"/>
                    </a:ext>
                  </a:extLst>
                </p:cNvPr>
                <p:cNvSpPr/>
                <p:nvPr/>
              </p:nvSpPr>
              <p:spPr>
                <a:xfrm>
                  <a:off x="906206" y="2377259"/>
                  <a:ext cx="163490" cy="163490"/>
                </a:xfrm>
                <a:prstGeom prst="ellipse">
                  <a:avLst/>
                </a:prstGeom>
                <a:gradFill flip="none" rotWithShape="1">
                  <a:gsLst>
                    <a:gs pos="96000">
                      <a:srgbClr val="C1151B"/>
                    </a:gs>
                    <a:gs pos="2041">
                      <a:srgbClr val="C1151B">
                        <a:lumMod val="19000"/>
                        <a:lumOff val="81000"/>
                      </a:srgbClr>
                    </a:gs>
                    <a:gs pos="50000">
                      <a:srgbClr val="C1151B">
                        <a:lumMod val="70000"/>
                        <a:lumOff val="30000"/>
                      </a:srgbClr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" name="Freeform 7">
                  <a:extLst>
                    <a:ext uri="{FF2B5EF4-FFF2-40B4-BE49-F238E27FC236}">
                      <a16:creationId xmlns:a16="http://schemas.microsoft.com/office/drawing/2014/main" id="{7F4D3238-058A-4DB3-89B2-756E5C096B1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5680" y="2356479"/>
                  <a:ext cx="204585" cy="205180"/>
                </a:xfrm>
                <a:custGeom>
                  <a:avLst/>
                  <a:gdLst>
                    <a:gd name="T0" fmla="*/ 4160 w 4219"/>
                    <a:gd name="T1" fmla="*/ 1856 h 4231"/>
                    <a:gd name="T2" fmla="*/ 4119 w 4219"/>
                    <a:gd name="T3" fmla="*/ 2543 h 4231"/>
                    <a:gd name="T4" fmla="*/ 3855 w 4219"/>
                    <a:gd name="T5" fmla="*/ 3194 h 4231"/>
                    <a:gd name="T6" fmla="*/ 3380 w 4219"/>
                    <a:gd name="T7" fmla="*/ 3733 h 4231"/>
                    <a:gd name="T8" fmla="*/ 2756 w 4219"/>
                    <a:gd name="T9" fmla="*/ 4070 h 4231"/>
                    <a:gd name="T10" fmla="*/ 2045 w 4219"/>
                    <a:gd name="T11" fmla="*/ 4177 h 4231"/>
                    <a:gd name="T12" fmla="*/ 1349 w 4219"/>
                    <a:gd name="T13" fmla="*/ 4029 h 4231"/>
                    <a:gd name="T14" fmla="*/ 755 w 4219"/>
                    <a:gd name="T15" fmla="*/ 3656 h 4231"/>
                    <a:gd name="T16" fmla="*/ 308 w 4219"/>
                    <a:gd name="T17" fmla="*/ 3094 h 4231"/>
                    <a:gd name="T18" fmla="*/ 86 w 4219"/>
                    <a:gd name="T19" fmla="*/ 2420 h 4231"/>
                    <a:gd name="T20" fmla="*/ 104 w 4219"/>
                    <a:gd name="T21" fmla="*/ 1702 h 4231"/>
                    <a:gd name="T22" fmla="*/ 368 w 4219"/>
                    <a:gd name="T23" fmla="*/ 1024 h 4231"/>
                    <a:gd name="T24" fmla="*/ 847 w 4219"/>
                    <a:gd name="T25" fmla="*/ 486 h 4231"/>
                    <a:gd name="T26" fmla="*/ 1476 w 4219"/>
                    <a:gd name="T27" fmla="*/ 152 h 4231"/>
                    <a:gd name="T28" fmla="*/ 2181 w 4219"/>
                    <a:gd name="T29" fmla="*/ 53 h 4231"/>
                    <a:gd name="T30" fmla="*/ 2876 w 4219"/>
                    <a:gd name="T31" fmla="*/ 201 h 4231"/>
                    <a:gd name="T32" fmla="*/ 3478 w 4219"/>
                    <a:gd name="T33" fmla="*/ 579 h 4231"/>
                    <a:gd name="T34" fmla="*/ 3923 w 4219"/>
                    <a:gd name="T35" fmla="*/ 1145 h 4231"/>
                    <a:gd name="T36" fmla="*/ 3937 w 4219"/>
                    <a:gd name="T37" fmla="*/ 1374 h 4231"/>
                    <a:gd name="T38" fmla="*/ 3586 w 4219"/>
                    <a:gd name="T39" fmla="*/ 853 h 4231"/>
                    <a:gd name="T40" fmla="*/ 3066 w 4219"/>
                    <a:gd name="T41" fmla="*/ 420 h 4231"/>
                    <a:gd name="T42" fmla="*/ 2437 w 4219"/>
                    <a:gd name="T43" fmla="*/ 197 h 4231"/>
                    <a:gd name="T44" fmla="*/ 1761 w 4219"/>
                    <a:gd name="T45" fmla="*/ 200 h 4231"/>
                    <a:gd name="T46" fmla="*/ 1137 w 4219"/>
                    <a:gd name="T47" fmla="*/ 435 h 4231"/>
                    <a:gd name="T48" fmla="*/ 622 w 4219"/>
                    <a:gd name="T49" fmla="*/ 872 h 4231"/>
                    <a:gd name="T50" fmla="*/ 295 w 4219"/>
                    <a:gd name="T51" fmla="*/ 1453 h 4231"/>
                    <a:gd name="T52" fmla="*/ 178 w 4219"/>
                    <a:gd name="T53" fmla="*/ 2117 h 4231"/>
                    <a:gd name="T54" fmla="*/ 294 w 4219"/>
                    <a:gd name="T55" fmla="*/ 2781 h 4231"/>
                    <a:gd name="T56" fmla="*/ 633 w 4219"/>
                    <a:gd name="T57" fmla="*/ 3375 h 4231"/>
                    <a:gd name="T58" fmla="*/ 1152 w 4219"/>
                    <a:gd name="T59" fmla="*/ 3808 h 4231"/>
                    <a:gd name="T60" fmla="*/ 1780 w 4219"/>
                    <a:gd name="T61" fmla="*/ 4031 h 4231"/>
                    <a:gd name="T62" fmla="*/ 2456 w 4219"/>
                    <a:gd name="T63" fmla="*/ 4030 h 4231"/>
                    <a:gd name="T64" fmla="*/ 3089 w 4219"/>
                    <a:gd name="T65" fmla="*/ 3797 h 4231"/>
                    <a:gd name="T66" fmla="*/ 3613 w 4219"/>
                    <a:gd name="T67" fmla="*/ 3354 h 4231"/>
                    <a:gd name="T68" fmla="*/ 3941 w 4219"/>
                    <a:gd name="T69" fmla="*/ 2759 h 4231"/>
                    <a:gd name="T70" fmla="*/ 4049 w 4219"/>
                    <a:gd name="T71" fmla="*/ 2092 h 4231"/>
                    <a:gd name="T72" fmla="*/ 3937 w 4219"/>
                    <a:gd name="T73" fmla="*/ 1374 h 4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219" h="4231">
                      <a:moveTo>
                        <a:pt x="4054" y="1413"/>
                      </a:moveTo>
                      <a:cubicBezTo>
                        <a:pt x="4020" y="1573"/>
                        <a:pt x="4065" y="1717"/>
                        <a:pt x="4160" y="1856"/>
                      </a:cubicBezTo>
                      <a:cubicBezTo>
                        <a:pt x="4219" y="1942"/>
                        <a:pt x="4218" y="2045"/>
                        <a:pt x="4167" y="2138"/>
                      </a:cubicBezTo>
                      <a:cubicBezTo>
                        <a:pt x="4097" y="2268"/>
                        <a:pt x="4083" y="2400"/>
                        <a:pt x="4119" y="2543"/>
                      </a:cubicBezTo>
                      <a:cubicBezTo>
                        <a:pt x="4149" y="2666"/>
                        <a:pt x="4117" y="2774"/>
                        <a:pt x="4019" y="2861"/>
                      </a:cubicBezTo>
                      <a:cubicBezTo>
                        <a:pt x="3920" y="2949"/>
                        <a:pt x="3865" y="3060"/>
                        <a:pt x="3855" y="3194"/>
                      </a:cubicBezTo>
                      <a:cubicBezTo>
                        <a:pt x="3845" y="3326"/>
                        <a:pt x="3778" y="3420"/>
                        <a:pt x="3655" y="3470"/>
                      </a:cubicBezTo>
                      <a:cubicBezTo>
                        <a:pt x="3527" y="3521"/>
                        <a:pt x="3437" y="3609"/>
                        <a:pt x="3380" y="3733"/>
                      </a:cubicBezTo>
                      <a:cubicBezTo>
                        <a:pt x="3326" y="3851"/>
                        <a:pt x="3233" y="3914"/>
                        <a:pt x="3104" y="3919"/>
                      </a:cubicBezTo>
                      <a:cubicBezTo>
                        <a:pt x="2966" y="3923"/>
                        <a:pt x="2851" y="3973"/>
                        <a:pt x="2756" y="4070"/>
                      </a:cubicBezTo>
                      <a:cubicBezTo>
                        <a:pt x="2665" y="4163"/>
                        <a:pt x="2556" y="4192"/>
                        <a:pt x="2433" y="4152"/>
                      </a:cubicBezTo>
                      <a:cubicBezTo>
                        <a:pt x="2299" y="4108"/>
                        <a:pt x="2172" y="4117"/>
                        <a:pt x="2045" y="4177"/>
                      </a:cubicBezTo>
                      <a:cubicBezTo>
                        <a:pt x="1931" y="4231"/>
                        <a:pt x="1821" y="4218"/>
                        <a:pt x="1722" y="4141"/>
                      </a:cubicBezTo>
                      <a:cubicBezTo>
                        <a:pt x="1612" y="4054"/>
                        <a:pt x="1489" y="4017"/>
                        <a:pt x="1349" y="4029"/>
                      </a:cubicBezTo>
                      <a:cubicBezTo>
                        <a:pt x="1216" y="4040"/>
                        <a:pt x="1116" y="3985"/>
                        <a:pt x="1046" y="3872"/>
                      </a:cubicBezTo>
                      <a:cubicBezTo>
                        <a:pt x="978" y="3762"/>
                        <a:pt x="881" y="3689"/>
                        <a:pt x="755" y="3656"/>
                      </a:cubicBezTo>
                      <a:cubicBezTo>
                        <a:pt x="623" y="3621"/>
                        <a:pt x="542" y="3538"/>
                        <a:pt x="514" y="3403"/>
                      </a:cubicBezTo>
                      <a:cubicBezTo>
                        <a:pt x="487" y="3273"/>
                        <a:pt x="418" y="3170"/>
                        <a:pt x="308" y="3094"/>
                      </a:cubicBezTo>
                      <a:cubicBezTo>
                        <a:pt x="199" y="3018"/>
                        <a:pt x="153" y="2914"/>
                        <a:pt x="172" y="2782"/>
                      </a:cubicBezTo>
                      <a:cubicBezTo>
                        <a:pt x="191" y="2650"/>
                        <a:pt x="163" y="2529"/>
                        <a:pt x="86" y="2420"/>
                      </a:cubicBezTo>
                      <a:cubicBezTo>
                        <a:pt x="7" y="2308"/>
                        <a:pt x="0" y="2192"/>
                        <a:pt x="64" y="2071"/>
                      </a:cubicBezTo>
                      <a:cubicBezTo>
                        <a:pt x="126" y="1953"/>
                        <a:pt x="140" y="1830"/>
                        <a:pt x="104" y="1702"/>
                      </a:cubicBezTo>
                      <a:cubicBezTo>
                        <a:pt x="67" y="1573"/>
                        <a:pt x="101" y="1464"/>
                        <a:pt x="199" y="1375"/>
                      </a:cubicBezTo>
                      <a:cubicBezTo>
                        <a:pt x="302" y="1280"/>
                        <a:pt x="357" y="1164"/>
                        <a:pt x="368" y="1024"/>
                      </a:cubicBezTo>
                      <a:cubicBezTo>
                        <a:pt x="377" y="903"/>
                        <a:pt x="442" y="814"/>
                        <a:pt x="553" y="768"/>
                      </a:cubicBezTo>
                      <a:cubicBezTo>
                        <a:pt x="690" y="712"/>
                        <a:pt x="785" y="620"/>
                        <a:pt x="847" y="486"/>
                      </a:cubicBezTo>
                      <a:cubicBezTo>
                        <a:pt x="898" y="377"/>
                        <a:pt x="991" y="317"/>
                        <a:pt x="1112" y="313"/>
                      </a:cubicBezTo>
                      <a:cubicBezTo>
                        <a:pt x="1257" y="309"/>
                        <a:pt x="1375" y="254"/>
                        <a:pt x="1476" y="152"/>
                      </a:cubicBezTo>
                      <a:cubicBezTo>
                        <a:pt x="1561" y="66"/>
                        <a:pt x="1668" y="41"/>
                        <a:pt x="1783" y="78"/>
                      </a:cubicBezTo>
                      <a:cubicBezTo>
                        <a:pt x="1920" y="122"/>
                        <a:pt x="2050" y="115"/>
                        <a:pt x="2181" y="53"/>
                      </a:cubicBezTo>
                      <a:cubicBezTo>
                        <a:pt x="2290" y="0"/>
                        <a:pt x="2399" y="13"/>
                        <a:pt x="2494" y="87"/>
                      </a:cubicBezTo>
                      <a:cubicBezTo>
                        <a:pt x="2608" y="176"/>
                        <a:pt x="2732" y="214"/>
                        <a:pt x="2876" y="201"/>
                      </a:cubicBezTo>
                      <a:cubicBezTo>
                        <a:pt x="3000" y="189"/>
                        <a:pt x="3099" y="241"/>
                        <a:pt x="3166" y="347"/>
                      </a:cubicBezTo>
                      <a:cubicBezTo>
                        <a:pt x="3240" y="466"/>
                        <a:pt x="3342" y="543"/>
                        <a:pt x="3478" y="579"/>
                      </a:cubicBezTo>
                      <a:cubicBezTo>
                        <a:pt x="3599" y="610"/>
                        <a:pt x="3677" y="691"/>
                        <a:pt x="3702" y="813"/>
                      </a:cubicBezTo>
                      <a:cubicBezTo>
                        <a:pt x="3732" y="954"/>
                        <a:pt x="3804" y="1063"/>
                        <a:pt x="3923" y="1145"/>
                      </a:cubicBezTo>
                      <a:cubicBezTo>
                        <a:pt x="4014" y="1207"/>
                        <a:pt x="4052" y="1298"/>
                        <a:pt x="4054" y="1413"/>
                      </a:cubicBezTo>
                      <a:close/>
                      <a:moveTo>
                        <a:pt x="3937" y="1374"/>
                      </a:moveTo>
                      <a:cubicBezTo>
                        <a:pt x="3913" y="1341"/>
                        <a:pt x="3883" y="1275"/>
                        <a:pt x="3834" y="1236"/>
                      </a:cubicBezTo>
                      <a:cubicBezTo>
                        <a:pt x="3707" y="1134"/>
                        <a:pt x="3618" y="1013"/>
                        <a:pt x="3586" y="853"/>
                      </a:cubicBezTo>
                      <a:cubicBezTo>
                        <a:pt x="3570" y="770"/>
                        <a:pt x="3522" y="716"/>
                        <a:pt x="3440" y="695"/>
                      </a:cubicBezTo>
                      <a:cubicBezTo>
                        <a:pt x="3278" y="654"/>
                        <a:pt x="3154" y="561"/>
                        <a:pt x="3066" y="420"/>
                      </a:cubicBezTo>
                      <a:cubicBezTo>
                        <a:pt x="3021" y="348"/>
                        <a:pt x="2959" y="316"/>
                        <a:pt x="2874" y="324"/>
                      </a:cubicBezTo>
                      <a:cubicBezTo>
                        <a:pt x="2711" y="340"/>
                        <a:pt x="2565" y="297"/>
                        <a:pt x="2437" y="197"/>
                      </a:cubicBezTo>
                      <a:cubicBezTo>
                        <a:pt x="2367" y="142"/>
                        <a:pt x="2295" y="134"/>
                        <a:pt x="2215" y="172"/>
                      </a:cubicBezTo>
                      <a:cubicBezTo>
                        <a:pt x="2068" y="241"/>
                        <a:pt x="1916" y="251"/>
                        <a:pt x="1761" y="200"/>
                      </a:cubicBezTo>
                      <a:cubicBezTo>
                        <a:pt x="1677" y="172"/>
                        <a:pt x="1607" y="191"/>
                        <a:pt x="1545" y="255"/>
                      </a:cubicBezTo>
                      <a:cubicBezTo>
                        <a:pt x="1434" y="371"/>
                        <a:pt x="1295" y="429"/>
                        <a:pt x="1137" y="435"/>
                      </a:cubicBezTo>
                      <a:cubicBezTo>
                        <a:pt x="1043" y="439"/>
                        <a:pt x="983" y="480"/>
                        <a:pt x="945" y="564"/>
                      </a:cubicBezTo>
                      <a:cubicBezTo>
                        <a:pt x="878" y="709"/>
                        <a:pt x="769" y="813"/>
                        <a:pt x="622" y="872"/>
                      </a:cubicBezTo>
                      <a:cubicBezTo>
                        <a:pt x="534" y="907"/>
                        <a:pt x="492" y="969"/>
                        <a:pt x="485" y="1060"/>
                      </a:cubicBezTo>
                      <a:cubicBezTo>
                        <a:pt x="474" y="1216"/>
                        <a:pt x="409" y="1348"/>
                        <a:pt x="295" y="1453"/>
                      </a:cubicBezTo>
                      <a:cubicBezTo>
                        <a:pt x="220" y="1521"/>
                        <a:pt x="201" y="1594"/>
                        <a:pt x="227" y="1691"/>
                      </a:cubicBezTo>
                      <a:cubicBezTo>
                        <a:pt x="265" y="1837"/>
                        <a:pt x="251" y="1983"/>
                        <a:pt x="178" y="2117"/>
                      </a:cubicBezTo>
                      <a:cubicBezTo>
                        <a:pt x="132" y="2202"/>
                        <a:pt x="135" y="2276"/>
                        <a:pt x="191" y="2356"/>
                      </a:cubicBezTo>
                      <a:cubicBezTo>
                        <a:pt x="281" y="2483"/>
                        <a:pt x="316" y="2627"/>
                        <a:pt x="294" y="2781"/>
                      </a:cubicBezTo>
                      <a:cubicBezTo>
                        <a:pt x="281" y="2876"/>
                        <a:pt x="309" y="2946"/>
                        <a:pt x="389" y="3001"/>
                      </a:cubicBezTo>
                      <a:cubicBezTo>
                        <a:pt x="520" y="3092"/>
                        <a:pt x="601" y="3219"/>
                        <a:pt x="633" y="3375"/>
                      </a:cubicBezTo>
                      <a:cubicBezTo>
                        <a:pt x="651" y="3462"/>
                        <a:pt x="700" y="3514"/>
                        <a:pt x="786" y="3537"/>
                      </a:cubicBezTo>
                      <a:cubicBezTo>
                        <a:pt x="943" y="3578"/>
                        <a:pt x="1066" y="3669"/>
                        <a:pt x="1152" y="3808"/>
                      </a:cubicBezTo>
                      <a:cubicBezTo>
                        <a:pt x="1198" y="3883"/>
                        <a:pt x="1264" y="3916"/>
                        <a:pt x="1352" y="3907"/>
                      </a:cubicBezTo>
                      <a:cubicBezTo>
                        <a:pt x="1511" y="3891"/>
                        <a:pt x="1655" y="3933"/>
                        <a:pt x="1780" y="4031"/>
                      </a:cubicBezTo>
                      <a:cubicBezTo>
                        <a:pt x="1853" y="4089"/>
                        <a:pt x="1927" y="4097"/>
                        <a:pt x="2010" y="4058"/>
                      </a:cubicBezTo>
                      <a:cubicBezTo>
                        <a:pt x="2155" y="3990"/>
                        <a:pt x="2304" y="3982"/>
                        <a:pt x="2456" y="4030"/>
                      </a:cubicBezTo>
                      <a:cubicBezTo>
                        <a:pt x="2540" y="4057"/>
                        <a:pt x="2610" y="4043"/>
                        <a:pt x="2673" y="3979"/>
                      </a:cubicBezTo>
                      <a:cubicBezTo>
                        <a:pt x="2787" y="3863"/>
                        <a:pt x="2926" y="3801"/>
                        <a:pt x="3089" y="3797"/>
                      </a:cubicBezTo>
                      <a:cubicBezTo>
                        <a:pt x="3173" y="3795"/>
                        <a:pt x="3234" y="3757"/>
                        <a:pt x="3269" y="3680"/>
                      </a:cubicBezTo>
                      <a:cubicBezTo>
                        <a:pt x="3340" y="3525"/>
                        <a:pt x="3454" y="3417"/>
                        <a:pt x="3613" y="3354"/>
                      </a:cubicBezTo>
                      <a:cubicBezTo>
                        <a:pt x="3684" y="3326"/>
                        <a:pt x="3724" y="3271"/>
                        <a:pt x="3730" y="3194"/>
                      </a:cubicBezTo>
                      <a:cubicBezTo>
                        <a:pt x="3744" y="3022"/>
                        <a:pt x="3819" y="2883"/>
                        <a:pt x="3941" y="2759"/>
                      </a:cubicBezTo>
                      <a:cubicBezTo>
                        <a:pt x="3982" y="2717"/>
                        <a:pt x="4009" y="2629"/>
                        <a:pt x="3996" y="2573"/>
                      </a:cubicBezTo>
                      <a:cubicBezTo>
                        <a:pt x="3957" y="2403"/>
                        <a:pt x="3978" y="2249"/>
                        <a:pt x="4049" y="2092"/>
                      </a:cubicBezTo>
                      <a:cubicBezTo>
                        <a:pt x="4072" y="2039"/>
                        <a:pt x="4073" y="1952"/>
                        <a:pt x="4043" y="1906"/>
                      </a:cubicBezTo>
                      <a:cubicBezTo>
                        <a:pt x="3945" y="1751"/>
                        <a:pt x="3898" y="1591"/>
                        <a:pt x="3937" y="1374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C1151B">
                        <a:lumMod val="50000"/>
                        <a:lumOff val="50000"/>
                      </a:srgbClr>
                    </a:gs>
                    <a:gs pos="95000">
                      <a:srgbClr val="C1151B"/>
                    </a:gs>
                  </a:gsLst>
                  <a:lin ang="30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66" name="组合 265">
                  <a:extLst>
                    <a:ext uri="{FF2B5EF4-FFF2-40B4-BE49-F238E27FC236}">
                      <a16:creationId xmlns:a16="http://schemas.microsoft.com/office/drawing/2014/main" id="{8FE17523-E6DB-4055-DDEC-79D4C499AD37}"/>
                    </a:ext>
                  </a:extLst>
                </p:cNvPr>
                <p:cNvGrpSpPr/>
                <p:nvPr/>
              </p:nvGrpSpPr>
              <p:grpSpPr>
                <a:xfrm>
                  <a:off x="917250" y="2393145"/>
                  <a:ext cx="141444" cy="131848"/>
                  <a:chOff x="1257658" y="1008538"/>
                  <a:chExt cx="2040278" cy="1901860"/>
                </a:xfrm>
                <a:gradFill>
                  <a:gsLst>
                    <a:gs pos="2041">
                      <a:srgbClr val="DAC085">
                        <a:lumMod val="19000"/>
                        <a:lumOff val="81000"/>
                        <a:alpha val="50000"/>
                      </a:srgbClr>
                    </a:gs>
                    <a:gs pos="100000">
                      <a:srgbClr val="DAC085">
                        <a:lumMod val="70000"/>
                        <a:lumOff val="30000"/>
                        <a:alpha val="8000"/>
                      </a:srgbClr>
                    </a:gs>
                  </a:gsLst>
                  <a:lin ang="2700000" scaled="1"/>
                </a:gradFill>
              </p:grpSpPr>
              <p:sp>
                <p:nvSpPr>
                  <p:cNvPr id="269" name="Freeform 1340">
                    <a:extLst>
                      <a:ext uri="{FF2B5EF4-FFF2-40B4-BE49-F238E27FC236}">
                        <a16:creationId xmlns:a16="http://schemas.microsoft.com/office/drawing/2014/main" id="{DB6ECED7-9CBB-7D40-462A-25B84267EF2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82510" y="2711118"/>
                    <a:ext cx="188818" cy="181263"/>
                  </a:xfrm>
                  <a:custGeom>
                    <a:avLst/>
                    <a:gdLst>
                      <a:gd name="T0" fmla="*/ 63 w 125"/>
                      <a:gd name="T1" fmla="*/ 0 h 120"/>
                      <a:gd name="T2" fmla="*/ 82 w 125"/>
                      <a:gd name="T3" fmla="*/ 40 h 120"/>
                      <a:gd name="T4" fmla="*/ 125 w 125"/>
                      <a:gd name="T5" fmla="*/ 46 h 120"/>
                      <a:gd name="T6" fmla="*/ 95 w 125"/>
                      <a:gd name="T7" fmla="*/ 76 h 120"/>
                      <a:gd name="T8" fmla="*/ 102 w 125"/>
                      <a:gd name="T9" fmla="*/ 120 h 120"/>
                      <a:gd name="T10" fmla="*/ 63 w 125"/>
                      <a:gd name="T11" fmla="*/ 99 h 120"/>
                      <a:gd name="T12" fmla="*/ 24 w 125"/>
                      <a:gd name="T13" fmla="*/ 120 h 120"/>
                      <a:gd name="T14" fmla="*/ 31 w 125"/>
                      <a:gd name="T15" fmla="*/ 76 h 120"/>
                      <a:gd name="T16" fmla="*/ 0 w 125"/>
                      <a:gd name="T17" fmla="*/ 46 h 120"/>
                      <a:gd name="T18" fmla="*/ 43 w 125"/>
                      <a:gd name="T19" fmla="*/ 40 h 120"/>
                      <a:gd name="T20" fmla="*/ 63 w 125"/>
                      <a:gd name="T21" fmla="*/ 0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25" h="120">
                        <a:moveTo>
                          <a:pt x="63" y="0"/>
                        </a:moveTo>
                        <a:lnTo>
                          <a:pt x="82" y="40"/>
                        </a:lnTo>
                        <a:lnTo>
                          <a:pt x="125" y="46"/>
                        </a:lnTo>
                        <a:lnTo>
                          <a:pt x="95" y="76"/>
                        </a:lnTo>
                        <a:lnTo>
                          <a:pt x="102" y="120"/>
                        </a:lnTo>
                        <a:lnTo>
                          <a:pt x="63" y="99"/>
                        </a:lnTo>
                        <a:lnTo>
                          <a:pt x="24" y="120"/>
                        </a:lnTo>
                        <a:lnTo>
                          <a:pt x="31" y="76"/>
                        </a:lnTo>
                        <a:lnTo>
                          <a:pt x="0" y="46"/>
                        </a:lnTo>
                        <a:lnTo>
                          <a:pt x="43" y="40"/>
                        </a:lnTo>
                        <a:lnTo>
                          <a:pt x="63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0" name="Freeform 5">
                    <a:extLst>
                      <a:ext uri="{FF2B5EF4-FFF2-40B4-BE49-F238E27FC236}">
                        <a16:creationId xmlns:a16="http://schemas.microsoft.com/office/drawing/2014/main" id="{B1A06AC5-1947-3DB6-1AF2-6FFF296531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57658" y="1200130"/>
                    <a:ext cx="892923" cy="1706752"/>
                  </a:xfrm>
                  <a:custGeom>
                    <a:avLst/>
                    <a:gdLst>
                      <a:gd name="T0" fmla="*/ 815 w 2492"/>
                      <a:gd name="T1" fmla="*/ 439 h 4764"/>
                      <a:gd name="T2" fmla="*/ 741 w 2492"/>
                      <a:gd name="T3" fmla="*/ 540 h 4764"/>
                      <a:gd name="T4" fmla="*/ 782 w 2492"/>
                      <a:gd name="T5" fmla="*/ 714 h 4764"/>
                      <a:gd name="T6" fmla="*/ 553 w 2492"/>
                      <a:gd name="T7" fmla="*/ 909 h 4764"/>
                      <a:gd name="T8" fmla="*/ 625 w 2492"/>
                      <a:gd name="T9" fmla="*/ 1065 h 4764"/>
                      <a:gd name="T10" fmla="*/ 518 w 2492"/>
                      <a:gd name="T11" fmla="*/ 1301 h 4764"/>
                      <a:gd name="T12" fmla="*/ 382 w 2492"/>
                      <a:gd name="T13" fmla="*/ 1575 h 4764"/>
                      <a:gd name="T14" fmla="*/ 466 w 2492"/>
                      <a:gd name="T15" fmla="*/ 1699 h 4764"/>
                      <a:gd name="T16" fmla="*/ 353 w 2492"/>
                      <a:gd name="T17" fmla="*/ 2016 h 4764"/>
                      <a:gd name="T18" fmla="*/ 448 w 2492"/>
                      <a:gd name="T19" fmla="*/ 2114 h 4764"/>
                      <a:gd name="T20" fmla="*/ 393 w 2492"/>
                      <a:gd name="T21" fmla="*/ 2426 h 4764"/>
                      <a:gd name="T22" fmla="*/ 520 w 2492"/>
                      <a:gd name="T23" fmla="*/ 2501 h 4764"/>
                      <a:gd name="T24" fmla="*/ 488 w 2492"/>
                      <a:gd name="T25" fmla="*/ 2815 h 4764"/>
                      <a:gd name="T26" fmla="*/ 632 w 2492"/>
                      <a:gd name="T27" fmla="*/ 2878 h 4764"/>
                      <a:gd name="T28" fmla="*/ 811 w 2492"/>
                      <a:gd name="T29" fmla="*/ 2795 h 4764"/>
                      <a:gd name="T30" fmla="*/ 854 w 2492"/>
                      <a:gd name="T31" fmla="*/ 3526 h 4764"/>
                      <a:gd name="T32" fmla="*/ 1005 w 2492"/>
                      <a:gd name="T33" fmla="*/ 3533 h 4764"/>
                      <a:gd name="T34" fmla="*/ 1149 w 2492"/>
                      <a:gd name="T35" fmla="*/ 3361 h 4764"/>
                      <a:gd name="T36" fmla="*/ 1431 w 2492"/>
                      <a:gd name="T37" fmla="*/ 4076 h 4764"/>
                      <a:gd name="T38" fmla="*/ 1554 w 2492"/>
                      <a:gd name="T39" fmla="*/ 3880 h 4764"/>
                      <a:gd name="T40" fmla="*/ 1741 w 2492"/>
                      <a:gd name="T41" fmla="*/ 4224 h 4764"/>
                      <a:gd name="T42" fmla="*/ 1879 w 2492"/>
                      <a:gd name="T43" fmla="*/ 4146 h 4764"/>
                      <a:gd name="T44" fmla="*/ 1911 w 2492"/>
                      <a:gd name="T45" fmla="*/ 3878 h 4764"/>
                      <a:gd name="T46" fmla="*/ 2224 w 2492"/>
                      <a:gd name="T47" fmla="*/ 4277 h 4764"/>
                      <a:gd name="T48" fmla="*/ 2446 w 2492"/>
                      <a:gd name="T49" fmla="*/ 4367 h 4764"/>
                      <a:gd name="T50" fmla="*/ 2445 w 2492"/>
                      <a:gd name="T51" fmla="*/ 4442 h 4764"/>
                      <a:gd name="T52" fmla="*/ 2111 w 2492"/>
                      <a:gd name="T53" fmla="*/ 4551 h 4764"/>
                      <a:gd name="T54" fmla="*/ 1728 w 2492"/>
                      <a:gd name="T55" fmla="*/ 4756 h 4764"/>
                      <a:gd name="T56" fmla="*/ 1739 w 2492"/>
                      <a:gd name="T57" fmla="*/ 4442 h 4764"/>
                      <a:gd name="T58" fmla="*/ 1659 w 2492"/>
                      <a:gd name="T59" fmla="*/ 4286 h 4764"/>
                      <a:gd name="T60" fmla="*/ 1406 w 2492"/>
                      <a:gd name="T61" fmla="*/ 4243 h 4764"/>
                      <a:gd name="T62" fmla="*/ 1320 w 2492"/>
                      <a:gd name="T63" fmla="*/ 4097 h 4764"/>
                      <a:gd name="T64" fmla="*/ 652 w 2492"/>
                      <a:gd name="T65" fmla="*/ 3976 h 4764"/>
                      <a:gd name="T66" fmla="*/ 930 w 2492"/>
                      <a:gd name="T67" fmla="*/ 3729 h 4764"/>
                      <a:gd name="T68" fmla="*/ 391 w 2492"/>
                      <a:gd name="T69" fmla="*/ 3584 h 4764"/>
                      <a:gd name="T70" fmla="*/ 663 w 2492"/>
                      <a:gd name="T71" fmla="*/ 3360 h 4764"/>
                      <a:gd name="T72" fmla="*/ 191 w 2492"/>
                      <a:gd name="T73" fmla="*/ 3155 h 4764"/>
                      <a:gd name="T74" fmla="*/ 483 w 2492"/>
                      <a:gd name="T75" fmla="*/ 2986 h 4764"/>
                      <a:gd name="T76" fmla="*/ 63 w 2492"/>
                      <a:gd name="T77" fmla="*/ 2699 h 4764"/>
                      <a:gd name="T78" fmla="*/ 364 w 2492"/>
                      <a:gd name="T79" fmla="*/ 2580 h 4764"/>
                      <a:gd name="T80" fmla="*/ 0 w 2492"/>
                      <a:gd name="T81" fmla="*/ 2228 h 4764"/>
                      <a:gd name="T82" fmla="*/ 302 w 2492"/>
                      <a:gd name="T83" fmla="*/ 2134 h 4764"/>
                      <a:gd name="T84" fmla="*/ 2 w 2492"/>
                      <a:gd name="T85" fmla="*/ 1720 h 4764"/>
                      <a:gd name="T86" fmla="*/ 317 w 2492"/>
                      <a:gd name="T87" fmla="*/ 1703 h 4764"/>
                      <a:gd name="T88" fmla="*/ 81 w 2492"/>
                      <a:gd name="T89" fmla="*/ 1235 h 4764"/>
                      <a:gd name="T90" fmla="*/ 395 w 2492"/>
                      <a:gd name="T91" fmla="*/ 1272 h 4764"/>
                      <a:gd name="T92" fmla="*/ 233 w 2492"/>
                      <a:gd name="T93" fmla="*/ 776 h 4764"/>
                      <a:gd name="T94" fmla="*/ 535 w 2492"/>
                      <a:gd name="T95" fmla="*/ 868 h 4764"/>
                      <a:gd name="T96" fmla="*/ 450 w 2492"/>
                      <a:gd name="T97" fmla="*/ 353 h 4764"/>
                      <a:gd name="T98" fmla="*/ 728 w 2492"/>
                      <a:gd name="T99" fmla="*/ 507 h 4764"/>
                      <a:gd name="T100" fmla="*/ 724 w 2492"/>
                      <a:gd name="T101" fmla="*/ 0 h 4764"/>
                      <a:gd name="T102" fmla="*/ 911 w 2492"/>
                      <a:gd name="T103" fmla="*/ 291 h 47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492" h="4764">
                        <a:moveTo>
                          <a:pt x="909" y="289"/>
                        </a:moveTo>
                        <a:cubicBezTo>
                          <a:pt x="878" y="339"/>
                          <a:pt x="846" y="389"/>
                          <a:pt x="815" y="439"/>
                        </a:cubicBezTo>
                        <a:cubicBezTo>
                          <a:pt x="938" y="360"/>
                          <a:pt x="1049" y="390"/>
                          <a:pt x="1160" y="468"/>
                        </a:cubicBezTo>
                        <a:cubicBezTo>
                          <a:pt x="1064" y="611"/>
                          <a:pt x="967" y="628"/>
                          <a:pt x="741" y="540"/>
                        </a:cubicBezTo>
                        <a:cubicBezTo>
                          <a:pt x="697" y="619"/>
                          <a:pt x="652" y="699"/>
                          <a:pt x="602" y="789"/>
                        </a:cubicBezTo>
                        <a:cubicBezTo>
                          <a:pt x="670" y="759"/>
                          <a:pt x="724" y="722"/>
                          <a:pt x="782" y="714"/>
                        </a:cubicBezTo>
                        <a:cubicBezTo>
                          <a:pt x="837" y="706"/>
                          <a:pt x="898" y="726"/>
                          <a:pt x="958" y="734"/>
                        </a:cubicBezTo>
                        <a:cubicBezTo>
                          <a:pt x="904" y="899"/>
                          <a:pt x="807" y="940"/>
                          <a:pt x="553" y="909"/>
                        </a:cubicBezTo>
                        <a:cubicBezTo>
                          <a:pt x="525" y="988"/>
                          <a:pt x="495" y="1070"/>
                          <a:pt x="462" y="1162"/>
                        </a:cubicBezTo>
                        <a:cubicBezTo>
                          <a:pt x="525" y="1123"/>
                          <a:pt x="571" y="1082"/>
                          <a:pt x="625" y="1065"/>
                        </a:cubicBezTo>
                        <a:cubicBezTo>
                          <a:pt x="679" y="1049"/>
                          <a:pt x="740" y="1057"/>
                          <a:pt x="803" y="1054"/>
                        </a:cubicBezTo>
                        <a:cubicBezTo>
                          <a:pt x="769" y="1212"/>
                          <a:pt x="674" y="1297"/>
                          <a:pt x="518" y="1301"/>
                        </a:cubicBezTo>
                        <a:cubicBezTo>
                          <a:pt x="442" y="1303"/>
                          <a:pt x="411" y="1329"/>
                          <a:pt x="403" y="1401"/>
                        </a:cubicBezTo>
                        <a:cubicBezTo>
                          <a:pt x="398" y="1456"/>
                          <a:pt x="384" y="1512"/>
                          <a:pt x="382" y="1575"/>
                        </a:cubicBezTo>
                        <a:cubicBezTo>
                          <a:pt x="453" y="1452"/>
                          <a:pt x="559" y="1407"/>
                          <a:pt x="692" y="1408"/>
                        </a:cubicBezTo>
                        <a:cubicBezTo>
                          <a:pt x="695" y="1547"/>
                          <a:pt x="616" y="1663"/>
                          <a:pt x="466" y="1699"/>
                        </a:cubicBezTo>
                        <a:cubicBezTo>
                          <a:pt x="366" y="1723"/>
                          <a:pt x="339" y="1772"/>
                          <a:pt x="346" y="1863"/>
                        </a:cubicBezTo>
                        <a:cubicBezTo>
                          <a:pt x="349" y="1911"/>
                          <a:pt x="346" y="1961"/>
                          <a:pt x="353" y="2016"/>
                        </a:cubicBezTo>
                        <a:cubicBezTo>
                          <a:pt x="404" y="1872"/>
                          <a:pt x="500" y="1791"/>
                          <a:pt x="654" y="1770"/>
                        </a:cubicBezTo>
                        <a:cubicBezTo>
                          <a:pt x="652" y="1934"/>
                          <a:pt x="589" y="2057"/>
                          <a:pt x="448" y="2114"/>
                        </a:cubicBezTo>
                        <a:cubicBezTo>
                          <a:pt x="352" y="2154"/>
                          <a:pt x="347" y="2211"/>
                          <a:pt x="362" y="2291"/>
                        </a:cubicBezTo>
                        <a:cubicBezTo>
                          <a:pt x="370" y="2334"/>
                          <a:pt x="376" y="2377"/>
                          <a:pt x="393" y="2426"/>
                        </a:cubicBezTo>
                        <a:cubicBezTo>
                          <a:pt x="421" y="2276"/>
                          <a:pt x="513" y="2187"/>
                          <a:pt x="654" y="2125"/>
                        </a:cubicBezTo>
                        <a:cubicBezTo>
                          <a:pt x="683" y="2285"/>
                          <a:pt x="644" y="2419"/>
                          <a:pt x="520" y="2501"/>
                        </a:cubicBezTo>
                        <a:cubicBezTo>
                          <a:pt x="411" y="2573"/>
                          <a:pt x="418" y="2649"/>
                          <a:pt x="456" y="2747"/>
                        </a:cubicBezTo>
                        <a:cubicBezTo>
                          <a:pt x="464" y="2769"/>
                          <a:pt x="473" y="2791"/>
                          <a:pt x="488" y="2815"/>
                        </a:cubicBezTo>
                        <a:cubicBezTo>
                          <a:pt x="504" y="2665"/>
                          <a:pt x="571" y="2551"/>
                          <a:pt x="709" y="2473"/>
                        </a:cubicBezTo>
                        <a:cubicBezTo>
                          <a:pt x="759" y="2629"/>
                          <a:pt x="725" y="2758"/>
                          <a:pt x="632" y="2878"/>
                        </a:cubicBezTo>
                        <a:cubicBezTo>
                          <a:pt x="532" y="3005"/>
                          <a:pt x="533" y="3029"/>
                          <a:pt x="646" y="3184"/>
                        </a:cubicBezTo>
                        <a:cubicBezTo>
                          <a:pt x="637" y="3021"/>
                          <a:pt x="693" y="2899"/>
                          <a:pt x="811" y="2795"/>
                        </a:cubicBezTo>
                        <a:cubicBezTo>
                          <a:pt x="884" y="2946"/>
                          <a:pt x="869" y="3083"/>
                          <a:pt x="796" y="3220"/>
                        </a:cubicBezTo>
                        <a:cubicBezTo>
                          <a:pt x="713" y="3371"/>
                          <a:pt x="714" y="3371"/>
                          <a:pt x="854" y="3526"/>
                        </a:cubicBezTo>
                        <a:cubicBezTo>
                          <a:pt x="814" y="3357"/>
                          <a:pt x="859" y="3223"/>
                          <a:pt x="958" y="3096"/>
                        </a:cubicBezTo>
                        <a:cubicBezTo>
                          <a:pt x="1062" y="3238"/>
                          <a:pt x="1060" y="3382"/>
                          <a:pt x="1005" y="3533"/>
                        </a:cubicBezTo>
                        <a:cubicBezTo>
                          <a:pt x="951" y="3683"/>
                          <a:pt x="965" y="3718"/>
                          <a:pt x="1119" y="3822"/>
                        </a:cubicBezTo>
                        <a:cubicBezTo>
                          <a:pt x="1038" y="3659"/>
                          <a:pt x="1074" y="3513"/>
                          <a:pt x="1149" y="3361"/>
                        </a:cubicBezTo>
                        <a:cubicBezTo>
                          <a:pt x="1274" y="3483"/>
                          <a:pt x="1294" y="3624"/>
                          <a:pt x="1267" y="3778"/>
                        </a:cubicBezTo>
                        <a:cubicBezTo>
                          <a:pt x="1235" y="3963"/>
                          <a:pt x="1234" y="3963"/>
                          <a:pt x="1431" y="4076"/>
                        </a:cubicBezTo>
                        <a:cubicBezTo>
                          <a:pt x="1308" y="3909"/>
                          <a:pt x="1324" y="3754"/>
                          <a:pt x="1376" y="3587"/>
                        </a:cubicBezTo>
                        <a:cubicBezTo>
                          <a:pt x="1488" y="3659"/>
                          <a:pt x="1539" y="3759"/>
                          <a:pt x="1554" y="3880"/>
                        </a:cubicBezTo>
                        <a:cubicBezTo>
                          <a:pt x="1559" y="3920"/>
                          <a:pt x="1559" y="3962"/>
                          <a:pt x="1557" y="4003"/>
                        </a:cubicBezTo>
                        <a:cubicBezTo>
                          <a:pt x="1551" y="4173"/>
                          <a:pt x="1552" y="4175"/>
                          <a:pt x="1741" y="4224"/>
                        </a:cubicBezTo>
                        <a:cubicBezTo>
                          <a:pt x="1616" y="4086"/>
                          <a:pt x="1601" y="3933"/>
                          <a:pt x="1636" y="3760"/>
                        </a:cubicBezTo>
                        <a:cubicBezTo>
                          <a:pt x="1811" y="3837"/>
                          <a:pt x="1861" y="3981"/>
                          <a:pt x="1879" y="4146"/>
                        </a:cubicBezTo>
                        <a:cubicBezTo>
                          <a:pt x="1897" y="4306"/>
                          <a:pt x="1897" y="4306"/>
                          <a:pt x="2094" y="4328"/>
                        </a:cubicBezTo>
                        <a:cubicBezTo>
                          <a:pt x="1936" y="4211"/>
                          <a:pt x="1910" y="4058"/>
                          <a:pt x="1911" y="3878"/>
                        </a:cubicBezTo>
                        <a:cubicBezTo>
                          <a:pt x="2022" y="3905"/>
                          <a:pt x="2105" y="3958"/>
                          <a:pt x="2150" y="4053"/>
                        </a:cubicBezTo>
                        <a:cubicBezTo>
                          <a:pt x="2184" y="4123"/>
                          <a:pt x="2211" y="4200"/>
                          <a:pt x="2224" y="4277"/>
                        </a:cubicBezTo>
                        <a:cubicBezTo>
                          <a:pt x="2235" y="4342"/>
                          <a:pt x="2262" y="4364"/>
                          <a:pt x="2322" y="4362"/>
                        </a:cubicBezTo>
                        <a:cubicBezTo>
                          <a:pt x="2363" y="4361"/>
                          <a:pt x="2405" y="4361"/>
                          <a:pt x="2446" y="4367"/>
                        </a:cubicBezTo>
                        <a:cubicBezTo>
                          <a:pt x="2462" y="4369"/>
                          <a:pt x="2477" y="4388"/>
                          <a:pt x="2492" y="4400"/>
                        </a:cubicBezTo>
                        <a:cubicBezTo>
                          <a:pt x="2477" y="4414"/>
                          <a:pt x="2462" y="4439"/>
                          <a:pt x="2445" y="4442"/>
                        </a:cubicBezTo>
                        <a:cubicBezTo>
                          <a:pt x="2405" y="4448"/>
                          <a:pt x="2361" y="4450"/>
                          <a:pt x="2322" y="4441"/>
                        </a:cubicBezTo>
                        <a:cubicBezTo>
                          <a:pt x="2217" y="4416"/>
                          <a:pt x="2158" y="4448"/>
                          <a:pt x="2111" y="4551"/>
                        </a:cubicBezTo>
                        <a:cubicBezTo>
                          <a:pt x="2053" y="4678"/>
                          <a:pt x="1949" y="4763"/>
                          <a:pt x="1798" y="4764"/>
                        </a:cubicBezTo>
                        <a:cubicBezTo>
                          <a:pt x="1779" y="4764"/>
                          <a:pt x="1761" y="4760"/>
                          <a:pt x="1728" y="4756"/>
                        </a:cubicBezTo>
                        <a:cubicBezTo>
                          <a:pt x="1778" y="4606"/>
                          <a:pt x="1832" y="4472"/>
                          <a:pt x="1992" y="4413"/>
                        </a:cubicBezTo>
                        <a:cubicBezTo>
                          <a:pt x="1866" y="4332"/>
                          <a:pt x="1827" y="4337"/>
                          <a:pt x="1739" y="4442"/>
                        </a:cubicBezTo>
                        <a:cubicBezTo>
                          <a:pt x="1616" y="4589"/>
                          <a:pt x="1508" y="4625"/>
                          <a:pt x="1332" y="4567"/>
                        </a:cubicBezTo>
                        <a:cubicBezTo>
                          <a:pt x="1400" y="4433"/>
                          <a:pt x="1474" y="4314"/>
                          <a:pt x="1659" y="4286"/>
                        </a:cubicBezTo>
                        <a:cubicBezTo>
                          <a:pt x="1590" y="4251"/>
                          <a:pt x="1543" y="4218"/>
                          <a:pt x="1490" y="4203"/>
                        </a:cubicBezTo>
                        <a:cubicBezTo>
                          <a:pt x="1467" y="4197"/>
                          <a:pt x="1429" y="4223"/>
                          <a:pt x="1406" y="4243"/>
                        </a:cubicBezTo>
                        <a:cubicBezTo>
                          <a:pt x="1250" y="4382"/>
                          <a:pt x="1126" y="4402"/>
                          <a:pt x="971" y="4303"/>
                        </a:cubicBezTo>
                        <a:cubicBezTo>
                          <a:pt x="1052" y="4188"/>
                          <a:pt x="1141" y="4093"/>
                          <a:pt x="1320" y="4097"/>
                        </a:cubicBezTo>
                        <a:cubicBezTo>
                          <a:pt x="1252" y="4042"/>
                          <a:pt x="1203" y="4001"/>
                          <a:pt x="1148" y="3956"/>
                        </a:cubicBezTo>
                        <a:cubicBezTo>
                          <a:pt x="990" y="4066"/>
                          <a:pt x="829" y="4138"/>
                          <a:pt x="652" y="3976"/>
                        </a:cubicBezTo>
                        <a:cubicBezTo>
                          <a:pt x="752" y="3869"/>
                          <a:pt x="859" y="3800"/>
                          <a:pt x="1029" y="3844"/>
                        </a:cubicBezTo>
                        <a:cubicBezTo>
                          <a:pt x="986" y="3795"/>
                          <a:pt x="954" y="3765"/>
                          <a:pt x="930" y="3729"/>
                        </a:cubicBezTo>
                        <a:cubicBezTo>
                          <a:pt x="894" y="3676"/>
                          <a:pt x="861" y="3666"/>
                          <a:pt x="797" y="3693"/>
                        </a:cubicBezTo>
                        <a:cubicBezTo>
                          <a:pt x="625" y="3768"/>
                          <a:pt x="495" y="3730"/>
                          <a:pt x="391" y="3584"/>
                        </a:cubicBezTo>
                        <a:cubicBezTo>
                          <a:pt x="506" y="3504"/>
                          <a:pt x="622" y="3454"/>
                          <a:pt x="782" y="3549"/>
                        </a:cubicBezTo>
                        <a:cubicBezTo>
                          <a:pt x="733" y="3468"/>
                          <a:pt x="704" y="3409"/>
                          <a:pt x="663" y="3360"/>
                        </a:cubicBezTo>
                        <a:cubicBezTo>
                          <a:pt x="647" y="3342"/>
                          <a:pt x="603" y="3338"/>
                          <a:pt x="574" y="3342"/>
                        </a:cubicBezTo>
                        <a:cubicBezTo>
                          <a:pt x="388" y="3370"/>
                          <a:pt x="279" y="3320"/>
                          <a:pt x="191" y="3155"/>
                        </a:cubicBezTo>
                        <a:cubicBezTo>
                          <a:pt x="316" y="3095"/>
                          <a:pt x="435" y="3080"/>
                          <a:pt x="570" y="3189"/>
                        </a:cubicBezTo>
                        <a:cubicBezTo>
                          <a:pt x="535" y="3105"/>
                          <a:pt x="516" y="3042"/>
                          <a:pt x="483" y="2986"/>
                        </a:cubicBezTo>
                        <a:cubicBezTo>
                          <a:pt x="471" y="2965"/>
                          <a:pt x="428" y="2953"/>
                          <a:pt x="398" y="2951"/>
                        </a:cubicBezTo>
                        <a:cubicBezTo>
                          <a:pt x="214" y="2940"/>
                          <a:pt x="107" y="2862"/>
                          <a:pt x="63" y="2699"/>
                        </a:cubicBezTo>
                        <a:cubicBezTo>
                          <a:pt x="200" y="2655"/>
                          <a:pt x="275" y="2672"/>
                          <a:pt x="414" y="2787"/>
                        </a:cubicBezTo>
                        <a:cubicBezTo>
                          <a:pt x="396" y="2709"/>
                          <a:pt x="388" y="2642"/>
                          <a:pt x="364" y="2580"/>
                        </a:cubicBezTo>
                        <a:cubicBezTo>
                          <a:pt x="356" y="2556"/>
                          <a:pt x="316" y="2537"/>
                          <a:pt x="287" y="2529"/>
                        </a:cubicBezTo>
                        <a:cubicBezTo>
                          <a:pt x="111" y="2481"/>
                          <a:pt x="27" y="2396"/>
                          <a:pt x="0" y="2228"/>
                        </a:cubicBezTo>
                        <a:cubicBezTo>
                          <a:pt x="117" y="2197"/>
                          <a:pt x="203" y="2232"/>
                          <a:pt x="326" y="2372"/>
                        </a:cubicBezTo>
                        <a:cubicBezTo>
                          <a:pt x="318" y="2279"/>
                          <a:pt x="317" y="2205"/>
                          <a:pt x="302" y="2134"/>
                        </a:cubicBezTo>
                        <a:cubicBezTo>
                          <a:pt x="298" y="2112"/>
                          <a:pt x="259" y="2093"/>
                          <a:pt x="233" y="2080"/>
                        </a:cubicBezTo>
                        <a:cubicBezTo>
                          <a:pt x="86" y="2009"/>
                          <a:pt x="2" y="1899"/>
                          <a:pt x="2" y="1720"/>
                        </a:cubicBezTo>
                        <a:cubicBezTo>
                          <a:pt x="137" y="1744"/>
                          <a:pt x="238" y="1800"/>
                          <a:pt x="300" y="1926"/>
                        </a:cubicBezTo>
                        <a:cubicBezTo>
                          <a:pt x="307" y="1851"/>
                          <a:pt x="319" y="1777"/>
                          <a:pt x="317" y="1703"/>
                        </a:cubicBezTo>
                        <a:cubicBezTo>
                          <a:pt x="316" y="1678"/>
                          <a:pt x="282" y="1648"/>
                          <a:pt x="257" y="1630"/>
                        </a:cubicBezTo>
                        <a:cubicBezTo>
                          <a:pt x="127" y="1534"/>
                          <a:pt x="57" y="1413"/>
                          <a:pt x="81" y="1235"/>
                        </a:cubicBezTo>
                        <a:cubicBezTo>
                          <a:pt x="219" y="1284"/>
                          <a:pt x="304" y="1369"/>
                          <a:pt x="343" y="1509"/>
                        </a:cubicBezTo>
                        <a:cubicBezTo>
                          <a:pt x="361" y="1430"/>
                          <a:pt x="385" y="1352"/>
                          <a:pt x="395" y="1272"/>
                        </a:cubicBezTo>
                        <a:cubicBezTo>
                          <a:pt x="398" y="1247"/>
                          <a:pt x="367" y="1213"/>
                          <a:pt x="345" y="1190"/>
                        </a:cubicBezTo>
                        <a:cubicBezTo>
                          <a:pt x="235" y="1074"/>
                          <a:pt x="183" y="944"/>
                          <a:pt x="233" y="776"/>
                        </a:cubicBezTo>
                        <a:cubicBezTo>
                          <a:pt x="363" y="847"/>
                          <a:pt x="425" y="953"/>
                          <a:pt x="436" y="1121"/>
                        </a:cubicBezTo>
                        <a:cubicBezTo>
                          <a:pt x="477" y="1019"/>
                          <a:pt x="511" y="945"/>
                          <a:pt x="535" y="868"/>
                        </a:cubicBezTo>
                        <a:cubicBezTo>
                          <a:pt x="542" y="846"/>
                          <a:pt x="522" y="810"/>
                          <a:pt x="506" y="787"/>
                        </a:cubicBezTo>
                        <a:cubicBezTo>
                          <a:pt x="415" y="657"/>
                          <a:pt x="379" y="520"/>
                          <a:pt x="450" y="353"/>
                        </a:cubicBezTo>
                        <a:cubicBezTo>
                          <a:pt x="563" y="452"/>
                          <a:pt x="618" y="562"/>
                          <a:pt x="608" y="708"/>
                        </a:cubicBezTo>
                        <a:cubicBezTo>
                          <a:pt x="649" y="641"/>
                          <a:pt x="694" y="577"/>
                          <a:pt x="728" y="507"/>
                        </a:cubicBezTo>
                        <a:cubicBezTo>
                          <a:pt x="739" y="483"/>
                          <a:pt x="725" y="441"/>
                          <a:pt x="712" y="413"/>
                        </a:cubicBezTo>
                        <a:cubicBezTo>
                          <a:pt x="637" y="248"/>
                          <a:pt x="639" y="124"/>
                          <a:pt x="724" y="0"/>
                        </a:cubicBezTo>
                        <a:cubicBezTo>
                          <a:pt x="817" y="89"/>
                          <a:pt x="843" y="187"/>
                          <a:pt x="817" y="365"/>
                        </a:cubicBezTo>
                        <a:cubicBezTo>
                          <a:pt x="853" y="337"/>
                          <a:pt x="882" y="314"/>
                          <a:pt x="911" y="291"/>
                        </a:cubicBezTo>
                        <a:lnTo>
                          <a:pt x="909" y="28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" name="Freeform 6">
                    <a:extLst>
                      <a:ext uri="{FF2B5EF4-FFF2-40B4-BE49-F238E27FC236}">
                        <a16:creationId xmlns:a16="http://schemas.microsoft.com/office/drawing/2014/main" id="{06314760-5CC3-E638-82BD-39157A2678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03255" y="1196175"/>
                    <a:ext cx="894681" cy="1714223"/>
                  </a:xfrm>
                  <a:custGeom>
                    <a:avLst/>
                    <a:gdLst>
                      <a:gd name="T0" fmla="*/ 1394 w 2497"/>
                      <a:gd name="T1" fmla="*/ 3832 h 4783"/>
                      <a:gd name="T2" fmla="*/ 1510 w 2497"/>
                      <a:gd name="T3" fmla="*/ 3602 h 4783"/>
                      <a:gd name="T4" fmla="*/ 1655 w 2497"/>
                      <a:gd name="T5" fmla="*/ 3526 h 4783"/>
                      <a:gd name="T6" fmla="*/ 1731 w 2497"/>
                      <a:gd name="T7" fmla="*/ 3289 h 4783"/>
                      <a:gd name="T8" fmla="*/ 1857 w 2497"/>
                      <a:gd name="T9" fmla="*/ 3201 h 4783"/>
                      <a:gd name="T10" fmla="*/ 1898 w 2497"/>
                      <a:gd name="T11" fmla="*/ 2933 h 4783"/>
                      <a:gd name="T12" fmla="*/ 2012 w 2497"/>
                      <a:gd name="T13" fmla="*/ 2831 h 4783"/>
                      <a:gd name="T14" fmla="*/ 2013 w 2497"/>
                      <a:gd name="T15" fmla="*/ 2552 h 4783"/>
                      <a:gd name="T16" fmla="*/ 2087 w 2497"/>
                      <a:gd name="T17" fmla="*/ 2434 h 4783"/>
                      <a:gd name="T18" fmla="*/ 2133 w 2497"/>
                      <a:gd name="T19" fmla="*/ 2196 h 4783"/>
                      <a:gd name="T20" fmla="*/ 1837 w 2497"/>
                      <a:gd name="T21" fmla="*/ 1782 h 4783"/>
                      <a:gd name="T22" fmla="*/ 2134 w 2497"/>
                      <a:gd name="T23" fmla="*/ 1772 h 4783"/>
                      <a:gd name="T24" fmla="*/ 1791 w 2497"/>
                      <a:gd name="T25" fmla="*/ 1435 h 4783"/>
                      <a:gd name="T26" fmla="*/ 2071 w 2497"/>
                      <a:gd name="T27" fmla="*/ 1352 h 4783"/>
                      <a:gd name="T28" fmla="*/ 1686 w 2497"/>
                      <a:gd name="T29" fmla="*/ 1077 h 4783"/>
                      <a:gd name="T30" fmla="*/ 1939 w 2497"/>
                      <a:gd name="T31" fmla="*/ 915 h 4783"/>
                      <a:gd name="T32" fmla="*/ 1884 w 2497"/>
                      <a:gd name="T33" fmla="*/ 793 h 4783"/>
                      <a:gd name="T34" fmla="*/ 1337 w 2497"/>
                      <a:gd name="T35" fmla="*/ 490 h 4783"/>
                      <a:gd name="T36" fmla="*/ 1584 w 2497"/>
                      <a:gd name="T37" fmla="*/ 317 h 4783"/>
                      <a:gd name="T38" fmla="*/ 1651 w 2497"/>
                      <a:gd name="T39" fmla="*/ 394 h 4783"/>
                      <a:gd name="T40" fmla="*/ 1766 w 2497"/>
                      <a:gd name="T41" fmla="*/ 0 h 4783"/>
                      <a:gd name="T42" fmla="*/ 1818 w 2497"/>
                      <a:gd name="T43" fmla="*/ 612 h 4783"/>
                      <a:gd name="T44" fmla="*/ 2040 w 2497"/>
                      <a:gd name="T45" fmla="*/ 368 h 4783"/>
                      <a:gd name="T46" fmla="*/ 1990 w 2497"/>
                      <a:gd name="T47" fmla="*/ 970 h 4783"/>
                      <a:gd name="T48" fmla="*/ 2255 w 2497"/>
                      <a:gd name="T49" fmla="*/ 784 h 4783"/>
                      <a:gd name="T50" fmla="*/ 2118 w 2497"/>
                      <a:gd name="T51" fmla="*/ 1393 h 4783"/>
                      <a:gd name="T52" fmla="*/ 2409 w 2497"/>
                      <a:gd name="T53" fmla="*/ 1248 h 4783"/>
                      <a:gd name="T54" fmla="*/ 2179 w 2497"/>
                      <a:gd name="T55" fmla="*/ 1807 h 4783"/>
                      <a:gd name="T56" fmla="*/ 2489 w 2497"/>
                      <a:gd name="T57" fmla="*/ 1734 h 4783"/>
                      <a:gd name="T58" fmla="*/ 2176 w 2497"/>
                      <a:gd name="T59" fmla="*/ 2238 h 4783"/>
                      <a:gd name="T60" fmla="*/ 2497 w 2497"/>
                      <a:gd name="T61" fmla="*/ 2225 h 4783"/>
                      <a:gd name="T62" fmla="*/ 2101 w 2497"/>
                      <a:gd name="T63" fmla="*/ 2684 h 4783"/>
                      <a:gd name="T64" fmla="*/ 2425 w 2497"/>
                      <a:gd name="T65" fmla="*/ 2702 h 4783"/>
                      <a:gd name="T66" fmla="*/ 1963 w 2497"/>
                      <a:gd name="T67" fmla="*/ 3096 h 4783"/>
                      <a:gd name="T68" fmla="*/ 2110 w 2497"/>
                      <a:gd name="T69" fmla="*/ 3121 h 4783"/>
                      <a:gd name="T70" fmla="*/ 1978 w 2497"/>
                      <a:gd name="T71" fmla="*/ 3353 h 4783"/>
                      <a:gd name="T72" fmla="*/ 1713 w 2497"/>
                      <a:gd name="T73" fmla="*/ 3554 h 4783"/>
                      <a:gd name="T74" fmla="*/ 1725 w 2497"/>
                      <a:gd name="T75" fmla="*/ 3712 h 4783"/>
                      <a:gd name="T76" fmla="*/ 1462 w 2497"/>
                      <a:gd name="T77" fmla="*/ 3853 h 4783"/>
                      <a:gd name="T78" fmla="*/ 1342 w 2497"/>
                      <a:gd name="T79" fmla="*/ 3969 h 4783"/>
                      <a:gd name="T80" fmla="*/ 1520 w 2497"/>
                      <a:gd name="T81" fmla="*/ 4311 h 4783"/>
                      <a:gd name="T82" fmla="*/ 850 w 2497"/>
                      <a:gd name="T83" fmla="*/ 4297 h 4783"/>
                      <a:gd name="T84" fmla="*/ 766 w 2497"/>
                      <a:gd name="T85" fmla="*/ 4466 h 4783"/>
                      <a:gd name="T86" fmla="*/ 761 w 2497"/>
                      <a:gd name="T87" fmla="*/ 4767 h 4783"/>
                      <a:gd name="T88" fmla="*/ 405 w 2497"/>
                      <a:gd name="T89" fmla="*/ 4600 h 4783"/>
                      <a:gd name="T90" fmla="*/ 46 w 2497"/>
                      <a:gd name="T91" fmla="*/ 4452 h 4783"/>
                      <a:gd name="T92" fmla="*/ 49 w 2497"/>
                      <a:gd name="T93" fmla="*/ 4377 h 4783"/>
                      <a:gd name="T94" fmla="*/ 583 w 2497"/>
                      <a:gd name="T95" fmla="*/ 3888 h 4783"/>
                      <a:gd name="T96" fmla="*/ 569 w 2497"/>
                      <a:gd name="T97" fmla="*/ 4303 h 4783"/>
                      <a:gd name="T98" fmla="*/ 799 w 2497"/>
                      <a:gd name="T99" fmla="*/ 3799 h 4783"/>
                      <a:gd name="T100" fmla="*/ 768 w 2497"/>
                      <a:gd name="T101" fmla="*/ 4238 h 4783"/>
                      <a:gd name="T102" fmla="*/ 940 w 2497"/>
                      <a:gd name="T103" fmla="*/ 4089 h 4783"/>
                      <a:gd name="T104" fmla="*/ 1115 w 2497"/>
                      <a:gd name="T105" fmla="*/ 3593 h 4783"/>
                      <a:gd name="T106" fmla="*/ 1240 w 2497"/>
                      <a:gd name="T107" fmla="*/ 3962 h 4783"/>
                      <a:gd name="T108" fmla="*/ 1279 w 2497"/>
                      <a:gd name="T109" fmla="*/ 3446 h 47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2497" h="4783">
                        <a:moveTo>
                          <a:pt x="1341" y="3367"/>
                        </a:moveTo>
                        <a:cubicBezTo>
                          <a:pt x="1417" y="3523"/>
                          <a:pt x="1452" y="3667"/>
                          <a:pt x="1394" y="3832"/>
                        </a:cubicBezTo>
                        <a:cubicBezTo>
                          <a:pt x="1439" y="3784"/>
                          <a:pt x="1488" y="3739"/>
                          <a:pt x="1525" y="3686"/>
                        </a:cubicBezTo>
                        <a:cubicBezTo>
                          <a:pt x="1536" y="3669"/>
                          <a:pt x="1521" y="3628"/>
                          <a:pt x="1510" y="3602"/>
                        </a:cubicBezTo>
                        <a:cubicBezTo>
                          <a:pt x="1437" y="3436"/>
                          <a:pt x="1416" y="3274"/>
                          <a:pt x="1533" y="3104"/>
                        </a:cubicBezTo>
                        <a:cubicBezTo>
                          <a:pt x="1631" y="3233"/>
                          <a:pt x="1678" y="3365"/>
                          <a:pt x="1655" y="3526"/>
                        </a:cubicBezTo>
                        <a:cubicBezTo>
                          <a:pt x="1689" y="3477"/>
                          <a:pt x="1728" y="3431"/>
                          <a:pt x="1752" y="3378"/>
                        </a:cubicBezTo>
                        <a:cubicBezTo>
                          <a:pt x="1762" y="3356"/>
                          <a:pt x="1747" y="3314"/>
                          <a:pt x="1731" y="3289"/>
                        </a:cubicBezTo>
                        <a:cubicBezTo>
                          <a:pt x="1617" y="3111"/>
                          <a:pt x="1600" y="2968"/>
                          <a:pt x="1681" y="2818"/>
                        </a:cubicBezTo>
                        <a:cubicBezTo>
                          <a:pt x="1798" y="2896"/>
                          <a:pt x="1853" y="3023"/>
                          <a:pt x="1857" y="3201"/>
                        </a:cubicBezTo>
                        <a:cubicBezTo>
                          <a:pt x="1885" y="3140"/>
                          <a:pt x="1920" y="3081"/>
                          <a:pt x="1939" y="3017"/>
                        </a:cubicBezTo>
                        <a:cubicBezTo>
                          <a:pt x="1945" y="2995"/>
                          <a:pt x="1919" y="2956"/>
                          <a:pt x="1898" y="2933"/>
                        </a:cubicBezTo>
                        <a:cubicBezTo>
                          <a:pt x="1781" y="2805"/>
                          <a:pt x="1724" y="2663"/>
                          <a:pt x="1782" y="2479"/>
                        </a:cubicBezTo>
                        <a:cubicBezTo>
                          <a:pt x="1916" y="2563"/>
                          <a:pt x="1994" y="2671"/>
                          <a:pt x="2012" y="2831"/>
                        </a:cubicBezTo>
                        <a:cubicBezTo>
                          <a:pt x="2032" y="2760"/>
                          <a:pt x="2056" y="2690"/>
                          <a:pt x="2067" y="2618"/>
                        </a:cubicBezTo>
                        <a:cubicBezTo>
                          <a:pt x="2070" y="2599"/>
                          <a:pt x="2036" y="2569"/>
                          <a:pt x="2013" y="2552"/>
                        </a:cubicBezTo>
                        <a:cubicBezTo>
                          <a:pt x="1878" y="2451"/>
                          <a:pt x="1808" y="2323"/>
                          <a:pt x="1836" y="2134"/>
                        </a:cubicBezTo>
                        <a:cubicBezTo>
                          <a:pt x="1974" y="2194"/>
                          <a:pt x="2069" y="2278"/>
                          <a:pt x="2087" y="2434"/>
                        </a:cubicBezTo>
                        <a:cubicBezTo>
                          <a:pt x="2095" y="2433"/>
                          <a:pt x="2103" y="2432"/>
                          <a:pt x="2111" y="2431"/>
                        </a:cubicBezTo>
                        <a:cubicBezTo>
                          <a:pt x="2119" y="2353"/>
                          <a:pt x="2132" y="2274"/>
                          <a:pt x="2133" y="2196"/>
                        </a:cubicBezTo>
                        <a:cubicBezTo>
                          <a:pt x="2133" y="2178"/>
                          <a:pt x="2093" y="2154"/>
                          <a:pt x="2067" y="2141"/>
                        </a:cubicBezTo>
                        <a:cubicBezTo>
                          <a:pt x="1921" y="2069"/>
                          <a:pt x="1839" y="1958"/>
                          <a:pt x="1837" y="1782"/>
                        </a:cubicBezTo>
                        <a:cubicBezTo>
                          <a:pt x="1991" y="1799"/>
                          <a:pt x="2083" y="1879"/>
                          <a:pt x="2150" y="2012"/>
                        </a:cubicBezTo>
                        <a:cubicBezTo>
                          <a:pt x="2146" y="1932"/>
                          <a:pt x="2146" y="1851"/>
                          <a:pt x="2134" y="1772"/>
                        </a:cubicBezTo>
                        <a:cubicBezTo>
                          <a:pt x="2131" y="1753"/>
                          <a:pt x="2092" y="1733"/>
                          <a:pt x="2066" y="1726"/>
                        </a:cubicBezTo>
                        <a:cubicBezTo>
                          <a:pt x="1914" y="1684"/>
                          <a:pt x="1815" y="1597"/>
                          <a:pt x="1791" y="1435"/>
                        </a:cubicBezTo>
                        <a:cubicBezTo>
                          <a:pt x="1914" y="1400"/>
                          <a:pt x="1999" y="1442"/>
                          <a:pt x="2119" y="1583"/>
                        </a:cubicBezTo>
                        <a:cubicBezTo>
                          <a:pt x="2104" y="1506"/>
                          <a:pt x="2094" y="1427"/>
                          <a:pt x="2071" y="1352"/>
                        </a:cubicBezTo>
                        <a:cubicBezTo>
                          <a:pt x="2064" y="1333"/>
                          <a:pt x="2017" y="1318"/>
                          <a:pt x="1988" y="1316"/>
                        </a:cubicBezTo>
                        <a:cubicBezTo>
                          <a:pt x="1825" y="1302"/>
                          <a:pt x="1739" y="1238"/>
                          <a:pt x="1686" y="1077"/>
                        </a:cubicBezTo>
                        <a:cubicBezTo>
                          <a:pt x="1817" y="1039"/>
                          <a:pt x="1927" y="1066"/>
                          <a:pt x="2027" y="1168"/>
                        </a:cubicBezTo>
                        <a:cubicBezTo>
                          <a:pt x="1998" y="1086"/>
                          <a:pt x="1970" y="1004"/>
                          <a:pt x="1939" y="915"/>
                        </a:cubicBezTo>
                        <a:cubicBezTo>
                          <a:pt x="1767" y="954"/>
                          <a:pt x="1617" y="943"/>
                          <a:pt x="1527" y="759"/>
                        </a:cubicBezTo>
                        <a:cubicBezTo>
                          <a:pt x="1654" y="701"/>
                          <a:pt x="1768" y="696"/>
                          <a:pt x="1884" y="793"/>
                        </a:cubicBezTo>
                        <a:cubicBezTo>
                          <a:pt x="1840" y="712"/>
                          <a:pt x="1797" y="631"/>
                          <a:pt x="1754" y="552"/>
                        </a:cubicBezTo>
                        <a:cubicBezTo>
                          <a:pt x="1512" y="634"/>
                          <a:pt x="1441" y="623"/>
                          <a:pt x="1337" y="490"/>
                        </a:cubicBezTo>
                        <a:cubicBezTo>
                          <a:pt x="1432" y="394"/>
                          <a:pt x="1508" y="386"/>
                          <a:pt x="1688" y="459"/>
                        </a:cubicBezTo>
                        <a:cubicBezTo>
                          <a:pt x="1649" y="405"/>
                          <a:pt x="1616" y="361"/>
                          <a:pt x="1584" y="317"/>
                        </a:cubicBezTo>
                        <a:cubicBezTo>
                          <a:pt x="1588" y="313"/>
                          <a:pt x="1592" y="309"/>
                          <a:pt x="1597" y="305"/>
                        </a:cubicBezTo>
                        <a:cubicBezTo>
                          <a:pt x="1615" y="334"/>
                          <a:pt x="1633" y="364"/>
                          <a:pt x="1651" y="394"/>
                        </a:cubicBezTo>
                        <a:cubicBezTo>
                          <a:pt x="1661" y="388"/>
                          <a:pt x="1670" y="383"/>
                          <a:pt x="1679" y="377"/>
                        </a:cubicBezTo>
                        <a:cubicBezTo>
                          <a:pt x="1636" y="236"/>
                          <a:pt x="1671" y="114"/>
                          <a:pt x="1766" y="0"/>
                        </a:cubicBezTo>
                        <a:cubicBezTo>
                          <a:pt x="1852" y="123"/>
                          <a:pt x="1858" y="251"/>
                          <a:pt x="1796" y="373"/>
                        </a:cubicBezTo>
                        <a:cubicBezTo>
                          <a:pt x="1748" y="466"/>
                          <a:pt x="1757" y="536"/>
                          <a:pt x="1818" y="612"/>
                        </a:cubicBezTo>
                        <a:cubicBezTo>
                          <a:pt x="1841" y="640"/>
                          <a:pt x="1857" y="675"/>
                          <a:pt x="1890" y="731"/>
                        </a:cubicBezTo>
                        <a:cubicBezTo>
                          <a:pt x="1884" y="570"/>
                          <a:pt x="1927" y="458"/>
                          <a:pt x="2040" y="368"/>
                        </a:cubicBezTo>
                        <a:cubicBezTo>
                          <a:pt x="2111" y="510"/>
                          <a:pt x="2091" y="641"/>
                          <a:pt x="2008" y="757"/>
                        </a:cubicBezTo>
                        <a:cubicBezTo>
                          <a:pt x="1954" y="832"/>
                          <a:pt x="1946" y="893"/>
                          <a:pt x="1990" y="970"/>
                        </a:cubicBezTo>
                        <a:cubicBezTo>
                          <a:pt x="2014" y="1014"/>
                          <a:pt x="2026" y="1063"/>
                          <a:pt x="2052" y="1113"/>
                        </a:cubicBezTo>
                        <a:cubicBezTo>
                          <a:pt x="2057" y="965"/>
                          <a:pt x="2131" y="865"/>
                          <a:pt x="2255" y="784"/>
                        </a:cubicBezTo>
                        <a:cubicBezTo>
                          <a:pt x="2307" y="938"/>
                          <a:pt x="2274" y="1069"/>
                          <a:pt x="2170" y="1168"/>
                        </a:cubicBezTo>
                        <a:cubicBezTo>
                          <a:pt x="2095" y="1240"/>
                          <a:pt x="2086" y="1305"/>
                          <a:pt x="2118" y="1393"/>
                        </a:cubicBezTo>
                        <a:cubicBezTo>
                          <a:pt x="2131" y="1430"/>
                          <a:pt x="2136" y="1470"/>
                          <a:pt x="2153" y="1512"/>
                        </a:cubicBezTo>
                        <a:cubicBezTo>
                          <a:pt x="2196" y="1383"/>
                          <a:pt x="2270" y="1290"/>
                          <a:pt x="2409" y="1248"/>
                        </a:cubicBezTo>
                        <a:cubicBezTo>
                          <a:pt x="2434" y="1409"/>
                          <a:pt x="2382" y="1534"/>
                          <a:pt x="2258" y="1617"/>
                        </a:cubicBezTo>
                        <a:cubicBezTo>
                          <a:pt x="2181" y="1669"/>
                          <a:pt x="2161" y="1723"/>
                          <a:pt x="2179" y="1807"/>
                        </a:cubicBezTo>
                        <a:cubicBezTo>
                          <a:pt x="2188" y="1849"/>
                          <a:pt x="2186" y="1893"/>
                          <a:pt x="2192" y="1967"/>
                        </a:cubicBezTo>
                        <a:cubicBezTo>
                          <a:pt x="2257" y="1818"/>
                          <a:pt x="2350" y="1750"/>
                          <a:pt x="2489" y="1734"/>
                        </a:cubicBezTo>
                        <a:cubicBezTo>
                          <a:pt x="2488" y="1896"/>
                          <a:pt x="2423" y="2014"/>
                          <a:pt x="2282" y="2075"/>
                        </a:cubicBezTo>
                        <a:cubicBezTo>
                          <a:pt x="2201" y="2109"/>
                          <a:pt x="2173" y="2157"/>
                          <a:pt x="2176" y="2238"/>
                        </a:cubicBezTo>
                        <a:cubicBezTo>
                          <a:pt x="2177" y="2282"/>
                          <a:pt x="2169" y="2326"/>
                          <a:pt x="2162" y="2399"/>
                        </a:cubicBezTo>
                        <a:cubicBezTo>
                          <a:pt x="2248" y="2263"/>
                          <a:pt x="2355" y="2215"/>
                          <a:pt x="2497" y="2225"/>
                        </a:cubicBezTo>
                        <a:cubicBezTo>
                          <a:pt x="2473" y="2382"/>
                          <a:pt x="2394" y="2492"/>
                          <a:pt x="2248" y="2523"/>
                        </a:cubicBezTo>
                        <a:cubicBezTo>
                          <a:pt x="2146" y="2544"/>
                          <a:pt x="2111" y="2594"/>
                          <a:pt x="2101" y="2684"/>
                        </a:cubicBezTo>
                        <a:cubicBezTo>
                          <a:pt x="2098" y="2718"/>
                          <a:pt x="2087" y="2751"/>
                          <a:pt x="2075" y="2806"/>
                        </a:cubicBezTo>
                        <a:cubicBezTo>
                          <a:pt x="2182" y="2691"/>
                          <a:pt x="2296" y="2666"/>
                          <a:pt x="2425" y="2702"/>
                        </a:cubicBezTo>
                        <a:cubicBezTo>
                          <a:pt x="2401" y="2847"/>
                          <a:pt x="2303" y="2948"/>
                          <a:pt x="2145" y="2951"/>
                        </a:cubicBezTo>
                        <a:cubicBezTo>
                          <a:pt x="2032" y="2953"/>
                          <a:pt x="1990" y="3004"/>
                          <a:pt x="1963" y="3096"/>
                        </a:cubicBezTo>
                        <a:cubicBezTo>
                          <a:pt x="1956" y="3123"/>
                          <a:pt x="1942" y="3147"/>
                          <a:pt x="1931" y="3173"/>
                        </a:cubicBezTo>
                        <a:cubicBezTo>
                          <a:pt x="1993" y="3154"/>
                          <a:pt x="2051" y="3124"/>
                          <a:pt x="2110" y="3121"/>
                        </a:cubicBezTo>
                        <a:cubicBezTo>
                          <a:pt x="2171" y="3118"/>
                          <a:pt x="2233" y="3139"/>
                          <a:pt x="2295" y="3150"/>
                        </a:cubicBezTo>
                        <a:cubicBezTo>
                          <a:pt x="2252" y="3297"/>
                          <a:pt x="2134" y="3383"/>
                          <a:pt x="1978" y="3353"/>
                        </a:cubicBezTo>
                        <a:cubicBezTo>
                          <a:pt x="1861" y="3331"/>
                          <a:pt x="1809" y="3371"/>
                          <a:pt x="1767" y="3463"/>
                        </a:cubicBezTo>
                        <a:cubicBezTo>
                          <a:pt x="1756" y="3488"/>
                          <a:pt x="1740" y="3510"/>
                          <a:pt x="1713" y="3554"/>
                        </a:cubicBezTo>
                        <a:cubicBezTo>
                          <a:pt x="1867" y="3469"/>
                          <a:pt x="1986" y="3508"/>
                          <a:pt x="2098" y="3595"/>
                        </a:cubicBezTo>
                        <a:cubicBezTo>
                          <a:pt x="2008" y="3731"/>
                          <a:pt x="1884" y="3778"/>
                          <a:pt x="1725" y="3712"/>
                        </a:cubicBezTo>
                        <a:cubicBezTo>
                          <a:pt x="1636" y="3676"/>
                          <a:pt x="1586" y="3689"/>
                          <a:pt x="1539" y="3766"/>
                        </a:cubicBezTo>
                        <a:cubicBezTo>
                          <a:pt x="1523" y="3792"/>
                          <a:pt x="1498" y="3813"/>
                          <a:pt x="1462" y="3853"/>
                        </a:cubicBezTo>
                        <a:cubicBezTo>
                          <a:pt x="1629" y="3813"/>
                          <a:pt x="1741" y="3874"/>
                          <a:pt x="1835" y="3982"/>
                        </a:cubicBezTo>
                        <a:cubicBezTo>
                          <a:pt x="1704" y="4118"/>
                          <a:pt x="1606" y="4115"/>
                          <a:pt x="1342" y="3969"/>
                        </a:cubicBezTo>
                        <a:cubicBezTo>
                          <a:pt x="1293" y="4009"/>
                          <a:pt x="1242" y="4050"/>
                          <a:pt x="1173" y="4106"/>
                        </a:cubicBezTo>
                        <a:cubicBezTo>
                          <a:pt x="1349" y="4102"/>
                          <a:pt x="1440" y="4196"/>
                          <a:pt x="1520" y="4311"/>
                        </a:cubicBezTo>
                        <a:cubicBezTo>
                          <a:pt x="1389" y="4404"/>
                          <a:pt x="1272" y="4396"/>
                          <a:pt x="1132" y="4290"/>
                        </a:cubicBezTo>
                        <a:cubicBezTo>
                          <a:pt x="1003" y="4192"/>
                          <a:pt x="997" y="4192"/>
                          <a:pt x="850" y="4297"/>
                        </a:cubicBezTo>
                        <a:cubicBezTo>
                          <a:pt x="1014" y="4324"/>
                          <a:pt x="1091" y="4438"/>
                          <a:pt x="1155" y="4570"/>
                        </a:cubicBezTo>
                        <a:cubicBezTo>
                          <a:pt x="1015" y="4640"/>
                          <a:pt x="891" y="4606"/>
                          <a:pt x="766" y="4466"/>
                        </a:cubicBezTo>
                        <a:cubicBezTo>
                          <a:pt x="660" y="4349"/>
                          <a:pt x="660" y="4349"/>
                          <a:pt x="492" y="4416"/>
                        </a:cubicBezTo>
                        <a:cubicBezTo>
                          <a:pt x="652" y="4480"/>
                          <a:pt x="716" y="4609"/>
                          <a:pt x="761" y="4767"/>
                        </a:cubicBezTo>
                        <a:cubicBezTo>
                          <a:pt x="656" y="4783"/>
                          <a:pt x="567" y="4765"/>
                          <a:pt x="491" y="4700"/>
                        </a:cubicBezTo>
                        <a:cubicBezTo>
                          <a:pt x="458" y="4672"/>
                          <a:pt x="418" y="4639"/>
                          <a:pt x="405" y="4600"/>
                        </a:cubicBezTo>
                        <a:cubicBezTo>
                          <a:pt x="353" y="4452"/>
                          <a:pt x="248" y="4426"/>
                          <a:pt x="112" y="4453"/>
                        </a:cubicBezTo>
                        <a:cubicBezTo>
                          <a:pt x="90" y="4457"/>
                          <a:pt x="66" y="4458"/>
                          <a:pt x="46" y="4452"/>
                        </a:cubicBezTo>
                        <a:cubicBezTo>
                          <a:pt x="28" y="4447"/>
                          <a:pt x="15" y="4429"/>
                          <a:pt x="0" y="4417"/>
                        </a:cubicBezTo>
                        <a:cubicBezTo>
                          <a:pt x="16" y="4403"/>
                          <a:pt x="35" y="4375"/>
                          <a:pt x="49" y="4377"/>
                        </a:cubicBezTo>
                        <a:cubicBezTo>
                          <a:pt x="215" y="4408"/>
                          <a:pt x="271" y="4327"/>
                          <a:pt x="296" y="4174"/>
                        </a:cubicBezTo>
                        <a:cubicBezTo>
                          <a:pt x="321" y="4028"/>
                          <a:pt x="419" y="3929"/>
                          <a:pt x="583" y="3888"/>
                        </a:cubicBezTo>
                        <a:cubicBezTo>
                          <a:pt x="577" y="4061"/>
                          <a:pt x="564" y="4218"/>
                          <a:pt x="421" y="4342"/>
                        </a:cubicBezTo>
                        <a:cubicBezTo>
                          <a:pt x="471" y="4330"/>
                          <a:pt x="525" y="4326"/>
                          <a:pt x="569" y="4303"/>
                        </a:cubicBezTo>
                        <a:cubicBezTo>
                          <a:pt x="592" y="4291"/>
                          <a:pt x="608" y="4245"/>
                          <a:pt x="609" y="4213"/>
                        </a:cubicBezTo>
                        <a:cubicBezTo>
                          <a:pt x="617" y="4049"/>
                          <a:pt x="649" y="3897"/>
                          <a:pt x="799" y="3799"/>
                        </a:cubicBezTo>
                        <a:cubicBezTo>
                          <a:pt x="814" y="3789"/>
                          <a:pt x="832" y="3782"/>
                          <a:pt x="858" y="3769"/>
                        </a:cubicBezTo>
                        <a:cubicBezTo>
                          <a:pt x="879" y="3938"/>
                          <a:pt x="885" y="4093"/>
                          <a:pt x="768" y="4238"/>
                        </a:cubicBezTo>
                        <a:cubicBezTo>
                          <a:pt x="822" y="4214"/>
                          <a:pt x="878" y="4194"/>
                          <a:pt x="928" y="4163"/>
                        </a:cubicBezTo>
                        <a:cubicBezTo>
                          <a:pt x="942" y="4155"/>
                          <a:pt x="942" y="4114"/>
                          <a:pt x="940" y="4089"/>
                        </a:cubicBezTo>
                        <a:cubicBezTo>
                          <a:pt x="923" y="3920"/>
                          <a:pt x="928" y="3757"/>
                          <a:pt x="1066" y="3631"/>
                        </a:cubicBezTo>
                        <a:cubicBezTo>
                          <a:pt x="1078" y="3621"/>
                          <a:pt x="1090" y="3612"/>
                          <a:pt x="1115" y="3593"/>
                        </a:cubicBezTo>
                        <a:cubicBezTo>
                          <a:pt x="1162" y="3761"/>
                          <a:pt x="1187" y="3915"/>
                          <a:pt x="1094" y="4074"/>
                        </a:cubicBezTo>
                        <a:cubicBezTo>
                          <a:pt x="1144" y="4037"/>
                          <a:pt x="1197" y="4005"/>
                          <a:pt x="1240" y="3962"/>
                        </a:cubicBezTo>
                        <a:cubicBezTo>
                          <a:pt x="1255" y="3948"/>
                          <a:pt x="1252" y="3905"/>
                          <a:pt x="1245" y="3878"/>
                        </a:cubicBezTo>
                        <a:cubicBezTo>
                          <a:pt x="1209" y="3730"/>
                          <a:pt x="1190" y="3584"/>
                          <a:pt x="1279" y="3446"/>
                        </a:cubicBezTo>
                        <a:cubicBezTo>
                          <a:pt x="1296" y="3421"/>
                          <a:pt x="1316" y="3399"/>
                          <a:pt x="1341" y="33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" name="Freeform 8">
                    <a:extLst>
                      <a:ext uri="{FF2B5EF4-FFF2-40B4-BE49-F238E27FC236}">
                        <a16:creationId xmlns:a16="http://schemas.microsoft.com/office/drawing/2014/main" id="{2DAB61A1-F849-5917-8C7A-376254A354E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00061" y="1087636"/>
                    <a:ext cx="159074" cy="235535"/>
                  </a:xfrm>
                  <a:custGeom>
                    <a:avLst/>
                    <a:gdLst>
                      <a:gd name="T0" fmla="*/ 331 w 444"/>
                      <a:gd name="T1" fmla="*/ 448 h 657"/>
                      <a:gd name="T2" fmla="*/ 223 w 444"/>
                      <a:gd name="T3" fmla="*/ 374 h 657"/>
                      <a:gd name="T4" fmla="*/ 239 w 444"/>
                      <a:gd name="T5" fmla="*/ 354 h 657"/>
                      <a:gd name="T6" fmla="*/ 323 w 444"/>
                      <a:gd name="T7" fmla="*/ 408 h 657"/>
                      <a:gd name="T8" fmla="*/ 336 w 444"/>
                      <a:gd name="T9" fmla="*/ 0 h 657"/>
                      <a:gd name="T10" fmla="*/ 436 w 444"/>
                      <a:gd name="T11" fmla="*/ 220 h 657"/>
                      <a:gd name="T12" fmla="*/ 414 w 444"/>
                      <a:gd name="T13" fmla="*/ 388 h 657"/>
                      <a:gd name="T14" fmla="*/ 444 w 444"/>
                      <a:gd name="T15" fmla="*/ 554 h 657"/>
                      <a:gd name="T16" fmla="*/ 341 w 444"/>
                      <a:gd name="T17" fmla="*/ 577 h 657"/>
                      <a:gd name="T18" fmla="*/ 0 w 444"/>
                      <a:gd name="T19" fmla="*/ 569 h 657"/>
                      <a:gd name="T20" fmla="*/ 331 w 444"/>
                      <a:gd name="T21" fmla="*/ 448 h 6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44" h="657">
                        <a:moveTo>
                          <a:pt x="331" y="448"/>
                        </a:moveTo>
                        <a:cubicBezTo>
                          <a:pt x="295" y="423"/>
                          <a:pt x="259" y="398"/>
                          <a:pt x="223" y="374"/>
                        </a:cubicBezTo>
                        <a:cubicBezTo>
                          <a:pt x="228" y="367"/>
                          <a:pt x="234" y="361"/>
                          <a:pt x="239" y="354"/>
                        </a:cubicBezTo>
                        <a:cubicBezTo>
                          <a:pt x="258" y="367"/>
                          <a:pt x="278" y="379"/>
                          <a:pt x="323" y="408"/>
                        </a:cubicBezTo>
                        <a:cubicBezTo>
                          <a:pt x="243" y="256"/>
                          <a:pt x="265" y="133"/>
                          <a:pt x="336" y="0"/>
                        </a:cubicBezTo>
                        <a:cubicBezTo>
                          <a:pt x="401" y="65"/>
                          <a:pt x="435" y="136"/>
                          <a:pt x="436" y="220"/>
                        </a:cubicBezTo>
                        <a:cubicBezTo>
                          <a:pt x="436" y="276"/>
                          <a:pt x="434" y="336"/>
                          <a:pt x="414" y="388"/>
                        </a:cubicBezTo>
                        <a:cubicBezTo>
                          <a:pt x="387" y="458"/>
                          <a:pt x="387" y="514"/>
                          <a:pt x="444" y="554"/>
                        </a:cubicBezTo>
                        <a:cubicBezTo>
                          <a:pt x="410" y="561"/>
                          <a:pt x="371" y="560"/>
                          <a:pt x="341" y="577"/>
                        </a:cubicBezTo>
                        <a:cubicBezTo>
                          <a:pt x="203" y="657"/>
                          <a:pt x="124" y="657"/>
                          <a:pt x="0" y="569"/>
                        </a:cubicBezTo>
                        <a:cubicBezTo>
                          <a:pt x="39" y="460"/>
                          <a:pt x="143" y="425"/>
                          <a:pt x="331" y="4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" name="Freeform 9">
                    <a:extLst>
                      <a:ext uri="{FF2B5EF4-FFF2-40B4-BE49-F238E27FC236}">
                        <a16:creationId xmlns:a16="http://schemas.microsoft.com/office/drawing/2014/main" id="{B5E6BBD6-5BD4-FACF-2C12-6B4FAC6AAD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83277" y="1090272"/>
                    <a:ext cx="174894" cy="236414"/>
                  </a:xfrm>
                  <a:custGeom>
                    <a:avLst/>
                    <a:gdLst>
                      <a:gd name="T0" fmla="*/ 2 w 488"/>
                      <a:gd name="T1" fmla="*/ 597 h 660"/>
                      <a:gd name="T2" fmla="*/ 48 w 488"/>
                      <a:gd name="T3" fmla="*/ 317 h 660"/>
                      <a:gd name="T4" fmla="*/ 134 w 488"/>
                      <a:gd name="T5" fmla="*/ 0 h 660"/>
                      <a:gd name="T6" fmla="*/ 151 w 488"/>
                      <a:gd name="T7" fmla="*/ 466 h 660"/>
                      <a:gd name="T8" fmla="*/ 488 w 488"/>
                      <a:gd name="T9" fmla="*/ 545 h 660"/>
                      <a:gd name="T10" fmla="*/ 79 w 488"/>
                      <a:gd name="T11" fmla="*/ 536 h 660"/>
                      <a:gd name="T12" fmla="*/ 0 w 488"/>
                      <a:gd name="T13" fmla="*/ 595 h 660"/>
                      <a:gd name="T14" fmla="*/ 2 w 488"/>
                      <a:gd name="T15" fmla="*/ 597 h 6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88" h="660">
                        <a:moveTo>
                          <a:pt x="2" y="597"/>
                        </a:moveTo>
                        <a:cubicBezTo>
                          <a:pt x="80" y="514"/>
                          <a:pt x="82" y="426"/>
                          <a:pt x="48" y="317"/>
                        </a:cubicBezTo>
                        <a:cubicBezTo>
                          <a:pt x="14" y="206"/>
                          <a:pt x="41" y="93"/>
                          <a:pt x="134" y="0"/>
                        </a:cubicBezTo>
                        <a:cubicBezTo>
                          <a:pt x="251" y="150"/>
                          <a:pt x="190" y="303"/>
                          <a:pt x="151" y="466"/>
                        </a:cubicBezTo>
                        <a:cubicBezTo>
                          <a:pt x="294" y="395"/>
                          <a:pt x="396" y="447"/>
                          <a:pt x="488" y="545"/>
                        </a:cubicBezTo>
                        <a:cubicBezTo>
                          <a:pt x="365" y="660"/>
                          <a:pt x="292" y="657"/>
                          <a:pt x="79" y="536"/>
                        </a:cubicBezTo>
                        <a:cubicBezTo>
                          <a:pt x="53" y="555"/>
                          <a:pt x="27" y="575"/>
                          <a:pt x="0" y="595"/>
                        </a:cubicBezTo>
                        <a:cubicBezTo>
                          <a:pt x="0" y="595"/>
                          <a:pt x="2" y="597"/>
                          <a:pt x="2" y="5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" name="Freeform 10">
                    <a:extLst>
                      <a:ext uri="{FF2B5EF4-FFF2-40B4-BE49-F238E27FC236}">
                        <a16:creationId xmlns:a16="http://schemas.microsoft.com/office/drawing/2014/main" id="{233C08FE-4658-45E0-0A9A-435F6F3C4E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05143" y="1008538"/>
                    <a:ext cx="156877" cy="244324"/>
                  </a:xfrm>
                  <a:custGeom>
                    <a:avLst/>
                    <a:gdLst>
                      <a:gd name="T0" fmla="*/ 250 w 439"/>
                      <a:gd name="T1" fmla="*/ 0 h 682"/>
                      <a:gd name="T2" fmla="*/ 376 w 439"/>
                      <a:gd name="T3" fmla="*/ 505 h 682"/>
                      <a:gd name="T4" fmla="*/ 0 w 439"/>
                      <a:gd name="T5" fmla="*/ 603 h 682"/>
                      <a:gd name="T6" fmla="*/ 323 w 439"/>
                      <a:gd name="T7" fmla="*/ 445 h 682"/>
                      <a:gd name="T8" fmla="*/ 250 w 439"/>
                      <a:gd name="T9" fmla="*/ 0 h 6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9" h="682">
                        <a:moveTo>
                          <a:pt x="250" y="0"/>
                        </a:moveTo>
                        <a:cubicBezTo>
                          <a:pt x="439" y="124"/>
                          <a:pt x="366" y="321"/>
                          <a:pt x="376" y="505"/>
                        </a:cubicBezTo>
                        <a:cubicBezTo>
                          <a:pt x="222" y="660"/>
                          <a:pt x="145" y="682"/>
                          <a:pt x="0" y="603"/>
                        </a:cubicBezTo>
                        <a:cubicBezTo>
                          <a:pt x="52" y="477"/>
                          <a:pt x="130" y="436"/>
                          <a:pt x="323" y="445"/>
                        </a:cubicBezTo>
                        <a:cubicBezTo>
                          <a:pt x="227" y="305"/>
                          <a:pt x="166" y="164"/>
                          <a:pt x="25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" name="Freeform 11">
                    <a:extLst>
                      <a:ext uri="{FF2B5EF4-FFF2-40B4-BE49-F238E27FC236}">
                        <a16:creationId xmlns:a16="http://schemas.microsoft.com/office/drawing/2014/main" id="{BAE64E4E-1361-5AF7-DAFD-D72D7628540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688300" y="1008977"/>
                    <a:ext cx="161271" cy="245642"/>
                  </a:xfrm>
                  <a:custGeom>
                    <a:avLst/>
                    <a:gdLst>
                      <a:gd name="T0" fmla="*/ 125 w 450"/>
                      <a:gd name="T1" fmla="*/ 444 h 686"/>
                      <a:gd name="T2" fmla="*/ 450 w 450"/>
                      <a:gd name="T3" fmla="*/ 592 h 686"/>
                      <a:gd name="T4" fmla="*/ 65 w 450"/>
                      <a:gd name="T5" fmla="*/ 498 h 686"/>
                      <a:gd name="T6" fmla="*/ 197 w 450"/>
                      <a:gd name="T7" fmla="*/ 0 h 686"/>
                      <a:gd name="T8" fmla="*/ 125 w 450"/>
                      <a:gd name="T9" fmla="*/ 444 h 6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0" h="686">
                        <a:moveTo>
                          <a:pt x="125" y="444"/>
                        </a:moveTo>
                        <a:cubicBezTo>
                          <a:pt x="315" y="436"/>
                          <a:pt x="369" y="462"/>
                          <a:pt x="450" y="592"/>
                        </a:cubicBezTo>
                        <a:cubicBezTo>
                          <a:pt x="331" y="686"/>
                          <a:pt x="228" y="660"/>
                          <a:pt x="65" y="498"/>
                        </a:cubicBezTo>
                        <a:cubicBezTo>
                          <a:pt x="94" y="328"/>
                          <a:pt x="0" y="127"/>
                          <a:pt x="197" y="0"/>
                        </a:cubicBezTo>
                        <a:cubicBezTo>
                          <a:pt x="279" y="161"/>
                          <a:pt x="223" y="301"/>
                          <a:pt x="125" y="4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" name="Freeform 13">
                    <a:extLst>
                      <a:ext uri="{FF2B5EF4-FFF2-40B4-BE49-F238E27FC236}">
                        <a16:creationId xmlns:a16="http://schemas.microsoft.com/office/drawing/2014/main" id="{41DA2340-77F6-353C-5594-A032ACB8C03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82778" y="1067862"/>
                    <a:ext cx="99751" cy="79976"/>
                  </a:xfrm>
                  <a:custGeom>
                    <a:avLst/>
                    <a:gdLst>
                      <a:gd name="T0" fmla="*/ 0 w 279"/>
                      <a:gd name="T1" fmla="*/ 179 h 223"/>
                      <a:gd name="T2" fmla="*/ 279 w 279"/>
                      <a:gd name="T3" fmla="*/ 44 h 223"/>
                      <a:gd name="T4" fmla="*/ 0 w 279"/>
                      <a:gd name="T5" fmla="*/ 179 h 2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79" h="223">
                        <a:moveTo>
                          <a:pt x="0" y="179"/>
                        </a:moveTo>
                        <a:cubicBezTo>
                          <a:pt x="74" y="31"/>
                          <a:pt x="141" y="0"/>
                          <a:pt x="279" y="44"/>
                        </a:cubicBezTo>
                        <a:cubicBezTo>
                          <a:pt x="227" y="175"/>
                          <a:pt x="133" y="223"/>
                          <a:pt x="0" y="1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" name="Freeform 14">
                    <a:extLst>
                      <a:ext uri="{FF2B5EF4-FFF2-40B4-BE49-F238E27FC236}">
                        <a16:creationId xmlns:a16="http://schemas.microsoft.com/office/drawing/2014/main" id="{CBC66BF8-D3FF-2794-9B8F-F945A1EC612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71307" y="1066543"/>
                    <a:ext cx="100190" cy="81734"/>
                  </a:xfrm>
                  <a:custGeom>
                    <a:avLst/>
                    <a:gdLst>
                      <a:gd name="T0" fmla="*/ 280 w 280"/>
                      <a:gd name="T1" fmla="*/ 181 h 228"/>
                      <a:gd name="T2" fmla="*/ 0 w 280"/>
                      <a:gd name="T3" fmla="*/ 50 h 228"/>
                      <a:gd name="T4" fmla="*/ 280 w 280"/>
                      <a:gd name="T5" fmla="*/ 181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80" h="228">
                        <a:moveTo>
                          <a:pt x="280" y="181"/>
                        </a:moveTo>
                        <a:cubicBezTo>
                          <a:pt x="152" y="228"/>
                          <a:pt x="59" y="183"/>
                          <a:pt x="0" y="50"/>
                        </a:cubicBezTo>
                        <a:cubicBezTo>
                          <a:pt x="130" y="0"/>
                          <a:pt x="199" y="31"/>
                          <a:pt x="280" y="18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7" name="Freeform 15">
                  <a:extLst>
                    <a:ext uri="{FF2B5EF4-FFF2-40B4-BE49-F238E27FC236}">
                      <a16:creationId xmlns:a16="http://schemas.microsoft.com/office/drawing/2014/main" id="{1BAB5537-5A13-7099-C451-7F073A6046B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93709" y="2364539"/>
                  <a:ext cx="188527" cy="188884"/>
                </a:xfrm>
                <a:custGeom>
                  <a:avLst/>
                  <a:gdLst>
                    <a:gd name="T0" fmla="*/ 167 w 3888"/>
                    <a:gd name="T1" fmla="*/ 2589 h 3895"/>
                    <a:gd name="T2" fmla="*/ 53 w 3888"/>
                    <a:gd name="T3" fmla="*/ 2169 h 3895"/>
                    <a:gd name="T4" fmla="*/ 38 w 3888"/>
                    <a:gd name="T5" fmla="*/ 1976 h 3895"/>
                    <a:gd name="T6" fmla="*/ 91 w 3888"/>
                    <a:gd name="T7" fmla="*/ 1504 h 3895"/>
                    <a:gd name="T8" fmla="*/ 145 w 3888"/>
                    <a:gd name="T9" fmla="*/ 1317 h 3895"/>
                    <a:gd name="T10" fmla="*/ 360 w 3888"/>
                    <a:gd name="T11" fmla="*/ 883 h 3895"/>
                    <a:gd name="T12" fmla="*/ 455 w 3888"/>
                    <a:gd name="T13" fmla="*/ 748 h 3895"/>
                    <a:gd name="T14" fmla="*/ 820 w 3888"/>
                    <a:gd name="T15" fmla="*/ 400 h 3895"/>
                    <a:gd name="T16" fmla="*/ 957 w 3888"/>
                    <a:gd name="T17" fmla="*/ 307 h 3895"/>
                    <a:gd name="T18" fmla="*/ 1418 w 3888"/>
                    <a:gd name="T19" fmla="*/ 103 h 3895"/>
                    <a:gd name="T20" fmla="*/ 1579 w 3888"/>
                    <a:gd name="T21" fmla="*/ 68 h 3895"/>
                    <a:gd name="T22" fmla="*/ 2071 w 3888"/>
                    <a:gd name="T23" fmla="*/ 31 h 3895"/>
                    <a:gd name="T24" fmla="*/ 2247 w 3888"/>
                    <a:gd name="T25" fmla="*/ 54 h 3895"/>
                    <a:gd name="T26" fmla="*/ 2710 w 3888"/>
                    <a:gd name="T27" fmla="*/ 192 h 3895"/>
                    <a:gd name="T28" fmla="*/ 2870 w 3888"/>
                    <a:gd name="T29" fmla="*/ 268 h 3895"/>
                    <a:gd name="T30" fmla="*/ 3266 w 3888"/>
                    <a:gd name="T31" fmla="*/ 562 h 3895"/>
                    <a:gd name="T32" fmla="*/ 3386 w 3888"/>
                    <a:gd name="T33" fmla="*/ 692 h 3895"/>
                    <a:gd name="T34" fmla="*/ 3653 w 3888"/>
                    <a:gd name="T35" fmla="*/ 1095 h 3895"/>
                    <a:gd name="T36" fmla="*/ 3727 w 3888"/>
                    <a:gd name="T37" fmla="*/ 1266 h 3895"/>
                    <a:gd name="T38" fmla="*/ 3842 w 3888"/>
                    <a:gd name="T39" fmla="*/ 1747 h 3895"/>
                    <a:gd name="T40" fmla="*/ 3852 w 3888"/>
                    <a:gd name="T41" fmla="*/ 1912 h 3895"/>
                    <a:gd name="T42" fmla="*/ 3797 w 3888"/>
                    <a:gd name="T43" fmla="*/ 2413 h 3895"/>
                    <a:gd name="T44" fmla="*/ 3748 w 3888"/>
                    <a:gd name="T45" fmla="*/ 2572 h 3895"/>
                    <a:gd name="T46" fmla="*/ 3533 w 3888"/>
                    <a:gd name="T47" fmla="*/ 3016 h 3895"/>
                    <a:gd name="T48" fmla="*/ 3428 w 3888"/>
                    <a:gd name="T49" fmla="*/ 3159 h 3895"/>
                    <a:gd name="T50" fmla="*/ 3077 w 3888"/>
                    <a:gd name="T51" fmla="*/ 3493 h 3895"/>
                    <a:gd name="T52" fmla="*/ 2923 w 3888"/>
                    <a:gd name="T53" fmla="*/ 3596 h 3895"/>
                    <a:gd name="T54" fmla="*/ 2488 w 3888"/>
                    <a:gd name="T55" fmla="*/ 3786 h 3895"/>
                    <a:gd name="T56" fmla="*/ 2300 w 3888"/>
                    <a:gd name="T57" fmla="*/ 3833 h 3895"/>
                    <a:gd name="T58" fmla="*/ 1836 w 3888"/>
                    <a:gd name="T59" fmla="*/ 3860 h 3895"/>
                    <a:gd name="T60" fmla="*/ 1634 w 3888"/>
                    <a:gd name="T61" fmla="*/ 3839 h 3895"/>
                    <a:gd name="T62" fmla="*/ 1188 w 3888"/>
                    <a:gd name="T63" fmla="*/ 3707 h 3895"/>
                    <a:gd name="T64" fmla="*/ 1007 w 3888"/>
                    <a:gd name="T65" fmla="*/ 3614 h 3895"/>
                    <a:gd name="T66" fmla="*/ 641 w 3888"/>
                    <a:gd name="T67" fmla="*/ 3342 h 3895"/>
                    <a:gd name="T68" fmla="*/ 499 w 3888"/>
                    <a:gd name="T69" fmla="*/ 3197 h 3895"/>
                    <a:gd name="T70" fmla="*/ 280 w 3888"/>
                    <a:gd name="T71" fmla="*/ 2839 h 3895"/>
                    <a:gd name="T72" fmla="*/ 167 w 3888"/>
                    <a:gd name="T73" fmla="*/ 2589 h 3895"/>
                    <a:gd name="T74" fmla="*/ 1941 w 3888"/>
                    <a:gd name="T75" fmla="*/ 3744 h 3895"/>
                    <a:gd name="T76" fmla="*/ 2225 w 3888"/>
                    <a:gd name="T77" fmla="*/ 3714 h 3895"/>
                    <a:gd name="T78" fmla="*/ 3623 w 3888"/>
                    <a:gd name="T79" fmla="*/ 1489 h 3895"/>
                    <a:gd name="T80" fmla="*/ 1687 w 3888"/>
                    <a:gd name="T81" fmla="*/ 180 h 3895"/>
                    <a:gd name="T82" fmla="*/ 214 w 3888"/>
                    <a:gd name="T83" fmla="*/ 1801 h 3895"/>
                    <a:gd name="T84" fmla="*/ 1941 w 3888"/>
                    <a:gd name="T85" fmla="*/ 3744 h 38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888" h="3895">
                      <a:moveTo>
                        <a:pt x="167" y="2589"/>
                      </a:moveTo>
                      <a:cubicBezTo>
                        <a:pt x="171" y="2428"/>
                        <a:pt x="138" y="2290"/>
                        <a:pt x="53" y="2169"/>
                      </a:cubicBezTo>
                      <a:cubicBezTo>
                        <a:pt x="7" y="2105"/>
                        <a:pt x="0" y="2047"/>
                        <a:pt x="38" y="1976"/>
                      </a:cubicBezTo>
                      <a:cubicBezTo>
                        <a:pt x="116" y="1827"/>
                        <a:pt x="133" y="1667"/>
                        <a:pt x="91" y="1504"/>
                      </a:cubicBezTo>
                      <a:cubicBezTo>
                        <a:pt x="72" y="1429"/>
                        <a:pt x="86" y="1372"/>
                        <a:pt x="145" y="1317"/>
                      </a:cubicBezTo>
                      <a:cubicBezTo>
                        <a:pt x="271" y="1201"/>
                        <a:pt x="336" y="1054"/>
                        <a:pt x="360" y="883"/>
                      </a:cubicBezTo>
                      <a:cubicBezTo>
                        <a:pt x="367" y="833"/>
                        <a:pt x="411" y="769"/>
                        <a:pt x="455" y="748"/>
                      </a:cubicBezTo>
                      <a:cubicBezTo>
                        <a:pt x="617" y="670"/>
                        <a:pt x="735" y="557"/>
                        <a:pt x="820" y="400"/>
                      </a:cubicBezTo>
                      <a:cubicBezTo>
                        <a:pt x="844" y="355"/>
                        <a:pt x="908" y="311"/>
                        <a:pt x="957" y="307"/>
                      </a:cubicBezTo>
                      <a:cubicBezTo>
                        <a:pt x="1136" y="290"/>
                        <a:pt x="1285" y="223"/>
                        <a:pt x="1418" y="103"/>
                      </a:cubicBezTo>
                      <a:cubicBezTo>
                        <a:pt x="1455" y="71"/>
                        <a:pt x="1531" y="55"/>
                        <a:pt x="1579" y="68"/>
                      </a:cubicBezTo>
                      <a:cubicBezTo>
                        <a:pt x="1749" y="111"/>
                        <a:pt x="1912" y="107"/>
                        <a:pt x="2071" y="31"/>
                      </a:cubicBezTo>
                      <a:cubicBezTo>
                        <a:pt x="2137" y="0"/>
                        <a:pt x="2191" y="10"/>
                        <a:pt x="2247" y="54"/>
                      </a:cubicBezTo>
                      <a:cubicBezTo>
                        <a:pt x="2383" y="160"/>
                        <a:pt x="2539" y="206"/>
                        <a:pt x="2710" y="192"/>
                      </a:cubicBezTo>
                      <a:cubicBezTo>
                        <a:pt x="2782" y="186"/>
                        <a:pt x="2832" y="207"/>
                        <a:pt x="2870" y="268"/>
                      </a:cubicBezTo>
                      <a:cubicBezTo>
                        <a:pt x="2964" y="417"/>
                        <a:pt x="3096" y="516"/>
                        <a:pt x="3266" y="562"/>
                      </a:cubicBezTo>
                      <a:cubicBezTo>
                        <a:pt x="3336" y="580"/>
                        <a:pt x="3371" y="622"/>
                        <a:pt x="3386" y="692"/>
                      </a:cubicBezTo>
                      <a:cubicBezTo>
                        <a:pt x="3423" y="860"/>
                        <a:pt x="3511" y="997"/>
                        <a:pt x="3653" y="1095"/>
                      </a:cubicBezTo>
                      <a:cubicBezTo>
                        <a:pt x="3715" y="1139"/>
                        <a:pt x="3736" y="1192"/>
                        <a:pt x="3727" y="1266"/>
                      </a:cubicBezTo>
                      <a:cubicBezTo>
                        <a:pt x="3705" y="1441"/>
                        <a:pt x="3750" y="1597"/>
                        <a:pt x="3842" y="1747"/>
                      </a:cubicBezTo>
                      <a:cubicBezTo>
                        <a:pt x="3868" y="1789"/>
                        <a:pt x="3873" y="1867"/>
                        <a:pt x="3852" y="1912"/>
                      </a:cubicBezTo>
                      <a:cubicBezTo>
                        <a:pt x="3776" y="2075"/>
                        <a:pt x="3764" y="2238"/>
                        <a:pt x="3797" y="2413"/>
                      </a:cubicBezTo>
                      <a:cubicBezTo>
                        <a:pt x="3806" y="2462"/>
                        <a:pt x="3783" y="2535"/>
                        <a:pt x="3748" y="2572"/>
                      </a:cubicBezTo>
                      <a:cubicBezTo>
                        <a:pt x="3627" y="2698"/>
                        <a:pt x="3547" y="2840"/>
                        <a:pt x="3533" y="3016"/>
                      </a:cubicBezTo>
                      <a:cubicBezTo>
                        <a:pt x="3527" y="3086"/>
                        <a:pt x="3495" y="3132"/>
                        <a:pt x="3428" y="3159"/>
                      </a:cubicBezTo>
                      <a:cubicBezTo>
                        <a:pt x="3268" y="3225"/>
                        <a:pt x="3150" y="3337"/>
                        <a:pt x="3077" y="3493"/>
                      </a:cubicBezTo>
                      <a:cubicBezTo>
                        <a:pt x="3045" y="3561"/>
                        <a:pt x="3000" y="3593"/>
                        <a:pt x="2923" y="3596"/>
                      </a:cubicBezTo>
                      <a:cubicBezTo>
                        <a:pt x="2755" y="3603"/>
                        <a:pt x="2608" y="3667"/>
                        <a:pt x="2488" y="3786"/>
                      </a:cubicBezTo>
                      <a:cubicBezTo>
                        <a:pt x="2432" y="3842"/>
                        <a:pt x="2376" y="3858"/>
                        <a:pt x="2300" y="3833"/>
                      </a:cubicBezTo>
                      <a:cubicBezTo>
                        <a:pt x="2143" y="3780"/>
                        <a:pt x="1986" y="3791"/>
                        <a:pt x="1836" y="3860"/>
                      </a:cubicBezTo>
                      <a:cubicBezTo>
                        <a:pt x="1760" y="3895"/>
                        <a:pt x="1700" y="3890"/>
                        <a:pt x="1634" y="3839"/>
                      </a:cubicBezTo>
                      <a:cubicBezTo>
                        <a:pt x="1503" y="3738"/>
                        <a:pt x="1353" y="3693"/>
                        <a:pt x="1188" y="3707"/>
                      </a:cubicBezTo>
                      <a:cubicBezTo>
                        <a:pt x="1104" y="3714"/>
                        <a:pt x="1051" y="3685"/>
                        <a:pt x="1007" y="3614"/>
                      </a:cubicBezTo>
                      <a:cubicBezTo>
                        <a:pt x="921" y="3478"/>
                        <a:pt x="796" y="3385"/>
                        <a:pt x="641" y="3342"/>
                      </a:cubicBezTo>
                      <a:cubicBezTo>
                        <a:pt x="561" y="3320"/>
                        <a:pt x="517" y="3281"/>
                        <a:pt x="499" y="3197"/>
                      </a:cubicBezTo>
                      <a:cubicBezTo>
                        <a:pt x="470" y="3053"/>
                        <a:pt x="398" y="2925"/>
                        <a:pt x="280" y="2839"/>
                      </a:cubicBezTo>
                      <a:cubicBezTo>
                        <a:pt x="183" y="2768"/>
                        <a:pt x="133" y="2694"/>
                        <a:pt x="167" y="2589"/>
                      </a:cubicBezTo>
                      <a:close/>
                      <a:moveTo>
                        <a:pt x="1941" y="3744"/>
                      </a:moveTo>
                      <a:cubicBezTo>
                        <a:pt x="2036" y="3735"/>
                        <a:pt x="2132" y="3730"/>
                        <a:pt x="2225" y="3714"/>
                      </a:cubicBezTo>
                      <a:cubicBezTo>
                        <a:pt x="3241" y="3541"/>
                        <a:pt x="3888" y="2510"/>
                        <a:pt x="3623" y="1489"/>
                      </a:cubicBezTo>
                      <a:cubicBezTo>
                        <a:pt x="3393" y="607"/>
                        <a:pt x="2572" y="52"/>
                        <a:pt x="1687" y="180"/>
                      </a:cubicBezTo>
                      <a:cubicBezTo>
                        <a:pt x="900" y="294"/>
                        <a:pt x="293" y="962"/>
                        <a:pt x="214" y="1801"/>
                      </a:cubicBezTo>
                      <a:cubicBezTo>
                        <a:pt x="117" y="2826"/>
                        <a:pt x="927" y="3736"/>
                        <a:pt x="1941" y="3744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C1151B">
                        <a:lumMod val="50000"/>
                        <a:lumOff val="50000"/>
                      </a:srgbClr>
                    </a:gs>
                    <a:gs pos="95000">
                      <a:srgbClr val="C1151B"/>
                    </a:gs>
                  </a:gsLst>
                  <a:lin ang="30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iconfont-10043-4933152">
                  <a:extLst>
                    <a:ext uri="{FF2B5EF4-FFF2-40B4-BE49-F238E27FC236}">
                      <a16:creationId xmlns:a16="http://schemas.microsoft.com/office/drawing/2014/main" id="{A3D7A67D-97EF-70F2-D540-0216724FB149}"/>
                    </a:ext>
                  </a:extLst>
                </p:cNvPr>
                <p:cNvSpPr/>
                <p:nvPr/>
              </p:nvSpPr>
              <p:spPr>
                <a:xfrm>
                  <a:off x="956149" y="2436082"/>
                  <a:ext cx="63604" cy="45844"/>
                </a:xfrm>
                <a:custGeom>
                  <a:avLst/>
                  <a:gdLst>
                    <a:gd name="T0" fmla="*/ 1470 w 3825"/>
                    <a:gd name="T1" fmla="*/ 2757 h 2757"/>
                    <a:gd name="T2" fmla="*/ 0 w 3825"/>
                    <a:gd name="T3" fmla="*/ 1287 h 2757"/>
                    <a:gd name="T4" fmla="*/ 402 w 3825"/>
                    <a:gd name="T5" fmla="*/ 884 h 2757"/>
                    <a:gd name="T6" fmla="*/ 1470 w 3825"/>
                    <a:gd name="T7" fmla="*/ 1953 h 2757"/>
                    <a:gd name="T8" fmla="*/ 3423 w 3825"/>
                    <a:gd name="T9" fmla="*/ 0 h 2757"/>
                    <a:gd name="T10" fmla="*/ 3825 w 3825"/>
                    <a:gd name="T11" fmla="*/ 402 h 2757"/>
                    <a:gd name="T12" fmla="*/ 1470 w 3825"/>
                    <a:gd name="T13" fmla="*/ 2757 h 27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25" h="2757">
                      <a:moveTo>
                        <a:pt x="1470" y="2757"/>
                      </a:moveTo>
                      <a:lnTo>
                        <a:pt x="0" y="1287"/>
                      </a:lnTo>
                      <a:lnTo>
                        <a:pt x="402" y="884"/>
                      </a:lnTo>
                      <a:lnTo>
                        <a:pt x="1470" y="1953"/>
                      </a:lnTo>
                      <a:lnTo>
                        <a:pt x="3423" y="0"/>
                      </a:lnTo>
                      <a:lnTo>
                        <a:pt x="3825" y="402"/>
                      </a:lnTo>
                      <a:lnTo>
                        <a:pt x="1470" y="2757"/>
                      </a:lnTo>
                      <a:close/>
                    </a:path>
                  </a:pathLst>
                </a:cu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690C9F64-EED8-028B-FD0B-1E36435C4786}"/>
                </a:ext>
              </a:extLst>
            </p:cNvPr>
            <p:cNvSpPr txBox="1"/>
            <p:nvPr/>
          </p:nvSpPr>
          <p:spPr>
            <a:xfrm>
              <a:off x="10147872" y="8673742"/>
              <a:ext cx="138531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0">
                        <a:srgbClr val="C1151B">
                          <a:alpha val="40000"/>
                        </a:srgbClr>
                      </a:gs>
                      <a:gs pos="99000">
                        <a:srgbClr val="C1151B">
                          <a:lumMod val="5000"/>
                          <a:lumOff val="95000"/>
                          <a:alpha val="0"/>
                        </a:srgbClr>
                      </a:gs>
                    </a:gsLst>
                    <a:lin ang="5400000" scaled="0"/>
                  </a:gradFill>
                  <a:effectLst>
                    <a:outerShdw blurRad="127000" dist="38100" dir="16200000" rotWithShape="0">
                      <a:srgbClr val="C1151B">
                        <a:alpha val="20000"/>
                      </a:srgbClr>
                    </a:outerShdw>
                  </a:effectLst>
                  <a:latin typeface="+mj-lt"/>
                </a:rPr>
                <a:t>03</a:t>
              </a:r>
              <a:endParaRPr lang="zh-CN" altLang="en-US" sz="7200" dirty="0">
                <a:gradFill>
                  <a:gsLst>
                    <a:gs pos="0">
                      <a:srgbClr val="C1151B">
                        <a:alpha val="40000"/>
                      </a:srgbClr>
                    </a:gs>
                    <a:gs pos="99000">
                      <a:srgbClr val="C1151B">
                        <a:lumMod val="5000"/>
                        <a:lumOff val="95000"/>
                        <a:alpha val="0"/>
                      </a:srgbClr>
                    </a:gs>
                  </a:gsLst>
                  <a:lin ang="5400000" scaled="0"/>
                </a:gradFill>
                <a:effectLst>
                  <a:outerShdw blurRad="127000" dist="38100" dir="16200000" rotWithShape="0">
                    <a:srgbClr val="C1151B">
                      <a:alpha val="20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E8238733-4F45-9AB4-DA99-392CB43B1C6B}"/>
                </a:ext>
              </a:extLst>
            </p:cNvPr>
            <p:cNvSpPr txBox="1"/>
            <p:nvPr/>
          </p:nvSpPr>
          <p:spPr>
            <a:xfrm>
              <a:off x="9559815" y="9662337"/>
              <a:ext cx="2341836" cy="1018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altLang="zh-CN" sz="1400" dirty="0">
                  <a:latin typeface="+mn-ea"/>
                </a:rPr>
                <a:t>1. </a:t>
              </a:r>
              <a:r>
                <a:rPr lang="zh-CN" altLang="en-US" sz="1400" dirty="0">
                  <a:latin typeface="+mn-ea"/>
                </a:rPr>
                <a:t>聘请十年以上工龄的老师傅，对工艺是非常熟悉</a:t>
              </a:r>
            </a:p>
            <a:p>
              <a:pPr>
                <a:spcAft>
                  <a:spcPts val="500"/>
                </a:spcAft>
              </a:pPr>
              <a:r>
                <a:rPr lang="en-US" altLang="zh-CN" sz="1400" dirty="0">
                  <a:latin typeface="+mn-ea"/>
                </a:rPr>
                <a:t>2.</a:t>
              </a:r>
              <a:r>
                <a:rPr lang="zh-CN" altLang="en-US" sz="1400" dirty="0">
                  <a:latin typeface="+mn-ea"/>
                </a:rPr>
                <a:t>公司的施工管理队伍强大，对施工都是非常熟悉的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62DDEA6-8C7D-D330-1ED8-3D5DEA7BB16A}"/>
              </a:ext>
            </a:extLst>
          </p:cNvPr>
          <p:cNvGrpSpPr/>
          <p:nvPr/>
        </p:nvGrpSpPr>
        <p:grpSpPr>
          <a:xfrm>
            <a:off x="4131242" y="373175"/>
            <a:ext cx="3929516" cy="1809783"/>
            <a:chOff x="3956260" y="373175"/>
            <a:chExt cx="3929516" cy="1809783"/>
          </a:xfrm>
        </p:grpSpPr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6096839D-72CA-E242-DBB8-E000651DB076}"/>
                </a:ext>
              </a:extLst>
            </p:cNvPr>
            <p:cNvSpPr txBox="1"/>
            <p:nvPr/>
          </p:nvSpPr>
          <p:spPr>
            <a:xfrm>
              <a:off x="5321507" y="373175"/>
              <a:ext cx="138211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0">
                        <a:srgbClr val="C1151B">
                          <a:alpha val="40000"/>
                        </a:srgbClr>
                      </a:gs>
                      <a:gs pos="99000">
                        <a:srgbClr val="C1151B">
                          <a:lumMod val="5000"/>
                          <a:lumOff val="95000"/>
                          <a:alpha val="0"/>
                        </a:srgbClr>
                      </a:gs>
                    </a:gsLst>
                    <a:lin ang="5400000" scaled="0"/>
                  </a:gradFill>
                  <a:effectLst>
                    <a:outerShdw blurRad="127000" dist="38100" dir="16200000" rotWithShape="0">
                      <a:srgbClr val="C1151B">
                        <a:alpha val="20000"/>
                      </a:srgbClr>
                    </a:outerShdw>
                  </a:effectLst>
                  <a:latin typeface="+mj-lt"/>
                </a:rPr>
                <a:t>02</a:t>
              </a:r>
              <a:endParaRPr lang="zh-CN" altLang="en-US" sz="7200" dirty="0">
                <a:gradFill>
                  <a:gsLst>
                    <a:gs pos="0">
                      <a:srgbClr val="C1151B">
                        <a:alpha val="40000"/>
                      </a:srgbClr>
                    </a:gs>
                    <a:gs pos="99000">
                      <a:srgbClr val="C1151B">
                        <a:lumMod val="5000"/>
                        <a:lumOff val="95000"/>
                        <a:alpha val="0"/>
                      </a:srgbClr>
                    </a:gs>
                  </a:gsLst>
                  <a:lin ang="5400000" scaled="0"/>
                </a:gradFill>
                <a:effectLst>
                  <a:outerShdw blurRad="127000" dist="38100" dir="16200000" rotWithShape="0">
                    <a:srgbClr val="C1151B">
                      <a:alpha val="20000"/>
                    </a:srgbClr>
                  </a:outerShdw>
                </a:effectLst>
                <a:latin typeface="+mj-lt"/>
              </a:endParaRPr>
            </a:p>
          </p:txBody>
        </p:sp>
        <p:grpSp>
          <p:nvGrpSpPr>
            <p:cNvPr id="1040" name="组合 1039">
              <a:extLst>
                <a:ext uri="{FF2B5EF4-FFF2-40B4-BE49-F238E27FC236}">
                  <a16:creationId xmlns:a16="http://schemas.microsoft.com/office/drawing/2014/main" id="{37EA0FB9-F217-4346-AB7F-58F7283D0153}"/>
                </a:ext>
              </a:extLst>
            </p:cNvPr>
            <p:cNvGrpSpPr/>
            <p:nvPr/>
          </p:nvGrpSpPr>
          <p:grpSpPr>
            <a:xfrm>
              <a:off x="5017600" y="891391"/>
              <a:ext cx="1928584" cy="461665"/>
              <a:chOff x="5178902" y="5375563"/>
              <a:chExt cx="1928584" cy="461665"/>
            </a:xfrm>
          </p:grpSpPr>
          <p:sp>
            <p:nvSpPr>
              <p:cNvPr id="196" name="TextBox 45">
                <a:extLst>
                  <a:ext uri="{FF2B5EF4-FFF2-40B4-BE49-F238E27FC236}">
                    <a16:creationId xmlns:a16="http://schemas.microsoft.com/office/drawing/2014/main" id="{8AB3CE24-1542-4D35-8E4F-127B121549F2}"/>
                  </a:ext>
                </a:extLst>
              </p:cNvPr>
              <p:cNvSpPr txBox="1"/>
              <p:nvPr/>
            </p:nvSpPr>
            <p:spPr>
              <a:xfrm>
                <a:off x="5486529" y="5375563"/>
                <a:ext cx="1620957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C1151B"/>
                    </a:solidFill>
                    <a:latin typeface="+mj-ea"/>
                    <a:ea typeface="+mj-ea"/>
                  </a:rPr>
                  <a:t>优质化</a:t>
                </a:r>
                <a:r>
                  <a:rPr lang="zh-CN" altLang="en-US" sz="2000" dirty="0">
                    <a:latin typeface="+mj-ea"/>
                    <a:ea typeface="+mj-ea"/>
                  </a:rPr>
                  <a:t>服务</a:t>
                </a:r>
              </a:p>
            </p:txBody>
          </p:sp>
          <p:grpSp>
            <p:nvGrpSpPr>
              <p:cNvPr id="197" name="组合 196">
                <a:extLst>
                  <a:ext uri="{FF2B5EF4-FFF2-40B4-BE49-F238E27FC236}">
                    <a16:creationId xmlns:a16="http://schemas.microsoft.com/office/drawing/2014/main" id="{992F6F8F-FF09-962D-B1DC-50ECF6B5EE34}"/>
                  </a:ext>
                </a:extLst>
              </p:cNvPr>
              <p:cNvGrpSpPr/>
              <p:nvPr/>
            </p:nvGrpSpPr>
            <p:grpSpPr>
              <a:xfrm>
                <a:off x="5178902" y="5452134"/>
                <a:ext cx="307627" cy="308522"/>
                <a:chOff x="885680" y="2356479"/>
                <a:chExt cx="204585" cy="205180"/>
              </a:xfrm>
            </p:grpSpPr>
            <p:sp>
              <p:nvSpPr>
                <p:cNvPr id="198" name="椭圆 197">
                  <a:extLst>
                    <a:ext uri="{FF2B5EF4-FFF2-40B4-BE49-F238E27FC236}">
                      <a16:creationId xmlns:a16="http://schemas.microsoft.com/office/drawing/2014/main" id="{08EC9B47-FF32-256F-F513-133C0EE24E3B}"/>
                    </a:ext>
                  </a:extLst>
                </p:cNvPr>
                <p:cNvSpPr/>
                <p:nvPr/>
              </p:nvSpPr>
              <p:spPr>
                <a:xfrm>
                  <a:off x="906206" y="2377259"/>
                  <a:ext cx="163490" cy="163490"/>
                </a:xfrm>
                <a:prstGeom prst="ellipse">
                  <a:avLst/>
                </a:prstGeom>
                <a:gradFill flip="none" rotWithShape="1">
                  <a:gsLst>
                    <a:gs pos="96000">
                      <a:srgbClr val="C1151B"/>
                    </a:gs>
                    <a:gs pos="2041">
                      <a:srgbClr val="C1151B">
                        <a:lumMod val="19000"/>
                        <a:lumOff val="81000"/>
                      </a:srgbClr>
                    </a:gs>
                    <a:gs pos="50000">
                      <a:srgbClr val="C1151B">
                        <a:lumMod val="70000"/>
                        <a:lumOff val="30000"/>
                      </a:srgbClr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9" name="Freeform 7">
                  <a:extLst>
                    <a:ext uri="{FF2B5EF4-FFF2-40B4-BE49-F238E27FC236}">
                      <a16:creationId xmlns:a16="http://schemas.microsoft.com/office/drawing/2014/main" id="{4311AF00-D7EF-80BE-8E5A-305D070656D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5680" y="2356479"/>
                  <a:ext cx="204585" cy="205180"/>
                </a:xfrm>
                <a:custGeom>
                  <a:avLst/>
                  <a:gdLst>
                    <a:gd name="T0" fmla="*/ 4160 w 4219"/>
                    <a:gd name="T1" fmla="*/ 1856 h 4231"/>
                    <a:gd name="T2" fmla="*/ 4119 w 4219"/>
                    <a:gd name="T3" fmla="*/ 2543 h 4231"/>
                    <a:gd name="T4" fmla="*/ 3855 w 4219"/>
                    <a:gd name="T5" fmla="*/ 3194 h 4231"/>
                    <a:gd name="T6" fmla="*/ 3380 w 4219"/>
                    <a:gd name="T7" fmla="*/ 3733 h 4231"/>
                    <a:gd name="T8" fmla="*/ 2756 w 4219"/>
                    <a:gd name="T9" fmla="*/ 4070 h 4231"/>
                    <a:gd name="T10" fmla="*/ 2045 w 4219"/>
                    <a:gd name="T11" fmla="*/ 4177 h 4231"/>
                    <a:gd name="T12" fmla="*/ 1349 w 4219"/>
                    <a:gd name="T13" fmla="*/ 4029 h 4231"/>
                    <a:gd name="T14" fmla="*/ 755 w 4219"/>
                    <a:gd name="T15" fmla="*/ 3656 h 4231"/>
                    <a:gd name="T16" fmla="*/ 308 w 4219"/>
                    <a:gd name="T17" fmla="*/ 3094 h 4231"/>
                    <a:gd name="T18" fmla="*/ 86 w 4219"/>
                    <a:gd name="T19" fmla="*/ 2420 h 4231"/>
                    <a:gd name="T20" fmla="*/ 104 w 4219"/>
                    <a:gd name="T21" fmla="*/ 1702 h 4231"/>
                    <a:gd name="T22" fmla="*/ 368 w 4219"/>
                    <a:gd name="T23" fmla="*/ 1024 h 4231"/>
                    <a:gd name="T24" fmla="*/ 847 w 4219"/>
                    <a:gd name="T25" fmla="*/ 486 h 4231"/>
                    <a:gd name="T26" fmla="*/ 1476 w 4219"/>
                    <a:gd name="T27" fmla="*/ 152 h 4231"/>
                    <a:gd name="T28" fmla="*/ 2181 w 4219"/>
                    <a:gd name="T29" fmla="*/ 53 h 4231"/>
                    <a:gd name="T30" fmla="*/ 2876 w 4219"/>
                    <a:gd name="T31" fmla="*/ 201 h 4231"/>
                    <a:gd name="T32" fmla="*/ 3478 w 4219"/>
                    <a:gd name="T33" fmla="*/ 579 h 4231"/>
                    <a:gd name="T34" fmla="*/ 3923 w 4219"/>
                    <a:gd name="T35" fmla="*/ 1145 h 4231"/>
                    <a:gd name="T36" fmla="*/ 3937 w 4219"/>
                    <a:gd name="T37" fmla="*/ 1374 h 4231"/>
                    <a:gd name="T38" fmla="*/ 3586 w 4219"/>
                    <a:gd name="T39" fmla="*/ 853 h 4231"/>
                    <a:gd name="T40" fmla="*/ 3066 w 4219"/>
                    <a:gd name="T41" fmla="*/ 420 h 4231"/>
                    <a:gd name="T42" fmla="*/ 2437 w 4219"/>
                    <a:gd name="T43" fmla="*/ 197 h 4231"/>
                    <a:gd name="T44" fmla="*/ 1761 w 4219"/>
                    <a:gd name="T45" fmla="*/ 200 h 4231"/>
                    <a:gd name="T46" fmla="*/ 1137 w 4219"/>
                    <a:gd name="T47" fmla="*/ 435 h 4231"/>
                    <a:gd name="T48" fmla="*/ 622 w 4219"/>
                    <a:gd name="T49" fmla="*/ 872 h 4231"/>
                    <a:gd name="T50" fmla="*/ 295 w 4219"/>
                    <a:gd name="T51" fmla="*/ 1453 h 4231"/>
                    <a:gd name="T52" fmla="*/ 178 w 4219"/>
                    <a:gd name="T53" fmla="*/ 2117 h 4231"/>
                    <a:gd name="T54" fmla="*/ 294 w 4219"/>
                    <a:gd name="T55" fmla="*/ 2781 h 4231"/>
                    <a:gd name="T56" fmla="*/ 633 w 4219"/>
                    <a:gd name="T57" fmla="*/ 3375 h 4231"/>
                    <a:gd name="T58" fmla="*/ 1152 w 4219"/>
                    <a:gd name="T59" fmla="*/ 3808 h 4231"/>
                    <a:gd name="T60" fmla="*/ 1780 w 4219"/>
                    <a:gd name="T61" fmla="*/ 4031 h 4231"/>
                    <a:gd name="T62" fmla="*/ 2456 w 4219"/>
                    <a:gd name="T63" fmla="*/ 4030 h 4231"/>
                    <a:gd name="T64" fmla="*/ 3089 w 4219"/>
                    <a:gd name="T65" fmla="*/ 3797 h 4231"/>
                    <a:gd name="T66" fmla="*/ 3613 w 4219"/>
                    <a:gd name="T67" fmla="*/ 3354 h 4231"/>
                    <a:gd name="T68" fmla="*/ 3941 w 4219"/>
                    <a:gd name="T69" fmla="*/ 2759 h 4231"/>
                    <a:gd name="T70" fmla="*/ 4049 w 4219"/>
                    <a:gd name="T71" fmla="*/ 2092 h 4231"/>
                    <a:gd name="T72" fmla="*/ 3937 w 4219"/>
                    <a:gd name="T73" fmla="*/ 1374 h 4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219" h="4231">
                      <a:moveTo>
                        <a:pt x="4054" y="1413"/>
                      </a:moveTo>
                      <a:cubicBezTo>
                        <a:pt x="4020" y="1573"/>
                        <a:pt x="4065" y="1717"/>
                        <a:pt x="4160" y="1856"/>
                      </a:cubicBezTo>
                      <a:cubicBezTo>
                        <a:pt x="4219" y="1942"/>
                        <a:pt x="4218" y="2045"/>
                        <a:pt x="4167" y="2138"/>
                      </a:cubicBezTo>
                      <a:cubicBezTo>
                        <a:pt x="4097" y="2268"/>
                        <a:pt x="4083" y="2400"/>
                        <a:pt x="4119" y="2543"/>
                      </a:cubicBezTo>
                      <a:cubicBezTo>
                        <a:pt x="4149" y="2666"/>
                        <a:pt x="4117" y="2774"/>
                        <a:pt x="4019" y="2861"/>
                      </a:cubicBezTo>
                      <a:cubicBezTo>
                        <a:pt x="3920" y="2949"/>
                        <a:pt x="3865" y="3060"/>
                        <a:pt x="3855" y="3194"/>
                      </a:cubicBezTo>
                      <a:cubicBezTo>
                        <a:pt x="3845" y="3326"/>
                        <a:pt x="3778" y="3420"/>
                        <a:pt x="3655" y="3470"/>
                      </a:cubicBezTo>
                      <a:cubicBezTo>
                        <a:pt x="3527" y="3521"/>
                        <a:pt x="3437" y="3609"/>
                        <a:pt x="3380" y="3733"/>
                      </a:cubicBezTo>
                      <a:cubicBezTo>
                        <a:pt x="3326" y="3851"/>
                        <a:pt x="3233" y="3914"/>
                        <a:pt x="3104" y="3919"/>
                      </a:cubicBezTo>
                      <a:cubicBezTo>
                        <a:pt x="2966" y="3923"/>
                        <a:pt x="2851" y="3973"/>
                        <a:pt x="2756" y="4070"/>
                      </a:cubicBezTo>
                      <a:cubicBezTo>
                        <a:pt x="2665" y="4163"/>
                        <a:pt x="2556" y="4192"/>
                        <a:pt x="2433" y="4152"/>
                      </a:cubicBezTo>
                      <a:cubicBezTo>
                        <a:pt x="2299" y="4108"/>
                        <a:pt x="2172" y="4117"/>
                        <a:pt x="2045" y="4177"/>
                      </a:cubicBezTo>
                      <a:cubicBezTo>
                        <a:pt x="1931" y="4231"/>
                        <a:pt x="1821" y="4218"/>
                        <a:pt x="1722" y="4141"/>
                      </a:cubicBezTo>
                      <a:cubicBezTo>
                        <a:pt x="1612" y="4054"/>
                        <a:pt x="1489" y="4017"/>
                        <a:pt x="1349" y="4029"/>
                      </a:cubicBezTo>
                      <a:cubicBezTo>
                        <a:pt x="1216" y="4040"/>
                        <a:pt x="1116" y="3985"/>
                        <a:pt x="1046" y="3872"/>
                      </a:cubicBezTo>
                      <a:cubicBezTo>
                        <a:pt x="978" y="3762"/>
                        <a:pt x="881" y="3689"/>
                        <a:pt x="755" y="3656"/>
                      </a:cubicBezTo>
                      <a:cubicBezTo>
                        <a:pt x="623" y="3621"/>
                        <a:pt x="542" y="3538"/>
                        <a:pt x="514" y="3403"/>
                      </a:cubicBezTo>
                      <a:cubicBezTo>
                        <a:pt x="487" y="3273"/>
                        <a:pt x="418" y="3170"/>
                        <a:pt x="308" y="3094"/>
                      </a:cubicBezTo>
                      <a:cubicBezTo>
                        <a:pt x="199" y="3018"/>
                        <a:pt x="153" y="2914"/>
                        <a:pt x="172" y="2782"/>
                      </a:cubicBezTo>
                      <a:cubicBezTo>
                        <a:pt x="191" y="2650"/>
                        <a:pt x="163" y="2529"/>
                        <a:pt x="86" y="2420"/>
                      </a:cubicBezTo>
                      <a:cubicBezTo>
                        <a:pt x="7" y="2308"/>
                        <a:pt x="0" y="2192"/>
                        <a:pt x="64" y="2071"/>
                      </a:cubicBezTo>
                      <a:cubicBezTo>
                        <a:pt x="126" y="1953"/>
                        <a:pt x="140" y="1830"/>
                        <a:pt x="104" y="1702"/>
                      </a:cubicBezTo>
                      <a:cubicBezTo>
                        <a:pt x="67" y="1573"/>
                        <a:pt x="101" y="1464"/>
                        <a:pt x="199" y="1375"/>
                      </a:cubicBezTo>
                      <a:cubicBezTo>
                        <a:pt x="302" y="1280"/>
                        <a:pt x="357" y="1164"/>
                        <a:pt x="368" y="1024"/>
                      </a:cubicBezTo>
                      <a:cubicBezTo>
                        <a:pt x="377" y="903"/>
                        <a:pt x="442" y="814"/>
                        <a:pt x="553" y="768"/>
                      </a:cubicBezTo>
                      <a:cubicBezTo>
                        <a:pt x="690" y="712"/>
                        <a:pt x="785" y="620"/>
                        <a:pt x="847" y="486"/>
                      </a:cubicBezTo>
                      <a:cubicBezTo>
                        <a:pt x="898" y="377"/>
                        <a:pt x="991" y="317"/>
                        <a:pt x="1112" y="313"/>
                      </a:cubicBezTo>
                      <a:cubicBezTo>
                        <a:pt x="1257" y="309"/>
                        <a:pt x="1375" y="254"/>
                        <a:pt x="1476" y="152"/>
                      </a:cubicBezTo>
                      <a:cubicBezTo>
                        <a:pt x="1561" y="66"/>
                        <a:pt x="1668" y="41"/>
                        <a:pt x="1783" y="78"/>
                      </a:cubicBezTo>
                      <a:cubicBezTo>
                        <a:pt x="1920" y="122"/>
                        <a:pt x="2050" y="115"/>
                        <a:pt x="2181" y="53"/>
                      </a:cubicBezTo>
                      <a:cubicBezTo>
                        <a:pt x="2290" y="0"/>
                        <a:pt x="2399" y="13"/>
                        <a:pt x="2494" y="87"/>
                      </a:cubicBezTo>
                      <a:cubicBezTo>
                        <a:pt x="2608" y="176"/>
                        <a:pt x="2732" y="214"/>
                        <a:pt x="2876" y="201"/>
                      </a:cubicBezTo>
                      <a:cubicBezTo>
                        <a:pt x="3000" y="189"/>
                        <a:pt x="3099" y="241"/>
                        <a:pt x="3166" y="347"/>
                      </a:cubicBezTo>
                      <a:cubicBezTo>
                        <a:pt x="3240" y="466"/>
                        <a:pt x="3342" y="543"/>
                        <a:pt x="3478" y="579"/>
                      </a:cubicBezTo>
                      <a:cubicBezTo>
                        <a:pt x="3599" y="610"/>
                        <a:pt x="3677" y="691"/>
                        <a:pt x="3702" y="813"/>
                      </a:cubicBezTo>
                      <a:cubicBezTo>
                        <a:pt x="3732" y="954"/>
                        <a:pt x="3804" y="1063"/>
                        <a:pt x="3923" y="1145"/>
                      </a:cubicBezTo>
                      <a:cubicBezTo>
                        <a:pt x="4014" y="1207"/>
                        <a:pt x="4052" y="1298"/>
                        <a:pt x="4054" y="1413"/>
                      </a:cubicBezTo>
                      <a:close/>
                      <a:moveTo>
                        <a:pt x="3937" y="1374"/>
                      </a:moveTo>
                      <a:cubicBezTo>
                        <a:pt x="3913" y="1341"/>
                        <a:pt x="3883" y="1275"/>
                        <a:pt x="3834" y="1236"/>
                      </a:cubicBezTo>
                      <a:cubicBezTo>
                        <a:pt x="3707" y="1134"/>
                        <a:pt x="3618" y="1013"/>
                        <a:pt x="3586" y="853"/>
                      </a:cubicBezTo>
                      <a:cubicBezTo>
                        <a:pt x="3570" y="770"/>
                        <a:pt x="3522" y="716"/>
                        <a:pt x="3440" y="695"/>
                      </a:cubicBezTo>
                      <a:cubicBezTo>
                        <a:pt x="3278" y="654"/>
                        <a:pt x="3154" y="561"/>
                        <a:pt x="3066" y="420"/>
                      </a:cubicBezTo>
                      <a:cubicBezTo>
                        <a:pt x="3021" y="348"/>
                        <a:pt x="2959" y="316"/>
                        <a:pt x="2874" y="324"/>
                      </a:cubicBezTo>
                      <a:cubicBezTo>
                        <a:pt x="2711" y="340"/>
                        <a:pt x="2565" y="297"/>
                        <a:pt x="2437" y="197"/>
                      </a:cubicBezTo>
                      <a:cubicBezTo>
                        <a:pt x="2367" y="142"/>
                        <a:pt x="2295" y="134"/>
                        <a:pt x="2215" y="172"/>
                      </a:cubicBezTo>
                      <a:cubicBezTo>
                        <a:pt x="2068" y="241"/>
                        <a:pt x="1916" y="251"/>
                        <a:pt x="1761" y="200"/>
                      </a:cubicBezTo>
                      <a:cubicBezTo>
                        <a:pt x="1677" y="172"/>
                        <a:pt x="1607" y="191"/>
                        <a:pt x="1545" y="255"/>
                      </a:cubicBezTo>
                      <a:cubicBezTo>
                        <a:pt x="1434" y="371"/>
                        <a:pt x="1295" y="429"/>
                        <a:pt x="1137" y="435"/>
                      </a:cubicBezTo>
                      <a:cubicBezTo>
                        <a:pt x="1043" y="439"/>
                        <a:pt x="983" y="480"/>
                        <a:pt x="945" y="564"/>
                      </a:cubicBezTo>
                      <a:cubicBezTo>
                        <a:pt x="878" y="709"/>
                        <a:pt x="769" y="813"/>
                        <a:pt x="622" y="872"/>
                      </a:cubicBezTo>
                      <a:cubicBezTo>
                        <a:pt x="534" y="907"/>
                        <a:pt x="492" y="969"/>
                        <a:pt x="485" y="1060"/>
                      </a:cubicBezTo>
                      <a:cubicBezTo>
                        <a:pt x="474" y="1216"/>
                        <a:pt x="409" y="1348"/>
                        <a:pt x="295" y="1453"/>
                      </a:cubicBezTo>
                      <a:cubicBezTo>
                        <a:pt x="220" y="1521"/>
                        <a:pt x="201" y="1594"/>
                        <a:pt x="227" y="1691"/>
                      </a:cubicBezTo>
                      <a:cubicBezTo>
                        <a:pt x="265" y="1837"/>
                        <a:pt x="251" y="1983"/>
                        <a:pt x="178" y="2117"/>
                      </a:cubicBezTo>
                      <a:cubicBezTo>
                        <a:pt x="132" y="2202"/>
                        <a:pt x="135" y="2276"/>
                        <a:pt x="191" y="2356"/>
                      </a:cubicBezTo>
                      <a:cubicBezTo>
                        <a:pt x="281" y="2483"/>
                        <a:pt x="316" y="2627"/>
                        <a:pt x="294" y="2781"/>
                      </a:cubicBezTo>
                      <a:cubicBezTo>
                        <a:pt x="281" y="2876"/>
                        <a:pt x="309" y="2946"/>
                        <a:pt x="389" y="3001"/>
                      </a:cubicBezTo>
                      <a:cubicBezTo>
                        <a:pt x="520" y="3092"/>
                        <a:pt x="601" y="3219"/>
                        <a:pt x="633" y="3375"/>
                      </a:cubicBezTo>
                      <a:cubicBezTo>
                        <a:pt x="651" y="3462"/>
                        <a:pt x="700" y="3514"/>
                        <a:pt x="786" y="3537"/>
                      </a:cubicBezTo>
                      <a:cubicBezTo>
                        <a:pt x="943" y="3578"/>
                        <a:pt x="1066" y="3669"/>
                        <a:pt x="1152" y="3808"/>
                      </a:cubicBezTo>
                      <a:cubicBezTo>
                        <a:pt x="1198" y="3883"/>
                        <a:pt x="1264" y="3916"/>
                        <a:pt x="1352" y="3907"/>
                      </a:cubicBezTo>
                      <a:cubicBezTo>
                        <a:pt x="1511" y="3891"/>
                        <a:pt x="1655" y="3933"/>
                        <a:pt x="1780" y="4031"/>
                      </a:cubicBezTo>
                      <a:cubicBezTo>
                        <a:pt x="1853" y="4089"/>
                        <a:pt x="1927" y="4097"/>
                        <a:pt x="2010" y="4058"/>
                      </a:cubicBezTo>
                      <a:cubicBezTo>
                        <a:pt x="2155" y="3990"/>
                        <a:pt x="2304" y="3982"/>
                        <a:pt x="2456" y="4030"/>
                      </a:cubicBezTo>
                      <a:cubicBezTo>
                        <a:pt x="2540" y="4057"/>
                        <a:pt x="2610" y="4043"/>
                        <a:pt x="2673" y="3979"/>
                      </a:cubicBezTo>
                      <a:cubicBezTo>
                        <a:pt x="2787" y="3863"/>
                        <a:pt x="2926" y="3801"/>
                        <a:pt x="3089" y="3797"/>
                      </a:cubicBezTo>
                      <a:cubicBezTo>
                        <a:pt x="3173" y="3795"/>
                        <a:pt x="3234" y="3757"/>
                        <a:pt x="3269" y="3680"/>
                      </a:cubicBezTo>
                      <a:cubicBezTo>
                        <a:pt x="3340" y="3525"/>
                        <a:pt x="3454" y="3417"/>
                        <a:pt x="3613" y="3354"/>
                      </a:cubicBezTo>
                      <a:cubicBezTo>
                        <a:pt x="3684" y="3326"/>
                        <a:pt x="3724" y="3271"/>
                        <a:pt x="3730" y="3194"/>
                      </a:cubicBezTo>
                      <a:cubicBezTo>
                        <a:pt x="3744" y="3022"/>
                        <a:pt x="3819" y="2883"/>
                        <a:pt x="3941" y="2759"/>
                      </a:cubicBezTo>
                      <a:cubicBezTo>
                        <a:pt x="3982" y="2717"/>
                        <a:pt x="4009" y="2629"/>
                        <a:pt x="3996" y="2573"/>
                      </a:cubicBezTo>
                      <a:cubicBezTo>
                        <a:pt x="3957" y="2403"/>
                        <a:pt x="3978" y="2249"/>
                        <a:pt x="4049" y="2092"/>
                      </a:cubicBezTo>
                      <a:cubicBezTo>
                        <a:pt x="4072" y="2039"/>
                        <a:pt x="4073" y="1952"/>
                        <a:pt x="4043" y="1906"/>
                      </a:cubicBezTo>
                      <a:cubicBezTo>
                        <a:pt x="3945" y="1751"/>
                        <a:pt x="3898" y="1591"/>
                        <a:pt x="3937" y="1374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C1151B">
                        <a:lumMod val="50000"/>
                        <a:lumOff val="50000"/>
                      </a:srgbClr>
                    </a:gs>
                    <a:gs pos="95000">
                      <a:srgbClr val="C1151B"/>
                    </a:gs>
                  </a:gsLst>
                  <a:lin ang="30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00" name="组合 199">
                  <a:extLst>
                    <a:ext uri="{FF2B5EF4-FFF2-40B4-BE49-F238E27FC236}">
                      <a16:creationId xmlns:a16="http://schemas.microsoft.com/office/drawing/2014/main" id="{73A94A7E-E9AA-86F0-BBB6-B94F903A99B1}"/>
                    </a:ext>
                  </a:extLst>
                </p:cNvPr>
                <p:cNvGrpSpPr/>
                <p:nvPr/>
              </p:nvGrpSpPr>
              <p:grpSpPr>
                <a:xfrm>
                  <a:off x="917250" y="2393145"/>
                  <a:ext cx="141444" cy="131848"/>
                  <a:chOff x="1257658" y="1008538"/>
                  <a:chExt cx="2040278" cy="1901860"/>
                </a:xfrm>
                <a:gradFill>
                  <a:gsLst>
                    <a:gs pos="2041">
                      <a:srgbClr val="DAC085">
                        <a:lumMod val="19000"/>
                        <a:lumOff val="81000"/>
                        <a:alpha val="50000"/>
                      </a:srgbClr>
                    </a:gs>
                    <a:gs pos="100000">
                      <a:srgbClr val="DAC085">
                        <a:lumMod val="70000"/>
                        <a:lumOff val="30000"/>
                        <a:alpha val="8000"/>
                      </a:srgbClr>
                    </a:gs>
                  </a:gsLst>
                  <a:lin ang="2700000" scaled="1"/>
                </a:gradFill>
              </p:grpSpPr>
              <p:sp>
                <p:nvSpPr>
                  <p:cNvPr id="203" name="Freeform 1340">
                    <a:extLst>
                      <a:ext uri="{FF2B5EF4-FFF2-40B4-BE49-F238E27FC236}">
                        <a16:creationId xmlns:a16="http://schemas.microsoft.com/office/drawing/2014/main" id="{878FF049-C572-13D4-7EFD-DB70C3FC706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82510" y="2711118"/>
                    <a:ext cx="188818" cy="181263"/>
                  </a:xfrm>
                  <a:custGeom>
                    <a:avLst/>
                    <a:gdLst>
                      <a:gd name="T0" fmla="*/ 63 w 125"/>
                      <a:gd name="T1" fmla="*/ 0 h 120"/>
                      <a:gd name="T2" fmla="*/ 82 w 125"/>
                      <a:gd name="T3" fmla="*/ 40 h 120"/>
                      <a:gd name="T4" fmla="*/ 125 w 125"/>
                      <a:gd name="T5" fmla="*/ 46 h 120"/>
                      <a:gd name="T6" fmla="*/ 95 w 125"/>
                      <a:gd name="T7" fmla="*/ 76 h 120"/>
                      <a:gd name="T8" fmla="*/ 102 w 125"/>
                      <a:gd name="T9" fmla="*/ 120 h 120"/>
                      <a:gd name="T10" fmla="*/ 63 w 125"/>
                      <a:gd name="T11" fmla="*/ 99 h 120"/>
                      <a:gd name="T12" fmla="*/ 24 w 125"/>
                      <a:gd name="T13" fmla="*/ 120 h 120"/>
                      <a:gd name="T14" fmla="*/ 31 w 125"/>
                      <a:gd name="T15" fmla="*/ 76 h 120"/>
                      <a:gd name="T16" fmla="*/ 0 w 125"/>
                      <a:gd name="T17" fmla="*/ 46 h 120"/>
                      <a:gd name="T18" fmla="*/ 43 w 125"/>
                      <a:gd name="T19" fmla="*/ 40 h 120"/>
                      <a:gd name="T20" fmla="*/ 63 w 125"/>
                      <a:gd name="T21" fmla="*/ 0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25" h="120">
                        <a:moveTo>
                          <a:pt x="63" y="0"/>
                        </a:moveTo>
                        <a:lnTo>
                          <a:pt x="82" y="40"/>
                        </a:lnTo>
                        <a:lnTo>
                          <a:pt x="125" y="46"/>
                        </a:lnTo>
                        <a:lnTo>
                          <a:pt x="95" y="76"/>
                        </a:lnTo>
                        <a:lnTo>
                          <a:pt x="102" y="120"/>
                        </a:lnTo>
                        <a:lnTo>
                          <a:pt x="63" y="99"/>
                        </a:lnTo>
                        <a:lnTo>
                          <a:pt x="24" y="120"/>
                        </a:lnTo>
                        <a:lnTo>
                          <a:pt x="31" y="76"/>
                        </a:lnTo>
                        <a:lnTo>
                          <a:pt x="0" y="46"/>
                        </a:lnTo>
                        <a:lnTo>
                          <a:pt x="43" y="40"/>
                        </a:lnTo>
                        <a:lnTo>
                          <a:pt x="63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Freeform 5">
                    <a:extLst>
                      <a:ext uri="{FF2B5EF4-FFF2-40B4-BE49-F238E27FC236}">
                        <a16:creationId xmlns:a16="http://schemas.microsoft.com/office/drawing/2014/main" id="{1A5DDFC2-0943-16AA-500A-1FA4B3C866F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57658" y="1200130"/>
                    <a:ext cx="892923" cy="1706752"/>
                  </a:xfrm>
                  <a:custGeom>
                    <a:avLst/>
                    <a:gdLst>
                      <a:gd name="T0" fmla="*/ 815 w 2492"/>
                      <a:gd name="T1" fmla="*/ 439 h 4764"/>
                      <a:gd name="T2" fmla="*/ 741 w 2492"/>
                      <a:gd name="T3" fmla="*/ 540 h 4764"/>
                      <a:gd name="T4" fmla="*/ 782 w 2492"/>
                      <a:gd name="T5" fmla="*/ 714 h 4764"/>
                      <a:gd name="T6" fmla="*/ 553 w 2492"/>
                      <a:gd name="T7" fmla="*/ 909 h 4764"/>
                      <a:gd name="T8" fmla="*/ 625 w 2492"/>
                      <a:gd name="T9" fmla="*/ 1065 h 4764"/>
                      <a:gd name="T10" fmla="*/ 518 w 2492"/>
                      <a:gd name="T11" fmla="*/ 1301 h 4764"/>
                      <a:gd name="T12" fmla="*/ 382 w 2492"/>
                      <a:gd name="T13" fmla="*/ 1575 h 4764"/>
                      <a:gd name="T14" fmla="*/ 466 w 2492"/>
                      <a:gd name="T15" fmla="*/ 1699 h 4764"/>
                      <a:gd name="T16" fmla="*/ 353 w 2492"/>
                      <a:gd name="T17" fmla="*/ 2016 h 4764"/>
                      <a:gd name="T18" fmla="*/ 448 w 2492"/>
                      <a:gd name="T19" fmla="*/ 2114 h 4764"/>
                      <a:gd name="T20" fmla="*/ 393 w 2492"/>
                      <a:gd name="T21" fmla="*/ 2426 h 4764"/>
                      <a:gd name="T22" fmla="*/ 520 w 2492"/>
                      <a:gd name="T23" fmla="*/ 2501 h 4764"/>
                      <a:gd name="T24" fmla="*/ 488 w 2492"/>
                      <a:gd name="T25" fmla="*/ 2815 h 4764"/>
                      <a:gd name="T26" fmla="*/ 632 w 2492"/>
                      <a:gd name="T27" fmla="*/ 2878 h 4764"/>
                      <a:gd name="T28" fmla="*/ 811 w 2492"/>
                      <a:gd name="T29" fmla="*/ 2795 h 4764"/>
                      <a:gd name="T30" fmla="*/ 854 w 2492"/>
                      <a:gd name="T31" fmla="*/ 3526 h 4764"/>
                      <a:gd name="T32" fmla="*/ 1005 w 2492"/>
                      <a:gd name="T33" fmla="*/ 3533 h 4764"/>
                      <a:gd name="T34" fmla="*/ 1149 w 2492"/>
                      <a:gd name="T35" fmla="*/ 3361 h 4764"/>
                      <a:gd name="T36" fmla="*/ 1431 w 2492"/>
                      <a:gd name="T37" fmla="*/ 4076 h 4764"/>
                      <a:gd name="T38" fmla="*/ 1554 w 2492"/>
                      <a:gd name="T39" fmla="*/ 3880 h 4764"/>
                      <a:gd name="T40" fmla="*/ 1741 w 2492"/>
                      <a:gd name="T41" fmla="*/ 4224 h 4764"/>
                      <a:gd name="T42" fmla="*/ 1879 w 2492"/>
                      <a:gd name="T43" fmla="*/ 4146 h 4764"/>
                      <a:gd name="T44" fmla="*/ 1911 w 2492"/>
                      <a:gd name="T45" fmla="*/ 3878 h 4764"/>
                      <a:gd name="T46" fmla="*/ 2224 w 2492"/>
                      <a:gd name="T47" fmla="*/ 4277 h 4764"/>
                      <a:gd name="T48" fmla="*/ 2446 w 2492"/>
                      <a:gd name="T49" fmla="*/ 4367 h 4764"/>
                      <a:gd name="T50" fmla="*/ 2445 w 2492"/>
                      <a:gd name="T51" fmla="*/ 4442 h 4764"/>
                      <a:gd name="T52" fmla="*/ 2111 w 2492"/>
                      <a:gd name="T53" fmla="*/ 4551 h 4764"/>
                      <a:gd name="T54" fmla="*/ 1728 w 2492"/>
                      <a:gd name="T55" fmla="*/ 4756 h 4764"/>
                      <a:gd name="T56" fmla="*/ 1739 w 2492"/>
                      <a:gd name="T57" fmla="*/ 4442 h 4764"/>
                      <a:gd name="T58" fmla="*/ 1659 w 2492"/>
                      <a:gd name="T59" fmla="*/ 4286 h 4764"/>
                      <a:gd name="T60" fmla="*/ 1406 w 2492"/>
                      <a:gd name="T61" fmla="*/ 4243 h 4764"/>
                      <a:gd name="T62" fmla="*/ 1320 w 2492"/>
                      <a:gd name="T63" fmla="*/ 4097 h 4764"/>
                      <a:gd name="T64" fmla="*/ 652 w 2492"/>
                      <a:gd name="T65" fmla="*/ 3976 h 4764"/>
                      <a:gd name="T66" fmla="*/ 930 w 2492"/>
                      <a:gd name="T67" fmla="*/ 3729 h 4764"/>
                      <a:gd name="T68" fmla="*/ 391 w 2492"/>
                      <a:gd name="T69" fmla="*/ 3584 h 4764"/>
                      <a:gd name="T70" fmla="*/ 663 w 2492"/>
                      <a:gd name="T71" fmla="*/ 3360 h 4764"/>
                      <a:gd name="T72" fmla="*/ 191 w 2492"/>
                      <a:gd name="T73" fmla="*/ 3155 h 4764"/>
                      <a:gd name="T74" fmla="*/ 483 w 2492"/>
                      <a:gd name="T75" fmla="*/ 2986 h 4764"/>
                      <a:gd name="T76" fmla="*/ 63 w 2492"/>
                      <a:gd name="T77" fmla="*/ 2699 h 4764"/>
                      <a:gd name="T78" fmla="*/ 364 w 2492"/>
                      <a:gd name="T79" fmla="*/ 2580 h 4764"/>
                      <a:gd name="T80" fmla="*/ 0 w 2492"/>
                      <a:gd name="T81" fmla="*/ 2228 h 4764"/>
                      <a:gd name="T82" fmla="*/ 302 w 2492"/>
                      <a:gd name="T83" fmla="*/ 2134 h 4764"/>
                      <a:gd name="T84" fmla="*/ 2 w 2492"/>
                      <a:gd name="T85" fmla="*/ 1720 h 4764"/>
                      <a:gd name="T86" fmla="*/ 317 w 2492"/>
                      <a:gd name="T87" fmla="*/ 1703 h 4764"/>
                      <a:gd name="T88" fmla="*/ 81 w 2492"/>
                      <a:gd name="T89" fmla="*/ 1235 h 4764"/>
                      <a:gd name="T90" fmla="*/ 395 w 2492"/>
                      <a:gd name="T91" fmla="*/ 1272 h 4764"/>
                      <a:gd name="T92" fmla="*/ 233 w 2492"/>
                      <a:gd name="T93" fmla="*/ 776 h 4764"/>
                      <a:gd name="T94" fmla="*/ 535 w 2492"/>
                      <a:gd name="T95" fmla="*/ 868 h 4764"/>
                      <a:gd name="T96" fmla="*/ 450 w 2492"/>
                      <a:gd name="T97" fmla="*/ 353 h 4764"/>
                      <a:gd name="T98" fmla="*/ 728 w 2492"/>
                      <a:gd name="T99" fmla="*/ 507 h 4764"/>
                      <a:gd name="T100" fmla="*/ 724 w 2492"/>
                      <a:gd name="T101" fmla="*/ 0 h 4764"/>
                      <a:gd name="T102" fmla="*/ 911 w 2492"/>
                      <a:gd name="T103" fmla="*/ 291 h 47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492" h="4764">
                        <a:moveTo>
                          <a:pt x="909" y="289"/>
                        </a:moveTo>
                        <a:cubicBezTo>
                          <a:pt x="878" y="339"/>
                          <a:pt x="846" y="389"/>
                          <a:pt x="815" y="439"/>
                        </a:cubicBezTo>
                        <a:cubicBezTo>
                          <a:pt x="938" y="360"/>
                          <a:pt x="1049" y="390"/>
                          <a:pt x="1160" y="468"/>
                        </a:cubicBezTo>
                        <a:cubicBezTo>
                          <a:pt x="1064" y="611"/>
                          <a:pt x="967" y="628"/>
                          <a:pt x="741" y="540"/>
                        </a:cubicBezTo>
                        <a:cubicBezTo>
                          <a:pt x="697" y="619"/>
                          <a:pt x="652" y="699"/>
                          <a:pt x="602" y="789"/>
                        </a:cubicBezTo>
                        <a:cubicBezTo>
                          <a:pt x="670" y="759"/>
                          <a:pt x="724" y="722"/>
                          <a:pt x="782" y="714"/>
                        </a:cubicBezTo>
                        <a:cubicBezTo>
                          <a:pt x="837" y="706"/>
                          <a:pt x="898" y="726"/>
                          <a:pt x="958" y="734"/>
                        </a:cubicBezTo>
                        <a:cubicBezTo>
                          <a:pt x="904" y="899"/>
                          <a:pt x="807" y="940"/>
                          <a:pt x="553" y="909"/>
                        </a:cubicBezTo>
                        <a:cubicBezTo>
                          <a:pt x="525" y="988"/>
                          <a:pt x="495" y="1070"/>
                          <a:pt x="462" y="1162"/>
                        </a:cubicBezTo>
                        <a:cubicBezTo>
                          <a:pt x="525" y="1123"/>
                          <a:pt x="571" y="1082"/>
                          <a:pt x="625" y="1065"/>
                        </a:cubicBezTo>
                        <a:cubicBezTo>
                          <a:pt x="679" y="1049"/>
                          <a:pt x="740" y="1057"/>
                          <a:pt x="803" y="1054"/>
                        </a:cubicBezTo>
                        <a:cubicBezTo>
                          <a:pt x="769" y="1212"/>
                          <a:pt x="674" y="1297"/>
                          <a:pt x="518" y="1301"/>
                        </a:cubicBezTo>
                        <a:cubicBezTo>
                          <a:pt x="442" y="1303"/>
                          <a:pt x="411" y="1329"/>
                          <a:pt x="403" y="1401"/>
                        </a:cubicBezTo>
                        <a:cubicBezTo>
                          <a:pt x="398" y="1456"/>
                          <a:pt x="384" y="1512"/>
                          <a:pt x="382" y="1575"/>
                        </a:cubicBezTo>
                        <a:cubicBezTo>
                          <a:pt x="453" y="1452"/>
                          <a:pt x="559" y="1407"/>
                          <a:pt x="692" y="1408"/>
                        </a:cubicBezTo>
                        <a:cubicBezTo>
                          <a:pt x="695" y="1547"/>
                          <a:pt x="616" y="1663"/>
                          <a:pt x="466" y="1699"/>
                        </a:cubicBezTo>
                        <a:cubicBezTo>
                          <a:pt x="366" y="1723"/>
                          <a:pt x="339" y="1772"/>
                          <a:pt x="346" y="1863"/>
                        </a:cubicBezTo>
                        <a:cubicBezTo>
                          <a:pt x="349" y="1911"/>
                          <a:pt x="346" y="1961"/>
                          <a:pt x="353" y="2016"/>
                        </a:cubicBezTo>
                        <a:cubicBezTo>
                          <a:pt x="404" y="1872"/>
                          <a:pt x="500" y="1791"/>
                          <a:pt x="654" y="1770"/>
                        </a:cubicBezTo>
                        <a:cubicBezTo>
                          <a:pt x="652" y="1934"/>
                          <a:pt x="589" y="2057"/>
                          <a:pt x="448" y="2114"/>
                        </a:cubicBezTo>
                        <a:cubicBezTo>
                          <a:pt x="352" y="2154"/>
                          <a:pt x="347" y="2211"/>
                          <a:pt x="362" y="2291"/>
                        </a:cubicBezTo>
                        <a:cubicBezTo>
                          <a:pt x="370" y="2334"/>
                          <a:pt x="376" y="2377"/>
                          <a:pt x="393" y="2426"/>
                        </a:cubicBezTo>
                        <a:cubicBezTo>
                          <a:pt x="421" y="2276"/>
                          <a:pt x="513" y="2187"/>
                          <a:pt x="654" y="2125"/>
                        </a:cubicBezTo>
                        <a:cubicBezTo>
                          <a:pt x="683" y="2285"/>
                          <a:pt x="644" y="2419"/>
                          <a:pt x="520" y="2501"/>
                        </a:cubicBezTo>
                        <a:cubicBezTo>
                          <a:pt x="411" y="2573"/>
                          <a:pt x="418" y="2649"/>
                          <a:pt x="456" y="2747"/>
                        </a:cubicBezTo>
                        <a:cubicBezTo>
                          <a:pt x="464" y="2769"/>
                          <a:pt x="473" y="2791"/>
                          <a:pt x="488" y="2815"/>
                        </a:cubicBezTo>
                        <a:cubicBezTo>
                          <a:pt x="504" y="2665"/>
                          <a:pt x="571" y="2551"/>
                          <a:pt x="709" y="2473"/>
                        </a:cubicBezTo>
                        <a:cubicBezTo>
                          <a:pt x="759" y="2629"/>
                          <a:pt x="725" y="2758"/>
                          <a:pt x="632" y="2878"/>
                        </a:cubicBezTo>
                        <a:cubicBezTo>
                          <a:pt x="532" y="3005"/>
                          <a:pt x="533" y="3029"/>
                          <a:pt x="646" y="3184"/>
                        </a:cubicBezTo>
                        <a:cubicBezTo>
                          <a:pt x="637" y="3021"/>
                          <a:pt x="693" y="2899"/>
                          <a:pt x="811" y="2795"/>
                        </a:cubicBezTo>
                        <a:cubicBezTo>
                          <a:pt x="884" y="2946"/>
                          <a:pt x="869" y="3083"/>
                          <a:pt x="796" y="3220"/>
                        </a:cubicBezTo>
                        <a:cubicBezTo>
                          <a:pt x="713" y="3371"/>
                          <a:pt x="714" y="3371"/>
                          <a:pt x="854" y="3526"/>
                        </a:cubicBezTo>
                        <a:cubicBezTo>
                          <a:pt x="814" y="3357"/>
                          <a:pt x="859" y="3223"/>
                          <a:pt x="958" y="3096"/>
                        </a:cubicBezTo>
                        <a:cubicBezTo>
                          <a:pt x="1062" y="3238"/>
                          <a:pt x="1060" y="3382"/>
                          <a:pt x="1005" y="3533"/>
                        </a:cubicBezTo>
                        <a:cubicBezTo>
                          <a:pt x="951" y="3683"/>
                          <a:pt x="965" y="3718"/>
                          <a:pt x="1119" y="3822"/>
                        </a:cubicBezTo>
                        <a:cubicBezTo>
                          <a:pt x="1038" y="3659"/>
                          <a:pt x="1074" y="3513"/>
                          <a:pt x="1149" y="3361"/>
                        </a:cubicBezTo>
                        <a:cubicBezTo>
                          <a:pt x="1274" y="3483"/>
                          <a:pt x="1294" y="3624"/>
                          <a:pt x="1267" y="3778"/>
                        </a:cubicBezTo>
                        <a:cubicBezTo>
                          <a:pt x="1235" y="3963"/>
                          <a:pt x="1234" y="3963"/>
                          <a:pt x="1431" y="4076"/>
                        </a:cubicBezTo>
                        <a:cubicBezTo>
                          <a:pt x="1308" y="3909"/>
                          <a:pt x="1324" y="3754"/>
                          <a:pt x="1376" y="3587"/>
                        </a:cubicBezTo>
                        <a:cubicBezTo>
                          <a:pt x="1488" y="3659"/>
                          <a:pt x="1539" y="3759"/>
                          <a:pt x="1554" y="3880"/>
                        </a:cubicBezTo>
                        <a:cubicBezTo>
                          <a:pt x="1559" y="3920"/>
                          <a:pt x="1559" y="3962"/>
                          <a:pt x="1557" y="4003"/>
                        </a:cubicBezTo>
                        <a:cubicBezTo>
                          <a:pt x="1551" y="4173"/>
                          <a:pt x="1552" y="4175"/>
                          <a:pt x="1741" y="4224"/>
                        </a:cubicBezTo>
                        <a:cubicBezTo>
                          <a:pt x="1616" y="4086"/>
                          <a:pt x="1601" y="3933"/>
                          <a:pt x="1636" y="3760"/>
                        </a:cubicBezTo>
                        <a:cubicBezTo>
                          <a:pt x="1811" y="3837"/>
                          <a:pt x="1861" y="3981"/>
                          <a:pt x="1879" y="4146"/>
                        </a:cubicBezTo>
                        <a:cubicBezTo>
                          <a:pt x="1897" y="4306"/>
                          <a:pt x="1897" y="4306"/>
                          <a:pt x="2094" y="4328"/>
                        </a:cubicBezTo>
                        <a:cubicBezTo>
                          <a:pt x="1936" y="4211"/>
                          <a:pt x="1910" y="4058"/>
                          <a:pt x="1911" y="3878"/>
                        </a:cubicBezTo>
                        <a:cubicBezTo>
                          <a:pt x="2022" y="3905"/>
                          <a:pt x="2105" y="3958"/>
                          <a:pt x="2150" y="4053"/>
                        </a:cubicBezTo>
                        <a:cubicBezTo>
                          <a:pt x="2184" y="4123"/>
                          <a:pt x="2211" y="4200"/>
                          <a:pt x="2224" y="4277"/>
                        </a:cubicBezTo>
                        <a:cubicBezTo>
                          <a:pt x="2235" y="4342"/>
                          <a:pt x="2262" y="4364"/>
                          <a:pt x="2322" y="4362"/>
                        </a:cubicBezTo>
                        <a:cubicBezTo>
                          <a:pt x="2363" y="4361"/>
                          <a:pt x="2405" y="4361"/>
                          <a:pt x="2446" y="4367"/>
                        </a:cubicBezTo>
                        <a:cubicBezTo>
                          <a:pt x="2462" y="4369"/>
                          <a:pt x="2477" y="4388"/>
                          <a:pt x="2492" y="4400"/>
                        </a:cubicBezTo>
                        <a:cubicBezTo>
                          <a:pt x="2477" y="4414"/>
                          <a:pt x="2462" y="4439"/>
                          <a:pt x="2445" y="4442"/>
                        </a:cubicBezTo>
                        <a:cubicBezTo>
                          <a:pt x="2405" y="4448"/>
                          <a:pt x="2361" y="4450"/>
                          <a:pt x="2322" y="4441"/>
                        </a:cubicBezTo>
                        <a:cubicBezTo>
                          <a:pt x="2217" y="4416"/>
                          <a:pt x="2158" y="4448"/>
                          <a:pt x="2111" y="4551"/>
                        </a:cubicBezTo>
                        <a:cubicBezTo>
                          <a:pt x="2053" y="4678"/>
                          <a:pt x="1949" y="4763"/>
                          <a:pt x="1798" y="4764"/>
                        </a:cubicBezTo>
                        <a:cubicBezTo>
                          <a:pt x="1779" y="4764"/>
                          <a:pt x="1761" y="4760"/>
                          <a:pt x="1728" y="4756"/>
                        </a:cubicBezTo>
                        <a:cubicBezTo>
                          <a:pt x="1778" y="4606"/>
                          <a:pt x="1832" y="4472"/>
                          <a:pt x="1992" y="4413"/>
                        </a:cubicBezTo>
                        <a:cubicBezTo>
                          <a:pt x="1866" y="4332"/>
                          <a:pt x="1827" y="4337"/>
                          <a:pt x="1739" y="4442"/>
                        </a:cubicBezTo>
                        <a:cubicBezTo>
                          <a:pt x="1616" y="4589"/>
                          <a:pt x="1508" y="4625"/>
                          <a:pt x="1332" y="4567"/>
                        </a:cubicBezTo>
                        <a:cubicBezTo>
                          <a:pt x="1400" y="4433"/>
                          <a:pt x="1474" y="4314"/>
                          <a:pt x="1659" y="4286"/>
                        </a:cubicBezTo>
                        <a:cubicBezTo>
                          <a:pt x="1590" y="4251"/>
                          <a:pt x="1543" y="4218"/>
                          <a:pt x="1490" y="4203"/>
                        </a:cubicBezTo>
                        <a:cubicBezTo>
                          <a:pt x="1467" y="4197"/>
                          <a:pt x="1429" y="4223"/>
                          <a:pt x="1406" y="4243"/>
                        </a:cubicBezTo>
                        <a:cubicBezTo>
                          <a:pt x="1250" y="4382"/>
                          <a:pt x="1126" y="4402"/>
                          <a:pt x="971" y="4303"/>
                        </a:cubicBezTo>
                        <a:cubicBezTo>
                          <a:pt x="1052" y="4188"/>
                          <a:pt x="1141" y="4093"/>
                          <a:pt x="1320" y="4097"/>
                        </a:cubicBezTo>
                        <a:cubicBezTo>
                          <a:pt x="1252" y="4042"/>
                          <a:pt x="1203" y="4001"/>
                          <a:pt x="1148" y="3956"/>
                        </a:cubicBezTo>
                        <a:cubicBezTo>
                          <a:pt x="990" y="4066"/>
                          <a:pt x="829" y="4138"/>
                          <a:pt x="652" y="3976"/>
                        </a:cubicBezTo>
                        <a:cubicBezTo>
                          <a:pt x="752" y="3869"/>
                          <a:pt x="859" y="3800"/>
                          <a:pt x="1029" y="3844"/>
                        </a:cubicBezTo>
                        <a:cubicBezTo>
                          <a:pt x="986" y="3795"/>
                          <a:pt x="954" y="3765"/>
                          <a:pt x="930" y="3729"/>
                        </a:cubicBezTo>
                        <a:cubicBezTo>
                          <a:pt x="894" y="3676"/>
                          <a:pt x="861" y="3666"/>
                          <a:pt x="797" y="3693"/>
                        </a:cubicBezTo>
                        <a:cubicBezTo>
                          <a:pt x="625" y="3768"/>
                          <a:pt x="495" y="3730"/>
                          <a:pt x="391" y="3584"/>
                        </a:cubicBezTo>
                        <a:cubicBezTo>
                          <a:pt x="506" y="3504"/>
                          <a:pt x="622" y="3454"/>
                          <a:pt x="782" y="3549"/>
                        </a:cubicBezTo>
                        <a:cubicBezTo>
                          <a:pt x="733" y="3468"/>
                          <a:pt x="704" y="3409"/>
                          <a:pt x="663" y="3360"/>
                        </a:cubicBezTo>
                        <a:cubicBezTo>
                          <a:pt x="647" y="3342"/>
                          <a:pt x="603" y="3338"/>
                          <a:pt x="574" y="3342"/>
                        </a:cubicBezTo>
                        <a:cubicBezTo>
                          <a:pt x="388" y="3370"/>
                          <a:pt x="279" y="3320"/>
                          <a:pt x="191" y="3155"/>
                        </a:cubicBezTo>
                        <a:cubicBezTo>
                          <a:pt x="316" y="3095"/>
                          <a:pt x="435" y="3080"/>
                          <a:pt x="570" y="3189"/>
                        </a:cubicBezTo>
                        <a:cubicBezTo>
                          <a:pt x="535" y="3105"/>
                          <a:pt x="516" y="3042"/>
                          <a:pt x="483" y="2986"/>
                        </a:cubicBezTo>
                        <a:cubicBezTo>
                          <a:pt x="471" y="2965"/>
                          <a:pt x="428" y="2953"/>
                          <a:pt x="398" y="2951"/>
                        </a:cubicBezTo>
                        <a:cubicBezTo>
                          <a:pt x="214" y="2940"/>
                          <a:pt x="107" y="2862"/>
                          <a:pt x="63" y="2699"/>
                        </a:cubicBezTo>
                        <a:cubicBezTo>
                          <a:pt x="200" y="2655"/>
                          <a:pt x="275" y="2672"/>
                          <a:pt x="414" y="2787"/>
                        </a:cubicBezTo>
                        <a:cubicBezTo>
                          <a:pt x="396" y="2709"/>
                          <a:pt x="388" y="2642"/>
                          <a:pt x="364" y="2580"/>
                        </a:cubicBezTo>
                        <a:cubicBezTo>
                          <a:pt x="356" y="2556"/>
                          <a:pt x="316" y="2537"/>
                          <a:pt x="287" y="2529"/>
                        </a:cubicBezTo>
                        <a:cubicBezTo>
                          <a:pt x="111" y="2481"/>
                          <a:pt x="27" y="2396"/>
                          <a:pt x="0" y="2228"/>
                        </a:cubicBezTo>
                        <a:cubicBezTo>
                          <a:pt x="117" y="2197"/>
                          <a:pt x="203" y="2232"/>
                          <a:pt x="326" y="2372"/>
                        </a:cubicBezTo>
                        <a:cubicBezTo>
                          <a:pt x="318" y="2279"/>
                          <a:pt x="317" y="2205"/>
                          <a:pt x="302" y="2134"/>
                        </a:cubicBezTo>
                        <a:cubicBezTo>
                          <a:pt x="298" y="2112"/>
                          <a:pt x="259" y="2093"/>
                          <a:pt x="233" y="2080"/>
                        </a:cubicBezTo>
                        <a:cubicBezTo>
                          <a:pt x="86" y="2009"/>
                          <a:pt x="2" y="1899"/>
                          <a:pt x="2" y="1720"/>
                        </a:cubicBezTo>
                        <a:cubicBezTo>
                          <a:pt x="137" y="1744"/>
                          <a:pt x="238" y="1800"/>
                          <a:pt x="300" y="1926"/>
                        </a:cubicBezTo>
                        <a:cubicBezTo>
                          <a:pt x="307" y="1851"/>
                          <a:pt x="319" y="1777"/>
                          <a:pt x="317" y="1703"/>
                        </a:cubicBezTo>
                        <a:cubicBezTo>
                          <a:pt x="316" y="1678"/>
                          <a:pt x="282" y="1648"/>
                          <a:pt x="257" y="1630"/>
                        </a:cubicBezTo>
                        <a:cubicBezTo>
                          <a:pt x="127" y="1534"/>
                          <a:pt x="57" y="1413"/>
                          <a:pt x="81" y="1235"/>
                        </a:cubicBezTo>
                        <a:cubicBezTo>
                          <a:pt x="219" y="1284"/>
                          <a:pt x="304" y="1369"/>
                          <a:pt x="343" y="1509"/>
                        </a:cubicBezTo>
                        <a:cubicBezTo>
                          <a:pt x="361" y="1430"/>
                          <a:pt x="385" y="1352"/>
                          <a:pt x="395" y="1272"/>
                        </a:cubicBezTo>
                        <a:cubicBezTo>
                          <a:pt x="398" y="1247"/>
                          <a:pt x="367" y="1213"/>
                          <a:pt x="345" y="1190"/>
                        </a:cubicBezTo>
                        <a:cubicBezTo>
                          <a:pt x="235" y="1074"/>
                          <a:pt x="183" y="944"/>
                          <a:pt x="233" y="776"/>
                        </a:cubicBezTo>
                        <a:cubicBezTo>
                          <a:pt x="363" y="847"/>
                          <a:pt x="425" y="953"/>
                          <a:pt x="436" y="1121"/>
                        </a:cubicBezTo>
                        <a:cubicBezTo>
                          <a:pt x="477" y="1019"/>
                          <a:pt x="511" y="945"/>
                          <a:pt x="535" y="868"/>
                        </a:cubicBezTo>
                        <a:cubicBezTo>
                          <a:pt x="542" y="846"/>
                          <a:pt x="522" y="810"/>
                          <a:pt x="506" y="787"/>
                        </a:cubicBezTo>
                        <a:cubicBezTo>
                          <a:pt x="415" y="657"/>
                          <a:pt x="379" y="520"/>
                          <a:pt x="450" y="353"/>
                        </a:cubicBezTo>
                        <a:cubicBezTo>
                          <a:pt x="563" y="452"/>
                          <a:pt x="618" y="562"/>
                          <a:pt x="608" y="708"/>
                        </a:cubicBezTo>
                        <a:cubicBezTo>
                          <a:pt x="649" y="641"/>
                          <a:pt x="694" y="577"/>
                          <a:pt x="728" y="507"/>
                        </a:cubicBezTo>
                        <a:cubicBezTo>
                          <a:pt x="739" y="483"/>
                          <a:pt x="725" y="441"/>
                          <a:pt x="712" y="413"/>
                        </a:cubicBezTo>
                        <a:cubicBezTo>
                          <a:pt x="637" y="248"/>
                          <a:pt x="639" y="124"/>
                          <a:pt x="724" y="0"/>
                        </a:cubicBezTo>
                        <a:cubicBezTo>
                          <a:pt x="817" y="89"/>
                          <a:pt x="843" y="187"/>
                          <a:pt x="817" y="365"/>
                        </a:cubicBezTo>
                        <a:cubicBezTo>
                          <a:pt x="853" y="337"/>
                          <a:pt x="882" y="314"/>
                          <a:pt x="911" y="291"/>
                        </a:cubicBezTo>
                        <a:lnTo>
                          <a:pt x="909" y="28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" name="Freeform 6">
                    <a:extLst>
                      <a:ext uri="{FF2B5EF4-FFF2-40B4-BE49-F238E27FC236}">
                        <a16:creationId xmlns:a16="http://schemas.microsoft.com/office/drawing/2014/main" id="{97471F33-ED37-C17A-0E52-95E142CE6AE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03255" y="1196175"/>
                    <a:ext cx="894681" cy="1714223"/>
                  </a:xfrm>
                  <a:custGeom>
                    <a:avLst/>
                    <a:gdLst>
                      <a:gd name="T0" fmla="*/ 1394 w 2497"/>
                      <a:gd name="T1" fmla="*/ 3832 h 4783"/>
                      <a:gd name="T2" fmla="*/ 1510 w 2497"/>
                      <a:gd name="T3" fmla="*/ 3602 h 4783"/>
                      <a:gd name="T4" fmla="*/ 1655 w 2497"/>
                      <a:gd name="T5" fmla="*/ 3526 h 4783"/>
                      <a:gd name="T6" fmla="*/ 1731 w 2497"/>
                      <a:gd name="T7" fmla="*/ 3289 h 4783"/>
                      <a:gd name="T8" fmla="*/ 1857 w 2497"/>
                      <a:gd name="T9" fmla="*/ 3201 h 4783"/>
                      <a:gd name="T10" fmla="*/ 1898 w 2497"/>
                      <a:gd name="T11" fmla="*/ 2933 h 4783"/>
                      <a:gd name="T12" fmla="*/ 2012 w 2497"/>
                      <a:gd name="T13" fmla="*/ 2831 h 4783"/>
                      <a:gd name="T14" fmla="*/ 2013 w 2497"/>
                      <a:gd name="T15" fmla="*/ 2552 h 4783"/>
                      <a:gd name="T16" fmla="*/ 2087 w 2497"/>
                      <a:gd name="T17" fmla="*/ 2434 h 4783"/>
                      <a:gd name="T18" fmla="*/ 2133 w 2497"/>
                      <a:gd name="T19" fmla="*/ 2196 h 4783"/>
                      <a:gd name="T20" fmla="*/ 1837 w 2497"/>
                      <a:gd name="T21" fmla="*/ 1782 h 4783"/>
                      <a:gd name="T22" fmla="*/ 2134 w 2497"/>
                      <a:gd name="T23" fmla="*/ 1772 h 4783"/>
                      <a:gd name="T24" fmla="*/ 1791 w 2497"/>
                      <a:gd name="T25" fmla="*/ 1435 h 4783"/>
                      <a:gd name="T26" fmla="*/ 2071 w 2497"/>
                      <a:gd name="T27" fmla="*/ 1352 h 4783"/>
                      <a:gd name="T28" fmla="*/ 1686 w 2497"/>
                      <a:gd name="T29" fmla="*/ 1077 h 4783"/>
                      <a:gd name="T30" fmla="*/ 1939 w 2497"/>
                      <a:gd name="T31" fmla="*/ 915 h 4783"/>
                      <a:gd name="T32" fmla="*/ 1884 w 2497"/>
                      <a:gd name="T33" fmla="*/ 793 h 4783"/>
                      <a:gd name="T34" fmla="*/ 1337 w 2497"/>
                      <a:gd name="T35" fmla="*/ 490 h 4783"/>
                      <a:gd name="T36" fmla="*/ 1584 w 2497"/>
                      <a:gd name="T37" fmla="*/ 317 h 4783"/>
                      <a:gd name="T38" fmla="*/ 1651 w 2497"/>
                      <a:gd name="T39" fmla="*/ 394 h 4783"/>
                      <a:gd name="T40" fmla="*/ 1766 w 2497"/>
                      <a:gd name="T41" fmla="*/ 0 h 4783"/>
                      <a:gd name="T42" fmla="*/ 1818 w 2497"/>
                      <a:gd name="T43" fmla="*/ 612 h 4783"/>
                      <a:gd name="T44" fmla="*/ 2040 w 2497"/>
                      <a:gd name="T45" fmla="*/ 368 h 4783"/>
                      <a:gd name="T46" fmla="*/ 1990 w 2497"/>
                      <a:gd name="T47" fmla="*/ 970 h 4783"/>
                      <a:gd name="T48" fmla="*/ 2255 w 2497"/>
                      <a:gd name="T49" fmla="*/ 784 h 4783"/>
                      <a:gd name="T50" fmla="*/ 2118 w 2497"/>
                      <a:gd name="T51" fmla="*/ 1393 h 4783"/>
                      <a:gd name="T52" fmla="*/ 2409 w 2497"/>
                      <a:gd name="T53" fmla="*/ 1248 h 4783"/>
                      <a:gd name="T54" fmla="*/ 2179 w 2497"/>
                      <a:gd name="T55" fmla="*/ 1807 h 4783"/>
                      <a:gd name="T56" fmla="*/ 2489 w 2497"/>
                      <a:gd name="T57" fmla="*/ 1734 h 4783"/>
                      <a:gd name="T58" fmla="*/ 2176 w 2497"/>
                      <a:gd name="T59" fmla="*/ 2238 h 4783"/>
                      <a:gd name="T60" fmla="*/ 2497 w 2497"/>
                      <a:gd name="T61" fmla="*/ 2225 h 4783"/>
                      <a:gd name="T62" fmla="*/ 2101 w 2497"/>
                      <a:gd name="T63" fmla="*/ 2684 h 4783"/>
                      <a:gd name="T64" fmla="*/ 2425 w 2497"/>
                      <a:gd name="T65" fmla="*/ 2702 h 4783"/>
                      <a:gd name="T66" fmla="*/ 1963 w 2497"/>
                      <a:gd name="T67" fmla="*/ 3096 h 4783"/>
                      <a:gd name="T68" fmla="*/ 2110 w 2497"/>
                      <a:gd name="T69" fmla="*/ 3121 h 4783"/>
                      <a:gd name="T70" fmla="*/ 1978 w 2497"/>
                      <a:gd name="T71" fmla="*/ 3353 h 4783"/>
                      <a:gd name="T72" fmla="*/ 1713 w 2497"/>
                      <a:gd name="T73" fmla="*/ 3554 h 4783"/>
                      <a:gd name="T74" fmla="*/ 1725 w 2497"/>
                      <a:gd name="T75" fmla="*/ 3712 h 4783"/>
                      <a:gd name="T76" fmla="*/ 1462 w 2497"/>
                      <a:gd name="T77" fmla="*/ 3853 h 4783"/>
                      <a:gd name="T78" fmla="*/ 1342 w 2497"/>
                      <a:gd name="T79" fmla="*/ 3969 h 4783"/>
                      <a:gd name="T80" fmla="*/ 1520 w 2497"/>
                      <a:gd name="T81" fmla="*/ 4311 h 4783"/>
                      <a:gd name="T82" fmla="*/ 850 w 2497"/>
                      <a:gd name="T83" fmla="*/ 4297 h 4783"/>
                      <a:gd name="T84" fmla="*/ 766 w 2497"/>
                      <a:gd name="T85" fmla="*/ 4466 h 4783"/>
                      <a:gd name="T86" fmla="*/ 761 w 2497"/>
                      <a:gd name="T87" fmla="*/ 4767 h 4783"/>
                      <a:gd name="T88" fmla="*/ 405 w 2497"/>
                      <a:gd name="T89" fmla="*/ 4600 h 4783"/>
                      <a:gd name="T90" fmla="*/ 46 w 2497"/>
                      <a:gd name="T91" fmla="*/ 4452 h 4783"/>
                      <a:gd name="T92" fmla="*/ 49 w 2497"/>
                      <a:gd name="T93" fmla="*/ 4377 h 4783"/>
                      <a:gd name="T94" fmla="*/ 583 w 2497"/>
                      <a:gd name="T95" fmla="*/ 3888 h 4783"/>
                      <a:gd name="T96" fmla="*/ 569 w 2497"/>
                      <a:gd name="T97" fmla="*/ 4303 h 4783"/>
                      <a:gd name="T98" fmla="*/ 799 w 2497"/>
                      <a:gd name="T99" fmla="*/ 3799 h 4783"/>
                      <a:gd name="T100" fmla="*/ 768 w 2497"/>
                      <a:gd name="T101" fmla="*/ 4238 h 4783"/>
                      <a:gd name="T102" fmla="*/ 940 w 2497"/>
                      <a:gd name="T103" fmla="*/ 4089 h 4783"/>
                      <a:gd name="T104" fmla="*/ 1115 w 2497"/>
                      <a:gd name="T105" fmla="*/ 3593 h 4783"/>
                      <a:gd name="T106" fmla="*/ 1240 w 2497"/>
                      <a:gd name="T107" fmla="*/ 3962 h 4783"/>
                      <a:gd name="T108" fmla="*/ 1279 w 2497"/>
                      <a:gd name="T109" fmla="*/ 3446 h 47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2497" h="4783">
                        <a:moveTo>
                          <a:pt x="1341" y="3367"/>
                        </a:moveTo>
                        <a:cubicBezTo>
                          <a:pt x="1417" y="3523"/>
                          <a:pt x="1452" y="3667"/>
                          <a:pt x="1394" y="3832"/>
                        </a:cubicBezTo>
                        <a:cubicBezTo>
                          <a:pt x="1439" y="3784"/>
                          <a:pt x="1488" y="3739"/>
                          <a:pt x="1525" y="3686"/>
                        </a:cubicBezTo>
                        <a:cubicBezTo>
                          <a:pt x="1536" y="3669"/>
                          <a:pt x="1521" y="3628"/>
                          <a:pt x="1510" y="3602"/>
                        </a:cubicBezTo>
                        <a:cubicBezTo>
                          <a:pt x="1437" y="3436"/>
                          <a:pt x="1416" y="3274"/>
                          <a:pt x="1533" y="3104"/>
                        </a:cubicBezTo>
                        <a:cubicBezTo>
                          <a:pt x="1631" y="3233"/>
                          <a:pt x="1678" y="3365"/>
                          <a:pt x="1655" y="3526"/>
                        </a:cubicBezTo>
                        <a:cubicBezTo>
                          <a:pt x="1689" y="3477"/>
                          <a:pt x="1728" y="3431"/>
                          <a:pt x="1752" y="3378"/>
                        </a:cubicBezTo>
                        <a:cubicBezTo>
                          <a:pt x="1762" y="3356"/>
                          <a:pt x="1747" y="3314"/>
                          <a:pt x="1731" y="3289"/>
                        </a:cubicBezTo>
                        <a:cubicBezTo>
                          <a:pt x="1617" y="3111"/>
                          <a:pt x="1600" y="2968"/>
                          <a:pt x="1681" y="2818"/>
                        </a:cubicBezTo>
                        <a:cubicBezTo>
                          <a:pt x="1798" y="2896"/>
                          <a:pt x="1853" y="3023"/>
                          <a:pt x="1857" y="3201"/>
                        </a:cubicBezTo>
                        <a:cubicBezTo>
                          <a:pt x="1885" y="3140"/>
                          <a:pt x="1920" y="3081"/>
                          <a:pt x="1939" y="3017"/>
                        </a:cubicBezTo>
                        <a:cubicBezTo>
                          <a:pt x="1945" y="2995"/>
                          <a:pt x="1919" y="2956"/>
                          <a:pt x="1898" y="2933"/>
                        </a:cubicBezTo>
                        <a:cubicBezTo>
                          <a:pt x="1781" y="2805"/>
                          <a:pt x="1724" y="2663"/>
                          <a:pt x="1782" y="2479"/>
                        </a:cubicBezTo>
                        <a:cubicBezTo>
                          <a:pt x="1916" y="2563"/>
                          <a:pt x="1994" y="2671"/>
                          <a:pt x="2012" y="2831"/>
                        </a:cubicBezTo>
                        <a:cubicBezTo>
                          <a:pt x="2032" y="2760"/>
                          <a:pt x="2056" y="2690"/>
                          <a:pt x="2067" y="2618"/>
                        </a:cubicBezTo>
                        <a:cubicBezTo>
                          <a:pt x="2070" y="2599"/>
                          <a:pt x="2036" y="2569"/>
                          <a:pt x="2013" y="2552"/>
                        </a:cubicBezTo>
                        <a:cubicBezTo>
                          <a:pt x="1878" y="2451"/>
                          <a:pt x="1808" y="2323"/>
                          <a:pt x="1836" y="2134"/>
                        </a:cubicBezTo>
                        <a:cubicBezTo>
                          <a:pt x="1974" y="2194"/>
                          <a:pt x="2069" y="2278"/>
                          <a:pt x="2087" y="2434"/>
                        </a:cubicBezTo>
                        <a:cubicBezTo>
                          <a:pt x="2095" y="2433"/>
                          <a:pt x="2103" y="2432"/>
                          <a:pt x="2111" y="2431"/>
                        </a:cubicBezTo>
                        <a:cubicBezTo>
                          <a:pt x="2119" y="2353"/>
                          <a:pt x="2132" y="2274"/>
                          <a:pt x="2133" y="2196"/>
                        </a:cubicBezTo>
                        <a:cubicBezTo>
                          <a:pt x="2133" y="2178"/>
                          <a:pt x="2093" y="2154"/>
                          <a:pt x="2067" y="2141"/>
                        </a:cubicBezTo>
                        <a:cubicBezTo>
                          <a:pt x="1921" y="2069"/>
                          <a:pt x="1839" y="1958"/>
                          <a:pt x="1837" y="1782"/>
                        </a:cubicBezTo>
                        <a:cubicBezTo>
                          <a:pt x="1991" y="1799"/>
                          <a:pt x="2083" y="1879"/>
                          <a:pt x="2150" y="2012"/>
                        </a:cubicBezTo>
                        <a:cubicBezTo>
                          <a:pt x="2146" y="1932"/>
                          <a:pt x="2146" y="1851"/>
                          <a:pt x="2134" y="1772"/>
                        </a:cubicBezTo>
                        <a:cubicBezTo>
                          <a:pt x="2131" y="1753"/>
                          <a:pt x="2092" y="1733"/>
                          <a:pt x="2066" y="1726"/>
                        </a:cubicBezTo>
                        <a:cubicBezTo>
                          <a:pt x="1914" y="1684"/>
                          <a:pt x="1815" y="1597"/>
                          <a:pt x="1791" y="1435"/>
                        </a:cubicBezTo>
                        <a:cubicBezTo>
                          <a:pt x="1914" y="1400"/>
                          <a:pt x="1999" y="1442"/>
                          <a:pt x="2119" y="1583"/>
                        </a:cubicBezTo>
                        <a:cubicBezTo>
                          <a:pt x="2104" y="1506"/>
                          <a:pt x="2094" y="1427"/>
                          <a:pt x="2071" y="1352"/>
                        </a:cubicBezTo>
                        <a:cubicBezTo>
                          <a:pt x="2064" y="1333"/>
                          <a:pt x="2017" y="1318"/>
                          <a:pt x="1988" y="1316"/>
                        </a:cubicBezTo>
                        <a:cubicBezTo>
                          <a:pt x="1825" y="1302"/>
                          <a:pt x="1739" y="1238"/>
                          <a:pt x="1686" y="1077"/>
                        </a:cubicBezTo>
                        <a:cubicBezTo>
                          <a:pt x="1817" y="1039"/>
                          <a:pt x="1927" y="1066"/>
                          <a:pt x="2027" y="1168"/>
                        </a:cubicBezTo>
                        <a:cubicBezTo>
                          <a:pt x="1998" y="1086"/>
                          <a:pt x="1970" y="1004"/>
                          <a:pt x="1939" y="915"/>
                        </a:cubicBezTo>
                        <a:cubicBezTo>
                          <a:pt x="1767" y="954"/>
                          <a:pt x="1617" y="943"/>
                          <a:pt x="1527" y="759"/>
                        </a:cubicBezTo>
                        <a:cubicBezTo>
                          <a:pt x="1654" y="701"/>
                          <a:pt x="1768" y="696"/>
                          <a:pt x="1884" y="793"/>
                        </a:cubicBezTo>
                        <a:cubicBezTo>
                          <a:pt x="1840" y="712"/>
                          <a:pt x="1797" y="631"/>
                          <a:pt x="1754" y="552"/>
                        </a:cubicBezTo>
                        <a:cubicBezTo>
                          <a:pt x="1512" y="634"/>
                          <a:pt x="1441" y="623"/>
                          <a:pt x="1337" y="490"/>
                        </a:cubicBezTo>
                        <a:cubicBezTo>
                          <a:pt x="1432" y="394"/>
                          <a:pt x="1508" y="386"/>
                          <a:pt x="1688" y="459"/>
                        </a:cubicBezTo>
                        <a:cubicBezTo>
                          <a:pt x="1649" y="405"/>
                          <a:pt x="1616" y="361"/>
                          <a:pt x="1584" y="317"/>
                        </a:cubicBezTo>
                        <a:cubicBezTo>
                          <a:pt x="1588" y="313"/>
                          <a:pt x="1592" y="309"/>
                          <a:pt x="1597" y="305"/>
                        </a:cubicBezTo>
                        <a:cubicBezTo>
                          <a:pt x="1615" y="334"/>
                          <a:pt x="1633" y="364"/>
                          <a:pt x="1651" y="394"/>
                        </a:cubicBezTo>
                        <a:cubicBezTo>
                          <a:pt x="1661" y="388"/>
                          <a:pt x="1670" y="383"/>
                          <a:pt x="1679" y="377"/>
                        </a:cubicBezTo>
                        <a:cubicBezTo>
                          <a:pt x="1636" y="236"/>
                          <a:pt x="1671" y="114"/>
                          <a:pt x="1766" y="0"/>
                        </a:cubicBezTo>
                        <a:cubicBezTo>
                          <a:pt x="1852" y="123"/>
                          <a:pt x="1858" y="251"/>
                          <a:pt x="1796" y="373"/>
                        </a:cubicBezTo>
                        <a:cubicBezTo>
                          <a:pt x="1748" y="466"/>
                          <a:pt x="1757" y="536"/>
                          <a:pt x="1818" y="612"/>
                        </a:cubicBezTo>
                        <a:cubicBezTo>
                          <a:pt x="1841" y="640"/>
                          <a:pt x="1857" y="675"/>
                          <a:pt x="1890" y="731"/>
                        </a:cubicBezTo>
                        <a:cubicBezTo>
                          <a:pt x="1884" y="570"/>
                          <a:pt x="1927" y="458"/>
                          <a:pt x="2040" y="368"/>
                        </a:cubicBezTo>
                        <a:cubicBezTo>
                          <a:pt x="2111" y="510"/>
                          <a:pt x="2091" y="641"/>
                          <a:pt x="2008" y="757"/>
                        </a:cubicBezTo>
                        <a:cubicBezTo>
                          <a:pt x="1954" y="832"/>
                          <a:pt x="1946" y="893"/>
                          <a:pt x="1990" y="970"/>
                        </a:cubicBezTo>
                        <a:cubicBezTo>
                          <a:pt x="2014" y="1014"/>
                          <a:pt x="2026" y="1063"/>
                          <a:pt x="2052" y="1113"/>
                        </a:cubicBezTo>
                        <a:cubicBezTo>
                          <a:pt x="2057" y="965"/>
                          <a:pt x="2131" y="865"/>
                          <a:pt x="2255" y="784"/>
                        </a:cubicBezTo>
                        <a:cubicBezTo>
                          <a:pt x="2307" y="938"/>
                          <a:pt x="2274" y="1069"/>
                          <a:pt x="2170" y="1168"/>
                        </a:cubicBezTo>
                        <a:cubicBezTo>
                          <a:pt x="2095" y="1240"/>
                          <a:pt x="2086" y="1305"/>
                          <a:pt x="2118" y="1393"/>
                        </a:cubicBezTo>
                        <a:cubicBezTo>
                          <a:pt x="2131" y="1430"/>
                          <a:pt x="2136" y="1470"/>
                          <a:pt x="2153" y="1512"/>
                        </a:cubicBezTo>
                        <a:cubicBezTo>
                          <a:pt x="2196" y="1383"/>
                          <a:pt x="2270" y="1290"/>
                          <a:pt x="2409" y="1248"/>
                        </a:cubicBezTo>
                        <a:cubicBezTo>
                          <a:pt x="2434" y="1409"/>
                          <a:pt x="2382" y="1534"/>
                          <a:pt x="2258" y="1617"/>
                        </a:cubicBezTo>
                        <a:cubicBezTo>
                          <a:pt x="2181" y="1669"/>
                          <a:pt x="2161" y="1723"/>
                          <a:pt x="2179" y="1807"/>
                        </a:cubicBezTo>
                        <a:cubicBezTo>
                          <a:pt x="2188" y="1849"/>
                          <a:pt x="2186" y="1893"/>
                          <a:pt x="2192" y="1967"/>
                        </a:cubicBezTo>
                        <a:cubicBezTo>
                          <a:pt x="2257" y="1818"/>
                          <a:pt x="2350" y="1750"/>
                          <a:pt x="2489" y="1734"/>
                        </a:cubicBezTo>
                        <a:cubicBezTo>
                          <a:pt x="2488" y="1896"/>
                          <a:pt x="2423" y="2014"/>
                          <a:pt x="2282" y="2075"/>
                        </a:cubicBezTo>
                        <a:cubicBezTo>
                          <a:pt x="2201" y="2109"/>
                          <a:pt x="2173" y="2157"/>
                          <a:pt x="2176" y="2238"/>
                        </a:cubicBezTo>
                        <a:cubicBezTo>
                          <a:pt x="2177" y="2282"/>
                          <a:pt x="2169" y="2326"/>
                          <a:pt x="2162" y="2399"/>
                        </a:cubicBezTo>
                        <a:cubicBezTo>
                          <a:pt x="2248" y="2263"/>
                          <a:pt x="2355" y="2215"/>
                          <a:pt x="2497" y="2225"/>
                        </a:cubicBezTo>
                        <a:cubicBezTo>
                          <a:pt x="2473" y="2382"/>
                          <a:pt x="2394" y="2492"/>
                          <a:pt x="2248" y="2523"/>
                        </a:cubicBezTo>
                        <a:cubicBezTo>
                          <a:pt x="2146" y="2544"/>
                          <a:pt x="2111" y="2594"/>
                          <a:pt x="2101" y="2684"/>
                        </a:cubicBezTo>
                        <a:cubicBezTo>
                          <a:pt x="2098" y="2718"/>
                          <a:pt x="2087" y="2751"/>
                          <a:pt x="2075" y="2806"/>
                        </a:cubicBezTo>
                        <a:cubicBezTo>
                          <a:pt x="2182" y="2691"/>
                          <a:pt x="2296" y="2666"/>
                          <a:pt x="2425" y="2702"/>
                        </a:cubicBezTo>
                        <a:cubicBezTo>
                          <a:pt x="2401" y="2847"/>
                          <a:pt x="2303" y="2948"/>
                          <a:pt x="2145" y="2951"/>
                        </a:cubicBezTo>
                        <a:cubicBezTo>
                          <a:pt x="2032" y="2953"/>
                          <a:pt x="1990" y="3004"/>
                          <a:pt x="1963" y="3096"/>
                        </a:cubicBezTo>
                        <a:cubicBezTo>
                          <a:pt x="1956" y="3123"/>
                          <a:pt x="1942" y="3147"/>
                          <a:pt x="1931" y="3173"/>
                        </a:cubicBezTo>
                        <a:cubicBezTo>
                          <a:pt x="1993" y="3154"/>
                          <a:pt x="2051" y="3124"/>
                          <a:pt x="2110" y="3121"/>
                        </a:cubicBezTo>
                        <a:cubicBezTo>
                          <a:pt x="2171" y="3118"/>
                          <a:pt x="2233" y="3139"/>
                          <a:pt x="2295" y="3150"/>
                        </a:cubicBezTo>
                        <a:cubicBezTo>
                          <a:pt x="2252" y="3297"/>
                          <a:pt x="2134" y="3383"/>
                          <a:pt x="1978" y="3353"/>
                        </a:cubicBezTo>
                        <a:cubicBezTo>
                          <a:pt x="1861" y="3331"/>
                          <a:pt x="1809" y="3371"/>
                          <a:pt x="1767" y="3463"/>
                        </a:cubicBezTo>
                        <a:cubicBezTo>
                          <a:pt x="1756" y="3488"/>
                          <a:pt x="1740" y="3510"/>
                          <a:pt x="1713" y="3554"/>
                        </a:cubicBezTo>
                        <a:cubicBezTo>
                          <a:pt x="1867" y="3469"/>
                          <a:pt x="1986" y="3508"/>
                          <a:pt x="2098" y="3595"/>
                        </a:cubicBezTo>
                        <a:cubicBezTo>
                          <a:pt x="2008" y="3731"/>
                          <a:pt x="1884" y="3778"/>
                          <a:pt x="1725" y="3712"/>
                        </a:cubicBezTo>
                        <a:cubicBezTo>
                          <a:pt x="1636" y="3676"/>
                          <a:pt x="1586" y="3689"/>
                          <a:pt x="1539" y="3766"/>
                        </a:cubicBezTo>
                        <a:cubicBezTo>
                          <a:pt x="1523" y="3792"/>
                          <a:pt x="1498" y="3813"/>
                          <a:pt x="1462" y="3853"/>
                        </a:cubicBezTo>
                        <a:cubicBezTo>
                          <a:pt x="1629" y="3813"/>
                          <a:pt x="1741" y="3874"/>
                          <a:pt x="1835" y="3982"/>
                        </a:cubicBezTo>
                        <a:cubicBezTo>
                          <a:pt x="1704" y="4118"/>
                          <a:pt x="1606" y="4115"/>
                          <a:pt x="1342" y="3969"/>
                        </a:cubicBezTo>
                        <a:cubicBezTo>
                          <a:pt x="1293" y="4009"/>
                          <a:pt x="1242" y="4050"/>
                          <a:pt x="1173" y="4106"/>
                        </a:cubicBezTo>
                        <a:cubicBezTo>
                          <a:pt x="1349" y="4102"/>
                          <a:pt x="1440" y="4196"/>
                          <a:pt x="1520" y="4311"/>
                        </a:cubicBezTo>
                        <a:cubicBezTo>
                          <a:pt x="1389" y="4404"/>
                          <a:pt x="1272" y="4396"/>
                          <a:pt x="1132" y="4290"/>
                        </a:cubicBezTo>
                        <a:cubicBezTo>
                          <a:pt x="1003" y="4192"/>
                          <a:pt x="997" y="4192"/>
                          <a:pt x="850" y="4297"/>
                        </a:cubicBezTo>
                        <a:cubicBezTo>
                          <a:pt x="1014" y="4324"/>
                          <a:pt x="1091" y="4438"/>
                          <a:pt x="1155" y="4570"/>
                        </a:cubicBezTo>
                        <a:cubicBezTo>
                          <a:pt x="1015" y="4640"/>
                          <a:pt x="891" y="4606"/>
                          <a:pt x="766" y="4466"/>
                        </a:cubicBezTo>
                        <a:cubicBezTo>
                          <a:pt x="660" y="4349"/>
                          <a:pt x="660" y="4349"/>
                          <a:pt x="492" y="4416"/>
                        </a:cubicBezTo>
                        <a:cubicBezTo>
                          <a:pt x="652" y="4480"/>
                          <a:pt x="716" y="4609"/>
                          <a:pt x="761" y="4767"/>
                        </a:cubicBezTo>
                        <a:cubicBezTo>
                          <a:pt x="656" y="4783"/>
                          <a:pt x="567" y="4765"/>
                          <a:pt x="491" y="4700"/>
                        </a:cubicBezTo>
                        <a:cubicBezTo>
                          <a:pt x="458" y="4672"/>
                          <a:pt x="418" y="4639"/>
                          <a:pt x="405" y="4600"/>
                        </a:cubicBezTo>
                        <a:cubicBezTo>
                          <a:pt x="353" y="4452"/>
                          <a:pt x="248" y="4426"/>
                          <a:pt x="112" y="4453"/>
                        </a:cubicBezTo>
                        <a:cubicBezTo>
                          <a:pt x="90" y="4457"/>
                          <a:pt x="66" y="4458"/>
                          <a:pt x="46" y="4452"/>
                        </a:cubicBezTo>
                        <a:cubicBezTo>
                          <a:pt x="28" y="4447"/>
                          <a:pt x="15" y="4429"/>
                          <a:pt x="0" y="4417"/>
                        </a:cubicBezTo>
                        <a:cubicBezTo>
                          <a:pt x="16" y="4403"/>
                          <a:pt x="35" y="4375"/>
                          <a:pt x="49" y="4377"/>
                        </a:cubicBezTo>
                        <a:cubicBezTo>
                          <a:pt x="215" y="4408"/>
                          <a:pt x="271" y="4327"/>
                          <a:pt x="296" y="4174"/>
                        </a:cubicBezTo>
                        <a:cubicBezTo>
                          <a:pt x="321" y="4028"/>
                          <a:pt x="419" y="3929"/>
                          <a:pt x="583" y="3888"/>
                        </a:cubicBezTo>
                        <a:cubicBezTo>
                          <a:pt x="577" y="4061"/>
                          <a:pt x="564" y="4218"/>
                          <a:pt x="421" y="4342"/>
                        </a:cubicBezTo>
                        <a:cubicBezTo>
                          <a:pt x="471" y="4330"/>
                          <a:pt x="525" y="4326"/>
                          <a:pt x="569" y="4303"/>
                        </a:cubicBezTo>
                        <a:cubicBezTo>
                          <a:pt x="592" y="4291"/>
                          <a:pt x="608" y="4245"/>
                          <a:pt x="609" y="4213"/>
                        </a:cubicBezTo>
                        <a:cubicBezTo>
                          <a:pt x="617" y="4049"/>
                          <a:pt x="649" y="3897"/>
                          <a:pt x="799" y="3799"/>
                        </a:cubicBezTo>
                        <a:cubicBezTo>
                          <a:pt x="814" y="3789"/>
                          <a:pt x="832" y="3782"/>
                          <a:pt x="858" y="3769"/>
                        </a:cubicBezTo>
                        <a:cubicBezTo>
                          <a:pt x="879" y="3938"/>
                          <a:pt x="885" y="4093"/>
                          <a:pt x="768" y="4238"/>
                        </a:cubicBezTo>
                        <a:cubicBezTo>
                          <a:pt x="822" y="4214"/>
                          <a:pt x="878" y="4194"/>
                          <a:pt x="928" y="4163"/>
                        </a:cubicBezTo>
                        <a:cubicBezTo>
                          <a:pt x="942" y="4155"/>
                          <a:pt x="942" y="4114"/>
                          <a:pt x="940" y="4089"/>
                        </a:cubicBezTo>
                        <a:cubicBezTo>
                          <a:pt x="923" y="3920"/>
                          <a:pt x="928" y="3757"/>
                          <a:pt x="1066" y="3631"/>
                        </a:cubicBezTo>
                        <a:cubicBezTo>
                          <a:pt x="1078" y="3621"/>
                          <a:pt x="1090" y="3612"/>
                          <a:pt x="1115" y="3593"/>
                        </a:cubicBezTo>
                        <a:cubicBezTo>
                          <a:pt x="1162" y="3761"/>
                          <a:pt x="1187" y="3915"/>
                          <a:pt x="1094" y="4074"/>
                        </a:cubicBezTo>
                        <a:cubicBezTo>
                          <a:pt x="1144" y="4037"/>
                          <a:pt x="1197" y="4005"/>
                          <a:pt x="1240" y="3962"/>
                        </a:cubicBezTo>
                        <a:cubicBezTo>
                          <a:pt x="1255" y="3948"/>
                          <a:pt x="1252" y="3905"/>
                          <a:pt x="1245" y="3878"/>
                        </a:cubicBezTo>
                        <a:cubicBezTo>
                          <a:pt x="1209" y="3730"/>
                          <a:pt x="1190" y="3584"/>
                          <a:pt x="1279" y="3446"/>
                        </a:cubicBezTo>
                        <a:cubicBezTo>
                          <a:pt x="1296" y="3421"/>
                          <a:pt x="1316" y="3399"/>
                          <a:pt x="1341" y="33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" name="Freeform 8">
                    <a:extLst>
                      <a:ext uri="{FF2B5EF4-FFF2-40B4-BE49-F238E27FC236}">
                        <a16:creationId xmlns:a16="http://schemas.microsoft.com/office/drawing/2014/main" id="{5F6D32BC-7A29-080C-4EAB-BB398876A8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00061" y="1087636"/>
                    <a:ext cx="159074" cy="235535"/>
                  </a:xfrm>
                  <a:custGeom>
                    <a:avLst/>
                    <a:gdLst>
                      <a:gd name="T0" fmla="*/ 331 w 444"/>
                      <a:gd name="T1" fmla="*/ 448 h 657"/>
                      <a:gd name="T2" fmla="*/ 223 w 444"/>
                      <a:gd name="T3" fmla="*/ 374 h 657"/>
                      <a:gd name="T4" fmla="*/ 239 w 444"/>
                      <a:gd name="T5" fmla="*/ 354 h 657"/>
                      <a:gd name="T6" fmla="*/ 323 w 444"/>
                      <a:gd name="T7" fmla="*/ 408 h 657"/>
                      <a:gd name="T8" fmla="*/ 336 w 444"/>
                      <a:gd name="T9" fmla="*/ 0 h 657"/>
                      <a:gd name="T10" fmla="*/ 436 w 444"/>
                      <a:gd name="T11" fmla="*/ 220 h 657"/>
                      <a:gd name="T12" fmla="*/ 414 w 444"/>
                      <a:gd name="T13" fmla="*/ 388 h 657"/>
                      <a:gd name="T14" fmla="*/ 444 w 444"/>
                      <a:gd name="T15" fmla="*/ 554 h 657"/>
                      <a:gd name="T16" fmla="*/ 341 w 444"/>
                      <a:gd name="T17" fmla="*/ 577 h 657"/>
                      <a:gd name="T18" fmla="*/ 0 w 444"/>
                      <a:gd name="T19" fmla="*/ 569 h 657"/>
                      <a:gd name="T20" fmla="*/ 331 w 444"/>
                      <a:gd name="T21" fmla="*/ 448 h 6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44" h="657">
                        <a:moveTo>
                          <a:pt x="331" y="448"/>
                        </a:moveTo>
                        <a:cubicBezTo>
                          <a:pt x="295" y="423"/>
                          <a:pt x="259" y="398"/>
                          <a:pt x="223" y="374"/>
                        </a:cubicBezTo>
                        <a:cubicBezTo>
                          <a:pt x="228" y="367"/>
                          <a:pt x="234" y="361"/>
                          <a:pt x="239" y="354"/>
                        </a:cubicBezTo>
                        <a:cubicBezTo>
                          <a:pt x="258" y="367"/>
                          <a:pt x="278" y="379"/>
                          <a:pt x="323" y="408"/>
                        </a:cubicBezTo>
                        <a:cubicBezTo>
                          <a:pt x="243" y="256"/>
                          <a:pt x="265" y="133"/>
                          <a:pt x="336" y="0"/>
                        </a:cubicBezTo>
                        <a:cubicBezTo>
                          <a:pt x="401" y="65"/>
                          <a:pt x="435" y="136"/>
                          <a:pt x="436" y="220"/>
                        </a:cubicBezTo>
                        <a:cubicBezTo>
                          <a:pt x="436" y="276"/>
                          <a:pt x="434" y="336"/>
                          <a:pt x="414" y="388"/>
                        </a:cubicBezTo>
                        <a:cubicBezTo>
                          <a:pt x="387" y="458"/>
                          <a:pt x="387" y="514"/>
                          <a:pt x="444" y="554"/>
                        </a:cubicBezTo>
                        <a:cubicBezTo>
                          <a:pt x="410" y="561"/>
                          <a:pt x="371" y="560"/>
                          <a:pt x="341" y="577"/>
                        </a:cubicBezTo>
                        <a:cubicBezTo>
                          <a:pt x="203" y="657"/>
                          <a:pt x="124" y="657"/>
                          <a:pt x="0" y="569"/>
                        </a:cubicBezTo>
                        <a:cubicBezTo>
                          <a:pt x="39" y="460"/>
                          <a:pt x="143" y="425"/>
                          <a:pt x="331" y="4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Freeform 9">
                    <a:extLst>
                      <a:ext uri="{FF2B5EF4-FFF2-40B4-BE49-F238E27FC236}">
                        <a16:creationId xmlns:a16="http://schemas.microsoft.com/office/drawing/2014/main" id="{10D6C885-F842-A35F-9334-1497AE0E164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83277" y="1090272"/>
                    <a:ext cx="174894" cy="236414"/>
                  </a:xfrm>
                  <a:custGeom>
                    <a:avLst/>
                    <a:gdLst>
                      <a:gd name="T0" fmla="*/ 2 w 488"/>
                      <a:gd name="T1" fmla="*/ 597 h 660"/>
                      <a:gd name="T2" fmla="*/ 48 w 488"/>
                      <a:gd name="T3" fmla="*/ 317 h 660"/>
                      <a:gd name="T4" fmla="*/ 134 w 488"/>
                      <a:gd name="T5" fmla="*/ 0 h 660"/>
                      <a:gd name="T6" fmla="*/ 151 w 488"/>
                      <a:gd name="T7" fmla="*/ 466 h 660"/>
                      <a:gd name="T8" fmla="*/ 488 w 488"/>
                      <a:gd name="T9" fmla="*/ 545 h 660"/>
                      <a:gd name="T10" fmla="*/ 79 w 488"/>
                      <a:gd name="T11" fmla="*/ 536 h 660"/>
                      <a:gd name="T12" fmla="*/ 0 w 488"/>
                      <a:gd name="T13" fmla="*/ 595 h 660"/>
                      <a:gd name="T14" fmla="*/ 2 w 488"/>
                      <a:gd name="T15" fmla="*/ 597 h 6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88" h="660">
                        <a:moveTo>
                          <a:pt x="2" y="597"/>
                        </a:moveTo>
                        <a:cubicBezTo>
                          <a:pt x="80" y="514"/>
                          <a:pt x="82" y="426"/>
                          <a:pt x="48" y="317"/>
                        </a:cubicBezTo>
                        <a:cubicBezTo>
                          <a:pt x="14" y="206"/>
                          <a:pt x="41" y="93"/>
                          <a:pt x="134" y="0"/>
                        </a:cubicBezTo>
                        <a:cubicBezTo>
                          <a:pt x="251" y="150"/>
                          <a:pt x="190" y="303"/>
                          <a:pt x="151" y="466"/>
                        </a:cubicBezTo>
                        <a:cubicBezTo>
                          <a:pt x="294" y="395"/>
                          <a:pt x="396" y="447"/>
                          <a:pt x="488" y="545"/>
                        </a:cubicBezTo>
                        <a:cubicBezTo>
                          <a:pt x="365" y="660"/>
                          <a:pt x="292" y="657"/>
                          <a:pt x="79" y="536"/>
                        </a:cubicBezTo>
                        <a:cubicBezTo>
                          <a:pt x="53" y="555"/>
                          <a:pt x="27" y="575"/>
                          <a:pt x="0" y="595"/>
                        </a:cubicBezTo>
                        <a:cubicBezTo>
                          <a:pt x="0" y="595"/>
                          <a:pt x="2" y="597"/>
                          <a:pt x="2" y="5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Freeform 10">
                    <a:extLst>
                      <a:ext uri="{FF2B5EF4-FFF2-40B4-BE49-F238E27FC236}">
                        <a16:creationId xmlns:a16="http://schemas.microsoft.com/office/drawing/2014/main" id="{667C9F95-17D9-7F3A-1D50-E0291610BAE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05143" y="1008538"/>
                    <a:ext cx="156877" cy="244324"/>
                  </a:xfrm>
                  <a:custGeom>
                    <a:avLst/>
                    <a:gdLst>
                      <a:gd name="T0" fmla="*/ 250 w 439"/>
                      <a:gd name="T1" fmla="*/ 0 h 682"/>
                      <a:gd name="T2" fmla="*/ 376 w 439"/>
                      <a:gd name="T3" fmla="*/ 505 h 682"/>
                      <a:gd name="T4" fmla="*/ 0 w 439"/>
                      <a:gd name="T5" fmla="*/ 603 h 682"/>
                      <a:gd name="T6" fmla="*/ 323 w 439"/>
                      <a:gd name="T7" fmla="*/ 445 h 682"/>
                      <a:gd name="T8" fmla="*/ 250 w 439"/>
                      <a:gd name="T9" fmla="*/ 0 h 6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9" h="682">
                        <a:moveTo>
                          <a:pt x="250" y="0"/>
                        </a:moveTo>
                        <a:cubicBezTo>
                          <a:pt x="439" y="124"/>
                          <a:pt x="366" y="321"/>
                          <a:pt x="376" y="505"/>
                        </a:cubicBezTo>
                        <a:cubicBezTo>
                          <a:pt x="222" y="660"/>
                          <a:pt x="145" y="682"/>
                          <a:pt x="0" y="603"/>
                        </a:cubicBezTo>
                        <a:cubicBezTo>
                          <a:pt x="52" y="477"/>
                          <a:pt x="130" y="436"/>
                          <a:pt x="323" y="445"/>
                        </a:cubicBezTo>
                        <a:cubicBezTo>
                          <a:pt x="227" y="305"/>
                          <a:pt x="166" y="164"/>
                          <a:pt x="25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" name="Freeform 11">
                    <a:extLst>
                      <a:ext uri="{FF2B5EF4-FFF2-40B4-BE49-F238E27FC236}">
                        <a16:creationId xmlns:a16="http://schemas.microsoft.com/office/drawing/2014/main" id="{58B2FEFC-2730-9C06-A449-1316E3B453C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688300" y="1008977"/>
                    <a:ext cx="161271" cy="245642"/>
                  </a:xfrm>
                  <a:custGeom>
                    <a:avLst/>
                    <a:gdLst>
                      <a:gd name="T0" fmla="*/ 125 w 450"/>
                      <a:gd name="T1" fmla="*/ 444 h 686"/>
                      <a:gd name="T2" fmla="*/ 450 w 450"/>
                      <a:gd name="T3" fmla="*/ 592 h 686"/>
                      <a:gd name="T4" fmla="*/ 65 w 450"/>
                      <a:gd name="T5" fmla="*/ 498 h 686"/>
                      <a:gd name="T6" fmla="*/ 197 w 450"/>
                      <a:gd name="T7" fmla="*/ 0 h 686"/>
                      <a:gd name="T8" fmla="*/ 125 w 450"/>
                      <a:gd name="T9" fmla="*/ 444 h 6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0" h="686">
                        <a:moveTo>
                          <a:pt x="125" y="444"/>
                        </a:moveTo>
                        <a:cubicBezTo>
                          <a:pt x="315" y="436"/>
                          <a:pt x="369" y="462"/>
                          <a:pt x="450" y="592"/>
                        </a:cubicBezTo>
                        <a:cubicBezTo>
                          <a:pt x="331" y="686"/>
                          <a:pt x="228" y="660"/>
                          <a:pt x="65" y="498"/>
                        </a:cubicBezTo>
                        <a:cubicBezTo>
                          <a:pt x="94" y="328"/>
                          <a:pt x="0" y="127"/>
                          <a:pt x="197" y="0"/>
                        </a:cubicBezTo>
                        <a:cubicBezTo>
                          <a:pt x="279" y="161"/>
                          <a:pt x="223" y="301"/>
                          <a:pt x="125" y="4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" name="Freeform 13">
                    <a:extLst>
                      <a:ext uri="{FF2B5EF4-FFF2-40B4-BE49-F238E27FC236}">
                        <a16:creationId xmlns:a16="http://schemas.microsoft.com/office/drawing/2014/main" id="{BE40C0F6-A1BA-FF1F-34CB-92E27618345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82778" y="1067862"/>
                    <a:ext cx="99751" cy="79976"/>
                  </a:xfrm>
                  <a:custGeom>
                    <a:avLst/>
                    <a:gdLst>
                      <a:gd name="T0" fmla="*/ 0 w 279"/>
                      <a:gd name="T1" fmla="*/ 179 h 223"/>
                      <a:gd name="T2" fmla="*/ 279 w 279"/>
                      <a:gd name="T3" fmla="*/ 44 h 223"/>
                      <a:gd name="T4" fmla="*/ 0 w 279"/>
                      <a:gd name="T5" fmla="*/ 179 h 2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79" h="223">
                        <a:moveTo>
                          <a:pt x="0" y="179"/>
                        </a:moveTo>
                        <a:cubicBezTo>
                          <a:pt x="74" y="31"/>
                          <a:pt x="141" y="0"/>
                          <a:pt x="279" y="44"/>
                        </a:cubicBezTo>
                        <a:cubicBezTo>
                          <a:pt x="227" y="175"/>
                          <a:pt x="133" y="223"/>
                          <a:pt x="0" y="1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" name="Freeform 14">
                    <a:extLst>
                      <a:ext uri="{FF2B5EF4-FFF2-40B4-BE49-F238E27FC236}">
                        <a16:creationId xmlns:a16="http://schemas.microsoft.com/office/drawing/2014/main" id="{65AF017D-707B-2664-D61F-C26C2C4270B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71307" y="1066543"/>
                    <a:ext cx="100190" cy="81734"/>
                  </a:xfrm>
                  <a:custGeom>
                    <a:avLst/>
                    <a:gdLst>
                      <a:gd name="T0" fmla="*/ 280 w 280"/>
                      <a:gd name="T1" fmla="*/ 181 h 228"/>
                      <a:gd name="T2" fmla="*/ 0 w 280"/>
                      <a:gd name="T3" fmla="*/ 50 h 228"/>
                      <a:gd name="T4" fmla="*/ 280 w 280"/>
                      <a:gd name="T5" fmla="*/ 181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80" h="228">
                        <a:moveTo>
                          <a:pt x="280" y="181"/>
                        </a:moveTo>
                        <a:cubicBezTo>
                          <a:pt x="152" y="228"/>
                          <a:pt x="59" y="183"/>
                          <a:pt x="0" y="50"/>
                        </a:cubicBezTo>
                        <a:cubicBezTo>
                          <a:pt x="130" y="0"/>
                          <a:pt x="199" y="31"/>
                          <a:pt x="280" y="18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1" name="Freeform 15">
                  <a:extLst>
                    <a:ext uri="{FF2B5EF4-FFF2-40B4-BE49-F238E27FC236}">
                      <a16:creationId xmlns:a16="http://schemas.microsoft.com/office/drawing/2014/main" id="{0A3445B3-6DFB-7E5D-970A-CA5CD40A99F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93709" y="2364539"/>
                  <a:ext cx="188527" cy="188884"/>
                </a:xfrm>
                <a:custGeom>
                  <a:avLst/>
                  <a:gdLst>
                    <a:gd name="T0" fmla="*/ 167 w 3888"/>
                    <a:gd name="T1" fmla="*/ 2589 h 3895"/>
                    <a:gd name="T2" fmla="*/ 53 w 3888"/>
                    <a:gd name="T3" fmla="*/ 2169 h 3895"/>
                    <a:gd name="T4" fmla="*/ 38 w 3888"/>
                    <a:gd name="T5" fmla="*/ 1976 h 3895"/>
                    <a:gd name="T6" fmla="*/ 91 w 3888"/>
                    <a:gd name="T7" fmla="*/ 1504 h 3895"/>
                    <a:gd name="T8" fmla="*/ 145 w 3888"/>
                    <a:gd name="T9" fmla="*/ 1317 h 3895"/>
                    <a:gd name="T10" fmla="*/ 360 w 3888"/>
                    <a:gd name="T11" fmla="*/ 883 h 3895"/>
                    <a:gd name="T12" fmla="*/ 455 w 3888"/>
                    <a:gd name="T13" fmla="*/ 748 h 3895"/>
                    <a:gd name="T14" fmla="*/ 820 w 3888"/>
                    <a:gd name="T15" fmla="*/ 400 h 3895"/>
                    <a:gd name="T16" fmla="*/ 957 w 3888"/>
                    <a:gd name="T17" fmla="*/ 307 h 3895"/>
                    <a:gd name="T18" fmla="*/ 1418 w 3888"/>
                    <a:gd name="T19" fmla="*/ 103 h 3895"/>
                    <a:gd name="T20" fmla="*/ 1579 w 3888"/>
                    <a:gd name="T21" fmla="*/ 68 h 3895"/>
                    <a:gd name="T22" fmla="*/ 2071 w 3888"/>
                    <a:gd name="T23" fmla="*/ 31 h 3895"/>
                    <a:gd name="T24" fmla="*/ 2247 w 3888"/>
                    <a:gd name="T25" fmla="*/ 54 h 3895"/>
                    <a:gd name="T26" fmla="*/ 2710 w 3888"/>
                    <a:gd name="T27" fmla="*/ 192 h 3895"/>
                    <a:gd name="T28" fmla="*/ 2870 w 3888"/>
                    <a:gd name="T29" fmla="*/ 268 h 3895"/>
                    <a:gd name="T30" fmla="*/ 3266 w 3888"/>
                    <a:gd name="T31" fmla="*/ 562 h 3895"/>
                    <a:gd name="T32" fmla="*/ 3386 w 3888"/>
                    <a:gd name="T33" fmla="*/ 692 h 3895"/>
                    <a:gd name="T34" fmla="*/ 3653 w 3888"/>
                    <a:gd name="T35" fmla="*/ 1095 h 3895"/>
                    <a:gd name="T36" fmla="*/ 3727 w 3888"/>
                    <a:gd name="T37" fmla="*/ 1266 h 3895"/>
                    <a:gd name="T38" fmla="*/ 3842 w 3888"/>
                    <a:gd name="T39" fmla="*/ 1747 h 3895"/>
                    <a:gd name="T40" fmla="*/ 3852 w 3888"/>
                    <a:gd name="T41" fmla="*/ 1912 h 3895"/>
                    <a:gd name="T42" fmla="*/ 3797 w 3888"/>
                    <a:gd name="T43" fmla="*/ 2413 h 3895"/>
                    <a:gd name="T44" fmla="*/ 3748 w 3888"/>
                    <a:gd name="T45" fmla="*/ 2572 h 3895"/>
                    <a:gd name="T46" fmla="*/ 3533 w 3888"/>
                    <a:gd name="T47" fmla="*/ 3016 h 3895"/>
                    <a:gd name="T48" fmla="*/ 3428 w 3888"/>
                    <a:gd name="T49" fmla="*/ 3159 h 3895"/>
                    <a:gd name="T50" fmla="*/ 3077 w 3888"/>
                    <a:gd name="T51" fmla="*/ 3493 h 3895"/>
                    <a:gd name="T52" fmla="*/ 2923 w 3888"/>
                    <a:gd name="T53" fmla="*/ 3596 h 3895"/>
                    <a:gd name="T54" fmla="*/ 2488 w 3888"/>
                    <a:gd name="T55" fmla="*/ 3786 h 3895"/>
                    <a:gd name="T56" fmla="*/ 2300 w 3888"/>
                    <a:gd name="T57" fmla="*/ 3833 h 3895"/>
                    <a:gd name="T58" fmla="*/ 1836 w 3888"/>
                    <a:gd name="T59" fmla="*/ 3860 h 3895"/>
                    <a:gd name="T60" fmla="*/ 1634 w 3888"/>
                    <a:gd name="T61" fmla="*/ 3839 h 3895"/>
                    <a:gd name="T62" fmla="*/ 1188 w 3888"/>
                    <a:gd name="T63" fmla="*/ 3707 h 3895"/>
                    <a:gd name="T64" fmla="*/ 1007 w 3888"/>
                    <a:gd name="T65" fmla="*/ 3614 h 3895"/>
                    <a:gd name="T66" fmla="*/ 641 w 3888"/>
                    <a:gd name="T67" fmla="*/ 3342 h 3895"/>
                    <a:gd name="T68" fmla="*/ 499 w 3888"/>
                    <a:gd name="T69" fmla="*/ 3197 h 3895"/>
                    <a:gd name="T70" fmla="*/ 280 w 3888"/>
                    <a:gd name="T71" fmla="*/ 2839 h 3895"/>
                    <a:gd name="T72" fmla="*/ 167 w 3888"/>
                    <a:gd name="T73" fmla="*/ 2589 h 3895"/>
                    <a:gd name="T74" fmla="*/ 1941 w 3888"/>
                    <a:gd name="T75" fmla="*/ 3744 h 3895"/>
                    <a:gd name="T76" fmla="*/ 2225 w 3888"/>
                    <a:gd name="T77" fmla="*/ 3714 h 3895"/>
                    <a:gd name="T78" fmla="*/ 3623 w 3888"/>
                    <a:gd name="T79" fmla="*/ 1489 h 3895"/>
                    <a:gd name="T80" fmla="*/ 1687 w 3888"/>
                    <a:gd name="T81" fmla="*/ 180 h 3895"/>
                    <a:gd name="T82" fmla="*/ 214 w 3888"/>
                    <a:gd name="T83" fmla="*/ 1801 h 3895"/>
                    <a:gd name="T84" fmla="*/ 1941 w 3888"/>
                    <a:gd name="T85" fmla="*/ 3744 h 38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888" h="3895">
                      <a:moveTo>
                        <a:pt x="167" y="2589"/>
                      </a:moveTo>
                      <a:cubicBezTo>
                        <a:pt x="171" y="2428"/>
                        <a:pt x="138" y="2290"/>
                        <a:pt x="53" y="2169"/>
                      </a:cubicBezTo>
                      <a:cubicBezTo>
                        <a:pt x="7" y="2105"/>
                        <a:pt x="0" y="2047"/>
                        <a:pt x="38" y="1976"/>
                      </a:cubicBezTo>
                      <a:cubicBezTo>
                        <a:pt x="116" y="1827"/>
                        <a:pt x="133" y="1667"/>
                        <a:pt x="91" y="1504"/>
                      </a:cubicBezTo>
                      <a:cubicBezTo>
                        <a:pt x="72" y="1429"/>
                        <a:pt x="86" y="1372"/>
                        <a:pt x="145" y="1317"/>
                      </a:cubicBezTo>
                      <a:cubicBezTo>
                        <a:pt x="271" y="1201"/>
                        <a:pt x="336" y="1054"/>
                        <a:pt x="360" y="883"/>
                      </a:cubicBezTo>
                      <a:cubicBezTo>
                        <a:pt x="367" y="833"/>
                        <a:pt x="411" y="769"/>
                        <a:pt x="455" y="748"/>
                      </a:cubicBezTo>
                      <a:cubicBezTo>
                        <a:pt x="617" y="670"/>
                        <a:pt x="735" y="557"/>
                        <a:pt x="820" y="400"/>
                      </a:cubicBezTo>
                      <a:cubicBezTo>
                        <a:pt x="844" y="355"/>
                        <a:pt x="908" y="311"/>
                        <a:pt x="957" y="307"/>
                      </a:cubicBezTo>
                      <a:cubicBezTo>
                        <a:pt x="1136" y="290"/>
                        <a:pt x="1285" y="223"/>
                        <a:pt x="1418" y="103"/>
                      </a:cubicBezTo>
                      <a:cubicBezTo>
                        <a:pt x="1455" y="71"/>
                        <a:pt x="1531" y="55"/>
                        <a:pt x="1579" y="68"/>
                      </a:cubicBezTo>
                      <a:cubicBezTo>
                        <a:pt x="1749" y="111"/>
                        <a:pt x="1912" y="107"/>
                        <a:pt x="2071" y="31"/>
                      </a:cubicBezTo>
                      <a:cubicBezTo>
                        <a:pt x="2137" y="0"/>
                        <a:pt x="2191" y="10"/>
                        <a:pt x="2247" y="54"/>
                      </a:cubicBezTo>
                      <a:cubicBezTo>
                        <a:pt x="2383" y="160"/>
                        <a:pt x="2539" y="206"/>
                        <a:pt x="2710" y="192"/>
                      </a:cubicBezTo>
                      <a:cubicBezTo>
                        <a:pt x="2782" y="186"/>
                        <a:pt x="2832" y="207"/>
                        <a:pt x="2870" y="268"/>
                      </a:cubicBezTo>
                      <a:cubicBezTo>
                        <a:pt x="2964" y="417"/>
                        <a:pt x="3096" y="516"/>
                        <a:pt x="3266" y="562"/>
                      </a:cubicBezTo>
                      <a:cubicBezTo>
                        <a:pt x="3336" y="580"/>
                        <a:pt x="3371" y="622"/>
                        <a:pt x="3386" y="692"/>
                      </a:cubicBezTo>
                      <a:cubicBezTo>
                        <a:pt x="3423" y="860"/>
                        <a:pt x="3511" y="997"/>
                        <a:pt x="3653" y="1095"/>
                      </a:cubicBezTo>
                      <a:cubicBezTo>
                        <a:pt x="3715" y="1139"/>
                        <a:pt x="3736" y="1192"/>
                        <a:pt x="3727" y="1266"/>
                      </a:cubicBezTo>
                      <a:cubicBezTo>
                        <a:pt x="3705" y="1441"/>
                        <a:pt x="3750" y="1597"/>
                        <a:pt x="3842" y="1747"/>
                      </a:cubicBezTo>
                      <a:cubicBezTo>
                        <a:pt x="3868" y="1789"/>
                        <a:pt x="3873" y="1867"/>
                        <a:pt x="3852" y="1912"/>
                      </a:cubicBezTo>
                      <a:cubicBezTo>
                        <a:pt x="3776" y="2075"/>
                        <a:pt x="3764" y="2238"/>
                        <a:pt x="3797" y="2413"/>
                      </a:cubicBezTo>
                      <a:cubicBezTo>
                        <a:pt x="3806" y="2462"/>
                        <a:pt x="3783" y="2535"/>
                        <a:pt x="3748" y="2572"/>
                      </a:cubicBezTo>
                      <a:cubicBezTo>
                        <a:pt x="3627" y="2698"/>
                        <a:pt x="3547" y="2840"/>
                        <a:pt x="3533" y="3016"/>
                      </a:cubicBezTo>
                      <a:cubicBezTo>
                        <a:pt x="3527" y="3086"/>
                        <a:pt x="3495" y="3132"/>
                        <a:pt x="3428" y="3159"/>
                      </a:cubicBezTo>
                      <a:cubicBezTo>
                        <a:pt x="3268" y="3225"/>
                        <a:pt x="3150" y="3337"/>
                        <a:pt x="3077" y="3493"/>
                      </a:cubicBezTo>
                      <a:cubicBezTo>
                        <a:pt x="3045" y="3561"/>
                        <a:pt x="3000" y="3593"/>
                        <a:pt x="2923" y="3596"/>
                      </a:cubicBezTo>
                      <a:cubicBezTo>
                        <a:pt x="2755" y="3603"/>
                        <a:pt x="2608" y="3667"/>
                        <a:pt x="2488" y="3786"/>
                      </a:cubicBezTo>
                      <a:cubicBezTo>
                        <a:pt x="2432" y="3842"/>
                        <a:pt x="2376" y="3858"/>
                        <a:pt x="2300" y="3833"/>
                      </a:cubicBezTo>
                      <a:cubicBezTo>
                        <a:pt x="2143" y="3780"/>
                        <a:pt x="1986" y="3791"/>
                        <a:pt x="1836" y="3860"/>
                      </a:cubicBezTo>
                      <a:cubicBezTo>
                        <a:pt x="1760" y="3895"/>
                        <a:pt x="1700" y="3890"/>
                        <a:pt x="1634" y="3839"/>
                      </a:cubicBezTo>
                      <a:cubicBezTo>
                        <a:pt x="1503" y="3738"/>
                        <a:pt x="1353" y="3693"/>
                        <a:pt x="1188" y="3707"/>
                      </a:cubicBezTo>
                      <a:cubicBezTo>
                        <a:pt x="1104" y="3714"/>
                        <a:pt x="1051" y="3685"/>
                        <a:pt x="1007" y="3614"/>
                      </a:cubicBezTo>
                      <a:cubicBezTo>
                        <a:pt x="921" y="3478"/>
                        <a:pt x="796" y="3385"/>
                        <a:pt x="641" y="3342"/>
                      </a:cubicBezTo>
                      <a:cubicBezTo>
                        <a:pt x="561" y="3320"/>
                        <a:pt x="517" y="3281"/>
                        <a:pt x="499" y="3197"/>
                      </a:cubicBezTo>
                      <a:cubicBezTo>
                        <a:pt x="470" y="3053"/>
                        <a:pt x="398" y="2925"/>
                        <a:pt x="280" y="2839"/>
                      </a:cubicBezTo>
                      <a:cubicBezTo>
                        <a:pt x="183" y="2768"/>
                        <a:pt x="133" y="2694"/>
                        <a:pt x="167" y="2589"/>
                      </a:cubicBezTo>
                      <a:close/>
                      <a:moveTo>
                        <a:pt x="1941" y="3744"/>
                      </a:moveTo>
                      <a:cubicBezTo>
                        <a:pt x="2036" y="3735"/>
                        <a:pt x="2132" y="3730"/>
                        <a:pt x="2225" y="3714"/>
                      </a:cubicBezTo>
                      <a:cubicBezTo>
                        <a:pt x="3241" y="3541"/>
                        <a:pt x="3888" y="2510"/>
                        <a:pt x="3623" y="1489"/>
                      </a:cubicBezTo>
                      <a:cubicBezTo>
                        <a:pt x="3393" y="607"/>
                        <a:pt x="2572" y="52"/>
                        <a:pt x="1687" y="180"/>
                      </a:cubicBezTo>
                      <a:cubicBezTo>
                        <a:pt x="900" y="294"/>
                        <a:pt x="293" y="962"/>
                        <a:pt x="214" y="1801"/>
                      </a:cubicBezTo>
                      <a:cubicBezTo>
                        <a:pt x="117" y="2826"/>
                        <a:pt x="927" y="3736"/>
                        <a:pt x="1941" y="3744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C1151B">
                        <a:lumMod val="50000"/>
                        <a:lumOff val="50000"/>
                      </a:srgbClr>
                    </a:gs>
                    <a:gs pos="95000">
                      <a:srgbClr val="C1151B"/>
                    </a:gs>
                  </a:gsLst>
                  <a:lin ang="30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iconfont-10043-4933152">
                  <a:extLst>
                    <a:ext uri="{FF2B5EF4-FFF2-40B4-BE49-F238E27FC236}">
                      <a16:creationId xmlns:a16="http://schemas.microsoft.com/office/drawing/2014/main" id="{FB5B6090-562B-49AE-21D3-B7B07ECA3A1D}"/>
                    </a:ext>
                  </a:extLst>
                </p:cNvPr>
                <p:cNvSpPr/>
                <p:nvPr/>
              </p:nvSpPr>
              <p:spPr>
                <a:xfrm>
                  <a:off x="956149" y="2436082"/>
                  <a:ext cx="63604" cy="45844"/>
                </a:xfrm>
                <a:custGeom>
                  <a:avLst/>
                  <a:gdLst>
                    <a:gd name="T0" fmla="*/ 1470 w 3825"/>
                    <a:gd name="T1" fmla="*/ 2757 h 2757"/>
                    <a:gd name="T2" fmla="*/ 0 w 3825"/>
                    <a:gd name="T3" fmla="*/ 1287 h 2757"/>
                    <a:gd name="T4" fmla="*/ 402 w 3825"/>
                    <a:gd name="T5" fmla="*/ 884 h 2757"/>
                    <a:gd name="T6" fmla="*/ 1470 w 3825"/>
                    <a:gd name="T7" fmla="*/ 1953 h 2757"/>
                    <a:gd name="T8" fmla="*/ 3423 w 3825"/>
                    <a:gd name="T9" fmla="*/ 0 h 2757"/>
                    <a:gd name="T10" fmla="*/ 3825 w 3825"/>
                    <a:gd name="T11" fmla="*/ 402 h 2757"/>
                    <a:gd name="T12" fmla="*/ 1470 w 3825"/>
                    <a:gd name="T13" fmla="*/ 2757 h 27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25" h="2757">
                      <a:moveTo>
                        <a:pt x="1470" y="2757"/>
                      </a:moveTo>
                      <a:lnTo>
                        <a:pt x="0" y="1287"/>
                      </a:lnTo>
                      <a:lnTo>
                        <a:pt x="402" y="884"/>
                      </a:lnTo>
                      <a:lnTo>
                        <a:pt x="1470" y="1953"/>
                      </a:lnTo>
                      <a:lnTo>
                        <a:pt x="3423" y="0"/>
                      </a:lnTo>
                      <a:lnTo>
                        <a:pt x="3825" y="402"/>
                      </a:lnTo>
                      <a:lnTo>
                        <a:pt x="1470" y="2757"/>
                      </a:lnTo>
                      <a:close/>
                    </a:path>
                  </a:pathLst>
                </a:cu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17D132EE-3AA6-C8E4-6E18-C90FC381B1AE}"/>
                </a:ext>
              </a:extLst>
            </p:cNvPr>
            <p:cNvSpPr txBox="1"/>
            <p:nvPr/>
          </p:nvSpPr>
          <p:spPr>
            <a:xfrm>
              <a:off x="3956260" y="1380174"/>
              <a:ext cx="3929516" cy="802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altLang="zh-CN" sz="1400" dirty="0">
                  <a:latin typeface="+mn-ea"/>
                </a:rPr>
                <a:t>1.</a:t>
              </a:r>
              <a:r>
                <a:rPr lang="zh-CN" altLang="en-US" sz="1400" dirty="0">
                  <a:latin typeface="+mn-ea"/>
                </a:rPr>
                <a:t>电话访问客户，并做记录，小问题</a:t>
              </a:r>
              <a:r>
                <a:rPr lang="en-US" altLang="zh-CN" sz="1400" dirty="0">
                  <a:latin typeface="+mn-ea"/>
                </a:rPr>
                <a:t>12</a:t>
              </a:r>
              <a:r>
                <a:rPr lang="zh-CN" altLang="en-US" sz="1400" dirty="0">
                  <a:latin typeface="+mn-ea"/>
                </a:rPr>
                <a:t>小时内予以解决，大问题在</a:t>
              </a:r>
              <a:r>
                <a:rPr lang="en-US" altLang="zh-CN" sz="1400" dirty="0">
                  <a:latin typeface="+mn-ea"/>
                </a:rPr>
                <a:t>24</a:t>
              </a:r>
              <a:r>
                <a:rPr lang="zh-CN" altLang="en-US" sz="1400" dirty="0">
                  <a:latin typeface="+mn-ea"/>
                </a:rPr>
                <a:t>小时内予以解决或答复</a:t>
              </a:r>
            </a:p>
            <a:p>
              <a:pPr algn="ctr">
                <a:spcAft>
                  <a:spcPts val="500"/>
                </a:spcAft>
              </a:pPr>
              <a:r>
                <a:rPr lang="en-US" altLang="zh-CN" sz="1400" dirty="0">
                  <a:latin typeface="+mn-ea"/>
                </a:rPr>
                <a:t>2.</a:t>
              </a:r>
              <a:r>
                <a:rPr lang="zh-CN" altLang="en-US" sz="1400" dirty="0">
                  <a:latin typeface="+mn-ea"/>
                </a:rPr>
                <a:t>保修期内，电话回访客户多次</a:t>
              </a:r>
            </a:p>
          </p:txBody>
        </p:sp>
      </p:grpSp>
      <p:sp>
        <p:nvSpPr>
          <p:cNvPr id="286" name="矩形: 圆角 285">
            <a:extLst>
              <a:ext uri="{FF2B5EF4-FFF2-40B4-BE49-F238E27FC236}">
                <a16:creationId xmlns:a16="http://schemas.microsoft.com/office/drawing/2014/main" id="{4AB84DC0-A2C0-D6D3-8E58-D901F84B2D92}"/>
              </a:ext>
            </a:extLst>
          </p:cNvPr>
          <p:cNvSpPr/>
          <p:nvPr/>
        </p:nvSpPr>
        <p:spPr>
          <a:xfrm rot="5400000" flipV="1">
            <a:off x="9281755" y="2303796"/>
            <a:ext cx="796743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1151B">
                  <a:alpha val="0"/>
                </a:srgbClr>
              </a:gs>
              <a:gs pos="100000">
                <a:srgbClr val="C1151B">
                  <a:alpha val="4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 dirty="0"/>
          </a:p>
        </p:txBody>
      </p:sp>
      <p:grpSp>
        <p:nvGrpSpPr>
          <p:cNvPr id="291" name="组合 290">
            <a:extLst>
              <a:ext uri="{FF2B5EF4-FFF2-40B4-BE49-F238E27FC236}">
                <a16:creationId xmlns:a16="http://schemas.microsoft.com/office/drawing/2014/main" id="{8F5EB272-5663-9DED-7C1A-F2BC8F6F099D}"/>
              </a:ext>
            </a:extLst>
          </p:cNvPr>
          <p:cNvGrpSpPr/>
          <p:nvPr/>
        </p:nvGrpSpPr>
        <p:grpSpPr>
          <a:xfrm>
            <a:off x="6333727" y="-386661"/>
            <a:ext cx="2223549" cy="723731"/>
            <a:chOff x="321671" y="5308685"/>
            <a:chExt cx="2223549" cy="723731"/>
          </a:xfrm>
          <a:gradFill>
            <a:gsLst>
              <a:gs pos="0">
                <a:srgbClr val="C00000">
                  <a:alpha val="40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0"/>
          </a:gradFill>
        </p:grpSpPr>
        <p:grpSp>
          <p:nvGrpSpPr>
            <p:cNvPr id="292" name="组合 291">
              <a:extLst>
                <a:ext uri="{FF2B5EF4-FFF2-40B4-BE49-F238E27FC236}">
                  <a16:creationId xmlns:a16="http://schemas.microsoft.com/office/drawing/2014/main" id="{5FCBA985-07F7-D611-4772-0D6C8B275B27}"/>
                </a:ext>
              </a:extLst>
            </p:cNvPr>
            <p:cNvGrpSpPr/>
            <p:nvPr/>
          </p:nvGrpSpPr>
          <p:grpSpPr>
            <a:xfrm>
              <a:off x="321671" y="5308685"/>
              <a:ext cx="502176" cy="723731"/>
              <a:chOff x="1159122" y="4979505"/>
              <a:chExt cx="531455" cy="765928"/>
            </a:xfrm>
            <a:grpFill/>
          </p:grpSpPr>
          <p:sp>
            <p:nvSpPr>
              <p:cNvPr id="342" name="椭圆 341">
                <a:extLst>
                  <a:ext uri="{FF2B5EF4-FFF2-40B4-BE49-F238E27FC236}">
                    <a16:creationId xmlns:a16="http://schemas.microsoft.com/office/drawing/2014/main" id="{1538F317-1734-EC3E-E80C-D3E9022CD9C1}"/>
                  </a:ext>
                </a:extLst>
              </p:cNvPr>
              <p:cNvSpPr/>
              <p:nvPr/>
            </p:nvSpPr>
            <p:spPr>
              <a:xfrm>
                <a:off x="1159122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3" name="椭圆 342">
                <a:extLst>
                  <a:ext uri="{FF2B5EF4-FFF2-40B4-BE49-F238E27FC236}">
                    <a16:creationId xmlns:a16="http://schemas.microsoft.com/office/drawing/2014/main" id="{E4CB54A9-C6CE-491D-126F-1D33620B442A}"/>
                  </a:ext>
                </a:extLst>
              </p:cNvPr>
              <p:cNvSpPr/>
              <p:nvPr/>
            </p:nvSpPr>
            <p:spPr>
              <a:xfrm>
                <a:off x="1312275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4" name="椭圆 343">
                <a:extLst>
                  <a:ext uri="{FF2B5EF4-FFF2-40B4-BE49-F238E27FC236}">
                    <a16:creationId xmlns:a16="http://schemas.microsoft.com/office/drawing/2014/main" id="{792E59F4-4A6E-B3BF-C3D5-C98E2A838899}"/>
                  </a:ext>
                </a:extLst>
              </p:cNvPr>
              <p:cNvSpPr/>
              <p:nvPr/>
            </p:nvSpPr>
            <p:spPr>
              <a:xfrm>
                <a:off x="1465425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5" name="椭圆 344">
                <a:extLst>
                  <a:ext uri="{FF2B5EF4-FFF2-40B4-BE49-F238E27FC236}">
                    <a16:creationId xmlns:a16="http://schemas.microsoft.com/office/drawing/2014/main" id="{30C699A2-FE60-CC6A-A62F-35F96988A034}"/>
                  </a:ext>
                </a:extLst>
              </p:cNvPr>
              <p:cNvSpPr/>
              <p:nvPr/>
            </p:nvSpPr>
            <p:spPr>
              <a:xfrm>
                <a:off x="1618577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6" name="椭圆 345">
                <a:extLst>
                  <a:ext uri="{FF2B5EF4-FFF2-40B4-BE49-F238E27FC236}">
                    <a16:creationId xmlns:a16="http://schemas.microsoft.com/office/drawing/2014/main" id="{DA1696BB-D0B3-4D18-11F2-79DFA5436971}"/>
                  </a:ext>
                </a:extLst>
              </p:cNvPr>
              <p:cNvSpPr/>
              <p:nvPr/>
            </p:nvSpPr>
            <p:spPr>
              <a:xfrm>
                <a:off x="1159122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7" name="椭圆 346">
                <a:extLst>
                  <a:ext uri="{FF2B5EF4-FFF2-40B4-BE49-F238E27FC236}">
                    <a16:creationId xmlns:a16="http://schemas.microsoft.com/office/drawing/2014/main" id="{0DC5E6FD-E15D-67E3-5D3B-3960956DD79C}"/>
                  </a:ext>
                </a:extLst>
              </p:cNvPr>
              <p:cNvSpPr/>
              <p:nvPr/>
            </p:nvSpPr>
            <p:spPr>
              <a:xfrm>
                <a:off x="1312275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8" name="椭圆 347">
                <a:extLst>
                  <a:ext uri="{FF2B5EF4-FFF2-40B4-BE49-F238E27FC236}">
                    <a16:creationId xmlns:a16="http://schemas.microsoft.com/office/drawing/2014/main" id="{52C25A34-01EC-1A94-3042-EEBFCB560438}"/>
                  </a:ext>
                </a:extLst>
              </p:cNvPr>
              <p:cNvSpPr/>
              <p:nvPr/>
            </p:nvSpPr>
            <p:spPr>
              <a:xfrm>
                <a:off x="1465425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9" name="椭圆 348">
                <a:extLst>
                  <a:ext uri="{FF2B5EF4-FFF2-40B4-BE49-F238E27FC236}">
                    <a16:creationId xmlns:a16="http://schemas.microsoft.com/office/drawing/2014/main" id="{165F5D15-06CA-3DF6-C27D-D6BDB365D1FD}"/>
                  </a:ext>
                </a:extLst>
              </p:cNvPr>
              <p:cNvSpPr/>
              <p:nvPr/>
            </p:nvSpPr>
            <p:spPr>
              <a:xfrm>
                <a:off x="1618577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0" name="椭圆 349">
                <a:extLst>
                  <a:ext uri="{FF2B5EF4-FFF2-40B4-BE49-F238E27FC236}">
                    <a16:creationId xmlns:a16="http://schemas.microsoft.com/office/drawing/2014/main" id="{CA3E84C4-5CDF-A25B-9FB8-9F7D8CFF478C}"/>
                  </a:ext>
                </a:extLst>
              </p:cNvPr>
              <p:cNvSpPr/>
              <p:nvPr/>
            </p:nvSpPr>
            <p:spPr>
              <a:xfrm>
                <a:off x="1159122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1" name="椭圆 350">
                <a:extLst>
                  <a:ext uri="{FF2B5EF4-FFF2-40B4-BE49-F238E27FC236}">
                    <a16:creationId xmlns:a16="http://schemas.microsoft.com/office/drawing/2014/main" id="{201D8A85-8817-04BD-37A5-1D06A68B9AAF}"/>
                  </a:ext>
                </a:extLst>
              </p:cNvPr>
              <p:cNvSpPr/>
              <p:nvPr/>
            </p:nvSpPr>
            <p:spPr>
              <a:xfrm>
                <a:off x="1312275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2" name="椭圆 351">
                <a:extLst>
                  <a:ext uri="{FF2B5EF4-FFF2-40B4-BE49-F238E27FC236}">
                    <a16:creationId xmlns:a16="http://schemas.microsoft.com/office/drawing/2014/main" id="{41BE257B-26A7-70D8-B248-FFA00961D50E}"/>
                  </a:ext>
                </a:extLst>
              </p:cNvPr>
              <p:cNvSpPr/>
              <p:nvPr/>
            </p:nvSpPr>
            <p:spPr>
              <a:xfrm>
                <a:off x="1465425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3" name="椭圆 352">
                <a:extLst>
                  <a:ext uri="{FF2B5EF4-FFF2-40B4-BE49-F238E27FC236}">
                    <a16:creationId xmlns:a16="http://schemas.microsoft.com/office/drawing/2014/main" id="{3B677F2D-FA01-05B4-105A-6118639FA6D3}"/>
                  </a:ext>
                </a:extLst>
              </p:cNvPr>
              <p:cNvSpPr/>
              <p:nvPr/>
            </p:nvSpPr>
            <p:spPr>
              <a:xfrm>
                <a:off x="1618577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4" name="椭圆 353">
                <a:extLst>
                  <a:ext uri="{FF2B5EF4-FFF2-40B4-BE49-F238E27FC236}">
                    <a16:creationId xmlns:a16="http://schemas.microsoft.com/office/drawing/2014/main" id="{078F89E6-016C-7FAD-B305-1736EB4E5F1F}"/>
                  </a:ext>
                </a:extLst>
              </p:cNvPr>
              <p:cNvSpPr/>
              <p:nvPr/>
            </p:nvSpPr>
            <p:spPr>
              <a:xfrm>
                <a:off x="1159122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5" name="椭圆 354">
                <a:extLst>
                  <a:ext uri="{FF2B5EF4-FFF2-40B4-BE49-F238E27FC236}">
                    <a16:creationId xmlns:a16="http://schemas.microsoft.com/office/drawing/2014/main" id="{2E3F5B03-6790-A693-A136-F84ECE4637FD}"/>
                  </a:ext>
                </a:extLst>
              </p:cNvPr>
              <p:cNvSpPr/>
              <p:nvPr/>
            </p:nvSpPr>
            <p:spPr>
              <a:xfrm>
                <a:off x="1312275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6" name="椭圆 355">
                <a:extLst>
                  <a:ext uri="{FF2B5EF4-FFF2-40B4-BE49-F238E27FC236}">
                    <a16:creationId xmlns:a16="http://schemas.microsoft.com/office/drawing/2014/main" id="{F2C67F4D-C7B6-7927-3555-3E2E31F4E31C}"/>
                  </a:ext>
                </a:extLst>
              </p:cNvPr>
              <p:cNvSpPr/>
              <p:nvPr/>
            </p:nvSpPr>
            <p:spPr>
              <a:xfrm>
                <a:off x="1465425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7" name="椭圆 356">
                <a:extLst>
                  <a:ext uri="{FF2B5EF4-FFF2-40B4-BE49-F238E27FC236}">
                    <a16:creationId xmlns:a16="http://schemas.microsoft.com/office/drawing/2014/main" id="{9CCBFED9-70B9-FB41-677D-DB54CAB62D03}"/>
                  </a:ext>
                </a:extLst>
              </p:cNvPr>
              <p:cNvSpPr/>
              <p:nvPr/>
            </p:nvSpPr>
            <p:spPr>
              <a:xfrm>
                <a:off x="1618577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8" name="椭圆 357">
                <a:extLst>
                  <a:ext uri="{FF2B5EF4-FFF2-40B4-BE49-F238E27FC236}">
                    <a16:creationId xmlns:a16="http://schemas.microsoft.com/office/drawing/2014/main" id="{3645B626-64E6-917F-0764-09C3699942DC}"/>
                  </a:ext>
                </a:extLst>
              </p:cNvPr>
              <p:cNvSpPr/>
              <p:nvPr/>
            </p:nvSpPr>
            <p:spPr>
              <a:xfrm>
                <a:off x="1159122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9" name="椭圆 358">
                <a:extLst>
                  <a:ext uri="{FF2B5EF4-FFF2-40B4-BE49-F238E27FC236}">
                    <a16:creationId xmlns:a16="http://schemas.microsoft.com/office/drawing/2014/main" id="{328BE7D8-AE18-FC1D-D135-80F34134A9F0}"/>
                  </a:ext>
                </a:extLst>
              </p:cNvPr>
              <p:cNvSpPr/>
              <p:nvPr/>
            </p:nvSpPr>
            <p:spPr>
              <a:xfrm>
                <a:off x="1312275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60" name="椭圆 359">
                <a:extLst>
                  <a:ext uri="{FF2B5EF4-FFF2-40B4-BE49-F238E27FC236}">
                    <a16:creationId xmlns:a16="http://schemas.microsoft.com/office/drawing/2014/main" id="{63F43A86-E772-DE3A-E5FB-E0B94BAC2F73}"/>
                  </a:ext>
                </a:extLst>
              </p:cNvPr>
              <p:cNvSpPr/>
              <p:nvPr/>
            </p:nvSpPr>
            <p:spPr>
              <a:xfrm>
                <a:off x="1465425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61" name="椭圆 360">
                <a:extLst>
                  <a:ext uri="{FF2B5EF4-FFF2-40B4-BE49-F238E27FC236}">
                    <a16:creationId xmlns:a16="http://schemas.microsoft.com/office/drawing/2014/main" id="{5C305F11-4184-4DE4-9513-37E462014049}"/>
                  </a:ext>
                </a:extLst>
              </p:cNvPr>
              <p:cNvSpPr/>
              <p:nvPr/>
            </p:nvSpPr>
            <p:spPr>
              <a:xfrm>
                <a:off x="1618577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62" name="椭圆 361">
                <a:extLst>
                  <a:ext uri="{FF2B5EF4-FFF2-40B4-BE49-F238E27FC236}">
                    <a16:creationId xmlns:a16="http://schemas.microsoft.com/office/drawing/2014/main" id="{8F141844-EF42-3BF8-4981-5C192D7B5911}"/>
                  </a:ext>
                </a:extLst>
              </p:cNvPr>
              <p:cNvSpPr/>
              <p:nvPr/>
            </p:nvSpPr>
            <p:spPr>
              <a:xfrm>
                <a:off x="1159122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63" name="椭圆 362">
                <a:extLst>
                  <a:ext uri="{FF2B5EF4-FFF2-40B4-BE49-F238E27FC236}">
                    <a16:creationId xmlns:a16="http://schemas.microsoft.com/office/drawing/2014/main" id="{44359BFF-784F-3052-2BC9-05F3BE442A34}"/>
                  </a:ext>
                </a:extLst>
              </p:cNvPr>
              <p:cNvSpPr/>
              <p:nvPr/>
            </p:nvSpPr>
            <p:spPr>
              <a:xfrm>
                <a:off x="1312275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id="{316C5B3A-AB65-34DA-A6BF-4C0391E7E70C}"/>
                  </a:ext>
                </a:extLst>
              </p:cNvPr>
              <p:cNvSpPr/>
              <p:nvPr/>
            </p:nvSpPr>
            <p:spPr>
              <a:xfrm>
                <a:off x="1465425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65" name="椭圆 364">
                <a:extLst>
                  <a:ext uri="{FF2B5EF4-FFF2-40B4-BE49-F238E27FC236}">
                    <a16:creationId xmlns:a16="http://schemas.microsoft.com/office/drawing/2014/main" id="{D9264E5A-DBF8-D430-D705-1F341A5DC8C4}"/>
                  </a:ext>
                </a:extLst>
              </p:cNvPr>
              <p:cNvSpPr/>
              <p:nvPr/>
            </p:nvSpPr>
            <p:spPr>
              <a:xfrm>
                <a:off x="1618577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293" name="组合 292">
              <a:extLst>
                <a:ext uri="{FF2B5EF4-FFF2-40B4-BE49-F238E27FC236}">
                  <a16:creationId xmlns:a16="http://schemas.microsoft.com/office/drawing/2014/main" id="{89409163-2640-0A71-6B86-8BC5E2AAEE44}"/>
                </a:ext>
              </a:extLst>
            </p:cNvPr>
            <p:cNvGrpSpPr/>
            <p:nvPr/>
          </p:nvGrpSpPr>
          <p:grpSpPr>
            <a:xfrm>
              <a:off x="1285471" y="5317123"/>
              <a:ext cx="1259749" cy="706854"/>
              <a:chOff x="1087660" y="-36875"/>
              <a:chExt cx="1259749" cy="706854"/>
            </a:xfrm>
            <a:grpFill/>
          </p:grpSpPr>
          <p:sp>
            <p:nvSpPr>
              <p:cNvPr id="294" name="椭圆 293">
                <a:extLst>
                  <a:ext uri="{FF2B5EF4-FFF2-40B4-BE49-F238E27FC236}">
                    <a16:creationId xmlns:a16="http://schemas.microsoft.com/office/drawing/2014/main" id="{BE6235A4-C06D-FC7F-2560-903EF083A80C}"/>
                  </a:ext>
                </a:extLst>
              </p:cNvPr>
              <p:cNvSpPr/>
              <p:nvPr/>
            </p:nvSpPr>
            <p:spPr>
              <a:xfrm>
                <a:off x="1087660" y="-36874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椭圆 294">
                <a:extLst>
                  <a:ext uri="{FF2B5EF4-FFF2-40B4-BE49-F238E27FC236}">
                    <a16:creationId xmlns:a16="http://schemas.microsoft.com/office/drawing/2014/main" id="{F35BCB22-E807-BEC5-74C9-A75434B78D4F}"/>
                  </a:ext>
                </a:extLst>
              </p:cNvPr>
              <p:cNvSpPr/>
              <p:nvPr/>
            </p:nvSpPr>
            <p:spPr>
              <a:xfrm>
                <a:off x="1257452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椭圆 295">
                <a:extLst>
                  <a:ext uri="{FF2B5EF4-FFF2-40B4-BE49-F238E27FC236}">
                    <a16:creationId xmlns:a16="http://schemas.microsoft.com/office/drawing/2014/main" id="{5F403562-1FA9-E07F-895B-763CAA6376BA}"/>
                  </a:ext>
                </a:extLst>
              </p:cNvPr>
              <p:cNvSpPr/>
              <p:nvPr/>
            </p:nvSpPr>
            <p:spPr>
              <a:xfrm>
                <a:off x="1427244" y="-36873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椭圆 296">
                <a:extLst>
                  <a:ext uri="{FF2B5EF4-FFF2-40B4-BE49-F238E27FC236}">
                    <a16:creationId xmlns:a16="http://schemas.microsoft.com/office/drawing/2014/main" id="{3542AD08-9E1C-2C77-CD3C-25673F39BABA}"/>
                  </a:ext>
                </a:extLst>
              </p:cNvPr>
              <p:cNvSpPr/>
              <p:nvPr/>
            </p:nvSpPr>
            <p:spPr>
              <a:xfrm>
                <a:off x="1597037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椭圆 297">
                <a:extLst>
                  <a:ext uri="{FF2B5EF4-FFF2-40B4-BE49-F238E27FC236}">
                    <a16:creationId xmlns:a16="http://schemas.microsoft.com/office/drawing/2014/main" id="{9557E76D-0143-759E-06FB-84CB04F80ABB}"/>
                  </a:ext>
                </a:extLst>
              </p:cNvPr>
              <p:cNvSpPr/>
              <p:nvPr/>
            </p:nvSpPr>
            <p:spPr>
              <a:xfrm>
                <a:off x="1766829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椭圆 298">
                <a:extLst>
                  <a:ext uri="{FF2B5EF4-FFF2-40B4-BE49-F238E27FC236}">
                    <a16:creationId xmlns:a16="http://schemas.microsoft.com/office/drawing/2014/main" id="{F6462DCC-0C48-9CF8-EF00-591037B75780}"/>
                  </a:ext>
                </a:extLst>
              </p:cNvPr>
              <p:cNvSpPr/>
              <p:nvPr/>
            </p:nvSpPr>
            <p:spPr>
              <a:xfrm>
                <a:off x="1936621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椭圆 299">
                <a:extLst>
                  <a:ext uri="{FF2B5EF4-FFF2-40B4-BE49-F238E27FC236}">
                    <a16:creationId xmlns:a16="http://schemas.microsoft.com/office/drawing/2014/main" id="{373EC075-927F-7C82-5091-9353FB3A18A0}"/>
                  </a:ext>
                </a:extLst>
              </p:cNvPr>
              <p:cNvSpPr/>
              <p:nvPr/>
            </p:nvSpPr>
            <p:spPr>
              <a:xfrm>
                <a:off x="2106413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椭圆 300">
                <a:extLst>
                  <a:ext uri="{FF2B5EF4-FFF2-40B4-BE49-F238E27FC236}">
                    <a16:creationId xmlns:a16="http://schemas.microsoft.com/office/drawing/2014/main" id="{2168872C-6429-4CAC-9907-1F42D355A786}"/>
                  </a:ext>
                </a:extLst>
              </p:cNvPr>
              <p:cNvSpPr/>
              <p:nvPr/>
            </p:nvSpPr>
            <p:spPr>
              <a:xfrm>
                <a:off x="2276206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椭圆 301">
                <a:extLst>
                  <a:ext uri="{FF2B5EF4-FFF2-40B4-BE49-F238E27FC236}">
                    <a16:creationId xmlns:a16="http://schemas.microsoft.com/office/drawing/2014/main" id="{214F70A7-162F-5A76-D684-99CB42517394}"/>
                  </a:ext>
                </a:extLst>
              </p:cNvPr>
              <p:cNvSpPr/>
              <p:nvPr/>
            </p:nvSpPr>
            <p:spPr>
              <a:xfrm>
                <a:off x="1087660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椭圆 302">
                <a:extLst>
                  <a:ext uri="{FF2B5EF4-FFF2-40B4-BE49-F238E27FC236}">
                    <a16:creationId xmlns:a16="http://schemas.microsoft.com/office/drawing/2014/main" id="{A65144F8-E7AF-971F-99D6-8F83B828CCA6}"/>
                  </a:ext>
                </a:extLst>
              </p:cNvPr>
              <p:cNvSpPr/>
              <p:nvPr/>
            </p:nvSpPr>
            <p:spPr>
              <a:xfrm>
                <a:off x="1257452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椭圆 303">
                <a:extLst>
                  <a:ext uri="{FF2B5EF4-FFF2-40B4-BE49-F238E27FC236}">
                    <a16:creationId xmlns:a16="http://schemas.microsoft.com/office/drawing/2014/main" id="{F7F26E55-2A27-3AA8-989A-E883002E05CC}"/>
                  </a:ext>
                </a:extLst>
              </p:cNvPr>
              <p:cNvSpPr/>
              <p:nvPr/>
            </p:nvSpPr>
            <p:spPr>
              <a:xfrm>
                <a:off x="1427244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椭圆 304">
                <a:extLst>
                  <a:ext uri="{FF2B5EF4-FFF2-40B4-BE49-F238E27FC236}">
                    <a16:creationId xmlns:a16="http://schemas.microsoft.com/office/drawing/2014/main" id="{F0A5EF4C-8ADC-5F8B-140A-4A5B89AAEB94}"/>
                  </a:ext>
                </a:extLst>
              </p:cNvPr>
              <p:cNvSpPr/>
              <p:nvPr/>
            </p:nvSpPr>
            <p:spPr>
              <a:xfrm>
                <a:off x="1597037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椭圆 305">
                <a:extLst>
                  <a:ext uri="{FF2B5EF4-FFF2-40B4-BE49-F238E27FC236}">
                    <a16:creationId xmlns:a16="http://schemas.microsoft.com/office/drawing/2014/main" id="{885D2604-2572-2A01-1148-43FAFD63ED39}"/>
                  </a:ext>
                </a:extLst>
              </p:cNvPr>
              <p:cNvSpPr/>
              <p:nvPr/>
            </p:nvSpPr>
            <p:spPr>
              <a:xfrm>
                <a:off x="1766829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椭圆 306">
                <a:extLst>
                  <a:ext uri="{FF2B5EF4-FFF2-40B4-BE49-F238E27FC236}">
                    <a16:creationId xmlns:a16="http://schemas.microsoft.com/office/drawing/2014/main" id="{094EB8D4-9E01-E3CB-A619-4FFAEF31D697}"/>
                  </a:ext>
                </a:extLst>
              </p:cNvPr>
              <p:cNvSpPr/>
              <p:nvPr/>
            </p:nvSpPr>
            <p:spPr>
              <a:xfrm>
                <a:off x="1936621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椭圆 307">
                <a:extLst>
                  <a:ext uri="{FF2B5EF4-FFF2-40B4-BE49-F238E27FC236}">
                    <a16:creationId xmlns:a16="http://schemas.microsoft.com/office/drawing/2014/main" id="{616ADB8C-3BE3-DE5E-6931-E82A58D0C0C4}"/>
                  </a:ext>
                </a:extLst>
              </p:cNvPr>
              <p:cNvSpPr/>
              <p:nvPr/>
            </p:nvSpPr>
            <p:spPr>
              <a:xfrm>
                <a:off x="2106413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椭圆 308">
                <a:extLst>
                  <a:ext uri="{FF2B5EF4-FFF2-40B4-BE49-F238E27FC236}">
                    <a16:creationId xmlns:a16="http://schemas.microsoft.com/office/drawing/2014/main" id="{FAB16647-DCB8-B029-915C-C10721F0BCCE}"/>
                  </a:ext>
                </a:extLst>
              </p:cNvPr>
              <p:cNvSpPr/>
              <p:nvPr/>
            </p:nvSpPr>
            <p:spPr>
              <a:xfrm>
                <a:off x="2276206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椭圆 309">
                <a:extLst>
                  <a:ext uri="{FF2B5EF4-FFF2-40B4-BE49-F238E27FC236}">
                    <a16:creationId xmlns:a16="http://schemas.microsoft.com/office/drawing/2014/main" id="{F2ADA938-A598-89A5-0F31-423BD23B6AC6}"/>
                  </a:ext>
                </a:extLst>
              </p:cNvPr>
              <p:cNvSpPr/>
              <p:nvPr/>
            </p:nvSpPr>
            <p:spPr>
              <a:xfrm>
                <a:off x="1087660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椭圆 310">
                <a:extLst>
                  <a:ext uri="{FF2B5EF4-FFF2-40B4-BE49-F238E27FC236}">
                    <a16:creationId xmlns:a16="http://schemas.microsoft.com/office/drawing/2014/main" id="{58CD5634-A04C-7FE3-5F81-2C1BE60DAF23}"/>
                  </a:ext>
                </a:extLst>
              </p:cNvPr>
              <p:cNvSpPr/>
              <p:nvPr/>
            </p:nvSpPr>
            <p:spPr>
              <a:xfrm>
                <a:off x="1257452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椭圆 311">
                <a:extLst>
                  <a:ext uri="{FF2B5EF4-FFF2-40B4-BE49-F238E27FC236}">
                    <a16:creationId xmlns:a16="http://schemas.microsoft.com/office/drawing/2014/main" id="{5672BCB5-74A0-7D85-44B5-6C4609E8E1A9}"/>
                  </a:ext>
                </a:extLst>
              </p:cNvPr>
              <p:cNvSpPr/>
              <p:nvPr/>
            </p:nvSpPr>
            <p:spPr>
              <a:xfrm>
                <a:off x="1427244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椭圆 312">
                <a:extLst>
                  <a:ext uri="{FF2B5EF4-FFF2-40B4-BE49-F238E27FC236}">
                    <a16:creationId xmlns:a16="http://schemas.microsoft.com/office/drawing/2014/main" id="{54C86E94-60EC-24EB-3B42-49CCCAE24DA3}"/>
                  </a:ext>
                </a:extLst>
              </p:cNvPr>
              <p:cNvSpPr/>
              <p:nvPr/>
            </p:nvSpPr>
            <p:spPr>
              <a:xfrm>
                <a:off x="1597037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椭圆 313">
                <a:extLst>
                  <a:ext uri="{FF2B5EF4-FFF2-40B4-BE49-F238E27FC236}">
                    <a16:creationId xmlns:a16="http://schemas.microsoft.com/office/drawing/2014/main" id="{1165DF68-4269-5A4E-B669-0294A10DF953}"/>
                  </a:ext>
                </a:extLst>
              </p:cNvPr>
              <p:cNvSpPr/>
              <p:nvPr/>
            </p:nvSpPr>
            <p:spPr>
              <a:xfrm>
                <a:off x="1766829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椭圆 314">
                <a:extLst>
                  <a:ext uri="{FF2B5EF4-FFF2-40B4-BE49-F238E27FC236}">
                    <a16:creationId xmlns:a16="http://schemas.microsoft.com/office/drawing/2014/main" id="{C928D1FA-C638-D98D-D501-97E29E525FC3}"/>
                  </a:ext>
                </a:extLst>
              </p:cNvPr>
              <p:cNvSpPr/>
              <p:nvPr/>
            </p:nvSpPr>
            <p:spPr>
              <a:xfrm>
                <a:off x="1936621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椭圆 315">
                <a:extLst>
                  <a:ext uri="{FF2B5EF4-FFF2-40B4-BE49-F238E27FC236}">
                    <a16:creationId xmlns:a16="http://schemas.microsoft.com/office/drawing/2014/main" id="{F6A38920-710A-7065-4D95-DEE2BF329215}"/>
                  </a:ext>
                </a:extLst>
              </p:cNvPr>
              <p:cNvSpPr/>
              <p:nvPr/>
            </p:nvSpPr>
            <p:spPr>
              <a:xfrm>
                <a:off x="2106413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椭圆 316">
                <a:extLst>
                  <a:ext uri="{FF2B5EF4-FFF2-40B4-BE49-F238E27FC236}">
                    <a16:creationId xmlns:a16="http://schemas.microsoft.com/office/drawing/2014/main" id="{E0157E0C-D40A-C7B8-CB86-BF00D5BECC98}"/>
                  </a:ext>
                </a:extLst>
              </p:cNvPr>
              <p:cNvSpPr/>
              <p:nvPr/>
            </p:nvSpPr>
            <p:spPr>
              <a:xfrm>
                <a:off x="2276206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椭圆 317">
                <a:extLst>
                  <a:ext uri="{FF2B5EF4-FFF2-40B4-BE49-F238E27FC236}">
                    <a16:creationId xmlns:a16="http://schemas.microsoft.com/office/drawing/2014/main" id="{05616061-8851-7AD9-50E1-127DBFC8DE91}"/>
                  </a:ext>
                </a:extLst>
              </p:cNvPr>
              <p:cNvSpPr/>
              <p:nvPr/>
            </p:nvSpPr>
            <p:spPr>
              <a:xfrm>
                <a:off x="1087660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椭圆 318">
                <a:extLst>
                  <a:ext uri="{FF2B5EF4-FFF2-40B4-BE49-F238E27FC236}">
                    <a16:creationId xmlns:a16="http://schemas.microsoft.com/office/drawing/2014/main" id="{F0603D58-2053-3B56-5A33-7EB06637C5BB}"/>
                  </a:ext>
                </a:extLst>
              </p:cNvPr>
              <p:cNvSpPr/>
              <p:nvPr/>
            </p:nvSpPr>
            <p:spPr>
              <a:xfrm>
                <a:off x="1257452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椭圆 319">
                <a:extLst>
                  <a:ext uri="{FF2B5EF4-FFF2-40B4-BE49-F238E27FC236}">
                    <a16:creationId xmlns:a16="http://schemas.microsoft.com/office/drawing/2014/main" id="{3218EF8F-6FA0-075C-33FB-A793F6209BAC}"/>
                  </a:ext>
                </a:extLst>
              </p:cNvPr>
              <p:cNvSpPr/>
              <p:nvPr/>
            </p:nvSpPr>
            <p:spPr>
              <a:xfrm>
                <a:off x="1427244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椭圆 320">
                <a:extLst>
                  <a:ext uri="{FF2B5EF4-FFF2-40B4-BE49-F238E27FC236}">
                    <a16:creationId xmlns:a16="http://schemas.microsoft.com/office/drawing/2014/main" id="{6D7D3071-F462-FEBD-C553-35117F46FAE4}"/>
                  </a:ext>
                </a:extLst>
              </p:cNvPr>
              <p:cNvSpPr/>
              <p:nvPr/>
            </p:nvSpPr>
            <p:spPr>
              <a:xfrm>
                <a:off x="1597037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椭圆 321">
                <a:extLst>
                  <a:ext uri="{FF2B5EF4-FFF2-40B4-BE49-F238E27FC236}">
                    <a16:creationId xmlns:a16="http://schemas.microsoft.com/office/drawing/2014/main" id="{834ECB5B-9386-B5DB-7F48-C93DD29FC745}"/>
                  </a:ext>
                </a:extLst>
              </p:cNvPr>
              <p:cNvSpPr/>
              <p:nvPr/>
            </p:nvSpPr>
            <p:spPr>
              <a:xfrm>
                <a:off x="1766829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椭圆 322">
                <a:extLst>
                  <a:ext uri="{FF2B5EF4-FFF2-40B4-BE49-F238E27FC236}">
                    <a16:creationId xmlns:a16="http://schemas.microsoft.com/office/drawing/2014/main" id="{B03882F8-B4DC-D979-87AE-A306A7F1B81D}"/>
                  </a:ext>
                </a:extLst>
              </p:cNvPr>
              <p:cNvSpPr/>
              <p:nvPr/>
            </p:nvSpPr>
            <p:spPr>
              <a:xfrm>
                <a:off x="1936621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椭圆 323">
                <a:extLst>
                  <a:ext uri="{FF2B5EF4-FFF2-40B4-BE49-F238E27FC236}">
                    <a16:creationId xmlns:a16="http://schemas.microsoft.com/office/drawing/2014/main" id="{594A3B6A-2789-AA44-F3D6-154E6E164F67}"/>
                  </a:ext>
                </a:extLst>
              </p:cNvPr>
              <p:cNvSpPr/>
              <p:nvPr/>
            </p:nvSpPr>
            <p:spPr>
              <a:xfrm>
                <a:off x="2106413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椭圆 324">
                <a:extLst>
                  <a:ext uri="{FF2B5EF4-FFF2-40B4-BE49-F238E27FC236}">
                    <a16:creationId xmlns:a16="http://schemas.microsoft.com/office/drawing/2014/main" id="{0F6BBFCF-FDF4-DDEE-A6E2-BC062B9C00B3}"/>
                  </a:ext>
                </a:extLst>
              </p:cNvPr>
              <p:cNvSpPr/>
              <p:nvPr/>
            </p:nvSpPr>
            <p:spPr>
              <a:xfrm>
                <a:off x="2276206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椭圆 325">
                <a:extLst>
                  <a:ext uri="{FF2B5EF4-FFF2-40B4-BE49-F238E27FC236}">
                    <a16:creationId xmlns:a16="http://schemas.microsoft.com/office/drawing/2014/main" id="{D29F443D-739E-3141-3FF2-0FB9C15257DC}"/>
                  </a:ext>
                </a:extLst>
              </p:cNvPr>
              <p:cNvSpPr/>
              <p:nvPr/>
            </p:nvSpPr>
            <p:spPr>
              <a:xfrm>
                <a:off x="1087660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椭圆 326">
                <a:extLst>
                  <a:ext uri="{FF2B5EF4-FFF2-40B4-BE49-F238E27FC236}">
                    <a16:creationId xmlns:a16="http://schemas.microsoft.com/office/drawing/2014/main" id="{8FB643F1-AE4D-663D-8ED8-6DD4A3DD944D}"/>
                  </a:ext>
                </a:extLst>
              </p:cNvPr>
              <p:cNvSpPr/>
              <p:nvPr/>
            </p:nvSpPr>
            <p:spPr>
              <a:xfrm>
                <a:off x="1257452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椭圆 327">
                <a:extLst>
                  <a:ext uri="{FF2B5EF4-FFF2-40B4-BE49-F238E27FC236}">
                    <a16:creationId xmlns:a16="http://schemas.microsoft.com/office/drawing/2014/main" id="{BA20A67E-9472-58C0-151E-DADCCF38E13D}"/>
                  </a:ext>
                </a:extLst>
              </p:cNvPr>
              <p:cNvSpPr/>
              <p:nvPr/>
            </p:nvSpPr>
            <p:spPr>
              <a:xfrm>
                <a:off x="1427244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椭圆 328">
                <a:extLst>
                  <a:ext uri="{FF2B5EF4-FFF2-40B4-BE49-F238E27FC236}">
                    <a16:creationId xmlns:a16="http://schemas.microsoft.com/office/drawing/2014/main" id="{1E3B1AE5-26E9-753C-6127-CC8B1B1C3AF5}"/>
                  </a:ext>
                </a:extLst>
              </p:cNvPr>
              <p:cNvSpPr/>
              <p:nvPr/>
            </p:nvSpPr>
            <p:spPr>
              <a:xfrm>
                <a:off x="1597037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椭圆 329">
                <a:extLst>
                  <a:ext uri="{FF2B5EF4-FFF2-40B4-BE49-F238E27FC236}">
                    <a16:creationId xmlns:a16="http://schemas.microsoft.com/office/drawing/2014/main" id="{10A97657-FB6B-5764-96BA-38B5C2E00B3C}"/>
                  </a:ext>
                </a:extLst>
              </p:cNvPr>
              <p:cNvSpPr/>
              <p:nvPr/>
            </p:nvSpPr>
            <p:spPr>
              <a:xfrm>
                <a:off x="1766829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椭圆 330">
                <a:extLst>
                  <a:ext uri="{FF2B5EF4-FFF2-40B4-BE49-F238E27FC236}">
                    <a16:creationId xmlns:a16="http://schemas.microsoft.com/office/drawing/2014/main" id="{A89A0E74-0130-4E6F-D26F-00F5BDBCF0A4}"/>
                  </a:ext>
                </a:extLst>
              </p:cNvPr>
              <p:cNvSpPr/>
              <p:nvPr/>
            </p:nvSpPr>
            <p:spPr>
              <a:xfrm>
                <a:off x="1936621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椭圆 331">
                <a:extLst>
                  <a:ext uri="{FF2B5EF4-FFF2-40B4-BE49-F238E27FC236}">
                    <a16:creationId xmlns:a16="http://schemas.microsoft.com/office/drawing/2014/main" id="{4E4130CA-FD43-6F18-280C-BC0565A52DFA}"/>
                  </a:ext>
                </a:extLst>
              </p:cNvPr>
              <p:cNvSpPr/>
              <p:nvPr/>
            </p:nvSpPr>
            <p:spPr>
              <a:xfrm>
                <a:off x="2106413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椭圆 332">
                <a:extLst>
                  <a:ext uri="{FF2B5EF4-FFF2-40B4-BE49-F238E27FC236}">
                    <a16:creationId xmlns:a16="http://schemas.microsoft.com/office/drawing/2014/main" id="{D2251637-B38C-3F0E-B1C9-765327297AF3}"/>
                  </a:ext>
                </a:extLst>
              </p:cNvPr>
              <p:cNvSpPr/>
              <p:nvPr/>
            </p:nvSpPr>
            <p:spPr>
              <a:xfrm>
                <a:off x="2276206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椭圆 333">
                <a:extLst>
                  <a:ext uri="{FF2B5EF4-FFF2-40B4-BE49-F238E27FC236}">
                    <a16:creationId xmlns:a16="http://schemas.microsoft.com/office/drawing/2014/main" id="{F588E4CB-4CE9-E8A1-41A5-07024F7E1372}"/>
                  </a:ext>
                </a:extLst>
              </p:cNvPr>
              <p:cNvSpPr/>
              <p:nvPr/>
            </p:nvSpPr>
            <p:spPr>
              <a:xfrm>
                <a:off x="1087660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椭圆 334">
                <a:extLst>
                  <a:ext uri="{FF2B5EF4-FFF2-40B4-BE49-F238E27FC236}">
                    <a16:creationId xmlns:a16="http://schemas.microsoft.com/office/drawing/2014/main" id="{E713A1A9-164A-6D24-84ED-E3ADC6D6CE87}"/>
                  </a:ext>
                </a:extLst>
              </p:cNvPr>
              <p:cNvSpPr/>
              <p:nvPr/>
            </p:nvSpPr>
            <p:spPr>
              <a:xfrm>
                <a:off x="1257452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椭圆 335">
                <a:extLst>
                  <a:ext uri="{FF2B5EF4-FFF2-40B4-BE49-F238E27FC236}">
                    <a16:creationId xmlns:a16="http://schemas.microsoft.com/office/drawing/2014/main" id="{03CE5347-BEC5-F324-04DB-81683D81DD91}"/>
                  </a:ext>
                </a:extLst>
              </p:cNvPr>
              <p:cNvSpPr/>
              <p:nvPr/>
            </p:nvSpPr>
            <p:spPr>
              <a:xfrm>
                <a:off x="1427244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椭圆 336">
                <a:extLst>
                  <a:ext uri="{FF2B5EF4-FFF2-40B4-BE49-F238E27FC236}">
                    <a16:creationId xmlns:a16="http://schemas.microsoft.com/office/drawing/2014/main" id="{BADC6B99-0A17-7500-78C9-C1DF60ECB879}"/>
                  </a:ext>
                </a:extLst>
              </p:cNvPr>
              <p:cNvSpPr/>
              <p:nvPr/>
            </p:nvSpPr>
            <p:spPr>
              <a:xfrm>
                <a:off x="1597037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椭圆 337">
                <a:extLst>
                  <a:ext uri="{FF2B5EF4-FFF2-40B4-BE49-F238E27FC236}">
                    <a16:creationId xmlns:a16="http://schemas.microsoft.com/office/drawing/2014/main" id="{30E47BD7-D0B8-9A35-B2DE-94885057962A}"/>
                  </a:ext>
                </a:extLst>
              </p:cNvPr>
              <p:cNvSpPr/>
              <p:nvPr/>
            </p:nvSpPr>
            <p:spPr>
              <a:xfrm>
                <a:off x="1766829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>
                <a:extLst>
                  <a:ext uri="{FF2B5EF4-FFF2-40B4-BE49-F238E27FC236}">
                    <a16:creationId xmlns:a16="http://schemas.microsoft.com/office/drawing/2014/main" id="{DC1D923A-02E3-0178-43D2-7B9E76A535D1}"/>
                  </a:ext>
                </a:extLst>
              </p:cNvPr>
              <p:cNvSpPr/>
              <p:nvPr/>
            </p:nvSpPr>
            <p:spPr>
              <a:xfrm>
                <a:off x="1936621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>
                <a:extLst>
                  <a:ext uri="{FF2B5EF4-FFF2-40B4-BE49-F238E27FC236}">
                    <a16:creationId xmlns:a16="http://schemas.microsoft.com/office/drawing/2014/main" id="{E0B6B292-1D18-3084-94BC-D156FF9C9A1D}"/>
                  </a:ext>
                </a:extLst>
              </p:cNvPr>
              <p:cNvSpPr/>
              <p:nvPr/>
            </p:nvSpPr>
            <p:spPr>
              <a:xfrm>
                <a:off x="2106413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椭圆 340">
                <a:extLst>
                  <a:ext uri="{FF2B5EF4-FFF2-40B4-BE49-F238E27FC236}">
                    <a16:creationId xmlns:a16="http://schemas.microsoft.com/office/drawing/2014/main" id="{3E647CF6-7BC6-2365-063B-4DDC3D9A56A7}"/>
                  </a:ext>
                </a:extLst>
              </p:cNvPr>
              <p:cNvSpPr/>
              <p:nvPr/>
            </p:nvSpPr>
            <p:spPr>
              <a:xfrm>
                <a:off x="2276206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78" name="图片 177">
            <a:extLst>
              <a:ext uri="{FF2B5EF4-FFF2-40B4-BE49-F238E27FC236}">
                <a16:creationId xmlns:a16="http://schemas.microsoft.com/office/drawing/2014/main" id="{0B48765F-E6E4-5A3D-D52B-A0973CB14F7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3243" l="0" r="100000">
                        <a14:foregroundMark x1="0" y1="50676" x2="30813" y2="53378"/>
                        <a14:foregroundMark x1="30875" y1="53378" x2="99938" y2="45946"/>
                        <a14:foregroundMark x1="1125" y1="91892" x2="34875" y2="93243"/>
                        <a14:foregroundMark x1="34875" y1="92568" x2="99938" y2="83784"/>
                        <a14:foregroundMark x1="0" y1="58784" x2="15937" y2="85811"/>
                        <a14:backgroundMark x1="98063" y1="9459" x2="98063" y2="9459"/>
                        <a14:backgroundMark x1="98250" y1="16216" x2="98250" y2="16216"/>
                        <a14:backgroundMark x1="95625" y1="12838" x2="99938" y2="11486"/>
                        <a14:backgroundMark x1="95500" y1="14865" x2="99938" y2="114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32104"/>
            <a:ext cx="12192000" cy="112589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5140ED1-4AA5-6CCF-9D0D-334C88D8DC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750" r="94750">
                        <a14:foregroundMark x1="6750" y1="48125" x2="5000" y2="64000"/>
                        <a14:foregroundMark x1="94625" y1="43000" x2="94750" y2="65750"/>
                        <a14:foregroundMark x1="1250" y1="49875" x2="1625" y2="56500"/>
                        <a14:foregroundMark x1="750" y1="55500" x2="1125" y2="59250"/>
                        <a14:foregroundMark x1="70000" y1="70000" x2="68625" y2="73750"/>
                        <a14:backgroundMark x1="12000" y1="72500" x2="63750" y2="73875"/>
                        <a14:backgroundMark x1="63750" y1="73875" x2="65909" y2="72796"/>
                        <a14:backgroundMark x1="81125" y1="70625" x2="87250" y2="71750"/>
                        <a14:backgroundMark x1="91375" y1="70500" x2="91375" y2="72750"/>
                        <a14:backgroundMark x1="5625" y1="70500" x2="6000" y2="7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270" y="2389698"/>
            <a:ext cx="5473460" cy="5473458"/>
          </a:xfrm>
          <a:prstGeom prst="rect">
            <a:avLst/>
          </a:prstGeom>
          <a:effectLst>
            <a:outerShdw blurRad="368300" dist="190500" dir="5400000" sx="98000" sy="98000" algn="t" rotWithShape="0">
              <a:srgbClr val="4C0000">
                <a:alpha val="29804"/>
              </a:srgbClr>
            </a:outerShdw>
          </a:effectLst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EA61631B-1133-52FB-BC30-40F5ED0C2EA6}"/>
              </a:ext>
            </a:extLst>
          </p:cNvPr>
          <p:cNvSpPr/>
          <p:nvPr/>
        </p:nvSpPr>
        <p:spPr>
          <a:xfrm flipV="1">
            <a:off x="1684306" y="2409146"/>
            <a:ext cx="8992164" cy="8992164"/>
          </a:xfrm>
          <a:prstGeom prst="ellipse">
            <a:avLst/>
          </a:prstGeom>
          <a:noFill/>
          <a:ln w="25400">
            <a:gradFill>
              <a:gsLst>
                <a:gs pos="16000">
                  <a:srgbClr val="C1151B">
                    <a:alpha val="0"/>
                  </a:srgbClr>
                </a:gs>
                <a:gs pos="100000">
                  <a:srgbClr val="C1151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OPPOSans M"/>
            </a:endParaRPr>
          </a:p>
        </p:txBody>
      </p:sp>
      <p:sp>
        <p:nvSpPr>
          <p:cNvPr id="212" name="椭圆 211">
            <a:extLst>
              <a:ext uri="{FF2B5EF4-FFF2-40B4-BE49-F238E27FC236}">
                <a16:creationId xmlns:a16="http://schemas.microsoft.com/office/drawing/2014/main" id="{E4BC491B-1C42-F7FE-30FA-3B36C5BFB03E}"/>
              </a:ext>
            </a:extLst>
          </p:cNvPr>
          <p:cNvSpPr/>
          <p:nvPr/>
        </p:nvSpPr>
        <p:spPr>
          <a:xfrm flipV="1">
            <a:off x="1792811" y="2517651"/>
            <a:ext cx="8775154" cy="8775154"/>
          </a:xfrm>
          <a:prstGeom prst="ellipse">
            <a:avLst/>
          </a:prstGeom>
          <a:noFill/>
          <a:ln w="9525">
            <a:gradFill flip="none" rotWithShape="1">
              <a:gsLst>
                <a:gs pos="0">
                  <a:srgbClr val="C1151B">
                    <a:alpha val="0"/>
                  </a:srgbClr>
                </a:gs>
                <a:gs pos="100000">
                  <a:srgbClr val="C1151B"/>
                </a:gs>
              </a:gsLst>
              <a:lin ang="54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OPPOSans M"/>
            </a:endParaRPr>
          </a:p>
        </p:txBody>
      </p:sp>
      <p:sp>
        <p:nvSpPr>
          <p:cNvPr id="213" name="弧形 212">
            <a:extLst>
              <a:ext uri="{FF2B5EF4-FFF2-40B4-BE49-F238E27FC236}">
                <a16:creationId xmlns:a16="http://schemas.microsoft.com/office/drawing/2014/main" id="{5FEE42E3-44BC-DDA9-01B5-6536CCE41EC5}"/>
              </a:ext>
            </a:extLst>
          </p:cNvPr>
          <p:cNvSpPr/>
          <p:nvPr/>
        </p:nvSpPr>
        <p:spPr>
          <a:xfrm flipV="1">
            <a:off x="2035070" y="2759910"/>
            <a:ext cx="8290636" cy="8290636"/>
          </a:xfrm>
          <a:prstGeom prst="arc">
            <a:avLst>
              <a:gd name="adj1" fmla="val 16200000"/>
              <a:gd name="adj2" fmla="val 2955155"/>
            </a:avLst>
          </a:prstGeom>
          <a:noFill/>
          <a:ln w="25400">
            <a:gradFill>
              <a:gsLst>
                <a:gs pos="16000">
                  <a:srgbClr val="C1151B">
                    <a:alpha val="0"/>
                  </a:srgbClr>
                </a:gs>
                <a:gs pos="100000">
                  <a:srgbClr val="C1151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OPPOSans M"/>
            </a:endParaRPr>
          </a:p>
        </p:txBody>
      </p:sp>
      <p:sp>
        <p:nvSpPr>
          <p:cNvPr id="214" name="弧形 213">
            <a:extLst>
              <a:ext uri="{FF2B5EF4-FFF2-40B4-BE49-F238E27FC236}">
                <a16:creationId xmlns:a16="http://schemas.microsoft.com/office/drawing/2014/main" id="{1AFDDD42-E8C7-6890-FC54-752C9DB3FB5E}"/>
              </a:ext>
            </a:extLst>
          </p:cNvPr>
          <p:cNvSpPr/>
          <p:nvPr/>
        </p:nvSpPr>
        <p:spPr>
          <a:xfrm flipH="1" flipV="1">
            <a:off x="2035070" y="2759910"/>
            <a:ext cx="8290636" cy="8290636"/>
          </a:xfrm>
          <a:prstGeom prst="arc">
            <a:avLst>
              <a:gd name="adj1" fmla="val 16200000"/>
              <a:gd name="adj2" fmla="val 2955155"/>
            </a:avLst>
          </a:prstGeom>
          <a:noFill/>
          <a:ln w="25400">
            <a:gradFill>
              <a:gsLst>
                <a:gs pos="16000">
                  <a:srgbClr val="C1151B">
                    <a:alpha val="0"/>
                  </a:srgbClr>
                </a:gs>
                <a:gs pos="100000">
                  <a:srgbClr val="C1151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OPPOSans M"/>
            </a:endParaRPr>
          </a:p>
        </p:txBody>
      </p: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DB7BB6BD-8C6C-5DA4-3607-62503C7C3946}"/>
              </a:ext>
            </a:extLst>
          </p:cNvPr>
          <p:cNvGrpSpPr/>
          <p:nvPr/>
        </p:nvGrpSpPr>
        <p:grpSpPr>
          <a:xfrm>
            <a:off x="6000349" y="2453761"/>
            <a:ext cx="191302" cy="191300"/>
            <a:chOff x="2752139" y="3821803"/>
            <a:chExt cx="251412" cy="251410"/>
          </a:xfrm>
        </p:grpSpPr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5988C107-09DC-448E-B2DE-1E314A0CD031}"/>
                </a:ext>
              </a:extLst>
            </p:cNvPr>
            <p:cNvSpPr/>
            <p:nvPr/>
          </p:nvSpPr>
          <p:spPr>
            <a:xfrm>
              <a:off x="2752139" y="3821803"/>
              <a:ext cx="251412" cy="251410"/>
            </a:xfrm>
            <a:prstGeom prst="ellipse">
              <a:avLst/>
            </a:prstGeom>
            <a:solidFill>
              <a:srgbClr val="C1151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7A7E9F15-528A-C08F-6FA9-B854865F1FC9}"/>
                </a:ext>
              </a:extLst>
            </p:cNvPr>
            <p:cNvSpPr/>
            <p:nvPr/>
          </p:nvSpPr>
          <p:spPr>
            <a:xfrm>
              <a:off x="2792044" y="3861707"/>
              <a:ext cx="171601" cy="171601"/>
            </a:xfrm>
            <a:prstGeom prst="ellipse">
              <a:avLst/>
            </a:pr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62989E1E-DE54-2186-D4B3-D75D1516F92D}"/>
              </a:ext>
            </a:extLst>
          </p:cNvPr>
          <p:cNvGrpSpPr/>
          <p:nvPr/>
        </p:nvGrpSpPr>
        <p:grpSpPr>
          <a:xfrm>
            <a:off x="9637372" y="4290667"/>
            <a:ext cx="191302" cy="191300"/>
            <a:chOff x="2752139" y="3821803"/>
            <a:chExt cx="251412" cy="251410"/>
          </a:xfrm>
        </p:grpSpPr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672B10F4-1DB2-A7FC-987D-BD1DF548A82B}"/>
                </a:ext>
              </a:extLst>
            </p:cNvPr>
            <p:cNvSpPr/>
            <p:nvPr/>
          </p:nvSpPr>
          <p:spPr>
            <a:xfrm>
              <a:off x="2752139" y="3821803"/>
              <a:ext cx="251412" cy="251410"/>
            </a:xfrm>
            <a:prstGeom prst="ellipse">
              <a:avLst/>
            </a:prstGeom>
            <a:solidFill>
              <a:srgbClr val="C1151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CE36E5CA-34EC-9A3C-B9E0-613337AF72F6}"/>
                </a:ext>
              </a:extLst>
            </p:cNvPr>
            <p:cNvSpPr/>
            <p:nvPr/>
          </p:nvSpPr>
          <p:spPr>
            <a:xfrm>
              <a:off x="2792044" y="3861707"/>
              <a:ext cx="171601" cy="171601"/>
            </a:xfrm>
            <a:prstGeom prst="ellipse">
              <a:avLst/>
            </a:pr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6" name="矩形: 圆角 225">
            <a:extLst>
              <a:ext uri="{FF2B5EF4-FFF2-40B4-BE49-F238E27FC236}">
                <a16:creationId xmlns:a16="http://schemas.microsoft.com/office/drawing/2014/main" id="{064D7007-B00B-2CB3-26CB-AD090B371869}"/>
              </a:ext>
            </a:extLst>
          </p:cNvPr>
          <p:cNvSpPr/>
          <p:nvPr/>
        </p:nvSpPr>
        <p:spPr>
          <a:xfrm rot="5400000" flipV="1">
            <a:off x="6799" y="5397928"/>
            <a:ext cx="796743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1151B">
                  <a:alpha val="0"/>
                </a:srgbClr>
              </a:gs>
              <a:gs pos="100000">
                <a:srgbClr val="FC975B"/>
              </a:gs>
              <a:gs pos="95000">
                <a:srgbClr val="C1151B">
                  <a:alpha val="7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227" name="矩形: 圆角 226">
            <a:extLst>
              <a:ext uri="{FF2B5EF4-FFF2-40B4-BE49-F238E27FC236}">
                <a16:creationId xmlns:a16="http://schemas.microsoft.com/office/drawing/2014/main" id="{270314CE-DDC7-D5A6-2D02-962A340AEF70}"/>
              </a:ext>
            </a:extLst>
          </p:cNvPr>
          <p:cNvSpPr/>
          <p:nvPr/>
        </p:nvSpPr>
        <p:spPr>
          <a:xfrm rot="5400000" flipV="1">
            <a:off x="2251059" y="1896577"/>
            <a:ext cx="796743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1151B">
                  <a:alpha val="0"/>
                </a:srgbClr>
              </a:gs>
              <a:gs pos="100000">
                <a:srgbClr val="C1151B">
                  <a:alpha val="2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234DF5DD-E32C-B739-B902-CC4EDC434935}"/>
              </a:ext>
            </a:extLst>
          </p:cNvPr>
          <p:cNvGrpSpPr/>
          <p:nvPr/>
        </p:nvGrpSpPr>
        <p:grpSpPr>
          <a:xfrm>
            <a:off x="10074796" y="601394"/>
            <a:ext cx="1444104" cy="427306"/>
            <a:chOff x="1715067" y="1212794"/>
            <a:chExt cx="8883160" cy="2628498"/>
          </a:xfrm>
        </p:grpSpPr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10FEE80E-116E-A14A-ED19-C783D579B19A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2606890C-1052-B252-E751-B2C97558ECC0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F18CD709-1465-B52E-D45F-9E83E89A78A3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1E0C2353-4ACA-0C26-B8DB-AEB46D2273F8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DC9D41C3-454D-F5FC-C883-451E55EAAFDD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4" name="椭圆 243">
                <a:extLst>
                  <a:ext uri="{FF2B5EF4-FFF2-40B4-BE49-F238E27FC236}">
                    <a16:creationId xmlns:a16="http://schemas.microsoft.com/office/drawing/2014/main" id="{7C30FFFD-9DE8-2784-823F-D4AB3451635A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E6209ADC-CDC0-314A-E4B6-5E6478CBBA94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06CC7D84-E10C-B9EE-B296-4AE9E4C1C38E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6" name="TextBox 72">
              <a:extLst>
                <a:ext uri="{FF2B5EF4-FFF2-40B4-BE49-F238E27FC236}">
                  <a16:creationId xmlns:a16="http://schemas.microsoft.com/office/drawing/2014/main" id="{ECD384B1-7F99-0DC3-7B16-1C8818FFFC4E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43346" y="1572339"/>
              <a:ext cx="6254881" cy="1540021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237" name="TextBox 76">
              <a:extLst>
                <a:ext uri="{FF2B5EF4-FFF2-40B4-BE49-F238E27FC236}">
                  <a16:creationId xmlns:a16="http://schemas.microsoft.com/office/drawing/2014/main" id="{6B3FC359-8741-0196-8612-90E0FE4707F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672EC6B-E729-F5F8-C617-4D4D62B8B1FC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9" name="矩形: 圆角 238">
              <a:extLst>
                <a:ext uri="{FF2B5EF4-FFF2-40B4-BE49-F238E27FC236}">
                  <a16:creationId xmlns:a16="http://schemas.microsoft.com/office/drawing/2014/main" id="{C69BF8C5-99DD-5DDF-6661-4B583AB09C96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48" name="图形 13">
            <a:extLst>
              <a:ext uri="{FF2B5EF4-FFF2-40B4-BE49-F238E27FC236}">
                <a16:creationId xmlns:a16="http://schemas.microsoft.com/office/drawing/2014/main" id="{7C372656-D70B-03B8-BC67-C43D93980D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6632957">
            <a:off x="4591685" y="6751955"/>
            <a:ext cx="1567815" cy="1179830"/>
          </a:xfrm>
          <a:prstGeom prst="rect">
            <a:avLst/>
          </a:prstGeom>
          <a:effectLst>
            <a:outerShdw blurRad="279400" dist="38100" dir="5400000" algn="t" rotWithShape="0">
              <a:prstClr val="black">
                <a:alpha val="41000"/>
              </a:prstClr>
            </a:outerShdw>
          </a:effectLst>
        </p:spPr>
      </p:pic>
      <p:pic>
        <p:nvPicPr>
          <p:cNvPr id="249" name="图形 14">
            <a:extLst>
              <a:ext uri="{FF2B5EF4-FFF2-40B4-BE49-F238E27FC236}">
                <a16:creationId xmlns:a16="http://schemas.microsoft.com/office/drawing/2014/main" id="{C201CCC3-0032-184A-1764-EDD2888B795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5324372" flipH="1">
            <a:off x="5340985" y="6459220"/>
            <a:ext cx="1806575" cy="1437640"/>
          </a:xfrm>
          <a:prstGeom prst="rect">
            <a:avLst/>
          </a:prstGeom>
          <a:effectLst>
            <a:outerShdw blurRad="279400" dist="38100" dir="5400000" algn="t" rotWithShape="0">
              <a:prstClr val="black">
                <a:alpha val="41000"/>
              </a:prstClr>
            </a:outerShdw>
          </a:effec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39BB3341-78CC-593A-1CF2-388214C3617D}"/>
              </a:ext>
            </a:extLst>
          </p:cNvPr>
          <p:cNvGrpSpPr/>
          <p:nvPr/>
        </p:nvGrpSpPr>
        <p:grpSpPr>
          <a:xfrm>
            <a:off x="9371195" y="5479760"/>
            <a:ext cx="4353825" cy="2427549"/>
            <a:chOff x="7369493" y="5579745"/>
            <a:chExt cx="4306252" cy="2654300"/>
          </a:xfrm>
        </p:grpSpPr>
        <p:pic>
          <p:nvPicPr>
            <p:cNvPr id="250" name="图形 15">
              <a:extLst>
                <a:ext uri="{FF2B5EF4-FFF2-40B4-BE49-F238E27FC236}">
                  <a16:creationId xmlns:a16="http://schemas.microsoft.com/office/drawing/2014/main" id="{E6E1EA2A-7328-6998-76F9-F5A9E0165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2052938">
              <a:off x="9401810" y="5579745"/>
              <a:ext cx="2273935" cy="2359025"/>
            </a:xfrm>
            <a:prstGeom prst="rect">
              <a:avLst/>
            </a:prstGeom>
          </p:spPr>
        </p:pic>
        <p:pic>
          <p:nvPicPr>
            <p:cNvPr id="251" name="图形 16">
              <a:extLst>
                <a:ext uri="{FF2B5EF4-FFF2-40B4-BE49-F238E27FC236}">
                  <a16:creationId xmlns:a16="http://schemas.microsoft.com/office/drawing/2014/main" id="{84E7E5CF-6822-2878-3D4D-E1F59F9A66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8379460" y="6449060"/>
              <a:ext cx="1719580" cy="1784985"/>
            </a:xfrm>
            <a:prstGeom prst="rect">
              <a:avLst/>
            </a:prstGeom>
            <a:effectLst>
              <a:outerShdw blurRad="279400" dist="38100" dir="5400000" algn="t" rotWithShape="0">
                <a:prstClr val="black">
                  <a:alpha val="41000"/>
                </a:prstClr>
              </a:outerShdw>
            </a:effectLst>
          </p:spPr>
        </p:pic>
        <p:pic>
          <p:nvPicPr>
            <p:cNvPr id="252" name="图形 17">
              <a:extLst>
                <a:ext uri="{FF2B5EF4-FFF2-40B4-BE49-F238E27FC236}">
                  <a16:creationId xmlns:a16="http://schemas.microsoft.com/office/drawing/2014/main" id="{D36A6708-BD48-4E15-52F4-181055F0E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9274810" y="5676900"/>
              <a:ext cx="1551940" cy="2165350"/>
            </a:xfrm>
            <a:prstGeom prst="rect">
              <a:avLst/>
            </a:prstGeom>
            <a:effectLst>
              <a:outerShdw blurRad="279400" dist="38100" dir="5400000" algn="t" rotWithShape="0">
                <a:prstClr val="black">
                  <a:alpha val="41000"/>
                </a:prstClr>
              </a:outerShdw>
            </a:effectLst>
          </p:spPr>
        </p:pic>
        <p:pic>
          <p:nvPicPr>
            <p:cNvPr id="257" name="图形 22">
              <a:extLst>
                <a:ext uri="{FF2B5EF4-FFF2-40B4-BE49-F238E27FC236}">
                  <a16:creationId xmlns:a16="http://schemas.microsoft.com/office/drawing/2014/main" id="{686CCDCC-DDD1-6D15-63C9-F1CE19E777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4967043" flipH="1">
              <a:off x="7175500" y="6780530"/>
              <a:ext cx="1567815" cy="1179830"/>
            </a:xfrm>
            <a:prstGeom prst="rect">
              <a:avLst/>
            </a:prstGeom>
            <a:effectLst>
              <a:outerShdw blurRad="279400" dist="38100" dir="5400000" algn="t" rotWithShape="0">
                <a:prstClr val="black">
                  <a:alpha val="41000"/>
                </a:prstClr>
              </a:outerShdw>
            </a:effectLst>
          </p:spPr>
        </p:pic>
        <p:pic>
          <p:nvPicPr>
            <p:cNvPr id="258" name="图形 23">
              <a:extLst>
                <a:ext uri="{FF2B5EF4-FFF2-40B4-BE49-F238E27FC236}">
                  <a16:creationId xmlns:a16="http://schemas.microsoft.com/office/drawing/2014/main" id="{46785647-1854-0E4C-455B-8A991072B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4358943">
              <a:off x="7583805" y="6139815"/>
              <a:ext cx="1831975" cy="1457960"/>
            </a:xfrm>
            <a:prstGeom prst="rect">
              <a:avLst/>
            </a:prstGeom>
            <a:effectLst>
              <a:outerShdw blurRad="279400" dist="38100" dir="5400000" algn="t" rotWithShape="0">
                <a:prstClr val="black">
                  <a:alpha val="41000"/>
                </a:prstClr>
              </a:outerShdw>
            </a:effectLst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02EC04D-AF14-7B80-5132-034DFF363514}"/>
              </a:ext>
            </a:extLst>
          </p:cNvPr>
          <p:cNvGrpSpPr/>
          <p:nvPr/>
        </p:nvGrpSpPr>
        <p:grpSpPr>
          <a:xfrm>
            <a:off x="-1359780" y="5574419"/>
            <a:ext cx="4213225" cy="2282941"/>
            <a:chOff x="139065" y="5613400"/>
            <a:chExt cx="4167188" cy="2496185"/>
          </a:xfrm>
        </p:grpSpPr>
        <p:pic>
          <p:nvPicPr>
            <p:cNvPr id="254" name="图形 19">
              <a:extLst>
                <a:ext uri="{FF2B5EF4-FFF2-40B4-BE49-F238E27FC236}">
                  <a16:creationId xmlns:a16="http://schemas.microsoft.com/office/drawing/2014/main" id="{B5950AC2-E02E-500D-99EA-1B9BA67082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16200000" flipH="1">
              <a:off x="2476500" y="6127750"/>
              <a:ext cx="2037715" cy="1621790"/>
            </a:xfrm>
            <a:prstGeom prst="rect">
              <a:avLst/>
            </a:prstGeom>
            <a:effectLst>
              <a:outerShdw blurRad="279400" dist="38100" dir="5400000" algn="t" rotWithShape="0">
                <a:prstClr val="black">
                  <a:alpha val="41000"/>
                </a:prstClr>
              </a:outerShdw>
            </a:effectLst>
          </p:spPr>
        </p:pic>
        <p:pic>
          <p:nvPicPr>
            <p:cNvPr id="255" name="图形 20">
              <a:extLst>
                <a:ext uri="{FF2B5EF4-FFF2-40B4-BE49-F238E27FC236}">
                  <a16:creationId xmlns:a16="http://schemas.microsoft.com/office/drawing/2014/main" id="{D0BB6135-EF3D-DB96-3F82-E003236A1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5665256" flipH="1">
              <a:off x="1921510" y="6624955"/>
              <a:ext cx="1567815" cy="1179830"/>
            </a:xfrm>
            <a:prstGeom prst="rect">
              <a:avLst/>
            </a:prstGeom>
            <a:effectLst>
              <a:outerShdw blurRad="279400" dist="38100" dir="5400000" algn="t" rotWithShape="0">
                <a:prstClr val="black">
                  <a:alpha val="41000"/>
                </a:prstClr>
              </a:outerShdw>
            </a:effectLst>
          </p:spPr>
        </p:pic>
        <p:pic>
          <p:nvPicPr>
            <p:cNvPr id="278" name="图形 24">
              <a:extLst>
                <a:ext uri="{FF2B5EF4-FFF2-40B4-BE49-F238E27FC236}">
                  <a16:creationId xmlns:a16="http://schemas.microsoft.com/office/drawing/2014/main" id="{5551B489-C134-D71D-47B4-25718AA6D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884192">
              <a:off x="139065" y="5613400"/>
              <a:ext cx="2405380" cy="2496185"/>
            </a:xfrm>
            <a:prstGeom prst="rect">
              <a:avLst/>
            </a:prstGeom>
            <a:effectLst>
              <a:outerShdw blurRad="279400" dist="38100" dir="5400000" algn="t" rotWithShape="0">
                <a:prstClr val="black">
                  <a:alpha val="41000"/>
                </a:prstClr>
              </a:outerShdw>
            </a:effectLst>
          </p:spPr>
        </p:pic>
        <p:pic>
          <p:nvPicPr>
            <p:cNvPr id="279" name="图形 25">
              <a:extLst>
                <a:ext uri="{FF2B5EF4-FFF2-40B4-BE49-F238E27FC236}">
                  <a16:creationId xmlns:a16="http://schemas.microsoft.com/office/drawing/2014/main" id="{99C594F4-6B20-4FB0-C9BB-AB8C2F678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138555" y="5896610"/>
              <a:ext cx="1551940" cy="2165350"/>
            </a:xfrm>
            <a:prstGeom prst="rect">
              <a:avLst/>
            </a:prstGeom>
            <a:effectLst>
              <a:outerShdw blurRad="279400" dist="38100" dir="5400000" algn="t" rotWithShape="0">
                <a:prstClr val="black">
                  <a:alpha val="41000"/>
                </a:prstClr>
              </a:outerShdw>
            </a:effec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977607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C1151B">
                <a:lumMod val="5000"/>
                <a:lumOff val="95000"/>
              </a:srgb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矩形: 圆角 167">
            <a:extLst>
              <a:ext uri="{FF2B5EF4-FFF2-40B4-BE49-F238E27FC236}">
                <a16:creationId xmlns:a16="http://schemas.microsoft.com/office/drawing/2014/main" id="{7E779BB1-785E-689A-0E45-A98E028A9AF3}"/>
              </a:ext>
            </a:extLst>
          </p:cNvPr>
          <p:cNvSpPr/>
          <p:nvPr/>
        </p:nvSpPr>
        <p:spPr>
          <a:xfrm>
            <a:off x="9671433" y="2113914"/>
            <a:ext cx="1555750" cy="1460456"/>
          </a:xfrm>
          <a:prstGeom prst="roundRect">
            <a:avLst>
              <a:gd name="adj" fmla="val 5783"/>
            </a:avLst>
          </a:prstGeom>
          <a:noFill/>
          <a:ln w="6350">
            <a:gradFill>
              <a:gsLst>
                <a:gs pos="0">
                  <a:srgbClr val="CD3A54"/>
                </a:gs>
                <a:gs pos="100000">
                  <a:srgbClr val="CD3A54">
                    <a:alpha val="0"/>
                  </a:srgbClr>
                </a:gs>
              </a:gsLst>
              <a:lin ang="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F931C353-AD8B-56F6-65DC-703F62B9E2E8}"/>
              </a:ext>
            </a:extLst>
          </p:cNvPr>
          <p:cNvSpPr/>
          <p:nvPr/>
        </p:nvSpPr>
        <p:spPr>
          <a:xfrm>
            <a:off x="5039783" y="2113914"/>
            <a:ext cx="1555750" cy="1460456"/>
          </a:xfrm>
          <a:prstGeom prst="roundRect">
            <a:avLst>
              <a:gd name="adj" fmla="val 5783"/>
            </a:avLst>
          </a:prstGeom>
          <a:noFill/>
          <a:ln w="6350">
            <a:gradFill>
              <a:gsLst>
                <a:gs pos="0">
                  <a:srgbClr val="CD3A54"/>
                </a:gs>
                <a:gs pos="100000">
                  <a:srgbClr val="CD3A54">
                    <a:alpha val="0"/>
                  </a:srgbClr>
                </a:gs>
              </a:gsLst>
              <a:lin ang="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2" name="直接连接符 52">
            <a:extLst>
              <a:ext uri="{FF2B5EF4-FFF2-40B4-BE49-F238E27FC236}">
                <a16:creationId xmlns:a16="http://schemas.microsoft.com/office/drawing/2014/main" id="{56A2FEBF-7F18-143E-CFB6-9E25744F6CBA}"/>
              </a:ext>
            </a:extLst>
          </p:cNvPr>
          <p:cNvCxnSpPr>
            <a:cxnSpLocks/>
          </p:cNvCxnSpPr>
          <p:nvPr/>
        </p:nvCxnSpPr>
        <p:spPr>
          <a:xfrm>
            <a:off x="2003253" y="5290250"/>
            <a:ext cx="873297" cy="6574"/>
          </a:xfrm>
          <a:prstGeom prst="curvedConnector3">
            <a:avLst>
              <a:gd name="adj1" fmla="val 50000"/>
            </a:avLst>
          </a:prstGeom>
          <a:ln cap="rnd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lgDash"/>
            <a:round/>
            <a:tailEnd type="triangle"/>
          </a:ln>
          <a:effectLst>
            <a:outerShdw blurRad="25400" dist="38100" dir="5400000" algn="t" rotWithShape="0">
              <a:srgbClr val="E84033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52">
            <a:extLst>
              <a:ext uri="{FF2B5EF4-FFF2-40B4-BE49-F238E27FC236}">
                <a16:creationId xmlns:a16="http://schemas.microsoft.com/office/drawing/2014/main" id="{C4872823-EE24-CA68-6962-230344F28C1E}"/>
              </a:ext>
            </a:extLst>
          </p:cNvPr>
          <p:cNvCxnSpPr>
            <a:cxnSpLocks/>
          </p:cNvCxnSpPr>
          <p:nvPr/>
        </p:nvCxnSpPr>
        <p:spPr>
          <a:xfrm>
            <a:off x="4042092" y="2880114"/>
            <a:ext cx="758508" cy="5710"/>
          </a:xfrm>
          <a:prstGeom prst="curvedConnector3">
            <a:avLst>
              <a:gd name="adj1" fmla="val 50000"/>
            </a:avLst>
          </a:prstGeom>
          <a:ln cap="rnd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lgDash"/>
            <a:round/>
            <a:tailEnd type="triangle"/>
          </a:ln>
          <a:effectLst>
            <a:outerShdw blurRad="25400" dist="38100" dir="5400000" algn="t" rotWithShape="0">
              <a:srgbClr val="E84033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B1D95CAA-E7A6-E2B2-F817-7C62772DA35B}"/>
              </a:ext>
            </a:extLst>
          </p:cNvPr>
          <p:cNvGrpSpPr/>
          <p:nvPr/>
        </p:nvGrpSpPr>
        <p:grpSpPr>
          <a:xfrm>
            <a:off x="10074796" y="601394"/>
            <a:ext cx="1444104" cy="427306"/>
            <a:chOff x="1715067" y="1212794"/>
            <a:chExt cx="8883160" cy="26284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B3A97A7-E5DE-3897-DB76-5EDB8B158ACF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E88D619B-8010-935F-B6F2-AB4EE7591637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7B2B2D18-C2A6-CEA1-BE10-F9920C34A621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EED2056-E1EF-F7E7-F267-7DA4B0FBD77E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B2BD69B5-A296-BAE6-0A67-5D2BC2B4A1BD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A05492D5-1EEC-B86F-0B56-F62EB78ADEBC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DAFA71D-5375-3D1B-EBCD-AAF75FDA4F93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E81C0D0-D5E8-4E0B-DA89-070794BAB9B8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" name="TextBox 72">
              <a:extLst>
                <a:ext uri="{FF2B5EF4-FFF2-40B4-BE49-F238E27FC236}">
                  <a16:creationId xmlns:a16="http://schemas.microsoft.com/office/drawing/2014/main" id="{A3F03F4A-8F50-EA2B-615F-529CB2A9B59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6" y="1572339"/>
              <a:ext cx="6254881" cy="1540021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5" name="TextBox 76">
              <a:extLst>
                <a:ext uri="{FF2B5EF4-FFF2-40B4-BE49-F238E27FC236}">
                  <a16:creationId xmlns:a16="http://schemas.microsoft.com/office/drawing/2014/main" id="{2271231E-48A0-7755-5E2A-0FDC44A03F6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19667FF-1401-30F6-AD39-F17D9D82DD54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AFE32DC9-612A-B28C-91ED-537750FF7FD1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BFD8BDBE-4EDD-D565-374A-93E8DA0FD52A}"/>
              </a:ext>
            </a:extLst>
          </p:cNvPr>
          <p:cNvSpPr txBox="1"/>
          <p:nvPr/>
        </p:nvSpPr>
        <p:spPr>
          <a:xfrm>
            <a:off x="642449" y="52170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1151B"/>
                </a:solidFill>
                <a:latin typeface="+mj-ea"/>
                <a:ea typeface="+mj-ea"/>
              </a:rPr>
              <a:t>商业模式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8606B1B-4CEC-96F3-4E51-F5AEDF1E44A1}"/>
              </a:ext>
            </a:extLst>
          </p:cNvPr>
          <p:cNvCxnSpPr/>
          <p:nvPr/>
        </p:nvCxnSpPr>
        <p:spPr>
          <a:xfrm>
            <a:off x="767333" y="1108294"/>
            <a:ext cx="553467" cy="0"/>
          </a:xfrm>
          <a:prstGeom prst="line">
            <a:avLst/>
          </a:prstGeom>
          <a:ln w="31750" cap="rnd">
            <a:solidFill>
              <a:srgbClr val="FC97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C314E16-E01A-3FFB-7E04-F0BCE071C9E2}"/>
              </a:ext>
            </a:extLst>
          </p:cNvPr>
          <p:cNvGrpSpPr/>
          <p:nvPr/>
        </p:nvGrpSpPr>
        <p:grpSpPr>
          <a:xfrm>
            <a:off x="6333727" y="-386661"/>
            <a:ext cx="2223549" cy="723731"/>
            <a:chOff x="321671" y="5308685"/>
            <a:chExt cx="2223549" cy="723731"/>
          </a:xfrm>
          <a:gradFill>
            <a:gsLst>
              <a:gs pos="0">
                <a:srgbClr val="C00000">
                  <a:alpha val="40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0"/>
          </a:gradFill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33FA86D-D6CE-F375-5931-EECFD92BE552}"/>
                </a:ext>
              </a:extLst>
            </p:cNvPr>
            <p:cNvGrpSpPr/>
            <p:nvPr/>
          </p:nvGrpSpPr>
          <p:grpSpPr>
            <a:xfrm>
              <a:off x="321671" y="5308685"/>
              <a:ext cx="502176" cy="723731"/>
              <a:chOff x="1159122" y="4979505"/>
              <a:chExt cx="531455" cy="765928"/>
            </a:xfrm>
            <a:grpFill/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C5FF5B75-B538-D69F-6D29-D6C9E3C5A5AF}"/>
                  </a:ext>
                </a:extLst>
              </p:cNvPr>
              <p:cNvSpPr/>
              <p:nvPr/>
            </p:nvSpPr>
            <p:spPr>
              <a:xfrm>
                <a:off x="1159122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2EA9CC55-0670-39CD-0C56-39DA982C017A}"/>
                  </a:ext>
                </a:extLst>
              </p:cNvPr>
              <p:cNvSpPr/>
              <p:nvPr/>
            </p:nvSpPr>
            <p:spPr>
              <a:xfrm>
                <a:off x="1312275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D7E07FDC-9355-AEAF-1F5F-B91F73038079}"/>
                  </a:ext>
                </a:extLst>
              </p:cNvPr>
              <p:cNvSpPr/>
              <p:nvPr/>
            </p:nvSpPr>
            <p:spPr>
              <a:xfrm>
                <a:off x="1465425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0E7DFF93-DE2C-35C0-AEC2-10B29D2501B1}"/>
                  </a:ext>
                </a:extLst>
              </p:cNvPr>
              <p:cNvSpPr/>
              <p:nvPr/>
            </p:nvSpPr>
            <p:spPr>
              <a:xfrm>
                <a:off x="1618577" y="4979505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46A6BD65-BBD6-F2D8-4229-DB9E0DE88C87}"/>
                  </a:ext>
                </a:extLst>
              </p:cNvPr>
              <p:cNvSpPr/>
              <p:nvPr/>
            </p:nvSpPr>
            <p:spPr>
              <a:xfrm>
                <a:off x="1159122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39C2BA5C-E41F-5986-0E34-73AC6CAE0D85}"/>
                  </a:ext>
                </a:extLst>
              </p:cNvPr>
              <p:cNvSpPr/>
              <p:nvPr/>
            </p:nvSpPr>
            <p:spPr>
              <a:xfrm>
                <a:off x="1312275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75C03048-CA4B-7F96-7DDC-AE1F8A6AF237}"/>
                  </a:ext>
                </a:extLst>
              </p:cNvPr>
              <p:cNvSpPr/>
              <p:nvPr/>
            </p:nvSpPr>
            <p:spPr>
              <a:xfrm>
                <a:off x="1465425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0B35F69D-77D9-BDDB-BD55-8502A459AADB}"/>
                  </a:ext>
                </a:extLst>
              </p:cNvPr>
              <p:cNvSpPr/>
              <p:nvPr/>
            </p:nvSpPr>
            <p:spPr>
              <a:xfrm>
                <a:off x="1618577" y="5118291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AB8045B1-584A-E019-3898-611429AEA071}"/>
                  </a:ext>
                </a:extLst>
              </p:cNvPr>
              <p:cNvSpPr/>
              <p:nvPr/>
            </p:nvSpPr>
            <p:spPr>
              <a:xfrm>
                <a:off x="1159122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2105AC76-DB01-6175-F013-CC91F720826E}"/>
                  </a:ext>
                </a:extLst>
              </p:cNvPr>
              <p:cNvSpPr/>
              <p:nvPr/>
            </p:nvSpPr>
            <p:spPr>
              <a:xfrm>
                <a:off x="1312275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0C68C770-B396-081D-D00E-1484125C6AF9}"/>
                  </a:ext>
                </a:extLst>
              </p:cNvPr>
              <p:cNvSpPr/>
              <p:nvPr/>
            </p:nvSpPr>
            <p:spPr>
              <a:xfrm>
                <a:off x="1465425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5D40C6AF-A170-93BE-7133-5520321379EB}"/>
                  </a:ext>
                </a:extLst>
              </p:cNvPr>
              <p:cNvSpPr/>
              <p:nvPr/>
            </p:nvSpPr>
            <p:spPr>
              <a:xfrm>
                <a:off x="1618577" y="5257076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BE47438C-BEF3-D7ED-5E8A-F67B414A5102}"/>
                  </a:ext>
                </a:extLst>
              </p:cNvPr>
              <p:cNvSpPr/>
              <p:nvPr/>
            </p:nvSpPr>
            <p:spPr>
              <a:xfrm>
                <a:off x="1159122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594E712-C35A-5591-7E31-A8AD7A29BC7A}"/>
                  </a:ext>
                </a:extLst>
              </p:cNvPr>
              <p:cNvSpPr/>
              <p:nvPr/>
            </p:nvSpPr>
            <p:spPr>
              <a:xfrm>
                <a:off x="1312275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69CADC78-8EBA-BA06-D90F-9A54548FA5E3}"/>
                  </a:ext>
                </a:extLst>
              </p:cNvPr>
              <p:cNvSpPr/>
              <p:nvPr/>
            </p:nvSpPr>
            <p:spPr>
              <a:xfrm>
                <a:off x="1465425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C1B9A605-1640-C14A-8A62-8C5477D457B2}"/>
                  </a:ext>
                </a:extLst>
              </p:cNvPr>
              <p:cNvSpPr/>
              <p:nvPr/>
            </p:nvSpPr>
            <p:spPr>
              <a:xfrm>
                <a:off x="1618577" y="5395862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67AFB5A0-2EA0-BE3A-731C-81EBFF1E5CCC}"/>
                  </a:ext>
                </a:extLst>
              </p:cNvPr>
              <p:cNvSpPr/>
              <p:nvPr/>
            </p:nvSpPr>
            <p:spPr>
              <a:xfrm>
                <a:off x="1159122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0E00C4E7-CA5B-6C49-15CC-AC91083B2C0E}"/>
                  </a:ext>
                </a:extLst>
              </p:cNvPr>
              <p:cNvSpPr/>
              <p:nvPr/>
            </p:nvSpPr>
            <p:spPr>
              <a:xfrm>
                <a:off x="1312275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9E35602D-9E91-B2CB-17A1-2C17DBE0D135}"/>
                  </a:ext>
                </a:extLst>
              </p:cNvPr>
              <p:cNvSpPr/>
              <p:nvPr/>
            </p:nvSpPr>
            <p:spPr>
              <a:xfrm>
                <a:off x="1465425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9E1DF80E-76A0-FE13-74BF-CF0A147B85CE}"/>
                  </a:ext>
                </a:extLst>
              </p:cNvPr>
              <p:cNvSpPr/>
              <p:nvPr/>
            </p:nvSpPr>
            <p:spPr>
              <a:xfrm>
                <a:off x="1618577" y="5534647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FF4223CE-435C-6EBB-F88A-946D1D0F359A}"/>
                  </a:ext>
                </a:extLst>
              </p:cNvPr>
              <p:cNvSpPr/>
              <p:nvPr/>
            </p:nvSpPr>
            <p:spPr>
              <a:xfrm>
                <a:off x="1159122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5016660C-0730-A09C-7191-B2BD2F6F0CFA}"/>
                  </a:ext>
                </a:extLst>
              </p:cNvPr>
              <p:cNvSpPr/>
              <p:nvPr/>
            </p:nvSpPr>
            <p:spPr>
              <a:xfrm>
                <a:off x="1312275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2FEB23CC-6F1B-81F3-A15B-4D87B6D2E809}"/>
                  </a:ext>
                </a:extLst>
              </p:cNvPr>
              <p:cNvSpPr/>
              <p:nvPr/>
            </p:nvSpPr>
            <p:spPr>
              <a:xfrm>
                <a:off x="1465425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B39958B3-9ED0-E508-3874-E21687F254AB}"/>
                  </a:ext>
                </a:extLst>
              </p:cNvPr>
              <p:cNvSpPr/>
              <p:nvPr/>
            </p:nvSpPr>
            <p:spPr>
              <a:xfrm>
                <a:off x="1618577" y="5673433"/>
                <a:ext cx="72000" cy="72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72C95F1-3CE3-F6AC-2D57-8DD0FE72B39B}"/>
                </a:ext>
              </a:extLst>
            </p:cNvPr>
            <p:cNvGrpSpPr/>
            <p:nvPr/>
          </p:nvGrpSpPr>
          <p:grpSpPr>
            <a:xfrm>
              <a:off x="1285471" y="5317123"/>
              <a:ext cx="1259749" cy="706854"/>
              <a:chOff x="1087660" y="-36875"/>
              <a:chExt cx="1259749" cy="706854"/>
            </a:xfrm>
            <a:grpFill/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A49E7F52-AB7D-597F-8AEA-D58C404547D3}"/>
                  </a:ext>
                </a:extLst>
              </p:cNvPr>
              <p:cNvSpPr/>
              <p:nvPr/>
            </p:nvSpPr>
            <p:spPr>
              <a:xfrm>
                <a:off x="1087660" y="-36874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46B8D416-9B37-77A0-C167-72AE02E27610}"/>
                  </a:ext>
                </a:extLst>
              </p:cNvPr>
              <p:cNvSpPr/>
              <p:nvPr/>
            </p:nvSpPr>
            <p:spPr>
              <a:xfrm>
                <a:off x="1257452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848C8577-0707-0AEA-C42F-CE4608BF2A6B}"/>
                  </a:ext>
                </a:extLst>
              </p:cNvPr>
              <p:cNvSpPr/>
              <p:nvPr/>
            </p:nvSpPr>
            <p:spPr>
              <a:xfrm>
                <a:off x="1427244" y="-36873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5FD31F3A-D8EA-2504-5878-5F08D6C95163}"/>
                  </a:ext>
                </a:extLst>
              </p:cNvPr>
              <p:cNvSpPr/>
              <p:nvPr/>
            </p:nvSpPr>
            <p:spPr>
              <a:xfrm>
                <a:off x="1597037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3D53EC3F-2E8D-6168-997D-343FEEA27BB1}"/>
                  </a:ext>
                </a:extLst>
              </p:cNvPr>
              <p:cNvSpPr/>
              <p:nvPr/>
            </p:nvSpPr>
            <p:spPr>
              <a:xfrm>
                <a:off x="1766829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49066379-8BA1-C3C4-47C2-CAE0F49155AF}"/>
                  </a:ext>
                </a:extLst>
              </p:cNvPr>
              <p:cNvSpPr/>
              <p:nvPr/>
            </p:nvSpPr>
            <p:spPr>
              <a:xfrm>
                <a:off x="1936621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1FC6BA70-E827-C015-6A71-BC0DB8218FA0}"/>
                  </a:ext>
                </a:extLst>
              </p:cNvPr>
              <p:cNvSpPr/>
              <p:nvPr/>
            </p:nvSpPr>
            <p:spPr>
              <a:xfrm>
                <a:off x="2106413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0D9FDBCC-F27A-8F27-7948-7A3BA7445B7C}"/>
                  </a:ext>
                </a:extLst>
              </p:cNvPr>
              <p:cNvSpPr/>
              <p:nvPr/>
            </p:nvSpPr>
            <p:spPr>
              <a:xfrm>
                <a:off x="2276206" y="-3687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A00F36B-27B4-3BA3-803F-01F2CDB8B252}"/>
                  </a:ext>
                </a:extLst>
              </p:cNvPr>
              <p:cNvSpPr/>
              <p:nvPr/>
            </p:nvSpPr>
            <p:spPr>
              <a:xfrm>
                <a:off x="1087660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FACD050E-3D33-2420-BCC2-97DC9DE8E2AD}"/>
                  </a:ext>
                </a:extLst>
              </p:cNvPr>
              <p:cNvSpPr/>
              <p:nvPr/>
            </p:nvSpPr>
            <p:spPr>
              <a:xfrm>
                <a:off x="1257452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C5986417-3DBC-4019-D2B1-40935CF590F7}"/>
                  </a:ext>
                </a:extLst>
              </p:cNvPr>
              <p:cNvSpPr/>
              <p:nvPr/>
            </p:nvSpPr>
            <p:spPr>
              <a:xfrm>
                <a:off x="1427244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543C5598-2F78-89FF-7A99-781B712E93F1}"/>
                  </a:ext>
                </a:extLst>
              </p:cNvPr>
              <p:cNvSpPr/>
              <p:nvPr/>
            </p:nvSpPr>
            <p:spPr>
              <a:xfrm>
                <a:off x="1597037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E4A7C584-6687-A67C-5BFD-18C8A9C70D65}"/>
                  </a:ext>
                </a:extLst>
              </p:cNvPr>
              <p:cNvSpPr/>
              <p:nvPr/>
            </p:nvSpPr>
            <p:spPr>
              <a:xfrm>
                <a:off x="1766829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56271604-C8B6-E687-6B3E-C31FD1002CE3}"/>
                  </a:ext>
                </a:extLst>
              </p:cNvPr>
              <p:cNvSpPr/>
              <p:nvPr/>
            </p:nvSpPr>
            <p:spPr>
              <a:xfrm>
                <a:off x="1936621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2A3D4AAF-A06D-F7E2-57D5-37C6B2D6F3D6}"/>
                  </a:ext>
                </a:extLst>
              </p:cNvPr>
              <p:cNvSpPr/>
              <p:nvPr/>
            </p:nvSpPr>
            <p:spPr>
              <a:xfrm>
                <a:off x="2106413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0A2DB8C2-BD6A-6409-4B7E-155BF19F16DF}"/>
                  </a:ext>
                </a:extLst>
              </p:cNvPr>
              <p:cNvSpPr/>
              <p:nvPr/>
            </p:nvSpPr>
            <p:spPr>
              <a:xfrm>
                <a:off x="2276206" y="9025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54B50144-6F9C-485F-2698-8E02A38F91F2}"/>
                  </a:ext>
                </a:extLst>
              </p:cNvPr>
              <p:cNvSpPr/>
              <p:nvPr/>
            </p:nvSpPr>
            <p:spPr>
              <a:xfrm>
                <a:off x="1087660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FE198F0D-1A7E-7AE6-7EDF-A226DB6B14AB}"/>
                  </a:ext>
                </a:extLst>
              </p:cNvPr>
              <p:cNvSpPr/>
              <p:nvPr/>
            </p:nvSpPr>
            <p:spPr>
              <a:xfrm>
                <a:off x="1257452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6830BC14-DD7B-6B4B-49E3-732F91A6141B}"/>
                  </a:ext>
                </a:extLst>
              </p:cNvPr>
              <p:cNvSpPr/>
              <p:nvPr/>
            </p:nvSpPr>
            <p:spPr>
              <a:xfrm>
                <a:off x="1427244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18C62921-B852-C4BC-0D7C-E2444478ADF6}"/>
                  </a:ext>
                </a:extLst>
              </p:cNvPr>
              <p:cNvSpPr/>
              <p:nvPr/>
            </p:nvSpPr>
            <p:spPr>
              <a:xfrm>
                <a:off x="1597037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22BE72B1-6C8B-01B1-B5C0-535F685D8F9D}"/>
                  </a:ext>
                </a:extLst>
              </p:cNvPr>
              <p:cNvSpPr/>
              <p:nvPr/>
            </p:nvSpPr>
            <p:spPr>
              <a:xfrm>
                <a:off x="1766829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187D911B-45B7-1481-1C78-6093FCEB4157}"/>
                  </a:ext>
                </a:extLst>
              </p:cNvPr>
              <p:cNvSpPr/>
              <p:nvPr/>
            </p:nvSpPr>
            <p:spPr>
              <a:xfrm>
                <a:off x="1936621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FA87098-625B-9D07-9352-D65D7EE8F503}"/>
                  </a:ext>
                </a:extLst>
              </p:cNvPr>
              <p:cNvSpPr/>
              <p:nvPr/>
            </p:nvSpPr>
            <p:spPr>
              <a:xfrm>
                <a:off x="2106413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B601362F-1B18-00A2-C376-D9F71D61313D}"/>
                  </a:ext>
                </a:extLst>
              </p:cNvPr>
              <p:cNvSpPr/>
              <p:nvPr/>
            </p:nvSpPr>
            <p:spPr>
              <a:xfrm>
                <a:off x="2276206" y="217385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52E870A3-CB0B-9C29-C09C-BD2A7632B15E}"/>
                  </a:ext>
                </a:extLst>
              </p:cNvPr>
              <p:cNvSpPr/>
              <p:nvPr/>
            </p:nvSpPr>
            <p:spPr>
              <a:xfrm>
                <a:off x="1087660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126A93E6-9617-54BB-A699-47F5FF29419A}"/>
                  </a:ext>
                </a:extLst>
              </p:cNvPr>
              <p:cNvSpPr/>
              <p:nvPr/>
            </p:nvSpPr>
            <p:spPr>
              <a:xfrm>
                <a:off x="1257452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A63BA490-B1A4-F26E-D78A-E7DBF264D1AB}"/>
                  </a:ext>
                </a:extLst>
              </p:cNvPr>
              <p:cNvSpPr/>
              <p:nvPr/>
            </p:nvSpPr>
            <p:spPr>
              <a:xfrm>
                <a:off x="1427244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7BA099F4-61FD-8625-68D3-17CA317D939B}"/>
                  </a:ext>
                </a:extLst>
              </p:cNvPr>
              <p:cNvSpPr/>
              <p:nvPr/>
            </p:nvSpPr>
            <p:spPr>
              <a:xfrm>
                <a:off x="1597037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8750680A-8CC7-C9B8-FA68-E250DD3D2A20}"/>
                  </a:ext>
                </a:extLst>
              </p:cNvPr>
              <p:cNvSpPr/>
              <p:nvPr/>
            </p:nvSpPr>
            <p:spPr>
              <a:xfrm>
                <a:off x="1766829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356A0BAC-93F1-82BE-24A0-FDFB4B0B19D0}"/>
                  </a:ext>
                </a:extLst>
              </p:cNvPr>
              <p:cNvSpPr/>
              <p:nvPr/>
            </p:nvSpPr>
            <p:spPr>
              <a:xfrm>
                <a:off x="1936621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2810A2F7-3DFD-BCE4-2A75-8DF00491BE9E}"/>
                  </a:ext>
                </a:extLst>
              </p:cNvPr>
              <p:cNvSpPr/>
              <p:nvPr/>
            </p:nvSpPr>
            <p:spPr>
              <a:xfrm>
                <a:off x="2106413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37A8AC1F-3B2B-75DA-4958-64B38F5196F0}"/>
                  </a:ext>
                </a:extLst>
              </p:cNvPr>
              <p:cNvSpPr/>
              <p:nvPr/>
            </p:nvSpPr>
            <p:spPr>
              <a:xfrm>
                <a:off x="2276206" y="34451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B792C312-DDEC-DDE2-513B-009264790036}"/>
                  </a:ext>
                </a:extLst>
              </p:cNvPr>
              <p:cNvSpPr/>
              <p:nvPr/>
            </p:nvSpPr>
            <p:spPr>
              <a:xfrm>
                <a:off x="1087660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61A1C26F-3529-B2F4-6A0B-E03D261712DA}"/>
                  </a:ext>
                </a:extLst>
              </p:cNvPr>
              <p:cNvSpPr/>
              <p:nvPr/>
            </p:nvSpPr>
            <p:spPr>
              <a:xfrm>
                <a:off x="1257452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C8769BA5-2F87-5104-516F-ABE5DC339D59}"/>
                  </a:ext>
                </a:extLst>
              </p:cNvPr>
              <p:cNvSpPr/>
              <p:nvPr/>
            </p:nvSpPr>
            <p:spPr>
              <a:xfrm>
                <a:off x="1427244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7E3F2B44-B95E-D711-3BC7-AD3DB6E052E6}"/>
                  </a:ext>
                </a:extLst>
              </p:cNvPr>
              <p:cNvSpPr/>
              <p:nvPr/>
            </p:nvSpPr>
            <p:spPr>
              <a:xfrm>
                <a:off x="1597037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B5C455EF-F651-FEA3-170C-9A93D91549E9}"/>
                  </a:ext>
                </a:extLst>
              </p:cNvPr>
              <p:cNvSpPr/>
              <p:nvPr/>
            </p:nvSpPr>
            <p:spPr>
              <a:xfrm>
                <a:off x="1766829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6CB5188B-C2DB-8127-BC77-319CCF75F2A6}"/>
                  </a:ext>
                </a:extLst>
              </p:cNvPr>
              <p:cNvSpPr/>
              <p:nvPr/>
            </p:nvSpPr>
            <p:spPr>
              <a:xfrm>
                <a:off x="1936621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F78D5649-5310-2FEA-601E-E2BCA52573FE}"/>
                  </a:ext>
                </a:extLst>
              </p:cNvPr>
              <p:cNvSpPr/>
              <p:nvPr/>
            </p:nvSpPr>
            <p:spPr>
              <a:xfrm>
                <a:off x="2106413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C96CB7E6-D5ED-2349-7641-E76889C3CEF5}"/>
                  </a:ext>
                </a:extLst>
              </p:cNvPr>
              <p:cNvSpPr/>
              <p:nvPr/>
            </p:nvSpPr>
            <p:spPr>
              <a:xfrm>
                <a:off x="2276206" y="47164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D46946C1-F4AF-D859-1367-47B7B0010703}"/>
                  </a:ext>
                </a:extLst>
              </p:cNvPr>
              <p:cNvSpPr/>
              <p:nvPr/>
            </p:nvSpPr>
            <p:spPr>
              <a:xfrm>
                <a:off x="1087660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901CD47F-8D53-A009-3F24-D69B0FA78398}"/>
                  </a:ext>
                </a:extLst>
              </p:cNvPr>
              <p:cNvSpPr/>
              <p:nvPr/>
            </p:nvSpPr>
            <p:spPr>
              <a:xfrm>
                <a:off x="1257452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B8CF3940-87F1-3447-1752-9D543AAD80B6}"/>
                  </a:ext>
                </a:extLst>
              </p:cNvPr>
              <p:cNvSpPr/>
              <p:nvPr/>
            </p:nvSpPr>
            <p:spPr>
              <a:xfrm>
                <a:off x="1427244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8DC1EA7D-3C06-2B31-40F3-A1603C1085C5}"/>
                  </a:ext>
                </a:extLst>
              </p:cNvPr>
              <p:cNvSpPr/>
              <p:nvPr/>
            </p:nvSpPr>
            <p:spPr>
              <a:xfrm>
                <a:off x="1597037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AFB4E5AE-71BD-75D0-A6B5-62287CC6D045}"/>
                  </a:ext>
                </a:extLst>
              </p:cNvPr>
              <p:cNvSpPr/>
              <p:nvPr/>
            </p:nvSpPr>
            <p:spPr>
              <a:xfrm>
                <a:off x="1766829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96E5179E-03F0-9AD4-BF47-4E24B2DBA14A}"/>
                  </a:ext>
                </a:extLst>
              </p:cNvPr>
              <p:cNvSpPr/>
              <p:nvPr/>
            </p:nvSpPr>
            <p:spPr>
              <a:xfrm>
                <a:off x="1936621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C49C6A22-B0C7-3FC3-8BA9-F60776B5EEA6}"/>
                  </a:ext>
                </a:extLst>
              </p:cNvPr>
              <p:cNvSpPr/>
              <p:nvPr/>
            </p:nvSpPr>
            <p:spPr>
              <a:xfrm>
                <a:off x="2106413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04C37A09-CE3E-855D-E9E1-879E972D6854}"/>
                  </a:ext>
                </a:extLst>
              </p:cNvPr>
              <p:cNvSpPr/>
              <p:nvPr/>
            </p:nvSpPr>
            <p:spPr>
              <a:xfrm>
                <a:off x="2276206" y="598776"/>
                <a:ext cx="71203" cy="71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76DB3391-C6AB-7A7C-0488-D4BF39EADA75}"/>
              </a:ext>
            </a:extLst>
          </p:cNvPr>
          <p:cNvSpPr/>
          <p:nvPr/>
        </p:nvSpPr>
        <p:spPr>
          <a:xfrm>
            <a:off x="725244" y="2686585"/>
            <a:ext cx="1405498" cy="48102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55000"/>
                  <a:lumOff val="45000"/>
                </a:schemeClr>
              </a:gs>
            </a:gsLst>
            <a:lin ang="2700000" scaled="0"/>
          </a:gradFill>
          <a:ln>
            <a:gradFill>
              <a:gsLst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</a:ln>
          <a:effectLst>
            <a:outerShdw blurRad="165100" dist="165100" dir="5400000" sx="88000" sy="88000" algn="t" rotWithShape="0">
              <a:srgbClr val="ED456D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阿里巴巴普惠体 M" panose="00020600040101010101" pitchFamily="18" charset="-122"/>
              </a:rPr>
              <a:t>运营模式</a:t>
            </a:r>
          </a:p>
        </p:txBody>
      </p:sp>
      <p:sp>
        <p:nvSpPr>
          <p:cNvPr id="115" name="矩形: 圆角 114">
            <a:extLst>
              <a:ext uri="{FF2B5EF4-FFF2-40B4-BE49-F238E27FC236}">
                <a16:creationId xmlns:a16="http://schemas.microsoft.com/office/drawing/2014/main" id="{7CF174B0-31DA-DA35-D00A-1CDABA61103C}"/>
              </a:ext>
            </a:extLst>
          </p:cNvPr>
          <p:cNvSpPr/>
          <p:nvPr/>
        </p:nvSpPr>
        <p:spPr>
          <a:xfrm>
            <a:off x="725244" y="5049740"/>
            <a:ext cx="1405498" cy="48102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55000"/>
                  <a:lumOff val="45000"/>
                </a:schemeClr>
              </a:gs>
            </a:gsLst>
            <a:lin ang="2700000" scaled="0"/>
          </a:gradFill>
          <a:ln>
            <a:gradFill>
              <a:gsLst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</a:ln>
          <a:effectLst>
            <a:outerShdw blurRad="165100" dist="165100" dir="5400000" sx="88000" sy="88000" algn="t" rotWithShape="0">
              <a:srgbClr val="ED456D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盈利模式</a:t>
            </a:r>
          </a:p>
        </p:txBody>
      </p:sp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468898C2-CCA3-DDF1-A3F5-E26755ED3A78}"/>
              </a:ext>
            </a:extLst>
          </p:cNvPr>
          <p:cNvSpPr/>
          <p:nvPr/>
        </p:nvSpPr>
        <p:spPr>
          <a:xfrm>
            <a:off x="2944375" y="2730437"/>
            <a:ext cx="1492147" cy="329302"/>
          </a:xfrm>
          <a:prstGeom prst="roundRect">
            <a:avLst/>
          </a:prstGeom>
          <a:solidFill>
            <a:srgbClr val="FFE5E5"/>
          </a:solidFill>
          <a:ln>
            <a:gradFill>
              <a:gsLst>
                <a:gs pos="0">
                  <a:srgbClr val="F4CED6"/>
                </a:gs>
                <a:gs pos="100000">
                  <a:schemeClr val="accent1"/>
                </a:gs>
              </a:gsLst>
              <a:lin ang="5400000" scaled="0"/>
            </a:gradFill>
          </a:ln>
          <a:effectLst>
            <a:outerShdw blurRad="165100" dist="165100" dir="5400000" sx="88000" sy="88000" algn="t" rotWithShape="0">
              <a:srgbClr val="ED456D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M" panose="00020600040101010101" pitchFamily="18" charset="-122"/>
              </a:rPr>
              <a:t>用户</a:t>
            </a: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D4D40F2B-5BD2-E03D-EA31-F86046F33097}"/>
              </a:ext>
            </a:extLst>
          </p:cNvPr>
          <p:cNvGrpSpPr/>
          <p:nvPr/>
        </p:nvGrpSpPr>
        <p:grpSpPr>
          <a:xfrm>
            <a:off x="5274972" y="2307718"/>
            <a:ext cx="1463477" cy="1074348"/>
            <a:chOff x="6004431" y="2307718"/>
            <a:chExt cx="3262180" cy="1074348"/>
          </a:xfrm>
        </p:grpSpPr>
        <p:cxnSp>
          <p:nvCxnSpPr>
            <p:cNvPr id="123" name="直接连接符 52">
              <a:extLst>
                <a:ext uri="{FF2B5EF4-FFF2-40B4-BE49-F238E27FC236}">
                  <a16:creationId xmlns:a16="http://schemas.microsoft.com/office/drawing/2014/main" id="{D871846F-4859-7FBA-FB78-C596E52103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04431" y="2435163"/>
              <a:ext cx="1205802" cy="402339"/>
            </a:xfrm>
            <a:prstGeom prst="curvedConnector3">
              <a:avLst>
                <a:gd name="adj1" fmla="val 50000"/>
              </a:avLst>
            </a:prstGeom>
            <a:ln cap="rnd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prstDash val="lgDash"/>
              <a:round/>
              <a:tailEnd type="triangle"/>
            </a:ln>
            <a:effectLst>
              <a:outerShdw blurRad="25400" dist="38100" dir="5400000" algn="t" rotWithShape="0">
                <a:srgbClr val="E84033">
                  <a:alpha val="1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52">
              <a:extLst>
                <a:ext uri="{FF2B5EF4-FFF2-40B4-BE49-F238E27FC236}">
                  <a16:creationId xmlns:a16="http://schemas.microsoft.com/office/drawing/2014/main" id="{19A77B88-3D24-87B5-95C1-B18DECF1BBC5}"/>
                </a:ext>
              </a:extLst>
            </p:cNvPr>
            <p:cNvCxnSpPr>
              <a:cxnSpLocks/>
            </p:cNvCxnSpPr>
            <p:nvPr/>
          </p:nvCxnSpPr>
          <p:spPr>
            <a:xfrm>
              <a:off x="6004431" y="2837502"/>
              <a:ext cx="1205802" cy="7390"/>
            </a:xfrm>
            <a:prstGeom prst="curvedConnector3">
              <a:avLst>
                <a:gd name="adj1" fmla="val 50000"/>
              </a:avLst>
            </a:prstGeom>
            <a:ln cap="rnd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prstDash val="lgDash"/>
              <a:round/>
              <a:tailEnd type="triangle"/>
            </a:ln>
            <a:effectLst>
              <a:outerShdw blurRad="25400" dist="38100" dir="5400000" algn="t" rotWithShape="0">
                <a:srgbClr val="E84033">
                  <a:alpha val="1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52">
              <a:extLst>
                <a:ext uri="{FF2B5EF4-FFF2-40B4-BE49-F238E27FC236}">
                  <a16:creationId xmlns:a16="http://schemas.microsoft.com/office/drawing/2014/main" id="{33D2E48F-C0E4-D32F-7D9F-C7D89A9E4C3D}"/>
                </a:ext>
              </a:extLst>
            </p:cNvPr>
            <p:cNvCxnSpPr>
              <a:cxnSpLocks/>
            </p:cNvCxnSpPr>
            <p:nvPr/>
          </p:nvCxnSpPr>
          <p:spPr>
            <a:xfrm>
              <a:off x="6004431" y="2837502"/>
              <a:ext cx="1205802" cy="417119"/>
            </a:xfrm>
            <a:prstGeom prst="curvedConnector3">
              <a:avLst>
                <a:gd name="adj1" fmla="val 50000"/>
              </a:avLst>
            </a:prstGeom>
            <a:ln cap="rnd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prstDash val="lgDash"/>
              <a:round/>
              <a:tailEnd type="triangle"/>
            </a:ln>
            <a:effectLst>
              <a:outerShdw blurRad="25400" dist="38100" dir="5400000" algn="t" rotWithShape="0">
                <a:srgbClr val="E84033">
                  <a:alpha val="1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249D7A82-813F-BFDA-EFA7-69D964D867D5}"/>
                </a:ext>
              </a:extLst>
            </p:cNvPr>
            <p:cNvSpPr/>
            <p:nvPr/>
          </p:nvSpPr>
          <p:spPr>
            <a:xfrm>
              <a:off x="7404850" y="2307718"/>
              <a:ext cx="1861761" cy="254890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4CED6"/>
                  </a:gs>
                  <a:gs pos="100000">
                    <a:schemeClr val="accent1"/>
                  </a:gs>
                </a:gsLst>
                <a:lin ang="5400000" scaled="0"/>
              </a:gradFill>
            </a:ln>
            <a:effectLst>
              <a:outerShdw blurRad="76200" dist="88900" dir="5400000" sx="88000" sy="88000" algn="t" rotWithShape="0">
                <a:srgbClr val="ED456D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装修服务</a:t>
              </a:r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8634AB34-FD66-2BB2-D216-3AC028B9D771}"/>
                </a:ext>
              </a:extLst>
            </p:cNvPr>
            <p:cNvSpPr/>
            <p:nvPr/>
          </p:nvSpPr>
          <p:spPr>
            <a:xfrm>
              <a:off x="7404850" y="2717447"/>
              <a:ext cx="1861761" cy="254890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4CED6"/>
                  </a:gs>
                  <a:gs pos="100000">
                    <a:schemeClr val="accent1"/>
                  </a:gs>
                </a:gsLst>
                <a:lin ang="5400000" scaled="0"/>
              </a:gradFill>
            </a:ln>
            <a:effectLst>
              <a:outerShdw blurRad="76200" dist="88900" dir="5400000" sx="88000" sy="88000" algn="t" rotWithShape="0">
                <a:srgbClr val="ED456D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建材采购</a:t>
              </a:r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2460DD72-2C7E-4B7F-D2D7-C958D7F0FEC8}"/>
                </a:ext>
              </a:extLst>
            </p:cNvPr>
            <p:cNvSpPr/>
            <p:nvPr/>
          </p:nvSpPr>
          <p:spPr>
            <a:xfrm>
              <a:off x="7404850" y="3127176"/>
              <a:ext cx="1861761" cy="254890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4CED6"/>
                  </a:gs>
                  <a:gs pos="100000">
                    <a:schemeClr val="accent1"/>
                  </a:gs>
                </a:gsLst>
                <a:lin ang="5400000" scaled="0"/>
              </a:gradFill>
            </a:ln>
            <a:effectLst>
              <a:outerShdw blurRad="76200" dist="88900" dir="5400000" sx="88000" sy="88000" algn="t" rotWithShape="0">
                <a:srgbClr val="ED456D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家居软装</a:t>
              </a:r>
            </a:p>
          </p:txBody>
        </p:sp>
      </p:grpSp>
      <p:sp>
        <p:nvSpPr>
          <p:cNvPr id="133" name="矩形: 对角圆角 132">
            <a:extLst>
              <a:ext uri="{FF2B5EF4-FFF2-40B4-BE49-F238E27FC236}">
                <a16:creationId xmlns:a16="http://schemas.microsoft.com/office/drawing/2014/main" id="{C40E9D51-3800-AAF0-16A3-87DA9503B6D9}"/>
              </a:ext>
            </a:extLst>
          </p:cNvPr>
          <p:cNvSpPr/>
          <p:nvPr/>
        </p:nvSpPr>
        <p:spPr>
          <a:xfrm>
            <a:off x="4927298" y="2302489"/>
            <a:ext cx="258687" cy="107957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DF7FA"/>
          </a:solidFill>
          <a:ln>
            <a:gradFill>
              <a:gsLst>
                <a:gs pos="0">
                  <a:srgbClr val="F4CED6"/>
                </a:gs>
                <a:gs pos="100000">
                  <a:schemeClr val="accent1"/>
                </a:gs>
              </a:gsLst>
              <a:lin ang="5400000" scaled="0"/>
            </a:gradFill>
          </a:ln>
          <a:effectLst>
            <a:outerShdw blurRad="76200" dist="88900" dir="5400000" sx="88000" sy="88000" algn="t" rotWithShape="0">
              <a:srgbClr val="ED456D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线下体验店</a:t>
            </a:r>
          </a:p>
        </p:txBody>
      </p:sp>
      <p:sp>
        <p:nvSpPr>
          <p:cNvPr id="144" name="矩形: 圆角 143">
            <a:extLst>
              <a:ext uri="{FF2B5EF4-FFF2-40B4-BE49-F238E27FC236}">
                <a16:creationId xmlns:a16="http://schemas.microsoft.com/office/drawing/2014/main" id="{25B53BE3-A42D-9835-E35E-97E1A118F5F2}"/>
              </a:ext>
            </a:extLst>
          </p:cNvPr>
          <p:cNvSpPr/>
          <p:nvPr/>
        </p:nvSpPr>
        <p:spPr>
          <a:xfrm>
            <a:off x="3046342" y="5165564"/>
            <a:ext cx="1477891" cy="329302"/>
          </a:xfrm>
          <a:prstGeom prst="roundRect">
            <a:avLst/>
          </a:prstGeom>
          <a:solidFill>
            <a:srgbClr val="FFE5E5"/>
          </a:solidFill>
          <a:ln>
            <a:gradFill>
              <a:gsLst>
                <a:gs pos="0">
                  <a:srgbClr val="F4CED6"/>
                </a:gs>
                <a:gs pos="100000">
                  <a:schemeClr val="accent1"/>
                </a:gs>
              </a:gsLst>
              <a:lin ang="5400000" scaled="0"/>
            </a:gradFill>
          </a:ln>
          <a:effectLst>
            <a:outerShdw blurRad="165100" dist="165100" dir="5400000" sx="88000" sy="88000" algn="t" rotWithShape="0">
              <a:srgbClr val="ED456D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盈利收入</a:t>
            </a:r>
          </a:p>
        </p:txBody>
      </p:sp>
      <p:cxnSp>
        <p:nvCxnSpPr>
          <p:cNvPr id="145" name="直接连接符 52">
            <a:extLst>
              <a:ext uri="{FF2B5EF4-FFF2-40B4-BE49-F238E27FC236}">
                <a16:creationId xmlns:a16="http://schemas.microsoft.com/office/drawing/2014/main" id="{4C8D82C2-7D49-C1DD-984B-96B1885675EC}"/>
              </a:ext>
            </a:extLst>
          </p:cNvPr>
          <p:cNvCxnSpPr>
            <a:cxnSpLocks/>
          </p:cNvCxnSpPr>
          <p:nvPr/>
        </p:nvCxnSpPr>
        <p:spPr>
          <a:xfrm flipV="1">
            <a:off x="4409670" y="4839880"/>
            <a:ext cx="1713934" cy="466090"/>
          </a:xfrm>
          <a:prstGeom prst="curvedConnector3">
            <a:avLst>
              <a:gd name="adj1" fmla="val 50000"/>
            </a:avLst>
          </a:prstGeom>
          <a:ln cap="rnd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lgDash"/>
            <a:round/>
            <a:tailEnd type="triangle"/>
          </a:ln>
          <a:effectLst>
            <a:outerShdw blurRad="25400" dist="38100" dir="5400000" algn="t" rotWithShape="0">
              <a:srgbClr val="E84033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52">
            <a:extLst>
              <a:ext uri="{FF2B5EF4-FFF2-40B4-BE49-F238E27FC236}">
                <a16:creationId xmlns:a16="http://schemas.microsoft.com/office/drawing/2014/main" id="{1273AD80-E55E-F977-DC2F-7C69E9A46E95}"/>
              </a:ext>
            </a:extLst>
          </p:cNvPr>
          <p:cNvCxnSpPr>
            <a:cxnSpLocks/>
          </p:cNvCxnSpPr>
          <p:nvPr/>
        </p:nvCxnSpPr>
        <p:spPr>
          <a:xfrm flipV="1">
            <a:off x="4409670" y="5227807"/>
            <a:ext cx="1713934" cy="78163"/>
          </a:xfrm>
          <a:prstGeom prst="curvedConnector3">
            <a:avLst>
              <a:gd name="adj1" fmla="val 50000"/>
            </a:avLst>
          </a:prstGeom>
          <a:ln cap="rnd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lgDash"/>
            <a:round/>
            <a:tailEnd type="triangle"/>
          </a:ln>
          <a:effectLst>
            <a:outerShdw blurRad="25400" dist="38100" dir="5400000" algn="t" rotWithShape="0">
              <a:srgbClr val="E84033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52">
            <a:extLst>
              <a:ext uri="{FF2B5EF4-FFF2-40B4-BE49-F238E27FC236}">
                <a16:creationId xmlns:a16="http://schemas.microsoft.com/office/drawing/2014/main" id="{A29773BA-97DB-D7B6-F85B-B49AE6F8A843}"/>
              </a:ext>
            </a:extLst>
          </p:cNvPr>
          <p:cNvCxnSpPr>
            <a:cxnSpLocks/>
          </p:cNvCxnSpPr>
          <p:nvPr/>
        </p:nvCxnSpPr>
        <p:spPr>
          <a:xfrm>
            <a:off x="4409670" y="5305970"/>
            <a:ext cx="1713934" cy="309764"/>
          </a:xfrm>
          <a:prstGeom prst="curvedConnector3">
            <a:avLst>
              <a:gd name="adj1" fmla="val 50000"/>
            </a:avLst>
          </a:prstGeom>
          <a:ln cap="rnd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lgDash"/>
            <a:round/>
            <a:tailEnd type="triangle"/>
          </a:ln>
          <a:effectLst>
            <a:outerShdw blurRad="25400" dist="38100" dir="5400000" algn="t" rotWithShape="0">
              <a:srgbClr val="E84033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52">
            <a:extLst>
              <a:ext uri="{FF2B5EF4-FFF2-40B4-BE49-F238E27FC236}">
                <a16:creationId xmlns:a16="http://schemas.microsoft.com/office/drawing/2014/main" id="{72DD2563-396E-4C3E-683D-F6BE429DC775}"/>
              </a:ext>
            </a:extLst>
          </p:cNvPr>
          <p:cNvCxnSpPr>
            <a:cxnSpLocks/>
          </p:cNvCxnSpPr>
          <p:nvPr/>
        </p:nvCxnSpPr>
        <p:spPr>
          <a:xfrm>
            <a:off x="4409670" y="5305970"/>
            <a:ext cx="1713934" cy="697691"/>
          </a:xfrm>
          <a:prstGeom prst="curvedConnector3">
            <a:avLst>
              <a:gd name="adj1" fmla="val 50000"/>
            </a:avLst>
          </a:prstGeom>
          <a:ln cap="rnd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lgDash"/>
            <a:round/>
            <a:tailEnd type="triangle"/>
          </a:ln>
          <a:effectLst>
            <a:outerShdw blurRad="25400" dist="38100" dir="5400000" algn="t" rotWithShape="0">
              <a:srgbClr val="E84033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矩形: 圆角 148">
            <a:extLst>
              <a:ext uri="{FF2B5EF4-FFF2-40B4-BE49-F238E27FC236}">
                <a16:creationId xmlns:a16="http://schemas.microsoft.com/office/drawing/2014/main" id="{EAAFF393-7567-7EE7-1D4D-FFA17DE3392D}"/>
              </a:ext>
            </a:extLst>
          </p:cNvPr>
          <p:cNvSpPr/>
          <p:nvPr/>
        </p:nvSpPr>
        <p:spPr>
          <a:xfrm>
            <a:off x="6230937" y="4669266"/>
            <a:ext cx="1338262" cy="254890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F4CED6"/>
                </a:gs>
                <a:gs pos="100000">
                  <a:schemeClr val="accent1"/>
                </a:gs>
              </a:gsLst>
              <a:lin ang="5400000" scaled="0"/>
            </a:gradFill>
          </a:ln>
          <a:effectLst>
            <a:outerShdw blurRad="76200" dist="88900" dir="5400000" sx="88000" sy="88000" algn="t" rotWithShape="0">
              <a:srgbClr val="ED456D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设计费用</a:t>
            </a:r>
          </a:p>
        </p:txBody>
      </p:sp>
      <p:sp>
        <p:nvSpPr>
          <p:cNvPr id="150" name="矩形: 圆角 149">
            <a:extLst>
              <a:ext uri="{FF2B5EF4-FFF2-40B4-BE49-F238E27FC236}">
                <a16:creationId xmlns:a16="http://schemas.microsoft.com/office/drawing/2014/main" id="{F712B708-DB22-3F7F-9657-39605FC74FBB}"/>
              </a:ext>
            </a:extLst>
          </p:cNvPr>
          <p:cNvSpPr/>
          <p:nvPr/>
        </p:nvSpPr>
        <p:spPr>
          <a:xfrm>
            <a:off x="6230937" y="5078995"/>
            <a:ext cx="1338262" cy="254890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F4CED6"/>
                </a:gs>
                <a:gs pos="100000">
                  <a:schemeClr val="accent1"/>
                </a:gs>
              </a:gsLst>
              <a:lin ang="5400000" scaled="0"/>
            </a:gradFill>
          </a:ln>
          <a:effectLst>
            <a:outerShdw blurRad="76200" dist="88900" dir="5400000" sx="88000" sy="88000" algn="t" rotWithShape="0">
              <a:srgbClr val="ED456D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材料差价</a:t>
            </a:r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id="{8E3A10DC-987C-EA2A-DFEB-9FC8ECC4D662}"/>
              </a:ext>
            </a:extLst>
          </p:cNvPr>
          <p:cNvSpPr/>
          <p:nvPr/>
        </p:nvSpPr>
        <p:spPr>
          <a:xfrm>
            <a:off x="6230937" y="5488724"/>
            <a:ext cx="1338262" cy="254890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F4CED6"/>
                </a:gs>
                <a:gs pos="100000">
                  <a:schemeClr val="accent1"/>
                </a:gs>
              </a:gsLst>
              <a:lin ang="5400000" scaled="0"/>
            </a:gradFill>
          </a:ln>
          <a:effectLst>
            <a:outerShdw blurRad="76200" dist="88900" dir="5400000" sx="88000" sy="88000" algn="t" rotWithShape="0">
              <a:srgbClr val="ED456D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人工差价</a:t>
            </a:r>
          </a:p>
        </p:txBody>
      </p:sp>
      <p:sp>
        <p:nvSpPr>
          <p:cNvPr id="152" name="矩形: 圆角 151">
            <a:extLst>
              <a:ext uri="{FF2B5EF4-FFF2-40B4-BE49-F238E27FC236}">
                <a16:creationId xmlns:a16="http://schemas.microsoft.com/office/drawing/2014/main" id="{94BD922C-987E-43D4-FDF4-C02D17DA663C}"/>
              </a:ext>
            </a:extLst>
          </p:cNvPr>
          <p:cNvSpPr/>
          <p:nvPr/>
        </p:nvSpPr>
        <p:spPr>
          <a:xfrm>
            <a:off x="6230937" y="5904459"/>
            <a:ext cx="1338262" cy="254890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F4CED6"/>
                </a:gs>
                <a:gs pos="100000">
                  <a:schemeClr val="accent1"/>
                </a:gs>
              </a:gsLst>
              <a:lin ang="5400000" scaled="0"/>
            </a:gradFill>
          </a:ln>
          <a:effectLst>
            <a:outerShdw blurRad="76200" dist="88900" dir="5400000" sx="88000" sy="88000" algn="t" rotWithShape="0">
              <a:srgbClr val="ED456D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管理费</a:t>
            </a: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89F6037C-ED4C-BCD6-70C1-267C8CC6F8D5}"/>
              </a:ext>
            </a:extLst>
          </p:cNvPr>
          <p:cNvSpPr/>
          <p:nvPr/>
        </p:nvSpPr>
        <p:spPr>
          <a:xfrm flipH="1">
            <a:off x="2639720" y="5444296"/>
            <a:ext cx="9973517" cy="1792569"/>
          </a:xfrm>
          <a:custGeom>
            <a:avLst/>
            <a:gdLst>
              <a:gd name="connsiteX0" fmla="*/ 0 w 11737846"/>
              <a:gd name="connsiteY0" fmla="*/ 0 h 2458374"/>
              <a:gd name="connsiteX1" fmla="*/ 165959 w 11737846"/>
              <a:gd name="connsiteY1" fmla="*/ 113744 h 2458374"/>
              <a:gd name="connsiteX2" fmla="*/ 7106607 w 11737846"/>
              <a:gd name="connsiteY2" fmla="*/ 2154392 h 2458374"/>
              <a:gd name="connsiteX3" fmla="*/ 11673530 w 11737846"/>
              <a:gd name="connsiteY3" fmla="*/ 1825517 h 2458374"/>
              <a:gd name="connsiteX4" fmla="*/ 11737846 w 11737846"/>
              <a:gd name="connsiteY4" fmla="*/ 1810335 h 2458374"/>
              <a:gd name="connsiteX5" fmla="*/ 11573920 w 11737846"/>
              <a:gd name="connsiteY5" fmla="*/ 1859449 h 2458374"/>
              <a:gd name="connsiteX6" fmla="*/ 7034512 w 11737846"/>
              <a:gd name="connsiteY6" fmla="*/ 2458374 h 2458374"/>
              <a:gd name="connsiteX7" fmla="*/ 300467 w 11737846"/>
              <a:gd name="connsiteY7" fmla="*/ 1004943 h 2458374"/>
              <a:gd name="connsiteX8" fmla="*/ 0 w 11737846"/>
              <a:gd name="connsiteY8" fmla="*/ 840729 h 245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37846" h="2458374">
                <a:moveTo>
                  <a:pt x="0" y="0"/>
                </a:moveTo>
                <a:lnTo>
                  <a:pt x="165959" y="113744"/>
                </a:lnTo>
                <a:cubicBezTo>
                  <a:pt x="1845805" y="1213967"/>
                  <a:pt x="4317346" y="1988814"/>
                  <a:pt x="7106607" y="2154392"/>
                </a:cubicBezTo>
                <a:cubicBezTo>
                  <a:pt x="8747349" y="2251791"/>
                  <a:pt x="10303868" y="2126844"/>
                  <a:pt x="11673530" y="1825517"/>
                </a:cubicBezTo>
                <a:lnTo>
                  <a:pt x="11737846" y="1810335"/>
                </a:lnTo>
                <a:lnTo>
                  <a:pt x="11573920" y="1859449"/>
                </a:lnTo>
                <a:cubicBezTo>
                  <a:pt x="10224522" y="2241410"/>
                  <a:pt x="8678143" y="2458374"/>
                  <a:pt x="7034512" y="2458374"/>
                </a:cubicBezTo>
                <a:cubicBezTo>
                  <a:pt x="4404704" y="2458374"/>
                  <a:pt x="2023859" y="1902947"/>
                  <a:pt x="300467" y="1004943"/>
                </a:cubicBezTo>
                <a:lnTo>
                  <a:pt x="0" y="840729"/>
                </a:lnTo>
                <a:close/>
              </a:path>
            </a:pathLst>
          </a:custGeom>
          <a:gradFill flip="none" rotWithShape="1">
            <a:gsLst>
              <a:gs pos="57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5" name="Picture 181">
            <a:extLst>
              <a:ext uri="{FF2B5EF4-FFF2-40B4-BE49-F238E27FC236}">
                <a16:creationId xmlns:a16="http://schemas.microsoft.com/office/drawing/2014/main" id="{D017CFBF-E435-0572-3F4D-2223D1A72B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488" y="3734376"/>
            <a:ext cx="7897914" cy="3123624"/>
          </a:xfrm>
          <a:prstGeom prst="rect">
            <a:avLst/>
          </a:prstGeom>
          <a:effectLst>
            <a:outerShdw blurRad="381000" dist="38100" dir="16200000" sx="94000" sy="94000" rotWithShape="0">
              <a:srgbClr val="04452F">
                <a:alpha val="40000"/>
              </a:srgbClr>
            </a:outerShdw>
          </a:effectLst>
        </p:spPr>
      </p:pic>
      <p:cxnSp>
        <p:nvCxnSpPr>
          <p:cNvPr id="129" name="直接连接符 52">
            <a:extLst>
              <a:ext uri="{FF2B5EF4-FFF2-40B4-BE49-F238E27FC236}">
                <a16:creationId xmlns:a16="http://schemas.microsoft.com/office/drawing/2014/main" id="{0C9B4C90-EF53-07B0-E069-4E25A841B7A0}"/>
              </a:ext>
            </a:extLst>
          </p:cNvPr>
          <p:cNvCxnSpPr>
            <a:cxnSpLocks/>
          </p:cNvCxnSpPr>
          <p:nvPr/>
        </p:nvCxnSpPr>
        <p:spPr>
          <a:xfrm>
            <a:off x="2130742" y="2888738"/>
            <a:ext cx="745808" cy="12700"/>
          </a:xfrm>
          <a:prstGeom prst="curvedConnector3">
            <a:avLst>
              <a:gd name="adj1" fmla="val 50000"/>
            </a:avLst>
          </a:prstGeom>
          <a:ln cap="rnd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lgDash"/>
            <a:round/>
            <a:tailEnd type="triangle"/>
          </a:ln>
          <a:effectLst>
            <a:outerShdw blurRad="25400" dist="38100" dir="5400000" algn="t" rotWithShape="0">
              <a:srgbClr val="E84033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52">
            <a:extLst>
              <a:ext uri="{FF2B5EF4-FFF2-40B4-BE49-F238E27FC236}">
                <a16:creationId xmlns:a16="http://schemas.microsoft.com/office/drawing/2014/main" id="{4E04943A-A6FB-FBA2-D596-CE5CF33EA3E7}"/>
              </a:ext>
            </a:extLst>
          </p:cNvPr>
          <p:cNvCxnSpPr>
            <a:cxnSpLocks/>
          </p:cNvCxnSpPr>
          <p:nvPr/>
        </p:nvCxnSpPr>
        <p:spPr>
          <a:xfrm>
            <a:off x="8565996" y="2880114"/>
            <a:ext cx="758508" cy="5710"/>
          </a:xfrm>
          <a:prstGeom prst="curvedConnector3">
            <a:avLst>
              <a:gd name="adj1" fmla="val 50000"/>
            </a:avLst>
          </a:prstGeom>
          <a:ln cap="rnd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lgDash"/>
            <a:round/>
            <a:tailEnd type="triangle"/>
          </a:ln>
          <a:effectLst>
            <a:outerShdw blurRad="25400" dist="38100" dir="5400000" algn="t" rotWithShape="0">
              <a:srgbClr val="E84033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矩形: 圆角 152">
            <a:extLst>
              <a:ext uri="{FF2B5EF4-FFF2-40B4-BE49-F238E27FC236}">
                <a16:creationId xmlns:a16="http://schemas.microsoft.com/office/drawing/2014/main" id="{32EF4468-0E21-B4E8-BF29-AFA8243C3AB6}"/>
              </a:ext>
            </a:extLst>
          </p:cNvPr>
          <p:cNvSpPr/>
          <p:nvPr/>
        </p:nvSpPr>
        <p:spPr>
          <a:xfrm>
            <a:off x="7468279" y="2730437"/>
            <a:ext cx="1492147" cy="329302"/>
          </a:xfrm>
          <a:prstGeom prst="roundRect">
            <a:avLst/>
          </a:prstGeom>
          <a:solidFill>
            <a:srgbClr val="FFE5E5"/>
          </a:solidFill>
          <a:ln>
            <a:gradFill>
              <a:gsLst>
                <a:gs pos="0">
                  <a:srgbClr val="F4CED6"/>
                </a:gs>
                <a:gs pos="100000">
                  <a:schemeClr val="accent1"/>
                </a:gs>
              </a:gsLst>
              <a:lin ang="5400000" scaled="0"/>
            </a:gradFill>
          </a:ln>
          <a:effectLst>
            <a:outerShdw blurRad="165100" dist="165100" dir="5400000" sx="88000" sy="88000" algn="t" rotWithShape="0">
              <a:srgbClr val="ED456D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M" panose="00020600040101010101" pitchFamily="18" charset="-122"/>
              </a:rPr>
              <a:t>自营式家装企业</a:t>
            </a:r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33C4CF4B-9EF3-CCA4-92D6-CDABA4D2F5FC}"/>
              </a:ext>
            </a:extLst>
          </p:cNvPr>
          <p:cNvGrpSpPr/>
          <p:nvPr/>
        </p:nvGrpSpPr>
        <p:grpSpPr>
          <a:xfrm>
            <a:off x="9606901" y="2307718"/>
            <a:ext cx="1835799" cy="1074348"/>
            <a:chOff x="6004431" y="2307718"/>
            <a:chExt cx="4092109" cy="1074348"/>
          </a:xfrm>
        </p:grpSpPr>
        <p:cxnSp>
          <p:nvCxnSpPr>
            <p:cNvPr id="157" name="直接连接符 52">
              <a:extLst>
                <a:ext uri="{FF2B5EF4-FFF2-40B4-BE49-F238E27FC236}">
                  <a16:creationId xmlns:a16="http://schemas.microsoft.com/office/drawing/2014/main" id="{425B6C1D-CB2C-00DD-5A60-D8635CBDD5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04431" y="2435163"/>
              <a:ext cx="1205802" cy="402339"/>
            </a:xfrm>
            <a:prstGeom prst="curvedConnector3">
              <a:avLst>
                <a:gd name="adj1" fmla="val 50000"/>
              </a:avLst>
            </a:prstGeom>
            <a:ln cap="rnd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prstDash val="lgDash"/>
              <a:round/>
              <a:tailEnd type="triangle"/>
            </a:ln>
            <a:effectLst>
              <a:outerShdw blurRad="25400" dist="38100" dir="5400000" algn="t" rotWithShape="0">
                <a:srgbClr val="E84033">
                  <a:alpha val="1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52">
              <a:extLst>
                <a:ext uri="{FF2B5EF4-FFF2-40B4-BE49-F238E27FC236}">
                  <a16:creationId xmlns:a16="http://schemas.microsoft.com/office/drawing/2014/main" id="{D581BCEA-DFA1-28CD-9EAD-6857AC46D657}"/>
                </a:ext>
              </a:extLst>
            </p:cNvPr>
            <p:cNvCxnSpPr>
              <a:cxnSpLocks/>
            </p:cNvCxnSpPr>
            <p:nvPr/>
          </p:nvCxnSpPr>
          <p:spPr>
            <a:xfrm>
              <a:off x="6004431" y="2837502"/>
              <a:ext cx="1205802" cy="7390"/>
            </a:xfrm>
            <a:prstGeom prst="curvedConnector3">
              <a:avLst>
                <a:gd name="adj1" fmla="val 50000"/>
              </a:avLst>
            </a:prstGeom>
            <a:ln cap="rnd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prstDash val="lgDash"/>
              <a:round/>
              <a:tailEnd type="triangle"/>
            </a:ln>
            <a:effectLst>
              <a:outerShdw blurRad="25400" dist="38100" dir="5400000" algn="t" rotWithShape="0">
                <a:srgbClr val="E84033">
                  <a:alpha val="1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52">
              <a:extLst>
                <a:ext uri="{FF2B5EF4-FFF2-40B4-BE49-F238E27FC236}">
                  <a16:creationId xmlns:a16="http://schemas.microsoft.com/office/drawing/2014/main" id="{E5149D4E-8695-56FC-759B-C1703B2C10AE}"/>
                </a:ext>
              </a:extLst>
            </p:cNvPr>
            <p:cNvCxnSpPr>
              <a:cxnSpLocks/>
            </p:cNvCxnSpPr>
            <p:nvPr/>
          </p:nvCxnSpPr>
          <p:spPr>
            <a:xfrm>
              <a:off x="6004431" y="2837502"/>
              <a:ext cx="1205802" cy="417119"/>
            </a:xfrm>
            <a:prstGeom prst="curvedConnector3">
              <a:avLst>
                <a:gd name="adj1" fmla="val 50000"/>
              </a:avLst>
            </a:prstGeom>
            <a:ln cap="rnd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prstDash val="lgDash"/>
              <a:round/>
              <a:tailEnd type="triangle"/>
            </a:ln>
            <a:effectLst>
              <a:outerShdw blurRad="25400" dist="38100" dir="5400000" algn="t" rotWithShape="0">
                <a:srgbClr val="E84033">
                  <a:alpha val="1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F7B78B8B-1958-C1B2-09BB-E99065C9B93F}"/>
                </a:ext>
              </a:extLst>
            </p:cNvPr>
            <p:cNvSpPr/>
            <p:nvPr/>
          </p:nvSpPr>
          <p:spPr>
            <a:xfrm>
              <a:off x="7404850" y="2307718"/>
              <a:ext cx="2691690" cy="254890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4CED6"/>
                  </a:gs>
                  <a:gs pos="100000">
                    <a:schemeClr val="accent1"/>
                  </a:gs>
                </a:gsLst>
                <a:lin ang="5400000" scaled="0"/>
              </a:gradFill>
            </a:ln>
            <a:effectLst>
              <a:outerShdw blurRad="76200" dist="88900" dir="5400000" sx="88000" sy="88000" algn="t" rotWithShape="0">
                <a:srgbClr val="ED456D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装修公司</a:t>
              </a:r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FBE8A482-620D-BCDE-DE20-C90517C1A3DF}"/>
                </a:ext>
              </a:extLst>
            </p:cNvPr>
            <p:cNvSpPr/>
            <p:nvPr/>
          </p:nvSpPr>
          <p:spPr>
            <a:xfrm>
              <a:off x="7404850" y="2717447"/>
              <a:ext cx="2691690" cy="254890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4CED6"/>
                  </a:gs>
                  <a:gs pos="100000">
                    <a:schemeClr val="accent1"/>
                  </a:gs>
                </a:gsLst>
                <a:lin ang="5400000" scaled="0"/>
              </a:gradFill>
            </a:ln>
            <a:effectLst>
              <a:outerShdw blurRad="76200" dist="88900" dir="5400000" sx="88000" sy="88000" algn="t" rotWithShape="0">
                <a:srgbClr val="ED456D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建材品牌商</a:t>
              </a:r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F13CFE0B-5E7D-4A9A-A524-2DFC6B9A1F33}"/>
                </a:ext>
              </a:extLst>
            </p:cNvPr>
            <p:cNvSpPr/>
            <p:nvPr/>
          </p:nvSpPr>
          <p:spPr>
            <a:xfrm>
              <a:off x="7404850" y="3127176"/>
              <a:ext cx="2691690" cy="254890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4CED6"/>
                  </a:gs>
                  <a:gs pos="100000">
                    <a:schemeClr val="accent1"/>
                  </a:gs>
                </a:gsLst>
                <a:lin ang="5400000" scaled="0"/>
              </a:gradFill>
            </a:ln>
            <a:effectLst>
              <a:outerShdw blurRad="76200" dist="88900" dir="5400000" sx="88000" sy="88000" algn="t" rotWithShape="0">
                <a:srgbClr val="ED456D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家居软饰品牌商</a:t>
              </a:r>
            </a:p>
          </p:txBody>
        </p:sp>
      </p:grpSp>
      <p:sp>
        <p:nvSpPr>
          <p:cNvPr id="163" name="矩形: 对角圆角 162">
            <a:extLst>
              <a:ext uri="{FF2B5EF4-FFF2-40B4-BE49-F238E27FC236}">
                <a16:creationId xmlns:a16="http://schemas.microsoft.com/office/drawing/2014/main" id="{6ACC00A5-2911-226C-AE1B-2FFE3B4E8816}"/>
              </a:ext>
            </a:extLst>
          </p:cNvPr>
          <p:cNvSpPr/>
          <p:nvPr/>
        </p:nvSpPr>
        <p:spPr>
          <a:xfrm>
            <a:off x="9485693" y="2302489"/>
            <a:ext cx="258687" cy="107957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DF7FA"/>
          </a:solidFill>
          <a:ln>
            <a:gradFill>
              <a:gsLst>
                <a:gs pos="0">
                  <a:srgbClr val="F4CED6"/>
                </a:gs>
                <a:gs pos="100000">
                  <a:schemeClr val="accent1"/>
                </a:gs>
              </a:gsLst>
              <a:lin ang="5400000" scaled="0"/>
            </a:gradFill>
          </a:ln>
          <a:effectLst>
            <a:outerShdw blurRad="76200" dist="88900" dir="5400000" sx="88000" sy="88000" algn="t" rotWithShape="0">
              <a:srgbClr val="ED456D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互联网企业</a:t>
            </a:r>
          </a:p>
        </p:txBody>
      </p:sp>
      <p:cxnSp>
        <p:nvCxnSpPr>
          <p:cNvPr id="164" name="直接连接符 52">
            <a:extLst>
              <a:ext uri="{FF2B5EF4-FFF2-40B4-BE49-F238E27FC236}">
                <a16:creationId xmlns:a16="http://schemas.microsoft.com/office/drawing/2014/main" id="{2BE7ADB8-886D-7419-60EE-8EE533270DE3}"/>
              </a:ext>
            </a:extLst>
          </p:cNvPr>
          <p:cNvCxnSpPr>
            <a:cxnSpLocks/>
          </p:cNvCxnSpPr>
          <p:nvPr/>
        </p:nvCxnSpPr>
        <p:spPr>
          <a:xfrm flipV="1">
            <a:off x="6548760" y="2887103"/>
            <a:ext cx="784368" cy="1635"/>
          </a:xfrm>
          <a:prstGeom prst="curvedConnector3">
            <a:avLst>
              <a:gd name="adj1" fmla="val 50000"/>
            </a:avLst>
          </a:prstGeom>
          <a:ln cap="rnd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lgDash"/>
            <a:round/>
            <a:tailEnd type="triangle"/>
          </a:ln>
          <a:effectLst>
            <a:outerShdw blurRad="25400" dist="38100" dir="5400000" algn="t" rotWithShape="0">
              <a:srgbClr val="E84033">
                <a:alpha val="12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964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15DE0D8-D2B7-6EAB-6563-E743ECF6C4E2}"/>
              </a:ext>
            </a:extLst>
          </p:cNvPr>
          <p:cNvSpPr txBox="1"/>
          <p:nvPr/>
        </p:nvSpPr>
        <p:spPr>
          <a:xfrm>
            <a:off x="642449" y="52170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1151B"/>
                </a:solidFill>
                <a:latin typeface="+mj-ea"/>
                <a:ea typeface="+mj-ea"/>
              </a:rPr>
              <a:t>企业发展目标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DFEAEB2-87DC-7309-3CDF-7F7464B11A85}"/>
              </a:ext>
            </a:extLst>
          </p:cNvPr>
          <p:cNvCxnSpPr/>
          <p:nvPr/>
        </p:nvCxnSpPr>
        <p:spPr>
          <a:xfrm>
            <a:off x="767333" y="1108294"/>
            <a:ext cx="553467" cy="0"/>
          </a:xfrm>
          <a:prstGeom prst="line">
            <a:avLst/>
          </a:prstGeom>
          <a:ln w="31750" cap="rnd">
            <a:solidFill>
              <a:srgbClr val="FC97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0838FDB-A6E8-4F32-067A-04442DC580F5}"/>
              </a:ext>
            </a:extLst>
          </p:cNvPr>
          <p:cNvGrpSpPr/>
          <p:nvPr/>
        </p:nvGrpSpPr>
        <p:grpSpPr>
          <a:xfrm>
            <a:off x="-784698" y="5504972"/>
            <a:ext cx="13761396" cy="3187690"/>
            <a:chOff x="0" y="5105400"/>
            <a:chExt cx="12192000" cy="3187690"/>
          </a:xfrm>
          <a:gradFill flip="none" rotWithShape="1">
            <a:gsLst>
              <a:gs pos="0">
                <a:srgbClr val="CD3A54"/>
              </a:gs>
              <a:gs pos="100000">
                <a:srgbClr val="C1151B"/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9" name="矩形: 圆顶角 8">
              <a:extLst>
                <a:ext uri="{FF2B5EF4-FFF2-40B4-BE49-F238E27FC236}">
                  <a16:creationId xmlns:a16="http://schemas.microsoft.com/office/drawing/2014/main" id="{9D514095-BF8D-9A5F-2567-83FDAF7D9BC0}"/>
                </a:ext>
              </a:extLst>
            </p:cNvPr>
            <p:cNvSpPr/>
            <p:nvPr/>
          </p:nvSpPr>
          <p:spPr>
            <a:xfrm>
              <a:off x="0" y="5105400"/>
              <a:ext cx="6096000" cy="3187690"/>
            </a:xfrm>
            <a:prstGeom prst="round2SameRect">
              <a:avLst>
                <a:gd name="adj1" fmla="val 942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顶角 9">
              <a:extLst>
                <a:ext uri="{FF2B5EF4-FFF2-40B4-BE49-F238E27FC236}">
                  <a16:creationId xmlns:a16="http://schemas.microsoft.com/office/drawing/2014/main" id="{C9E6A2BE-0A95-1556-1EA1-C76DE7FD0A49}"/>
                </a:ext>
              </a:extLst>
            </p:cNvPr>
            <p:cNvSpPr/>
            <p:nvPr/>
          </p:nvSpPr>
          <p:spPr>
            <a:xfrm>
              <a:off x="6096000" y="5105400"/>
              <a:ext cx="6096000" cy="3187690"/>
            </a:xfrm>
            <a:prstGeom prst="round2SameRect">
              <a:avLst>
                <a:gd name="adj1" fmla="val 9343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6D46476-44DD-9A30-7FA9-C2F90A2399B2}"/>
              </a:ext>
            </a:extLst>
          </p:cNvPr>
          <p:cNvGrpSpPr/>
          <p:nvPr/>
        </p:nvGrpSpPr>
        <p:grpSpPr>
          <a:xfrm>
            <a:off x="892123" y="6235700"/>
            <a:ext cx="1000124" cy="82550"/>
            <a:chOff x="767333" y="7464207"/>
            <a:chExt cx="1000124" cy="82550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EAFA6126-A017-531A-7573-52D0FDBDBA07}"/>
                </a:ext>
              </a:extLst>
            </p:cNvPr>
            <p:cNvCxnSpPr/>
            <p:nvPr/>
          </p:nvCxnSpPr>
          <p:spPr>
            <a:xfrm>
              <a:off x="767333" y="7464207"/>
              <a:ext cx="43973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CE45E149-31C7-E487-7869-D68BBB0C8D3C}"/>
                </a:ext>
              </a:extLst>
            </p:cNvPr>
            <p:cNvCxnSpPr>
              <a:cxnSpLocks/>
            </p:cNvCxnSpPr>
            <p:nvPr/>
          </p:nvCxnSpPr>
          <p:spPr>
            <a:xfrm>
              <a:off x="1205482" y="7464207"/>
              <a:ext cx="61913" cy="825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FB549E38-0B42-0F97-F499-3980DCDFE7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7395" y="7464207"/>
              <a:ext cx="61913" cy="825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3AEA65F6-CF70-CF78-B184-BC91E9A2F54C}"/>
                </a:ext>
              </a:extLst>
            </p:cNvPr>
            <p:cNvCxnSpPr/>
            <p:nvPr/>
          </p:nvCxnSpPr>
          <p:spPr>
            <a:xfrm>
              <a:off x="1327720" y="7464207"/>
              <a:ext cx="43973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0B81046-9BA8-19C3-B8F1-F55BBBB12E3C}"/>
              </a:ext>
            </a:extLst>
          </p:cNvPr>
          <p:cNvGrpSpPr/>
          <p:nvPr/>
        </p:nvGrpSpPr>
        <p:grpSpPr>
          <a:xfrm>
            <a:off x="3895585" y="6235700"/>
            <a:ext cx="1000124" cy="82550"/>
            <a:chOff x="767333" y="7464207"/>
            <a:chExt cx="1000124" cy="82550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0F6B91E1-47B7-1062-A016-BF00FDDB8179}"/>
                </a:ext>
              </a:extLst>
            </p:cNvPr>
            <p:cNvCxnSpPr/>
            <p:nvPr/>
          </p:nvCxnSpPr>
          <p:spPr>
            <a:xfrm>
              <a:off x="767333" y="7464207"/>
              <a:ext cx="43973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796F4B33-6446-F50A-0B03-A82183D8DA33}"/>
                </a:ext>
              </a:extLst>
            </p:cNvPr>
            <p:cNvCxnSpPr>
              <a:cxnSpLocks/>
            </p:cNvCxnSpPr>
            <p:nvPr/>
          </p:nvCxnSpPr>
          <p:spPr>
            <a:xfrm>
              <a:off x="1205482" y="7464207"/>
              <a:ext cx="61913" cy="825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C98D00C8-301D-814D-8AAC-51EE6BF8F5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7395" y="7464207"/>
              <a:ext cx="61913" cy="825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37F6C3F0-3987-EB56-952A-84FFB122502C}"/>
                </a:ext>
              </a:extLst>
            </p:cNvPr>
            <p:cNvCxnSpPr/>
            <p:nvPr/>
          </p:nvCxnSpPr>
          <p:spPr>
            <a:xfrm>
              <a:off x="1327720" y="7464207"/>
              <a:ext cx="43973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B1DA321-D7F4-716F-1569-7B15BD122B21}"/>
              </a:ext>
            </a:extLst>
          </p:cNvPr>
          <p:cNvGrpSpPr/>
          <p:nvPr/>
        </p:nvGrpSpPr>
        <p:grpSpPr>
          <a:xfrm>
            <a:off x="6899047" y="6235700"/>
            <a:ext cx="1000124" cy="82550"/>
            <a:chOff x="767333" y="7464207"/>
            <a:chExt cx="1000124" cy="82550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CB489F35-A6D7-09DC-6226-4F6BB234C9E1}"/>
                </a:ext>
              </a:extLst>
            </p:cNvPr>
            <p:cNvCxnSpPr/>
            <p:nvPr/>
          </p:nvCxnSpPr>
          <p:spPr>
            <a:xfrm>
              <a:off x="767333" y="7464207"/>
              <a:ext cx="43973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287DDD37-6B6D-E708-F731-177D8D1D52F0}"/>
                </a:ext>
              </a:extLst>
            </p:cNvPr>
            <p:cNvCxnSpPr>
              <a:cxnSpLocks/>
            </p:cNvCxnSpPr>
            <p:nvPr/>
          </p:nvCxnSpPr>
          <p:spPr>
            <a:xfrm>
              <a:off x="1205482" y="7464207"/>
              <a:ext cx="61913" cy="825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DDEF7A5D-6CB7-0DCE-DCDA-EA3D46A32A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7395" y="7464207"/>
              <a:ext cx="61913" cy="825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4EE642A7-7102-55A8-ABB2-4D3ECEFEBBF2}"/>
                </a:ext>
              </a:extLst>
            </p:cNvPr>
            <p:cNvCxnSpPr/>
            <p:nvPr/>
          </p:nvCxnSpPr>
          <p:spPr>
            <a:xfrm>
              <a:off x="1327720" y="7464207"/>
              <a:ext cx="43973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BF53D53-CC30-0268-40A0-F7C49AC8CA0A}"/>
              </a:ext>
            </a:extLst>
          </p:cNvPr>
          <p:cNvGrpSpPr/>
          <p:nvPr/>
        </p:nvGrpSpPr>
        <p:grpSpPr>
          <a:xfrm>
            <a:off x="9902508" y="6235700"/>
            <a:ext cx="1000124" cy="82550"/>
            <a:chOff x="767333" y="7464207"/>
            <a:chExt cx="1000124" cy="82550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B632187-AA3D-2FE4-8446-AA5512813A57}"/>
                </a:ext>
              </a:extLst>
            </p:cNvPr>
            <p:cNvCxnSpPr/>
            <p:nvPr/>
          </p:nvCxnSpPr>
          <p:spPr>
            <a:xfrm>
              <a:off x="767333" y="7464207"/>
              <a:ext cx="43973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1A352991-C1CB-5566-8140-1F934977973D}"/>
                </a:ext>
              </a:extLst>
            </p:cNvPr>
            <p:cNvCxnSpPr>
              <a:cxnSpLocks/>
            </p:cNvCxnSpPr>
            <p:nvPr/>
          </p:nvCxnSpPr>
          <p:spPr>
            <a:xfrm>
              <a:off x="1205482" y="7464207"/>
              <a:ext cx="61913" cy="825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5BCF58BF-DA72-1CB7-C66D-9238605649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7395" y="7464207"/>
              <a:ext cx="61913" cy="825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0D286BEC-A283-2DA4-0252-6E1A1D1CC12F}"/>
                </a:ext>
              </a:extLst>
            </p:cNvPr>
            <p:cNvCxnSpPr/>
            <p:nvPr/>
          </p:nvCxnSpPr>
          <p:spPr>
            <a:xfrm>
              <a:off x="1327720" y="7464207"/>
              <a:ext cx="43973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4C592376-58EC-5151-381F-24984544DD4D}"/>
              </a:ext>
            </a:extLst>
          </p:cNvPr>
          <p:cNvGrpSpPr/>
          <p:nvPr/>
        </p:nvGrpSpPr>
        <p:grpSpPr>
          <a:xfrm>
            <a:off x="-240520" y="2039808"/>
            <a:ext cx="12751496" cy="4155856"/>
            <a:chOff x="-240520" y="1516020"/>
            <a:chExt cx="12751496" cy="415585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2C6A5B7-7AC5-E60E-F018-F22A751F9426}"/>
                </a:ext>
              </a:extLst>
            </p:cNvPr>
            <p:cNvGrpSpPr/>
            <p:nvPr/>
          </p:nvGrpSpPr>
          <p:grpSpPr>
            <a:xfrm>
              <a:off x="-240520" y="1516020"/>
              <a:ext cx="12751496" cy="4155856"/>
              <a:chOff x="-240520" y="1078023"/>
              <a:chExt cx="12751496" cy="5546709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2DDF7FAB-4148-DEF4-2737-4A3483F78FB4}"/>
                  </a:ext>
                </a:extLst>
              </p:cNvPr>
              <p:cNvSpPr/>
              <p:nvPr/>
            </p:nvSpPr>
            <p:spPr>
              <a:xfrm>
                <a:off x="-240520" y="1078023"/>
                <a:ext cx="12751496" cy="5546709"/>
              </a:xfrm>
              <a:custGeom>
                <a:avLst/>
                <a:gdLst>
                  <a:gd name="connsiteX0" fmla="*/ 12666920 w 12666920"/>
                  <a:gd name="connsiteY0" fmla="*/ 0 h 5287926"/>
                  <a:gd name="connsiteX1" fmla="*/ 12666920 w 12666920"/>
                  <a:gd name="connsiteY1" fmla="*/ 101 h 5287926"/>
                  <a:gd name="connsiteX2" fmla="*/ 12617302 w 12666920"/>
                  <a:gd name="connsiteY2" fmla="*/ 5287926 h 5287926"/>
                  <a:gd name="connsiteX3" fmla="*/ 0 w 12666920"/>
                  <a:gd name="connsiteY3" fmla="*/ 4012019 h 5287926"/>
                  <a:gd name="connsiteX4" fmla="*/ 1360967 w 12666920"/>
                  <a:gd name="connsiteY4" fmla="*/ 3771014 h 5287926"/>
                  <a:gd name="connsiteX5" fmla="*/ 3826883 w 12666920"/>
                  <a:gd name="connsiteY5" fmla="*/ 3544827 h 5287926"/>
                  <a:gd name="connsiteX6" fmla="*/ 6260412 w 12666920"/>
                  <a:gd name="connsiteY6" fmla="*/ 2763407 h 5287926"/>
                  <a:gd name="connsiteX7" fmla="*/ 8697432 w 12666920"/>
                  <a:gd name="connsiteY7" fmla="*/ 1779182 h 5287926"/>
                  <a:gd name="connsiteX8" fmla="*/ 10809767 w 12666920"/>
                  <a:gd name="connsiteY8" fmla="*/ 956930 h 5287926"/>
                  <a:gd name="connsiteX9" fmla="*/ 12563685 w 12666920"/>
                  <a:gd name="connsiteY9" fmla="*/ 17764 h 5287926"/>
                  <a:gd name="connsiteX0" fmla="*/ 12755600 w 12755600"/>
                  <a:gd name="connsiteY0" fmla="*/ 0 h 5653325"/>
                  <a:gd name="connsiteX1" fmla="*/ 12755600 w 12755600"/>
                  <a:gd name="connsiteY1" fmla="*/ 101 h 5653325"/>
                  <a:gd name="connsiteX2" fmla="*/ 12705982 w 12755600"/>
                  <a:gd name="connsiteY2" fmla="*/ 5287926 h 5653325"/>
                  <a:gd name="connsiteX3" fmla="*/ 88680 w 12755600"/>
                  <a:gd name="connsiteY3" fmla="*/ 4012019 h 5653325"/>
                  <a:gd name="connsiteX4" fmla="*/ 1449647 w 12755600"/>
                  <a:gd name="connsiteY4" fmla="*/ 3771014 h 5653325"/>
                  <a:gd name="connsiteX5" fmla="*/ 3915563 w 12755600"/>
                  <a:gd name="connsiteY5" fmla="*/ 3544827 h 5653325"/>
                  <a:gd name="connsiteX6" fmla="*/ 6349092 w 12755600"/>
                  <a:gd name="connsiteY6" fmla="*/ 2763407 h 5653325"/>
                  <a:gd name="connsiteX7" fmla="*/ 8786112 w 12755600"/>
                  <a:gd name="connsiteY7" fmla="*/ 1779182 h 5653325"/>
                  <a:gd name="connsiteX8" fmla="*/ 10898447 w 12755600"/>
                  <a:gd name="connsiteY8" fmla="*/ 956930 h 5653325"/>
                  <a:gd name="connsiteX9" fmla="*/ 12652365 w 12755600"/>
                  <a:gd name="connsiteY9" fmla="*/ 17764 h 5653325"/>
                  <a:gd name="connsiteX10" fmla="*/ 12755600 w 12755600"/>
                  <a:gd name="connsiteY10" fmla="*/ 0 h 5653325"/>
                  <a:gd name="connsiteX0" fmla="*/ 13601908 w 13601908"/>
                  <a:gd name="connsiteY0" fmla="*/ 0 h 5610377"/>
                  <a:gd name="connsiteX1" fmla="*/ 13601908 w 13601908"/>
                  <a:gd name="connsiteY1" fmla="*/ 101 h 5610377"/>
                  <a:gd name="connsiteX2" fmla="*/ 13552290 w 13601908"/>
                  <a:gd name="connsiteY2" fmla="*/ 5287926 h 5610377"/>
                  <a:gd name="connsiteX3" fmla="*/ 1004305 w 13601908"/>
                  <a:gd name="connsiteY3" fmla="*/ 4918516 h 5610377"/>
                  <a:gd name="connsiteX4" fmla="*/ 934988 w 13601908"/>
                  <a:gd name="connsiteY4" fmla="*/ 4012019 h 5610377"/>
                  <a:gd name="connsiteX5" fmla="*/ 2295955 w 13601908"/>
                  <a:gd name="connsiteY5" fmla="*/ 3771014 h 5610377"/>
                  <a:gd name="connsiteX6" fmla="*/ 4761871 w 13601908"/>
                  <a:gd name="connsiteY6" fmla="*/ 3544827 h 5610377"/>
                  <a:gd name="connsiteX7" fmla="*/ 7195400 w 13601908"/>
                  <a:gd name="connsiteY7" fmla="*/ 2763407 h 5610377"/>
                  <a:gd name="connsiteX8" fmla="*/ 9632420 w 13601908"/>
                  <a:gd name="connsiteY8" fmla="*/ 1779182 h 5610377"/>
                  <a:gd name="connsiteX9" fmla="*/ 11744755 w 13601908"/>
                  <a:gd name="connsiteY9" fmla="*/ 956930 h 5610377"/>
                  <a:gd name="connsiteX10" fmla="*/ 13498673 w 13601908"/>
                  <a:gd name="connsiteY10" fmla="*/ 17764 h 5610377"/>
                  <a:gd name="connsiteX11" fmla="*/ 13601908 w 13601908"/>
                  <a:gd name="connsiteY11" fmla="*/ 0 h 5610377"/>
                  <a:gd name="connsiteX0" fmla="*/ 12751496 w 12751496"/>
                  <a:gd name="connsiteY0" fmla="*/ 0 h 5610377"/>
                  <a:gd name="connsiteX1" fmla="*/ 12751496 w 12751496"/>
                  <a:gd name="connsiteY1" fmla="*/ 101 h 5610377"/>
                  <a:gd name="connsiteX2" fmla="*/ 12701878 w 12751496"/>
                  <a:gd name="connsiteY2" fmla="*/ 5287926 h 5610377"/>
                  <a:gd name="connsiteX3" fmla="*/ 153893 w 12751496"/>
                  <a:gd name="connsiteY3" fmla="*/ 4918516 h 5610377"/>
                  <a:gd name="connsiteX4" fmla="*/ 84576 w 12751496"/>
                  <a:gd name="connsiteY4" fmla="*/ 4012019 h 5610377"/>
                  <a:gd name="connsiteX5" fmla="*/ 1445543 w 12751496"/>
                  <a:gd name="connsiteY5" fmla="*/ 3771014 h 5610377"/>
                  <a:gd name="connsiteX6" fmla="*/ 3911459 w 12751496"/>
                  <a:gd name="connsiteY6" fmla="*/ 3544827 h 5610377"/>
                  <a:gd name="connsiteX7" fmla="*/ 6344988 w 12751496"/>
                  <a:gd name="connsiteY7" fmla="*/ 2763407 h 5610377"/>
                  <a:gd name="connsiteX8" fmla="*/ 8782008 w 12751496"/>
                  <a:gd name="connsiteY8" fmla="*/ 1779182 h 5610377"/>
                  <a:gd name="connsiteX9" fmla="*/ 10894343 w 12751496"/>
                  <a:gd name="connsiteY9" fmla="*/ 956930 h 5610377"/>
                  <a:gd name="connsiteX10" fmla="*/ 12648261 w 12751496"/>
                  <a:gd name="connsiteY10" fmla="*/ 17764 h 5610377"/>
                  <a:gd name="connsiteX11" fmla="*/ 12751496 w 12751496"/>
                  <a:gd name="connsiteY11" fmla="*/ 0 h 5610377"/>
                  <a:gd name="connsiteX0" fmla="*/ 12751496 w 12751496"/>
                  <a:gd name="connsiteY0" fmla="*/ 0 h 5651271"/>
                  <a:gd name="connsiteX1" fmla="*/ 12751496 w 12751496"/>
                  <a:gd name="connsiteY1" fmla="*/ 101 h 5651271"/>
                  <a:gd name="connsiteX2" fmla="*/ 12701878 w 12751496"/>
                  <a:gd name="connsiteY2" fmla="*/ 5287926 h 5651271"/>
                  <a:gd name="connsiteX3" fmla="*/ 153893 w 12751496"/>
                  <a:gd name="connsiteY3" fmla="*/ 5101396 h 5651271"/>
                  <a:gd name="connsiteX4" fmla="*/ 84576 w 12751496"/>
                  <a:gd name="connsiteY4" fmla="*/ 4012019 h 5651271"/>
                  <a:gd name="connsiteX5" fmla="*/ 1445543 w 12751496"/>
                  <a:gd name="connsiteY5" fmla="*/ 3771014 h 5651271"/>
                  <a:gd name="connsiteX6" fmla="*/ 3911459 w 12751496"/>
                  <a:gd name="connsiteY6" fmla="*/ 3544827 h 5651271"/>
                  <a:gd name="connsiteX7" fmla="*/ 6344988 w 12751496"/>
                  <a:gd name="connsiteY7" fmla="*/ 2763407 h 5651271"/>
                  <a:gd name="connsiteX8" fmla="*/ 8782008 w 12751496"/>
                  <a:gd name="connsiteY8" fmla="*/ 1779182 h 5651271"/>
                  <a:gd name="connsiteX9" fmla="*/ 10894343 w 12751496"/>
                  <a:gd name="connsiteY9" fmla="*/ 956930 h 5651271"/>
                  <a:gd name="connsiteX10" fmla="*/ 12648261 w 12751496"/>
                  <a:gd name="connsiteY10" fmla="*/ 17764 h 5651271"/>
                  <a:gd name="connsiteX11" fmla="*/ 12751496 w 12751496"/>
                  <a:gd name="connsiteY11" fmla="*/ 0 h 5651271"/>
                  <a:gd name="connsiteX0" fmla="*/ 12751496 w 12751496"/>
                  <a:gd name="connsiteY0" fmla="*/ 0 h 5546709"/>
                  <a:gd name="connsiteX1" fmla="*/ 12751496 w 12751496"/>
                  <a:gd name="connsiteY1" fmla="*/ 101 h 5546709"/>
                  <a:gd name="connsiteX2" fmla="*/ 12711503 w 12751496"/>
                  <a:gd name="connsiteY2" fmla="*/ 5143547 h 5546709"/>
                  <a:gd name="connsiteX3" fmla="*/ 153893 w 12751496"/>
                  <a:gd name="connsiteY3" fmla="*/ 5101396 h 5546709"/>
                  <a:gd name="connsiteX4" fmla="*/ 84576 w 12751496"/>
                  <a:gd name="connsiteY4" fmla="*/ 4012019 h 5546709"/>
                  <a:gd name="connsiteX5" fmla="*/ 1445543 w 12751496"/>
                  <a:gd name="connsiteY5" fmla="*/ 3771014 h 5546709"/>
                  <a:gd name="connsiteX6" fmla="*/ 3911459 w 12751496"/>
                  <a:gd name="connsiteY6" fmla="*/ 3544827 h 5546709"/>
                  <a:gd name="connsiteX7" fmla="*/ 6344988 w 12751496"/>
                  <a:gd name="connsiteY7" fmla="*/ 2763407 h 5546709"/>
                  <a:gd name="connsiteX8" fmla="*/ 8782008 w 12751496"/>
                  <a:gd name="connsiteY8" fmla="*/ 1779182 h 5546709"/>
                  <a:gd name="connsiteX9" fmla="*/ 10894343 w 12751496"/>
                  <a:gd name="connsiteY9" fmla="*/ 956930 h 5546709"/>
                  <a:gd name="connsiteX10" fmla="*/ 12648261 w 12751496"/>
                  <a:gd name="connsiteY10" fmla="*/ 17764 h 5546709"/>
                  <a:gd name="connsiteX11" fmla="*/ 12751496 w 12751496"/>
                  <a:gd name="connsiteY11" fmla="*/ 0 h 5546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51496" h="5546709">
                    <a:moveTo>
                      <a:pt x="12751496" y="0"/>
                    </a:moveTo>
                    <a:lnTo>
                      <a:pt x="12751496" y="101"/>
                    </a:lnTo>
                    <a:lnTo>
                      <a:pt x="12711503" y="5143547"/>
                    </a:lnTo>
                    <a:cubicBezTo>
                      <a:pt x="10611903" y="5963283"/>
                      <a:pt x="2256777" y="5314047"/>
                      <a:pt x="153893" y="5101396"/>
                    </a:cubicBezTo>
                    <a:cubicBezTo>
                      <a:pt x="130066" y="5081250"/>
                      <a:pt x="-130699" y="4203269"/>
                      <a:pt x="84576" y="4012019"/>
                    </a:cubicBezTo>
                    <a:cubicBezTo>
                      <a:pt x="483199" y="3880884"/>
                      <a:pt x="936853" y="3747633"/>
                      <a:pt x="1445543" y="3771014"/>
                    </a:cubicBezTo>
                    <a:cubicBezTo>
                      <a:pt x="2296443" y="3737245"/>
                      <a:pt x="3206609" y="3686545"/>
                      <a:pt x="3911459" y="3544827"/>
                    </a:cubicBezTo>
                    <a:cubicBezTo>
                      <a:pt x="4611864" y="3432873"/>
                      <a:pt x="5659400" y="2782227"/>
                      <a:pt x="6344988" y="2763407"/>
                    </a:cubicBezTo>
                    <a:cubicBezTo>
                      <a:pt x="7507636" y="2695682"/>
                      <a:pt x="7733659" y="1767532"/>
                      <a:pt x="8782008" y="1779182"/>
                    </a:cubicBezTo>
                    <a:cubicBezTo>
                      <a:pt x="9689320" y="1698138"/>
                      <a:pt x="10337551" y="992254"/>
                      <a:pt x="10894343" y="956930"/>
                    </a:cubicBezTo>
                    <a:cubicBezTo>
                      <a:pt x="11796173" y="820608"/>
                      <a:pt x="12143617" y="144785"/>
                      <a:pt x="12648261" y="17764"/>
                    </a:cubicBezTo>
                    <a:lnTo>
                      <a:pt x="12751496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CDFADA05-7EE4-29E3-BA5A-23062D3FF01D}"/>
                  </a:ext>
                </a:extLst>
              </p:cNvPr>
              <p:cNvSpPr/>
              <p:nvPr/>
            </p:nvSpPr>
            <p:spPr>
              <a:xfrm>
                <a:off x="-198233" y="1078023"/>
                <a:ext cx="12666921" cy="5287926"/>
              </a:xfrm>
              <a:custGeom>
                <a:avLst/>
                <a:gdLst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799367 w 12666921"/>
                  <a:gd name="connsiteY2" fmla="*/ 3530010 h 5287926"/>
                  <a:gd name="connsiteX3" fmla="*/ 6251944 w 12666921"/>
                  <a:gd name="connsiteY3" fmla="*/ 2764465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799367 w 12666921"/>
                  <a:gd name="connsiteY2" fmla="*/ 3530010 h 5287926"/>
                  <a:gd name="connsiteX3" fmla="*/ 6251944 w 12666921"/>
                  <a:gd name="connsiteY3" fmla="*/ 2764465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799367 w 12666921"/>
                  <a:gd name="connsiteY2" fmla="*/ 3530010 h 5287926"/>
                  <a:gd name="connsiteX3" fmla="*/ 6251944 w 12666921"/>
                  <a:gd name="connsiteY3" fmla="*/ 2764465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799367 w 12666921"/>
                  <a:gd name="connsiteY2" fmla="*/ 3530010 h 5287926"/>
                  <a:gd name="connsiteX3" fmla="*/ 6251944 w 12666921"/>
                  <a:gd name="connsiteY3" fmla="*/ 2764465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799367 w 12666921"/>
                  <a:gd name="connsiteY2" fmla="*/ 3530010 h 5287926"/>
                  <a:gd name="connsiteX3" fmla="*/ 6251944 w 12666921"/>
                  <a:gd name="connsiteY3" fmla="*/ 2764465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799367 w 12666921"/>
                  <a:gd name="connsiteY2" fmla="*/ 3530010 h 5287926"/>
                  <a:gd name="connsiteX3" fmla="*/ 6251944 w 12666921"/>
                  <a:gd name="connsiteY3" fmla="*/ 2764465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799367 w 12666921"/>
                  <a:gd name="connsiteY2" fmla="*/ 3530010 h 5287926"/>
                  <a:gd name="connsiteX3" fmla="*/ 6251944 w 12666921"/>
                  <a:gd name="connsiteY3" fmla="*/ 2764465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51944 w 12666921"/>
                  <a:gd name="connsiteY3" fmla="*/ 2764465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51944 w 12666921"/>
                  <a:gd name="connsiteY3" fmla="*/ 2764465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51944 w 12666921"/>
                  <a:gd name="connsiteY3" fmla="*/ 2764465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51944 w 12666921"/>
                  <a:gd name="connsiteY3" fmla="*/ 2764465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51944 w 12666921"/>
                  <a:gd name="connsiteY3" fmla="*/ 2764465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51944 w 12666921"/>
                  <a:gd name="connsiteY3" fmla="*/ 2764465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6761 w 12666921"/>
                  <a:gd name="connsiteY3" fmla="*/ 2772932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6761 w 12666921"/>
                  <a:gd name="connsiteY3" fmla="*/ 2772932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6761 w 12666921"/>
                  <a:gd name="connsiteY3" fmla="*/ 2772932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6761 w 12666921"/>
                  <a:gd name="connsiteY3" fmla="*/ 2772932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6761 w 12666921"/>
                  <a:gd name="connsiteY3" fmla="*/ 2772932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6761 w 12666921"/>
                  <a:gd name="connsiteY3" fmla="*/ 2772932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0411 w 12666921"/>
                  <a:gd name="connsiteY3" fmla="*/ 2763407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0411 w 12666921"/>
                  <a:gd name="connsiteY3" fmla="*/ 2763407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0411 w 12666921"/>
                  <a:gd name="connsiteY3" fmla="*/ 2763407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0411 w 12666921"/>
                  <a:gd name="connsiteY3" fmla="*/ 2763407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0411 w 12666921"/>
                  <a:gd name="connsiteY3" fmla="*/ 2763407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0411 w 12666921"/>
                  <a:gd name="connsiteY3" fmla="*/ 2763407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0411 w 12666921"/>
                  <a:gd name="connsiteY3" fmla="*/ 2763407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0411 w 12666921"/>
                  <a:gd name="connsiteY3" fmla="*/ 2763407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0411 w 12666921"/>
                  <a:gd name="connsiteY3" fmla="*/ 2763407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0411 w 12666921"/>
                  <a:gd name="connsiteY3" fmla="*/ 2763407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  <a:gd name="connsiteX0" fmla="*/ 0 w 12666921"/>
                  <a:gd name="connsiteY0" fmla="*/ 4012019 h 5287926"/>
                  <a:gd name="connsiteX1" fmla="*/ 1360967 w 12666921"/>
                  <a:gd name="connsiteY1" fmla="*/ 3771014 h 5287926"/>
                  <a:gd name="connsiteX2" fmla="*/ 3826883 w 12666921"/>
                  <a:gd name="connsiteY2" fmla="*/ 3544827 h 5287926"/>
                  <a:gd name="connsiteX3" fmla="*/ 6260411 w 12666921"/>
                  <a:gd name="connsiteY3" fmla="*/ 2763407 h 5287926"/>
                  <a:gd name="connsiteX4" fmla="*/ 8697432 w 12666921"/>
                  <a:gd name="connsiteY4" fmla="*/ 1779182 h 5287926"/>
                  <a:gd name="connsiteX5" fmla="*/ 10809767 w 12666921"/>
                  <a:gd name="connsiteY5" fmla="*/ 956930 h 5287926"/>
                  <a:gd name="connsiteX6" fmla="*/ 12666921 w 12666921"/>
                  <a:gd name="connsiteY6" fmla="*/ 0 h 5287926"/>
                  <a:gd name="connsiteX7" fmla="*/ 12617302 w 12666921"/>
                  <a:gd name="connsiteY7" fmla="*/ 5287926 h 52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66921" h="5287926">
                    <a:moveTo>
                      <a:pt x="0" y="4012019"/>
                    </a:moveTo>
                    <a:cubicBezTo>
                      <a:pt x="398623" y="3880884"/>
                      <a:pt x="852277" y="3747633"/>
                      <a:pt x="1360967" y="3771014"/>
                    </a:cubicBezTo>
                    <a:cubicBezTo>
                      <a:pt x="2211867" y="3737245"/>
                      <a:pt x="3122033" y="3686545"/>
                      <a:pt x="3826883" y="3544827"/>
                    </a:cubicBezTo>
                    <a:cubicBezTo>
                      <a:pt x="4527288" y="3432873"/>
                      <a:pt x="5574824" y="2782227"/>
                      <a:pt x="6260411" y="2763407"/>
                    </a:cubicBezTo>
                    <a:cubicBezTo>
                      <a:pt x="7423060" y="2695682"/>
                      <a:pt x="7649083" y="1767532"/>
                      <a:pt x="8697432" y="1779182"/>
                    </a:cubicBezTo>
                    <a:cubicBezTo>
                      <a:pt x="9604744" y="1698138"/>
                      <a:pt x="10252975" y="992254"/>
                      <a:pt x="10809767" y="956930"/>
                    </a:cubicBezTo>
                    <a:cubicBezTo>
                      <a:pt x="11771719" y="811520"/>
                      <a:pt x="12102903" y="52277"/>
                      <a:pt x="12666921" y="0"/>
                    </a:cubicBezTo>
                    <a:lnTo>
                      <a:pt x="12617302" y="5287926"/>
                    </a:lnTo>
                  </a:path>
                </a:pathLst>
              </a:cu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98C45D9-4B7D-BBC0-53D5-3C7E338A7E40}"/>
                </a:ext>
              </a:extLst>
            </p:cNvPr>
            <p:cNvSpPr/>
            <p:nvPr/>
          </p:nvSpPr>
          <p:spPr>
            <a:xfrm>
              <a:off x="1320800" y="4210051"/>
              <a:ext cx="152400" cy="152400"/>
            </a:xfrm>
            <a:prstGeom prst="ellipse">
              <a:avLst/>
            </a:prstGeom>
            <a:ln w="25400">
              <a:solidFill>
                <a:schemeClr val="bg1"/>
              </a:solidFill>
            </a:ln>
            <a:effectLst>
              <a:outerShdw blurRad="50800" dist="38100" dir="5400000" algn="t" rotWithShape="0">
                <a:srgbClr val="9E2B3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3E3F940-6C1B-2CCB-46F7-513C013D208D}"/>
                </a:ext>
              </a:extLst>
            </p:cNvPr>
            <p:cNvSpPr/>
            <p:nvPr/>
          </p:nvSpPr>
          <p:spPr>
            <a:xfrm>
              <a:off x="4297257" y="3909494"/>
              <a:ext cx="152400" cy="152400"/>
            </a:xfrm>
            <a:prstGeom prst="ellipse">
              <a:avLst/>
            </a:prstGeom>
            <a:ln w="25400">
              <a:solidFill>
                <a:schemeClr val="bg1"/>
              </a:solidFill>
            </a:ln>
            <a:effectLst>
              <a:outerShdw blurRad="50800" dist="38100" dir="5400000" algn="t" rotWithShape="0">
                <a:srgbClr val="9E2B3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6C95751-AAA8-FE7D-199B-73307876F8DA}"/>
                </a:ext>
              </a:extLst>
            </p:cNvPr>
            <p:cNvSpPr/>
            <p:nvPr/>
          </p:nvSpPr>
          <p:spPr>
            <a:xfrm>
              <a:off x="7273714" y="3099842"/>
              <a:ext cx="152400" cy="152400"/>
            </a:xfrm>
            <a:prstGeom prst="ellipse">
              <a:avLst/>
            </a:prstGeom>
            <a:ln w="25400">
              <a:solidFill>
                <a:schemeClr val="bg1"/>
              </a:solidFill>
            </a:ln>
            <a:effectLst>
              <a:outerShdw blurRad="50800" dist="38100" dir="5400000" algn="t" rotWithShape="0">
                <a:srgbClr val="9E2B3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F115A2E-6198-053F-F4B8-FEE8EBE9FE1E}"/>
                </a:ext>
              </a:extLst>
            </p:cNvPr>
            <p:cNvSpPr/>
            <p:nvPr/>
          </p:nvSpPr>
          <p:spPr>
            <a:xfrm>
              <a:off x="10250170" y="2193926"/>
              <a:ext cx="152400" cy="152400"/>
            </a:xfrm>
            <a:prstGeom prst="ellipse">
              <a:avLst/>
            </a:prstGeom>
            <a:ln w="25400">
              <a:solidFill>
                <a:schemeClr val="bg1"/>
              </a:solidFill>
            </a:ln>
            <a:effectLst>
              <a:outerShdw blurRad="50800" dist="38100" dir="5400000" algn="t" rotWithShape="0">
                <a:srgbClr val="9E2B3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3994A6C5-D3A9-E65E-EC0A-3BEF908037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92185" y="4389439"/>
              <a:ext cx="4815" cy="590549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476D02BC-77AB-0988-C2E6-B3D675B9F062}"/>
                </a:ext>
              </a:extLst>
            </p:cNvPr>
            <p:cNvCxnSpPr>
              <a:cxnSpLocks/>
              <a:stCxn id="21" idx="4"/>
            </p:cNvCxnSpPr>
            <p:nvPr/>
          </p:nvCxnSpPr>
          <p:spPr>
            <a:xfrm>
              <a:off x="4373457" y="4061894"/>
              <a:ext cx="4674" cy="1043505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D09D78F3-6376-F549-9C24-2D20CC4E3463}"/>
                </a:ext>
              </a:extLst>
            </p:cNvPr>
            <p:cNvCxnSpPr>
              <a:cxnSpLocks/>
              <a:stCxn id="23" idx="4"/>
            </p:cNvCxnSpPr>
            <p:nvPr/>
          </p:nvCxnSpPr>
          <p:spPr>
            <a:xfrm flipH="1">
              <a:off x="10320866" y="2346326"/>
              <a:ext cx="5504" cy="2816071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DA57E20E-1A67-310B-CCBA-9EB9400C8B4D}"/>
                </a:ext>
              </a:extLst>
            </p:cNvPr>
            <p:cNvCxnSpPr>
              <a:cxnSpLocks/>
              <a:stCxn id="22" idx="4"/>
            </p:cNvCxnSpPr>
            <p:nvPr/>
          </p:nvCxnSpPr>
          <p:spPr>
            <a:xfrm flipH="1">
              <a:off x="7337196" y="3252242"/>
              <a:ext cx="12718" cy="1853157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81277394-1DF6-CCC1-989A-FCF7F31A9624}"/>
              </a:ext>
            </a:extLst>
          </p:cNvPr>
          <p:cNvGrpSpPr/>
          <p:nvPr/>
        </p:nvGrpSpPr>
        <p:grpSpPr>
          <a:xfrm>
            <a:off x="892123" y="3418451"/>
            <a:ext cx="1000124" cy="82550"/>
            <a:chOff x="767333" y="7464207"/>
            <a:chExt cx="1000124" cy="82550"/>
          </a:xfrm>
        </p:grpSpPr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3441551C-9DAF-2B3A-04EA-F49FB3661847}"/>
                </a:ext>
              </a:extLst>
            </p:cNvPr>
            <p:cNvCxnSpPr/>
            <p:nvPr/>
          </p:nvCxnSpPr>
          <p:spPr>
            <a:xfrm>
              <a:off x="767333" y="7464207"/>
              <a:ext cx="439737" cy="0"/>
            </a:xfrm>
            <a:prstGeom prst="line">
              <a:avLst/>
            </a:prstGeom>
            <a:ln>
              <a:gradFill>
                <a:gsLst>
                  <a:gs pos="0">
                    <a:srgbClr val="C1151B"/>
                  </a:gs>
                  <a:gs pos="100000">
                    <a:srgbClr val="C1151B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1F7BA9E8-2135-FC8E-1B9C-80EC4699A8DE}"/>
                </a:ext>
              </a:extLst>
            </p:cNvPr>
            <p:cNvCxnSpPr>
              <a:cxnSpLocks/>
            </p:cNvCxnSpPr>
            <p:nvPr/>
          </p:nvCxnSpPr>
          <p:spPr>
            <a:xfrm>
              <a:off x="1205482" y="7464207"/>
              <a:ext cx="61913" cy="8255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0C92248C-136F-2F5D-86C1-ECA7BF7870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7395" y="7464207"/>
              <a:ext cx="61913" cy="8255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D2D8F4B2-642E-FE8F-F99D-5564B006B0F2}"/>
                </a:ext>
              </a:extLst>
            </p:cNvPr>
            <p:cNvCxnSpPr/>
            <p:nvPr/>
          </p:nvCxnSpPr>
          <p:spPr>
            <a:xfrm>
              <a:off x="1327720" y="7464207"/>
              <a:ext cx="439737" cy="0"/>
            </a:xfrm>
            <a:prstGeom prst="line">
              <a:avLst/>
            </a:prstGeom>
            <a:ln>
              <a:gradFill>
                <a:gsLst>
                  <a:gs pos="0">
                    <a:srgbClr val="C1151B"/>
                  </a:gs>
                  <a:gs pos="100000">
                    <a:srgbClr val="C1151B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158672A1-D991-1370-E111-3A7620F4741C}"/>
              </a:ext>
            </a:extLst>
          </p:cNvPr>
          <p:cNvGrpSpPr/>
          <p:nvPr/>
        </p:nvGrpSpPr>
        <p:grpSpPr>
          <a:xfrm>
            <a:off x="3873395" y="2884109"/>
            <a:ext cx="1000124" cy="82550"/>
            <a:chOff x="767333" y="7464207"/>
            <a:chExt cx="1000124" cy="82550"/>
          </a:xfrm>
        </p:grpSpPr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CDF7D386-2410-5D92-8E17-6D81ABECFB83}"/>
                </a:ext>
              </a:extLst>
            </p:cNvPr>
            <p:cNvCxnSpPr/>
            <p:nvPr/>
          </p:nvCxnSpPr>
          <p:spPr>
            <a:xfrm>
              <a:off x="767333" y="7464207"/>
              <a:ext cx="439737" cy="0"/>
            </a:xfrm>
            <a:prstGeom prst="line">
              <a:avLst/>
            </a:prstGeom>
            <a:ln>
              <a:gradFill>
                <a:gsLst>
                  <a:gs pos="0">
                    <a:srgbClr val="C1151B"/>
                  </a:gs>
                  <a:gs pos="100000">
                    <a:srgbClr val="C1151B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C502C829-34C8-6F48-7C27-92D8BA1CA243}"/>
                </a:ext>
              </a:extLst>
            </p:cNvPr>
            <p:cNvCxnSpPr>
              <a:cxnSpLocks/>
            </p:cNvCxnSpPr>
            <p:nvPr/>
          </p:nvCxnSpPr>
          <p:spPr>
            <a:xfrm>
              <a:off x="1205482" y="7464207"/>
              <a:ext cx="61913" cy="8255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7406F1C0-6588-5A29-63C9-72DC22A7C5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7395" y="7464207"/>
              <a:ext cx="61913" cy="8255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2B215A96-84BD-A402-F692-825F49A3F721}"/>
                </a:ext>
              </a:extLst>
            </p:cNvPr>
            <p:cNvCxnSpPr/>
            <p:nvPr/>
          </p:nvCxnSpPr>
          <p:spPr>
            <a:xfrm>
              <a:off x="1327720" y="7464207"/>
              <a:ext cx="439737" cy="0"/>
            </a:xfrm>
            <a:prstGeom prst="line">
              <a:avLst/>
            </a:prstGeom>
            <a:ln>
              <a:gradFill>
                <a:gsLst>
                  <a:gs pos="0">
                    <a:srgbClr val="C1151B"/>
                  </a:gs>
                  <a:gs pos="100000">
                    <a:srgbClr val="C1151B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F32E746-30B0-10AB-8A87-E1E33018422E}"/>
              </a:ext>
            </a:extLst>
          </p:cNvPr>
          <p:cNvGrpSpPr/>
          <p:nvPr/>
        </p:nvGrpSpPr>
        <p:grpSpPr>
          <a:xfrm>
            <a:off x="6854667" y="2349768"/>
            <a:ext cx="1000124" cy="82550"/>
            <a:chOff x="767333" y="7464207"/>
            <a:chExt cx="1000124" cy="82550"/>
          </a:xfrm>
        </p:grpSpPr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0CCA1FC9-6976-42C7-1353-0F558E7F5FDD}"/>
                </a:ext>
              </a:extLst>
            </p:cNvPr>
            <p:cNvCxnSpPr/>
            <p:nvPr/>
          </p:nvCxnSpPr>
          <p:spPr>
            <a:xfrm>
              <a:off x="767333" y="7464207"/>
              <a:ext cx="439737" cy="0"/>
            </a:xfrm>
            <a:prstGeom prst="line">
              <a:avLst/>
            </a:prstGeom>
            <a:ln>
              <a:gradFill>
                <a:gsLst>
                  <a:gs pos="0">
                    <a:srgbClr val="C1151B"/>
                  </a:gs>
                  <a:gs pos="100000">
                    <a:srgbClr val="C1151B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815E922E-EAD8-5026-A9F2-D2BAFE0449D1}"/>
                </a:ext>
              </a:extLst>
            </p:cNvPr>
            <p:cNvCxnSpPr>
              <a:cxnSpLocks/>
            </p:cNvCxnSpPr>
            <p:nvPr/>
          </p:nvCxnSpPr>
          <p:spPr>
            <a:xfrm>
              <a:off x="1205482" y="7464207"/>
              <a:ext cx="61913" cy="8255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E74DE803-178A-9577-F962-464595782C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7395" y="7464207"/>
              <a:ext cx="61913" cy="8255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11BBA67-E09D-FF30-88B5-F4A31A4196DC}"/>
                </a:ext>
              </a:extLst>
            </p:cNvPr>
            <p:cNvCxnSpPr/>
            <p:nvPr/>
          </p:nvCxnSpPr>
          <p:spPr>
            <a:xfrm>
              <a:off x="1327720" y="7464207"/>
              <a:ext cx="439737" cy="0"/>
            </a:xfrm>
            <a:prstGeom prst="line">
              <a:avLst/>
            </a:prstGeom>
            <a:ln>
              <a:gradFill>
                <a:gsLst>
                  <a:gs pos="0">
                    <a:srgbClr val="C1151B"/>
                  </a:gs>
                  <a:gs pos="100000">
                    <a:srgbClr val="C1151B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990F7CA1-E2B2-0B9D-5DDF-66B226AF87C9}"/>
              </a:ext>
            </a:extLst>
          </p:cNvPr>
          <p:cNvGrpSpPr/>
          <p:nvPr/>
        </p:nvGrpSpPr>
        <p:grpSpPr>
          <a:xfrm>
            <a:off x="9835939" y="1815427"/>
            <a:ext cx="1000124" cy="82550"/>
            <a:chOff x="767333" y="7464207"/>
            <a:chExt cx="1000124" cy="82550"/>
          </a:xfrm>
        </p:grpSpPr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9B0940CD-665A-E3CE-DCF4-D595C77C71FB}"/>
                </a:ext>
              </a:extLst>
            </p:cNvPr>
            <p:cNvCxnSpPr/>
            <p:nvPr/>
          </p:nvCxnSpPr>
          <p:spPr>
            <a:xfrm>
              <a:off x="767333" y="7464207"/>
              <a:ext cx="439737" cy="0"/>
            </a:xfrm>
            <a:prstGeom prst="line">
              <a:avLst/>
            </a:prstGeom>
            <a:ln>
              <a:gradFill>
                <a:gsLst>
                  <a:gs pos="0">
                    <a:srgbClr val="C1151B"/>
                  </a:gs>
                  <a:gs pos="100000">
                    <a:srgbClr val="C1151B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137D9CCD-F7DC-4382-CD75-9DE7A35CD923}"/>
                </a:ext>
              </a:extLst>
            </p:cNvPr>
            <p:cNvCxnSpPr>
              <a:cxnSpLocks/>
            </p:cNvCxnSpPr>
            <p:nvPr/>
          </p:nvCxnSpPr>
          <p:spPr>
            <a:xfrm>
              <a:off x="1205482" y="7464207"/>
              <a:ext cx="61913" cy="8255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84DCCEEB-4F89-465F-3CF8-6D2F3A0B63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7395" y="7464207"/>
              <a:ext cx="61913" cy="8255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A6BB7D1-1BE0-C3CA-0338-3A612D00954C}"/>
                </a:ext>
              </a:extLst>
            </p:cNvPr>
            <p:cNvCxnSpPr/>
            <p:nvPr/>
          </p:nvCxnSpPr>
          <p:spPr>
            <a:xfrm>
              <a:off x="1327720" y="7464207"/>
              <a:ext cx="439737" cy="0"/>
            </a:xfrm>
            <a:prstGeom prst="line">
              <a:avLst/>
            </a:prstGeom>
            <a:ln>
              <a:gradFill>
                <a:gsLst>
                  <a:gs pos="0">
                    <a:srgbClr val="C1151B"/>
                  </a:gs>
                  <a:gs pos="100000">
                    <a:srgbClr val="C1151B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AD0DB218-5A26-811E-6006-DB071DE8B6E9}"/>
              </a:ext>
            </a:extLst>
          </p:cNvPr>
          <p:cNvSpPr txBox="1"/>
          <p:nvPr/>
        </p:nvSpPr>
        <p:spPr>
          <a:xfrm>
            <a:off x="799126" y="2884120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1151B"/>
                </a:solidFill>
                <a:latin typeface="+mj-ea"/>
                <a:ea typeface="+mj-ea"/>
              </a:rPr>
              <a:t>2022</a:t>
            </a:r>
            <a:r>
              <a:rPr lang="zh-CN" altLang="en-US" sz="1400" dirty="0">
                <a:solidFill>
                  <a:srgbClr val="C1151B"/>
                </a:solidFill>
                <a:latin typeface="+mj-ea"/>
                <a:ea typeface="+mj-ea"/>
              </a:rPr>
              <a:t>年</a:t>
            </a:r>
            <a:endParaRPr lang="zh-CN" altLang="en-US" sz="2800" dirty="0">
              <a:solidFill>
                <a:srgbClr val="C1151B"/>
              </a:solidFill>
              <a:latin typeface="+mj-ea"/>
              <a:ea typeface="+mj-ea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52F2B730-891C-D226-824F-166F7D6146DE}"/>
              </a:ext>
            </a:extLst>
          </p:cNvPr>
          <p:cNvSpPr txBox="1"/>
          <p:nvPr/>
        </p:nvSpPr>
        <p:spPr>
          <a:xfrm>
            <a:off x="3742263" y="2319342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1151B"/>
                </a:solidFill>
                <a:latin typeface="+mj-ea"/>
                <a:ea typeface="+mj-ea"/>
              </a:rPr>
              <a:t>2023</a:t>
            </a:r>
            <a:r>
              <a:rPr lang="zh-CN" altLang="en-US" sz="1400" dirty="0">
                <a:solidFill>
                  <a:srgbClr val="C1151B"/>
                </a:solidFill>
                <a:latin typeface="+mj-ea"/>
                <a:ea typeface="+mj-ea"/>
              </a:rPr>
              <a:t>年</a:t>
            </a:r>
            <a:endParaRPr lang="zh-CN" altLang="en-US" sz="2800" dirty="0">
              <a:solidFill>
                <a:srgbClr val="C1151B"/>
              </a:solidFill>
              <a:latin typeface="+mj-ea"/>
              <a:ea typeface="+mj-ea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A4D170EE-023F-39FD-C65A-4BE7C33D20A3}"/>
              </a:ext>
            </a:extLst>
          </p:cNvPr>
          <p:cNvSpPr txBox="1"/>
          <p:nvPr/>
        </p:nvSpPr>
        <p:spPr>
          <a:xfrm>
            <a:off x="6683812" y="1820489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1151B"/>
                </a:solidFill>
                <a:latin typeface="+mj-ea"/>
                <a:ea typeface="+mj-ea"/>
              </a:rPr>
              <a:t>2024</a:t>
            </a:r>
            <a:r>
              <a:rPr lang="zh-CN" altLang="en-US" sz="1400" dirty="0">
                <a:solidFill>
                  <a:srgbClr val="C1151B"/>
                </a:solidFill>
                <a:latin typeface="+mj-ea"/>
                <a:ea typeface="+mj-ea"/>
              </a:rPr>
              <a:t>年</a:t>
            </a:r>
            <a:endParaRPr lang="zh-CN" altLang="en-US" sz="2800" dirty="0">
              <a:solidFill>
                <a:srgbClr val="C1151B"/>
              </a:solidFill>
              <a:latin typeface="+mj-ea"/>
              <a:ea typeface="+mj-ea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F074D607-0ADB-36A1-F500-52BA9CEA8D01}"/>
              </a:ext>
            </a:extLst>
          </p:cNvPr>
          <p:cNvSpPr txBox="1"/>
          <p:nvPr/>
        </p:nvSpPr>
        <p:spPr>
          <a:xfrm>
            <a:off x="9667482" y="1275678"/>
            <a:ext cx="1306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1151B"/>
                </a:solidFill>
                <a:latin typeface="+mj-ea"/>
                <a:ea typeface="+mj-ea"/>
              </a:rPr>
              <a:t>2025</a:t>
            </a:r>
            <a:r>
              <a:rPr lang="zh-CN" altLang="en-US" sz="1400" dirty="0">
                <a:solidFill>
                  <a:srgbClr val="C1151B"/>
                </a:solidFill>
                <a:latin typeface="+mj-ea"/>
                <a:ea typeface="+mj-ea"/>
              </a:rPr>
              <a:t>年</a:t>
            </a:r>
            <a:endParaRPr lang="zh-CN" altLang="en-US" sz="2800" dirty="0">
              <a:solidFill>
                <a:srgbClr val="C1151B"/>
              </a:solidFill>
              <a:latin typeface="+mj-ea"/>
              <a:ea typeface="+mj-ea"/>
            </a:endParaRP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CD7FE90E-4A24-D247-FE86-10D95ECE69FB}"/>
              </a:ext>
            </a:extLst>
          </p:cNvPr>
          <p:cNvGrpSpPr/>
          <p:nvPr/>
        </p:nvGrpSpPr>
        <p:grpSpPr>
          <a:xfrm>
            <a:off x="10074796" y="601394"/>
            <a:ext cx="1444104" cy="427306"/>
            <a:chOff x="1715067" y="1212794"/>
            <a:chExt cx="8883160" cy="2628498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5473E5A1-6B89-D2BF-C840-813CD68C5FBE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52AC0B1A-05E7-5399-2529-8F06470ADB71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555B53F8-65B3-C934-D98E-336A9A6044D4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E2F0EB40-3036-E4EA-1A89-8C8DC301ABAE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B2E6A6C-4D85-1324-CBDB-C2D62F9D8255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188D41AB-25CC-3626-D22D-A6CDBB1F916D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6ACF7699-CD7D-5A3D-19D0-27AF7629F2B7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19A9A98F-C6EE-F1CA-5506-7235BA6E4240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5" name="TextBox 72">
              <a:extLst>
                <a:ext uri="{FF2B5EF4-FFF2-40B4-BE49-F238E27FC236}">
                  <a16:creationId xmlns:a16="http://schemas.microsoft.com/office/drawing/2014/main" id="{58781621-94DC-A514-E740-94F2E13F4086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6" y="1572339"/>
              <a:ext cx="6254881" cy="1540021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16" name="TextBox 76">
              <a:extLst>
                <a:ext uri="{FF2B5EF4-FFF2-40B4-BE49-F238E27FC236}">
                  <a16:creationId xmlns:a16="http://schemas.microsoft.com/office/drawing/2014/main" id="{E5EAB58B-1925-4963-C571-A70C2EAF243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1D6A0CA-1056-9165-07C1-F5DACA6EC9F7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85FA63CF-2D79-222F-ECE2-8ADBFBCC046C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BD9A9D7-2BB1-0669-7911-A16344B20AFB}"/>
              </a:ext>
            </a:extLst>
          </p:cNvPr>
          <p:cNvGrpSpPr/>
          <p:nvPr/>
        </p:nvGrpSpPr>
        <p:grpSpPr>
          <a:xfrm>
            <a:off x="605649" y="3594380"/>
            <a:ext cx="1618909" cy="961286"/>
            <a:chOff x="605649" y="3594380"/>
            <a:chExt cx="1618909" cy="961286"/>
          </a:xfrm>
        </p:grpSpPr>
        <p:sp>
          <p:nvSpPr>
            <p:cNvPr id="209" name="矩形: 圆角 208">
              <a:extLst>
                <a:ext uri="{FF2B5EF4-FFF2-40B4-BE49-F238E27FC236}">
                  <a16:creationId xmlns:a16="http://schemas.microsoft.com/office/drawing/2014/main" id="{3D67C317-4D80-5F83-A0EC-58193794B8ED}"/>
                </a:ext>
              </a:extLst>
            </p:cNvPr>
            <p:cNvSpPr/>
            <p:nvPr/>
          </p:nvSpPr>
          <p:spPr>
            <a:xfrm>
              <a:off x="605649" y="3594380"/>
              <a:ext cx="1618909" cy="453146"/>
            </a:xfrm>
            <a:prstGeom prst="roundRect">
              <a:avLst>
                <a:gd name="adj" fmla="val 50000"/>
              </a:avLst>
            </a:prstGeom>
            <a:ln w="25400">
              <a:solidFill>
                <a:schemeClr val="bg1"/>
              </a:solidFill>
            </a:ln>
            <a:effectLst>
              <a:outerShdw blurRad="50800" dist="38100" dir="5400000" algn="t" rotWithShape="0">
                <a:srgbClr val="9E2B3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E9BACB80-CB27-F09B-2DAA-238752261EA6}"/>
                </a:ext>
              </a:extLst>
            </p:cNvPr>
            <p:cNvSpPr txBox="1"/>
            <p:nvPr/>
          </p:nvSpPr>
          <p:spPr>
            <a:xfrm>
              <a:off x="630273" y="3636287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滨江新城板块</a:t>
              </a:r>
            </a:p>
          </p:txBody>
        </p: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E6E4A361-F6B7-C12D-2CCD-AFACE7C297C0}"/>
                </a:ext>
              </a:extLst>
            </p:cNvPr>
            <p:cNvSpPr txBox="1"/>
            <p:nvPr/>
          </p:nvSpPr>
          <p:spPr>
            <a:xfrm>
              <a:off x="771443" y="4186334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/>
                <a:t>老城区板块</a:t>
              </a:r>
            </a:p>
          </p:txBody>
        </p:sp>
      </p:grpSp>
      <p:sp>
        <p:nvSpPr>
          <p:cNvPr id="210" name="文本框 209">
            <a:extLst>
              <a:ext uri="{FF2B5EF4-FFF2-40B4-BE49-F238E27FC236}">
                <a16:creationId xmlns:a16="http://schemas.microsoft.com/office/drawing/2014/main" id="{FA56E0F1-7791-20CA-BCCB-65FE487CFB3F}"/>
              </a:ext>
            </a:extLst>
          </p:cNvPr>
          <p:cNvSpPr txBox="1"/>
          <p:nvPr/>
        </p:nvSpPr>
        <p:spPr>
          <a:xfrm>
            <a:off x="3794852" y="3035477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德感板块</a:t>
            </a: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id="{BB4B75C2-6236-6A1F-5BF2-9303B4794251}"/>
              </a:ext>
            </a:extLst>
          </p:cNvPr>
          <p:cNvSpPr txBox="1"/>
          <p:nvPr/>
        </p:nvSpPr>
        <p:spPr>
          <a:xfrm>
            <a:off x="3564020" y="3457473"/>
            <a:ext cx="156966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东部新城板块</a:t>
            </a: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51744E22-5DB0-FAEA-C0B9-A2B53C2509B4}"/>
              </a:ext>
            </a:extLst>
          </p:cNvPr>
          <p:cNvSpPr txBox="1"/>
          <p:nvPr/>
        </p:nvSpPr>
        <p:spPr>
          <a:xfrm>
            <a:off x="3794852" y="3879469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双福板块</a:t>
            </a: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0A69A5E6-3C17-9590-0A88-93C5F13E3FC9}"/>
              </a:ext>
            </a:extLst>
          </p:cNvPr>
          <p:cNvSpPr txBox="1"/>
          <p:nvPr/>
        </p:nvSpPr>
        <p:spPr>
          <a:xfrm>
            <a:off x="6764484" y="2557782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西彭板块</a:t>
            </a: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E1C83BC5-D14F-3CE4-81DD-7912B9AC6731}"/>
              </a:ext>
            </a:extLst>
          </p:cNvPr>
          <p:cNvSpPr txBox="1"/>
          <p:nvPr/>
        </p:nvSpPr>
        <p:spPr>
          <a:xfrm>
            <a:off x="9531670" y="1965945"/>
            <a:ext cx="156966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重庆主城版块</a:t>
            </a:r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id="{FC52FA1B-141F-9200-0BE6-88543B4C5515}"/>
              </a:ext>
            </a:extLst>
          </p:cNvPr>
          <p:cNvSpPr txBox="1"/>
          <p:nvPr/>
        </p:nvSpPr>
        <p:spPr>
          <a:xfrm>
            <a:off x="775689" y="5802315"/>
            <a:ext cx="1175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PART  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7DE54E79-CB6D-1F81-E3AF-D80C364CA2B5}"/>
              </a:ext>
            </a:extLst>
          </p:cNvPr>
          <p:cNvSpPr txBox="1"/>
          <p:nvPr/>
        </p:nvSpPr>
        <p:spPr>
          <a:xfrm>
            <a:off x="3761189" y="5802315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PART  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A50624E8-7857-2629-E599-EC37AE8B1094}"/>
              </a:ext>
            </a:extLst>
          </p:cNvPr>
          <p:cNvSpPr txBox="1"/>
          <p:nvPr/>
        </p:nvSpPr>
        <p:spPr>
          <a:xfrm>
            <a:off x="6746689" y="5802315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PART  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id="{78F55ACB-88B2-7E1D-F704-08A6CDF45ED9}"/>
              </a:ext>
            </a:extLst>
          </p:cNvPr>
          <p:cNvSpPr txBox="1"/>
          <p:nvPr/>
        </p:nvSpPr>
        <p:spPr>
          <a:xfrm>
            <a:off x="9732189" y="5802315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PART  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8058111D-4F0A-4572-4E4E-D49FBEA76613}"/>
              </a:ext>
            </a:extLst>
          </p:cNvPr>
          <p:cNvGrpSpPr/>
          <p:nvPr/>
        </p:nvGrpSpPr>
        <p:grpSpPr>
          <a:xfrm flipV="1">
            <a:off x="48878" y="6428044"/>
            <a:ext cx="13578840" cy="1592786"/>
            <a:chOff x="-1188720" y="-2869960"/>
            <a:chExt cx="13578840" cy="3896661"/>
          </a:xfrm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CCCF660A-81B3-D646-9EEA-854EA63D0D82}"/>
                </a:ext>
              </a:extLst>
            </p:cNvPr>
            <p:cNvSpPr/>
            <p:nvPr/>
          </p:nvSpPr>
          <p:spPr>
            <a:xfrm>
              <a:off x="-1188720" y="-822960"/>
              <a:ext cx="13578840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74E2D88-5E11-3CE0-1A20-FCF11BBD9BC3}"/>
                </a:ext>
              </a:extLst>
            </p:cNvPr>
            <p:cNvSpPr/>
            <p:nvPr/>
          </p:nvSpPr>
          <p:spPr>
            <a:xfrm>
              <a:off x="-1188719" y="-95089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D424FE6F-50EE-C2D1-AEEF-545E91BE0716}"/>
                </a:ext>
              </a:extLst>
            </p:cNvPr>
            <p:cNvSpPr/>
            <p:nvPr/>
          </p:nvSpPr>
          <p:spPr>
            <a:xfrm>
              <a:off x="-1188719" y="-107883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14332B53-9314-2184-3D4B-ABE2DC45AA60}"/>
                </a:ext>
              </a:extLst>
            </p:cNvPr>
            <p:cNvSpPr/>
            <p:nvPr/>
          </p:nvSpPr>
          <p:spPr>
            <a:xfrm>
              <a:off x="-1188719" y="-120677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DEE529C1-9A8D-E2E8-52D7-8588A438EFE2}"/>
                </a:ext>
              </a:extLst>
            </p:cNvPr>
            <p:cNvSpPr/>
            <p:nvPr/>
          </p:nvSpPr>
          <p:spPr>
            <a:xfrm>
              <a:off x="-1188719" y="-1334710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9A0A79EB-9F24-A500-75C7-F7DA52BECE28}"/>
                </a:ext>
              </a:extLst>
            </p:cNvPr>
            <p:cNvSpPr/>
            <p:nvPr/>
          </p:nvSpPr>
          <p:spPr>
            <a:xfrm>
              <a:off x="-1188719" y="-146264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E7B47C5C-B94A-64DC-1870-BE031A35479E}"/>
                </a:ext>
              </a:extLst>
            </p:cNvPr>
            <p:cNvSpPr/>
            <p:nvPr/>
          </p:nvSpPr>
          <p:spPr>
            <a:xfrm>
              <a:off x="-1188719" y="-159058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D57DF931-15F9-90A1-DE74-9432F7DEEF37}"/>
                </a:ext>
              </a:extLst>
            </p:cNvPr>
            <p:cNvSpPr/>
            <p:nvPr/>
          </p:nvSpPr>
          <p:spPr>
            <a:xfrm>
              <a:off x="-1188719" y="-171852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4A689A4-FA19-EF2F-9CD3-D35F966A12FC}"/>
                </a:ext>
              </a:extLst>
            </p:cNvPr>
            <p:cNvSpPr/>
            <p:nvPr/>
          </p:nvSpPr>
          <p:spPr>
            <a:xfrm>
              <a:off x="-1188719" y="-1846460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FFE19F0-30AD-6970-1FB5-A572A2CB72AA}"/>
                </a:ext>
              </a:extLst>
            </p:cNvPr>
            <p:cNvSpPr/>
            <p:nvPr/>
          </p:nvSpPr>
          <p:spPr>
            <a:xfrm>
              <a:off x="-1188719" y="-197439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4974A2C2-90AC-6E5C-F5EC-91F686957846}"/>
                </a:ext>
              </a:extLst>
            </p:cNvPr>
            <p:cNvSpPr/>
            <p:nvPr/>
          </p:nvSpPr>
          <p:spPr>
            <a:xfrm>
              <a:off x="-1188719" y="-210233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CB8648F-E119-1715-2F44-816FDB4D409D}"/>
                </a:ext>
              </a:extLst>
            </p:cNvPr>
            <p:cNvSpPr/>
            <p:nvPr/>
          </p:nvSpPr>
          <p:spPr>
            <a:xfrm>
              <a:off x="-1188719" y="-223027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50FC0614-3B2B-3159-9A4C-00921E747430}"/>
                </a:ext>
              </a:extLst>
            </p:cNvPr>
            <p:cNvSpPr/>
            <p:nvPr/>
          </p:nvSpPr>
          <p:spPr>
            <a:xfrm>
              <a:off x="-1188719" y="-2358210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1D0A7525-A7EF-F8C6-BE4C-575984B515FD}"/>
                </a:ext>
              </a:extLst>
            </p:cNvPr>
            <p:cNvSpPr/>
            <p:nvPr/>
          </p:nvSpPr>
          <p:spPr>
            <a:xfrm>
              <a:off x="-1188719" y="-248614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AD33E397-82E4-E05F-C5DD-9CE620BA0984}"/>
                </a:ext>
              </a:extLst>
            </p:cNvPr>
            <p:cNvSpPr/>
            <p:nvPr/>
          </p:nvSpPr>
          <p:spPr>
            <a:xfrm>
              <a:off x="-1188719" y="-261408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26FCCF65-8AD5-85F3-B036-E979B6EA7AE8}"/>
                </a:ext>
              </a:extLst>
            </p:cNvPr>
            <p:cNvSpPr/>
            <p:nvPr/>
          </p:nvSpPr>
          <p:spPr>
            <a:xfrm>
              <a:off x="-1188719" y="-274202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38BE157-AC79-F030-D2E9-DDC427AC4FE6}"/>
                </a:ext>
              </a:extLst>
            </p:cNvPr>
            <p:cNvSpPr/>
            <p:nvPr/>
          </p:nvSpPr>
          <p:spPr>
            <a:xfrm>
              <a:off x="-1188720" y="-2869960"/>
              <a:ext cx="13578840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53" name="图片 252">
            <a:extLst>
              <a:ext uri="{FF2B5EF4-FFF2-40B4-BE49-F238E27FC236}">
                <a16:creationId xmlns:a16="http://schemas.microsoft.com/office/drawing/2014/main" id="{628F1AE3-F0FE-DCFF-E9A1-A51FDCFFD9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 flipH="1">
            <a:off x="5709912" y="-532939"/>
            <a:ext cx="1283393" cy="2331164"/>
          </a:xfrm>
          <a:custGeom>
            <a:avLst/>
            <a:gdLst>
              <a:gd name="connsiteX0" fmla="*/ 524736 w 1713701"/>
              <a:gd name="connsiteY0" fmla="*/ 0 h 3112778"/>
              <a:gd name="connsiteX1" fmla="*/ 0 w 1713701"/>
              <a:gd name="connsiteY1" fmla="*/ 0 h 3112778"/>
              <a:gd name="connsiteX2" fmla="*/ 0 w 1713701"/>
              <a:gd name="connsiteY2" fmla="*/ 3112778 h 3112778"/>
              <a:gd name="connsiteX3" fmla="*/ 1713701 w 1713701"/>
              <a:gd name="connsiteY3" fmla="*/ 3112778 h 3112778"/>
              <a:gd name="connsiteX4" fmla="*/ 1713701 w 1713701"/>
              <a:gd name="connsiteY4" fmla="*/ 751895 h 3112778"/>
              <a:gd name="connsiteX5" fmla="*/ 524736 w 1713701"/>
              <a:gd name="connsiteY5" fmla="*/ 751895 h 3112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3701" h="3112778">
                <a:moveTo>
                  <a:pt x="524736" y="0"/>
                </a:moveTo>
                <a:lnTo>
                  <a:pt x="0" y="0"/>
                </a:lnTo>
                <a:lnTo>
                  <a:pt x="0" y="3112778"/>
                </a:lnTo>
                <a:lnTo>
                  <a:pt x="1713701" y="3112778"/>
                </a:lnTo>
                <a:lnTo>
                  <a:pt x="1713701" y="751895"/>
                </a:lnTo>
                <a:lnTo>
                  <a:pt x="524736" y="7518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90148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042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440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440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自定义 10">
      <a:dk1>
        <a:sysClr val="windowText" lastClr="000000"/>
      </a:dk1>
      <a:lt1>
        <a:sysClr val="window" lastClr="FFFFFF"/>
      </a:lt1>
      <a:dk2>
        <a:srgbClr val="44546A"/>
      </a:dk2>
      <a:lt2>
        <a:srgbClr val="63666A"/>
      </a:lt2>
      <a:accent1>
        <a:srgbClr val="C00000"/>
      </a:accent1>
      <a:accent2>
        <a:srgbClr val="F29209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Montserrat Medium"/>
        <a:ea typeface="OPPOSans B"/>
        <a:cs typeface=""/>
      </a:majorFont>
      <a:minorFont>
        <a:latin typeface="Montserrat 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演示文稿1" id="{76198FC1-611C-4F62-BDE9-2B3B41C450A8}" vid="{FEF3CF4A-AB0F-464A-AC8C-4FCD5FFEFBE1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p25pfd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演示文稿4</Template>
  <TotalTime>501</TotalTime>
  <Words>327</Words>
  <Application>Microsoft Office PowerPoint</Application>
  <PresentationFormat>宽屏</PresentationFormat>
  <Paragraphs>79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OPPOSans B</vt:lpstr>
      <vt:lpstr>OPPOSans R</vt:lpstr>
      <vt:lpstr>阿里巴巴普惠体 B</vt:lpstr>
      <vt:lpstr>等线</vt:lpstr>
      <vt:lpstr>微软雅黑</vt:lpstr>
      <vt:lpstr>站酷庆科黄油体</vt:lpstr>
      <vt:lpstr>Arial</vt:lpstr>
      <vt:lpstr>Montserrat Light</vt:lpstr>
      <vt:lpstr>Montserrat Medium</vt:lpstr>
      <vt:lpstr>Poppins SemiBold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喜庆红几何风为爱筑家项目路演ppt模板</dc:title>
  <dc:creator>PPT竞技场</dc:creator>
  <cp:keywords>51PPT模板网</cp:keywords>
  <dc:description>www.51pptmoban.com</dc:description>
  <cp:lastModifiedBy>Win user</cp:lastModifiedBy>
  <cp:revision>13</cp:revision>
  <dcterms:created xsi:type="dcterms:W3CDTF">2022-07-08T08:36:09Z</dcterms:created>
  <dcterms:modified xsi:type="dcterms:W3CDTF">2022-08-06T14:21:58Z</dcterms:modified>
</cp:coreProperties>
</file>