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8" r:id="rId1"/>
    <p:sldMasterId id="2147483887" r:id="rId2"/>
    <p:sldMasterId id="2147483911" r:id="rId3"/>
  </p:sldMasterIdLst>
  <p:notesMasterIdLst>
    <p:notesMasterId r:id="rId10"/>
  </p:notesMasterIdLst>
  <p:sldIdLst>
    <p:sldId id="418" r:id="rId4"/>
    <p:sldId id="825" r:id="rId5"/>
    <p:sldId id="826" r:id="rId6"/>
    <p:sldId id="827" r:id="rId7"/>
    <p:sldId id="264" r:id="rId8"/>
    <p:sldId id="56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0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CCB7"/>
    <a:srgbClr val="C1151B"/>
    <a:srgbClr val="F5DADB"/>
    <a:srgbClr val="F6DEDF"/>
    <a:srgbClr val="F1CCCD"/>
    <a:srgbClr val="F5D7D8"/>
    <a:srgbClr val="E15257"/>
    <a:srgbClr val="E14F54"/>
    <a:srgbClr val="9F1114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52" autoAdjust="0"/>
    <p:restoredTop sz="93826" autoAdjust="0"/>
  </p:normalViewPr>
  <p:slideViewPr>
    <p:cSldViewPr snapToGrid="0">
      <p:cViewPr varScale="1">
        <p:scale>
          <a:sx n="97" d="100"/>
          <a:sy n="97" d="100"/>
        </p:scale>
        <p:origin x="84" y="348"/>
      </p:cViewPr>
      <p:guideLst>
        <p:guide pos="3840"/>
        <p:guide orient="horz" pos="20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180AC4-D042-410E-911B-C7C2D785E863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906E9-25D3-4B76-A168-D5C550E7E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893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0906E9-25D3-4B76-A168-D5C550E7EB1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961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0906E9-25D3-4B76-A168-D5C550E7EB1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840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0906E9-25D3-4B76-A168-D5C550E7EB1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14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0906E9-25D3-4B76-A168-D5C550E7EB1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066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0906E9-25D3-4B76-A168-D5C550E7EB1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959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62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15DEAD-151D-06CE-86AE-1D4C1D6558CF}"/>
              </a:ext>
            </a:extLst>
          </p:cNvPr>
          <p:cNvGrpSpPr/>
          <p:nvPr userDrawn="1"/>
        </p:nvGrpSpPr>
        <p:grpSpPr>
          <a:xfrm>
            <a:off x="10401996" y="270399"/>
            <a:ext cx="1416789" cy="377301"/>
            <a:chOff x="1715067" y="1212794"/>
            <a:chExt cx="8883160" cy="2628498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A2CBED5-4219-8434-1E56-A260F8A164E4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5C6418C0-EDCB-37C5-8DD9-2EF4FC097B39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60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2EF1B21-B42F-E923-8D85-0013AB0369EC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60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C71736A-89F2-E85B-8F1B-6D5693FE3177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60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291CB152-5C99-00F8-A54E-4C1C32E4DCA6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60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D49B0631-C333-5857-4097-23B1F4F14E52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60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98043AED-5368-D006-3359-F730722B0903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60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50767DEF-0512-CFB5-D9D7-CAF208A73CED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60"/>
              </a:p>
            </p:txBody>
          </p:sp>
        </p:grpSp>
        <p:sp>
          <p:nvSpPr>
            <p:cNvPr id="5" name="TextBox 72">
              <a:extLst>
                <a:ext uri="{FF2B5EF4-FFF2-40B4-BE49-F238E27FC236}">
                  <a16:creationId xmlns:a16="http://schemas.microsoft.com/office/drawing/2014/main" id="{5189BABE-4123-B043-C8B8-BAA26C124488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152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6" name="TextBox 76">
              <a:extLst>
                <a:ext uri="{FF2B5EF4-FFF2-40B4-BE49-F238E27FC236}">
                  <a16:creationId xmlns:a16="http://schemas.microsoft.com/office/drawing/2014/main" id="{C7828803-E7F1-D65A-FE42-7189F0AADED3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8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D9C4CC7-87B1-DF1E-6DBE-56B4010040DD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160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B063F595-DE37-AF19-E037-902AC14FD747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</p:spTree>
    <p:extLst>
      <p:ext uri="{BB962C8B-B14F-4D97-AF65-F5344CB8AC3E}">
        <p14:creationId xmlns:p14="http://schemas.microsoft.com/office/powerpoint/2010/main" val="1780006043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4B274AA-7A06-4DF1-F4AF-F5B54F7CCAF4}"/>
              </a:ext>
            </a:extLst>
          </p:cNvPr>
          <p:cNvSpPr/>
          <p:nvPr userDrawn="1"/>
        </p:nvSpPr>
        <p:spPr>
          <a:xfrm>
            <a:off x="-622300" y="3030794"/>
            <a:ext cx="12814300" cy="3863776"/>
          </a:xfrm>
          <a:custGeom>
            <a:avLst/>
            <a:gdLst>
              <a:gd name="connsiteX0" fmla="*/ 11598697 w 12192000"/>
              <a:gd name="connsiteY0" fmla="*/ 877 h 3700969"/>
              <a:gd name="connsiteX1" fmla="*/ 12090077 w 12192000"/>
              <a:gd name="connsiteY1" fmla="*/ 70255 h 3700969"/>
              <a:gd name="connsiteX2" fmla="*/ 12192000 w 12192000"/>
              <a:gd name="connsiteY2" fmla="*/ 107823 h 3700969"/>
              <a:gd name="connsiteX3" fmla="*/ 12192000 w 12192000"/>
              <a:gd name="connsiteY3" fmla="*/ 3700969 h 3700969"/>
              <a:gd name="connsiteX4" fmla="*/ 0 w 12192000"/>
              <a:gd name="connsiteY4" fmla="*/ 3700969 h 3700969"/>
              <a:gd name="connsiteX5" fmla="*/ 0 w 12192000"/>
              <a:gd name="connsiteY5" fmla="*/ 2973771 h 3700969"/>
              <a:gd name="connsiteX6" fmla="*/ 89991 w 12192000"/>
              <a:gd name="connsiteY6" fmla="*/ 2903013 h 3700969"/>
              <a:gd name="connsiteX7" fmla="*/ 1663700 w 12192000"/>
              <a:gd name="connsiteY7" fmla="*/ 1981469 h 3700969"/>
              <a:gd name="connsiteX8" fmla="*/ 3987800 w 12192000"/>
              <a:gd name="connsiteY8" fmla="*/ 2362469 h 3700969"/>
              <a:gd name="connsiteX9" fmla="*/ 6350000 w 12192000"/>
              <a:gd name="connsiteY9" fmla="*/ 1130569 h 3700969"/>
              <a:gd name="connsiteX10" fmla="*/ 8839200 w 12192000"/>
              <a:gd name="connsiteY10" fmla="*/ 1613169 h 3700969"/>
              <a:gd name="connsiteX11" fmla="*/ 11341100 w 12192000"/>
              <a:gd name="connsiteY11" fmla="*/ 38369 h 3700969"/>
              <a:gd name="connsiteX12" fmla="*/ 11598697 w 12192000"/>
              <a:gd name="connsiteY12" fmla="*/ 877 h 3700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700969">
                <a:moveTo>
                  <a:pt x="11598697" y="877"/>
                </a:moveTo>
                <a:cubicBezTo>
                  <a:pt x="11768675" y="-5448"/>
                  <a:pt x="11934254" y="22936"/>
                  <a:pt x="12090077" y="70255"/>
                </a:cubicBezTo>
                <a:lnTo>
                  <a:pt x="12192000" y="107823"/>
                </a:lnTo>
                <a:lnTo>
                  <a:pt x="12192000" y="3700969"/>
                </a:lnTo>
                <a:lnTo>
                  <a:pt x="0" y="3700969"/>
                </a:lnTo>
                <a:lnTo>
                  <a:pt x="0" y="2973771"/>
                </a:lnTo>
                <a:lnTo>
                  <a:pt x="89991" y="2903013"/>
                </a:lnTo>
                <a:cubicBezTo>
                  <a:pt x="511572" y="2570829"/>
                  <a:pt x="1133475" y="2081482"/>
                  <a:pt x="1663700" y="1981469"/>
                </a:cubicBezTo>
                <a:cubicBezTo>
                  <a:pt x="2370667" y="1848119"/>
                  <a:pt x="3206750" y="2504286"/>
                  <a:pt x="3987800" y="2362469"/>
                </a:cubicBezTo>
                <a:cubicBezTo>
                  <a:pt x="4768851" y="2220652"/>
                  <a:pt x="5541433" y="1255452"/>
                  <a:pt x="6350000" y="1130569"/>
                </a:cubicBezTo>
                <a:cubicBezTo>
                  <a:pt x="7158567" y="1005686"/>
                  <a:pt x="8007350" y="1795202"/>
                  <a:pt x="8839200" y="1613169"/>
                </a:cubicBezTo>
                <a:cubicBezTo>
                  <a:pt x="9671050" y="1431136"/>
                  <a:pt x="10648950" y="218286"/>
                  <a:pt x="11341100" y="38369"/>
                </a:cubicBezTo>
                <a:cubicBezTo>
                  <a:pt x="11427619" y="15880"/>
                  <a:pt x="11513708" y="4039"/>
                  <a:pt x="11598697" y="877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1016000" dist="495300" dir="16200000" sx="83000" sy="83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64A8D4B-7A22-CFE4-0029-FC0D463014C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672192" y="-3672191"/>
            <a:ext cx="6858000" cy="14202382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080EFF0-2BDA-27C1-AD8C-46BE2CBC02A1}"/>
              </a:ext>
            </a:extLst>
          </p:cNvPr>
          <p:cNvSpPr/>
          <p:nvPr userDrawn="1"/>
        </p:nvSpPr>
        <p:spPr>
          <a:xfrm>
            <a:off x="1" y="0"/>
            <a:ext cx="11473649" cy="2838830"/>
          </a:xfrm>
          <a:custGeom>
            <a:avLst/>
            <a:gdLst>
              <a:gd name="connsiteX0" fmla="*/ 0 w 11473649"/>
              <a:gd name="connsiteY0" fmla="*/ 0 h 2838830"/>
              <a:gd name="connsiteX1" fmla="*/ 11473649 w 11473649"/>
              <a:gd name="connsiteY1" fmla="*/ 0 h 2838830"/>
              <a:gd name="connsiteX2" fmla="*/ 11152841 w 11473649"/>
              <a:gd name="connsiteY2" fmla="*/ 312863 h 2838830"/>
              <a:gd name="connsiteX3" fmla="*/ 9675069 w 11473649"/>
              <a:gd name="connsiteY3" fmla="*/ 1384608 h 2838830"/>
              <a:gd name="connsiteX4" fmla="*/ 6990322 w 11473649"/>
              <a:gd name="connsiteY4" fmla="*/ 1371014 h 2838830"/>
              <a:gd name="connsiteX5" fmla="*/ 4410993 w 11473649"/>
              <a:gd name="connsiteY5" fmla="*/ 2547166 h 2838830"/>
              <a:gd name="connsiteX6" fmla="*/ 1140604 w 11473649"/>
              <a:gd name="connsiteY6" fmla="*/ 2299553 h 2838830"/>
              <a:gd name="connsiteX7" fmla="*/ 146408 w 11473649"/>
              <a:gd name="connsiteY7" fmla="*/ 2738556 h 2838830"/>
              <a:gd name="connsiteX8" fmla="*/ 0 w 11473649"/>
              <a:gd name="connsiteY8" fmla="*/ 2838830 h 2838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73649" h="2838830">
                <a:moveTo>
                  <a:pt x="0" y="0"/>
                </a:moveTo>
                <a:lnTo>
                  <a:pt x="11473649" y="0"/>
                </a:lnTo>
                <a:lnTo>
                  <a:pt x="11152841" y="312863"/>
                </a:lnTo>
                <a:cubicBezTo>
                  <a:pt x="10670201" y="761770"/>
                  <a:pt x="10102623" y="1203555"/>
                  <a:pt x="9675069" y="1384608"/>
                </a:cubicBezTo>
                <a:cubicBezTo>
                  <a:pt x="8819960" y="1746715"/>
                  <a:pt x="7867668" y="1177254"/>
                  <a:pt x="6990322" y="1371014"/>
                </a:cubicBezTo>
                <a:cubicBezTo>
                  <a:pt x="6112976" y="1564773"/>
                  <a:pt x="5385945" y="2392410"/>
                  <a:pt x="4410993" y="2547166"/>
                </a:cubicBezTo>
                <a:cubicBezTo>
                  <a:pt x="3436040" y="2701922"/>
                  <a:pt x="2050605" y="2120907"/>
                  <a:pt x="1140604" y="2299553"/>
                </a:cubicBezTo>
                <a:cubicBezTo>
                  <a:pt x="799354" y="2366545"/>
                  <a:pt x="458668" y="2538447"/>
                  <a:pt x="146408" y="2738556"/>
                </a:cubicBezTo>
                <a:lnTo>
                  <a:pt x="0" y="28388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0" dist="2667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A27E253-BD4A-6469-A3EC-DA5A046C3BB5}"/>
              </a:ext>
            </a:extLst>
          </p:cNvPr>
          <p:cNvSpPr/>
          <p:nvPr userDrawn="1"/>
        </p:nvSpPr>
        <p:spPr>
          <a:xfrm>
            <a:off x="-622300" y="2994224"/>
            <a:ext cx="12814300" cy="3863776"/>
          </a:xfrm>
          <a:custGeom>
            <a:avLst/>
            <a:gdLst>
              <a:gd name="connsiteX0" fmla="*/ 11598697 w 12192000"/>
              <a:gd name="connsiteY0" fmla="*/ 877 h 3700969"/>
              <a:gd name="connsiteX1" fmla="*/ 12090077 w 12192000"/>
              <a:gd name="connsiteY1" fmla="*/ 70255 h 3700969"/>
              <a:gd name="connsiteX2" fmla="*/ 12192000 w 12192000"/>
              <a:gd name="connsiteY2" fmla="*/ 107823 h 3700969"/>
              <a:gd name="connsiteX3" fmla="*/ 12192000 w 12192000"/>
              <a:gd name="connsiteY3" fmla="*/ 3700969 h 3700969"/>
              <a:gd name="connsiteX4" fmla="*/ 0 w 12192000"/>
              <a:gd name="connsiteY4" fmla="*/ 3700969 h 3700969"/>
              <a:gd name="connsiteX5" fmla="*/ 0 w 12192000"/>
              <a:gd name="connsiteY5" fmla="*/ 2973771 h 3700969"/>
              <a:gd name="connsiteX6" fmla="*/ 89991 w 12192000"/>
              <a:gd name="connsiteY6" fmla="*/ 2903013 h 3700969"/>
              <a:gd name="connsiteX7" fmla="*/ 1663700 w 12192000"/>
              <a:gd name="connsiteY7" fmla="*/ 1981469 h 3700969"/>
              <a:gd name="connsiteX8" fmla="*/ 3987800 w 12192000"/>
              <a:gd name="connsiteY8" fmla="*/ 2362469 h 3700969"/>
              <a:gd name="connsiteX9" fmla="*/ 6350000 w 12192000"/>
              <a:gd name="connsiteY9" fmla="*/ 1130569 h 3700969"/>
              <a:gd name="connsiteX10" fmla="*/ 8839200 w 12192000"/>
              <a:gd name="connsiteY10" fmla="*/ 1613169 h 3700969"/>
              <a:gd name="connsiteX11" fmla="*/ 11341100 w 12192000"/>
              <a:gd name="connsiteY11" fmla="*/ 38369 h 3700969"/>
              <a:gd name="connsiteX12" fmla="*/ 11598697 w 12192000"/>
              <a:gd name="connsiteY12" fmla="*/ 877 h 3700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700969">
                <a:moveTo>
                  <a:pt x="11598697" y="877"/>
                </a:moveTo>
                <a:cubicBezTo>
                  <a:pt x="11768675" y="-5448"/>
                  <a:pt x="11934254" y="22936"/>
                  <a:pt x="12090077" y="70255"/>
                </a:cubicBezTo>
                <a:lnTo>
                  <a:pt x="12192000" y="107823"/>
                </a:lnTo>
                <a:lnTo>
                  <a:pt x="12192000" y="3700969"/>
                </a:lnTo>
                <a:lnTo>
                  <a:pt x="0" y="3700969"/>
                </a:lnTo>
                <a:lnTo>
                  <a:pt x="0" y="2973771"/>
                </a:lnTo>
                <a:lnTo>
                  <a:pt x="89991" y="2903013"/>
                </a:lnTo>
                <a:cubicBezTo>
                  <a:pt x="511572" y="2570829"/>
                  <a:pt x="1133475" y="2081482"/>
                  <a:pt x="1663700" y="1981469"/>
                </a:cubicBezTo>
                <a:cubicBezTo>
                  <a:pt x="2370667" y="1848119"/>
                  <a:pt x="3206750" y="2504286"/>
                  <a:pt x="3987800" y="2362469"/>
                </a:cubicBezTo>
                <a:cubicBezTo>
                  <a:pt x="4768851" y="2220652"/>
                  <a:pt x="5541433" y="1255452"/>
                  <a:pt x="6350000" y="1130569"/>
                </a:cubicBezTo>
                <a:cubicBezTo>
                  <a:pt x="7158567" y="1005686"/>
                  <a:pt x="8007350" y="1795202"/>
                  <a:pt x="8839200" y="1613169"/>
                </a:cubicBezTo>
                <a:cubicBezTo>
                  <a:pt x="9671050" y="1431136"/>
                  <a:pt x="10648950" y="218286"/>
                  <a:pt x="11341100" y="38369"/>
                </a:cubicBezTo>
                <a:cubicBezTo>
                  <a:pt x="11427619" y="15880"/>
                  <a:pt x="11513708" y="4039"/>
                  <a:pt x="11598697" y="877"/>
                </a:cubicBezTo>
                <a:close/>
              </a:path>
            </a:pathLst>
          </a:custGeom>
          <a:gradFill flip="none" rotWithShape="1">
            <a:gsLst>
              <a:gs pos="40000">
                <a:srgbClr val="C1151B">
                  <a:lumMod val="82000"/>
                  <a:lumOff val="18000"/>
                </a:srgbClr>
              </a:gs>
              <a:gs pos="100000">
                <a:srgbClr val="C1151B">
                  <a:alpha val="68000"/>
                  <a:lumMod val="63000"/>
                  <a:lumOff val="37000"/>
                </a:srgbClr>
              </a:gs>
            </a:gsLst>
            <a:lin ang="5400000" scaled="1"/>
            <a:tileRect/>
          </a:gradFill>
          <a:ln>
            <a:solidFill>
              <a:srgbClr val="9F1114"/>
            </a:solidFill>
          </a:ln>
          <a:effectLst>
            <a:outerShdw blurRad="1016000" dist="495300" dir="16200000" sx="83000" sy="83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0084B7A-6C1F-8A9D-F7A1-E6A96D0B1274}"/>
              </a:ext>
            </a:extLst>
          </p:cNvPr>
          <p:cNvGrpSpPr/>
          <p:nvPr userDrawn="1"/>
        </p:nvGrpSpPr>
        <p:grpSpPr>
          <a:xfrm>
            <a:off x="10401996" y="270399"/>
            <a:ext cx="1416789" cy="377301"/>
            <a:chOff x="1715067" y="1212794"/>
            <a:chExt cx="8883160" cy="262849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DFE6777-3328-AF4F-C507-10621215B5F5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528D3D6-4368-8EAE-7E22-178258B15928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60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01B059D7-486D-020B-7712-F8EE3E873EC4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60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F99C64D-6147-B4DC-374E-4C34968EFB9B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60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6A05AFD6-736B-C366-6588-5D0F8C7EDA27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60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EF0A574D-CB03-FFE8-6573-52B00E9814F0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60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B71DC60-5069-FA29-A543-4C9D0FEA04F3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160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E91E23EE-F753-7820-D11C-A985225FEEAA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60"/>
              </a:p>
            </p:txBody>
          </p:sp>
        </p:grpSp>
        <p:sp>
          <p:nvSpPr>
            <p:cNvPr id="8" name="TextBox 72">
              <a:extLst>
                <a:ext uri="{FF2B5EF4-FFF2-40B4-BE49-F238E27FC236}">
                  <a16:creationId xmlns:a16="http://schemas.microsoft.com/office/drawing/2014/main" id="{E4323D53-90D7-7B2E-21CA-ACD04F911C6F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152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9" name="TextBox 76">
              <a:extLst>
                <a:ext uri="{FF2B5EF4-FFF2-40B4-BE49-F238E27FC236}">
                  <a16:creationId xmlns:a16="http://schemas.microsoft.com/office/drawing/2014/main" id="{7CE6418E-DCEF-CBBC-3D1E-5873A931844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8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975524A-F117-13DC-9A01-5876F7970852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160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52030504-8CAF-BEB4-52DF-EA6A0E58A402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19" name="圆角矩形 5127">
            <a:extLst>
              <a:ext uri="{FF2B5EF4-FFF2-40B4-BE49-F238E27FC236}">
                <a16:creationId xmlns:a16="http://schemas.microsoft.com/office/drawing/2014/main" id="{1721D359-7E74-8130-0B0D-B213A45D9F58}"/>
              </a:ext>
            </a:extLst>
          </p:cNvPr>
          <p:cNvSpPr/>
          <p:nvPr userDrawn="1"/>
        </p:nvSpPr>
        <p:spPr>
          <a:xfrm>
            <a:off x="323180" y="140844"/>
            <a:ext cx="1011454" cy="609600"/>
          </a:xfrm>
          <a:prstGeom prst="roundRect">
            <a:avLst>
              <a:gd name="adj" fmla="val 50000"/>
            </a:avLst>
          </a:prstGeom>
          <a:noFill/>
          <a:ln w="28575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defTabSz="109728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spc="300" dirty="0">
                <a:solidFill>
                  <a:srgbClr val="F2CCB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核心竞争力</a:t>
            </a:r>
          </a:p>
        </p:txBody>
      </p:sp>
      <p:sp>
        <p:nvSpPr>
          <p:cNvPr id="20" name="圆角矩形 5127">
            <a:extLst>
              <a:ext uri="{FF2B5EF4-FFF2-40B4-BE49-F238E27FC236}">
                <a16:creationId xmlns:a16="http://schemas.microsoft.com/office/drawing/2014/main" id="{7D53824F-1026-1A98-9D18-9BD76F16ED06}"/>
              </a:ext>
            </a:extLst>
          </p:cNvPr>
          <p:cNvSpPr/>
          <p:nvPr userDrawn="1"/>
        </p:nvSpPr>
        <p:spPr>
          <a:xfrm>
            <a:off x="1390913" y="140844"/>
            <a:ext cx="891609" cy="609600"/>
          </a:xfrm>
          <a:prstGeom prst="roundRect">
            <a:avLst>
              <a:gd name="adj" fmla="val 50000"/>
            </a:avLst>
          </a:prstGeom>
          <a:noFill/>
          <a:ln w="28575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defTabSz="109728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200" b="1" spc="300" dirty="0">
                <a:solidFill>
                  <a:srgbClr val="F2CCB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商业模式</a:t>
            </a:r>
          </a:p>
        </p:txBody>
      </p:sp>
      <p:sp>
        <p:nvSpPr>
          <p:cNvPr id="21" name="圆角矩形 5127">
            <a:extLst>
              <a:ext uri="{FF2B5EF4-FFF2-40B4-BE49-F238E27FC236}">
                <a16:creationId xmlns:a16="http://schemas.microsoft.com/office/drawing/2014/main" id="{C53BEE57-1C5B-597D-FB97-77BFD7C65BF7}"/>
              </a:ext>
            </a:extLst>
          </p:cNvPr>
          <p:cNvSpPr/>
          <p:nvPr userDrawn="1"/>
        </p:nvSpPr>
        <p:spPr>
          <a:xfrm>
            <a:off x="2338801" y="155394"/>
            <a:ext cx="1102899" cy="609600"/>
          </a:xfrm>
          <a:prstGeom prst="roundRect">
            <a:avLst>
              <a:gd name="adj" fmla="val 50000"/>
            </a:avLst>
          </a:prstGeom>
          <a:noFill/>
          <a:ln w="28575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defTabSz="109728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spc="300" dirty="0">
                <a:solidFill>
                  <a:srgbClr val="C1151B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企业发展目标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29E97701-C970-5C9E-0F03-4AFD621B9C23}"/>
              </a:ext>
            </a:extLst>
          </p:cNvPr>
          <p:cNvCxnSpPr>
            <a:cxnSpLocks/>
          </p:cNvCxnSpPr>
          <p:nvPr userDrawn="1"/>
        </p:nvCxnSpPr>
        <p:spPr>
          <a:xfrm flipH="1">
            <a:off x="419986" y="642700"/>
            <a:ext cx="760228" cy="0"/>
          </a:xfrm>
          <a:prstGeom prst="line">
            <a:avLst/>
          </a:prstGeom>
          <a:ln w="15875" cap="rnd">
            <a:gradFill flip="none" rotWithShape="1">
              <a:gsLst>
                <a:gs pos="0">
                  <a:srgbClr val="F2CCB7"/>
                </a:gs>
                <a:gs pos="100000">
                  <a:srgbClr val="F2CCB7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99F5A005-C402-8F9E-63FE-6167CCC1B396}"/>
              </a:ext>
            </a:extLst>
          </p:cNvPr>
          <p:cNvCxnSpPr>
            <a:cxnSpLocks/>
          </p:cNvCxnSpPr>
          <p:nvPr userDrawn="1"/>
        </p:nvCxnSpPr>
        <p:spPr>
          <a:xfrm flipH="1">
            <a:off x="1520456" y="642700"/>
            <a:ext cx="622004" cy="0"/>
          </a:xfrm>
          <a:prstGeom prst="line">
            <a:avLst/>
          </a:prstGeom>
          <a:ln w="15875" cap="rnd">
            <a:gradFill flip="none" rotWithShape="1">
              <a:gsLst>
                <a:gs pos="0">
                  <a:srgbClr val="F2CCB7"/>
                </a:gs>
                <a:gs pos="100000">
                  <a:srgbClr val="F2CCB7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114833F-D5E9-D7DE-18CB-FCD3E76EB47C}"/>
              </a:ext>
            </a:extLst>
          </p:cNvPr>
          <p:cNvCxnSpPr>
            <a:cxnSpLocks/>
          </p:cNvCxnSpPr>
          <p:nvPr userDrawn="1"/>
        </p:nvCxnSpPr>
        <p:spPr>
          <a:xfrm flipH="1">
            <a:off x="2409645" y="642700"/>
            <a:ext cx="907713" cy="0"/>
          </a:xfrm>
          <a:prstGeom prst="line">
            <a:avLst/>
          </a:prstGeom>
          <a:ln w="15875" cap="rnd">
            <a:gradFill flip="none" rotWithShape="1">
              <a:gsLst>
                <a:gs pos="0">
                  <a:srgbClr val="C1151B"/>
                </a:gs>
                <a:gs pos="100000">
                  <a:srgbClr val="C1151B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2320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260E669D-6DDF-27FE-AD60-1E985D4B536D}"/>
              </a:ext>
            </a:extLst>
          </p:cNvPr>
          <p:cNvGrpSpPr/>
          <p:nvPr userDrawn="1"/>
        </p:nvGrpSpPr>
        <p:grpSpPr>
          <a:xfrm>
            <a:off x="-10586" y="-25156"/>
            <a:ext cx="12151620" cy="6883156"/>
            <a:chOff x="-10586" y="-25156"/>
            <a:chExt cx="12151620" cy="688315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CF47DAA-6537-B5F9-4AB2-52C6F7A0CD83}"/>
                </a:ext>
              </a:extLst>
            </p:cNvPr>
            <p:cNvPicPr preferRelativeResize="0">
              <a:picLocks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66588" y="3418344"/>
              <a:ext cx="4068000" cy="34308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ECF2D292-9BF0-5009-14D9-5E97CDC26F8D}"/>
                </a:ext>
              </a:extLst>
            </p:cNvPr>
            <p:cNvPicPr preferRelativeResize="0">
              <a:picLocks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73034" y="3427200"/>
              <a:ext cx="4068000" cy="34308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5BB15A2-0DBF-4B83-FA51-5EEA4CF65657}"/>
                </a:ext>
              </a:extLst>
            </p:cNvPr>
            <p:cNvPicPr preferRelativeResize="0">
              <a:picLocks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0586" y="3404152"/>
              <a:ext cx="4068000" cy="343080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C452DE40-37D0-C394-4853-89ABB271805C}"/>
                </a:ext>
              </a:extLst>
            </p:cNvPr>
            <p:cNvPicPr preferRelativeResize="0">
              <a:picLocks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68504" y="-1"/>
              <a:ext cx="4068000" cy="3430800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30446DD5-A5BC-E8AC-774B-8142FFE78107}"/>
                </a:ext>
              </a:extLst>
            </p:cNvPr>
            <p:cNvPicPr preferRelativeResize="0">
              <a:picLocks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28959" y="-25156"/>
              <a:ext cx="4068000" cy="3430800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DA44C035-FDF1-1B6C-275B-2BDB64925EFE}"/>
                </a:ext>
              </a:extLst>
            </p:cNvPr>
            <p:cNvPicPr preferRelativeResize="0">
              <a:picLocks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0586" y="-1"/>
              <a:ext cx="4068000" cy="3430800"/>
            </a:xfrm>
            <a:prstGeom prst="rect">
              <a:avLst/>
            </a:prstGeom>
          </p:spPr>
        </p:pic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868D8528-98E1-6EB8-3FFB-F7CCEA94BD05}"/>
              </a:ext>
            </a:extLst>
          </p:cNvPr>
          <p:cNvSpPr/>
          <p:nvPr userDrawn="1"/>
        </p:nvSpPr>
        <p:spPr>
          <a:xfrm>
            <a:off x="0" y="-25902"/>
            <a:ext cx="12202586" cy="6860108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0E38993-DCCB-0C77-CF78-8D85F86C487D}"/>
              </a:ext>
            </a:extLst>
          </p:cNvPr>
          <p:cNvSpPr/>
          <p:nvPr userDrawn="1"/>
        </p:nvSpPr>
        <p:spPr>
          <a:xfrm>
            <a:off x="8068504" y="3264452"/>
            <a:ext cx="5763839" cy="4066510"/>
          </a:xfrm>
          <a:custGeom>
            <a:avLst/>
            <a:gdLst>
              <a:gd name="connsiteX0" fmla="*/ 5659833 w 5763839"/>
              <a:gd name="connsiteY0" fmla="*/ 255451 h 4066510"/>
              <a:gd name="connsiteX1" fmla="*/ 3373833 w 5763839"/>
              <a:gd name="connsiteY1" fmla="*/ 585651 h 4066510"/>
              <a:gd name="connsiteX2" fmla="*/ 2434033 w 5763839"/>
              <a:gd name="connsiteY2" fmla="*/ 2427151 h 4066510"/>
              <a:gd name="connsiteX3" fmla="*/ 1329133 w 5763839"/>
              <a:gd name="connsiteY3" fmla="*/ 2706551 h 4066510"/>
              <a:gd name="connsiteX4" fmla="*/ 744933 w 5763839"/>
              <a:gd name="connsiteY4" fmla="*/ 3049451 h 4066510"/>
              <a:gd name="connsiteX5" fmla="*/ 275033 w 5763839"/>
              <a:gd name="connsiteY5" fmla="*/ 3773351 h 4066510"/>
              <a:gd name="connsiteX6" fmla="*/ 427433 w 5763839"/>
              <a:gd name="connsiteY6" fmla="*/ 3887651 h 4066510"/>
              <a:gd name="connsiteX7" fmla="*/ 5253433 w 5763839"/>
              <a:gd name="connsiteY7" fmla="*/ 3760651 h 4066510"/>
              <a:gd name="connsiteX8" fmla="*/ 5609033 w 5763839"/>
              <a:gd name="connsiteY8" fmla="*/ 255451 h 4066510"/>
              <a:gd name="connsiteX9" fmla="*/ 5596333 w 5763839"/>
              <a:gd name="connsiteY9" fmla="*/ 268151 h 4066510"/>
              <a:gd name="connsiteX10" fmla="*/ 5520133 w 5763839"/>
              <a:gd name="connsiteY10" fmla="*/ 268151 h 4066510"/>
              <a:gd name="connsiteX11" fmla="*/ 5443933 w 5763839"/>
              <a:gd name="connsiteY11" fmla="*/ 268151 h 4066510"/>
              <a:gd name="connsiteX12" fmla="*/ 5380433 w 5763839"/>
              <a:gd name="connsiteY12" fmla="*/ 242751 h 4066510"/>
              <a:gd name="connsiteX13" fmla="*/ 5659833 w 5763839"/>
              <a:gd name="connsiteY13" fmla="*/ 255451 h 4066510"/>
              <a:gd name="connsiteX0" fmla="*/ 5659833 w 5763839"/>
              <a:gd name="connsiteY0" fmla="*/ 255451 h 4066510"/>
              <a:gd name="connsiteX1" fmla="*/ 3373833 w 5763839"/>
              <a:gd name="connsiteY1" fmla="*/ 585651 h 4066510"/>
              <a:gd name="connsiteX2" fmla="*/ 2395933 w 5763839"/>
              <a:gd name="connsiteY2" fmla="*/ 2363651 h 4066510"/>
              <a:gd name="connsiteX3" fmla="*/ 1329133 w 5763839"/>
              <a:gd name="connsiteY3" fmla="*/ 2706551 h 4066510"/>
              <a:gd name="connsiteX4" fmla="*/ 744933 w 5763839"/>
              <a:gd name="connsiteY4" fmla="*/ 3049451 h 4066510"/>
              <a:gd name="connsiteX5" fmla="*/ 275033 w 5763839"/>
              <a:gd name="connsiteY5" fmla="*/ 3773351 h 4066510"/>
              <a:gd name="connsiteX6" fmla="*/ 427433 w 5763839"/>
              <a:gd name="connsiteY6" fmla="*/ 3887651 h 4066510"/>
              <a:gd name="connsiteX7" fmla="*/ 5253433 w 5763839"/>
              <a:gd name="connsiteY7" fmla="*/ 3760651 h 4066510"/>
              <a:gd name="connsiteX8" fmla="*/ 5609033 w 5763839"/>
              <a:gd name="connsiteY8" fmla="*/ 255451 h 4066510"/>
              <a:gd name="connsiteX9" fmla="*/ 5596333 w 5763839"/>
              <a:gd name="connsiteY9" fmla="*/ 268151 h 4066510"/>
              <a:gd name="connsiteX10" fmla="*/ 5520133 w 5763839"/>
              <a:gd name="connsiteY10" fmla="*/ 268151 h 4066510"/>
              <a:gd name="connsiteX11" fmla="*/ 5443933 w 5763839"/>
              <a:gd name="connsiteY11" fmla="*/ 268151 h 4066510"/>
              <a:gd name="connsiteX12" fmla="*/ 5380433 w 5763839"/>
              <a:gd name="connsiteY12" fmla="*/ 242751 h 4066510"/>
              <a:gd name="connsiteX13" fmla="*/ 5659833 w 5763839"/>
              <a:gd name="connsiteY13" fmla="*/ 255451 h 4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763839" h="4066510">
                <a:moveTo>
                  <a:pt x="5659833" y="255451"/>
                </a:moveTo>
                <a:cubicBezTo>
                  <a:pt x="5325400" y="312601"/>
                  <a:pt x="3917816" y="234284"/>
                  <a:pt x="3373833" y="585651"/>
                </a:cubicBezTo>
                <a:cubicBezTo>
                  <a:pt x="2829850" y="937018"/>
                  <a:pt x="2736716" y="2010168"/>
                  <a:pt x="2395933" y="2363651"/>
                </a:cubicBezTo>
                <a:cubicBezTo>
                  <a:pt x="2055150" y="2717134"/>
                  <a:pt x="1604300" y="2592251"/>
                  <a:pt x="1329133" y="2706551"/>
                </a:cubicBezTo>
                <a:cubicBezTo>
                  <a:pt x="1053966" y="2820851"/>
                  <a:pt x="920616" y="2871651"/>
                  <a:pt x="744933" y="3049451"/>
                </a:cubicBezTo>
                <a:cubicBezTo>
                  <a:pt x="569250" y="3227251"/>
                  <a:pt x="327950" y="3633651"/>
                  <a:pt x="275033" y="3773351"/>
                </a:cubicBezTo>
                <a:cubicBezTo>
                  <a:pt x="222116" y="3913051"/>
                  <a:pt x="-402300" y="3889768"/>
                  <a:pt x="427433" y="3887651"/>
                </a:cubicBezTo>
                <a:cubicBezTo>
                  <a:pt x="1257166" y="3885534"/>
                  <a:pt x="4389833" y="4366018"/>
                  <a:pt x="5253433" y="3760651"/>
                </a:cubicBezTo>
                <a:cubicBezTo>
                  <a:pt x="6117033" y="3155284"/>
                  <a:pt x="5551883" y="837534"/>
                  <a:pt x="5609033" y="255451"/>
                </a:cubicBezTo>
                <a:cubicBezTo>
                  <a:pt x="5666183" y="-326632"/>
                  <a:pt x="5596333" y="268151"/>
                  <a:pt x="5596333" y="268151"/>
                </a:cubicBezTo>
                <a:cubicBezTo>
                  <a:pt x="5581516" y="270268"/>
                  <a:pt x="5520133" y="268151"/>
                  <a:pt x="5520133" y="268151"/>
                </a:cubicBezTo>
                <a:cubicBezTo>
                  <a:pt x="5494733" y="268151"/>
                  <a:pt x="5467216" y="272384"/>
                  <a:pt x="5443933" y="268151"/>
                </a:cubicBezTo>
                <a:cubicBezTo>
                  <a:pt x="5420650" y="263918"/>
                  <a:pt x="5342333" y="244868"/>
                  <a:pt x="5380433" y="242751"/>
                </a:cubicBezTo>
                <a:cubicBezTo>
                  <a:pt x="5418533" y="240634"/>
                  <a:pt x="5994266" y="198301"/>
                  <a:pt x="5659833" y="2554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95300" dist="38100" dir="13500000" sx="98000" sy="98000" algn="br" rotWithShape="0">
              <a:srgbClr val="F38D8F">
                <a:alpha val="4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1FB4C7B8-0116-A417-E385-8D78A832A62D}"/>
              </a:ext>
            </a:extLst>
          </p:cNvPr>
          <p:cNvSpPr/>
          <p:nvPr userDrawn="1"/>
        </p:nvSpPr>
        <p:spPr>
          <a:xfrm rot="10962870">
            <a:off x="-1206209" y="-1046379"/>
            <a:ext cx="4903673" cy="3459645"/>
          </a:xfrm>
          <a:custGeom>
            <a:avLst/>
            <a:gdLst>
              <a:gd name="connsiteX0" fmla="*/ 5659833 w 5763839"/>
              <a:gd name="connsiteY0" fmla="*/ 255451 h 4066510"/>
              <a:gd name="connsiteX1" fmla="*/ 3373833 w 5763839"/>
              <a:gd name="connsiteY1" fmla="*/ 585651 h 4066510"/>
              <a:gd name="connsiteX2" fmla="*/ 2434033 w 5763839"/>
              <a:gd name="connsiteY2" fmla="*/ 2427151 h 4066510"/>
              <a:gd name="connsiteX3" fmla="*/ 1329133 w 5763839"/>
              <a:gd name="connsiteY3" fmla="*/ 2706551 h 4066510"/>
              <a:gd name="connsiteX4" fmla="*/ 744933 w 5763839"/>
              <a:gd name="connsiteY4" fmla="*/ 3049451 h 4066510"/>
              <a:gd name="connsiteX5" fmla="*/ 275033 w 5763839"/>
              <a:gd name="connsiteY5" fmla="*/ 3773351 h 4066510"/>
              <a:gd name="connsiteX6" fmla="*/ 427433 w 5763839"/>
              <a:gd name="connsiteY6" fmla="*/ 3887651 h 4066510"/>
              <a:gd name="connsiteX7" fmla="*/ 5253433 w 5763839"/>
              <a:gd name="connsiteY7" fmla="*/ 3760651 h 4066510"/>
              <a:gd name="connsiteX8" fmla="*/ 5609033 w 5763839"/>
              <a:gd name="connsiteY8" fmla="*/ 255451 h 4066510"/>
              <a:gd name="connsiteX9" fmla="*/ 5596333 w 5763839"/>
              <a:gd name="connsiteY9" fmla="*/ 268151 h 4066510"/>
              <a:gd name="connsiteX10" fmla="*/ 5520133 w 5763839"/>
              <a:gd name="connsiteY10" fmla="*/ 268151 h 4066510"/>
              <a:gd name="connsiteX11" fmla="*/ 5443933 w 5763839"/>
              <a:gd name="connsiteY11" fmla="*/ 268151 h 4066510"/>
              <a:gd name="connsiteX12" fmla="*/ 5380433 w 5763839"/>
              <a:gd name="connsiteY12" fmla="*/ 242751 h 4066510"/>
              <a:gd name="connsiteX13" fmla="*/ 5659833 w 5763839"/>
              <a:gd name="connsiteY13" fmla="*/ 255451 h 4066510"/>
              <a:gd name="connsiteX0" fmla="*/ 5659833 w 5763839"/>
              <a:gd name="connsiteY0" fmla="*/ 255451 h 4066510"/>
              <a:gd name="connsiteX1" fmla="*/ 3373833 w 5763839"/>
              <a:gd name="connsiteY1" fmla="*/ 585651 h 4066510"/>
              <a:gd name="connsiteX2" fmla="*/ 2395933 w 5763839"/>
              <a:gd name="connsiteY2" fmla="*/ 2363651 h 4066510"/>
              <a:gd name="connsiteX3" fmla="*/ 1329133 w 5763839"/>
              <a:gd name="connsiteY3" fmla="*/ 2706551 h 4066510"/>
              <a:gd name="connsiteX4" fmla="*/ 744933 w 5763839"/>
              <a:gd name="connsiteY4" fmla="*/ 3049451 h 4066510"/>
              <a:gd name="connsiteX5" fmla="*/ 275033 w 5763839"/>
              <a:gd name="connsiteY5" fmla="*/ 3773351 h 4066510"/>
              <a:gd name="connsiteX6" fmla="*/ 427433 w 5763839"/>
              <a:gd name="connsiteY6" fmla="*/ 3887651 h 4066510"/>
              <a:gd name="connsiteX7" fmla="*/ 5253433 w 5763839"/>
              <a:gd name="connsiteY7" fmla="*/ 3760651 h 4066510"/>
              <a:gd name="connsiteX8" fmla="*/ 5609033 w 5763839"/>
              <a:gd name="connsiteY8" fmla="*/ 255451 h 4066510"/>
              <a:gd name="connsiteX9" fmla="*/ 5596333 w 5763839"/>
              <a:gd name="connsiteY9" fmla="*/ 268151 h 4066510"/>
              <a:gd name="connsiteX10" fmla="*/ 5520133 w 5763839"/>
              <a:gd name="connsiteY10" fmla="*/ 268151 h 4066510"/>
              <a:gd name="connsiteX11" fmla="*/ 5443933 w 5763839"/>
              <a:gd name="connsiteY11" fmla="*/ 268151 h 4066510"/>
              <a:gd name="connsiteX12" fmla="*/ 5380433 w 5763839"/>
              <a:gd name="connsiteY12" fmla="*/ 242751 h 4066510"/>
              <a:gd name="connsiteX13" fmla="*/ 5659833 w 5763839"/>
              <a:gd name="connsiteY13" fmla="*/ 255451 h 4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763839" h="4066510">
                <a:moveTo>
                  <a:pt x="5659833" y="255451"/>
                </a:moveTo>
                <a:cubicBezTo>
                  <a:pt x="5325400" y="312601"/>
                  <a:pt x="3917816" y="234284"/>
                  <a:pt x="3373833" y="585651"/>
                </a:cubicBezTo>
                <a:cubicBezTo>
                  <a:pt x="2829850" y="937018"/>
                  <a:pt x="2736716" y="2010168"/>
                  <a:pt x="2395933" y="2363651"/>
                </a:cubicBezTo>
                <a:cubicBezTo>
                  <a:pt x="2055150" y="2717134"/>
                  <a:pt x="1604300" y="2592251"/>
                  <a:pt x="1329133" y="2706551"/>
                </a:cubicBezTo>
                <a:cubicBezTo>
                  <a:pt x="1053966" y="2820851"/>
                  <a:pt x="920616" y="2871651"/>
                  <a:pt x="744933" y="3049451"/>
                </a:cubicBezTo>
                <a:cubicBezTo>
                  <a:pt x="569250" y="3227251"/>
                  <a:pt x="327950" y="3633651"/>
                  <a:pt x="275033" y="3773351"/>
                </a:cubicBezTo>
                <a:cubicBezTo>
                  <a:pt x="222116" y="3913051"/>
                  <a:pt x="-402300" y="3889768"/>
                  <a:pt x="427433" y="3887651"/>
                </a:cubicBezTo>
                <a:cubicBezTo>
                  <a:pt x="1257166" y="3885534"/>
                  <a:pt x="4389833" y="4366018"/>
                  <a:pt x="5253433" y="3760651"/>
                </a:cubicBezTo>
                <a:cubicBezTo>
                  <a:pt x="6117033" y="3155284"/>
                  <a:pt x="5551883" y="837534"/>
                  <a:pt x="5609033" y="255451"/>
                </a:cubicBezTo>
                <a:cubicBezTo>
                  <a:pt x="5666183" y="-326632"/>
                  <a:pt x="5596333" y="268151"/>
                  <a:pt x="5596333" y="268151"/>
                </a:cubicBezTo>
                <a:cubicBezTo>
                  <a:pt x="5581516" y="270268"/>
                  <a:pt x="5520133" y="268151"/>
                  <a:pt x="5520133" y="268151"/>
                </a:cubicBezTo>
                <a:cubicBezTo>
                  <a:pt x="5494733" y="268151"/>
                  <a:pt x="5467216" y="272384"/>
                  <a:pt x="5443933" y="268151"/>
                </a:cubicBezTo>
                <a:cubicBezTo>
                  <a:pt x="5420650" y="263918"/>
                  <a:pt x="5342333" y="244868"/>
                  <a:pt x="5380433" y="242751"/>
                </a:cubicBezTo>
                <a:cubicBezTo>
                  <a:pt x="5418533" y="240634"/>
                  <a:pt x="5994266" y="198301"/>
                  <a:pt x="5659833" y="2554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95300" dist="38100" dir="13500000" sx="98000" sy="98000" algn="br" rotWithShape="0">
              <a:srgbClr val="F38D8F">
                <a:alpha val="4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1489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AA9A-FFB3-4A32-80C6-1B6B54CDD4D2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37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608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E3E9D7B-5591-AADA-B14D-F9C7A676D8C3}"/>
              </a:ext>
            </a:extLst>
          </p:cNvPr>
          <p:cNvSpPr/>
          <p:nvPr userDrawn="1"/>
        </p:nvSpPr>
        <p:spPr>
          <a:xfrm>
            <a:off x="-853125" y="226244"/>
            <a:ext cx="683444" cy="782424"/>
          </a:xfrm>
          <a:prstGeom prst="rect">
            <a:avLst/>
          </a:prstGeom>
          <a:solidFill>
            <a:srgbClr val="C11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84D39B9-B42E-646F-42C7-2E7F56303C6D}"/>
              </a:ext>
            </a:extLst>
          </p:cNvPr>
          <p:cNvSpPr/>
          <p:nvPr userDrawn="1"/>
        </p:nvSpPr>
        <p:spPr>
          <a:xfrm>
            <a:off x="-853125" y="1312295"/>
            <a:ext cx="683444" cy="782424"/>
          </a:xfrm>
          <a:prstGeom prst="rect">
            <a:avLst/>
          </a:prstGeom>
          <a:solidFill>
            <a:srgbClr val="F2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09DF5E4-AF0D-4EA5-A381-FC2862978DD5}"/>
              </a:ext>
            </a:extLst>
          </p:cNvPr>
          <p:cNvSpPr/>
          <p:nvPr userDrawn="1"/>
        </p:nvSpPr>
        <p:spPr>
          <a:xfrm>
            <a:off x="-853125" y="2398346"/>
            <a:ext cx="683444" cy="782424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0243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</p:sldLayoutIdLst>
  <p:hf sldNum="0" hdr="0" ftr="0" dt="0"/>
  <p:txStyles>
    <p:titleStyle>
      <a:lvl1pPr marL="0" lvl="0" indent="0" algn="l" eaLnBrk="0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120" b="1" kern="1200">
          <a:solidFill>
            <a:schemeClr val="tx1"/>
          </a:solidFill>
          <a:latin typeface="+mj-lt"/>
          <a:ea typeface="+mj-ea"/>
          <a:cs typeface="+mj-cs"/>
          <a:sym typeface="宋体" panose="02010600030101010101" pitchFamily="2" charset="-122"/>
        </a:defRPr>
      </a:lvl1pPr>
    </p:titleStyle>
    <p:bodyStyle>
      <a:lvl1pPr marL="201930" lvl="0" indent="-201930" algn="l" defTabSz="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280" b="1" kern="1200">
          <a:solidFill>
            <a:schemeClr val="tx1"/>
          </a:solidFill>
          <a:latin typeface="+mn-lt"/>
          <a:ea typeface="+mn-ea"/>
          <a:cs typeface="+mn-cs"/>
          <a:sym typeface="宋体" panose="02010600030101010101" pitchFamily="2" charset="-122"/>
        </a:defRPr>
      </a:lvl1pPr>
      <a:lvl2pPr marL="601980" lvl="1" indent="-20193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16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2pPr>
      <a:lvl3pPr marL="996696" lvl="2" indent="-192786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68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3pPr>
      <a:lvl4pPr marL="1396746" lvl="3" indent="-200406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56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4pPr>
      <a:lvl5pPr marL="1802130" lvl="4" indent="-203454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32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5pPr>
      <a:lvl6pPr marL="3017520" lvl="5" indent="-27432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32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6pPr>
      <a:lvl7pPr marL="3566160" lvl="6" indent="-27432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32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7pPr>
      <a:lvl8pPr marL="4114800" lvl="7" indent="-27432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32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8pPr>
      <a:lvl9pPr marL="4663440" lvl="8" indent="-27432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32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9pPr>
    </p:bodyStyle>
    <p:otherStyle>
      <a:lvl1pPr lvl="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06730" lvl="1" indent="-70104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2pPr>
      <a:lvl3pPr marL="1017270" lvl="2" indent="-14478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3pPr>
      <a:lvl4pPr marL="1526286" lvl="3" indent="-219456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4pPr>
      <a:lvl5pPr marL="2034540" lvl="4" indent="-29337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5pPr>
      <a:lvl6pPr marL="2743200" lvl="5" indent="-29337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6pPr>
      <a:lvl7pPr marL="3291840" lvl="6" indent="-29337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7pPr>
      <a:lvl8pPr marL="3840480" lvl="7" indent="-29337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8pPr>
      <a:lvl9pPr marL="4389120" lvl="8" indent="-293370" algn="l" defTabSz="109728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16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BD65A-2ACD-415E-AF6B-637DA6CC7B3D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CDA-00EE-4E1D-A144-C9E95630D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619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6AA9A-FFB3-4A32-80C6-1B6B54CDD4D2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14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</p:sldLayoutIdLst>
  <p:txStyles>
    <p:titleStyle>
      <a:lvl1pPr algn="l" defTabSz="91436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0" indent="-228590" algn="l" defTabSz="9143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2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6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7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1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17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4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svg"/><Relationship Id="rId19" Type="http://schemas.openxmlformats.org/officeDocument/2006/relationships/image" Target="../media/image37.png"/><Relationship Id="rId4" Type="http://schemas.openxmlformats.org/officeDocument/2006/relationships/image" Target="../media/image22.svg"/><Relationship Id="rId9" Type="http://schemas.openxmlformats.org/officeDocument/2006/relationships/image" Target="../media/image27.png"/><Relationship Id="rId14" Type="http://schemas.openxmlformats.org/officeDocument/2006/relationships/image" Target="../media/image3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D6F6A8AE-C8B6-C930-F18A-C54DB6CA1DB9}"/>
              </a:ext>
            </a:extLst>
          </p:cNvPr>
          <p:cNvSpPr/>
          <p:nvPr/>
        </p:nvSpPr>
        <p:spPr>
          <a:xfrm>
            <a:off x="3754438" y="1087438"/>
            <a:ext cx="4683125" cy="4683125"/>
          </a:xfrm>
          <a:prstGeom prst="ellipse">
            <a:avLst/>
          </a:prstGeom>
          <a:solidFill>
            <a:srgbClr val="F38D8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5A543B15-B252-BC33-6D32-D77DD0F2B9E8}"/>
              </a:ext>
            </a:extLst>
          </p:cNvPr>
          <p:cNvSpPr/>
          <p:nvPr/>
        </p:nvSpPr>
        <p:spPr>
          <a:xfrm>
            <a:off x="4078288" y="1365200"/>
            <a:ext cx="4081514" cy="4081514"/>
          </a:xfrm>
          <a:prstGeom prst="ellipse">
            <a:avLst/>
          </a:prstGeom>
          <a:solidFill>
            <a:srgbClr val="C11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6F444D4-1DA5-2E81-EE43-453817A3B1B7}"/>
              </a:ext>
            </a:extLst>
          </p:cNvPr>
          <p:cNvSpPr txBox="1"/>
          <p:nvPr/>
        </p:nvSpPr>
        <p:spPr>
          <a:xfrm>
            <a:off x="5370873" y="1923784"/>
            <a:ext cx="1532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600" dirty="0">
                <a:solidFill>
                  <a:srgbClr val="F2CCB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2022</a:t>
            </a:r>
            <a:endParaRPr lang="zh-CN" altLang="en-US" sz="2400" spc="600" dirty="0">
              <a:solidFill>
                <a:srgbClr val="F2CCB7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60DF710-8872-E472-7BC7-FC48D08CDFA3}"/>
              </a:ext>
            </a:extLst>
          </p:cNvPr>
          <p:cNvCxnSpPr/>
          <p:nvPr/>
        </p:nvCxnSpPr>
        <p:spPr>
          <a:xfrm>
            <a:off x="4469662" y="3429000"/>
            <a:ext cx="3041648" cy="0"/>
          </a:xfrm>
          <a:prstGeom prst="line">
            <a:avLst/>
          </a:prstGeom>
          <a:ln>
            <a:gradFill flip="none" rotWithShape="1">
              <a:gsLst>
                <a:gs pos="0">
                  <a:srgbClr val="F2CCB7">
                    <a:alpha val="0"/>
                  </a:srgbClr>
                </a:gs>
                <a:gs pos="51000">
                  <a:srgbClr val="F2CCB7"/>
                </a:gs>
                <a:gs pos="100000">
                  <a:srgbClr val="F2CCB7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0E922FB0-CD66-369F-EF46-697A27E775D2}"/>
              </a:ext>
            </a:extLst>
          </p:cNvPr>
          <p:cNvSpPr txBox="1"/>
          <p:nvPr/>
        </p:nvSpPr>
        <p:spPr>
          <a:xfrm>
            <a:off x="5062701" y="3688705"/>
            <a:ext cx="211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F2CC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红樱桃装饰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AE0F25D-BB90-4105-7D7D-A40669EB920D}"/>
              </a:ext>
            </a:extLst>
          </p:cNvPr>
          <p:cNvSpPr txBox="1"/>
          <p:nvPr/>
        </p:nvSpPr>
        <p:spPr>
          <a:xfrm>
            <a:off x="4817350" y="4159189"/>
            <a:ext cx="25572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rgbClr val="F2CC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RED CHERRY DECORATION COMPANY</a:t>
            </a:r>
            <a:endParaRPr lang="zh-CN" altLang="en-US" sz="1000" dirty="0">
              <a:solidFill>
                <a:srgbClr val="F2CC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415CAEC-AE14-4654-1B68-CF65232D3069}"/>
              </a:ext>
            </a:extLst>
          </p:cNvPr>
          <p:cNvGrpSpPr/>
          <p:nvPr/>
        </p:nvGrpSpPr>
        <p:grpSpPr>
          <a:xfrm>
            <a:off x="3223261" y="510358"/>
            <a:ext cx="5755637" cy="5664198"/>
            <a:chOff x="3223261" y="510358"/>
            <a:chExt cx="5755637" cy="5664198"/>
          </a:xfrm>
        </p:grpSpPr>
        <p:sp>
          <p:nvSpPr>
            <p:cNvPr id="3" name="弧形 2">
              <a:extLst>
                <a:ext uri="{FF2B5EF4-FFF2-40B4-BE49-F238E27FC236}">
                  <a16:creationId xmlns:a16="http://schemas.microsoft.com/office/drawing/2014/main" id="{B0FA4121-AC1A-6A0D-A29E-3D77E92C7E2A}"/>
                </a:ext>
              </a:extLst>
            </p:cNvPr>
            <p:cNvSpPr/>
            <p:nvPr/>
          </p:nvSpPr>
          <p:spPr>
            <a:xfrm rot="10800000">
              <a:off x="3263901" y="510358"/>
              <a:ext cx="5664198" cy="5664198"/>
            </a:xfrm>
            <a:prstGeom prst="arc">
              <a:avLst>
                <a:gd name="adj1" fmla="val 10974282"/>
                <a:gd name="adj2" fmla="val 21440892"/>
              </a:avLst>
            </a:prstGeom>
            <a:ln>
              <a:gradFill flip="none" rotWithShape="1">
                <a:gsLst>
                  <a:gs pos="66000">
                    <a:srgbClr val="C1151B">
                      <a:alpha val="0"/>
                    </a:srgbClr>
                  </a:gs>
                  <a:gs pos="0">
                    <a:srgbClr val="C1151B"/>
                  </a:gs>
                  <a:gs pos="33000">
                    <a:srgbClr val="C1151B">
                      <a:alpha val="0"/>
                    </a:srgbClr>
                  </a:gs>
                  <a:gs pos="100000">
                    <a:srgbClr val="C1151B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600D604-6BAA-81AC-3C5C-E830557D4097}"/>
                </a:ext>
              </a:extLst>
            </p:cNvPr>
            <p:cNvSpPr/>
            <p:nvPr/>
          </p:nvSpPr>
          <p:spPr>
            <a:xfrm>
              <a:off x="8877299" y="3429000"/>
              <a:ext cx="101599" cy="101599"/>
            </a:xfrm>
            <a:prstGeom prst="ellipse">
              <a:avLst/>
            </a:pr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BD18FFB-48FB-F818-C71B-256C250825C9}"/>
                </a:ext>
              </a:extLst>
            </p:cNvPr>
            <p:cNvSpPr/>
            <p:nvPr/>
          </p:nvSpPr>
          <p:spPr>
            <a:xfrm>
              <a:off x="3223261" y="3429000"/>
              <a:ext cx="101599" cy="101599"/>
            </a:xfrm>
            <a:prstGeom prst="ellipse">
              <a:avLst/>
            </a:pr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54" name="空心弧 2053">
            <a:extLst>
              <a:ext uri="{FF2B5EF4-FFF2-40B4-BE49-F238E27FC236}">
                <a16:creationId xmlns:a16="http://schemas.microsoft.com/office/drawing/2014/main" id="{A3496005-79F8-AADB-116D-F450661CCC71}"/>
              </a:ext>
            </a:extLst>
          </p:cNvPr>
          <p:cNvSpPr/>
          <p:nvPr/>
        </p:nvSpPr>
        <p:spPr>
          <a:xfrm rot="13043129">
            <a:off x="10612506" y="-1611820"/>
            <a:ext cx="3086100" cy="3086100"/>
          </a:xfrm>
          <a:prstGeom prst="blockArc">
            <a:avLst>
              <a:gd name="adj1" fmla="val 10800000"/>
              <a:gd name="adj2" fmla="val 20823435"/>
              <a:gd name="adj3" fmla="val 11766"/>
            </a:avLst>
          </a:prstGeom>
          <a:solidFill>
            <a:srgbClr val="C11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2056" name="组合 2055">
            <a:extLst>
              <a:ext uri="{FF2B5EF4-FFF2-40B4-BE49-F238E27FC236}">
                <a16:creationId xmlns:a16="http://schemas.microsoft.com/office/drawing/2014/main" id="{E08C76F8-3949-948E-05D9-7037DD49C312}"/>
              </a:ext>
            </a:extLst>
          </p:cNvPr>
          <p:cNvGrpSpPr/>
          <p:nvPr/>
        </p:nvGrpSpPr>
        <p:grpSpPr>
          <a:xfrm>
            <a:off x="342899" y="6050731"/>
            <a:ext cx="447676" cy="447676"/>
            <a:chOff x="285749" y="6098356"/>
            <a:chExt cx="447676" cy="447676"/>
          </a:xfrm>
        </p:grpSpPr>
        <p:sp>
          <p:nvSpPr>
            <p:cNvPr id="2055" name="椭圆 2054">
              <a:extLst>
                <a:ext uri="{FF2B5EF4-FFF2-40B4-BE49-F238E27FC236}">
                  <a16:creationId xmlns:a16="http://schemas.microsoft.com/office/drawing/2014/main" id="{E408BFB6-7987-A069-2632-02BC648F2364}"/>
                </a:ext>
              </a:extLst>
            </p:cNvPr>
            <p:cNvSpPr/>
            <p:nvPr/>
          </p:nvSpPr>
          <p:spPr>
            <a:xfrm>
              <a:off x="285749" y="6098356"/>
              <a:ext cx="447676" cy="447676"/>
            </a:xfrm>
            <a:prstGeom prst="ellipse">
              <a:avLst/>
            </a:pr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A5EE15D-8270-471B-53F1-2FB5830E7F7A}"/>
                </a:ext>
              </a:extLst>
            </p:cNvPr>
            <p:cNvSpPr/>
            <p:nvPr/>
          </p:nvSpPr>
          <p:spPr>
            <a:xfrm>
              <a:off x="338136" y="6150743"/>
              <a:ext cx="342901" cy="3429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57" name="椭圆 2056">
            <a:extLst>
              <a:ext uri="{FF2B5EF4-FFF2-40B4-BE49-F238E27FC236}">
                <a16:creationId xmlns:a16="http://schemas.microsoft.com/office/drawing/2014/main" id="{934E0DD4-D3DB-3ED7-F0B1-B53EBF8501BE}"/>
              </a:ext>
            </a:extLst>
          </p:cNvPr>
          <p:cNvSpPr/>
          <p:nvPr/>
        </p:nvSpPr>
        <p:spPr>
          <a:xfrm>
            <a:off x="763587" y="6050731"/>
            <a:ext cx="173038" cy="1730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1788157" y="1563383"/>
            <a:ext cx="720802" cy="720802"/>
          </a:xfrm>
          <a:prstGeom prst="ellipse">
            <a:avLst/>
          </a:prstGeom>
          <a:gradFill flip="none" rotWithShape="1">
            <a:gsLst>
              <a:gs pos="0">
                <a:srgbClr val="C1151B">
                  <a:alpha val="62000"/>
                </a:srgbClr>
              </a:gs>
              <a:gs pos="100000">
                <a:srgbClr val="C1151B">
                  <a:alpha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弧形 15"/>
          <p:cNvSpPr/>
          <p:nvPr/>
        </p:nvSpPr>
        <p:spPr>
          <a:xfrm>
            <a:off x="1702394" y="1477620"/>
            <a:ext cx="892327" cy="892327"/>
          </a:xfrm>
          <a:prstGeom prst="arc">
            <a:avLst>
              <a:gd name="adj1" fmla="val 16200000"/>
              <a:gd name="adj2" fmla="val 5318445"/>
            </a:avLst>
          </a:prstGeom>
          <a:ln>
            <a:gradFill>
              <a:gsLst>
                <a:gs pos="0">
                  <a:srgbClr val="C1151B">
                    <a:lumMod val="100000"/>
                  </a:srgbClr>
                </a:gs>
                <a:gs pos="50000">
                  <a:srgbClr val="C1151B">
                    <a:alpha val="24000"/>
                  </a:srgbClr>
                </a:gs>
                <a:gs pos="100000">
                  <a:srgbClr val="C1151B">
                    <a:alpha val="0"/>
                  </a:srgbClr>
                </a:gs>
              </a:gsLst>
              <a:lin ang="5400000" scaled="0"/>
            </a:gra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弧形 24"/>
          <p:cNvSpPr/>
          <p:nvPr/>
        </p:nvSpPr>
        <p:spPr>
          <a:xfrm rot="10800000">
            <a:off x="1702393" y="1477620"/>
            <a:ext cx="892327" cy="892327"/>
          </a:xfrm>
          <a:prstGeom prst="arc">
            <a:avLst>
              <a:gd name="adj1" fmla="val 16200000"/>
              <a:gd name="adj2" fmla="val 5318445"/>
            </a:avLst>
          </a:prstGeom>
          <a:ln>
            <a:gradFill>
              <a:gsLst>
                <a:gs pos="0">
                  <a:srgbClr val="C1151B">
                    <a:lumMod val="100000"/>
                  </a:srgbClr>
                </a:gs>
                <a:gs pos="50000">
                  <a:srgbClr val="C1151B">
                    <a:alpha val="24000"/>
                  </a:srgbClr>
                </a:gs>
                <a:gs pos="100000">
                  <a:srgbClr val="C1151B">
                    <a:alpha val="0"/>
                  </a:srgbClr>
                </a:gs>
              </a:gsLst>
              <a:lin ang="5400000" scaled="0"/>
            </a:gra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9475773" y="510357"/>
            <a:ext cx="892328" cy="892327"/>
            <a:chOff x="1702392" y="831606"/>
            <a:chExt cx="1208310" cy="1208309"/>
          </a:xfrm>
        </p:grpSpPr>
        <p:sp>
          <p:nvSpPr>
            <p:cNvPr id="28" name="椭圆 27"/>
            <p:cNvSpPr/>
            <p:nvPr/>
          </p:nvSpPr>
          <p:spPr>
            <a:xfrm>
              <a:off x="1818526" y="947739"/>
              <a:ext cx="976045" cy="976045"/>
            </a:xfrm>
            <a:prstGeom prst="ellipse">
              <a:avLst/>
            </a:prstGeom>
            <a:gradFill flip="none" rotWithShape="1">
              <a:gsLst>
                <a:gs pos="0">
                  <a:srgbClr val="C1151B">
                    <a:alpha val="62000"/>
                  </a:srgbClr>
                </a:gs>
                <a:gs pos="100000">
                  <a:srgbClr val="C1151B">
                    <a:alpha val="1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弧形 28"/>
            <p:cNvSpPr/>
            <p:nvPr/>
          </p:nvSpPr>
          <p:spPr>
            <a:xfrm>
              <a:off x="1702393" y="831606"/>
              <a:ext cx="1208309" cy="1208309"/>
            </a:xfrm>
            <a:prstGeom prst="arc">
              <a:avLst>
                <a:gd name="adj1" fmla="val 16200000"/>
                <a:gd name="adj2" fmla="val 5318445"/>
              </a:avLst>
            </a:prstGeom>
            <a:ln>
              <a:gradFill>
                <a:gsLst>
                  <a:gs pos="0">
                    <a:srgbClr val="C1151B">
                      <a:lumMod val="100000"/>
                    </a:srgbClr>
                  </a:gs>
                  <a:gs pos="50000">
                    <a:srgbClr val="C1151B">
                      <a:alpha val="24000"/>
                    </a:srgbClr>
                  </a:gs>
                  <a:gs pos="100000">
                    <a:srgbClr val="C1151B">
                      <a:alpha val="0"/>
                    </a:srgbClr>
                  </a:gs>
                </a:gsLst>
                <a:lin ang="5400000" scaled="0"/>
              </a:gra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/>
            <p:cNvSpPr/>
            <p:nvPr/>
          </p:nvSpPr>
          <p:spPr>
            <a:xfrm rot="10800000">
              <a:off x="1702392" y="831606"/>
              <a:ext cx="1208309" cy="1208309"/>
            </a:xfrm>
            <a:prstGeom prst="arc">
              <a:avLst>
                <a:gd name="adj1" fmla="val 16200000"/>
                <a:gd name="adj2" fmla="val 5318445"/>
              </a:avLst>
            </a:prstGeom>
            <a:ln>
              <a:gradFill>
                <a:gsLst>
                  <a:gs pos="0">
                    <a:srgbClr val="C1151B">
                      <a:lumMod val="100000"/>
                    </a:srgbClr>
                  </a:gs>
                  <a:gs pos="50000">
                    <a:srgbClr val="C1151B">
                      <a:alpha val="24000"/>
                    </a:srgbClr>
                  </a:gs>
                  <a:gs pos="100000">
                    <a:srgbClr val="C1151B">
                      <a:alpha val="0"/>
                    </a:srgbClr>
                  </a:gs>
                </a:gsLst>
                <a:lin ang="5400000" scaled="0"/>
              </a:gra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631733E-FED2-2574-3B99-B0099FF1C862}"/>
              </a:ext>
            </a:extLst>
          </p:cNvPr>
          <p:cNvGrpSpPr/>
          <p:nvPr/>
        </p:nvGrpSpPr>
        <p:grpSpPr>
          <a:xfrm>
            <a:off x="936624" y="2806995"/>
            <a:ext cx="495557" cy="495557"/>
            <a:chOff x="1702392" y="831606"/>
            <a:chExt cx="1208310" cy="1208309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ED0A527E-9A04-AF52-4CEE-29B20BA1D792}"/>
                </a:ext>
              </a:extLst>
            </p:cNvPr>
            <p:cNvSpPr/>
            <p:nvPr/>
          </p:nvSpPr>
          <p:spPr>
            <a:xfrm>
              <a:off x="1818526" y="947739"/>
              <a:ext cx="976045" cy="976045"/>
            </a:xfrm>
            <a:prstGeom prst="ellipse">
              <a:avLst/>
            </a:prstGeom>
            <a:gradFill flip="none" rotWithShape="1">
              <a:gsLst>
                <a:gs pos="0">
                  <a:srgbClr val="C1151B">
                    <a:alpha val="62000"/>
                  </a:srgbClr>
                </a:gs>
                <a:gs pos="100000">
                  <a:srgbClr val="C1151B">
                    <a:alpha val="1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弧形 34">
              <a:extLst>
                <a:ext uri="{FF2B5EF4-FFF2-40B4-BE49-F238E27FC236}">
                  <a16:creationId xmlns:a16="http://schemas.microsoft.com/office/drawing/2014/main" id="{B5BE48D0-696A-0ECB-E39C-CB6F9A072151}"/>
                </a:ext>
              </a:extLst>
            </p:cNvPr>
            <p:cNvSpPr/>
            <p:nvPr/>
          </p:nvSpPr>
          <p:spPr>
            <a:xfrm>
              <a:off x="1702393" y="831606"/>
              <a:ext cx="1208309" cy="1208309"/>
            </a:xfrm>
            <a:prstGeom prst="arc">
              <a:avLst>
                <a:gd name="adj1" fmla="val 16200000"/>
                <a:gd name="adj2" fmla="val 5318445"/>
              </a:avLst>
            </a:prstGeom>
            <a:ln>
              <a:gradFill>
                <a:gsLst>
                  <a:gs pos="0">
                    <a:srgbClr val="C1151B">
                      <a:lumMod val="100000"/>
                    </a:srgbClr>
                  </a:gs>
                  <a:gs pos="50000">
                    <a:srgbClr val="C1151B">
                      <a:alpha val="24000"/>
                    </a:srgbClr>
                  </a:gs>
                  <a:gs pos="100000">
                    <a:srgbClr val="C1151B">
                      <a:alpha val="0"/>
                    </a:srgbClr>
                  </a:gs>
                </a:gsLst>
                <a:lin ang="5400000" scaled="0"/>
              </a:gra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弧形 35">
              <a:extLst>
                <a:ext uri="{FF2B5EF4-FFF2-40B4-BE49-F238E27FC236}">
                  <a16:creationId xmlns:a16="http://schemas.microsoft.com/office/drawing/2014/main" id="{45958EDE-4A39-0BB2-8784-8FC7F8AF69D0}"/>
                </a:ext>
              </a:extLst>
            </p:cNvPr>
            <p:cNvSpPr/>
            <p:nvPr/>
          </p:nvSpPr>
          <p:spPr>
            <a:xfrm rot="10800000">
              <a:off x="1702392" y="831606"/>
              <a:ext cx="1208309" cy="1208309"/>
            </a:xfrm>
            <a:prstGeom prst="arc">
              <a:avLst>
                <a:gd name="adj1" fmla="val 16200000"/>
                <a:gd name="adj2" fmla="val 5318445"/>
              </a:avLst>
            </a:prstGeom>
            <a:ln>
              <a:gradFill>
                <a:gsLst>
                  <a:gs pos="0">
                    <a:srgbClr val="C1151B">
                      <a:lumMod val="100000"/>
                    </a:srgbClr>
                  </a:gs>
                  <a:gs pos="50000">
                    <a:srgbClr val="C1151B">
                      <a:alpha val="24000"/>
                    </a:srgbClr>
                  </a:gs>
                  <a:gs pos="100000">
                    <a:srgbClr val="C1151B">
                      <a:alpha val="0"/>
                    </a:srgbClr>
                  </a:gs>
                </a:gsLst>
                <a:lin ang="5400000" scaled="0"/>
              </a:gra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B02F756D-6E1B-CECC-F401-B26EE69D6AA0}"/>
              </a:ext>
            </a:extLst>
          </p:cNvPr>
          <p:cNvSpPr/>
          <p:nvPr/>
        </p:nvSpPr>
        <p:spPr>
          <a:xfrm rot="13546294">
            <a:off x="1837663" y="3728275"/>
            <a:ext cx="307631" cy="307631"/>
          </a:xfrm>
          <a:prstGeom prst="ellipse">
            <a:avLst/>
          </a:prstGeom>
          <a:gradFill flip="none" rotWithShape="1">
            <a:gsLst>
              <a:gs pos="0">
                <a:srgbClr val="C1151B"/>
              </a:gs>
              <a:gs pos="100000">
                <a:srgbClr val="C1151B">
                  <a:alpha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1B23E01-5933-7F1C-83C5-0AE015C0672E}"/>
              </a:ext>
            </a:extLst>
          </p:cNvPr>
          <p:cNvSpPr/>
          <p:nvPr/>
        </p:nvSpPr>
        <p:spPr>
          <a:xfrm rot="4961393">
            <a:off x="2199404" y="4643806"/>
            <a:ext cx="443711" cy="44371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dist="38100" dir="5400000" algn="t" rotWithShape="0">
              <a:srgbClr val="C1151B">
                <a:alpha val="55000"/>
              </a:srgb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F58E916-4B41-B787-4D9C-A764886BB6BF}"/>
              </a:ext>
            </a:extLst>
          </p:cNvPr>
          <p:cNvGrpSpPr/>
          <p:nvPr/>
        </p:nvGrpSpPr>
        <p:grpSpPr>
          <a:xfrm>
            <a:off x="10489606" y="2036406"/>
            <a:ext cx="495557" cy="495557"/>
            <a:chOff x="1702392" y="831606"/>
            <a:chExt cx="1208310" cy="1208309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362C3FFA-1839-6DBF-39C6-45C658B4A3BC}"/>
                </a:ext>
              </a:extLst>
            </p:cNvPr>
            <p:cNvSpPr/>
            <p:nvPr/>
          </p:nvSpPr>
          <p:spPr>
            <a:xfrm>
              <a:off x="1818526" y="947739"/>
              <a:ext cx="976045" cy="976045"/>
            </a:xfrm>
            <a:prstGeom prst="ellipse">
              <a:avLst/>
            </a:prstGeom>
            <a:gradFill flip="none" rotWithShape="1">
              <a:gsLst>
                <a:gs pos="0">
                  <a:srgbClr val="C1151B">
                    <a:alpha val="62000"/>
                  </a:srgbClr>
                </a:gs>
                <a:gs pos="100000">
                  <a:srgbClr val="C1151B">
                    <a:alpha val="1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>
              <a:extLst>
                <a:ext uri="{FF2B5EF4-FFF2-40B4-BE49-F238E27FC236}">
                  <a16:creationId xmlns:a16="http://schemas.microsoft.com/office/drawing/2014/main" id="{F5597AFA-8350-F65B-1A73-F46316FFAE6C}"/>
                </a:ext>
              </a:extLst>
            </p:cNvPr>
            <p:cNvSpPr/>
            <p:nvPr/>
          </p:nvSpPr>
          <p:spPr>
            <a:xfrm>
              <a:off x="1702393" y="831606"/>
              <a:ext cx="1208309" cy="1208309"/>
            </a:xfrm>
            <a:prstGeom prst="arc">
              <a:avLst>
                <a:gd name="adj1" fmla="val 16200000"/>
                <a:gd name="adj2" fmla="val 5318445"/>
              </a:avLst>
            </a:prstGeom>
            <a:ln>
              <a:gradFill>
                <a:gsLst>
                  <a:gs pos="0">
                    <a:srgbClr val="C1151B">
                      <a:lumMod val="100000"/>
                    </a:srgbClr>
                  </a:gs>
                  <a:gs pos="50000">
                    <a:srgbClr val="C1151B">
                      <a:alpha val="24000"/>
                    </a:srgbClr>
                  </a:gs>
                  <a:gs pos="100000">
                    <a:srgbClr val="C1151B">
                      <a:alpha val="0"/>
                    </a:srgbClr>
                  </a:gs>
                </a:gsLst>
                <a:lin ang="5400000" scaled="0"/>
              </a:gra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弧形 42">
              <a:extLst>
                <a:ext uri="{FF2B5EF4-FFF2-40B4-BE49-F238E27FC236}">
                  <a16:creationId xmlns:a16="http://schemas.microsoft.com/office/drawing/2014/main" id="{E521598C-9B00-5682-89F3-C945CF992ADB}"/>
                </a:ext>
              </a:extLst>
            </p:cNvPr>
            <p:cNvSpPr/>
            <p:nvPr/>
          </p:nvSpPr>
          <p:spPr>
            <a:xfrm rot="10800000">
              <a:off x="1702392" y="831606"/>
              <a:ext cx="1208309" cy="1208309"/>
            </a:xfrm>
            <a:prstGeom prst="arc">
              <a:avLst>
                <a:gd name="adj1" fmla="val 16200000"/>
                <a:gd name="adj2" fmla="val 5318445"/>
              </a:avLst>
            </a:prstGeom>
            <a:ln>
              <a:gradFill>
                <a:gsLst>
                  <a:gs pos="0">
                    <a:srgbClr val="C1151B">
                      <a:lumMod val="100000"/>
                    </a:srgbClr>
                  </a:gs>
                  <a:gs pos="50000">
                    <a:srgbClr val="C1151B">
                      <a:alpha val="24000"/>
                    </a:srgbClr>
                  </a:gs>
                  <a:gs pos="100000">
                    <a:srgbClr val="C1151B">
                      <a:alpha val="0"/>
                    </a:srgbClr>
                  </a:gs>
                </a:gsLst>
                <a:lin ang="5400000" scaled="0"/>
              </a:gra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E0D7651C-DBA5-C13D-392E-21D1CA1131E1}"/>
              </a:ext>
            </a:extLst>
          </p:cNvPr>
          <p:cNvSpPr/>
          <p:nvPr/>
        </p:nvSpPr>
        <p:spPr>
          <a:xfrm rot="13546294">
            <a:off x="8676325" y="4031200"/>
            <a:ext cx="307631" cy="307631"/>
          </a:xfrm>
          <a:prstGeom prst="ellipse">
            <a:avLst/>
          </a:prstGeom>
          <a:gradFill flip="none" rotWithShape="1">
            <a:gsLst>
              <a:gs pos="0">
                <a:srgbClr val="C1151B"/>
              </a:gs>
              <a:gs pos="100000">
                <a:srgbClr val="C1151B">
                  <a:alpha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5700195D-F9A4-C0FD-D214-12EBC27B8BED}"/>
              </a:ext>
            </a:extLst>
          </p:cNvPr>
          <p:cNvSpPr/>
          <p:nvPr/>
        </p:nvSpPr>
        <p:spPr>
          <a:xfrm rot="4961393">
            <a:off x="8887540" y="2392900"/>
            <a:ext cx="443711" cy="44371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dist="38100" dir="5400000" algn="t" rotWithShape="0">
              <a:srgbClr val="C1151B">
                <a:alpha val="55000"/>
              </a:srgb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065" name="组合 2064">
            <a:extLst>
              <a:ext uri="{FF2B5EF4-FFF2-40B4-BE49-F238E27FC236}">
                <a16:creationId xmlns:a16="http://schemas.microsoft.com/office/drawing/2014/main" id="{BBE479B6-E389-F011-0147-3F7D7DAF1063}"/>
              </a:ext>
            </a:extLst>
          </p:cNvPr>
          <p:cNvGrpSpPr/>
          <p:nvPr/>
        </p:nvGrpSpPr>
        <p:grpSpPr>
          <a:xfrm>
            <a:off x="5314600" y="2609636"/>
            <a:ext cx="580927" cy="725407"/>
            <a:chOff x="5292414" y="2609636"/>
            <a:chExt cx="580927" cy="725407"/>
          </a:xfrm>
        </p:grpSpPr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329FB53C-92C9-A43D-8566-25B9FA25FC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443779" y="2905481"/>
              <a:ext cx="429562" cy="429562"/>
            </a:xfrm>
            <a:prstGeom prst="rect">
              <a:avLst/>
            </a:prstGeom>
          </p:spPr>
        </p:pic>
        <p:sp>
          <p:nvSpPr>
            <p:cNvPr id="2062" name="任意多边形: 形状 2061">
              <a:extLst>
                <a:ext uri="{FF2B5EF4-FFF2-40B4-BE49-F238E27FC236}">
                  <a16:creationId xmlns:a16="http://schemas.microsoft.com/office/drawing/2014/main" id="{6AF45372-D3C3-FCF3-C1E4-69223975BAFA}"/>
                </a:ext>
              </a:extLst>
            </p:cNvPr>
            <p:cNvSpPr/>
            <p:nvPr/>
          </p:nvSpPr>
          <p:spPr>
            <a:xfrm>
              <a:off x="5373338" y="2609636"/>
              <a:ext cx="478002" cy="77496"/>
            </a:xfrm>
            <a:custGeom>
              <a:avLst/>
              <a:gdLst/>
              <a:ahLst/>
              <a:cxnLst/>
              <a:rect l="l" t="t" r="r" b="b"/>
              <a:pathLst>
                <a:path w="478002" h="77496">
                  <a:moveTo>
                    <a:pt x="478002" y="0"/>
                  </a:moveTo>
                  <a:lnTo>
                    <a:pt x="471830" y="61036"/>
                  </a:lnTo>
                  <a:lnTo>
                    <a:pt x="325755" y="77496"/>
                  </a:lnTo>
                  <a:lnTo>
                    <a:pt x="0" y="77496"/>
                  </a:lnTo>
                  <a:lnTo>
                    <a:pt x="5486" y="19203"/>
                  </a:lnTo>
                  <a:lnTo>
                    <a:pt x="331927" y="19203"/>
                  </a:lnTo>
                  <a:lnTo>
                    <a:pt x="478002" y="0"/>
                  </a:lnTo>
                  <a:close/>
                </a:path>
              </a:pathLst>
            </a:custGeom>
            <a:solidFill>
              <a:srgbClr val="F2CC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061" name="任意多边形: 形状 2060">
              <a:extLst>
                <a:ext uri="{FF2B5EF4-FFF2-40B4-BE49-F238E27FC236}">
                  <a16:creationId xmlns:a16="http://schemas.microsoft.com/office/drawing/2014/main" id="{3738961F-7AA6-E977-3E07-AF9EB52E7411}"/>
                </a:ext>
              </a:extLst>
            </p:cNvPr>
            <p:cNvSpPr/>
            <p:nvPr/>
          </p:nvSpPr>
          <p:spPr>
            <a:xfrm>
              <a:off x="5341791" y="2708391"/>
              <a:ext cx="506806" cy="150191"/>
            </a:xfrm>
            <a:custGeom>
              <a:avLst/>
              <a:gdLst/>
              <a:ahLst/>
              <a:cxnLst/>
              <a:rect l="l" t="t" r="r" b="b"/>
              <a:pathLst>
                <a:path w="506806" h="150191">
                  <a:moveTo>
                    <a:pt x="53492" y="0"/>
                  </a:moveTo>
                  <a:lnTo>
                    <a:pt x="133731" y="0"/>
                  </a:lnTo>
                  <a:lnTo>
                    <a:pt x="147447" y="55550"/>
                  </a:lnTo>
                  <a:lnTo>
                    <a:pt x="238658" y="55550"/>
                  </a:lnTo>
                  <a:lnTo>
                    <a:pt x="215341" y="0"/>
                  </a:lnTo>
                  <a:lnTo>
                    <a:pt x="296266" y="0"/>
                  </a:lnTo>
                  <a:lnTo>
                    <a:pt x="299695" y="55550"/>
                  </a:lnTo>
                  <a:lnTo>
                    <a:pt x="371704" y="55550"/>
                  </a:lnTo>
                  <a:lnTo>
                    <a:pt x="393649" y="0"/>
                  </a:lnTo>
                  <a:lnTo>
                    <a:pt x="471830" y="0"/>
                  </a:lnTo>
                  <a:lnTo>
                    <a:pt x="434111" y="55550"/>
                  </a:lnTo>
                  <a:lnTo>
                    <a:pt x="506806" y="55550"/>
                  </a:lnTo>
                  <a:lnTo>
                    <a:pt x="497205" y="150191"/>
                  </a:lnTo>
                  <a:lnTo>
                    <a:pt x="427939" y="150191"/>
                  </a:lnTo>
                  <a:lnTo>
                    <a:pt x="431368" y="113843"/>
                  </a:lnTo>
                  <a:lnTo>
                    <a:pt x="72695" y="113843"/>
                  </a:lnTo>
                  <a:lnTo>
                    <a:pt x="68580" y="150191"/>
                  </a:lnTo>
                  <a:lnTo>
                    <a:pt x="0" y="150191"/>
                  </a:lnTo>
                  <a:lnTo>
                    <a:pt x="9601" y="55550"/>
                  </a:lnTo>
                  <a:lnTo>
                    <a:pt x="84353" y="55550"/>
                  </a:lnTo>
                  <a:lnTo>
                    <a:pt x="53492" y="0"/>
                  </a:lnTo>
                  <a:close/>
                </a:path>
              </a:pathLst>
            </a:custGeom>
            <a:solidFill>
              <a:srgbClr val="F2CC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060" name="任意多边形: 形状 2059">
              <a:extLst>
                <a:ext uri="{FF2B5EF4-FFF2-40B4-BE49-F238E27FC236}">
                  <a16:creationId xmlns:a16="http://schemas.microsoft.com/office/drawing/2014/main" id="{BC7863E8-D1D9-E5E1-DCC6-0098D9B07F35}"/>
                </a:ext>
              </a:extLst>
            </p:cNvPr>
            <p:cNvSpPr/>
            <p:nvPr/>
          </p:nvSpPr>
          <p:spPr>
            <a:xfrm>
              <a:off x="5292414" y="2841437"/>
              <a:ext cx="554813" cy="325755"/>
            </a:xfrm>
            <a:custGeom>
              <a:avLst/>
              <a:gdLst/>
              <a:ahLst/>
              <a:cxnLst/>
              <a:rect l="l" t="t" r="r" b="b"/>
              <a:pathLst>
                <a:path w="554813" h="325755">
                  <a:moveTo>
                    <a:pt x="197511" y="0"/>
                  </a:moveTo>
                  <a:lnTo>
                    <a:pt x="279807" y="0"/>
                  </a:lnTo>
                  <a:lnTo>
                    <a:pt x="253061" y="40462"/>
                  </a:lnTo>
                  <a:lnTo>
                    <a:pt x="554813" y="40462"/>
                  </a:lnTo>
                  <a:lnTo>
                    <a:pt x="548640" y="98069"/>
                  </a:lnTo>
                  <a:lnTo>
                    <a:pt x="214656" y="98069"/>
                  </a:lnTo>
                  <a:lnTo>
                    <a:pt x="197839" y="123079"/>
                  </a:lnTo>
                  <a:lnTo>
                    <a:pt x="192984" y="123079"/>
                  </a:lnTo>
                  <a:lnTo>
                    <a:pt x="149979" y="194767"/>
                  </a:lnTo>
                  <a:lnTo>
                    <a:pt x="149505" y="194767"/>
                  </a:lnTo>
                  <a:lnTo>
                    <a:pt x="62408" y="325755"/>
                  </a:lnTo>
                  <a:lnTo>
                    <a:pt x="0" y="325755"/>
                  </a:lnTo>
                  <a:lnTo>
                    <a:pt x="137846" y="98069"/>
                  </a:lnTo>
                  <a:lnTo>
                    <a:pt x="29490" y="98069"/>
                  </a:lnTo>
                  <a:lnTo>
                    <a:pt x="35662" y="40462"/>
                  </a:lnTo>
                  <a:lnTo>
                    <a:pt x="172822" y="40462"/>
                  </a:lnTo>
                  <a:lnTo>
                    <a:pt x="197511" y="0"/>
                  </a:lnTo>
                  <a:close/>
                </a:path>
              </a:pathLst>
            </a:custGeom>
            <a:solidFill>
              <a:srgbClr val="F2CC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53" name="任意多边形: 形状 2052">
            <a:extLst>
              <a:ext uri="{FF2B5EF4-FFF2-40B4-BE49-F238E27FC236}">
                <a16:creationId xmlns:a16="http://schemas.microsoft.com/office/drawing/2014/main" id="{B9D7C67D-2B94-5457-6D45-67BFF6A0222F}"/>
              </a:ext>
            </a:extLst>
          </p:cNvPr>
          <p:cNvSpPr/>
          <p:nvPr/>
        </p:nvSpPr>
        <p:spPr>
          <a:xfrm>
            <a:off x="5425460" y="3063636"/>
            <a:ext cx="477" cy="220"/>
          </a:xfrm>
          <a:custGeom>
            <a:avLst/>
            <a:gdLst/>
            <a:ahLst/>
            <a:cxnLst/>
            <a:rect l="l" t="t" r="r" b="b"/>
            <a:pathLst>
              <a:path w="477" h="220">
                <a:moveTo>
                  <a:pt x="0" y="0"/>
                </a:moveTo>
                <a:lnTo>
                  <a:pt x="477" y="0"/>
                </a:lnTo>
                <a:lnTo>
                  <a:pt x="345" y="2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072" name="组合 2071">
            <a:extLst>
              <a:ext uri="{FF2B5EF4-FFF2-40B4-BE49-F238E27FC236}">
                <a16:creationId xmlns:a16="http://schemas.microsoft.com/office/drawing/2014/main" id="{7C99C165-641F-5D33-8FFC-CA09DBCD57D2}"/>
              </a:ext>
            </a:extLst>
          </p:cNvPr>
          <p:cNvGrpSpPr/>
          <p:nvPr/>
        </p:nvGrpSpPr>
        <p:grpSpPr>
          <a:xfrm>
            <a:off x="6275931" y="2530681"/>
            <a:ext cx="525323" cy="676996"/>
            <a:chOff x="3048133" y="1477620"/>
            <a:chExt cx="525323" cy="676996"/>
          </a:xfrm>
        </p:grpSpPr>
        <p:sp>
          <p:nvSpPr>
            <p:cNvPr id="2069" name="文本框 2068">
              <a:extLst>
                <a:ext uri="{FF2B5EF4-FFF2-40B4-BE49-F238E27FC236}">
                  <a16:creationId xmlns:a16="http://schemas.microsoft.com/office/drawing/2014/main" id="{3F364FF9-4BA1-1524-8210-8D4F2B0A3A33}"/>
                </a:ext>
              </a:extLst>
            </p:cNvPr>
            <p:cNvSpPr txBox="1"/>
            <p:nvPr/>
          </p:nvSpPr>
          <p:spPr>
            <a:xfrm>
              <a:off x="3048133" y="1725305"/>
              <a:ext cx="525323" cy="429311"/>
            </a:xfrm>
            <a:custGeom>
              <a:avLst/>
              <a:gdLst/>
              <a:ahLst/>
              <a:cxnLst/>
              <a:rect l="l" t="t" r="r" b="b"/>
              <a:pathLst>
                <a:path w="525323" h="429311">
                  <a:moveTo>
                    <a:pt x="330555" y="111785"/>
                  </a:moveTo>
                  <a:lnTo>
                    <a:pt x="395021" y="111785"/>
                  </a:lnTo>
                  <a:lnTo>
                    <a:pt x="388848" y="318897"/>
                  </a:lnTo>
                  <a:lnTo>
                    <a:pt x="349072" y="318897"/>
                  </a:lnTo>
                  <a:close/>
                  <a:moveTo>
                    <a:pt x="51435" y="8915"/>
                  </a:moveTo>
                  <a:lnTo>
                    <a:pt x="227000" y="8915"/>
                  </a:lnTo>
                  <a:lnTo>
                    <a:pt x="220142" y="73380"/>
                  </a:lnTo>
                  <a:lnTo>
                    <a:pt x="167335" y="73380"/>
                  </a:lnTo>
                  <a:lnTo>
                    <a:pt x="146075" y="277749"/>
                  </a:lnTo>
                  <a:lnTo>
                    <a:pt x="205740" y="255117"/>
                  </a:lnTo>
                  <a:lnTo>
                    <a:pt x="198196" y="324383"/>
                  </a:lnTo>
                  <a:lnTo>
                    <a:pt x="0" y="397078"/>
                  </a:lnTo>
                  <a:lnTo>
                    <a:pt x="6172" y="329184"/>
                  </a:lnTo>
                  <a:lnTo>
                    <a:pt x="77495" y="302438"/>
                  </a:lnTo>
                  <a:lnTo>
                    <a:pt x="101498" y="73380"/>
                  </a:lnTo>
                  <a:lnTo>
                    <a:pt x="44577" y="73380"/>
                  </a:lnTo>
                  <a:close/>
                  <a:moveTo>
                    <a:pt x="261290" y="0"/>
                  </a:moveTo>
                  <a:lnTo>
                    <a:pt x="514350" y="0"/>
                  </a:lnTo>
                  <a:lnTo>
                    <a:pt x="476631" y="356616"/>
                  </a:lnTo>
                  <a:lnTo>
                    <a:pt x="525323" y="356616"/>
                  </a:lnTo>
                  <a:lnTo>
                    <a:pt x="499948" y="421081"/>
                  </a:lnTo>
                  <a:lnTo>
                    <a:pt x="404622" y="421081"/>
                  </a:lnTo>
                  <a:lnTo>
                    <a:pt x="442341" y="64465"/>
                  </a:lnTo>
                  <a:lnTo>
                    <a:pt x="320268" y="64465"/>
                  </a:lnTo>
                  <a:lnTo>
                    <a:pt x="305867" y="200253"/>
                  </a:lnTo>
                  <a:lnTo>
                    <a:pt x="233858" y="429311"/>
                  </a:lnTo>
                  <a:lnTo>
                    <a:pt x="178994" y="429311"/>
                  </a:lnTo>
                  <a:lnTo>
                    <a:pt x="237287" y="226314"/>
                  </a:lnTo>
                  <a:close/>
                </a:path>
              </a:pathLst>
            </a:custGeom>
            <a:solidFill>
              <a:srgbClr val="F2CCB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sz="5400" dirty="0">
                <a:solidFill>
                  <a:srgbClr val="F2CCB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pic>
          <p:nvPicPr>
            <p:cNvPr id="2071" name="图形 2070">
              <a:extLst>
                <a:ext uri="{FF2B5EF4-FFF2-40B4-BE49-F238E27FC236}">
                  <a16:creationId xmlns:a16="http://schemas.microsoft.com/office/drawing/2014/main" id="{3F45FE98-F422-C74B-6C64-FE203A17A0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111542" y="1477620"/>
              <a:ext cx="458010" cy="275001"/>
            </a:xfrm>
            <a:prstGeom prst="rect">
              <a:avLst/>
            </a:prstGeom>
          </p:spPr>
        </p:pic>
      </p:grpSp>
      <p:pic>
        <p:nvPicPr>
          <p:cNvPr id="2073" name="图片 2072">
            <a:extLst>
              <a:ext uri="{FF2B5EF4-FFF2-40B4-BE49-F238E27FC236}">
                <a16:creationId xmlns:a16="http://schemas.microsoft.com/office/drawing/2014/main" id="{E5E2A63C-1E3E-A461-8BE3-0E2D3DAE09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9561" y="2176946"/>
            <a:ext cx="1383912" cy="1457070"/>
          </a:xfrm>
          <a:prstGeom prst="rect">
            <a:avLst/>
          </a:prstGeom>
        </p:spPr>
      </p:pic>
      <p:pic>
        <p:nvPicPr>
          <p:cNvPr id="2074" name="图片 2073">
            <a:extLst>
              <a:ext uri="{FF2B5EF4-FFF2-40B4-BE49-F238E27FC236}">
                <a16:creationId xmlns:a16="http://schemas.microsoft.com/office/drawing/2014/main" id="{49F32B37-3C6B-5AA8-4DF6-7A88D5895B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43527" y="2166762"/>
            <a:ext cx="1383912" cy="14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340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Oval 26">
            <a:extLst>
              <a:ext uri="{FF2B5EF4-FFF2-40B4-BE49-F238E27FC236}">
                <a16:creationId xmlns:a16="http://schemas.microsoft.com/office/drawing/2014/main" id="{CE6E6272-34F9-56B7-4C56-966784889A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69728" y="5688573"/>
            <a:ext cx="797796" cy="823528"/>
          </a:xfrm>
          <a:prstGeom prst="ellipse">
            <a:avLst/>
          </a:prstGeom>
          <a:gradFill>
            <a:gsLst>
              <a:gs pos="0">
                <a:srgbClr val="FF0000">
                  <a:lumMod val="0"/>
                  <a:lumOff val="100000"/>
                </a:srgbClr>
              </a:gs>
              <a:gs pos="33000">
                <a:srgbClr val="FF0000">
                  <a:lumMod val="99000"/>
                </a:srgbClr>
              </a:gs>
              <a:gs pos="71000">
                <a:srgbClr val="C1151B">
                  <a:lumMod val="95000"/>
                </a:srgb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41300" dist="38100" dir="2700000" algn="tl" rotWithShape="0">
              <a:srgbClr val="C1151B"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Roboto"/>
              <a:ea typeface="微软雅黑"/>
            </a:endParaRPr>
          </a:p>
        </p:txBody>
      </p:sp>
      <p:sp>
        <p:nvSpPr>
          <p:cNvPr id="67" name="圆角矩形 5127">
            <a:extLst>
              <a:ext uri="{FF2B5EF4-FFF2-40B4-BE49-F238E27FC236}">
                <a16:creationId xmlns:a16="http://schemas.microsoft.com/office/drawing/2014/main" id="{E5454A9E-BB4D-5F87-5946-94AED8EEFDF0}"/>
              </a:ext>
            </a:extLst>
          </p:cNvPr>
          <p:cNvSpPr/>
          <p:nvPr/>
        </p:nvSpPr>
        <p:spPr>
          <a:xfrm>
            <a:off x="323180" y="140844"/>
            <a:ext cx="1011454" cy="609600"/>
          </a:xfrm>
          <a:prstGeom prst="roundRect">
            <a:avLst>
              <a:gd name="adj" fmla="val 50000"/>
            </a:avLst>
          </a:prstGeom>
          <a:noFill/>
          <a:ln w="28575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defTabSz="109728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spc="300" dirty="0">
                <a:solidFill>
                  <a:srgbClr val="C1151B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核心竞争力</a:t>
            </a:r>
          </a:p>
        </p:txBody>
      </p:sp>
      <p:sp>
        <p:nvSpPr>
          <p:cNvPr id="68" name="圆角矩形 5127">
            <a:extLst>
              <a:ext uri="{FF2B5EF4-FFF2-40B4-BE49-F238E27FC236}">
                <a16:creationId xmlns:a16="http://schemas.microsoft.com/office/drawing/2014/main" id="{EB6C3BD1-38EE-8A92-4A3F-FDE18A85BE6F}"/>
              </a:ext>
            </a:extLst>
          </p:cNvPr>
          <p:cNvSpPr/>
          <p:nvPr/>
        </p:nvSpPr>
        <p:spPr>
          <a:xfrm>
            <a:off x="1390913" y="140844"/>
            <a:ext cx="891609" cy="609600"/>
          </a:xfrm>
          <a:prstGeom prst="roundRect">
            <a:avLst>
              <a:gd name="adj" fmla="val 50000"/>
            </a:avLst>
          </a:prstGeom>
          <a:noFill/>
          <a:ln w="28575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defTabSz="109728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200" b="1" spc="300" dirty="0">
                <a:solidFill>
                  <a:srgbClr val="F2CCB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商业模式</a:t>
            </a:r>
          </a:p>
        </p:txBody>
      </p:sp>
      <p:sp>
        <p:nvSpPr>
          <p:cNvPr id="69" name="圆角矩形 5127">
            <a:extLst>
              <a:ext uri="{FF2B5EF4-FFF2-40B4-BE49-F238E27FC236}">
                <a16:creationId xmlns:a16="http://schemas.microsoft.com/office/drawing/2014/main" id="{4EE46077-031D-AB85-7F6C-03EDD1B0BDAE}"/>
              </a:ext>
            </a:extLst>
          </p:cNvPr>
          <p:cNvSpPr/>
          <p:nvPr/>
        </p:nvSpPr>
        <p:spPr>
          <a:xfrm>
            <a:off x="2338801" y="155394"/>
            <a:ext cx="1102899" cy="609600"/>
          </a:xfrm>
          <a:prstGeom prst="roundRect">
            <a:avLst>
              <a:gd name="adj" fmla="val 50000"/>
            </a:avLst>
          </a:prstGeom>
          <a:noFill/>
          <a:ln w="28575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defTabSz="109728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spc="300" dirty="0">
                <a:solidFill>
                  <a:srgbClr val="F2CCB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企业发展目标</a:t>
            </a:r>
          </a:p>
        </p:txBody>
      </p: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476F6F28-5439-2EED-23D7-D085C320BC30}"/>
              </a:ext>
            </a:extLst>
          </p:cNvPr>
          <p:cNvCxnSpPr>
            <a:cxnSpLocks/>
          </p:cNvCxnSpPr>
          <p:nvPr/>
        </p:nvCxnSpPr>
        <p:spPr>
          <a:xfrm flipH="1">
            <a:off x="419986" y="642700"/>
            <a:ext cx="760228" cy="0"/>
          </a:xfrm>
          <a:prstGeom prst="line">
            <a:avLst/>
          </a:prstGeom>
          <a:ln w="15875" cap="rnd">
            <a:gradFill flip="none" rotWithShape="1">
              <a:gsLst>
                <a:gs pos="0">
                  <a:srgbClr val="FF0000"/>
                </a:gs>
                <a:gs pos="100000">
                  <a:srgbClr val="FF0000">
                    <a:lumMod val="97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C4160321-FA5D-5125-7934-DADC3EB4F7B3}"/>
              </a:ext>
            </a:extLst>
          </p:cNvPr>
          <p:cNvCxnSpPr>
            <a:cxnSpLocks/>
          </p:cNvCxnSpPr>
          <p:nvPr/>
        </p:nvCxnSpPr>
        <p:spPr>
          <a:xfrm flipH="1">
            <a:off x="1520456" y="642700"/>
            <a:ext cx="622004" cy="0"/>
          </a:xfrm>
          <a:prstGeom prst="line">
            <a:avLst/>
          </a:prstGeom>
          <a:ln w="15875" cap="rnd">
            <a:gradFill flip="none" rotWithShape="1">
              <a:gsLst>
                <a:gs pos="0">
                  <a:srgbClr val="F2CCB7"/>
                </a:gs>
                <a:gs pos="100000">
                  <a:srgbClr val="F2CCB7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58ABFB7C-1B88-9F23-D100-D0D1664A2CD2}"/>
              </a:ext>
            </a:extLst>
          </p:cNvPr>
          <p:cNvCxnSpPr>
            <a:cxnSpLocks/>
          </p:cNvCxnSpPr>
          <p:nvPr/>
        </p:nvCxnSpPr>
        <p:spPr>
          <a:xfrm flipH="1">
            <a:off x="2409645" y="642700"/>
            <a:ext cx="907713" cy="0"/>
          </a:xfrm>
          <a:prstGeom prst="line">
            <a:avLst/>
          </a:prstGeom>
          <a:ln w="15875" cap="rnd">
            <a:gradFill flip="none" rotWithShape="1">
              <a:gsLst>
                <a:gs pos="0">
                  <a:srgbClr val="F2CCB7"/>
                </a:gs>
                <a:gs pos="100000">
                  <a:srgbClr val="F2CCB7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Freeform 17">
            <a:extLst>
              <a:ext uri="{FF2B5EF4-FFF2-40B4-BE49-F238E27FC236}">
                <a16:creationId xmlns:a16="http://schemas.microsoft.com/office/drawing/2014/main" id="{64C29D9D-38E5-61FE-C368-63E6608D7861}"/>
              </a:ext>
            </a:extLst>
          </p:cNvPr>
          <p:cNvSpPr>
            <a:spLocks/>
          </p:cNvSpPr>
          <p:nvPr/>
        </p:nvSpPr>
        <p:spPr bwMode="auto">
          <a:xfrm>
            <a:off x="3131371" y="1322021"/>
            <a:ext cx="338553" cy="338553"/>
          </a:xfrm>
          <a:prstGeom prst="ellipse">
            <a:avLst/>
          </a:prstGeom>
          <a:noFill/>
          <a:ln w="9525">
            <a:solidFill>
              <a:srgbClr val="C1151B">
                <a:alpha val="66000"/>
              </a:srgbClr>
            </a:solidFill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</a:endParaRPr>
          </a:p>
        </p:txBody>
      </p:sp>
      <p:sp>
        <p:nvSpPr>
          <p:cNvPr id="5" name="Freeform 32">
            <a:extLst>
              <a:ext uri="{FF2B5EF4-FFF2-40B4-BE49-F238E27FC236}">
                <a16:creationId xmlns:a16="http://schemas.microsoft.com/office/drawing/2014/main" id="{1281B954-7B8F-165B-B4C6-DEC52BC7C8B0}"/>
              </a:ext>
            </a:extLst>
          </p:cNvPr>
          <p:cNvSpPr>
            <a:spLocks/>
          </p:cNvSpPr>
          <p:nvPr/>
        </p:nvSpPr>
        <p:spPr bwMode="auto">
          <a:xfrm>
            <a:off x="1326699" y="1989067"/>
            <a:ext cx="2724694" cy="2720058"/>
          </a:xfrm>
          <a:prstGeom prst="ellipse">
            <a:avLst/>
          </a:prstGeom>
          <a:gradFill flip="none" rotWithShape="1">
            <a:gsLst>
              <a:gs pos="54000">
                <a:srgbClr val="F2CCB7">
                  <a:alpha val="0"/>
                  <a:lumMod val="56000"/>
                  <a:lumOff val="44000"/>
                </a:srgbClr>
              </a:gs>
              <a:gs pos="100000">
                <a:srgbClr val="C1151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</a:endParaRPr>
          </a:p>
        </p:txBody>
      </p:sp>
      <p:sp>
        <p:nvSpPr>
          <p:cNvPr id="6" name="Freeform 32">
            <a:extLst>
              <a:ext uri="{FF2B5EF4-FFF2-40B4-BE49-F238E27FC236}">
                <a16:creationId xmlns:a16="http://schemas.microsoft.com/office/drawing/2014/main" id="{BB96E5A7-1C84-DDCF-6828-3F52F8AC054D}"/>
              </a:ext>
            </a:extLst>
          </p:cNvPr>
          <p:cNvSpPr>
            <a:spLocks/>
          </p:cNvSpPr>
          <p:nvPr/>
        </p:nvSpPr>
        <p:spPr bwMode="auto">
          <a:xfrm>
            <a:off x="1537833" y="2158671"/>
            <a:ext cx="2308578" cy="2304650"/>
          </a:xfrm>
          <a:prstGeom prst="ellipse">
            <a:avLst/>
          </a:prstGeom>
          <a:gradFill>
            <a:gsLst>
              <a:gs pos="0">
                <a:srgbClr val="FF0000">
                  <a:lumMod val="0"/>
                  <a:lumOff val="100000"/>
                </a:srgbClr>
              </a:gs>
              <a:gs pos="33000">
                <a:srgbClr val="FF0000">
                  <a:lumMod val="99000"/>
                </a:srgbClr>
              </a:gs>
              <a:gs pos="71000">
                <a:srgbClr val="C1151B">
                  <a:lumMod val="95000"/>
                </a:srgb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41300" dist="38100" dir="2700000" algn="tl" rotWithShape="0">
              <a:srgbClr val="C38A45">
                <a:lumMod val="75000"/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微软雅黑"/>
              <a:cs typeface="+mn-cs"/>
            </a:endParaRPr>
          </a:p>
        </p:txBody>
      </p:sp>
      <p:sp>
        <p:nvSpPr>
          <p:cNvPr id="8" name="Freeform 28">
            <a:extLst>
              <a:ext uri="{FF2B5EF4-FFF2-40B4-BE49-F238E27FC236}">
                <a16:creationId xmlns:a16="http://schemas.microsoft.com/office/drawing/2014/main" id="{0B1E81CC-FCD7-0559-E767-CBFD03461396}"/>
              </a:ext>
            </a:extLst>
          </p:cNvPr>
          <p:cNvSpPr>
            <a:spLocks/>
          </p:cNvSpPr>
          <p:nvPr/>
        </p:nvSpPr>
        <p:spPr bwMode="auto">
          <a:xfrm>
            <a:off x="753257" y="1411578"/>
            <a:ext cx="3877732" cy="3881190"/>
          </a:xfrm>
          <a:prstGeom prst="ellipse">
            <a:avLst/>
          </a:prstGeom>
          <a:noFill/>
          <a:ln>
            <a:gradFill flip="none" rotWithShape="1">
              <a:gsLst>
                <a:gs pos="0">
                  <a:sysClr val="window" lastClr="FFFFFF">
                    <a:lumMod val="85000"/>
                    <a:alpha val="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6200000" scaled="1"/>
              <a:tileRect/>
            </a:gra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</a:endParaRPr>
          </a:p>
        </p:txBody>
      </p:sp>
      <p:sp>
        <p:nvSpPr>
          <p:cNvPr id="9" name="Freeform 28">
            <a:extLst>
              <a:ext uri="{FF2B5EF4-FFF2-40B4-BE49-F238E27FC236}">
                <a16:creationId xmlns:a16="http://schemas.microsoft.com/office/drawing/2014/main" id="{AE02159D-E1E3-8383-149A-70B47A511A93}"/>
              </a:ext>
            </a:extLst>
          </p:cNvPr>
          <p:cNvSpPr>
            <a:spLocks/>
          </p:cNvSpPr>
          <p:nvPr/>
        </p:nvSpPr>
        <p:spPr bwMode="auto">
          <a:xfrm>
            <a:off x="990544" y="1649077"/>
            <a:ext cx="3403157" cy="3406192"/>
          </a:xfrm>
          <a:prstGeom prst="ellipse">
            <a:avLst/>
          </a:prstGeom>
          <a:noFill/>
          <a:ln>
            <a:gradFill flip="none" rotWithShape="1">
              <a:gsLst>
                <a:gs pos="13000">
                  <a:srgbClr val="C1151B">
                    <a:alpha val="0"/>
                  </a:srgbClr>
                </a:gs>
                <a:gs pos="100000">
                  <a:srgbClr val="C1151B"/>
                </a:gs>
              </a:gsLst>
              <a:lin ang="54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</a:endParaRPr>
          </a:p>
        </p:txBody>
      </p:sp>
      <p:sp>
        <p:nvSpPr>
          <p:cNvPr id="10" name="Freeform 28">
            <a:extLst>
              <a:ext uri="{FF2B5EF4-FFF2-40B4-BE49-F238E27FC236}">
                <a16:creationId xmlns:a16="http://schemas.microsoft.com/office/drawing/2014/main" id="{9060BDDB-3097-48CF-D37A-E251E5697ED2}"/>
              </a:ext>
            </a:extLst>
          </p:cNvPr>
          <p:cNvSpPr>
            <a:spLocks/>
          </p:cNvSpPr>
          <p:nvPr/>
        </p:nvSpPr>
        <p:spPr bwMode="auto">
          <a:xfrm>
            <a:off x="606217" y="1264407"/>
            <a:ext cx="4171812" cy="4175532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rgbClr val="C1151B">
                    <a:alpha val="0"/>
                  </a:srgbClr>
                </a:gs>
                <a:gs pos="100000">
                  <a:srgbClr val="C1151B">
                    <a:alpha val="29000"/>
                  </a:srgbClr>
                </a:gs>
              </a:gsLst>
              <a:lin ang="2700000" scaled="1"/>
              <a:tileRect/>
            </a:gra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</a:endParaRPr>
          </a:p>
        </p:txBody>
      </p:sp>
      <p:sp>
        <p:nvSpPr>
          <p:cNvPr id="11" name="Freeform 29">
            <a:extLst>
              <a:ext uri="{FF2B5EF4-FFF2-40B4-BE49-F238E27FC236}">
                <a16:creationId xmlns:a16="http://schemas.microsoft.com/office/drawing/2014/main" id="{B49C5499-84D5-6508-0151-27D7B8D1FAB5}"/>
              </a:ext>
            </a:extLst>
          </p:cNvPr>
          <p:cNvSpPr>
            <a:spLocks/>
          </p:cNvSpPr>
          <p:nvPr/>
        </p:nvSpPr>
        <p:spPr bwMode="auto">
          <a:xfrm>
            <a:off x="1140749" y="1800799"/>
            <a:ext cx="3096592" cy="3096592"/>
          </a:xfrm>
          <a:prstGeom prst="ellipse">
            <a:avLst/>
          </a:prstGeom>
          <a:noFill/>
          <a:ln>
            <a:gradFill>
              <a:gsLst>
                <a:gs pos="0">
                  <a:srgbClr val="C1151B"/>
                </a:gs>
                <a:gs pos="100000">
                  <a:srgbClr val="C1151B">
                    <a:alpha val="0"/>
                  </a:srgb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A64D922-1C9E-3CDF-3CB3-29D7363B0A7D}"/>
              </a:ext>
            </a:extLst>
          </p:cNvPr>
          <p:cNvSpPr txBox="1"/>
          <p:nvPr/>
        </p:nvSpPr>
        <p:spPr>
          <a:xfrm>
            <a:off x="2006322" y="2546736"/>
            <a:ext cx="1397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solidFill>
                  <a:srgbClr val="F2CCB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核心</a:t>
            </a:r>
            <a:endParaRPr lang="en-US" altLang="zh-CN" sz="2800" spc="600" dirty="0">
              <a:solidFill>
                <a:srgbClr val="F2CCB7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pPr algn="ctr"/>
            <a:r>
              <a:rPr lang="zh-CN" altLang="en-US" sz="2800" spc="600" dirty="0">
                <a:solidFill>
                  <a:srgbClr val="F2CCB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竞争力</a:t>
            </a:r>
          </a:p>
        </p:txBody>
      </p:sp>
      <p:pic>
        <p:nvPicPr>
          <p:cNvPr id="14" name="图形 13">
            <a:extLst>
              <a:ext uri="{FF2B5EF4-FFF2-40B4-BE49-F238E27FC236}">
                <a16:creationId xmlns:a16="http://schemas.microsoft.com/office/drawing/2014/main" id="{C4154324-CA91-BAA0-7E9F-79D1EBE638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38065" y="5038044"/>
            <a:ext cx="396000" cy="396000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BE168575-B6BC-6DF2-C34F-28EA639F438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913469" y="3323373"/>
            <a:ext cx="396000" cy="396000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312DB39D-13A1-3EE5-8CD6-6F2D73092D0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456353" y="1329798"/>
            <a:ext cx="396000" cy="396000"/>
          </a:xfrm>
          <a:prstGeom prst="rect">
            <a:avLst/>
          </a:prstGeom>
        </p:spPr>
      </p:pic>
      <p:sp>
        <p:nvSpPr>
          <p:cNvPr id="34" name="Freeform 51">
            <a:extLst>
              <a:ext uri="{FF2B5EF4-FFF2-40B4-BE49-F238E27FC236}">
                <a16:creationId xmlns:a16="http://schemas.microsoft.com/office/drawing/2014/main" id="{8FAA1E37-EE5D-E5C0-E111-37070992A961}"/>
              </a:ext>
            </a:extLst>
          </p:cNvPr>
          <p:cNvSpPr>
            <a:spLocks/>
          </p:cNvSpPr>
          <p:nvPr/>
        </p:nvSpPr>
        <p:spPr bwMode="auto">
          <a:xfrm>
            <a:off x="5237167" y="4809729"/>
            <a:ext cx="797796" cy="799426"/>
          </a:xfrm>
          <a:prstGeom prst="ellipse">
            <a:avLst/>
          </a:prstGeom>
          <a:noFill/>
          <a:ln>
            <a:gradFill>
              <a:gsLst>
                <a:gs pos="0">
                  <a:srgbClr val="C1151B"/>
                </a:gs>
                <a:gs pos="100000">
                  <a:srgbClr val="C1151B">
                    <a:alpha val="0"/>
                  </a:srgb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prstClr val="black"/>
              </a:solidFill>
              <a:latin typeface="微软雅黑"/>
            </a:endParaRPr>
          </a:p>
        </p:txBody>
      </p:sp>
      <p:sp>
        <p:nvSpPr>
          <p:cNvPr id="35" name="Freeform 52">
            <a:extLst>
              <a:ext uri="{FF2B5EF4-FFF2-40B4-BE49-F238E27FC236}">
                <a16:creationId xmlns:a16="http://schemas.microsoft.com/office/drawing/2014/main" id="{5D3B0110-E561-45BA-75A8-30616E7124D3}"/>
              </a:ext>
            </a:extLst>
          </p:cNvPr>
          <p:cNvSpPr>
            <a:spLocks/>
          </p:cNvSpPr>
          <p:nvPr/>
        </p:nvSpPr>
        <p:spPr bwMode="auto">
          <a:xfrm>
            <a:off x="5345661" y="4919038"/>
            <a:ext cx="580808" cy="580808"/>
          </a:xfrm>
          <a:prstGeom prst="ellipse">
            <a:avLst/>
          </a:prstGeom>
          <a:noFill/>
          <a:ln>
            <a:gradFill flip="none" rotWithShape="1">
              <a:gsLst>
                <a:gs pos="13000">
                  <a:srgbClr val="C1151B">
                    <a:alpha val="0"/>
                  </a:srgbClr>
                </a:gs>
                <a:gs pos="100000">
                  <a:srgbClr val="C1151B"/>
                </a:gs>
              </a:gsLst>
              <a:lin ang="54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prstClr val="black"/>
              </a:solidFill>
              <a:latin typeface="微软雅黑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4B252F79-B290-8A1B-80A9-10C633A13721}"/>
              </a:ext>
            </a:extLst>
          </p:cNvPr>
          <p:cNvSpPr/>
          <p:nvPr/>
        </p:nvSpPr>
        <p:spPr>
          <a:xfrm flipV="1">
            <a:off x="4051393" y="4615144"/>
            <a:ext cx="1041400" cy="589280"/>
          </a:xfrm>
          <a:custGeom>
            <a:avLst/>
            <a:gdLst>
              <a:gd name="connsiteX0" fmla="*/ 0 w 1041400"/>
              <a:gd name="connsiteY0" fmla="*/ 589280 h 589280"/>
              <a:gd name="connsiteX1" fmla="*/ 264160 w 1041400"/>
              <a:gd name="connsiteY1" fmla="*/ 0 h 589280"/>
              <a:gd name="connsiteX2" fmla="*/ 1041400 w 1041400"/>
              <a:gd name="connsiteY2" fmla="*/ 0 h 589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1400" h="589280">
                <a:moveTo>
                  <a:pt x="0" y="589280"/>
                </a:moveTo>
                <a:lnTo>
                  <a:pt x="264160" y="0"/>
                </a:lnTo>
                <a:lnTo>
                  <a:pt x="1041400" y="0"/>
                </a:lnTo>
              </a:path>
            </a:pathLst>
          </a:custGeom>
          <a:ln w="31750" cap="rnd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FF0000">
                    <a:lumMod val="97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D10E8BB-82AA-9424-094A-85F7D1C85DCC}"/>
              </a:ext>
            </a:extLst>
          </p:cNvPr>
          <p:cNvGrpSpPr/>
          <p:nvPr/>
        </p:nvGrpSpPr>
        <p:grpSpPr>
          <a:xfrm flipH="1">
            <a:off x="4437593" y="5123009"/>
            <a:ext cx="590218" cy="157700"/>
            <a:chOff x="4082674" y="5213872"/>
            <a:chExt cx="590218" cy="157700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23956E84-EF46-791E-1D16-DAAAD72875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79413" y="5213872"/>
              <a:ext cx="393479" cy="0"/>
            </a:xfrm>
            <a:prstGeom prst="line">
              <a:avLst/>
            </a:prstGeom>
            <a:noFill/>
            <a:ln w="12700" cap="rnd" cmpd="sng" algn="ctr">
              <a:gradFill flip="none" rotWithShape="1">
                <a:gsLst>
                  <a:gs pos="0">
                    <a:srgbClr val="FF0000">
                      <a:alpha val="0"/>
                    </a:srgbClr>
                  </a:gs>
                  <a:gs pos="100000">
                    <a:srgbClr val="FF0000">
                      <a:lumMod val="98000"/>
                      <a:alpha val="53000"/>
                    </a:srgbClr>
                  </a:gs>
                </a:gsLst>
                <a:lin ang="0" scaled="1"/>
                <a:tileRect/>
              </a:gradFill>
              <a:prstDash val="solid"/>
              <a:round/>
            </a:ln>
            <a:effectLst/>
          </p:spPr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F889A0DC-6998-FD54-F921-3122FF30C94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82674" y="5371572"/>
              <a:ext cx="393479" cy="0"/>
            </a:xfrm>
            <a:prstGeom prst="line">
              <a:avLst/>
            </a:prstGeom>
            <a:noFill/>
            <a:ln w="12700" cap="rnd" cmpd="sng" algn="ctr">
              <a:gradFill flip="none" rotWithShape="1">
                <a:gsLst>
                  <a:gs pos="0">
                    <a:srgbClr val="FF0000">
                      <a:alpha val="0"/>
                    </a:srgbClr>
                  </a:gs>
                  <a:gs pos="100000">
                    <a:srgbClr val="FF0000">
                      <a:lumMod val="98000"/>
                      <a:alpha val="53000"/>
                    </a:srgbClr>
                  </a:gs>
                </a:gsLst>
                <a:lin ang="0" scaled="1"/>
                <a:tileRect/>
              </a:gradFill>
              <a:prstDash val="solid"/>
              <a:round/>
            </a:ln>
            <a:effectLst/>
          </p:spPr>
        </p:cxnSp>
      </p:grpSp>
      <p:sp>
        <p:nvSpPr>
          <p:cNvPr id="52" name="Freeform 51">
            <a:extLst>
              <a:ext uri="{FF2B5EF4-FFF2-40B4-BE49-F238E27FC236}">
                <a16:creationId xmlns:a16="http://schemas.microsoft.com/office/drawing/2014/main" id="{7EDE58A0-10E0-601F-D484-7B7FD18225A8}"/>
              </a:ext>
            </a:extLst>
          </p:cNvPr>
          <p:cNvSpPr>
            <a:spLocks/>
          </p:cNvSpPr>
          <p:nvPr/>
        </p:nvSpPr>
        <p:spPr bwMode="auto">
          <a:xfrm>
            <a:off x="5237167" y="1128085"/>
            <a:ext cx="797796" cy="799426"/>
          </a:xfrm>
          <a:prstGeom prst="ellipse">
            <a:avLst/>
          </a:prstGeom>
          <a:noFill/>
          <a:ln>
            <a:gradFill>
              <a:gsLst>
                <a:gs pos="0">
                  <a:srgbClr val="C1151B"/>
                </a:gs>
                <a:gs pos="100000">
                  <a:srgbClr val="C1151B">
                    <a:alpha val="0"/>
                  </a:srgb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prstClr val="black"/>
              </a:solidFill>
              <a:latin typeface="微软雅黑"/>
            </a:endParaRP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48A6F844-0F3F-B66C-5C22-836F07830D33}"/>
              </a:ext>
            </a:extLst>
          </p:cNvPr>
          <p:cNvSpPr>
            <a:spLocks/>
          </p:cNvSpPr>
          <p:nvPr/>
        </p:nvSpPr>
        <p:spPr bwMode="auto">
          <a:xfrm>
            <a:off x="5345661" y="1237394"/>
            <a:ext cx="580808" cy="580808"/>
          </a:xfrm>
          <a:prstGeom prst="ellipse">
            <a:avLst/>
          </a:prstGeom>
          <a:noFill/>
          <a:ln>
            <a:gradFill flip="none" rotWithShape="1">
              <a:gsLst>
                <a:gs pos="13000">
                  <a:srgbClr val="C1151B">
                    <a:alpha val="0"/>
                  </a:srgbClr>
                </a:gs>
                <a:gs pos="100000">
                  <a:srgbClr val="C1151B"/>
                </a:gs>
              </a:gsLst>
              <a:lin ang="54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prstClr val="black"/>
              </a:solidFill>
              <a:latin typeface="微软雅黑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F8EEA72E-66B0-1C34-5331-367DEEE32182}"/>
              </a:ext>
            </a:extLst>
          </p:cNvPr>
          <p:cNvSpPr/>
          <p:nvPr/>
        </p:nvSpPr>
        <p:spPr>
          <a:xfrm>
            <a:off x="4051393" y="1532816"/>
            <a:ext cx="1041400" cy="589280"/>
          </a:xfrm>
          <a:custGeom>
            <a:avLst/>
            <a:gdLst>
              <a:gd name="connsiteX0" fmla="*/ 0 w 1041400"/>
              <a:gd name="connsiteY0" fmla="*/ 589280 h 589280"/>
              <a:gd name="connsiteX1" fmla="*/ 264160 w 1041400"/>
              <a:gd name="connsiteY1" fmla="*/ 0 h 589280"/>
              <a:gd name="connsiteX2" fmla="*/ 1041400 w 1041400"/>
              <a:gd name="connsiteY2" fmla="*/ 0 h 589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1400" h="589280">
                <a:moveTo>
                  <a:pt x="0" y="589280"/>
                </a:moveTo>
                <a:lnTo>
                  <a:pt x="264160" y="0"/>
                </a:lnTo>
                <a:lnTo>
                  <a:pt x="1041400" y="0"/>
                </a:lnTo>
              </a:path>
            </a:pathLst>
          </a:custGeom>
          <a:ln w="31750" cap="rnd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FF0000">
                    <a:lumMod val="97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0AEE0AE-0878-B7E7-E5CB-064543029F7C}"/>
              </a:ext>
            </a:extLst>
          </p:cNvPr>
          <p:cNvGrpSpPr/>
          <p:nvPr/>
        </p:nvGrpSpPr>
        <p:grpSpPr>
          <a:xfrm flipH="1" flipV="1">
            <a:off x="4437593" y="1456531"/>
            <a:ext cx="590218" cy="157700"/>
            <a:chOff x="4082674" y="5213872"/>
            <a:chExt cx="590218" cy="157700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388D5A3B-2323-344A-063B-D95AB884D4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79413" y="5213872"/>
              <a:ext cx="393479" cy="0"/>
            </a:xfrm>
            <a:prstGeom prst="line">
              <a:avLst/>
            </a:prstGeom>
            <a:noFill/>
            <a:ln w="12700" cap="rnd" cmpd="sng" algn="ctr">
              <a:gradFill flip="none" rotWithShape="1">
                <a:gsLst>
                  <a:gs pos="0">
                    <a:srgbClr val="FF0000">
                      <a:alpha val="0"/>
                    </a:srgbClr>
                  </a:gs>
                  <a:gs pos="100000">
                    <a:srgbClr val="FF0000">
                      <a:lumMod val="98000"/>
                      <a:alpha val="53000"/>
                    </a:srgbClr>
                  </a:gs>
                </a:gsLst>
                <a:lin ang="0" scaled="1"/>
                <a:tileRect/>
              </a:gradFill>
              <a:prstDash val="solid"/>
              <a:round/>
            </a:ln>
            <a:effectLst/>
          </p:spPr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39745E8E-A000-56FC-E003-0B102EC6B8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82674" y="5371572"/>
              <a:ext cx="393479" cy="0"/>
            </a:xfrm>
            <a:prstGeom prst="line">
              <a:avLst/>
            </a:prstGeom>
            <a:noFill/>
            <a:ln w="12700" cap="rnd" cmpd="sng" algn="ctr">
              <a:gradFill flip="none" rotWithShape="1">
                <a:gsLst>
                  <a:gs pos="0">
                    <a:srgbClr val="FF0000">
                      <a:alpha val="0"/>
                    </a:srgbClr>
                  </a:gs>
                  <a:gs pos="100000">
                    <a:srgbClr val="FF0000">
                      <a:lumMod val="98000"/>
                      <a:alpha val="53000"/>
                    </a:srgbClr>
                  </a:gs>
                </a:gsLst>
                <a:lin ang="0" scaled="1"/>
                <a:tileRect/>
              </a:gradFill>
              <a:prstDash val="solid"/>
              <a:round/>
            </a:ln>
            <a:effectLst/>
          </p:spPr>
        </p:cxnSp>
      </p:grp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6B3F3232-809F-E090-C62A-686951CFDA45}"/>
              </a:ext>
            </a:extLst>
          </p:cNvPr>
          <p:cNvCxnSpPr>
            <a:cxnSpLocks/>
          </p:cNvCxnSpPr>
          <p:nvPr/>
        </p:nvCxnSpPr>
        <p:spPr>
          <a:xfrm flipV="1">
            <a:off x="4877448" y="3551072"/>
            <a:ext cx="393479" cy="0"/>
          </a:xfrm>
          <a:prstGeom prst="line">
            <a:avLst/>
          </a:prstGeom>
          <a:noFill/>
          <a:ln w="12700" cap="rnd" cmpd="sng" algn="ctr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FF0000">
                    <a:lumMod val="98000"/>
                    <a:alpha val="53000"/>
                  </a:srgbClr>
                </a:gs>
              </a:gsLst>
              <a:lin ang="0" scaled="1"/>
              <a:tileRect/>
            </a:gradFill>
            <a:prstDash val="solid"/>
            <a:round/>
          </a:ln>
          <a:effectLst/>
        </p:spPr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097BF682-6170-A537-D987-5048A6B8233E}"/>
              </a:ext>
            </a:extLst>
          </p:cNvPr>
          <p:cNvCxnSpPr>
            <a:cxnSpLocks/>
          </p:cNvCxnSpPr>
          <p:nvPr/>
        </p:nvCxnSpPr>
        <p:spPr>
          <a:xfrm flipV="1">
            <a:off x="5074187" y="3393372"/>
            <a:ext cx="393479" cy="0"/>
          </a:xfrm>
          <a:prstGeom prst="line">
            <a:avLst/>
          </a:prstGeom>
          <a:noFill/>
          <a:ln w="12700" cap="rnd" cmpd="sng" algn="ctr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FF0000">
                    <a:lumMod val="98000"/>
                    <a:alpha val="53000"/>
                  </a:srgbClr>
                </a:gs>
              </a:gsLst>
              <a:lin ang="0" scaled="1"/>
              <a:tileRect/>
            </a:gradFill>
            <a:prstDash val="solid"/>
            <a:round/>
          </a:ln>
          <a:effectLst/>
        </p:spPr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7A816A9F-950F-C0CC-9D3A-DA04B60D1D64}"/>
              </a:ext>
            </a:extLst>
          </p:cNvPr>
          <p:cNvCxnSpPr/>
          <p:nvPr/>
        </p:nvCxnSpPr>
        <p:spPr>
          <a:xfrm flipV="1">
            <a:off x="4355163" y="3468515"/>
            <a:ext cx="1225066" cy="6930"/>
          </a:xfrm>
          <a:prstGeom prst="line">
            <a:avLst/>
          </a:prstGeom>
          <a:ln w="31750" cap="rnd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FF0000">
                    <a:lumMod val="97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Freeform 51">
            <a:extLst>
              <a:ext uri="{FF2B5EF4-FFF2-40B4-BE49-F238E27FC236}">
                <a16:creationId xmlns:a16="http://schemas.microsoft.com/office/drawing/2014/main" id="{0C968AE5-8470-8730-D7FC-48C9FB243036}"/>
              </a:ext>
            </a:extLst>
          </p:cNvPr>
          <p:cNvSpPr>
            <a:spLocks/>
          </p:cNvSpPr>
          <p:nvPr/>
        </p:nvSpPr>
        <p:spPr bwMode="auto">
          <a:xfrm>
            <a:off x="5698051" y="3075732"/>
            <a:ext cx="797796" cy="799426"/>
          </a:xfrm>
          <a:prstGeom prst="ellipse">
            <a:avLst/>
          </a:prstGeom>
          <a:noFill/>
          <a:ln>
            <a:gradFill>
              <a:gsLst>
                <a:gs pos="0">
                  <a:srgbClr val="C1151B"/>
                </a:gs>
                <a:gs pos="100000">
                  <a:srgbClr val="C1151B">
                    <a:alpha val="0"/>
                  </a:srgb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</a:endParaRPr>
          </a:p>
        </p:txBody>
      </p:sp>
      <p:sp>
        <p:nvSpPr>
          <p:cNvPr id="77" name="Freeform 52">
            <a:extLst>
              <a:ext uri="{FF2B5EF4-FFF2-40B4-BE49-F238E27FC236}">
                <a16:creationId xmlns:a16="http://schemas.microsoft.com/office/drawing/2014/main" id="{AE6D70D0-413F-28D7-96B7-C49E247DE9D3}"/>
              </a:ext>
            </a:extLst>
          </p:cNvPr>
          <p:cNvSpPr>
            <a:spLocks/>
          </p:cNvSpPr>
          <p:nvPr/>
        </p:nvSpPr>
        <p:spPr bwMode="auto">
          <a:xfrm>
            <a:off x="5806545" y="3185041"/>
            <a:ext cx="580808" cy="580808"/>
          </a:xfrm>
          <a:prstGeom prst="ellipse">
            <a:avLst/>
          </a:prstGeom>
          <a:noFill/>
          <a:ln>
            <a:gradFill flip="none" rotWithShape="1">
              <a:gsLst>
                <a:gs pos="13000">
                  <a:srgbClr val="C1151B">
                    <a:alpha val="0"/>
                  </a:srgbClr>
                </a:gs>
                <a:gs pos="100000">
                  <a:srgbClr val="C1151B"/>
                </a:gs>
              </a:gsLst>
              <a:lin ang="54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</a:endParaRPr>
          </a:p>
        </p:txBody>
      </p:sp>
      <p:sp>
        <p:nvSpPr>
          <p:cNvPr id="78" name="TextBox 44">
            <a:extLst>
              <a:ext uri="{FF2B5EF4-FFF2-40B4-BE49-F238E27FC236}">
                <a16:creationId xmlns:a16="http://schemas.microsoft.com/office/drawing/2014/main" id="{8E66B5A8-1A3F-8958-28BD-AB65F06E8762}"/>
              </a:ext>
            </a:extLst>
          </p:cNvPr>
          <p:cNvSpPr txBox="1"/>
          <p:nvPr/>
        </p:nvSpPr>
        <p:spPr>
          <a:xfrm>
            <a:off x="6803176" y="3070152"/>
            <a:ext cx="155843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defRPr sz="2000" b="0" kern="0">
                <a:solidFill>
                  <a:srgbClr val="0070C0"/>
                </a:solidFill>
                <a:latin typeface="微软雅黑" panose="020B0503020204020204" pitchFamily="2" charset="-122"/>
                <a:ea typeface="微软雅黑" panose="020B0503020204020204" pitchFamily="2" charset="-122"/>
              </a:defRPr>
            </a:lvl1pPr>
          </a:lstStyle>
          <a:p>
            <a:pPr defTabSz="1097280">
              <a:defRPr/>
            </a:pPr>
            <a:r>
              <a:rPr lang="zh-CN" altLang="en-US" b="1" kern="1200" dirty="0">
                <a:solidFill>
                  <a:srgbClr val="C1151B"/>
                </a:solidFill>
                <a:latin typeface="+mn-ea"/>
                <a:ea typeface="+mn-ea"/>
              </a:rPr>
              <a:t>优质化</a:t>
            </a:r>
            <a:r>
              <a:rPr lang="zh-CN" altLang="en-US" sz="2400" b="1" kern="1200" dirty="0">
                <a:solidFill>
                  <a:srgbClr val="C1151B"/>
                </a:solidFill>
                <a:latin typeface="+mn-ea"/>
                <a:ea typeface="+mn-ea"/>
              </a:rPr>
              <a:t> </a:t>
            </a:r>
            <a:r>
              <a:rPr lang="zh-CN" altLang="en-US" sz="18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+mn-ea"/>
              </a:rPr>
              <a:t>服务</a:t>
            </a:r>
            <a:endParaRPr lang="zh-CN" altLang="en-US" b="1" kern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79" name="TextBox 45">
            <a:extLst>
              <a:ext uri="{FF2B5EF4-FFF2-40B4-BE49-F238E27FC236}">
                <a16:creationId xmlns:a16="http://schemas.microsoft.com/office/drawing/2014/main" id="{C18F966A-3E22-C125-EBC4-F8F46D7CEAF5}"/>
              </a:ext>
            </a:extLst>
          </p:cNvPr>
          <p:cNvSpPr txBox="1"/>
          <p:nvPr/>
        </p:nvSpPr>
        <p:spPr>
          <a:xfrm>
            <a:off x="6463109" y="1129864"/>
            <a:ext cx="1968809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C1151B"/>
                </a:solidFill>
                <a:latin typeface="+mn-ea"/>
              </a:rPr>
              <a:t>个性化</a:t>
            </a:r>
            <a:r>
              <a:rPr lang="zh-CN" altLang="en-US" sz="2400" b="1" dirty="0">
                <a:solidFill>
                  <a:srgbClr val="C1151B"/>
                </a:solidFill>
                <a:latin typeface="+mn-ea"/>
              </a:rPr>
              <a:t> 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专业设计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0" name="TextBox 47">
            <a:extLst>
              <a:ext uri="{FF2B5EF4-FFF2-40B4-BE49-F238E27FC236}">
                <a16:creationId xmlns:a16="http://schemas.microsoft.com/office/drawing/2014/main" id="{75ACD10D-2A7C-ED42-D2CB-25E1C1F449C7}"/>
              </a:ext>
            </a:extLst>
          </p:cNvPr>
          <p:cNvSpPr txBox="1"/>
          <p:nvPr/>
        </p:nvSpPr>
        <p:spPr>
          <a:xfrm>
            <a:off x="6459216" y="4742759"/>
            <a:ext cx="18004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defRPr sz="2000" b="0" kern="0">
                <a:solidFill>
                  <a:srgbClr val="0070C0"/>
                </a:solidFill>
                <a:latin typeface="微软雅黑" panose="020B0503020204020204" pitchFamily="2" charset="-122"/>
                <a:ea typeface="微软雅黑" panose="020B0503020204020204" pitchFamily="2" charset="-122"/>
              </a:defRPr>
            </a:lvl1pPr>
          </a:lstStyle>
          <a:p>
            <a:pPr defTabSz="1097280">
              <a:defRPr/>
            </a:pPr>
            <a:r>
              <a:rPr lang="zh-CN" altLang="en-US" b="1" kern="1200" dirty="0">
                <a:solidFill>
                  <a:srgbClr val="C1151B"/>
                </a:solidFill>
                <a:latin typeface="+mn-ea"/>
                <a:ea typeface="+mn-ea"/>
                <a:sym typeface="+mn-ea"/>
              </a:rPr>
              <a:t>高标准化 </a:t>
            </a:r>
            <a:r>
              <a:rPr lang="zh-CN" altLang="en-US" sz="18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技术</a:t>
            </a:r>
            <a:endParaRPr lang="zh-CN" altLang="en-US" b="1" kern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FFD8E1A8-CB3F-75CC-D580-FD5C8149CE33}"/>
              </a:ext>
            </a:extLst>
          </p:cNvPr>
          <p:cNvSpPr txBox="1"/>
          <p:nvPr/>
        </p:nvSpPr>
        <p:spPr>
          <a:xfrm>
            <a:off x="6295422" y="1697543"/>
            <a:ext cx="2872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按客户要求</a:t>
            </a:r>
            <a:r>
              <a:rPr lang="zh-CN" altLang="en-US" sz="1200" dirty="0">
                <a:solidFill>
                  <a:srgbClr val="000000"/>
                </a:solidFill>
                <a:latin typeface="+mn-ea"/>
                <a:sym typeface="+mn-ea"/>
              </a:rPr>
              <a:t>的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风格严格执行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37DB59E8-1011-4DEC-F084-06C6EF8AAA7C}"/>
              </a:ext>
            </a:extLst>
          </p:cNvPr>
          <p:cNvSpPr txBox="1"/>
          <p:nvPr/>
        </p:nvSpPr>
        <p:spPr>
          <a:xfrm>
            <a:off x="6295422" y="2019273"/>
            <a:ext cx="257394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9728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设计空间合理化利用</a:t>
            </a:r>
            <a:endParaRPr lang="en-US" altLang="zh-CN" sz="1200" dirty="0">
              <a:solidFill>
                <a:srgbClr val="000000"/>
              </a:solidFill>
              <a:latin typeface="+mn-ea"/>
            </a:endParaRPr>
          </a:p>
        </p:txBody>
      </p: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46F6F234-A635-251D-BDDE-4EF8E2EFC5C9}"/>
              </a:ext>
            </a:extLst>
          </p:cNvPr>
          <p:cNvCxnSpPr>
            <a:cxnSpLocks/>
          </p:cNvCxnSpPr>
          <p:nvPr/>
        </p:nvCxnSpPr>
        <p:spPr>
          <a:xfrm flipH="1">
            <a:off x="6830607" y="3551072"/>
            <a:ext cx="1976001" cy="0"/>
          </a:xfrm>
          <a:prstGeom prst="line">
            <a:avLst/>
          </a:prstGeom>
          <a:ln w="15875" cap="rnd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FF0000">
                    <a:lumMod val="97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CADC922E-78EC-DA4A-DE48-CCFFBF90855E}"/>
              </a:ext>
            </a:extLst>
          </p:cNvPr>
          <p:cNvCxnSpPr>
            <a:cxnSpLocks/>
          </p:cNvCxnSpPr>
          <p:nvPr/>
        </p:nvCxnSpPr>
        <p:spPr>
          <a:xfrm flipH="1">
            <a:off x="6414928" y="5189468"/>
            <a:ext cx="1976001" cy="0"/>
          </a:xfrm>
          <a:prstGeom prst="line">
            <a:avLst/>
          </a:prstGeom>
          <a:ln w="15875" cap="rnd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FF0000">
                    <a:lumMod val="97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A0A47C53-A2A7-F014-C15F-8403E30AA6BE}"/>
              </a:ext>
            </a:extLst>
          </p:cNvPr>
          <p:cNvCxnSpPr>
            <a:cxnSpLocks/>
          </p:cNvCxnSpPr>
          <p:nvPr/>
        </p:nvCxnSpPr>
        <p:spPr>
          <a:xfrm flipH="1">
            <a:off x="6371461" y="1627469"/>
            <a:ext cx="1976001" cy="0"/>
          </a:xfrm>
          <a:prstGeom prst="line">
            <a:avLst/>
          </a:prstGeom>
          <a:ln w="15875" cap="rnd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FF0000">
                    <a:lumMod val="97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>
            <a:extLst>
              <a:ext uri="{FF2B5EF4-FFF2-40B4-BE49-F238E27FC236}">
                <a16:creationId xmlns:a16="http://schemas.microsoft.com/office/drawing/2014/main" id="{9512A9DE-8B86-FD60-6FDB-EDA5E6EA959B}"/>
              </a:ext>
            </a:extLst>
          </p:cNvPr>
          <p:cNvSpPr txBox="1"/>
          <p:nvPr/>
        </p:nvSpPr>
        <p:spPr>
          <a:xfrm>
            <a:off x="6726232" y="3580909"/>
            <a:ext cx="5259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err="1">
                <a:solidFill>
                  <a:srgbClr val="000000"/>
                </a:solidFill>
                <a:latin typeface="+mn-ea"/>
              </a:rPr>
              <a:t>电话访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问并记录，24小时内解决或答复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4DD6E99A-1015-4B1A-00CA-6AF9AC6BE6C5}"/>
              </a:ext>
            </a:extLst>
          </p:cNvPr>
          <p:cNvSpPr txBox="1"/>
          <p:nvPr/>
        </p:nvSpPr>
        <p:spPr>
          <a:xfrm>
            <a:off x="6334869" y="5281805"/>
            <a:ext cx="39348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聘请十年以上工龄老师傅，操作工艺熟练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B45E4D6B-61F1-0ADA-DE54-10B45A3DFC5C}"/>
              </a:ext>
            </a:extLst>
          </p:cNvPr>
          <p:cNvSpPr txBox="1"/>
          <p:nvPr/>
        </p:nvSpPr>
        <p:spPr>
          <a:xfrm>
            <a:off x="6726232" y="3901159"/>
            <a:ext cx="27579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err="1">
                <a:solidFill>
                  <a:srgbClr val="000000"/>
                </a:solidFill>
                <a:latin typeface="+mn-ea"/>
              </a:rPr>
              <a:t>保修期内</a:t>
            </a:r>
            <a:r>
              <a:rPr lang="en-US" altLang="zh-CN" sz="1200" dirty="0">
                <a:solidFill>
                  <a:srgbClr val="000000"/>
                </a:solidFill>
                <a:latin typeface="+mn-ea"/>
              </a:rPr>
              <a:t>，</a:t>
            </a: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定期</a:t>
            </a:r>
            <a:r>
              <a:rPr lang="en-US" altLang="zh-CN" sz="1200" dirty="0" err="1">
                <a:solidFill>
                  <a:srgbClr val="000000"/>
                </a:solidFill>
                <a:latin typeface="+mn-ea"/>
              </a:rPr>
              <a:t>回访客户</a:t>
            </a:r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9B64AD75-5351-D5DC-2B6C-F9A3D0E106DE}"/>
              </a:ext>
            </a:extLst>
          </p:cNvPr>
          <p:cNvSpPr txBox="1"/>
          <p:nvPr/>
        </p:nvSpPr>
        <p:spPr>
          <a:xfrm>
            <a:off x="6309469" y="5609155"/>
            <a:ext cx="459454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9728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+mn-ea"/>
              </a:rPr>
              <a:t>施工管理团队规模化，对各项流程严格把关</a:t>
            </a:r>
          </a:p>
        </p:txBody>
      </p:sp>
      <p:sp>
        <p:nvSpPr>
          <p:cNvPr id="104" name="Oval 26">
            <a:extLst>
              <a:ext uri="{FF2B5EF4-FFF2-40B4-BE49-F238E27FC236}">
                <a16:creationId xmlns:a16="http://schemas.microsoft.com/office/drawing/2014/main" id="{142307DE-6832-E050-3889-C6FFEC651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882" y="5372186"/>
            <a:ext cx="303339" cy="313123"/>
          </a:xfrm>
          <a:prstGeom prst="ellipse">
            <a:avLst/>
          </a:prstGeom>
          <a:gradFill>
            <a:gsLst>
              <a:gs pos="0">
                <a:srgbClr val="FF0000">
                  <a:lumMod val="0"/>
                  <a:lumOff val="100000"/>
                </a:srgbClr>
              </a:gs>
              <a:gs pos="33000">
                <a:srgbClr val="FF0000">
                  <a:lumMod val="99000"/>
                </a:srgbClr>
              </a:gs>
              <a:gs pos="71000">
                <a:srgbClr val="C1151B">
                  <a:lumMod val="95000"/>
                </a:srgb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41300" dist="38100" dir="2700000" algn="tl" rotWithShape="0">
              <a:srgbClr val="C1151B"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Roboto"/>
              <a:ea typeface="微软雅黑"/>
            </a:endParaRPr>
          </a:p>
        </p:txBody>
      </p:sp>
      <p:sp>
        <p:nvSpPr>
          <p:cNvPr id="105" name="Oval 26">
            <a:extLst>
              <a:ext uri="{FF2B5EF4-FFF2-40B4-BE49-F238E27FC236}">
                <a16:creationId xmlns:a16="http://schemas.microsoft.com/office/drawing/2014/main" id="{6DB75798-BA17-2E3C-5421-8F4DEFA99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2768" y="1836942"/>
            <a:ext cx="175569" cy="181232"/>
          </a:xfrm>
          <a:prstGeom prst="ellipse">
            <a:avLst/>
          </a:prstGeom>
          <a:gradFill>
            <a:gsLst>
              <a:gs pos="0">
                <a:srgbClr val="FF0000">
                  <a:lumMod val="0"/>
                  <a:lumOff val="100000"/>
                </a:srgbClr>
              </a:gs>
              <a:gs pos="33000">
                <a:srgbClr val="FF0000">
                  <a:lumMod val="99000"/>
                </a:srgbClr>
              </a:gs>
              <a:gs pos="71000">
                <a:srgbClr val="C1151B">
                  <a:lumMod val="95000"/>
                </a:srgb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41300" dist="38100" dir="2700000" algn="tl" rotWithShape="0">
              <a:srgbClr val="C1151B"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Roboto"/>
              <a:ea typeface="微软雅黑"/>
            </a:endParaRPr>
          </a:p>
        </p:txBody>
      </p:sp>
      <p:sp>
        <p:nvSpPr>
          <p:cNvPr id="108" name="Freeform 17">
            <a:extLst>
              <a:ext uri="{FF2B5EF4-FFF2-40B4-BE49-F238E27FC236}">
                <a16:creationId xmlns:a16="http://schemas.microsoft.com/office/drawing/2014/main" id="{8BC92A42-1E00-D3EF-4EEC-AFC075F1DEFA}"/>
              </a:ext>
            </a:extLst>
          </p:cNvPr>
          <p:cNvSpPr>
            <a:spLocks/>
          </p:cNvSpPr>
          <p:nvPr/>
        </p:nvSpPr>
        <p:spPr bwMode="auto">
          <a:xfrm>
            <a:off x="8650273" y="2344535"/>
            <a:ext cx="207861" cy="207861"/>
          </a:xfrm>
          <a:prstGeom prst="ellipse">
            <a:avLst/>
          </a:prstGeom>
          <a:solidFill>
            <a:srgbClr val="C1151B">
              <a:alpha val="16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</a:endParaRPr>
          </a:p>
        </p:txBody>
      </p:sp>
      <p:sp>
        <p:nvSpPr>
          <p:cNvPr id="109" name="Freeform 25">
            <a:extLst>
              <a:ext uri="{FF2B5EF4-FFF2-40B4-BE49-F238E27FC236}">
                <a16:creationId xmlns:a16="http://schemas.microsoft.com/office/drawing/2014/main" id="{E23C02C0-03D2-8615-D49E-AA863F70BAF5}"/>
              </a:ext>
            </a:extLst>
          </p:cNvPr>
          <p:cNvSpPr>
            <a:spLocks/>
          </p:cNvSpPr>
          <p:nvPr/>
        </p:nvSpPr>
        <p:spPr bwMode="auto">
          <a:xfrm>
            <a:off x="9060016" y="3013154"/>
            <a:ext cx="106116" cy="106116"/>
          </a:xfrm>
          <a:prstGeom prst="ellipse">
            <a:avLst/>
          </a:prstGeom>
          <a:solidFill>
            <a:srgbClr val="C1151B">
              <a:alpha val="16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</a:endParaRPr>
          </a:p>
        </p:txBody>
      </p:sp>
      <p:sp>
        <p:nvSpPr>
          <p:cNvPr id="110" name="Freeform 17">
            <a:extLst>
              <a:ext uri="{FF2B5EF4-FFF2-40B4-BE49-F238E27FC236}">
                <a16:creationId xmlns:a16="http://schemas.microsoft.com/office/drawing/2014/main" id="{99B90195-56FE-40F8-2100-C12E6262DF36}"/>
              </a:ext>
            </a:extLst>
          </p:cNvPr>
          <p:cNvSpPr>
            <a:spLocks/>
          </p:cNvSpPr>
          <p:nvPr/>
        </p:nvSpPr>
        <p:spPr bwMode="auto">
          <a:xfrm>
            <a:off x="4013643" y="5669265"/>
            <a:ext cx="207861" cy="207861"/>
          </a:xfrm>
          <a:prstGeom prst="ellipse">
            <a:avLst/>
          </a:prstGeom>
          <a:solidFill>
            <a:srgbClr val="C1151B">
              <a:alpha val="16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</a:endParaRPr>
          </a:p>
        </p:txBody>
      </p:sp>
      <p:sp>
        <p:nvSpPr>
          <p:cNvPr id="113" name="Freeform 25">
            <a:extLst>
              <a:ext uri="{FF2B5EF4-FFF2-40B4-BE49-F238E27FC236}">
                <a16:creationId xmlns:a16="http://schemas.microsoft.com/office/drawing/2014/main" id="{474CC162-02AC-CD6A-F9EB-342573900E6E}"/>
              </a:ext>
            </a:extLst>
          </p:cNvPr>
          <p:cNvSpPr>
            <a:spLocks/>
          </p:cNvSpPr>
          <p:nvPr/>
        </p:nvSpPr>
        <p:spPr bwMode="auto">
          <a:xfrm>
            <a:off x="4869345" y="4768806"/>
            <a:ext cx="106116" cy="106116"/>
          </a:xfrm>
          <a:prstGeom prst="ellipse">
            <a:avLst/>
          </a:prstGeom>
          <a:solidFill>
            <a:srgbClr val="C1151B">
              <a:alpha val="16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</a:endParaRPr>
          </a:p>
        </p:txBody>
      </p:sp>
      <p:sp>
        <p:nvSpPr>
          <p:cNvPr id="114" name="Freeform 17">
            <a:extLst>
              <a:ext uri="{FF2B5EF4-FFF2-40B4-BE49-F238E27FC236}">
                <a16:creationId xmlns:a16="http://schemas.microsoft.com/office/drawing/2014/main" id="{435277C1-AC23-FDB5-779C-C53B1D6894F9}"/>
              </a:ext>
            </a:extLst>
          </p:cNvPr>
          <p:cNvSpPr>
            <a:spLocks/>
          </p:cNvSpPr>
          <p:nvPr/>
        </p:nvSpPr>
        <p:spPr bwMode="auto">
          <a:xfrm>
            <a:off x="1595955" y="5061716"/>
            <a:ext cx="207861" cy="207861"/>
          </a:xfrm>
          <a:prstGeom prst="ellipse">
            <a:avLst/>
          </a:prstGeom>
          <a:solidFill>
            <a:srgbClr val="C1151B">
              <a:alpha val="16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</a:endParaRPr>
          </a:p>
        </p:txBody>
      </p:sp>
      <p:sp>
        <p:nvSpPr>
          <p:cNvPr id="117" name="Freeform 17">
            <a:extLst>
              <a:ext uri="{FF2B5EF4-FFF2-40B4-BE49-F238E27FC236}">
                <a16:creationId xmlns:a16="http://schemas.microsoft.com/office/drawing/2014/main" id="{265619AD-CF0F-AB8C-468E-92526D18FE8F}"/>
              </a:ext>
            </a:extLst>
          </p:cNvPr>
          <p:cNvSpPr>
            <a:spLocks/>
          </p:cNvSpPr>
          <p:nvPr/>
        </p:nvSpPr>
        <p:spPr bwMode="auto">
          <a:xfrm>
            <a:off x="10873719" y="1083482"/>
            <a:ext cx="338553" cy="338553"/>
          </a:xfrm>
          <a:prstGeom prst="ellipse">
            <a:avLst/>
          </a:prstGeom>
          <a:noFill/>
          <a:ln w="9525">
            <a:solidFill>
              <a:srgbClr val="C1151B">
                <a:alpha val="66000"/>
              </a:srgbClr>
            </a:solidFill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CCB5DDBE-919B-0062-18EC-A89B31EC50D8}"/>
              </a:ext>
            </a:extLst>
          </p:cNvPr>
          <p:cNvSpPr/>
          <p:nvPr/>
        </p:nvSpPr>
        <p:spPr>
          <a:xfrm>
            <a:off x="-19764" y="5713132"/>
            <a:ext cx="12231528" cy="1157105"/>
          </a:xfrm>
          <a:custGeom>
            <a:avLst/>
            <a:gdLst>
              <a:gd name="connsiteX0" fmla="*/ 0 w 12231528"/>
              <a:gd name="connsiteY0" fmla="*/ 0 h 1157105"/>
              <a:gd name="connsiteX1" fmla="*/ 74062 w 12231528"/>
              <a:gd name="connsiteY1" fmla="*/ 27576 h 1157105"/>
              <a:gd name="connsiteX2" fmla="*/ 6115765 w 12231528"/>
              <a:gd name="connsiteY2" fmla="*/ 874443 h 1157105"/>
              <a:gd name="connsiteX3" fmla="*/ 12157468 w 12231528"/>
              <a:gd name="connsiteY3" fmla="*/ 27576 h 1157105"/>
              <a:gd name="connsiteX4" fmla="*/ 12231528 w 12231528"/>
              <a:gd name="connsiteY4" fmla="*/ 1 h 1157105"/>
              <a:gd name="connsiteX5" fmla="*/ 12231528 w 12231528"/>
              <a:gd name="connsiteY5" fmla="*/ 1157105 h 1157105"/>
              <a:gd name="connsiteX6" fmla="*/ 0 w 12231528"/>
              <a:gd name="connsiteY6" fmla="*/ 1157105 h 115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1528" h="1157105">
                <a:moveTo>
                  <a:pt x="0" y="0"/>
                </a:moveTo>
                <a:lnTo>
                  <a:pt x="74062" y="27576"/>
                </a:lnTo>
                <a:cubicBezTo>
                  <a:pt x="1620269" y="550814"/>
                  <a:pt x="3756333" y="874443"/>
                  <a:pt x="6115765" y="874443"/>
                </a:cubicBezTo>
                <a:cubicBezTo>
                  <a:pt x="8475197" y="874443"/>
                  <a:pt x="10611262" y="550814"/>
                  <a:pt x="12157468" y="27576"/>
                </a:cubicBezTo>
                <a:lnTo>
                  <a:pt x="12231528" y="1"/>
                </a:lnTo>
                <a:lnTo>
                  <a:pt x="12231528" y="1157105"/>
                </a:lnTo>
                <a:lnTo>
                  <a:pt x="0" y="1157105"/>
                </a:lnTo>
                <a:close/>
              </a:path>
            </a:pathLst>
          </a:custGeom>
          <a:gradFill flip="none" rotWithShape="1">
            <a:gsLst>
              <a:gs pos="54000">
                <a:srgbClr val="F2CCB7">
                  <a:alpha val="0"/>
                  <a:lumMod val="56000"/>
                  <a:lumOff val="44000"/>
                </a:srgbClr>
              </a:gs>
              <a:gs pos="100000">
                <a:srgbClr val="C1151B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prstClr val="black"/>
              </a:solidFill>
              <a:latin typeface="微软雅黑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4A6EAA32-9B0F-96F0-2137-A95C370506CD}"/>
              </a:ext>
            </a:extLst>
          </p:cNvPr>
          <p:cNvSpPr/>
          <p:nvPr/>
        </p:nvSpPr>
        <p:spPr>
          <a:xfrm flipH="1">
            <a:off x="-19764" y="5688573"/>
            <a:ext cx="12231528" cy="1157105"/>
          </a:xfrm>
          <a:custGeom>
            <a:avLst/>
            <a:gdLst>
              <a:gd name="connsiteX0" fmla="*/ 0 w 12231528"/>
              <a:gd name="connsiteY0" fmla="*/ 0 h 1157105"/>
              <a:gd name="connsiteX1" fmla="*/ 74062 w 12231528"/>
              <a:gd name="connsiteY1" fmla="*/ 27576 h 1157105"/>
              <a:gd name="connsiteX2" fmla="*/ 6115765 w 12231528"/>
              <a:gd name="connsiteY2" fmla="*/ 874443 h 1157105"/>
              <a:gd name="connsiteX3" fmla="*/ 12157468 w 12231528"/>
              <a:gd name="connsiteY3" fmla="*/ 27576 h 1157105"/>
              <a:gd name="connsiteX4" fmla="*/ 12231528 w 12231528"/>
              <a:gd name="connsiteY4" fmla="*/ 1 h 1157105"/>
              <a:gd name="connsiteX5" fmla="*/ 12231528 w 12231528"/>
              <a:gd name="connsiteY5" fmla="*/ 1157105 h 1157105"/>
              <a:gd name="connsiteX6" fmla="*/ 0 w 12231528"/>
              <a:gd name="connsiteY6" fmla="*/ 1157105 h 115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1528" h="1157105">
                <a:moveTo>
                  <a:pt x="0" y="0"/>
                </a:moveTo>
                <a:lnTo>
                  <a:pt x="74062" y="27576"/>
                </a:lnTo>
                <a:cubicBezTo>
                  <a:pt x="1620269" y="550814"/>
                  <a:pt x="3756333" y="874443"/>
                  <a:pt x="6115765" y="874443"/>
                </a:cubicBezTo>
                <a:cubicBezTo>
                  <a:pt x="8475197" y="874443"/>
                  <a:pt x="10611262" y="550814"/>
                  <a:pt x="12157468" y="27576"/>
                </a:cubicBezTo>
                <a:lnTo>
                  <a:pt x="12231528" y="1"/>
                </a:lnTo>
                <a:lnTo>
                  <a:pt x="12231528" y="1157105"/>
                </a:lnTo>
                <a:lnTo>
                  <a:pt x="0" y="1157105"/>
                </a:lnTo>
                <a:close/>
              </a:path>
            </a:pathLst>
          </a:custGeom>
          <a:gradFill flip="none" rotWithShape="1">
            <a:gsLst>
              <a:gs pos="54000">
                <a:srgbClr val="F2CCB7">
                  <a:lumMod val="56000"/>
                  <a:lumOff val="44000"/>
                  <a:alpha val="62000"/>
                </a:srgbClr>
              </a:gs>
              <a:gs pos="100000">
                <a:srgbClr val="C1151B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>
              <a:solidFill>
                <a:prstClr val="black"/>
              </a:solidFill>
              <a:latin typeface="微软雅黑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82B0812D-4003-5765-0A39-2BE17CBD099B}"/>
              </a:ext>
            </a:extLst>
          </p:cNvPr>
          <p:cNvSpPr/>
          <p:nvPr/>
        </p:nvSpPr>
        <p:spPr>
          <a:xfrm>
            <a:off x="-19764" y="5817827"/>
            <a:ext cx="12231528" cy="1157105"/>
          </a:xfrm>
          <a:custGeom>
            <a:avLst/>
            <a:gdLst>
              <a:gd name="connsiteX0" fmla="*/ 0 w 12231528"/>
              <a:gd name="connsiteY0" fmla="*/ 0 h 1157105"/>
              <a:gd name="connsiteX1" fmla="*/ 74062 w 12231528"/>
              <a:gd name="connsiteY1" fmla="*/ 27576 h 1157105"/>
              <a:gd name="connsiteX2" fmla="*/ 6115765 w 12231528"/>
              <a:gd name="connsiteY2" fmla="*/ 874443 h 1157105"/>
              <a:gd name="connsiteX3" fmla="*/ 12157468 w 12231528"/>
              <a:gd name="connsiteY3" fmla="*/ 27576 h 1157105"/>
              <a:gd name="connsiteX4" fmla="*/ 12231528 w 12231528"/>
              <a:gd name="connsiteY4" fmla="*/ 1 h 1157105"/>
              <a:gd name="connsiteX5" fmla="*/ 12231528 w 12231528"/>
              <a:gd name="connsiteY5" fmla="*/ 1157105 h 1157105"/>
              <a:gd name="connsiteX6" fmla="*/ 0 w 12231528"/>
              <a:gd name="connsiteY6" fmla="*/ 1157105 h 115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1528" h="1157105">
                <a:moveTo>
                  <a:pt x="0" y="0"/>
                </a:moveTo>
                <a:lnTo>
                  <a:pt x="74062" y="27576"/>
                </a:lnTo>
                <a:cubicBezTo>
                  <a:pt x="1620269" y="550814"/>
                  <a:pt x="3756333" y="874443"/>
                  <a:pt x="6115765" y="874443"/>
                </a:cubicBezTo>
                <a:cubicBezTo>
                  <a:pt x="8475197" y="874443"/>
                  <a:pt x="10611262" y="550814"/>
                  <a:pt x="12157468" y="27576"/>
                </a:cubicBezTo>
                <a:lnTo>
                  <a:pt x="12231528" y="1"/>
                </a:lnTo>
                <a:lnTo>
                  <a:pt x="12231528" y="1157105"/>
                </a:lnTo>
                <a:lnTo>
                  <a:pt x="0" y="1157105"/>
                </a:lnTo>
                <a:close/>
              </a:path>
            </a:pathLst>
          </a:custGeom>
          <a:solidFill>
            <a:srgbClr val="C11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41497D1-4288-6463-A3CD-ACF71483FBB0}"/>
              </a:ext>
            </a:extLst>
          </p:cNvPr>
          <p:cNvCxnSpPr/>
          <p:nvPr/>
        </p:nvCxnSpPr>
        <p:spPr>
          <a:xfrm>
            <a:off x="2142460" y="3531817"/>
            <a:ext cx="988911" cy="0"/>
          </a:xfrm>
          <a:prstGeom prst="line">
            <a:avLst/>
          </a:prstGeom>
          <a:ln>
            <a:gradFill flip="none" rotWithShape="1">
              <a:gsLst>
                <a:gs pos="53900">
                  <a:srgbClr val="F2CCB7"/>
                </a:gs>
                <a:gs pos="0">
                  <a:srgbClr val="F2CCB7">
                    <a:alpha val="0"/>
                  </a:srgbClr>
                </a:gs>
                <a:gs pos="100000">
                  <a:srgbClr val="F2CCB7">
                    <a:alpha val="0"/>
                  </a:srgbClr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656DF263-40D0-BDCA-BF47-1C9549187295}"/>
              </a:ext>
            </a:extLst>
          </p:cNvPr>
          <p:cNvSpPr txBox="1"/>
          <p:nvPr/>
        </p:nvSpPr>
        <p:spPr>
          <a:xfrm>
            <a:off x="1719090" y="3573096"/>
            <a:ext cx="189466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rgbClr val="F2CCB7"/>
                </a:solidFill>
              </a:rPr>
              <a:t>CORE COMPETITIVENESS</a:t>
            </a:r>
            <a:endParaRPr lang="zh-CN" altLang="en-US" sz="1000" dirty="0">
              <a:solidFill>
                <a:srgbClr val="F2CC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664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椭圆 93">
            <a:extLst>
              <a:ext uri="{FF2B5EF4-FFF2-40B4-BE49-F238E27FC236}">
                <a16:creationId xmlns:a16="http://schemas.microsoft.com/office/drawing/2014/main" id="{7EFB5547-1516-707A-A395-642DF0A0F29D}"/>
              </a:ext>
            </a:extLst>
          </p:cNvPr>
          <p:cNvSpPr/>
          <p:nvPr/>
        </p:nvSpPr>
        <p:spPr>
          <a:xfrm>
            <a:off x="4547421" y="1691034"/>
            <a:ext cx="3100866" cy="31008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241300" dist="38100" dir="2700000" algn="tl" rotWithShape="0">
              <a:srgbClr val="C38A45">
                <a:lumMod val="75000"/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Roboto"/>
              <a:ea typeface="微软雅黑"/>
            </a:endParaRPr>
          </a:p>
        </p:txBody>
      </p:sp>
      <p:grpSp>
        <p:nvGrpSpPr>
          <p:cNvPr id="47" name="组合 46" descr="e7d195523061f1c0c30ee18c1b05f65d12b38e2533cb2ccdAE0CC34CB5CBEBFAEC353FED4DECE97C3E379FD1D933F5E4DC18EF8EA6B7A1130D5F6DE9DD2BE4B0A8C9126ACE5083D1F5A9E323B29CCFC7C52C04BBD97F0AF9BC40A80F89BD9C5CD31B9CACAC27CCDF600F0AA1C428D47F82E590EC3E545229DF1C21E0B5076558941E107049E198A6">
            <a:extLst>
              <a:ext uri="{FF2B5EF4-FFF2-40B4-BE49-F238E27FC236}">
                <a16:creationId xmlns:a16="http://schemas.microsoft.com/office/drawing/2014/main" id="{15A8C175-4ACF-ECFA-4216-F2475FF4BB85}"/>
              </a:ext>
            </a:extLst>
          </p:cNvPr>
          <p:cNvGrpSpPr/>
          <p:nvPr/>
        </p:nvGrpSpPr>
        <p:grpSpPr>
          <a:xfrm>
            <a:off x="3747832" y="882858"/>
            <a:ext cx="4653695" cy="4651317"/>
            <a:chOff x="42383283" y="-7417201"/>
            <a:chExt cx="12436363" cy="12430006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E6D1C227-D436-B053-5BCD-D1193993EE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383283" y="-7417201"/>
              <a:ext cx="12436363" cy="12430006"/>
            </a:xfrm>
            <a:prstGeom prst="ellipse">
              <a:avLst/>
            </a:prstGeom>
            <a:noFill/>
            <a:ln w="12700" cap="flat" cmpd="sng" algn="ctr">
              <a:solidFill>
                <a:srgbClr val="F38D8F">
                  <a:alpha val="26000"/>
                </a:srgb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58D2D5E-7CC4-DCC1-618E-EFF0DF22CC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874189" y="-6926542"/>
              <a:ext cx="11454546" cy="11448691"/>
            </a:xfrm>
            <a:prstGeom prst="ellipse">
              <a:avLst/>
            </a:prstGeom>
            <a:noFill/>
            <a:ln w="12700" cap="flat" cmpd="sng" algn="ctr">
              <a:solidFill>
                <a:srgbClr val="F38D8F">
                  <a:alpha val="35000"/>
                </a:srgb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727FA4C-265E-ACDF-5D82-560DB17484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365099" y="-6435885"/>
              <a:ext cx="10472727" cy="10467374"/>
            </a:xfrm>
            <a:prstGeom prst="ellipse">
              <a:avLst/>
            </a:prstGeom>
            <a:noFill/>
            <a:ln w="12700" cap="flat" cmpd="sng" algn="ctr">
              <a:solidFill>
                <a:srgbClr val="C1151B">
                  <a:alpha val="43000"/>
                </a:srgb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A0E14D44-502E-B570-C322-0C00ED4FC4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856008" y="-5945227"/>
              <a:ext cx="9490909" cy="9486057"/>
            </a:xfrm>
            <a:prstGeom prst="ellipse">
              <a:avLst/>
            </a:prstGeom>
            <a:noFill/>
            <a:ln w="12700" cap="flat" cmpd="sng" algn="ctr">
              <a:solidFill>
                <a:srgbClr val="C1151B">
                  <a:alpha val="51000"/>
                </a:srgb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393A4651-41E4-A485-23E5-DAB3C3A41B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346918" y="-5454568"/>
              <a:ext cx="8509091" cy="8504741"/>
            </a:xfrm>
            <a:prstGeom prst="ellipse">
              <a:avLst/>
            </a:prstGeom>
            <a:noFill/>
            <a:ln w="12700" cap="flat" cmpd="sng" algn="ctr">
              <a:solidFill>
                <a:srgbClr val="C1151B">
                  <a:alpha val="59000"/>
                </a:srgb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sp>
        <p:nvSpPr>
          <p:cNvPr id="46" name="圆: 空心 45">
            <a:extLst>
              <a:ext uri="{FF2B5EF4-FFF2-40B4-BE49-F238E27FC236}">
                <a16:creationId xmlns:a16="http://schemas.microsoft.com/office/drawing/2014/main" id="{F13CD039-BE8C-D0A1-945B-31A4CC6F3D5D}"/>
              </a:ext>
            </a:extLst>
          </p:cNvPr>
          <p:cNvSpPr/>
          <p:nvPr/>
        </p:nvSpPr>
        <p:spPr>
          <a:xfrm>
            <a:off x="4218144" y="1380639"/>
            <a:ext cx="3713074" cy="3713074"/>
          </a:xfrm>
          <a:prstGeom prst="donut">
            <a:avLst>
              <a:gd name="adj" fmla="val 8212"/>
            </a:avLst>
          </a:prstGeom>
          <a:solidFill>
            <a:srgbClr val="F9C3C4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4FCDCCB-3BD0-4E23-3009-9FDF1E4F61D2}"/>
              </a:ext>
            </a:extLst>
          </p:cNvPr>
          <p:cNvSpPr/>
          <p:nvPr/>
        </p:nvSpPr>
        <p:spPr>
          <a:xfrm>
            <a:off x="4514407" y="1664446"/>
            <a:ext cx="3120548" cy="3120548"/>
          </a:xfrm>
          <a:prstGeom prst="ellipse">
            <a:avLst/>
          </a:prstGeom>
          <a:noFill/>
          <a:ln w="12700" cap="flat" cmpd="sng" algn="ctr">
            <a:solidFill>
              <a:srgbClr val="C1151B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53BC6A5-781A-8115-646C-3FDA2775EB91}"/>
              </a:ext>
            </a:extLst>
          </p:cNvPr>
          <p:cNvSpPr/>
          <p:nvPr/>
        </p:nvSpPr>
        <p:spPr>
          <a:xfrm>
            <a:off x="2616804" y="5617664"/>
            <a:ext cx="6939117" cy="1010440"/>
          </a:xfrm>
          <a:prstGeom prst="ellipse">
            <a:avLst/>
          </a:prstGeom>
          <a:gradFill flip="none" rotWithShape="1">
            <a:gsLst>
              <a:gs pos="0">
                <a:srgbClr val="C1151B">
                  <a:lumMod val="20000"/>
                  <a:lumOff val="80000"/>
                </a:srgbClr>
              </a:gs>
              <a:gs pos="100000">
                <a:srgbClr val="FF0000">
                  <a:lumMod val="7000"/>
                  <a:lumOff val="93000"/>
                  <a:alpha val="0"/>
                </a:srgbClr>
              </a:gs>
            </a:gsLst>
            <a:lin ang="16200000" scaled="1"/>
            <a:tileRect/>
          </a:gradFill>
          <a:ln w="12700" cap="flat" cmpd="sng" algn="ctr">
            <a:gradFill>
              <a:gsLst>
                <a:gs pos="0">
                  <a:srgbClr val="F9C3C4">
                    <a:alpha val="0"/>
                  </a:srgbClr>
                </a:gs>
                <a:gs pos="54000">
                  <a:srgbClr val="C1151B">
                    <a:lumMod val="10000"/>
                    <a:lumOff val="90000"/>
                  </a:srgbClr>
                </a:gs>
                <a:gs pos="100000">
                  <a:srgbClr val="C1151B">
                    <a:lumMod val="81000"/>
                    <a:lumOff val="19000"/>
                  </a:srgbClr>
                </a:gs>
              </a:gsLst>
              <a:lin ang="54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F9DD50B-9BF7-FB7F-6377-3F6F8F0611A4}"/>
              </a:ext>
            </a:extLst>
          </p:cNvPr>
          <p:cNvSpPr/>
          <p:nvPr/>
        </p:nvSpPr>
        <p:spPr>
          <a:xfrm>
            <a:off x="3694894" y="2150011"/>
            <a:ext cx="2126178" cy="2126178"/>
          </a:xfrm>
          <a:prstGeom prst="ellipse">
            <a:avLst/>
          </a:prstGeom>
          <a:gradFill>
            <a:gsLst>
              <a:gs pos="0">
                <a:srgbClr val="FF0000">
                  <a:lumMod val="0"/>
                  <a:lumOff val="100000"/>
                </a:srgbClr>
              </a:gs>
              <a:gs pos="33000">
                <a:srgbClr val="FF0000">
                  <a:lumMod val="99000"/>
                </a:srgbClr>
              </a:gs>
              <a:gs pos="71000">
                <a:srgbClr val="C1151B">
                  <a:lumMod val="95000"/>
                </a:srgb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2700000" sx="101000" sy="101000" algn="tl" rotWithShape="0">
              <a:srgbClr val="C1151B"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Roboto"/>
              <a:ea typeface="微软雅黑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D54F08F-3CB2-37D8-D967-B6D46C074A56}"/>
              </a:ext>
            </a:extLst>
          </p:cNvPr>
          <p:cNvSpPr/>
          <p:nvPr/>
        </p:nvSpPr>
        <p:spPr>
          <a:xfrm>
            <a:off x="6510019" y="2151601"/>
            <a:ext cx="2126178" cy="2126178"/>
          </a:xfrm>
          <a:prstGeom prst="ellipse">
            <a:avLst/>
          </a:prstGeom>
          <a:gradFill>
            <a:gsLst>
              <a:gs pos="0">
                <a:srgbClr val="FF0000">
                  <a:lumMod val="0"/>
                  <a:lumOff val="100000"/>
                </a:srgbClr>
              </a:gs>
              <a:gs pos="33000">
                <a:srgbClr val="FF0000">
                  <a:lumMod val="99000"/>
                </a:srgbClr>
              </a:gs>
              <a:gs pos="71000">
                <a:srgbClr val="C1151B">
                  <a:lumMod val="95000"/>
                </a:srgb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2700000" sx="101000" sy="101000" algn="tl" rotWithShape="0">
              <a:srgbClr val="C1151B"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Roboto"/>
              <a:ea typeface="微软雅黑"/>
            </a:endParaRPr>
          </a:p>
        </p:txBody>
      </p:sp>
      <p:sp>
        <p:nvSpPr>
          <p:cNvPr id="12" name="圆角矩形 42">
            <a:extLst>
              <a:ext uri="{FF2B5EF4-FFF2-40B4-BE49-F238E27FC236}">
                <a16:creationId xmlns:a16="http://schemas.microsoft.com/office/drawing/2014/main" id="{D3190E76-1DA0-FA0F-E510-17BDD5DA6080}"/>
              </a:ext>
            </a:extLst>
          </p:cNvPr>
          <p:cNvSpPr/>
          <p:nvPr/>
        </p:nvSpPr>
        <p:spPr>
          <a:xfrm>
            <a:off x="9735833" y="2374312"/>
            <a:ext cx="2022490" cy="549613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圆角矩形 48">
            <a:extLst>
              <a:ext uri="{FF2B5EF4-FFF2-40B4-BE49-F238E27FC236}">
                <a16:creationId xmlns:a16="http://schemas.microsoft.com/office/drawing/2014/main" id="{A09B484A-9544-5D1D-4898-DDC93465F952}"/>
              </a:ext>
            </a:extLst>
          </p:cNvPr>
          <p:cNvSpPr/>
          <p:nvPr/>
        </p:nvSpPr>
        <p:spPr>
          <a:xfrm>
            <a:off x="9735832" y="3358985"/>
            <a:ext cx="2022490" cy="549613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TextBox 50">
            <a:extLst>
              <a:ext uri="{FF2B5EF4-FFF2-40B4-BE49-F238E27FC236}">
                <a16:creationId xmlns:a16="http://schemas.microsoft.com/office/drawing/2014/main" id="{C8F63278-E310-B9D6-6BF5-AEE04F489A72}"/>
              </a:ext>
            </a:extLst>
          </p:cNvPr>
          <p:cNvSpPr txBox="1"/>
          <p:nvPr/>
        </p:nvSpPr>
        <p:spPr>
          <a:xfrm>
            <a:off x="9787314" y="2495229"/>
            <a:ext cx="2344845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400" b="1" spc="600" dirty="0">
                <a:solidFill>
                  <a:srgbClr val="C1151B"/>
                </a:solidFill>
                <a:latin typeface="微软雅黑" panose="020B0503020204020204" pitchFamily="34" charset="-122"/>
              </a:rPr>
              <a:t>材料差价</a:t>
            </a:r>
            <a:endParaRPr lang="en-US" altLang="zh-CN" sz="1400" b="1" spc="600" dirty="0">
              <a:solidFill>
                <a:srgbClr val="C1151B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TextBox 52">
            <a:extLst>
              <a:ext uri="{FF2B5EF4-FFF2-40B4-BE49-F238E27FC236}">
                <a16:creationId xmlns:a16="http://schemas.microsoft.com/office/drawing/2014/main" id="{CF351D2D-1D43-0494-06ED-611751CC7E28}"/>
              </a:ext>
            </a:extLst>
          </p:cNvPr>
          <p:cNvSpPr txBox="1"/>
          <p:nvPr/>
        </p:nvSpPr>
        <p:spPr>
          <a:xfrm>
            <a:off x="9787314" y="3479902"/>
            <a:ext cx="2344845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400" b="1" spc="600" dirty="0">
                <a:solidFill>
                  <a:srgbClr val="C1151B"/>
                </a:solidFill>
                <a:latin typeface="微软雅黑" panose="020B0503020204020204" pitchFamily="34" charset="-122"/>
              </a:rPr>
              <a:t>人工差价</a:t>
            </a:r>
            <a:endParaRPr lang="en-US" altLang="zh-CN" sz="1400" b="1" spc="600" dirty="0">
              <a:solidFill>
                <a:srgbClr val="C1151B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D067F0F-46D9-82D4-0924-026ECF655F48}"/>
              </a:ext>
            </a:extLst>
          </p:cNvPr>
          <p:cNvGrpSpPr/>
          <p:nvPr/>
        </p:nvGrpSpPr>
        <p:grpSpPr>
          <a:xfrm>
            <a:off x="8049153" y="5377170"/>
            <a:ext cx="1596037" cy="785586"/>
            <a:chOff x="8184275" y="5449299"/>
            <a:chExt cx="1596037" cy="785586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3B76CC8-694F-8BF5-D4B5-5EED5E8502DD}"/>
                </a:ext>
              </a:extLst>
            </p:cNvPr>
            <p:cNvGrpSpPr/>
            <p:nvPr/>
          </p:nvGrpSpPr>
          <p:grpSpPr>
            <a:xfrm>
              <a:off x="8528290" y="5449299"/>
              <a:ext cx="785585" cy="785586"/>
              <a:chOff x="8928933" y="5462222"/>
              <a:chExt cx="785585" cy="785586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DB3EC9A9-AB83-40CF-D850-3CB2260FFE7A}"/>
                  </a:ext>
                </a:extLst>
              </p:cNvPr>
              <p:cNvSpPr/>
              <p:nvPr/>
            </p:nvSpPr>
            <p:spPr>
              <a:xfrm>
                <a:off x="8928933" y="5462222"/>
                <a:ext cx="785585" cy="785585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59FA1">
                      <a:lumMod val="61000"/>
                      <a:lumOff val="39000"/>
                      <a:alpha val="73000"/>
                    </a:srgbClr>
                  </a:gs>
                  <a:gs pos="24000">
                    <a:sysClr val="window" lastClr="FFFFFF">
                      <a:lumMod val="87000"/>
                      <a:lumOff val="13000"/>
                      <a:alpha val="0"/>
                    </a:sysClr>
                  </a:gs>
                  <a:gs pos="100000">
                    <a:srgbClr val="F38D8F">
                      <a:lumMod val="77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63C59CC0-A9D6-0259-93AB-048520BE5AFC}"/>
                  </a:ext>
                </a:extLst>
              </p:cNvPr>
              <p:cNvSpPr/>
              <p:nvPr/>
            </p:nvSpPr>
            <p:spPr>
              <a:xfrm rot="10800000">
                <a:off x="8928933" y="5462223"/>
                <a:ext cx="785585" cy="785585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2CCB7">
                      <a:lumMod val="0"/>
                      <a:lumOff val="100000"/>
                      <a:alpha val="0"/>
                    </a:srgbClr>
                  </a:gs>
                  <a:gs pos="24000">
                    <a:srgbClr val="F2CCB7">
                      <a:alpha val="0"/>
                    </a:srgbClr>
                  </a:gs>
                  <a:gs pos="100000">
                    <a:srgbClr val="F2CCB7">
                      <a:lumMod val="95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3" name="TextBox 60">
              <a:extLst>
                <a:ext uri="{FF2B5EF4-FFF2-40B4-BE49-F238E27FC236}">
                  <a16:creationId xmlns:a16="http://schemas.microsoft.com/office/drawing/2014/main" id="{AABEC6D7-3206-E515-E3D1-D458253B6CC5}"/>
                </a:ext>
              </a:extLst>
            </p:cNvPr>
            <p:cNvSpPr txBox="1"/>
            <p:nvPr/>
          </p:nvSpPr>
          <p:spPr>
            <a:xfrm>
              <a:off x="8184275" y="5626647"/>
              <a:ext cx="1596037" cy="43088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1100" b="1" spc="600" dirty="0">
                  <a:solidFill>
                    <a:srgbClr val="C1151B"/>
                  </a:solidFill>
                  <a:latin typeface="微软雅黑" panose="020B0503020204020204" pitchFamily="34" charset="-122"/>
                </a:rPr>
                <a:t>软饰</a:t>
              </a:r>
              <a:endParaRPr lang="en-US" altLang="zh-CN" sz="1100" b="1" spc="600" dirty="0">
                <a:solidFill>
                  <a:srgbClr val="C1151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zh-CN" altLang="en-US" sz="1100" b="1" spc="600" dirty="0">
                  <a:solidFill>
                    <a:srgbClr val="C1151B"/>
                  </a:solidFill>
                  <a:latin typeface="微软雅黑" panose="020B0503020204020204" pitchFamily="34" charset="-122"/>
                </a:rPr>
                <a:t>品牌商</a:t>
              </a:r>
              <a:endParaRPr lang="en-US" altLang="zh-CN" sz="1100" b="1" spc="600" dirty="0">
                <a:solidFill>
                  <a:srgbClr val="C1151B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F5F7E78-0449-D132-CA27-334A0476687A}"/>
              </a:ext>
            </a:extLst>
          </p:cNvPr>
          <p:cNvGrpSpPr/>
          <p:nvPr/>
        </p:nvGrpSpPr>
        <p:grpSpPr>
          <a:xfrm>
            <a:off x="2650879" y="5357924"/>
            <a:ext cx="1596037" cy="785586"/>
            <a:chOff x="2810943" y="5439607"/>
            <a:chExt cx="1596037" cy="785586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516AF72A-F1B6-4F6D-F419-EFE5FEC7EEC7}"/>
                </a:ext>
              </a:extLst>
            </p:cNvPr>
            <p:cNvGrpSpPr/>
            <p:nvPr/>
          </p:nvGrpSpPr>
          <p:grpSpPr>
            <a:xfrm>
              <a:off x="3154958" y="5439607"/>
              <a:ext cx="785585" cy="785586"/>
              <a:chOff x="8928933" y="5462222"/>
              <a:chExt cx="785585" cy="785586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92A2AEE9-6AF0-89CC-4B80-BDEC48FD09AC}"/>
                  </a:ext>
                </a:extLst>
              </p:cNvPr>
              <p:cNvSpPr/>
              <p:nvPr/>
            </p:nvSpPr>
            <p:spPr>
              <a:xfrm>
                <a:off x="8928933" y="5462222"/>
                <a:ext cx="785585" cy="785585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59FA1">
                      <a:lumMod val="61000"/>
                      <a:lumOff val="39000"/>
                      <a:alpha val="73000"/>
                    </a:srgbClr>
                  </a:gs>
                  <a:gs pos="24000">
                    <a:sysClr val="window" lastClr="FFFFFF">
                      <a:lumMod val="87000"/>
                      <a:lumOff val="13000"/>
                      <a:alpha val="0"/>
                    </a:sysClr>
                  </a:gs>
                  <a:gs pos="100000">
                    <a:srgbClr val="F38D8F">
                      <a:lumMod val="77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D5A02729-436D-DD8C-9A2C-747CE64BC90F}"/>
                  </a:ext>
                </a:extLst>
              </p:cNvPr>
              <p:cNvSpPr/>
              <p:nvPr/>
            </p:nvSpPr>
            <p:spPr>
              <a:xfrm rot="10800000">
                <a:off x="8928933" y="5462223"/>
                <a:ext cx="785585" cy="785585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2CCB7">
                      <a:lumMod val="0"/>
                      <a:lumOff val="100000"/>
                      <a:alpha val="0"/>
                    </a:srgbClr>
                  </a:gs>
                  <a:gs pos="24000">
                    <a:srgbClr val="F2CCB7">
                      <a:alpha val="0"/>
                    </a:srgbClr>
                  </a:gs>
                  <a:gs pos="100000">
                    <a:srgbClr val="F2CCB7">
                      <a:lumMod val="95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1" name="TextBox 68">
              <a:extLst>
                <a:ext uri="{FF2B5EF4-FFF2-40B4-BE49-F238E27FC236}">
                  <a16:creationId xmlns:a16="http://schemas.microsoft.com/office/drawing/2014/main" id="{FAC8F79A-D652-CDCB-6173-DBB82E00C3CB}"/>
                </a:ext>
              </a:extLst>
            </p:cNvPr>
            <p:cNvSpPr txBox="1"/>
            <p:nvPr/>
          </p:nvSpPr>
          <p:spPr>
            <a:xfrm>
              <a:off x="2810943" y="5616955"/>
              <a:ext cx="1596037" cy="43088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1100" b="1" spc="600" dirty="0">
                  <a:solidFill>
                    <a:srgbClr val="C1151B"/>
                  </a:solidFill>
                  <a:latin typeface="微软雅黑" panose="020B0503020204020204" pitchFamily="34" charset="-122"/>
                </a:rPr>
                <a:t>装修</a:t>
              </a:r>
              <a:endParaRPr lang="en-US" altLang="zh-CN" sz="1100" b="1" spc="600" dirty="0">
                <a:solidFill>
                  <a:srgbClr val="C1151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zh-CN" altLang="en-US" sz="1100" b="1" spc="600" dirty="0">
                  <a:solidFill>
                    <a:srgbClr val="C1151B"/>
                  </a:solidFill>
                  <a:latin typeface="微软雅黑" panose="020B0503020204020204" pitchFamily="34" charset="-122"/>
                </a:rPr>
                <a:t>公司</a:t>
              </a:r>
              <a:endParaRPr lang="en-US" altLang="zh-CN" sz="1100" b="1" spc="600" dirty="0">
                <a:solidFill>
                  <a:srgbClr val="C1151B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1" name="圆角矩形 16">
            <a:extLst>
              <a:ext uri="{FF2B5EF4-FFF2-40B4-BE49-F238E27FC236}">
                <a16:creationId xmlns:a16="http://schemas.microsoft.com/office/drawing/2014/main" id="{5E7D497D-C548-B283-D2E5-BDAFEFFB1600}"/>
              </a:ext>
            </a:extLst>
          </p:cNvPr>
          <p:cNvSpPr/>
          <p:nvPr/>
        </p:nvSpPr>
        <p:spPr>
          <a:xfrm>
            <a:off x="9431568" y="1389639"/>
            <a:ext cx="2022490" cy="549613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TextBox 49">
            <a:extLst>
              <a:ext uri="{FF2B5EF4-FFF2-40B4-BE49-F238E27FC236}">
                <a16:creationId xmlns:a16="http://schemas.microsoft.com/office/drawing/2014/main" id="{0E378B76-F009-042D-8EEA-374157EAF027}"/>
              </a:ext>
            </a:extLst>
          </p:cNvPr>
          <p:cNvSpPr txBox="1"/>
          <p:nvPr/>
        </p:nvSpPr>
        <p:spPr>
          <a:xfrm>
            <a:off x="9503848" y="1509037"/>
            <a:ext cx="2344845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400" b="1" spc="600" dirty="0">
                <a:solidFill>
                  <a:srgbClr val="C1151B"/>
                </a:solidFill>
                <a:latin typeface="微软雅黑" panose="020B0503020204020204" pitchFamily="34" charset="-122"/>
              </a:rPr>
              <a:t>设计费用</a:t>
            </a:r>
            <a:endParaRPr lang="en-US" altLang="zh-CN" sz="1400" b="1" spc="600" dirty="0">
              <a:solidFill>
                <a:srgbClr val="C1151B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BC2B908D-0F6D-9904-4F6D-254C4BB97B17}"/>
              </a:ext>
            </a:extLst>
          </p:cNvPr>
          <p:cNvSpPr/>
          <p:nvPr/>
        </p:nvSpPr>
        <p:spPr>
          <a:xfrm>
            <a:off x="9503848" y="1444464"/>
            <a:ext cx="426124" cy="426124"/>
          </a:xfrm>
          <a:prstGeom prst="ellipse">
            <a:avLst/>
          </a:prstGeom>
          <a:solidFill>
            <a:srgbClr val="C1151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形 40">
            <a:extLst>
              <a:ext uri="{FF2B5EF4-FFF2-40B4-BE49-F238E27FC236}">
                <a16:creationId xmlns:a16="http://schemas.microsoft.com/office/drawing/2014/main" id="{B2795E36-9B6A-B5CD-B498-429B21FD61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51990" y="1486975"/>
            <a:ext cx="329839" cy="329839"/>
          </a:xfrm>
          <a:prstGeom prst="rect">
            <a:avLst/>
          </a:prstGeom>
        </p:spPr>
      </p:pic>
      <p:sp>
        <p:nvSpPr>
          <p:cNvPr id="43" name="椭圆 42">
            <a:extLst>
              <a:ext uri="{FF2B5EF4-FFF2-40B4-BE49-F238E27FC236}">
                <a16:creationId xmlns:a16="http://schemas.microsoft.com/office/drawing/2014/main" id="{85C4ECAF-54C3-FD9C-41D0-92BD8CDA4E75}"/>
              </a:ext>
            </a:extLst>
          </p:cNvPr>
          <p:cNvSpPr/>
          <p:nvPr/>
        </p:nvSpPr>
        <p:spPr>
          <a:xfrm>
            <a:off x="9787314" y="2431810"/>
            <a:ext cx="426124" cy="426124"/>
          </a:xfrm>
          <a:prstGeom prst="ellipse">
            <a:avLst/>
          </a:prstGeom>
          <a:solidFill>
            <a:srgbClr val="C1151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A7064395-117E-FF0D-BE78-849643E059EF}"/>
              </a:ext>
            </a:extLst>
          </p:cNvPr>
          <p:cNvSpPr/>
          <p:nvPr/>
        </p:nvSpPr>
        <p:spPr>
          <a:xfrm>
            <a:off x="9787314" y="3413910"/>
            <a:ext cx="426124" cy="426124"/>
          </a:xfrm>
          <a:prstGeom prst="ellipse">
            <a:avLst/>
          </a:prstGeom>
          <a:solidFill>
            <a:srgbClr val="C1151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形 34">
            <a:extLst>
              <a:ext uri="{FF2B5EF4-FFF2-40B4-BE49-F238E27FC236}">
                <a16:creationId xmlns:a16="http://schemas.microsoft.com/office/drawing/2014/main" id="{FBBC7239-B4D1-0BAA-B50D-341E3D0FAA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37191" y="3452185"/>
            <a:ext cx="324000" cy="324000"/>
          </a:xfrm>
          <a:prstGeom prst="rect">
            <a:avLst/>
          </a:prstGeom>
        </p:spPr>
      </p:pic>
      <p:pic>
        <p:nvPicPr>
          <p:cNvPr id="37" name="图形 36">
            <a:extLst>
              <a:ext uri="{FF2B5EF4-FFF2-40B4-BE49-F238E27FC236}">
                <a16:creationId xmlns:a16="http://schemas.microsoft.com/office/drawing/2014/main" id="{6C2DA5F6-D5B3-7B85-1361-F9FA8B14673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824231" y="2482872"/>
            <a:ext cx="349920" cy="324000"/>
          </a:xfrm>
          <a:prstGeom prst="rect">
            <a:avLst/>
          </a:prstGeom>
        </p:spPr>
      </p:pic>
      <p:sp>
        <p:nvSpPr>
          <p:cNvPr id="13" name="圆角矩形 43">
            <a:extLst>
              <a:ext uri="{FF2B5EF4-FFF2-40B4-BE49-F238E27FC236}">
                <a16:creationId xmlns:a16="http://schemas.microsoft.com/office/drawing/2014/main" id="{6FE699CB-8BE8-3DD6-A5B6-85CED9F85009}"/>
              </a:ext>
            </a:extLst>
          </p:cNvPr>
          <p:cNvSpPr/>
          <p:nvPr/>
        </p:nvSpPr>
        <p:spPr>
          <a:xfrm>
            <a:off x="9431568" y="4343657"/>
            <a:ext cx="2022490" cy="549613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TextBox 51">
            <a:extLst>
              <a:ext uri="{FF2B5EF4-FFF2-40B4-BE49-F238E27FC236}">
                <a16:creationId xmlns:a16="http://schemas.microsoft.com/office/drawing/2014/main" id="{2CF6903C-07D8-8B5A-9145-C88A83BA3892}"/>
              </a:ext>
            </a:extLst>
          </p:cNvPr>
          <p:cNvSpPr txBox="1"/>
          <p:nvPr/>
        </p:nvSpPr>
        <p:spPr>
          <a:xfrm>
            <a:off x="9503848" y="4464574"/>
            <a:ext cx="2344845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400" b="1" spc="600" dirty="0">
                <a:solidFill>
                  <a:srgbClr val="C1151B"/>
                </a:solidFill>
                <a:latin typeface="微软雅黑" panose="020B0503020204020204" pitchFamily="34" charset="-122"/>
              </a:rPr>
              <a:t>管理费用</a:t>
            </a:r>
            <a:endParaRPr lang="en-US" altLang="zh-CN" sz="1400" b="1" spc="600" dirty="0">
              <a:solidFill>
                <a:srgbClr val="C1151B"/>
              </a:solidFill>
              <a:latin typeface="微软雅黑" panose="020B0503020204020204" pitchFamily="34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938E79D4-A8C0-FED9-FF50-594288E9951E}"/>
              </a:ext>
            </a:extLst>
          </p:cNvPr>
          <p:cNvSpPr/>
          <p:nvPr/>
        </p:nvSpPr>
        <p:spPr>
          <a:xfrm>
            <a:off x="9503847" y="4405400"/>
            <a:ext cx="426124" cy="426124"/>
          </a:xfrm>
          <a:prstGeom prst="ellipse">
            <a:avLst/>
          </a:prstGeom>
          <a:solidFill>
            <a:srgbClr val="C1151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形 38">
            <a:extLst>
              <a:ext uri="{FF2B5EF4-FFF2-40B4-BE49-F238E27FC236}">
                <a16:creationId xmlns:a16="http://schemas.microsoft.com/office/drawing/2014/main" id="{6E47A2C5-7382-FA71-C653-C3FBC0C4E83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83675" y="4435651"/>
            <a:ext cx="324000" cy="32400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6FE1D74D-B4AE-1A84-01B2-C3C68DFCE9F3}"/>
              </a:ext>
            </a:extLst>
          </p:cNvPr>
          <p:cNvSpPr/>
          <p:nvPr/>
        </p:nvSpPr>
        <p:spPr>
          <a:xfrm>
            <a:off x="3969223" y="5322704"/>
            <a:ext cx="4253553" cy="619381"/>
          </a:xfrm>
          <a:prstGeom prst="ellipse">
            <a:avLst/>
          </a:prstGeom>
          <a:gradFill flip="none" rotWithShape="1">
            <a:gsLst>
              <a:gs pos="0">
                <a:srgbClr val="C1151B">
                  <a:lumMod val="55000"/>
                  <a:lumOff val="45000"/>
                </a:srgbClr>
              </a:gs>
              <a:gs pos="100000">
                <a:srgbClr val="F38D8F">
                  <a:alpha val="0"/>
                </a:srgbClr>
              </a:gs>
            </a:gsLst>
            <a:lin ang="16200000" scaled="1"/>
            <a:tileRect/>
          </a:gradFill>
          <a:ln w="12700" cap="flat" cmpd="sng" algn="ctr">
            <a:gradFill>
              <a:gsLst>
                <a:gs pos="45000">
                  <a:srgbClr val="C1151B">
                    <a:alpha val="44000"/>
                  </a:srgbClr>
                </a:gs>
                <a:gs pos="0">
                  <a:srgbClr val="C1151B">
                    <a:alpha val="0"/>
                  </a:srgbClr>
                </a:gs>
                <a:gs pos="100000">
                  <a:srgbClr val="C1151B"/>
                </a:gs>
              </a:gsLst>
              <a:lin ang="54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37">
            <a:extLst>
              <a:ext uri="{FF2B5EF4-FFF2-40B4-BE49-F238E27FC236}">
                <a16:creationId xmlns:a16="http://schemas.microsoft.com/office/drawing/2014/main" id="{5DD32EA0-7AD0-3BE6-C7B0-717115C934F6}"/>
              </a:ext>
            </a:extLst>
          </p:cNvPr>
          <p:cNvSpPr txBox="1"/>
          <p:nvPr/>
        </p:nvSpPr>
        <p:spPr>
          <a:xfrm>
            <a:off x="4934210" y="5279055"/>
            <a:ext cx="2344845" cy="369332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rgbClr val="C1151B"/>
                </a:solidFill>
                <a:effectLst>
                  <a:reflection blurRad="6350" stA="33000" endPos="60000" dist="114300" dir="5400000" sy="-100000" algn="bl" rotWithShape="0"/>
                </a:effectLst>
                <a:latin typeface="微软雅黑" panose="020B0503020204020204" pitchFamily="34" charset="-122"/>
              </a:rPr>
              <a:t>自营式家装平台</a:t>
            </a:r>
            <a:endParaRPr lang="en-US" altLang="zh-CN" b="1" dirty="0">
              <a:solidFill>
                <a:srgbClr val="C1151B"/>
              </a:solidFill>
              <a:effectLst>
                <a:reflection blurRad="6350" stA="33000" endPos="60000" dist="114300" dir="5400000" sy="-100000" algn="bl" rotWithShape="0"/>
              </a:effectLst>
              <a:latin typeface="微软雅黑" panose="020B0503020204020204" pitchFamily="34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447D5C89-B527-5B7D-9917-AEBA29F79226}"/>
              </a:ext>
            </a:extLst>
          </p:cNvPr>
          <p:cNvGrpSpPr/>
          <p:nvPr/>
        </p:nvGrpSpPr>
        <p:grpSpPr>
          <a:xfrm>
            <a:off x="5380419" y="5690937"/>
            <a:ext cx="1596037" cy="785586"/>
            <a:chOff x="5402574" y="5764737"/>
            <a:chExt cx="1596037" cy="785586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C2D0346E-7E90-1F4A-100B-6B3B99863ADE}"/>
                </a:ext>
              </a:extLst>
            </p:cNvPr>
            <p:cNvGrpSpPr/>
            <p:nvPr/>
          </p:nvGrpSpPr>
          <p:grpSpPr>
            <a:xfrm>
              <a:off x="5746589" y="5764737"/>
              <a:ext cx="785585" cy="785586"/>
              <a:chOff x="8928933" y="5462222"/>
              <a:chExt cx="785585" cy="785586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84CE1F19-61F2-3AB9-A334-3979A0A42DB7}"/>
                  </a:ext>
                </a:extLst>
              </p:cNvPr>
              <p:cNvSpPr/>
              <p:nvPr/>
            </p:nvSpPr>
            <p:spPr>
              <a:xfrm>
                <a:off x="8928933" y="5462222"/>
                <a:ext cx="785585" cy="785585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59FA1">
                      <a:lumMod val="61000"/>
                      <a:lumOff val="39000"/>
                      <a:alpha val="73000"/>
                    </a:srgbClr>
                  </a:gs>
                  <a:gs pos="24000">
                    <a:sysClr val="window" lastClr="FFFFFF">
                      <a:lumMod val="87000"/>
                      <a:lumOff val="13000"/>
                      <a:alpha val="0"/>
                    </a:sysClr>
                  </a:gs>
                  <a:gs pos="100000">
                    <a:srgbClr val="F38D8F">
                      <a:lumMod val="77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D0C33015-96F4-338E-FEDA-BCC1483BACA7}"/>
                  </a:ext>
                </a:extLst>
              </p:cNvPr>
              <p:cNvSpPr/>
              <p:nvPr/>
            </p:nvSpPr>
            <p:spPr>
              <a:xfrm rot="10800000">
                <a:off x="8928933" y="5462223"/>
                <a:ext cx="785585" cy="785585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2CCB7">
                      <a:lumMod val="0"/>
                      <a:lumOff val="100000"/>
                      <a:alpha val="0"/>
                    </a:srgbClr>
                  </a:gs>
                  <a:gs pos="24000">
                    <a:srgbClr val="F2CCB7">
                      <a:alpha val="0"/>
                    </a:srgbClr>
                  </a:gs>
                  <a:gs pos="100000">
                    <a:srgbClr val="F2CCB7">
                      <a:lumMod val="95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7" name="TextBox 64">
              <a:extLst>
                <a:ext uri="{FF2B5EF4-FFF2-40B4-BE49-F238E27FC236}">
                  <a16:creationId xmlns:a16="http://schemas.microsoft.com/office/drawing/2014/main" id="{1889831C-B0B6-01A0-499A-BBF993C181F3}"/>
                </a:ext>
              </a:extLst>
            </p:cNvPr>
            <p:cNvSpPr txBox="1"/>
            <p:nvPr/>
          </p:nvSpPr>
          <p:spPr>
            <a:xfrm>
              <a:off x="5402574" y="5942085"/>
              <a:ext cx="1596037" cy="43088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1100" b="1" spc="600" dirty="0">
                  <a:solidFill>
                    <a:srgbClr val="C1151B"/>
                  </a:solidFill>
                  <a:latin typeface="微软雅黑" panose="020B0503020204020204" pitchFamily="34" charset="-122"/>
                </a:rPr>
                <a:t>建材</a:t>
              </a:r>
              <a:endParaRPr lang="en-US" altLang="zh-CN" sz="1100" b="1" spc="600" dirty="0">
                <a:solidFill>
                  <a:srgbClr val="C1151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zh-CN" altLang="en-US" sz="1100" b="1" spc="600" dirty="0">
                  <a:solidFill>
                    <a:srgbClr val="C1151B"/>
                  </a:solidFill>
                  <a:latin typeface="微软雅黑" panose="020B0503020204020204" pitchFamily="34" charset="-122"/>
                </a:rPr>
                <a:t>品牌商</a:t>
              </a:r>
              <a:endParaRPr lang="en-US" altLang="zh-CN" sz="1100" b="1" spc="600" dirty="0">
                <a:solidFill>
                  <a:srgbClr val="C1151B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68" name="椭圆 67">
            <a:extLst>
              <a:ext uri="{FF2B5EF4-FFF2-40B4-BE49-F238E27FC236}">
                <a16:creationId xmlns:a16="http://schemas.microsoft.com/office/drawing/2014/main" id="{53776680-546C-5941-7872-576F3A468FF5}"/>
              </a:ext>
            </a:extLst>
          </p:cNvPr>
          <p:cNvSpPr/>
          <p:nvPr/>
        </p:nvSpPr>
        <p:spPr>
          <a:xfrm>
            <a:off x="2804744" y="-1018811"/>
            <a:ext cx="8484791" cy="8484791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94000">
                  <a:schemeClr val="bg1">
                    <a:alpha val="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2C45380-AF6E-45C7-862B-A1AF12B79139}"/>
              </a:ext>
            </a:extLst>
          </p:cNvPr>
          <p:cNvSpPr txBox="1"/>
          <p:nvPr/>
        </p:nvSpPr>
        <p:spPr>
          <a:xfrm rot="5400000">
            <a:off x="2460993" y="2849812"/>
            <a:ext cx="2146637" cy="659091"/>
          </a:xfrm>
          <a:prstGeom prst="rect">
            <a:avLst/>
          </a:prstGeom>
          <a:noFill/>
        </p:spPr>
        <p:txBody>
          <a:bodyPr vert="eaVert" wrap="none" rtlCol="0">
            <a:prstTxWarp prst="textArchDown">
              <a:avLst>
                <a:gd name="adj" fmla="val 2169246"/>
              </a:avLst>
            </a:prstTxWarp>
            <a:spAutoFit/>
          </a:bodyPr>
          <a:lstStyle/>
          <a:p>
            <a:pPr algn="dist"/>
            <a:r>
              <a:rPr lang="zh-CN" altLang="en-US" dirty="0">
                <a:solidFill>
                  <a:srgbClr val="C1151B"/>
                </a:solidFill>
              </a:rPr>
              <a:t>线下体验店</a:t>
            </a:r>
            <a:endParaRPr lang="en-US" altLang="zh-CN" dirty="0">
              <a:solidFill>
                <a:srgbClr val="C1151B"/>
              </a:solidFill>
            </a:endParaRPr>
          </a:p>
        </p:txBody>
      </p:sp>
      <p:sp>
        <p:nvSpPr>
          <p:cNvPr id="77" name="圆角矩形 16">
            <a:extLst>
              <a:ext uri="{FF2B5EF4-FFF2-40B4-BE49-F238E27FC236}">
                <a16:creationId xmlns:a16="http://schemas.microsoft.com/office/drawing/2014/main" id="{372756DD-6EFF-02FA-9520-960EDC978031}"/>
              </a:ext>
            </a:extLst>
          </p:cNvPr>
          <p:cNvSpPr/>
          <p:nvPr/>
        </p:nvSpPr>
        <p:spPr>
          <a:xfrm>
            <a:off x="846534" y="4343657"/>
            <a:ext cx="2022490" cy="549613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659B42E8-B0AF-48F7-6C46-34AAE2BC052C}"/>
              </a:ext>
            </a:extLst>
          </p:cNvPr>
          <p:cNvSpPr/>
          <p:nvPr/>
        </p:nvSpPr>
        <p:spPr>
          <a:xfrm>
            <a:off x="2319696" y="4398482"/>
            <a:ext cx="426124" cy="426124"/>
          </a:xfrm>
          <a:prstGeom prst="ellipse">
            <a:avLst/>
          </a:prstGeom>
          <a:solidFill>
            <a:srgbClr val="C1151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49">
            <a:extLst>
              <a:ext uri="{FF2B5EF4-FFF2-40B4-BE49-F238E27FC236}">
                <a16:creationId xmlns:a16="http://schemas.microsoft.com/office/drawing/2014/main" id="{294051CC-9420-7FD4-E019-F398BBD2A876}"/>
              </a:ext>
            </a:extLst>
          </p:cNvPr>
          <p:cNvSpPr txBox="1"/>
          <p:nvPr/>
        </p:nvSpPr>
        <p:spPr>
          <a:xfrm>
            <a:off x="472956" y="4464574"/>
            <a:ext cx="2344845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400" b="1" spc="600" dirty="0">
                <a:solidFill>
                  <a:srgbClr val="C1151B"/>
                </a:solidFill>
                <a:latin typeface="微软雅黑" panose="020B0503020204020204" pitchFamily="34" charset="-122"/>
              </a:rPr>
              <a:t>家居软装</a:t>
            </a:r>
          </a:p>
        </p:txBody>
      </p:sp>
      <p:pic>
        <p:nvPicPr>
          <p:cNvPr id="81" name="图形 80">
            <a:extLst>
              <a:ext uri="{FF2B5EF4-FFF2-40B4-BE49-F238E27FC236}">
                <a16:creationId xmlns:a16="http://schemas.microsoft.com/office/drawing/2014/main" id="{DF736D6D-956F-52AA-EA7A-AFC01EC0B28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380226" y="4446945"/>
            <a:ext cx="301412" cy="301412"/>
          </a:xfrm>
          <a:prstGeom prst="rect">
            <a:avLst/>
          </a:prstGeom>
        </p:spPr>
      </p:pic>
      <p:sp>
        <p:nvSpPr>
          <p:cNvPr id="74" name="圆角矩形 16">
            <a:extLst>
              <a:ext uri="{FF2B5EF4-FFF2-40B4-BE49-F238E27FC236}">
                <a16:creationId xmlns:a16="http://schemas.microsoft.com/office/drawing/2014/main" id="{32EF6B88-D699-E26F-DCA5-46667608DF88}"/>
              </a:ext>
            </a:extLst>
          </p:cNvPr>
          <p:cNvSpPr/>
          <p:nvPr/>
        </p:nvSpPr>
        <p:spPr>
          <a:xfrm>
            <a:off x="453113" y="2930289"/>
            <a:ext cx="2022490" cy="549613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CFE0C39D-5621-84D5-A005-0DA11B85414E}"/>
              </a:ext>
            </a:extLst>
          </p:cNvPr>
          <p:cNvSpPr/>
          <p:nvPr/>
        </p:nvSpPr>
        <p:spPr>
          <a:xfrm>
            <a:off x="1926275" y="2985114"/>
            <a:ext cx="426124" cy="426124"/>
          </a:xfrm>
          <a:prstGeom prst="ellipse">
            <a:avLst/>
          </a:prstGeom>
          <a:solidFill>
            <a:srgbClr val="C1151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TextBox 49">
            <a:extLst>
              <a:ext uri="{FF2B5EF4-FFF2-40B4-BE49-F238E27FC236}">
                <a16:creationId xmlns:a16="http://schemas.microsoft.com/office/drawing/2014/main" id="{FE308252-E9EF-CFF6-4AF9-C2574B7EE5A6}"/>
              </a:ext>
            </a:extLst>
          </p:cNvPr>
          <p:cNvSpPr txBox="1"/>
          <p:nvPr/>
        </p:nvSpPr>
        <p:spPr>
          <a:xfrm>
            <a:off x="79535" y="3049776"/>
            <a:ext cx="2344845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400" b="1" spc="600" dirty="0">
                <a:solidFill>
                  <a:srgbClr val="C1151B"/>
                </a:solidFill>
                <a:latin typeface="微软雅黑" panose="020B0503020204020204" pitchFamily="34" charset="-122"/>
              </a:rPr>
              <a:t>建材采购</a:t>
            </a:r>
          </a:p>
        </p:txBody>
      </p:sp>
      <p:pic>
        <p:nvPicPr>
          <p:cNvPr id="83" name="图形 82">
            <a:extLst>
              <a:ext uri="{FF2B5EF4-FFF2-40B4-BE49-F238E27FC236}">
                <a16:creationId xmlns:a16="http://schemas.microsoft.com/office/drawing/2014/main" id="{504B8D1F-9C71-CBF9-926B-A440404E0F4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014721" y="3076782"/>
            <a:ext cx="256625" cy="256625"/>
          </a:xfrm>
          <a:prstGeom prst="rect">
            <a:avLst/>
          </a:prstGeom>
        </p:spPr>
      </p:pic>
      <p:sp>
        <p:nvSpPr>
          <p:cNvPr id="70" name="圆角矩形 16">
            <a:extLst>
              <a:ext uri="{FF2B5EF4-FFF2-40B4-BE49-F238E27FC236}">
                <a16:creationId xmlns:a16="http://schemas.microsoft.com/office/drawing/2014/main" id="{061CBD54-CBB9-564B-94D4-55322F675CC8}"/>
              </a:ext>
            </a:extLst>
          </p:cNvPr>
          <p:cNvSpPr/>
          <p:nvPr/>
        </p:nvSpPr>
        <p:spPr>
          <a:xfrm>
            <a:off x="846534" y="1389639"/>
            <a:ext cx="2022490" cy="549613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TextBox 49">
            <a:extLst>
              <a:ext uri="{FF2B5EF4-FFF2-40B4-BE49-F238E27FC236}">
                <a16:creationId xmlns:a16="http://schemas.microsoft.com/office/drawing/2014/main" id="{391938FC-018C-56B3-777A-60907E5853BB}"/>
              </a:ext>
            </a:extLst>
          </p:cNvPr>
          <p:cNvSpPr txBox="1"/>
          <p:nvPr/>
        </p:nvSpPr>
        <p:spPr>
          <a:xfrm>
            <a:off x="472956" y="1509037"/>
            <a:ext cx="2344845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400" b="1" spc="600" dirty="0">
                <a:solidFill>
                  <a:srgbClr val="C1151B"/>
                </a:solidFill>
                <a:latin typeface="微软雅黑" panose="020B0503020204020204" pitchFamily="34" charset="-122"/>
              </a:rPr>
              <a:t>装修服务</a:t>
            </a:r>
            <a:endParaRPr lang="en-US" altLang="zh-CN" sz="1400" b="1" spc="600" dirty="0">
              <a:solidFill>
                <a:srgbClr val="C1151B"/>
              </a:solidFill>
              <a:latin typeface="微软雅黑" panose="020B0503020204020204" pitchFamily="34" charset="-122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607B7EA5-3B51-76F8-D48E-9F978BDE3B9B}"/>
              </a:ext>
            </a:extLst>
          </p:cNvPr>
          <p:cNvSpPr/>
          <p:nvPr/>
        </p:nvSpPr>
        <p:spPr>
          <a:xfrm>
            <a:off x="2319696" y="1444464"/>
            <a:ext cx="426124" cy="426124"/>
          </a:xfrm>
          <a:prstGeom prst="ellipse">
            <a:avLst/>
          </a:prstGeom>
          <a:solidFill>
            <a:srgbClr val="C1151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5" name="图形 84">
            <a:extLst>
              <a:ext uri="{FF2B5EF4-FFF2-40B4-BE49-F238E27FC236}">
                <a16:creationId xmlns:a16="http://schemas.microsoft.com/office/drawing/2014/main" id="{3C76B542-2020-99DB-016F-666B9225456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367792" y="1476197"/>
            <a:ext cx="324000" cy="324000"/>
          </a:xfrm>
          <a:prstGeom prst="rect">
            <a:avLst/>
          </a:prstGeom>
        </p:spPr>
      </p:pic>
      <p:sp>
        <p:nvSpPr>
          <p:cNvPr id="90" name="椭圆 89">
            <a:extLst>
              <a:ext uri="{FF2B5EF4-FFF2-40B4-BE49-F238E27FC236}">
                <a16:creationId xmlns:a16="http://schemas.microsoft.com/office/drawing/2014/main" id="{2EE81ECA-6B73-C1CC-5073-A2FCA82412A1}"/>
              </a:ext>
            </a:extLst>
          </p:cNvPr>
          <p:cNvSpPr/>
          <p:nvPr/>
        </p:nvSpPr>
        <p:spPr>
          <a:xfrm flipH="1">
            <a:off x="934361" y="-1018811"/>
            <a:ext cx="8484791" cy="8484791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94000">
                  <a:schemeClr val="bg1">
                    <a:alpha val="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07DE4A26-EBD6-7FFF-FA53-D9B685720811}"/>
              </a:ext>
            </a:extLst>
          </p:cNvPr>
          <p:cNvSpPr txBox="1"/>
          <p:nvPr/>
        </p:nvSpPr>
        <p:spPr>
          <a:xfrm rot="5959053">
            <a:off x="7782343" y="3282126"/>
            <a:ext cx="2146637" cy="659091"/>
          </a:xfrm>
          <a:prstGeom prst="rect">
            <a:avLst/>
          </a:prstGeom>
          <a:noFill/>
        </p:spPr>
        <p:txBody>
          <a:bodyPr vert="eaVert" wrap="none" rtlCol="0">
            <a:prstTxWarp prst="textArchUp">
              <a:avLst/>
            </a:prstTxWarp>
            <a:spAutoFit/>
          </a:bodyPr>
          <a:lstStyle/>
          <a:p>
            <a:pPr algn="dist"/>
            <a:r>
              <a:rPr lang="zh-CN" altLang="en-US" dirty="0">
                <a:solidFill>
                  <a:srgbClr val="C1151B"/>
                </a:solidFill>
              </a:rPr>
              <a:t>盈利收入</a:t>
            </a:r>
            <a:endParaRPr lang="en-US" altLang="zh-CN" dirty="0">
              <a:solidFill>
                <a:srgbClr val="C1151B"/>
              </a:solidFill>
            </a:endParaRPr>
          </a:p>
        </p:txBody>
      </p:sp>
      <p:sp>
        <p:nvSpPr>
          <p:cNvPr id="95" name="圆角矩形 5127">
            <a:extLst>
              <a:ext uri="{FF2B5EF4-FFF2-40B4-BE49-F238E27FC236}">
                <a16:creationId xmlns:a16="http://schemas.microsoft.com/office/drawing/2014/main" id="{CB6C13B0-05A9-3205-0402-CEF1DDF39F18}"/>
              </a:ext>
            </a:extLst>
          </p:cNvPr>
          <p:cNvSpPr/>
          <p:nvPr/>
        </p:nvSpPr>
        <p:spPr>
          <a:xfrm>
            <a:off x="323180" y="140844"/>
            <a:ext cx="1011454" cy="609600"/>
          </a:xfrm>
          <a:prstGeom prst="roundRect">
            <a:avLst>
              <a:gd name="adj" fmla="val 50000"/>
            </a:avLst>
          </a:prstGeom>
          <a:noFill/>
          <a:ln w="28575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defTabSz="109728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spc="300" dirty="0">
                <a:solidFill>
                  <a:srgbClr val="F2CCB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核心竞争力</a:t>
            </a:r>
          </a:p>
        </p:txBody>
      </p:sp>
      <p:sp>
        <p:nvSpPr>
          <p:cNvPr id="96" name="圆角矩形 5127">
            <a:extLst>
              <a:ext uri="{FF2B5EF4-FFF2-40B4-BE49-F238E27FC236}">
                <a16:creationId xmlns:a16="http://schemas.microsoft.com/office/drawing/2014/main" id="{6C50A610-78B2-F419-2EF4-BF37F73AAD33}"/>
              </a:ext>
            </a:extLst>
          </p:cNvPr>
          <p:cNvSpPr/>
          <p:nvPr/>
        </p:nvSpPr>
        <p:spPr>
          <a:xfrm>
            <a:off x="1390913" y="140844"/>
            <a:ext cx="891609" cy="609600"/>
          </a:xfrm>
          <a:prstGeom prst="roundRect">
            <a:avLst>
              <a:gd name="adj" fmla="val 50000"/>
            </a:avLst>
          </a:prstGeom>
          <a:noFill/>
          <a:ln w="28575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defTabSz="109728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200" b="1" spc="300" dirty="0">
                <a:solidFill>
                  <a:srgbClr val="C1151B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商业模式</a:t>
            </a:r>
          </a:p>
        </p:txBody>
      </p:sp>
      <p:sp>
        <p:nvSpPr>
          <p:cNvPr id="97" name="圆角矩形 5127">
            <a:extLst>
              <a:ext uri="{FF2B5EF4-FFF2-40B4-BE49-F238E27FC236}">
                <a16:creationId xmlns:a16="http://schemas.microsoft.com/office/drawing/2014/main" id="{E945ABFA-2155-D0AE-4189-E292DE97FB64}"/>
              </a:ext>
            </a:extLst>
          </p:cNvPr>
          <p:cNvSpPr/>
          <p:nvPr/>
        </p:nvSpPr>
        <p:spPr>
          <a:xfrm>
            <a:off x="2338801" y="155394"/>
            <a:ext cx="1102899" cy="609600"/>
          </a:xfrm>
          <a:prstGeom prst="roundRect">
            <a:avLst>
              <a:gd name="adj" fmla="val 50000"/>
            </a:avLst>
          </a:prstGeom>
          <a:noFill/>
          <a:ln w="28575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defTabSz="109728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spc="300" dirty="0">
                <a:solidFill>
                  <a:srgbClr val="F2CCB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企业发展目标</a:t>
            </a:r>
          </a:p>
        </p:txBody>
      </p: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B700CDDF-50AA-C62A-5D38-00A953D32A12}"/>
              </a:ext>
            </a:extLst>
          </p:cNvPr>
          <p:cNvCxnSpPr>
            <a:cxnSpLocks/>
          </p:cNvCxnSpPr>
          <p:nvPr/>
        </p:nvCxnSpPr>
        <p:spPr>
          <a:xfrm flipH="1">
            <a:off x="419986" y="642700"/>
            <a:ext cx="760228" cy="0"/>
          </a:xfrm>
          <a:prstGeom prst="line">
            <a:avLst/>
          </a:prstGeom>
          <a:ln w="15875" cap="rnd">
            <a:gradFill flip="none" rotWithShape="1">
              <a:gsLst>
                <a:gs pos="0">
                  <a:srgbClr val="F2CCB7"/>
                </a:gs>
                <a:gs pos="100000">
                  <a:srgbClr val="F2CCB7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id="{4ABE52E8-EE6C-2AEB-778E-5DCDB81A70FD}"/>
              </a:ext>
            </a:extLst>
          </p:cNvPr>
          <p:cNvCxnSpPr>
            <a:cxnSpLocks/>
          </p:cNvCxnSpPr>
          <p:nvPr/>
        </p:nvCxnSpPr>
        <p:spPr>
          <a:xfrm flipH="1">
            <a:off x="1520456" y="642700"/>
            <a:ext cx="622004" cy="0"/>
          </a:xfrm>
          <a:prstGeom prst="line">
            <a:avLst/>
          </a:prstGeom>
          <a:ln w="15875" cap="rnd">
            <a:gradFill flip="none" rotWithShape="1">
              <a:gsLst>
                <a:gs pos="0">
                  <a:srgbClr val="C1151B"/>
                </a:gs>
                <a:gs pos="100000">
                  <a:srgbClr val="C1151B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A1B4A833-1BB5-E96F-4E12-8C698395E78D}"/>
              </a:ext>
            </a:extLst>
          </p:cNvPr>
          <p:cNvCxnSpPr>
            <a:cxnSpLocks/>
          </p:cNvCxnSpPr>
          <p:nvPr/>
        </p:nvCxnSpPr>
        <p:spPr>
          <a:xfrm flipH="1">
            <a:off x="2409645" y="642700"/>
            <a:ext cx="907713" cy="0"/>
          </a:xfrm>
          <a:prstGeom prst="line">
            <a:avLst/>
          </a:prstGeom>
          <a:ln w="15875" cap="rnd">
            <a:gradFill flip="none" rotWithShape="1">
              <a:gsLst>
                <a:gs pos="0">
                  <a:srgbClr val="F2CCB7"/>
                </a:gs>
                <a:gs pos="100000">
                  <a:srgbClr val="F2CCB7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箭头连接符 101">
            <a:extLst>
              <a:ext uri="{FF2B5EF4-FFF2-40B4-BE49-F238E27FC236}">
                <a16:creationId xmlns:a16="http://schemas.microsoft.com/office/drawing/2014/main" id="{E26F8939-6E96-7468-762A-C79E54A1D2BB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8138160" y="1664446"/>
            <a:ext cx="1293408" cy="600510"/>
          </a:xfrm>
          <a:prstGeom prst="straightConnector1">
            <a:avLst/>
          </a:prstGeom>
          <a:ln>
            <a:solidFill>
              <a:srgbClr val="C1151B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箭头连接符 103">
            <a:extLst>
              <a:ext uri="{FF2B5EF4-FFF2-40B4-BE49-F238E27FC236}">
                <a16:creationId xmlns:a16="http://schemas.microsoft.com/office/drawing/2014/main" id="{5DFE333A-3ACC-4DB7-041F-8EDFB8ACE097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8600440" y="2649119"/>
            <a:ext cx="1135393" cy="175926"/>
          </a:xfrm>
          <a:prstGeom prst="straightConnector1">
            <a:avLst/>
          </a:prstGeom>
          <a:ln>
            <a:solidFill>
              <a:srgbClr val="C1151B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箭头连接符 105">
            <a:extLst>
              <a:ext uri="{FF2B5EF4-FFF2-40B4-BE49-F238E27FC236}">
                <a16:creationId xmlns:a16="http://schemas.microsoft.com/office/drawing/2014/main" id="{24C1673C-1087-0A57-E2E9-231814DE8278}"/>
              </a:ext>
            </a:extLst>
          </p:cNvPr>
          <p:cNvCxnSpPr>
            <a:cxnSpLocks/>
            <a:stCxn id="14" idx="1"/>
          </p:cNvCxnSpPr>
          <p:nvPr/>
        </p:nvCxnSpPr>
        <p:spPr>
          <a:xfrm flipH="1" flipV="1">
            <a:off x="8627916" y="3505739"/>
            <a:ext cx="1107916" cy="128053"/>
          </a:xfrm>
          <a:prstGeom prst="straightConnector1">
            <a:avLst/>
          </a:prstGeom>
          <a:ln>
            <a:solidFill>
              <a:srgbClr val="C1151B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箭头连接符 107">
            <a:extLst>
              <a:ext uri="{FF2B5EF4-FFF2-40B4-BE49-F238E27FC236}">
                <a16:creationId xmlns:a16="http://schemas.microsoft.com/office/drawing/2014/main" id="{4B0A80FE-D11B-88C9-7B62-9EF6FD7BF911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8226836" y="4110878"/>
            <a:ext cx="1204732" cy="507586"/>
          </a:xfrm>
          <a:prstGeom prst="straightConnector1">
            <a:avLst/>
          </a:prstGeom>
          <a:ln>
            <a:solidFill>
              <a:srgbClr val="C1151B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箭头连接符 109">
            <a:extLst>
              <a:ext uri="{FF2B5EF4-FFF2-40B4-BE49-F238E27FC236}">
                <a16:creationId xmlns:a16="http://schemas.microsoft.com/office/drawing/2014/main" id="{BDC6350F-CD55-A279-87DE-DF0CA241C2DB}"/>
              </a:ext>
            </a:extLst>
          </p:cNvPr>
          <p:cNvCxnSpPr>
            <a:cxnSpLocks/>
            <a:stCxn id="70" idx="3"/>
          </p:cNvCxnSpPr>
          <p:nvPr/>
        </p:nvCxnSpPr>
        <p:spPr>
          <a:xfrm>
            <a:off x="2869024" y="1664446"/>
            <a:ext cx="1299510" cy="623646"/>
          </a:xfrm>
          <a:prstGeom prst="straightConnector1">
            <a:avLst/>
          </a:prstGeom>
          <a:ln>
            <a:solidFill>
              <a:srgbClr val="C1151B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箭头连接符 111">
            <a:extLst>
              <a:ext uri="{FF2B5EF4-FFF2-40B4-BE49-F238E27FC236}">
                <a16:creationId xmlns:a16="http://schemas.microsoft.com/office/drawing/2014/main" id="{7C2D85ED-CB8B-13AF-FAED-FAFD4D365DE3}"/>
              </a:ext>
            </a:extLst>
          </p:cNvPr>
          <p:cNvCxnSpPr>
            <a:stCxn id="74" idx="3"/>
          </p:cNvCxnSpPr>
          <p:nvPr/>
        </p:nvCxnSpPr>
        <p:spPr>
          <a:xfrm>
            <a:off x="2475603" y="3205096"/>
            <a:ext cx="1219291" cy="8004"/>
          </a:xfrm>
          <a:prstGeom prst="straightConnector1">
            <a:avLst/>
          </a:prstGeom>
          <a:ln>
            <a:solidFill>
              <a:srgbClr val="C1151B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箭头连接符 113">
            <a:extLst>
              <a:ext uri="{FF2B5EF4-FFF2-40B4-BE49-F238E27FC236}">
                <a16:creationId xmlns:a16="http://schemas.microsoft.com/office/drawing/2014/main" id="{7CCFF8A4-5551-D3F4-9535-68D85842D308}"/>
              </a:ext>
            </a:extLst>
          </p:cNvPr>
          <p:cNvCxnSpPr>
            <a:cxnSpLocks/>
            <a:stCxn id="79" idx="3"/>
          </p:cNvCxnSpPr>
          <p:nvPr/>
        </p:nvCxnSpPr>
        <p:spPr>
          <a:xfrm flipV="1">
            <a:off x="2817801" y="4069670"/>
            <a:ext cx="1280134" cy="548793"/>
          </a:xfrm>
          <a:prstGeom prst="straightConnector1">
            <a:avLst/>
          </a:prstGeom>
          <a:ln>
            <a:solidFill>
              <a:srgbClr val="C1151B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Oval 26">
            <a:extLst>
              <a:ext uri="{FF2B5EF4-FFF2-40B4-BE49-F238E27FC236}">
                <a16:creationId xmlns:a16="http://schemas.microsoft.com/office/drawing/2014/main" id="{173CD483-9249-08C6-EE8A-936C0888AB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9443" y="6262659"/>
            <a:ext cx="162263" cy="167497"/>
          </a:xfrm>
          <a:prstGeom prst="ellipse">
            <a:avLst/>
          </a:prstGeom>
          <a:gradFill>
            <a:gsLst>
              <a:gs pos="0">
                <a:srgbClr val="FF0000">
                  <a:lumMod val="0"/>
                  <a:lumOff val="100000"/>
                </a:srgbClr>
              </a:gs>
              <a:gs pos="33000">
                <a:srgbClr val="FF0000">
                  <a:lumMod val="99000"/>
                </a:srgbClr>
              </a:gs>
              <a:gs pos="71000">
                <a:srgbClr val="C1151B">
                  <a:lumMod val="95000"/>
                </a:srgb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Roboto"/>
              <a:ea typeface="微软雅黑"/>
            </a:endParaRPr>
          </a:p>
        </p:txBody>
      </p:sp>
      <p:sp>
        <p:nvSpPr>
          <p:cNvPr id="123" name="Oval 26">
            <a:extLst>
              <a:ext uri="{FF2B5EF4-FFF2-40B4-BE49-F238E27FC236}">
                <a16:creationId xmlns:a16="http://schemas.microsoft.com/office/drawing/2014/main" id="{BA3A728D-BC54-5A4F-9AFE-D06F1C2D24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7537" y="6011819"/>
            <a:ext cx="127575" cy="131690"/>
          </a:xfrm>
          <a:prstGeom prst="ellipse">
            <a:avLst/>
          </a:prstGeom>
          <a:gradFill>
            <a:gsLst>
              <a:gs pos="0">
                <a:srgbClr val="FF0000">
                  <a:lumMod val="0"/>
                  <a:lumOff val="100000"/>
                </a:srgbClr>
              </a:gs>
              <a:gs pos="33000">
                <a:srgbClr val="FF0000">
                  <a:lumMod val="99000"/>
                </a:srgbClr>
              </a:gs>
              <a:gs pos="71000">
                <a:srgbClr val="C1151B">
                  <a:lumMod val="95000"/>
                </a:srgb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Roboto"/>
              <a:ea typeface="微软雅黑"/>
            </a:endParaRPr>
          </a:p>
        </p:txBody>
      </p:sp>
      <p:cxnSp>
        <p:nvCxnSpPr>
          <p:cNvPr id="127" name="直接连接符 126">
            <a:extLst>
              <a:ext uri="{FF2B5EF4-FFF2-40B4-BE49-F238E27FC236}">
                <a16:creationId xmlns:a16="http://schemas.microsoft.com/office/drawing/2014/main" id="{49646553-D90C-8554-EF3C-DCB749746E09}"/>
              </a:ext>
            </a:extLst>
          </p:cNvPr>
          <p:cNvCxnSpPr>
            <a:cxnSpLocks/>
          </p:cNvCxnSpPr>
          <p:nvPr/>
        </p:nvCxnSpPr>
        <p:spPr>
          <a:xfrm>
            <a:off x="4053884" y="3295492"/>
            <a:ext cx="1298315" cy="0"/>
          </a:xfrm>
          <a:prstGeom prst="line">
            <a:avLst/>
          </a:prstGeom>
          <a:ln>
            <a:gradFill flip="none" rotWithShape="1">
              <a:gsLst>
                <a:gs pos="0">
                  <a:srgbClr val="F2CCB7">
                    <a:alpha val="0"/>
                  </a:srgbClr>
                </a:gs>
                <a:gs pos="52000">
                  <a:srgbClr val="F2CCB7"/>
                </a:gs>
                <a:gs pos="100000">
                  <a:srgbClr val="F2CCB7">
                    <a:alpha val="0"/>
                  </a:srgbClr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id="{B811CA05-723D-1BD3-7C03-2E4F8DF9E185}"/>
              </a:ext>
            </a:extLst>
          </p:cNvPr>
          <p:cNvCxnSpPr>
            <a:cxnSpLocks/>
          </p:cNvCxnSpPr>
          <p:nvPr/>
        </p:nvCxnSpPr>
        <p:spPr>
          <a:xfrm>
            <a:off x="6903479" y="3295492"/>
            <a:ext cx="1427808" cy="0"/>
          </a:xfrm>
          <a:prstGeom prst="line">
            <a:avLst/>
          </a:prstGeom>
          <a:ln>
            <a:gradFill flip="none" rotWithShape="1">
              <a:gsLst>
                <a:gs pos="0">
                  <a:srgbClr val="F2CCB7">
                    <a:alpha val="0"/>
                  </a:srgbClr>
                </a:gs>
                <a:gs pos="52000">
                  <a:srgbClr val="F2CCB7"/>
                </a:gs>
                <a:gs pos="100000">
                  <a:srgbClr val="F2CCB7">
                    <a:alpha val="0"/>
                  </a:srgbClr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文本框 131">
            <a:extLst>
              <a:ext uri="{FF2B5EF4-FFF2-40B4-BE49-F238E27FC236}">
                <a16:creationId xmlns:a16="http://schemas.microsoft.com/office/drawing/2014/main" id="{47A6ADA0-8450-7038-22F2-FB21340F2EED}"/>
              </a:ext>
            </a:extLst>
          </p:cNvPr>
          <p:cNvSpPr txBox="1"/>
          <p:nvPr/>
        </p:nvSpPr>
        <p:spPr>
          <a:xfrm>
            <a:off x="3760511" y="3372180"/>
            <a:ext cx="189466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rgbClr val="F2CCB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OPERATION  MODE</a:t>
            </a:r>
            <a:endParaRPr lang="zh-CN" altLang="en-US" sz="1000" dirty="0">
              <a:solidFill>
                <a:srgbClr val="F2CCB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8D6CF671-6E85-A38A-B75E-3792BF79DDEE}"/>
              </a:ext>
            </a:extLst>
          </p:cNvPr>
          <p:cNvSpPr txBox="1"/>
          <p:nvPr/>
        </p:nvSpPr>
        <p:spPr>
          <a:xfrm>
            <a:off x="6663601" y="3372180"/>
            <a:ext cx="189466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rgbClr val="F2CCB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PROFIT  MODE</a:t>
            </a:r>
            <a:endParaRPr lang="zh-CN" altLang="en-US" sz="1000" dirty="0">
              <a:solidFill>
                <a:srgbClr val="F2CCB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4" name="箭头: 下 133">
            <a:extLst>
              <a:ext uri="{FF2B5EF4-FFF2-40B4-BE49-F238E27FC236}">
                <a16:creationId xmlns:a16="http://schemas.microsoft.com/office/drawing/2014/main" id="{B8F8EC5E-7ADF-AD6D-3633-B74429D80487}"/>
              </a:ext>
            </a:extLst>
          </p:cNvPr>
          <p:cNvSpPr/>
          <p:nvPr/>
        </p:nvSpPr>
        <p:spPr>
          <a:xfrm flipV="1">
            <a:off x="7140456" y="5156426"/>
            <a:ext cx="240399" cy="318015"/>
          </a:xfrm>
          <a:prstGeom prst="downArrow">
            <a:avLst/>
          </a:prstGeom>
          <a:gradFill flip="none" rotWithShape="1">
            <a:gsLst>
              <a:gs pos="67000">
                <a:srgbClr val="C1151B">
                  <a:alpha val="44000"/>
                </a:srgbClr>
              </a:gs>
              <a:gs pos="13000">
                <a:schemeClr val="bg1">
                  <a:alpha val="0"/>
                </a:schemeClr>
              </a:gs>
              <a:gs pos="100000">
                <a:srgbClr val="C1151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5" name="箭头: 下 134">
            <a:extLst>
              <a:ext uri="{FF2B5EF4-FFF2-40B4-BE49-F238E27FC236}">
                <a16:creationId xmlns:a16="http://schemas.microsoft.com/office/drawing/2014/main" id="{75ED3339-688E-EFAC-31DB-21F46DA963AA}"/>
              </a:ext>
            </a:extLst>
          </p:cNvPr>
          <p:cNvSpPr/>
          <p:nvPr/>
        </p:nvSpPr>
        <p:spPr>
          <a:xfrm flipV="1">
            <a:off x="4625266" y="5486723"/>
            <a:ext cx="240399" cy="318015"/>
          </a:xfrm>
          <a:prstGeom prst="downArrow">
            <a:avLst/>
          </a:prstGeom>
          <a:gradFill flip="none" rotWithShape="1">
            <a:gsLst>
              <a:gs pos="67000">
                <a:srgbClr val="C1151B">
                  <a:alpha val="44000"/>
                </a:srgbClr>
              </a:gs>
              <a:gs pos="13000">
                <a:schemeClr val="bg1">
                  <a:alpha val="0"/>
                </a:schemeClr>
              </a:gs>
              <a:gs pos="100000">
                <a:srgbClr val="C1151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6" name="箭头: 下 135">
            <a:extLst>
              <a:ext uri="{FF2B5EF4-FFF2-40B4-BE49-F238E27FC236}">
                <a16:creationId xmlns:a16="http://schemas.microsoft.com/office/drawing/2014/main" id="{57516E1A-63AC-3007-0CD6-7E9A3810EFE9}"/>
              </a:ext>
            </a:extLst>
          </p:cNvPr>
          <p:cNvSpPr/>
          <p:nvPr/>
        </p:nvSpPr>
        <p:spPr>
          <a:xfrm flipV="1">
            <a:off x="4762050" y="5362759"/>
            <a:ext cx="211112" cy="279272"/>
          </a:xfrm>
          <a:prstGeom prst="downArrow">
            <a:avLst/>
          </a:prstGeom>
          <a:gradFill flip="none" rotWithShape="1">
            <a:gsLst>
              <a:gs pos="67000">
                <a:srgbClr val="C1151B">
                  <a:alpha val="44000"/>
                </a:srgbClr>
              </a:gs>
              <a:gs pos="13000">
                <a:schemeClr val="bg1">
                  <a:alpha val="0"/>
                </a:schemeClr>
              </a:gs>
              <a:gs pos="100000">
                <a:srgbClr val="C1151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7" name="箭头: 下 136">
            <a:extLst>
              <a:ext uri="{FF2B5EF4-FFF2-40B4-BE49-F238E27FC236}">
                <a16:creationId xmlns:a16="http://schemas.microsoft.com/office/drawing/2014/main" id="{E6094BAF-59A9-430F-DA83-80520742C347}"/>
              </a:ext>
            </a:extLst>
          </p:cNvPr>
          <p:cNvSpPr/>
          <p:nvPr/>
        </p:nvSpPr>
        <p:spPr>
          <a:xfrm flipV="1">
            <a:off x="4547492" y="5452406"/>
            <a:ext cx="161641" cy="213829"/>
          </a:xfrm>
          <a:prstGeom prst="downArrow">
            <a:avLst/>
          </a:prstGeom>
          <a:gradFill flip="none" rotWithShape="1">
            <a:gsLst>
              <a:gs pos="67000">
                <a:srgbClr val="C1151B">
                  <a:alpha val="44000"/>
                </a:srgbClr>
              </a:gs>
              <a:gs pos="13000">
                <a:schemeClr val="bg1">
                  <a:alpha val="0"/>
                </a:schemeClr>
              </a:gs>
              <a:gs pos="100000">
                <a:srgbClr val="C1151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8" name="箭头: 下 137">
            <a:extLst>
              <a:ext uri="{FF2B5EF4-FFF2-40B4-BE49-F238E27FC236}">
                <a16:creationId xmlns:a16="http://schemas.microsoft.com/office/drawing/2014/main" id="{360D9307-AB63-9F6B-6E33-7BD3F47F6B59}"/>
              </a:ext>
            </a:extLst>
          </p:cNvPr>
          <p:cNvSpPr/>
          <p:nvPr/>
        </p:nvSpPr>
        <p:spPr>
          <a:xfrm flipV="1">
            <a:off x="7308283" y="5317486"/>
            <a:ext cx="188832" cy="249798"/>
          </a:xfrm>
          <a:prstGeom prst="downArrow">
            <a:avLst/>
          </a:prstGeom>
          <a:gradFill flip="none" rotWithShape="1">
            <a:gsLst>
              <a:gs pos="67000">
                <a:srgbClr val="C1151B">
                  <a:alpha val="44000"/>
                </a:srgbClr>
              </a:gs>
              <a:gs pos="13000">
                <a:schemeClr val="bg1">
                  <a:alpha val="0"/>
                </a:schemeClr>
              </a:gs>
              <a:gs pos="100000">
                <a:srgbClr val="C1151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9" name="箭头: 下 138">
            <a:extLst>
              <a:ext uri="{FF2B5EF4-FFF2-40B4-BE49-F238E27FC236}">
                <a16:creationId xmlns:a16="http://schemas.microsoft.com/office/drawing/2014/main" id="{A9681B4F-C8FF-B28E-E1C7-07D345AC3C38}"/>
              </a:ext>
            </a:extLst>
          </p:cNvPr>
          <p:cNvSpPr/>
          <p:nvPr/>
        </p:nvSpPr>
        <p:spPr>
          <a:xfrm flipV="1">
            <a:off x="7035946" y="5238577"/>
            <a:ext cx="161641" cy="213829"/>
          </a:xfrm>
          <a:prstGeom prst="downArrow">
            <a:avLst/>
          </a:prstGeom>
          <a:gradFill flip="none" rotWithShape="1">
            <a:gsLst>
              <a:gs pos="67000">
                <a:srgbClr val="C1151B">
                  <a:alpha val="44000"/>
                </a:srgbClr>
              </a:gs>
              <a:gs pos="13000">
                <a:schemeClr val="bg1">
                  <a:alpha val="0"/>
                </a:schemeClr>
              </a:gs>
              <a:gs pos="100000">
                <a:srgbClr val="C1151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1" name="图片 140">
            <a:extLst>
              <a:ext uri="{FF2B5EF4-FFF2-40B4-BE49-F238E27FC236}">
                <a16:creationId xmlns:a16="http://schemas.microsoft.com/office/drawing/2014/main" id="{76680E53-4254-03E3-FDCC-BE43CFDFADF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98862" y="2060546"/>
            <a:ext cx="646232" cy="2353260"/>
          </a:xfrm>
          <a:prstGeom prst="rect">
            <a:avLst/>
          </a:prstGeom>
        </p:spPr>
      </p:pic>
      <p:pic>
        <p:nvPicPr>
          <p:cNvPr id="142" name="图片 141">
            <a:extLst>
              <a:ext uri="{FF2B5EF4-FFF2-40B4-BE49-F238E27FC236}">
                <a16:creationId xmlns:a16="http://schemas.microsoft.com/office/drawing/2014/main" id="{58D59C09-DBA3-4353-D072-A6DE3D00263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876537" y="2732011"/>
            <a:ext cx="1707028" cy="646232"/>
          </a:xfrm>
          <a:prstGeom prst="rect">
            <a:avLst/>
          </a:prstGeom>
        </p:spPr>
      </p:pic>
      <p:pic>
        <p:nvPicPr>
          <p:cNvPr id="143" name="图片 142">
            <a:extLst>
              <a:ext uri="{FF2B5EF4-FFF2-40B4-BE49-F238E27FC236}">
                <a16:creationId xmlns:a16="http://schemas.microsoft.com/office/drawing/2014/main" id="{208783FA-289F-1551-636F-A8ECDB6FBEF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667773" y="2724851"/>
            <a:ext cx="1810669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850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椭圆 76">
            <a:extLst>
              <a:ext uri="{FF2B5EF4-FFF2-40B4-BE49-F238E27FC236}">
                <a16:creationId xmlns:a16="http://schemas.microsoft.com/office/drawing/2014/main" id="{9D1ACC91-7047-7BF6-B175-E20083D410B7}"/>
              </a:ext>
            </a:extLst>
          </p:cNvPr>
          <p:cNvSpPr/>
          <p:nvPr/>
        </p:nvSpPr>
        <p:spPr>
          <a:xfrm>
            <a:off x="1365549" y="886510"/>
            <a:ext cx="1130896" cy="1130896"/>
          </a:xfrm>
          <a:prstGeom prst="ellipse">
            <a:avLst/>
          </a:prstGeom>
          <a:gradFill flip="none" rotWithShape="1">
            <a:gsLst>
              <a:gs pos="24000">
                <a:srgbClr val="C1151B"/>
              </a:gs>
              <a:gs pos="94000">
                <a:srgbClr val="F5DADB">
                  <a:alpha val="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4D1D8E2-424F-0212-1BB2-439858386D60}"/>
              </a:ext>
            </a:extLst>
          </p:cNvPr>
          <p:cNvSpPr/>
          <p:nvPr/>
        </p:nvSpPr>
        <p:spPr>
          <a:xfrm>
            <a:off x="6848889" y="4237939"/>
            <a:ext cx="107950" cy="107950"/>
          </a:xfrm>
          <a:prstGeom prst="ellipse">
            <a:avLst/>
          </a:prstGeom>
          <a:solidFill>
            <a:srgbClr val="C1151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488A288-CB02-485A-A681-7BC8648D141F}"/>
              </a:ext>
            </a:extLst>
          </p:cNvPr>
          <p:cNvSpPr/>
          <p:nvPr/>
        </p:nvSpPr>
        <p:spPr>
          <a:xfrm>
            <a:off x="1442585" y="4979491"/>
            <a:ext cx="147031" cy="147031"/>
          </a:xfrm>
          <a:prstGeom prst="ellipse">
            <a:avLst/>
          </a:prstGeom>
          <a:solidFill>
            <a:srgbClr val="C1151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6923CA9E-8FBF-8175-60EC-CD5BA99E060F}"/>
              </a:ext>
            </a:extLst>
          </p:cNvPr>
          <p:cNvSpPr/>
          <p:nvPr/>
        </p:nvSpPr>
        <p:spPr>
          <a:xfrm>
            <a:off x="4295923" y="5053006"/>
            <a:ext cx="107950" cy="107950"/>
          </a:xfrm>
          <a:prstGeom prst="ellipse">
            <a:avLst/>
          </a:prstGeom>
          <a:solidFill>
            <a:srgbClr val="C1151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87490DC3-0AE1-494A-9EAA-ABD7BA1199ED}"/>
              </a:ext>
            </a:extLst>
          </p:cNvPr>
          <p:cNvSpPr/>
          <p:nvPr/>
        </p:nvSpPr>
        <p:spPr>
          <a:xfrm>
            <a:off x="10314093" y="3429000"/>
            <a:ext cx="235373" cy="235373"/>
          </a:xfrm>
          <a:prstGeom prst="ellipse">
            <a:avLst/>
          </a:prstGeom>
          <a:solidFill>
            <a:srgbClr val="C1151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49">
            <a:extLst>
              <a:ext uri="{FF2B5EF4-FFF2-40B4-BE49-F238E27FC236}">
                <a16:creationId xmlns:a16="http://schemas.microsoft.com/office/drawing/2014/main" id="{E2F4412A-7651-E386-C7D5-11CCD61D0836}"/>
              </a:ext>
            </a:extLst>
          </p:cNvPr>
          <p:cNvSpPr txBox="1"/>
          <p:nvPr/>
        </p:nvSpPr>
        <p:spPr>
          <a:xfrm>
            <a:off x="8204621" y="1881710"/>
            <a:ext cx="2344845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400" b="1" spc="300">
                <a:solidFill>
                  <a:srgbClr val="C1151B"/>
                </a:solidFill>
                <a:latin typeface="微软雅黑" panose="020B0503020204020204" pitchFamily="34" charset="-122"/>
              </a:defRPr>
            </a:lvl1pPr>
          </a:lstStyle>
          <a:p>
            <a:r>
              <a:rPr lang="en-US" altLang="zh-CN" sz="1800" dirty="0"/>
              <a:t>2025</a:t>
            </a:r>
          </a:p>
        </p:txBody>
      </p:sp>
      <p:sp>
        <p:nvSpPr>
          <p:cNvPr id="22" name="TextBox 49">
            <a:extLst>
              <a:ext uri="{FF2B5EF4-FFF2-40B4-BE49-F238E27FC236}">
                <a16:creationId xmlns:a16="http://schemas.microsoft.com/office/drawing/2014/main" id="{CEBB6BD4-173C-94D4-8085-917D02C363F8}"/>
              </a:ext>
            </a:extLst>
          </p:cNvPr>
          <p:cNvSpPr txBox="1"/>
          <p:nvPr/>
        </p:nvSpPr>
        <p:spPr>
          <a:xfrm>
            <a:off x="2699010" y="3244334"/>
            <a:ext cx="2344845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b="1" spc="300" dirty="0">
                <a:solidFill>
                  <a:srgbClr val="C1151B"/>
                </a:solidFill>
                <a:latin typeface="微软雅黑" panose="020B0503020204020204" pitchFamily="34" charset="-122"/>
              </a:rPr>
              <a:t>2023</a:t>
            </a:r>
          </a:p>
        </p:txBody>
      </p:sp>
      <p:sp>
        <p:nvSpPr>
          <p:cNvPr id="23" name="TextBox 49">
            <a:extLst>
              <a:ext uri="{FF2B5EF4-FFF2-40B4-BE49-F238E27FC236}">
                <a16:creationId xmlns:a16="http://schemas.microsoft.com/office/drawing/2014/main" id="{B93B5649-A751-A2CE-116D-3729A7E86783}"/>
              </a:ext>
            </a:extLst>
          </p:cNvPr>
          <p:cNvSpPr txBox="1"/>
          <p:nvPr/>
        </p:nvSpPr>
        <p:spPr>
          <a:xfrm>
            <a:off x="6096000" y="4791624"/>
            <a:ext cx="2344845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400" b="1" spc="300">
                <a:solidFill>
                  <a:srgbClr val="C1151B"/>
                </a:solidFill>
                <a:latin typeface="微软雅黑" panose="020B0503020204020204" pitchFamily="34" charset="-122"/>
              </a:defRPr>
            </a:lvl1pPr>
          </a:lstStyle>
          <a:p>
            <a:r>
              <a:rPr lang="en-US" altLang="zh-CN" sz="1800" dirty="0">
                <a:solidFill>
                  <a:schemeClr val="bg1"/>
                </a:solidFill>
              </a:rPr>
              <a:t>2024</a:t>
            </a:r>
          </a:p>
        </p:txBody>
      </p:sp>
      <p:sp>
        <p:nvSpPr>
          <p:cNvPr id="24" name="TextBox 49">
            <a:extLst>
              <a:ext uri="{FF2B5EF4-FFF2-40B4-BE49-F238E27FC236}">
                <a16:creationId xmlns:a16="http://schemas.microsoft.com/office/drawing/2014/main" id="{CA60904C-4549-9B95-636C-F05E8710B850}"/>
              </a:ext>
            </a:extLst>
          </p:cNvPr>
          <p:cNvSpPr txBox="1"/>
          <p:nvPr/>
        </p:nvSpPr>
        <p:spPr>
          <a:xfrm>
            <a:off x="700088" y="5410207"/>
            <a:ext cx="2344845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400" b="1" spc="300">
                <a:solidFill>
                  <a:srgbClr val="C1151B"/>
                </a:solidFill>
                <a:latin typeface="微软雅黑" panose="020B0503020204020204" pitchFamily="34" charset="-122"/>
              </a:defRPr>
            </a:lvl1pPr>
          </a:lstStyle>
          <a:p>
            <a:r>
              <a:rPr lang="en-US" altLang="zh-CN" sz="1800" dirty="0">
                <a:solidFill>
                  <a:schemeClr val="bg1"/>
                </a:solidFill>
              </a:rPr>
              <a:t>2022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66746AF-09EE-06E3-0A61-788801633451}"/>
              </a:ext>
            </a:extLst>
          </p:cNvPr>
          <p:cNvGrpSpPr/>
          <p:nvPr/>
        </p:nvGrpSpPr>
        <p:grpSpPr>
          <a:xfrm>
            <a:off x="3401843" y="3487182"/>
            <a:ext cx="878840" cy="147557"/>
            <a:chOff x="3401843" y="3487182"/>
            <a:chExt cx="878840" cy="147557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9C37EB49-7485-0C2E-9DAC-14A21D8C1A8E}"/>
                </a:ext>
              </a:extLst>
            </p:cNvPr>
            <p:cNvSpPr/>
            <p:nvPr/>
          </p:nvSpPr>
          <p:spPr>
            <a:xfrm>
              <a:off x="3401843" y="3487182"/>
              <a:ext cx="878840" cy="107950"/>
            </a:xfrm>
            <a:prstGeom prst="ellipse">
              <a:avLst/>
            </a:prstGeom>
            <a:gradFill flip="none" rotWithShape="1">
              <a:gsLst>
                <a:gs pos="0">
                  <a:srgbClr val="C1151B">
                    <a:lumMod val="75000"/>
                    <a:lumOff val="25000"/>
                  </a:srgbClr>
                </a:gs>
                <a:gs pos="100000">
                  <a:srgbClr val="D9D9D9">
                    <a:alpha val="16000"/>
                  </a:srgbClr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rgbClr val="C1151B"/>
                  </a:gs>
                  <a:gs pos="53400">
                    <a:srgbClr val="AF1317">
                      <a:alpha val="33000"/>
                    </a:srgb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83E4B9F-26B3-EE04-C081-89F0E43DE29C}"/>
                </a:ext>
              </a:extLst>
            </p:cNvPr>
            <p:cNvSpPr/>
            <p:nvPr/>
          </p:nvSpPr>
          <p:spPr>
            <a:xfrm>
              <a:off x="3401843" y="3526789"/>
              <a:ext cx="878840" cy="1079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C1151B"/>
                  </a:gs>
                  <a:gs pos="53400">
                    <a:srgbClr val="AF1317">
                      <a:alpha val="33000"/>
                    </a:srgb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EF1A0BF-A439-8971-E3C5-CD9F2AD26A44}"/>
              </a:ext>
            </a:extLst>
          </p:cNvPr>
          <p:cNvGrpSpPr/>
          <p:nvPr/>
        </p:nvGrpSpPr>
        <p:grpSpPr>
          <a:xfrm>
            <a:off x="8913248" y="2103485"/>
            <a:ext cx="878840" cy="147557"/>
            <a:chOff x="3401843" y="3487182"/>
            <a:chExt cx="878840" cy="147557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AB784AAC-1A11-9695-11F1-B5E1FE6BE57A}"/>
                </a:ext>
              </a:extLst>
            </p:cNvPr>
            <p:cNvSpPr/>
            <p:nvPr/>
          </p:nvSpPr>
          <p:spPr>
            <a:xfrm>
              <a:off x="3401843" y="3487182"/>
              <a:ext cx="878840" cy="107950"/>
            </a:xfrm>
            <a:prstGeom prst="ellipse">
              <a:avLst/>
            </a:prstGeom>
            <a:gradFill flip="none" rotWithShape="1">
              <a:gsLst>
                <a:gs pos="0">
                  <a:srgbClr val="C1151B">
                    <a:lumMod val="75000"/>
                    <a:lumOff val="25000"/>
                  </a:srgbClr>
                </a:gs>
                <a:gs pos="100000">
                  <a:srgbClr val="D9D9D9">
                    <a:alpha val="16000"/>
                  </a:srgbClr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rgbClr val="C1151B"/>
                  </a:gs>
                  <a:gs pos="53400">
                    <a:srgbClr val="AF1317">
                      <a:alpha val="33000"/>
                    </a:srgb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408D52A7-68ED-B51D-12CB-EEF26CF79473}"/>
                </a:ext>
              </a:extLst>
            </p:cNvPr>
            <p:cNvSpPr/>
            <p:nvPr/>
          </p:nvSpPr>
          <p:spPr>
            <a:xfrm>
              <a:off x="3401843" y="3526789"/>
              <a:ext cx="878840" cy="1079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C1151B"/>
                  </a:gs>
                  <a:gs pos="53400">
                    <a:srgbClr val="AF1317">
                      <a:alpha val="33000"/>
                    </a:srgb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3C1DFD9-F705-B74C-0264-94890FFE50D2}"/>
              </a:ext>
            </a:extLst>
          </p:cNvPr>
          <p:cNvGrpSpPr/>
          <p:nvPr/>
        </p:nvGrpSpPr>
        <p:grpSpPr>
          <a:xfrm>
            <a:off x="1433090" y="5631982"/>
            <a:ext cx="878840" cy="147557"/>
            <a:chOff x="1433090" y="5631982"/>
            <a:chExt cx="878840" cy="147557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B47E1500-1BCF-1F44-DAE9-A96F370BC200}"/>
                </a:ext>
              </a:extLst>
            </p:cNvPr>
            <p:cNvSpPr/>
            <p:nvPr/>
          </p:nvSpPr>
          <p:spPr>
            <a:xfrm>
              <a:off x="1433090" y="5631982"/>
              <a:ext cx="878840" cy="1079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alpha val="48000"/>
                  </a:schemeClr>
                </a:gs>
                <a:gs pos="100000">
                  <a:srgbClr val="E14F54">
                    <a:alpha val="0"/>
                  </a:srgbClr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53400">
                    <a:schemeClr val="bg1">
                      <a:alpha val="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F82968C1-3220-4EB7-53FA-335CD700401C}"/>
                </a:ext>
              </a:extLst>
            </p:cNvPr>
            <p:cNvSpPr/>
            <p:nvPr/>
          </p:nvSpPr>
          <p:spPr>
            <a:xfrm>
              <a:off x="1433090" y="5671589"/>
              <a:ext cx="878840" cy="1079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/>
                  </a:gs>
                  <a:gs pos="53400">
                    <a:schemeClr val="bg1">
                      <a:alpha val="28000"/>
                    </a:schemeClr>
                  </a:gs>
                  <a:gs pos="100000">
                    <a:srgbClr val="E15257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1" name="TextBox 49">
            <a:extLst>
              <a:ext uri="{FF2B5EF4-FFF2-40B4-BE49-F238E27FC236}">
                <a16:creationId xmlns:a16="http://schemas.microsoft.com/office/drawing/2014/main" id="{40C4A7F8-37EC-DC31-F577-A76725DFC042}"/>
              </a:ext>
            </a:extLst>
          </p:cNvPr>
          <p:cNvSpPr txBox="1"/>
          <p:nvPr/>
        </p:nvSpPr>
        <p:spPr>
          <a:xfrm>
            <a:off x="3875454" y="3721975"/>
            <a:ext cx="213111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400" b="1" spc="300">
                <a:solidFill>
                  <a:srgbClr val="C1151B"/>
                </a:solidFill>
                <a:latin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/>
              <a:t>双福</a:t>
            </a:r>
            <a:r>
              <a:rPr lang="en-US" altLang="zh-CN" dirty="0"/>
              <a:t> </a:t>
            </a:r>
            <a:r>
              <a:rPr lang="zh-CN" altLang="en-US" dirty="0"/>
              <a:t>德感 </a:t>
            </a:r>
            <a:endParaRPr lang="en-US" altLang="zh-CN" dirty="0"/>
          </a:p>
          <a:p>
            <a:pPr algn="l"/>
            <a:r>
              <a:rPr lang="zh-CN" altLang="en-US" dirty="0"/>
              <a:t>东部新城板块</a:t>
            </a:r>
            <a:endParaRPr lang="en-US" altLang="zh-CN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A392985-4857-E20C-996E-1EF981DA9C3A}"/>
              </a:ext>
            </a:extLst>
          </p:cNvPr>
          <p:cNvSpPr txBox="1"/>
          <p:nvPr/>
        </p:nvSpPr>
        <p:spPr>
          <a:xfrm>
            <a:off x="3318829" y="3693646"/>
            <a:ext cx="680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C1151B"/>
                </a:solidFill>
              </a:rPr>
              <a:t>进驻</a:t>
            </a:r>
          </a:p>
        </p:txBody>
      </p:sp>
      <p:sp>
        <p:nvSpPr>
          <p:cNvPr id="49" name="TextBox 49">
            <a:extLst>
              <a:ext uri="{FF2B5EF4-FFF2-40B4-BE49-F238E27FC236}">
                <a16:creationId xmlns:a16="http://schemas.microsoft.com/office/drawing/2014/main" id="{87676F9B-B866-4408-2052-FF7AC08FDB13}"/>
              </a:ext>
            </a:extLst>
          </p:cNvPr>
          <p:cNvSpPr txBox="1"/>
          <p:nvPr/>
        </p:nvSpPr>
        <p:spPr>
          <a:xfrm>
            <a:off x="1926213" y="5851879"/>
            <a:ext cx="213111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400" b="1" spc="300">
                <a:solidFill>
                  <a:srgbClr val="C1151B"/>
                </a:solidFill>
                <a:latin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老城区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滨江新城板块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5B377A6-E831-6E43-E52A-D56FC5AB49EE}"/>
              </a:ext>
            </a:extLst>
          </p:cNvPr>
          <p:cNvSpPr txBox="1"/>
          <p:nvPr/>
        </p:nvSpPr>
        <p:spPr>
          <a:xfrm>
            <a:off x="1369588" y="5823550"/>
            <a:ext cx="680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抢入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B9ECD767-2528-6085-F343-5F54C1D633E4}"/>
              </a:ext>
            </a:extLst>
          </p:cNvPr>
          <p:cNvCxnSpPr>
            <a:cxnSpLocks/>
          </p:cNvCxnSpPr>
          <p:nvPr/>
        </p:nvCxnSpPr>
        <p:spPr>
          <a:xfrm>
            <a:off x="3401843" y="4062978"/>
            <a:ext cx="469589" cy="0"/>
          </a:xfrm>
          <a:prstGeom prst="line">
            <a:avLst/>
          </a:prstGeom>
          <a:ln w="9525">
            <a:solidFill>
              <a:srgbClr val="C115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C82DD70A-C286-55AB-7037-671E8FA1C2F6}"/>
              </a:ext>
            </a:extLst>
          </p:cNvPr>
          <p:cNvCxnSpPr>
            <a:cxnSpLocks/>
          </p:cNvCxnSpPr>
          <p:nvPr/>
        </p:nvCxnSpPr>
        <p:spPr>
          <a:xfrm>
            <a:off x="1433090" y="6192882"/>
            <a:ext cx="469589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49">
            <a:extLst>
              <a:ext uri="{FF2B5EF4-FFF2-40B4-BE49-F238E27FC236}">
                <a16:creationId xmlns:a16="http://schemas.microsoft.com/office/drawing/2014/main" id="{097EFD7F-FB24-2539-BA8C-B03D42EC6747}"/>
              </a:ext>
            </a:extLst>
          </p:cNvPr>
          <p:cNvSpPr txBox="1"/>
          <p:nvPr/>
        </p:nvSpPr>
        <p:spPr>
          <a:xfrm>
            <a:off x="7321350" y="5259881"/>
            <a:ext cx="213111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400" b="1" spc="300">
                <a:solidFill>
                  <a:srgbClr val="C1151B"/>
                </a:solidFill>
                <a:latin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西彭板块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E8DD893-0745-E470-3807-822738D50D85}"/>
              </a:ext>
            </a:extLst>
          </p:cNvPr>
          <p:cNvSpPr txBox="1"/>
          <p:nvPr/>
        </p:nvSpPr>
        <p:spPr>
          <a:xfrm>
            <a:off x="6764725" y="5198326"/>
            <a:ext cx="680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登录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2D1E9387-D231-55A5-2FBB-33118AEA7E6B}"/>
              </a:ext>
            </a:extLst>
          </p:cNvPr>
          <p:cNvCxnSpPr>
            <a:cxnSpLocks/>
          </p:cNvCxnSpPr>
          <p:nvPr/>
        </p:nvCxnSpPr>
        <p:spPr>
          <a:xfrm>
            <a:off x="6828227" y="5567658"/>
            <a:ext cx="469589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49">
            <a:extLst>
              <a:ext uri="{FF2B5EF4-FFF2-40B4-BE49-F238E27FC236}">
                <a16:creationId xmlns:a16="http://schemas.microsoft.com/office/drawing/2014/main" id="{D54D4A87-0B00-4CC3-4B64-545ED00C22A5}"/>
              </a:ext>
            </a:extLst>
          </p:cNvPr>
          <p:cNvSpPr txBox="1"/>
          <p:nvPr/>
        </p:nvSpPr>
        <p:spPr>
          <a:xfrm>
            <a:off x="9469873" y="2325154"/>
            <a:ext cx="213111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400" b="1" spc="300">
                <a:solidFill>
                  <a:srgbClr val="C1151B"/>
                </a:solidFill>
                <a:latin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/>
              <a:t>重庆主城板块</a:t>
            </a:r>
            <a:endParaRPr lang="en-US" altLang="zh-CN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030DCF67-A395-C3E2-56E8-F7AC224DC0FE}"/>
              </a:ext>
            </a:extLst>
          </p:cNvPr>
          <p:cNvSpPr txBox="1"/>
          <p:nvPr/>
        </p:nvSpPr>
        <p:spPr>
          <a:xfrm>
            <a:off x="8913248" y="2296825"/>
            <a:ext cx="680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C1151B"/>
                </a:solidFill>
              </a:rPr>
              <a:t>覆盖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C28A8A29-5891-E695-E593-01FB5B98E8FB}"/>
              </a:ext>
            </a:extLst>
          </p:cNvPr>
          <p:cNvCxnSpPr>
            <a:cxnSpLocks/>
          </p:cNvCxnSpPr>
          <p:nvPr/>
        </p:nvCxnSpPr>
        <p:spPr>
          <a:xfrm>
            <a:off x="8996262" y="2666157"/>
            <a:ext cx="469589" cy="0"/>
          </a:xfrm>
          <a:prstGeom prst="line">
            <a:avLst/>
          </a:prstGeom>
          <a:ln w="9525">
            <a:solidFill>
              <a:srgbClr val="C115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A79D0AC-D1B5-7267-6790-9F73FC7F8C39}"/>
              </a:ext>
            </a:extLst>
          </p:cNvPr>
          <p:cNvGrpSpPr/>
          <p:nvPr/>
        </p:nvGrpSpPr>
        <p:grpSpPr>
          <a:xfrm>
            <a:off x="6829002" y="5030164"/>
            <a:ext cx="878840" cy="147557"/>
            <a:chOff x="1433090" y="5631982"/>
            <a:chExt cx="878840" cy="147557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37E3F79-8758-32A9-F6F8-F335D64D0A0E}"/>
                </a:ext>
              </a:extLst>
            </p:cNvPr>
            <p:cNvSpPr/>
            <p:nvPr/>
          </p:nvSpPr>
          <p:spPr>
            <a:xfrm>
              <a:off x="1433090" y="5631982"/>
              <a:ext cx="878840" cy="1079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alpha val="48000"/>
                  </a:schemeClr>
                </a:gs>
                <a:gs pos="100000">
                  <a:srgbClr val="E14F54">
                    <a:alpha val="0"/>
                  </a:srgbClr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53400">
                    <a:schemeClr val="bg1">
                      <a:alpha val="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8A7DD16C-AD38-2E1C-CEC3-D9690D7A337C}"/>
                </a:ext>
              </a:extLst>
            </p:cNvPr>
            <p:cNvSpPr/>
            <p:nvPr/>
          </p:nvSpPr>
          <p:spPr>
            <a:xfrm>
              <a:off x="1433090" y="5671589"/>
              <a:ext cx="878840" cy="1079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/>
                  </a:gs>
                  <a:gs pos="53400">
                    <a:schemeClr val="bg1">
                      <a:alpha val="28000"/>
                    </a:schemeClr>
                  </a:gs>
                  <a:gs pos="100000">
                    <a:srgbClr val="E15257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8" name="椭圆 77">
            <a:extLst>
              <a:ext uri="{FF2B5EF4-FFF2-40B4-BE49-F238E27FC236}">
                <a16:creationId xmlns:a16="http://schemas.microsoft.com/office/drawing/2014/main" id="{7CF00FC6-B942-07D0-58D4-F7A70DEDBEA8}"/>
              </a:ext>
            </a:extLst>
          </p:cNvPr>
          <p:cNvSpPr/>
          <p:nvPr/>
        </p:nvSpPr>
        <p:spPr>
          <a:xfrm>
            <a:off x="1331245" y="856990"/>
            <a:ext cx="1189935" cy="1189935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C1151B"/>
                </a:gs>
                <a:gs pos="100000">
                  <a:schemeClr val="bg1"/>
                </a:gs>
              </a:gsLst>
              <a:lin ang="2700000" scaled="1"/>
              <a:tileRect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4C79E3A5-0521-8014-77E1-4FA7AAC8BF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815" y="1306682"/>
            <a:ext cx="512108" cy="707197"/>
          </a:xfrm>
          <a:prstGeom prst="rect">
            <a:avLst/>
          </a:prstGeom>
        </p:spPr>
      </p:pic>
      <p:pic>
        <p:nvPicPr>
          <p:cNvPr id="82" name="图片 81">
            <a:extLst>
              <a:ext uri="{FF2B5EF4-FFF2-40B4-BE49-F238E27FC236}">
                <a16:creationId xmlns:a16="http://schemas.microsoft.com/office/drawing/2014/main" id="{C39304CB-B235-59CE-12BA-8D5026D7C5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4586" y="858045"/>
            <a:ext cx="506012" cy="70719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AEE32853-4911-E09F-D7CF-85AF4CCEC8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908" y="1130106"/>
            <a:ext cx="506012" cy="585267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id="{09354AD4-7DB3-DFEA-3FCF-4DCE37E490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606" y="1124788"/>
            <a:ext cx="506012" cy="585267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id="{2B7A59A7-2921-E531-41D1-CDA277ED03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85402" y="1124787"/>
            <a:ext cx="506012" cy="585267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AB906E1C-6CCE-4A3A-C3AD-73BF29DAFD2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33914" y="1124787"/>
            <a:ext cx="506012" cy="585267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2F8F9D1C-0ADA-405F-DFC4-D95C7B1FD3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82425" y="1124786"/>
            <a:ext cx="506012" cy="585267"/>
          </a:xfrm>
          <a:prstGeom prst="rect">
            <a:avLst/>
          </a:prstGeom>
        </p:spPr>
      </p:pic>
      <p:pic>
        <p:nvPicPr>
          <p:cNvPr id="88" name="图片 87">
            <a:extLst>
              <a:ext uri="{FF2B5EF4-FFF2-40B4-BE49-F238E27FC236}">
                <a16:creationId xmlns:a16="http://schemas.microsoft.com/office/drawing/2014/main" id="{F65E6775-61C8-871F-C24A-03A11B81C72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30936" y="1124786"/>
            <a:ext cx="512108" cy="585267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id="{FC80898C-28DB-CF8B-0452-77C04587B6D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85544" y="1135322"/>
            <a:ext cx="506012" cy="58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249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042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2483B6-74D3-38B0-3CA0-F1E49B0E81D0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464077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heme/theme1.xml><?xml version="1.0" encoding="utf-8"?>
<a:theme xmlns:a="http://schemas.openxmlformats.org/drawingml/2006/main" name="3_微笑PPT - 小A">
  <a:themeElements>
    <a:clrScheme name="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073E87"/>
      </a:accent1>
      <a:accent2>
        <a:srgbClr val="2D82F4"/>
      </a:accent2>
      <a:accent3>
        <a:srgbClr val="FFFFFF"/>
      </a:accent3>
      <a:accent4>
        <a:srgbClr val="000000"/>
      </a:accent4>
      <a:accent5>
        <a:srgbClr val="AAAFC3"/>
      </a:accent5>
      <a:accent6>
        <a:srgbClr val="2874DB"/>
      </a:accent6>
      <a:hlink>
        <a:srgbClr val="0080FF"/>
      </a:hlink>
      <a:folHlink>
        <a:srgbClr val="5EAEFF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p25pfd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</TotalTime>
  <Words>160</Words>
  <Application>Microsoft Office PowerPoint</Application>
  <PresentationFormat>宽屏</PresentationFormat>
  <Paragraphs>62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等线</vt:lpstr>
      <vt:lpstr>等线 Light</vt:lpstr>
      <vt:lpstr>微软雅黑</vt:lpstr>
      <vt:lpstr>站酷庆科黄油体</vt:lpstr>
      <vt:lpstr>字体圈欣意冠黑体</vt:lpstr>
      <vt:lpstr>Arial</vt:lpstr>
      <vt:lpstr>Poppins SemiBold</vt:lpstr>
      <vt:lpstr>Roboto</vt:lpstr>
      <vt:lpstr>Wingdings</vt:lpstr>
      <vt:lpstr>3_微笑PPT - 小A</vt:lpstr>
      <vt:lpstr>1_自定义设计方案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喜庆红几何风为爱筑家项目路演ppt模板</dc:title>
  <dc:creator>PPT竞技场</dc:creator>
  <cp:keywords>51PPT模板网</cp:keywords>
  <dc:description>www.51pptmoban.com</dc:description>
  <cp:lastModifiedBy>Win user</cp:lastModifiedBy>
  <cp:revision>67</cp:revision>
  <dcterms:created xsi:type="dcterms:W3CDTF">2020-12-31T07:12:09Z</dcterms:created>
  <dcterms:modified xsi:type="dcterms:W3CDTF">2022-08-06T14:22:56Z</dcterms:modified>
</cp:coreProperties>
</file>