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20"/>
  </p:notesMasterIdLst>
  <p:sldIdLst>
    <p:sldId id="258" r:id="rId3"/>
    <p:sldId id="260" r:id="rId4"/>
    <p:sldId id="261" r:id="rId5"/>
    <p:sldId id="265" r:id="rId6"/>
    <p:sldId id="266" r:id="rId7"/>
    <p:sldId id="262" r:id="rId8"/>
    <p:sldId id="267" r:id="rId9"/>
    <p:sldId id="268" r:id="rId10"/>
    <p:sldId id="263" r:id="rId11"/>
    <p:sldId id="269" r:id="rId12"/>
    <p:sldId id="271" r:id="rId13"/>
    <p:sldId id="264" r:id="rId14"/>
    <p:sldId id="272" r:id="rId15"/>
    <p:sldId id="273" r:id="rId16"/>
    <p:sldId id="270" r:id="rId17"/>
    <p:sldId id="1126" r:id="rId18"/>
    <p:sldId id="112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52B5"/>
    <a:srgbClr val="5B8BD3"/>
    <a:srgbClr val="3867C9"/>
    <a:srgbClr val="2049BA"/>
    <a:srgbClr val="DEE6EE"/>
    <a:srgbClr val="F5FAF9"/>
    <a:srgbClr val="E9EC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1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56" y="63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95-4CCF-A858-40F3134C5E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95-4CCF-A858-40F3134C5E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95-4CCF-A858-40F3134C5E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46062208"/>
        <c:axId val="2046063840"/>
        <c:axId val="0"/>
      </c:bar3DChart>
      <c:catAx>
        <c:axId val="204606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6063840"/>
        <c:crosses val="autoZero"/>
        <c:auto val="1"/>
        <c:lblAlgn val="ctr"/>
        <c:lblOffset val="100"/>
        <c:noMultiLvlLbl val="0"/>
      </c:catAx>
      <c:valAx>
        <c:axId val="2046063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606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86A5D-9A68-4B70-AA52-D1E30CA5F931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3B43B-DD2F-4E54-ADD9-50AF599F7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61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080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060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474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33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229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68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91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59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12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13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638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41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05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58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93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867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3B43B-DD2F-4E54-ADD9-50AF599F77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050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同心圆 31"/>
          <p:cNvSpPr/>
          <p:nvPr userDrawn="1"/>
        </p:nvSpPr>
        <p:spPr>
          <a:xfrm>
            <a:off x="9655494" y="-1680008"/>
            <a:ext cx="2973251" cy="2973251"/>
          </a:xfrm>
          <a:prstGeom prst="donut">
            <a:avLst>
              <a:gd name="adj" fmla="val 10405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668081" y="5928715"/>
            <a:ext cx="7306686" cy="219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5359" y="2402707"/>
            <a:ext cx="5260978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8431057" y="4017364"/>
            <a:ext cx="318233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9992242" y="4169764"/>
            <a:ext cx="16095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11137692" y="2008683"/>
            <a:ext cx="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1601818" y="1203303"/>
            <a:ext cx="0" cy="9103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668081" y="749508"/>
            <a:ext cx="93241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同心圆 27"/>
          <p:cNvSpPr/>
          <p:nvPr userDrawn="1"/>
        </p:nvSpPr>
        <p:spPr>
          <a:xfrm>
            <a:off x="-1169233" y="1071754"/>
            <a:ext cx="6818707" cy="6818707"/>
          </a:xfrm>
          <a:prstGeom prst="donut">
            <a:avLst>
              <a:gd name="adj" fmla="val 10405"/>
            </a:avLst>
          </a:prstGeom>
          <a:gradFill>
            <a:gsLst>
              <a:gs pos="95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9" name="直接连接符 28"/>
          <p:cNvCxnSpPr/>
          <p:nvPr userDrawn="1"/>
        </p:nvCxnSpPr>
        <p:spPr>
          <a:xfrm>
            <a:off x="11601817" y="4694419"/>
            <a:ext cx="0" cy="14540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7974767" y="6133475"/>
            <a:ext cx="36270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/>
        </p:nvCxnSpPr>
        <p:spPr>
          <a:xfrm>
            <a:off x="668081" y="734972"/>
            <a:ext cx="0" cy="7190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>
            <a:off x="10453494" y="749508"/>
            <a:ext cx="11483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>
          <a:xfrm>
            <a:off x="11603747" y="749508"/>
            <a:ext cx="0" cy="1208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 userDrawn="1"/>
        </p:nvCxnSpPr>
        <p:spPr>
          <a:xfrm>
            <a:off x="668081" y="2322103"/>
            <a:ext cx="0" cy="35865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id="{B1C40357-EEAB-49C7-8320-A704CB8AB969}"/>
              </a:ext>
            </a:extLst>
          </p:cNvPr>
          <p:cNvSpPr/>
          <p:nvPr/>
        </p:nvSpPr>
        <p:spPr>
          <a:xfrm rot="6941994" flipH="1">
            <a:off x="4282291" y="1183630"/>
            <a:ext cx="1449348" cy="1449347"/>
          </a:xfrm>
          <a:prstGeom prst="ellipse">
            <a:avLst/>
          </a:prstGeom>
          <a:gradFill>
            <a:gsLst>
              <a:gs pos="0">
                <a:schemeClr val="accent2">
                  <a:alpha val="83000"/>
                </a:schemeClr>
              </a:gs>
              <a:gs pos="100000">
                <a:schemeClr val="accent2">
                  <a:lumMod val="60000"/>
                  <a:lumOff val="40000"/>
                  <a:alpha val="2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5400000" flipH="1">
            <a:off x="396644" y="3450469"/>
            <a:ext cx="2487900" cy="248789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6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3846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-1" y="0"/>
            <a:ext cx="39424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64">
            <a:extLst>
              <a:ext uri="{FF2B5EF4-FFF2-40B4-BE49-F238E27FC236}">
                <a16:creationId xmlns:a16="http://schemas.microsoft.com/office/drawing/2014/main" id="{9D18D8DB-1DD5-47C0-8EDD-60E0D753FD88}"/>
              </a:ext>
            </a:extLst>
          </p:cNvPr>
          <p:cNvSpPr/>
          <p:nvPr userDrawn="1"/>
        </p:nvSpPr>
        <p:spPr>
          <a:xfrm>
            <a:off x="-1" y="1319135"/>
            <a:ext cx="10702978" cy="5538866"/>
          </a:xfrm>
          <a:custGeom>
            <a:avLst/>
            <a:gdLst>
              <a:gd name="connsiteX0" fmla="*/ 0 w 10325102"/>
              <a:gd name="connsiteY0" fmla="*/ 0 h 5338097"/>
              <a:gd name="connsiteX1" fmla="*/ 94318 w 10325102"/>
              <a:gd name="connsiteY1" fmla="*/ 130798 h 5338097"/>
              <a:gd name="connsiteX2" fmla="*/ 10225101 w 10325102"/>
              <a:gd name="connsiteY2" fmla="*/ 5332131 h 5338097"/>
              <a:gd name="connsiteX3" fmla="*/ 10325102 w 10325102"/>
              <a:gd name="connsiteY3" fmla="*/ 5333613 h 5338097"/>
              <a:gd name="connsiteX4" fmla="*/ 10325102 w 10325102"/>
              <a:gd name="connsiteY4" fmla="*/ 5338097 h 5338097"/>
              <a:gd name="connsiteX5" fmla="*/ 0 w 10325102"/>
              <a:gd name="connsiteY5" fmla="*/ 5338097 h 533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25102" h="5338097">
                <a:moveTo>
                  <a:pt x="0" y="0"/>
                </a:moveTo>
                <a:lnTo>
                  <a:pt x="94318" y="130798"/>
                </a:lnTo>
                <a:cubicBezTo>
                  <a:pt x="2416532" y="3193168"/>
                  <a:pt x="6079588" y="5209124"/>
                  <a:pt x="10225101" y="5332131"/>
                </a:cubicBezTo>
                <a:lnTo>
                  <a:pt x="10325102" y="5333613"/>
                </a:lnTo>
                <a:lnTo>
                  <a:pt x="10325102" y="5338097"/>
                </a:lnTo>
                <a:lnTo>
                  <a:pt x="0" y="533809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  <a:alpha val="30000"/>
                </a:schemeClr>
              </a:gs>
              <a:gs pos="41000">
                <a:schemeClr val="accent2"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48">
            <a:extLst>
              <a:ext uri="{FF2B5EF4-FFF2-40B4-BE49-F238E27FC236}">
                <a16:creationId xmlns:a16="http://schemas.microsoft.com/office/drawing/2014/main" id="{C8F5238E-60B4-43D9-8512-9F526D9A481E}"/>
              </a:ext>
            </a:extLst>
          </p:cNvPr>
          <p:cNvSpPr/>
          <p:nvPr userDrawn="1"/>
        </p:nvSpPr>
        <p:spPr>
          <a:xfrm>
            <a:off x="4545649" y="2532541"/>
            <a:ext cx="1154358" cy="868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5" name="矩形: 圆角 51">
            <a:extLst>
              <a:ext uri="{FF2B5EF4-FFF2-40B4-BE49-F238E27FC236}">
                <a16:creationId xmlns:a16="http://schemas.microsoft.com/office/drawing/2014/main" id="{96167FE2-9CBE-48CE-805A-5B4615C69F9D}"/>
              </a:ext>
            </a:extLst>
          </p:cNvPr>
          <p:cNvSpPr/>
          <p:nvPr userDrawn="1"/>
        </p:nvSpPr>
        <p:spPr>
          <a:xfrm>
            <a:off x="9578187" y="3730153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6" name="矩形: 圆角 52">
            <a:extLst>
              <a:ext uri="{FF2B5EF4-FFF2-40B4-BE49-F238E27FC236}">
                <a16:creationId xmlns:a16="http://schemas.microsoft.com/office/drawing/2014/main" id="{311EF0CE-1693-4656-9F0D-F6F49BC09262}"/>
              </a:ext>
            </a:extLst>
          </p:cNvPr>
          <p:cNvSpPr/>
          <p:nvPr userDrawn="1"/>
        </p:nvSpPr>
        <p:spPr>
          <a:xfrm>
            <a:off x="5447741" y="5042315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7" name="矩形: 圆角 57">
            <a:extLst>
              <a:ext uri="{FF2B5EF4-FFF2-40B4-BE49-F238E27FC236}">
                <a16:creationId xmlns:a16="http://schemas.microsoft.com/office/drawing/2014/main" id="{62DB8328-E687-42A4-9292-8214EBEB2AF3}"/>
              </a:ext>
            </a:extLst>
          </p:cNvPr>
          <p:cNvSpPr/>
          <p:nvPr userDrawn="1"/>
        </p:nvSpPr>
        <p:spPr>
          <a:xfrm>
            <a:off x="10125797" y="6391686"/>
            <a:ext cx="1154358" cy="719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710AA7B-CDCB-48F4-9E7A-C75ECE9C758B}"/>
              </a:ext>
            </a:extLst>
          </p:cNvPr>
          <p:cNvSpPr/>
          <p:nvPr userDrawn="1"/>
        </p:nvSpPr>
        <p:spPr>
          <a:xfrm>
            <a:off x="9330094" y="-1888626"/>
            <a:ext cx="4464580" cy="446458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同心圆 26"/>
          <p:cNvSpPr/>
          <p:nvPr userDrawn="1"/>
        </p:nvSpPr>
        <p:spPr>
          <a:xfrm>
            <a:off x="8726858" y="-1543403"/>
            <a:ext cx="2517315" cy="2517315"/>
          </a:xfrm>
          <a:prstGeom prst="donut">
            <a:avLst>
              <a:gd name="adj" fmla="val 10405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 userDrawn="1"/>
        </p:nvSpPr>
        <p:spPr>
          <a:xfrm rot="21444175" flipH="1">
            <a:off x="2688370" y="5307382"/>
            <a:ext cx="2487900" cy="248789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6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 userDrawn="1"/>
        </p:nvCxnSpPr>
        <p:spPr>
          <a:xfrm>
            <a:off x="652522" y="704538"/>
            <a:ext cx="569" cy="1871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653091" y="704538"/>
            <a:ext cx="25098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 userDrawn="1"/>
        </p:nvSpPr>
        <p:spPr>
          <a:xfrm>
            <a:off x="858328" y="931028"/>
            <a:ext cx="3358382" cy="14823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目录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CONTENTS</a:t>
            </a:r>
          </a:p>
        </p:txBody>
      </p:sp>
      <p:cxnSp>
        <p:nvCxnSpPr>
          <p:cNvPr id="33" name="直接连接符 32"/>
          <p:cNvCxnSpPr/>
          <p:nvPr userDrawn="1"/>
        </p:nvCxnSpPr>
        <p:spPr>
          <a:xfrm>
            <a:off x="3158378" y="704169"/>
            <a:ext cx="0" cy="9103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>
            <a:off x="648544" y="2575954"/>
            <a:ext cx="25098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986755" y="2413416"/>
            <a:ext cx="2171623" cy="192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437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5400000">
            <a:off x="3569217" y="-1768839"/>
            <a:ext cx="5066674" cy="12187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 userDrawn="1"/>
        </p:nvSpPr>
        <p:spPr>
          <a:xfrm rot="8907329" flipH="1">
            <a:off x="5144592" y="918164"/>
            <a:ext cx="1915925" cy="191592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3162356" y="2923082"/>
            <a:ext cx="569" cy="1871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3162925" y="2923082"/>
            <a:ext cx="19583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 flipH="1">
            <a:off x="7107309" y="2923082"/>
            <a:ext cx="1958882" cy="1871416"/>
            <a:chOff x="8506064" y="2923082"/>
            <a:chExt cx="1958882" cy="1871416"/>
          </a:xfrm>
        </p:grpSpPr>
        <p:cxnSp>
          <p:nvCxnSpPr>
            <p:cNvPr id="11" name="直接连接符 10"/>
            <p:cNvCxnSpPr/>
            <p:nvPr userDrawn="1"/>
          </p:nvCxnSpPr>
          <p:spPr>
            <a:xfrm flipH="1">
              <a:off x="8506064" y="2923082"/>
              <a:ext cx="569" cy="18714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506633" y="2923082"/>
              <a:ext cx="19583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同心圆 15"/>
          <p:cNvSpPr/>
          <p:nvPr userDrawn="1"/>
        </p:nvSpPr>
        <p:spPr>
          <a:xfrm>
            <a:off x="-4288796" y="143753"/>
            <a:ext cx="6818707" cy="6818707"/>
          </a:xfrm>
          <a:prstGeom prst="donut">
            <a:avLst>
              <a:gd name="adj" fmla="val 10405"/>
            </a:avLst>
          </a:prstGeom>
          <a:gradFill>
            <a:gsLst>
              <a:gs pos="95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710AA7B-CDCB-48F4-9E7A-C75ECE9C758B}"/>
              </a:ext>
            </a:extLst>
          </p:cNvPr>
          <p:cNvSpPr/>
          <p:nvPr userDrawn="1"/>
        </p:nvSpPr>
        <p:spPr>
          <a:xfrm>
            <a:off x="9330094" y="-1888626"/>
            <a:ext cx="4464580" cy="446458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同心圆 17"/>
          <p:cNvSpPr/>
          <p:nvPr userDrawn="1"/>
        </p:nvSpPr>
        <p:spPr>
          <a:xfrm>
            <a:off x="10615619" y="5112230"/>
            <a:ext cx="2517315" cy="2517315"/>
          </a:xfrm>
          <a:prstGeom prst="donut">
            <a:avLst>
              <a:gd name="adj" fmla="val 10405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3449040" y="4690543"/>
            <a:ext cx="538911" cy="2088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20" idx="1"/>
          </p:cNvCxnSpPr>
          <p:nvPr userDrawn="1"/>
        </p:nvCxnSpPr>
        <p:spPr>
          <a:xfrm flipH="1" flipV="1">
            <a:off x="3162358" y="4794498"/>
            <a:ext cx="286682" cy="4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675310" y="4794498"/>
            <a:ext cx="3903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 userDrawn="1"/>
        </p:nvSpPr>
        <p:spPr>
          <a:xfrm>
            <a:off x="8293123" y="4697522"/>
            <a:ext cx="538911" cy="2088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67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04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0129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01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599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13071" y="2086741"/>
            <a:ext cx="51237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蓝色商务风</a:t>
            </a:r>
            <a:endParaRPr lang="en-US" altLang="zh-CN" sz="6000" b="1" dirty="0">
              <a:solidFill>
                <a:schemeClr val="accent1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  <a:p>
            <a:pPr algn="r"/>
            <a:r>
              <a:rPr lang="zh-CN" altLang="en-US" sz="6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工作汇报模板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51677" y="4401924"/>
            <a:ext cx="1680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部门：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XXX</a:t>
            </a:r>
          </a:p>
          <a:p>
            <a:pPr algn="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XXX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55873" y="5486001"/>
            <a:ext cx="1576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月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日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6043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75150" y="-973347"/>
            <a:ext cx="8841699" cy="8841699"/>
            <a:chOff x="1675150" y="-973347"/>
            <a:chExt cx="8841699" cy="8841699"/>
          </a:xfrm>
        </p:grpSpPr>
        <p:sp>
          <p:nvSpPr>
            <p:cNvPr id="2" name="同心圆 1"/>
            <p:cNvSpPr/>
            <p:nvPr/>
          </p:nvSpPr>
          <p:spPr>
            <a:xfrm>
              <a:off x="1853784" y="-794713"/>
              <a:ext cx="8484432" cy="8484432"/>
            </a:xfrm>
            <a:prstGeom prst="donut">
              <a:avLst>
                <a:gd name="adj" fmla="val 12009"/>
              </a:avLst>
            </a:prstGeom>
            <a:gradFill>
              <a:gsLst>
                <a:gs pos="95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67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675150" y="-973347"/>
              <a:ext cx="8841699" cy="884169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>
              <a:off x="3285005" y="636507"/>
              <a:ext cx="5621989" cy="5621989"/>
            </a:xfrm>
            <a:prstGeom prst="donut">
              <a:avLst>
                <a:gd name="adj" fmla="val 15669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449513" y="801014"/>
              <a:ext cx="5292973" cy="52929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3805781" y="1421454"/>
            <a:ext cx="670052" cy="67005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3114487" y="3253970"/>
            <a:ext cx="670052" cy="67005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3805782" y="5078220"/>
            <a:ext cx="670052" cy="67005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7739700" y="1421455"/>
            <a:ext cx="670052" cy="67005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8365994" y="3313468"/>
            <a:ext cx="670052" cy="67005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7568129" y="5103684"/>
            <a:ext cx="670052" cy="67005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5150651" y="3700947"/>
            <a:ext cx="2000173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527" y="2323726"/>
            <a:ext cx="1377221" cy="1377221"/>
          </a:xfrm>
          <a:prstGeom prst="rect">
            <a:avLst/>
          </a:prstGeom>
        </p:spPr>
      </p:pic>
      <p:sp>
        <p:nvSpPr>
          <p:cNvPr id="16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1129193" y="1109277"/>
            <a:ext cx="246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7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290018" y="3013267"/>
            <a:ext cx="246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8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1036755" y="5033698"/>
            <a:ext cx="246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8732722" y="1124272"/>
            <a:ext cx="246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9286097" y="3043257"/>
            <a:ext cx="246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2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8535519" y="5174354"/>
            <a:ext cx="246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8075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39" y="0"/>
            <a:ext cx="4572000" cy="6872990"/>
          </a:xfrm>
          <a:prstGeom prst="rect">
            <a:avLst/>
          </a:prstGeom>
        </p:spPr>
      </p:pic>
      <p:sp>
        <p:nvSpPr>
          <p:cNvPr id="8" name="同心圆 7"/>
          <p:cNvSpPr/>
          <p:nvPr/>
        </p:nvSpPr>
        <p:spPr>
          <a:xfrm>
            <a:off x="-1366489" y="-1950608"/>
            <a:ext cx="5387103" cy="5387103"/>
          </a:xfrm>
          <a:prstGeom prst="donut">
            <a:avLst>
              <a:gd name="adj" fmla="val 20914"/>
            </a:avLst>
          </a:prstGeom>
          <a:gradFill>
            <a:gsLst>
              <a:gs pos="95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417757" y="3312830"/>
            <a:ext cx="7914807" cy="188876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8326166" y="1502019"/>
            <a:ext cx="246150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3646409" y="3758512"/>
            <a:ext cx="7457502" cy="876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请您单击此处添加合适文字加以说明，可根据自己的需要适当地调整文字大小或者颜色等属性，可以复制粘贴您的文本内容哦。</a:t>
            </a:r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8830423" y="2311016"/>
            <a:ext cx="1957247" cy="41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10705374" y="5516379"/>
            <a:ext cx="2973251" cy="2973251"/>
          </a:xfrm>
          <a:prstGeom prst="donut">
            <a:avLst>
              <a:gd name="adj" fmla="val 10405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flipV="1">
            <a:off x="9091134" y="1455208"/>
            <a:ext cx="1838390" cy="1275603"/>
            <a:chOff x="9494174" y="1827605"/>
            <a:chExt cx="1838390" cy="1275603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1332564" y="1827605"/>
              <a:ext cx="0" cy="127560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9494174" y="3103208"/>
              <a:ext cx="183839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7367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3281285" y="3288280"/>
            <a:ext cx="6007167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7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 FOUR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5569683" y="1385158"/>
            <a:ext cx="2754301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6600" b="1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4338617" y="4490433"/>
            <a:ext cx="4333374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请输入文字内容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577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95140" y="2285767"/>
            <a:ext cx="4921044" cy="1371832"/>
          </a:xfrm>
          <a:prstGeom prst="roundRect">
            <a:avLst>
              <a:gd name="adj" fmla="val 15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4698547" y="436618"/>
            <a:ext cx="246150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1904966" y="1243055"/>
            <a:ext cx="9802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请您单击此处添加合适文字加以说明，可根据自己的需要适当地调整文字大小或者颜色等属性。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895140" y="4386888"/>
            <a:ext cx="4921044" cy="1371832"/>
          </a:xfrm>
          <a:prstGeom prst="roundRect">
            <a:avLst>
              <a:gd name="adj" fmla="val 15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406278" y="2285767"/>
            <a:ext cx="4921044" cy="1371832"/>
          </a:xfrm>
          <a:prstGeom prst="roundRect">
            <a:avLst>
              <a:gd name="adj" fmla="val 15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406278" y="4367758"/>
            <a:ext cx="4921044" cy="1371832"/>
          </a:xfrm>
          <a:prstGeom prst="roundRect">
            <a:avLst>
              <a:gd name="adj" fmla="val 15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2325856" y="2486018"/>
            <a:ext cx="3087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01816" y="4616852"/>
            <a:ext cx="911903" cy="9119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9873" y="2445471"/>
            <a:ext cx="912092" cy="9120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9873" y="4597722"/>
            <a:ext cx="911903" cy="9119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77314" y="2515731"/>
            <a:ext cx="911903" cy="911903"/>
          </a:xfrm>
          <a:prstGeom prst="rect">
            <a:avLst/>
          </a:prstGeom>
        </p:spPr>
      </p:pic>
      <p:sp>
        <p:nvSpPr>
          <p:cNvPr id="14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2376452" y="4616852"/>
            <a:ext cx="3087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7926487" y="2486018"/>
            <a:ext cx="3087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7926487" y="4616852"/>
            <a:ext cx="3087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460760"/>
            <a:ext cx="12192000" cy="3972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4279030" flipH="1">
            <a:off x="10840723" y="-837255"/>
            <a:ext cx="2305236" cy="230523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819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心圆 21"/>
          <p:cNvSpPr/>
          <p:nvPr/>
        </p:nvSpPr>
        <p:spPr>
          <a:xfrm>
            <a:off x="-2182536" y="-811440"/>
            <a:ext cx="8477106" cy="8477106"/>
          </a:xfrm>
          <a:prstGeom prst="donut">
            <a:avLst>
              <a:gd name="adj" fmla="val 16777"/>
            </a:avLst>
          </a:prstGeom>
          <a:gradFill>
            <a:gsLst>
              <a:gs pos="95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81723" y="2253540"/>
            <a:ext cx="2189236" cy="21892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900916" y="1493364"/>
            <a:ext cx="4675425" cy="3728397"/>
            <a:chOff x="451211" y="543799"/>
            <a:chExt cx="7193773" cy="5756971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63822" y="544735"/>
              <a:ext cx="0" cy="575603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51211" y="544735"/>
              <a:ext cx="7173376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24587" y="543799"/>
              <a:ext cx="0" cy="91031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 flipV="1">
              <a:off x="463822" y="6270790"/>
              <a:ext cx="7181162" cy="100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644984" y="5370568"/>
              <a:ext cx="0" cy="91031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1069983" y="2076983"/>
            <a:ext cx="246150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1349386" y="2873116"/>
            <a:ext cx="24731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请您单击此处添加合适文字加以说明，可根据自己的需要适当地调整文字大小或者颜色等属性。</a:t>
            </a:r>
          </a:p>
        </p:txBody>
      </p:sp>
      <p:sp>
        <p:nvSpPr>
          <p:cNvPr id="20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4827694" y="3427113"/>
            <a:ext cx="1843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ea"/>
              </a:rPr>
              <a:t>请输入文字内容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4932289" y="2677482"/>
            <a:ext cx="308759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+mj-ea"/>
                <a:ea typeface="+mj-ea"/>
              </a:rPr>
              <a:t>3,6521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8"/>
          <a:stretch/>
        </p:blipFill>
        <p:spPr>
          <a:xfrm>
            <a:off x="7104097" y="795260"/>
            <a:ext cx="4011066" cy="5263705"/>
          </a:xfrm>
          <a:prstGeom prst="round1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10493184" y="5163722"/>
            <a:ext cx="1329881" cy="132988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7698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75244" y="2021598"/>
            <a:ext cx="45616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THANK</a:t>
            </a:r>
          </a:p>
          <a:p>
            <a:pPr algn="r"/>
            <a:r>
              <a:rPr lang="en-US" altLang="zh-CN" sz="6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YOU</a:t>
            </a:r>
            <a:endParaRPr lang="zh-CN" altLang="en-US" sz="6000" b="1" dirty="0">
              <a:solidFill>
                <a:schemeClr val="accent1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54011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740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Gakki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颖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ZHOU YING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3147666" y="2644646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cy_winga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6C7180-8B7F-C98A-52FA-E7FDE1F646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211" y="708135"/>
            <a:ext cx="1804397" cy="182416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692256C9-B7D4-EE77-FFF7-394EAB29E7E8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249" name="Teardrop 15">
              <a:extLst>
                <a:ext uri="{FF2B5EF4-FFF2-40B4-BE49-F238E27FC236}">
                  <a16:creationId xmlns:a16="http://schemas.microsoft.com/office/drawing/2014/main" id="{C519F04D-4653-4186-96AE-BA12774117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0" name="Oval 16">
              <a:extLst>
                <a:ext uri="{FF2B5EF4-FFF2-40B4-BE49-F238E27FC236}">
                  <a16:creationId xmlns:a16="http://schemas.microsoft.com/office/drawing/2014/main" id="{01FAFCB1-37BA-968B-2391-25700CA7B3C9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1" name="文本框 250">
            <a:extLst>
              <a:ext uri="{FF2B5EF4-FFF2-40B4-BE49-F238E27FC236}">
                <a16:creationId xmlns:a16="http://schemas.microsoft.com/office/drawing/2014/main" id="{DF4A4A2B-7338-C85C-38F6-79AC068E32E6}"/>
              </a:ext>
            </a:extLst>
          </p:cNvPr>
          <p:cNvSpPr txBox="1"/>
          <p:nvPr/>
        </p:nvSpPr>
        <p:spPr>
          <a:xfrm>
            <a:off x="5918615" y="1227011"/>
            <a:ext cx="313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进阶路上的业余修行者</a:t>
            </a:r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DBCF4F5B-BC66-A249-7A09-E3F0911CF03C}"/>
              </a:ext>
            </a:extLst>
          </p:cNvPr>
          <p:cNvGrpSpPr/>
          <p:nvPr/>
        </p:nvGrpSpPr>
        <p:grpSpPr>
          <a:xfrm>
            <a:off x="5691823" y="1801942"/>
            <a:ext cx="138195" cy="138195"/>
            <a:chOff x="5695413" y="1320428"/>
            <a:chExt cx="138195" cy="138195"/>
          </a:xfrm>
        </p:grpSpPr>
        <p:sp>
          <p:nvSpPr>
            <p:cNvPr id="253" name="Teardrop 15">
              <a:extLst>
                <a:ext uri="{FF2B5EF4-FFF2-40B4-BE49-F238E27FC236}">
                  <a16:creationId xmlns:a16="http://schemas.microsoft.com/office/drawing/2014/main" id="{23C0DA88-A0AF-A76F-3550-BEF36110B780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4" name="Oval 16">
              <a:extLst>
                <a:ext uri="{FF2B5EF4-FFF2-40B4-BE49-F238E27FC236}">
                  <a16:creationId xmlns:a16="http://schemas.microsoft.com/office/drawing/2014/main" id="{8D27569D-C311-D057-6371-A5CB72A6DC6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5" name="文本框 254">
            <a:extLst>
              <a:ext uri="{FF2B5EF4-FFF2-40B4-BE49-F238E27FC236}">
                <a16:creationId xmlns:a16="http://schemas.microsoft.com/office/drawing/2014/main" id="{97EECAE3-4991-8655-740B-34FC320A72BD}"/>
              </a:ext>
            </a:extLst>
          </p:cNvPr>
          <p:cNvSpPr txBox="1"/>
          <p:nvPr/>
        </p:nvSpPr>
        <p:spPr>
          <a:xfrm>
            <a:off x="5915025" y="1679950"/>
            <a:ext cx="473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有趣的灵魂终将相遇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997A5B0B-911B-F4CD-0B3B-C434FF82AB29}"/>
              </a:ext>
            </a:extLst>
          </p:cNvPr>
          <p:cNvGrpSpPr/>
          <p:nvPr/>
        </p:nvGrpSpPr>
        <p:grpSpPr>
          <a:xfrm>
            <a:off x="5686613" y="2256968"/>
            <a:ext cx="138195" cy="138195"/>
            <a:chOff x="5695413" y="1320428"/>
            <a:chExt cx="138195" cy="138195"/>
          </a:xfrm>
        </p:grpSpPr>
        <p:sp>
          <p:nvSpPr>
            <p:cNvPr id="257" name="Teardrop 15">
              <a:extLst>
                <a:ext uri="{FF2B5EF4-FFF2-40B4-BE49-F238E27FC236}">
                  <a16:creationId xmlns:a16="http://schemas.microsoft.com/office/drawing/2014/main" id="{BDAA7999-A5E8-576F-3D6A-C20BC1BD15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8" name="Oval 16">
              <a:extLst>
                <a:ext uri="{FF2B5EF4-FFF2-40B4-BE49-F238E27FC236}">
                  <a16:creationId xmlns:a16="http://schemas.microsoft.com/office/drawing/2014/main" id="{E83935B3-D2A7-3C35-86C6-254EB3E2D4C5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9" name="文本框 258">
            <a:extLst>
              <a:ext uri="{FF2B5EF4-FFF2-40B4-BE49-F238E27FC236}">
                <a16:creationId xmlns:a16="http://schemas.microsoft.com/office/drawing/2014/main" id="{9B411BBA-815E-9735-D930-AD9258DC2862}"/>
              </a:ext>
            </a:extLst>
          </p:cNvPr>
          <p:cNvSpPr txBox="1"/>
          <p:nvPr/>
        </p:nvSpPr>
        <p:spPr>
          <a:xfrm>
            <a:off x="5909815" y="2134976"/>
            <a:ext cx="4736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欢迎添加微信好友互相学习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👈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9AB46E4-8EF7-59A1-36B5-E1F4325E6A18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Gakki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颖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8475124-123B-8581-F081-B862C73736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935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9">
            <a:extLst>
              <a:ext uri="{FF2B5EF4-FFF2-40B4-BE49-F238E27FC236}">
                <a16:creationId xmlns:a16="http://schemas.microsoft.com/office/drawing/2014/main" id="{5F75D7B9-67F7-495C-992A-0D06EDE67BFF}"/>
              </a:ext>
            </a:extLst>
          </p:cNvPr>
          <p:cNvSpPr/>
          <p:nvPr/>
        </p:nvSpPr>
        <p:spPr>
          <a:xfrm>
            <a:off x="6887274" y="1333055"/>
            <a:ext cx="3425960" cy="6908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41300" sx="102000" sy="102000" algn="ctr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8934819" y="1459428"/>
            <a:ext cx="944232" cy="23246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r" latinLnBrk="0"/>
            <a:r>
              <a:rPr lang="zh-CN" altLang="en-US" sz="2400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添加目录标题文字</a:t>
            </a:r>
          </a:p>
        </p:txBody>
      </p:sp>
      <p:sp>
        <p:nvSpPr>
          <p:cNvPr id="4" name="矩形: 圆角 9">
            <a:extLst>
              <a:ext uri="{FF2B5EF4-FFF2-40B4-BE49-F238E27FC236}">
                <a16:creationId xmlns:a16="http://schemas.microsoft.com/office/drawing/2014/main" id="{5F75D7B9-67F7-495C-992A-0D06EDE67BFF}"/>
              </a:ext>
            </a:extLst>
          </p:cNvPr>
          <p:cNvSpPr/>
          <p:nvPr/>
        </p:nvSpPr>
        <p:spPr>
          <a:xfrm>
            <a:off x="6887274" y="2668278"/>
            <a:ext cx="3425960" cy="6908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41300" sx="102000" sy="102000" algn="ctr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8934819" y="2794651"/>
            <a:ext cx="944232" cy="23246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r" latinLnBrk="0"/>
            <a:r>
              <a:rPr lang="zh-CN" altLang="en-US" sz="2400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添加目录标题文字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1C40357-EEAB-49C7-8320-A704CB8AB969}"/>
              </a:ext>
            </a:extLst>
          </p:cNvPr>
          <p:cNvSpPr/>
          <p:nvPr/>
        </p:nvSpPr>
        <p:spPr>
          <a:xfrm rot="6941994" flipH="1">
            <a:off x="5806196" y="1335545"/>
            <a:ext cx="685138" cy="685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5843040" y="1418034"/>
            <a:ext cx="654541" cy="49017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1C40357-EEAB-49C7-8320-A704CB8AB969}"/>
              </a:ext>
            </a:extLst>
          </p:cNvPr>
          <p:cNvSpPr/>
          <p:nvPr/>
        </p:nvSpPr>
        <p:spPr>
          <a:xfrm rot="6941994" flipH="1">
            <a:off x="5806196" y="2642105"/>
            <a:ext cx="685138" cy="685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5843040" y="2724594"/>
            <a:ext cx="654541" cy="49017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F75D7B9-67F7-495C-992A-0D06EDE67BFF}"/>
              </a:ext>
            </a:extLst>
          </p:cNvPr>
          <p:cNvSpPr/>
          <p:nvPr/>
        </p:nvSpPr>
        <p:spPr>
          <a:xfrm>
            <a:off x="6887274" y="3974624"/>
            <a:ext cx="3425960" cy="6908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41300" sx="102000" sy="102000" algn="ctr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8934819" y="4100997"/>
            <a:ext cx="944232" cy="23246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r" latinLnBrk="0"/>
            <a:r>
              <a:rPr lang="zh-CN" altLang="en-US" sz="2400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添加目录标题文字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1C40357-EEAB-49C7-8320-A704CB8AB969}"/>
              </a:ext>
            </a:extLst>
          </p:cNvPr>
          <p:cNvSpPr/>
          <p:nvPr/>
        </p:nvSpPr>
        <p:spPr>
          <a:xfrm rot="6941994" flipH="1">
            <a:off x="5806196" y="3948451"/>
            <a:ext cx="685138" cy="685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5843040" y="4030940"/>
            <a:ext cx="654541" cy="49017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矩形: 圆角 9">
            <a:extLst>
              <a:ext uri="{FF2B5EF4-FFF2-40B4-BE49-F238E27FC236}">
                <a16:creationId xmlns:a16="http://schemas.microsoft.com/office/drawing/2014/main" id="{5F75D7B9-67F7-495C-992A-0D06EDE67BFF}"/>
              </a:ext>
            </a:extLst>
          </p:cNvPr>
          <p:cNvSpPr/>
          <p:nvPr/>
        </p:nvSpPr>
        <p:spPr>
          <a:xfrm>
            <a:off x="6887274" y="5282337"/>
            <a:ext cx="3425960" cy="6908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41300" sx="102000" sy="102000" algn="ctr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8934819" y="5408710"/>
            <a:ext cx="944232" cy="23246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r" latinLnBrk="0"/>
            <a:r>
              <a:rPr lang="zh-CN" altLang="en-US" sz="2400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添加目录标题文字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1C40357-EEAB-49C7-8320-A704CB8AB969}"/>
              </a:ext>
            </a:extLst>
          </p:cNvPr>
          <p:cNvSpPr/>
          <p:nvPr/>
        </p:nvSpPr>
        <p:spPr>
          <a:xfrm rot="6941994" flipH="1">
            <a:off x="5806196" y="5256164"/>
            <a:ext cx="685138" cy="685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ïṧḷïḓê-TextBox 41">
            <a:extLst>
              <a:ext uri="{FF2B5EF4-FFF2-40B4-BE49-F238E27FC236}">
                <a16:creationId xmlns:a16="http://schemas.microsoft.com/office/drawing/2014/main" id="{82A3FE1B-1C38-47AD-8282-9039DE7DC1A6}"/>
              </a:ext>
            </a:extLst>
          </p:cNvPr>
          <p:cNvSpPr txBox="1">
            <a:spLocks/>
          </p:cNvSpPr>
          <p:nvPr/>
        </p:nvSpPr>
        <p:spPr bwMode="auto">
          <a:xfrm>
            <a:off x="5843040" y="5338653"/>
            <a:ext cx="654541" cy="490179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819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3673426" y="3267937"/>
            <a:ext cx="6007167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7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 ONE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5569683" y="1385158"/>
            <a:ext cx="2754301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6600" b="1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4338617" y="4490433"/>
            <a:ext cx="4333374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请输入文字内容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316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9218749" y="-1741459"/>
            <a:ext cx="2973251" cy="2973251"/>
          </a:xfrm>
          <a:prstGeom prst="donut">
            <a:avLst>
              <a:gd name="adj" fmla="val 10405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-1603947" y="3045601"/>
            <a:ext cx="5387103" cy="5387103"/>
          </a:xfrm>
          <a:prstGeom prst="donut">
            <a:avLst>
              <a:gd name="adj" fmla="val 20914"/>
            </a:avLst>
          </a:prstGeom>
          <a:gradFill>
            <a:gsLst>
              <a:gs pos="95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单圆角矩形 3"/>
          <p:cNvSpPr/>
          <p:nvPr/>
        </p:nvSpPr>
        <p:spPr>
          <a:xfrm>
            <a:off x="879231" y="961292"/>
            <a:ext cx="10334769" cy="5053512"/>
          </a:xfrm>
          <a:prstGeom prst="round1Rect">
            <a:avLst>
              <a:gd name="adj" fmla="val 289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1C40357-EEAB-49C7-8320-A704CB8AB969}"/>
              </a:ext>
            </a:extLst>
          </p:cNvPr>
          <p:cNvSpPr/>
          <p:nvPr/>
        </p:nvSpPr>
        <p:spPr>
          <a:xfrm rot="6941994" flipH="1">
            <a:off x="10815439" y="242574"/>
            <a:ext cx="1449348" cy="1449347"/>
          </a:xfrm>
          <a:prstGeom prst="ellipse">
            <a:avLst/>
          </a:prstGeom>
          <a:gradFill>
            <a:gsLst>
              <a:gs pos="0">
                <a:schemeClr val="accent2">
                  <a:alpha val="83000"/>
                </a:schemeClr>
              </a:gs>
              <a:gs pos="100000">
                <a:schemeClr val="accent2">
                  <a:lumMod val="60000"/>
                  <a:lumOff val="40000"/>
                  <a:alpha val="2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497" y="1354497"/>
            <a:ext cx="2719347" cy="4308133"/>
          </a:xfrm>
          <a:prstGeom prst="round1Rect">
            <a:avLst>
              <a:gd name="adj" fmla="val 37791"/>
            </a:avLst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69" t="95" r="886" b="635"/>
          <a:stretch/>
        </p:blipFill>
        <p:spPr>
          <a:xfrm>
            <a:off x="4900951" y="1354497"/>
            <a:ext cx="2860432" cy="4308133"/>
          </a:xfrm>
          <a:prstGeom prst="round1Rect">
            <a:avLst>
              <a:gd name="adj" fmla="val 37159"/>
            </a:avLst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1334052" y="2566928"/>
            <a:ext cx="4333374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请输入文字标题</a:t>
            </a:r>
            <a:endParaRPr lang="en-US" altLang="zh-CN" sz="36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2168" y="3420498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请输入文字内容请输入文字内容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1455894" y="4443211"/>
            <a:ext cx="569" cy="1871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497581" y="6314627"/>
            <a:ext cx="19583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52" y="1468014"/>
            <a:ext cx="926759" cy="92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93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>
            <a:extLst>
              <a:ext uri="{FF2B5EF4-FFF2-40B4-BE49-F238E27FC236}">
                <a16:creationId xmlns:a16="http://schemas.microsoft.com/office/drawing/2014/main" id="{B710AA7B-CDCB-48F4-9E7A-C75ECE9C758B}"/>
              </a:ext>
            </a:extLst>
          </p:cNvPr>
          <p:cNvSpPr/>
          <p:nvPr/>
        </p:nvSpPr>
        <p:spPr>
          <a:xfrm>
            <a:off x="9330094" y="-1888626"/>
            <a:ext cx="4464580" cy="446458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25108" y="1858108"/>
            <a:ext cx="3141784" cy="3141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605" y="2274277"/>
            <a:ext cx="2284789" cy="2309445"/>
          </a:xfrm>
          <a:prstGeom prst="ellipse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4149196" y="1576847"/>
            <a:ext cx="1055570" cy="105556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4187442" y="4181361"/>
            <a:ext cx="1055570" cy="105556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6841692" y="1538407"/>
            <a:ext cx="1055570" cy="105556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6878524" y="4164884"/>
            <a:ext cx="1055570" cy="105556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2239DF02-31D9-4E16-826F-A7D9B30593A5}"/>
              </a:ext>
            </a:extLst>
          </p:cNvPr>
          <p:cNvSpPr txBox="1"/>
          <p:nvPr/>
        </p:nvSpPr>
        <p:spPr>
          <a:xfrm>
            <a:off x="2191359" y="959866"/>
            <a:ext cx="2682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+mj-ea"/>
                <a:ea typeface="+mj-ea"/>
                <a:cs typeface="+mn-ea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177B4F3-5CAC-48FA-BA11-8BDAF864CBED}"/>
              </a:ext>
            </a:extLst>
          </p:cNvPr>
          <p:cNvSpPr txBox="1"/>
          <p:nvPr/>
        </p:nvSpPr>
        <p:spPr>
          <a:xfrm>
            <a:off x="563155" y="1511104"/>
            <a:ext cx="3256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请您单击此处添加合适文字加以解释说明，可根据自己的需要适当地调整文字的大小或者颜色等属性。</a:t>
            </a:r>
          </a:p>
        </p:txBody>
      </p:sp>
      <p:sp>
        <p:nvSpPr>
          <p:cNvPr id="27" name="矩形 26"/>
          <p:cNvSpPr/>
          <p:nvPr/>
        </p:nvSpPr>
        <p:spPr>
          <a:xfrm>
            <a:off x="0" y="6460760"/>
            <a:ext cx="12192000" cy="3972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76">
            <a:extLst>
              <a:ext uri="{FF2B5EF4-FFF2-40B4-BE49-F238E27FC236}">
                <a16:creationId xmlns:a16="http://schemas.microsoft.com/office/drawing/2014/main" id="{2239DF02-31D9-4E16-826F-A7D9B30593A5}"/>
              </a:ext>
            </a:extLst>
          </p:cNvPr>
          <p:cNvSpPr txBox="1"/>
          <p:nvPr/>
        </p:nvSpPr>
        <p:spPr>
          <a:xfrm>
            <a:off x="2219063" y="3968026"/>
            <a:ext cx="2682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+mj-ea"/>
                <a:ea typeface="+mj-ea"/>
                <a:cs typeface="+mn-ea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77B4F3-5CAC-48FA-BA11-8BDAF864CBED}"/>
              </a:ext>
            </a:extLst>
          </p:cNvPr>
          <p:cNvSpPr txBox="1"/>
          <p:nvPr/>
        </p:nvSpPr>
        <p:spPr>
          <a:xfrm>
            <a:off x="606539" y="4491246"/>
            <a:ext cx="3256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请您单击此处添加合适文字加以解释说明，可根据自己的需要适当地调整文字的大小或者颜色等属性。</a:t>
            </a:r>
          </a:p>
        </p:txBody>
      </p:sp>
      <p:sp>
        <p:nvSpPr>
          <p:cNvPr id="30" name="TextBox 76">
            <a:extLst>
              <a:ext uri="{FF2B5EF4-FFF2-40B4-BE49-F238E27FC236}">
                <a16:creationId xmlns:a16="http://schemas.microsoft.com/office/drawing/2014/main" id="{2239DF02-31D9-4E16-826F-A7D9B30593A5}"/>
              </a:ext>
            </a:extLst>
          </p:cNvPr>
          <p:cNvSpPr txBox="1"/>
          <p:nvPr/>
        </p:nvSpPr>
        <p:spPr>
          <a:xfrm>
            <a:off x="8132222" y="933054"/>
            <a:ext cx="2682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+mj-ea"/>
                <a:ea typeface="+mj-ea"/>
                <a:cs typeface="+mn-ea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177B4F3-5CAC-48FA-BA11-8BDAF864CBED}"/>
              </a:ext>
            </a:extLst>
          </p:cNvPr>
          <p:cNvSpPr txBox="1"/>
          <p:nvPr/>
        </p:nvSpPr>
        <p:spPr>
          <a:xfrm>
            <a:off x="8132222" y="1456274"/>
            <a:ext cx="3256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请您单击此处添加合适文字加以解释说明，可根据自己的需要适当地调整文字的大小或者颜色等属性。</a:t>
            </a:r>
          </a:p>
        </p:txBody>
      </p:sp>
      <p:sp>
        <p:nvSpPr>
          <p:cNvPr id="32" name="TextBox 76">
            <a:extLst>
              <a:ext uri="{FF2B5EF4-FFF2-40B4-BE49-F238E27FC236}">
                <a16:creationId xmlns:a16="http://schemas.microsoft.com/office/drawing/2014/main" id="{2239DF02-31D9-4E16-826F-A7D9B30593A5}"/>
              </a:ext>
            </a:extLst>
          </p:cNvPr>
          <p:cNvSpPr txBox="1"/>
          <p:nvPr/>
        </p:nvSpPr>
        <p:spPr>
          <a:xfrm>
            <a:off x="8202686" y="3987167"/>
            <a:ext cx="2682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+mj-ea"/>
                <a:ea typeface="+mj-ea"/>
                <a:cs typeface="+mn-ea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177B4F3-5CAC-48FA-BA11-8BDAF864CBED}"/>
              </a:ext>
            </a:extLst>
          </p:cNvPr>
          <p:cNvSpPr txBox="1"/>
          <p:nvPr/>
        </p:nvSpPr>
        <p:spPr>
          <a:xfrm>
            <a:off x="8202686" y="4510387"/>
            <a:ext cx="3256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请您单击此处添加合适文字加以解释说明，可根据自己的需要适当地调整文字的大小或者颜色等属性。</a:t>
            </a:r>
          </a:p>
        </p:txBody>
      </p:sp>
      <p:grpSp>
        <p:nvGrpSpPr>
          <p:cNvPr id="39" name="组合 38"/>
          <p:cNvGrpSpPr/>
          <p:nvPr/>
        </p:nvGrpSpPr>
        <p:grpSpPr>
          <a:xfrm rot="10800000">
            <a:off x="8095389" y="3858910"/>
            <a:ext cx="1958882" cy="1871416"/>
            <a:chOff x="9497581" y="4443211"/>
            <a:chExt cx="1958882" cy="1871416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1455894" y="4443211"/>
              <a:ext cx="569" cy="187141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9497581" y="6314627"/>
              <a:ext cx="19583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10800000">
            <a:off x="8061279" y="832794"/>
            <a:ext cx="1958882" cy="1871416"/>
            <a:chOff x="9497581" y="4443211"/>
            <a:chExt cx="1958882" cy="1871416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1455894" y="4443211"/>
              <a:ext cx="569" cy="187141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9497581" y="6314627"/>
              <a:ext cx="19583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10800000" flipH="1">
            <a:off x="2040378" y="3865770"/>
            <a:ext cx="1958882" cy="1871416"/>
            <a:chOff x="9497581" y="4443211"/>
            <a:chExt cx="1958882" cy="187141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1455894" y="4443211"/>
              <a:ext cx="569" cy="187141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9497581" y="6314627"/>
              <a:ext cx="19583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 flipH="1">
            <a:off x="2006268" y="839654"/>
            <a:ext cx="1958882" cy="1871416"/>
            <a:chOff x="9497581" y="4443211"/>
            <a:chExt cx="1958882" cy="1871416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1455894" y="4443211"/>
              <a:ext cx="569" cy="187141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497581" y="6314627"/>
              <a:ext cx="19583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89" y="1775362"/>
            <a:ext cx="625416" cy="62541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435" y="1700126"/>
            <a:ext cx="745802" cy="74580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88" y="4370292"/>
            <a:ext cx="708162" cy="70816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159" y="4329580"/>
            <a:ext cx="718197" cy="71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40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3673426" y="3267937"/>
            <a:ext cx="6007167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7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 TWO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5569683" y="1385158"/>
            <a:ext cx="2754301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6600" b="1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4338617" y="4490433"/>
            <a:ext cx="4333374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请输入文字内容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1564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同心圆 42"/>
          <p:cNvSpPr/>
          <p:nvPr/>
        </p:nvSpPr>
        <p:spPr>
          <a:xfrm>
            <a:off x="-2257487" y="-1938926"/>
            <a:ext cx="8477106" cy="8477106"/>
          </a:xfrm>
          <a:prstGeom prst="donut">
            <a:avLst>
              <a:gd name="adj" fmla="val 16777"/>
            </a:avLst>
          </a:prstGeom>
          <a:gradFill>
            <a:gsLst>
              <a:gs pos="95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67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577226" y="4037074"/>
            <a:ext cx="351508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请您单击此处添加合适文字加以说明，可根据自己的需要适当地调整文字大小或者颜色等属性，可以复制粘贴您的文本内容哦。</a:t>
            </a:r>
          </a:p>
        </p:txBody>
      </p:sp>
      <p:grpSp>
        <p:nvGrpSpPr>
          <p:cNvPr id="4" name="Group 24">
            <a:extLst>
              <a:ext uri="{FF2B5EF4-FFF2-40B4-BE49-F238E27FC236}">
                <a16:creationId xmlns:a16="http://schemas.microsoft.com/office/drawing/2014/main" id="{6D813E45-728D-4B28-9851-CCB1D1DD1F0E}"/>
              </a:ext>
            </a:extLst>
          </p:cNvPr>
          <p:cNvGrpSpPr/>
          <p:nvPr/>
        </p:nvGrpSpPr>
        <p:grpSpPr>
          <a:xfrm>
            <a:off x="869232" y="958804"/>
            <a:ext cx="2681648" cy="2681646"/>
            <a:chOff x="5488487" y="3642181"/>
            <a:chExt cx="1285113" cy="1285113"/>
          </a:xfrm>
        </p:grpSpPr>
        <p:sp>
          <p:nvSpPr>
            <p:cNvPr id="16" name="Oval 25">
              <a:extLst>
                <a:ext uri="{FF2B5EF4-FFF2-40B4-BE49-F238E27FC236}">
                  <a16:creationId xmlns:a16="http://schemas.microsoft.com/office/drawing/2014/main" id="{C0D12D1C-14E5-465D-9CC1-549D47AD7A78}"/>
                </a:ext>
              </a:extLst>
            </p:cNvPr>
            <p:cNvSpPr/>
            <p:nvPr/>
          </p:nvSpPr>
          <p:spPr>
            <a:xfrm>
              <a:off x="5488487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accent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7" name="Arc 26">
              <a:extLst>
                <a:ext uri="{FF2B5EF4-FFF2-40B4-BE49-F238E27FC236}">
                  <a16:creationId xmlns:a16="http://schemas.microsoft.com/office/drawing/2014/main" id="{4CB61D12-690F-43EC-8A59-A5BF0D47C6BA}"/>
                </a:ext>
              </a:extLst>
            </p:cNvPr>
            <p:cNvSpPr/>
            <p:nvPr/>
          </p:nvSpPr>
          <p:spPr>
            <a:xfrm>
              <a:off x="5488487" y="3642181"/>
              <a:ext cx="1285113" cy="1285113"/>
            </a:xfrm>
            <a:prstGeom prst="arc">
              <a:avLst>
                <a:gd name="adj1" fmla="val 5731338"/>
                <a:gd name="adj2" fmla="val 436432"/>
              </a:avLst>
            </a:prstGeom>
            <a:noFill/>
            <a:ln w="381000" cap="rnd">
              <a:solidFill>
                <a:schemeClr val="accent1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8" name="TextBox 27">
              <a:extLst>
                <a:ext uri="{FF2B5EF4-FFF2-40B4-BE49-F238E27FC236}">
                  <a16:creationId xmlns:a16="http://schemas.microsoft.com/office/drawing/2014/main" id="{B1BD2F76-C605-4431-A4FA-2939A66248F3}"/>
                </a:ext>
              </a:extLst>
            </p:cNvPr>
            <p:cNvSpPr txBox="1"/>
            <p:nvPr/>
          </p:nvSpPr>
          <p:spPr>
            <a:xfrm>
              <a:off x="5602536" y="4026212"/>
              <a:ext cx="1110715" cy="486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60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70</a:t>
              </a:r>
              <a:r>
                <a:rPr lang="en-US" sz="60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%</a:t>
              </a:r>
            </a:p>
          </p:txBody>
        </p:sp>
      </p:grpSp>
      <p:grpSp>
        <p:nvGrpSpPr>
          <p:cNvPr id="5" name="Group 28">
            <a:extLst>
              <a:ext uri="{FF2B5EF4-FFF2-40B4-BE49-F238E27FC236}">
                <a16:creationId xmlns:a16="http://schemas.microsoft.com/office/drawing/2014/main" id="{2C51C9DF-41F3-405A-B59F-83B85D075877}"/>
              </a:ext>
            </a:extLst>
          </p:cNvPr>
          <p:cNvGrpSpPr/>
          <p:nvPr/>
        </p:nvGrpSpPr>
        <p:grpSpPr>
          <a:xfrm>
            <a:off x="9573375" y="1530588"/>
            <a:ext cx="1389031" cy="1389030"/>
            <a:chOff x="7301294" y="3642181"/>
            <a:chExt cx="1285113" cy="1285113"/>
          </a:xfrm>
        </p:grpSpPr>
        <p:sp>
          <p:nvSpPr>
            <p:cNvPr id="13" name="Oval 29">
              <a:extLst>
                <a:ext uri="{FF2B5EF4-FFF2-40B4-BE49-F238E27FC236}">
                  <a16:creationId xmlns:a16="http://schemas.microsoft.com/office/drawing/2014/main" id="{06A88E6F-1EF2-4A44-AED4-CD3F487191F1}"/>
                </a:ext>
              </a:extLst>
            </p:cNvPr>
            <p:cNvSpPr/>
            <p:nvPr/>
          </p:nvSpPr>
          <p:spPr>
            <a:xfrm>
              <a:off x="7301294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bg1">
                  <a:lumMod val="65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4" name="Arc 30">
              <a:extLst>
                <a:ext uri="{FF2B5EF4-FFF2-40B4-BE49-F238E27FC236}">
                  <a16:creationId xmlns:a16="http://schemas.microsoft.com/office/drawing/2014/main" id="{D76855CF-EA08-4185-828A-8BD47FB2D7E7}"/>
                </a:ext>
              </a:extLst>
            </p:cNvPr>
            <p:cNvSpPr/>
            <p:nvPr/>
          </p:nvSpPr>
          <p:spPr>
            <a:xfrm>
              <a:off x="7301294" y="3642181"/>
              <a:ext cx="1285113" cy="1285113"/>
            </a:xfrm>
            <a:prstGeom prst="arc">
              <a:avLst>
                <a:gd name="adj1" fmla="val 2538625"/>
                <a:gd name="adj2" fmla="val 436432"/>
              </a:avLst>
            </a:prstGeom>
            <a:ln w="127000" cap="rnd">
              <a:solidFill>
                <a:schemeClr val="accent5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564459AE-4802-4581-B67A-FB514B8DF6EF}"/>
                </a:ext>
              </a:extLst>
            </p:cNvPr>
            <p:cNvSpPr txBox="1"/>
            <p:nvPr/>
          </p:nvSpPr>
          <p:spPr>
            <a:xfrm>
              <a:off x="7388493" y="4083173"/>
              <a:ext cx="1110715" cy="5410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90</a:t>
              </a:r>
              <a:r>
                <a:rPr lang="en-US" sz="32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%</a:t>
              </a:r>
            </a:p>
          </p:txBody>
        </p:sp>
      </p:grpSp>
      <p:grpSp>
        <p:nvGrpSpPr>
          <p:cNvPr id="6" name="Group 32">
            <a:extLst>
              <a:ext uri="{FF2B5EF4-FFF2-40B4-BE49-F238E27FC236}">
                <a16:creationId xmlns:a16="http://schemas.microsoft.com/office/drawing/2014/main" id="{F0355FD8-AB69-40CB-9416-B1EB21C08895}"/>
              </a:ext>
            </a:extLst>
          </p:cNvPr>
          <p:cNvGrpSpPr/>
          <p:nvPr/>
        </p:nvGrpSpPr>
        <p:grpSpPr>
          <a:xfrm>
            <a:off x="4941464" y="1530588"/>
            <a:ext cx="1466698" cy="1466696"/>
            <a:chOff x="9114101" y="3642181"/>
            <a:chExt cx="1285113" cy="1285113"/>
          </a:xfrm>
        </p:grpSpPr>
        <p:sp>
          <p:nvSpPr>
            <p:cNvPr id="10" name="Oval 33">
              <a:extLst>
                <a:ext uri="{FF2B5EF4-FFF2-40B4-BE49-F238E27FC236}">
                  <a16:creationId xmlns:a16="http://schemas.microsoft.com/office/drawing/2014/main" id="{3B072367-7147-4214-B81F-F99615BB36CB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bg1">
                  <a:lumMod val="65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1" name="Arc 34">
              <a:extLst>
                <a:ext uri="{FF2B5EF4-FFF2-40B4-BE49-F238E27FC236}">
                  <a16:creationId xmlns:a16="http://schemas.microsoft.com/office/drawing/2014/main" id="{2E3BD46D-669D-4A9D-A3AD-7434A7545350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arc">
              <a:avLst>
                <a:gd name="adj1" fmla="val 9519650"/>
                <a:gd name="adj2" fmla="val 436432"/>
              </a:avLst>
            </a:prstGeom>
            <a:ln w="127000" cap="rnd">
              <a:solidFill>
                <a:schemeClr val="accent1">
                  <a:lumMod val="60000"/>
                  <a:lumOff val="40000"/>
                </a:schemeClr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2" name="TextBox 35">
              <a:extLst>
                <a:ext uri="{FF2B5EF4-FFF2-40B4-BE49-F238E27FC236}">
                  <a16:creationId xmlns:a16="http://schemas.microsoft.com/office/drawing/2014/main" id="{4C470206-F077-4599-BEF1-84A9ADD31F3E}"/>
                </a:ext>
              </a:extLst>
            </p:cNvPr>
            <p:cNvSpPr txBox="1"/>
            <p:nvPr/>
          </p:nvSpPr>
          <p:spPr>
            <a:xfrm>
              <a:off x="9221305" y="4073194"/>
              <a:ext cx="1110715" cy="5123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60</a:t>
              </a:r>
              <a:r>
                <a:rPr lang="en-US" sz="32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%</a:t>
              </a:r>
            </a:p>
          </p:txBody>
        </p:sp>
      </p:grpSp>
      <p:grpSp>
        <p:nvGrpSpPr>
          <p:cNvPr id="20" name="Group 32">
            <a:extLst>
              <a:ext uri="{FF2B5EF4-FFF2-40B4-BE49-F238E27FC236}">
                <a16:creationId xmlns:a16="http://schemas.microsoft.com/office/drawing/2014/main" id="{F0355FD8-AB69-40CB-9416-B1EB21C08895}"/>
              </a:ext>
            </a:extLst>
          </p:cNvPr>
          <p:cNvGrpSpPr/>
          <p:nvPr/>
        </p:nvGrpSpPr>
        <p:grpSpPr>
          <a:xfrm>
            <a:off x="7290981" y="1530588"/>
            <a:ext cx="1452455" cy="1452454"/>
            <a:chOff x="9114101" y="3642181"/>
            <a:chExt cx="1285113" cy="1285113"/>
          </a:xfrm>
        </p:grpSpPr>
        <p:sp>
          <p:nvSpPr>
            <p:cNvPr id="21" name="Oval 33">
              <a:extLst>
                <a:ext uri="{FF2B5EF4-FFF2-40B4-BE49-F238E27FC236}">
                  <a16:creationId xmlns:a16="http://schemas.microsoft.com/office/drawing/2014/main" id="{3B072367-7147-4214-B81F-F99615BB36CB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accent5">
                  <a:lumMod val="75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2" name="Arc 34">
              <a:extLst>
                <a:ext uri="{FF2B5EF4-FFF2-40B4-BE49-F238E27FC236}">
                  <a16:creationId xmlns:a16="http://schemas.microsoft.com/office/drawing/2014/main" id="{2E3BD46D-669D-4A9D-A3AD-7434A7545350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arc">
              <a:avLst>
                <a:gd name="adj1" fmla="val 15501411"/>
                <a:gd name="adj2" fmla="val 436432"/>
              </a:avLst>
            </a:prstGeom>
            <a:ln w="127000" cap="rnd">
              <a:solidFill>
                <a:schemeClr val="accent6">
                  <a:lumMod val="50000"/>
                </a:schemeClr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Demibold" panose="00000700000000000000" pitchFamily="2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3" name="TextBox 35">
              <a:extLst>
                <a:ext uri="{FF2B5EF4-FFF2-40B4-BE49-F238E27FC236}">
                  <a16:creationId xmlns:a16="http://schemas.microsoft.com/office/drawing/2014/main" id="{4C470206-F077-4599-BEF1-84A9ADD31F3E}"/>
                </a:ext>
              </a:extLst>
            </p:cNvPr>
            <p:cNvSpPr txBox="1"/>
            <p:nvPr/>
          </p:nvSpPr>
          <p:spPr>
            <a:xfrm>
              <a:off x="9201300" y="4094986"/>
              <a:ext cx="1110715" cy="5174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40</a:t>
              </a:r>
              <a:r>
                <a:rPr lang="en-US" sz="32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Demibold" panose="00000700000000000000" pitchFamily="2" charset="-122"/>
                  <a:ea typeface="思源宋体 CN" panose="02020400000000000000" pitchFamily="18" charset="-122"/>
                </a:rPr>
                <a:t>%</a:t>
              </a:r>
            </a:p>
          </p:txBody>
        </p:sp>
      </p:grpSp>
      <p:sp>
        <p:nvSpPr>
          <p:cNvPr id="28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4863011" y="3237781"/>
            <a:ext cx="19572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396651" y="544735"/>
            <a:ext cx="0" cy="57560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384039" y="544735"/>
            <a:ext cx="717337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1557416" y="543799"/>
            <a:ext cx="0" cy="91031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6651" y="6270790"/>
            <a:ext cx="608391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7620999" y="5741233"/>
            <a:ext cx="3936418" cy="559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11557416" y="3392488"/>
            <a:ext cx="0" cy="287830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7221594" y="3237781"/>
            <a:ext cx="19572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9451047" y="3232603"/>
            <a:ext cx="19572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请输入文字内容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8907329" flipH="1">
            <a:off x="11605870" y="1270682"/>
            <a:ext cx="2305236" cy="230523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5000">
                <a:srgbClr val="9CB3E4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9082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32599148"/>
              </p:ext>
            </p:extLst>
          </p:nvPr>
        </p:nvGraphicFramePr>
        <p:xfrm>
          <a:off x="3961812" y="607356"/>
          <a:ext cx="7820233" cy="403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Rectangle 23">
            <a:extLst>
              <a:ext uri="{FF2B5EF4-FFF2-40B4-BE49-F238E27FC236}">
                <a16:creationId xmlns:a16="http://schemas.microsoft.com/office/drawing/2014/main" id="{7A7934D6-5FB1-4902-9649-DB190066A1E3}"/>
              </a:ext>
            </a:extLst>
          </p:cNvPr>
          <p:cNvSpPr/>
          <p:nvPr/>
        </p:nvSpPr>
        <p:spPr>
          <a:xfrm>
            <a:off x="4084128" y="4804859"/>
            <a:ext cx="74575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请您单击此处添加合适文字加以说明，可根据自己的需要适当地调整文字大小或者颜色等属性，可以复制粘贴您的文本内容哦。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-1" y="0"/>
            <a:ext cx="36426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64">
            <a:extLst>
              <a:ext uri="{FF2B5EF4-FFF2-40B4-BE49-F238E27FC236}">
                <a16:creationId xmlns:a16="http://schemas.microsoft.com/office/drawing/2014/main" id="{9D18D8DB-1DD5-47C0-8EDD-60E0D753FD88}"/>
              </a:ext>
            </a:extLst>
          </p:cNvPr>
          <p:cNvSpPr/>
          <p:nvPr/>
        </p:nvSpPr>
        <p:spPr>
          <a:xfrm>
            <a:off x="-1" y="1319135"/>
            <a:ext cx="10702978" cy="5538866"/>
          </a:xfrm>
          <a:custGeom>
            <a:avLst/>
            <a:gdLst>
              <a:gd name="connsiteX0" fmla="*/ 0 w 10325102"/>
              <a:gd name="connsiteY0" fmla="*/ 0 h 5338097"/>
              <a:gd name="connsiteX1" fmla="*/ 94318 w 10325102"/>
              <a:gd name="connsiteY1" fmla="*/ 130798 h 5338097"/>
              <a:gd name="connsiteX2" fmla="*/ 10225101 w 10325102"/>
              <a:gd name="connsiteY2" fmla="*/ 5332131 h 5338097"/>
              <a:gd name="connsiteX3" fmla="*/ 10325102 w 10325102"/>
              <a:gd name="connsiteY3" fmla="*/ 5333613 h 5338097"/>
              <a:gd name="connsiteX4" fmla="*/ 10325102 w 10325102"/>
              <a:gd name="connsiteY4" fmla="*/ 5338097 h 5338097"/>
              <a:gd name="connsiteX5" fmla="*/ 0 w 10325102"/>
              <a:gd name="connsiteY5" fmla="*/ 5338097 h 533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25102" h="5338097">
                <a:moveTo>
                  <a:pt x="0" y="0"/>
                </a:moveTo>
                <a:lnTo>
                  <a:pt x="94318" y="130798"/>
                </a:lnTo>
                <a:cubicBezTo>
                  <a:pt x="2416532" y="3193168"/>
                  <a:pt x="6079588" y="5209124"/>
                  <a:pt x="10225101" y="5332131"/>
                </a:cubicBezTo>
                <a:lnTo>
                  <a:pt x="10325102" y="5333613"/>
                </a:lnTo>
                <a:lnTo>
                  <a:pt x="10325102" y="5338097"/>
                </a:lnTo>
                <a:lnTo>
                  <a:pt x="0" y="533809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  <a:alpha val="30000"/>
                </a:schemeClr>
              </a:gs>
              <a:gs pos="41000">
                <a:schemeClr val="accent2"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9B22630-0B8E-482B-BAB3-564ED6052A28}"/>
              </a:ext>
            </a:extLst>
          </p:cNvPr>
          <p:cNvSpPr/>
          <p:nvPr/>
        </p:nvSpPr>
        <p:spPr>
          <a:xfrm rot="7115405" flipH="1">
            <a:off x="10178553" y="4733101"/>
            <a:ext cx="2487900" cy="2487899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6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622300" dist="342900" dir="300000" algn="l" rotWithShape="0">
              <a:schemeClr val="accent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41517" y="1319135"/>
            <a:ext cx="0" cy="36192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42086" y="1319135"/>
            <a:ext cx="25098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1123730" y="2759152"/>
            <a:ext cx="2368978" cy="14823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请输入文字标题</a:t>
            </a:r>
            <a:endParaRPr lang="en-US" altLang="zh-CN" sz="3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947373" y="1318766"/>
            <a:ext cx="0" cy="11577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41517" y="4938430"/>
            <a:ext cx="25098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79728" y="4775892"/>
            <a:ext cx="2171623" cy="192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2932383" y="3795292"/>
            <a:ext cx="0" cy="10095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9241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3266015" y="3261111"/>
            <a:ext cx="6629099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6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 THREE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5569683" y="1385158"/>
            <a:ext cx="2754301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6600" b="1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4338617" y="4490433"/>
            <a:ext cx="4333374" cy="6602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请输入文字内容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786555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67C9"/>
      </a:accent1>
      <a:accent2>
        <a:srgbClr val="E9ECF4"/>
      </a:accent2>
      <a:accent3>
        <a:srgbClr val="2049BA"/>
      </a:accent3>
      <a:accent4>
        <a:srgbClr val="DEE6EE"/>
      </a:accent4>
      <a:accent5>
        <a:srgbClr val="FFC000"/>
      </a:accent5>
      <a:accent6>
        <a:srgbClr val="F5FAF9"/>
      </a:accent6>
      <a:hlink>
        <a:srgbClr val="0563C1"/>
      </a:hlink>
      <a:folHlink>
        <a:srgbClr val="954F72"/>
      </a:folHlink>
    </a:clrScheme>
    <a:fontScheme name="自定义 1">
      <a:majorFont>
        <a:latin typeface="MiSans Demibold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645</Words>
  <Application>Microsoft Office PowerPoint</Application>
  <PresentationFormat>宽屏</PresentationFormat>
  <Paragraphs>124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Segoe UI Light</vt:lpstr>
      <vt:lpstr>思源黑体 CN Bold</vt:lpstr>
      <vt:lpstr>Bahnschrift SemiBold</vt:lpstr>
      <vt:lpstr>MiSans Demibold</vt:lpstr>
      <vt:lpstr>MiSans Heavy</vt:lpstr>
      <vt:lpstr>OPPOSans H</vt:lpstr>
      <vt:lpstr>MiSans Normal</vt:lpstr>
      <vt:lpstr>Calibri</vt:lpstr>
      <vt:lpstr>阿里巴巴普惠体 B</vt:lpstr>
      <vt:lpstr>Bahnschrift SemiLight</vt:lpstr>
      <vt:lpstr>汉仪雅酷黑 45W</vt:lpstr>
      <vt:lpstr>思源黑体 CN Light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简约几何蓝色商务风工作汇报ppt模板</dc:title>
  <dc:creator>Gakki颖</dc:creator>
  <cp:keywords>P界达人</cp:keywords>
  <dc:description>www.51pptmoban.com</dc:description>
  <cp:lastModifiedBy>Win user</cp:lastModifiedBy>
  <cp:revision>36</cp:revision>
  <dcterms:created xsi:type="dcterms:W3CDTF">2022-06-28T01:43:32Z</dcterms:created>
  <dcterms:modified xsi:type="dcterms:W3CDTF">2022-08-06T14:30:13Z</dcterms:modified>
</cp:coreProperties>
</file>