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58" r:id="rId4"/>
    <p:sldId id="260" r:id="rId5"/>
    <p:sldId id="261" r:id="rId6"/>
    <p:sldId id="262" r:id="rId7"/>
    <p:sldId id="272" r:id="rId8"/>
    <p:sldId id="263" r:id="rId9"/>
    <p:sldId id="266" r:id="rId10"/>
    <p:sldId id="267" r:id="rId11"/>
    <p:sldId id="264" r:id="rId12"/>
    <p:sldId id="268" r:id="rId13"/>
    <p:sldId id="270" r:id="rId14"/>
    <p:sldId id="265" r:id="rId15"/>
    <p:sldId id="269" r:id="rId16"/>
    <p:sldId id="271" r:id="rId17"/>
    <p:sldId id="259" r:id="rId18"/>
    <p:sldId id="1127" r:id="rId19"/>
    <p:sldId id="1126" r:id="rId20"/>
    <p:sldId id="112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A3F"/>
    <a:srgbClr val="000000"/>
    <a:srgbClr val="D9D9D9"/>
    <a:srgbClr val="D24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366" y="822"/>
      </p:cViewPr>
      <p:guideLst>
        <p:guide orient="horz" pos="3952"/>
        <p:guide pos="325"/>
        <p:guide pos="7355"/>
        <p:guide orient="horz" pos="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BA3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BA3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35D-4EAD-9B10-ED43D7377AEE}"/>
              </c:ext>
            </c:extLst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5D-4EAD-9B10-ED43D7377A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2431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35D-4EAD-9B10-ED43D7377A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1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5D-4EAD-9B10-ED43D7377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182829"/>
        <c:axId val="557806919"/>
      </c:barChart>
      <c:catAx>
        <c:axId val="8118282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7806919"/>
        <c:crosses val="autoZero"/>
        <c:auto val="1"/>
        <c:lblAlgn val="ctr"/>
        <c:lblOffset val="100"/>
        <c:noMultiLvlLbl val="0"/>
      </c:catAx>
      <c:valAx>
        <c:axId val="557806919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18282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187FB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Pt>
            <c:idx val="0"/>
            <c:bubble3D val="0"/>
            <c:spPr>
              <a:solidFill>
                <a:srgbClr val="D9D9D9">
                  <a:alpha val="40000"/>
                </a:srgbClr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B3-4349-A138-458AF62265E9}"/>
              </c:ext>
            </c:extLst>
          </c:dPt>
          <c:dPt>
            <c:idx val="1"/>
            <c:bubble3D val="0"/>
            <c:spPr>
              <a:solidFill>
                <a:srgbClr val="FFBA3F"/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B3-4349-A138-458AF62265E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B3-4349-A138-458AF6226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187FB"/>
            </a:solidFill>
          </c:spPr>
          <c:dPt>
            <c:idx val="0"/>
            <c:bubble3D val="0"/>
            <c:spPr>
              <a:solidFill>
                <a:srgbClr val="D9D9D9">
                  <a:alpha val="40000"/>
                </a:srgbClr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700-4011-923B-E5F1F5F52647}"/>
              </c:ext>
            </c:extLst>
          </c:dPt>
          <c:dPt>
            <c:idx val="1"/>
            <c:bubble3D val="0"/>
            <c:spPr>
              <a:solidFill>
                <a:srgbClr val="FFBA3F"/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700-4011-923B-E5F1F5F5264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700-4011-923B-E5F1F5F526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3187FB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c:spPr>
          <c:dPt>
            <c:idx val="0"/>
            <c:bubble3D val="0"/>
            <c:spPr>
              <a:solidFill>
                <a:srgbClr val="D9D9D9"/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10-4E4A-B2B9-2CE739C92947}"/>
              </c:ext>
            </c:extLst>
          </c:dPt>
          <c:dPt>
            <c:idx val="1"/>
            <c:bubble3D val="0"/>
            <c:spPr>
              <a:solidFill>
                <a:srgbClr val="FFBA3F"/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10-4E4A-B2B9-2CE739C9294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10-4E4A-B2B9-2CE739C929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450349094490154E-2"/>
          <c:y val="0.17335452800289874"/>
          <c:w val="0.96154965090550981"/>
          <c:h val="0.6532909439942025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BA3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BA3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EC2-45B6-8848-5AA3CEA7E493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C2-45B6-8848-5AA3CEA7E4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EC2-45B6-8848-5AA3CEA7E493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EC2-45B6-8848-5AA3CEA7E4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1637184"/>
        <c:axId val="241643008"/>
      </c:barChart>
      <c:catAx>
        <c:axId val="241637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1643008"/>
        <c:crosses val="autoZero"/>
        <c:auto val="1"/>
        <c:lblAlgn val="ctr"/>
        <c:lblOffset val="100"/>
        <c:noMultiLvlLbl val="0"/>
      </c:catAx>
      <c:valAx>
        <c:axId val="24164300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4163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AC087-C47E-4783-AE06-0F22957D344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9C5F3-D10B-4391-AAE0-F5F83BAA18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85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27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2612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258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33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491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17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425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666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70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258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4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59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726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42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15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793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46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12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9C5F3-D10B-4391-AAE0-F5F83BAA18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498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B899FC-44B8-396A-CE4D-E495E5A0D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09D33A4-89EB-372D-ADC3-D9258B76B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F61358-AC57-A9A9-44F7-4DCB1DE22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17565-A883-4906-90C6-F4DB392399C9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9C2CB2-AD03-FA3B-C731-D3EBFD313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A95286-F124-6ECC-11DF-DF4C0C535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79EB-748D-4BD1-921E-D012250411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22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B3A3B-47AC-50F7-6857-4858C5AF6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DDCB8F-7F32-994B-A16B-99C65EAEE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4C986-0E87-CFA5-69CF-551E10E7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17565-A883-4906-90C6-F4DB392399C9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C37AAB-F2F3-52FF-9FB0-6EFFDE82D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04C072-A82A-524B-6FDD-4D429DE8D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79EB-748D-4BD1-921E-D012250411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6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467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3C8E477-4ABA-6D94-3988-BEE718536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FAA41E-0E1B-A415-E0DF-779BF2D31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4A4BA6-CBED-121D-296E-A3C9C62EFA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9117565-A883-4906-90C6-F4DB392399C9}" type="datetimeFigureOut">
              <a:rPr lang="zh-CN" altLang="en-US" smtClean="0"/>
              <a:pPr/>
              <a:t>2022/8/7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4A0BA7-F14F-EAAA-3E47-1DE1A8F86A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749FEE-DA0F-F824-700A-C67811345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29AE79EB-748D-4BD1-921E-D0122504110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56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6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E1C44202-AF16-C621-787B-DC5A4A134B61}"/>
              </a:ext>
            </a:extLst>
          </p:cNvPr>
          <p:cNvSpPr txBox="1"/>
          <p:nvPr/>
        </p:nvSpPr>
        <p:spPr>
          <a:xfrm>
            <a:off x="2048319" y="5800032"/>
            <a:ext cx="2757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汇报人：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WUWU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143D198-7379-DEA9-D73A-0152FF138E07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4805681" y="6030755"/>
            <a:ext cx="6085839" cy="11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42E36364-BCC2-7E21-CEFD-31779C40D6C2}"/>
              </a:ext>
            </a:extLst>
          </p:cNvPr>
          <p:cNvGrpSpPr/>
          <p:nvPr/>
        </p:nvGrpSpPr>
        <p:grpSpPr>
          <a:xfrm>
            <a:off x="11384280" y="5358552"/>
            <a:ext cx="319212" cy="754263"/>
            <a:chOff x="11384280" y="5510952"/>
            <a:chExt cx="319212" cy="754263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5F1B8F0D-9B7D-5253-A09B-60314DD4E445}"/>
                </a:ext>
              </a:extLst>
            </p:cNvPr>
            <p:cNvSpPr/>
            <p:nvPr/>
          </p:nvSpPr>
          <p:spPr>
            <a:xfrm flipV="1">
              <a:off x="11384280" y="5946003"/>
              <a:ext cx="319212" cy="319212"/>
            </a:xfrm>
            <a:prstGeom prst="rtTriangl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CFDC23E-53A4-394A-6128-CC2138E547C5}"/>
                </a:ext>
              </a:extLst>
            </p:cNvPr>
            <p:cNvSpPr/>
            <p:nvPr/>
          </p:nvSpPr>
          <p:spPr>
            <a:xfrm>
              <a:off x="11384280" y="5798819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0DC4C49-B57B-F52C-DDB6-663817D81965}"/>
                </a:ext>
              </a:extLst>
            </p:cNvPr>
            <p:cNvSpPr/>
            <p:nvPr/>
          </p:nvSpPr>
          <p:spPr>
            <a:xfrm>
              <a:off x="11384280" y="5654885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D51B585-3F34-4AA6-6402-15352F9F870A}"/>
                </a:ext>
              </a:extLst>
            </p:cNvPr>
            <p:cNvSpPr/>
            <p:nvPr/>
          </p:nvSpPr>
          <p:spPr>
            <a:xfrm>
              <a:off x="11384280" y="5510952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 rot="5400000">
            <a:off x="-2567325" y="2290227"/>
            <a:ext cx="7213129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REPORT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83B4F02-8105-23E7-47EA-BE695E743171}"/>
              </a:ext>
            </a:extLst>
          </p:cNvPr>
          <p:cNvSpPr txBox="1"/>
          <p:nvPr/>
        </p:nvSpPr>
        <p:spPr>
          <a:xfrm>
            <a:off x="7191097" y="1813510"/>
            <a:ext cx="470253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部门竞选述职汇报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7622717-4BC5-7B4F-A401-4E9D93817CAF}"/>
              </a:ext>
            </a:extLst>
          </p:cNvPr>
          <p:cNvGrpSpPr/>
          <p:nvPr/>
        </p:nvGrpSpPr>
        <p:grpSpPr>
          <a:xfrm>
            <a:off x="2178014" y="-531046"/>
            <a:ext cx="4846320" cy="4846320"/>
            <a:chOff x="2178014" y="-1164091"/>
            <a:chExt cx="4846320" cy="484632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19B3CB7-3E8A-0245-D4A6-5E04D9EE7004}"/>
                </a:ext>
              </a:extLst>
            </p:cNvPr>
            <p:cNvSpPr/>
            <p:nvPr/>
          </p:nvSpPr>
          <p:spPr>
            <a:xfrm>
              <a:off x="2178014" y="-1164091"/>
              <a:ext cx="4846320" cy="484632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1992E96-62A2-8A8D-5001-B73FDA45A54E}"/>
                </a:ext>
              </a:extLst>
            </p:cNvPr>
            <p:cNvGrpSpPr/>
            <p:nvPr/>
          </p:nvGrpSpPr>
          <p:grpSpPr>
            <a:xfrm>
              <a:off x="2188174" y="-1153931"/>
              <a:ext cx="4826000" cy="4826000"/>
              <a:chOff x="4861560" y="20320"/>
              <a:chExt cx="4826000" cy="48260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D0250B4-71CD-FF6E-15EE-8E493D269943}"/>
                  </a:ext>
                </a:extLst>
              </p:cNvPr>
              <p:cNvSpPr/>
              <p:nvPr/>
            </p:nvSpPr>
            <p:spPr>
              <a:xfrm>
                <a:off x="4871720" y="30480"/>
                <a:ext cx="4805680" cy="4805680"/>
              </a:xfrm>
              <a:prstGeom prst="ellipse">
                <a:avLst/>
              </a:prstGeom>
              <a:solidFill>
                <a:srgbClr val="FFB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E2C64BAD-E1C5-9196-CDCD-2D95474EF9AB}"/>
                  </a:ext>
                </a:extLst>
              </p:cNvPr>
              <p:cNvGrpSpPr/>
              <p:nvPr/>
            </p:nvGrpSpPr>
            <p:grpSpPr>
              <a:xfrm>
                <a:off x="4861560" y="20320"/>
                <a:ext cx="4826000" cy="4826000"/>
                <a:chOff x="7355840" y="20320"/>
                <a:chExt cx="4826000" cy="4826000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01EEB6EB-9306-DACD-054F-553575B2D5B8}"/>
                    </a:ext>
                  </a:extLst>
                </p:cNvPr>
                <p:cNvGrpSpPr/>
                <p:nvPr/>
              </p:nvGrpSpPr>
              <p:grpSpPr>
                <a:xfrm>
                  <a:off x="8153400" y="20320"/>
                  <a:ext cx="3230880" cy="4826000"/>
                  <a:chOff x="8153400" y="20320"/>
                  <a:chExt cx="3230880" cy="4826000"/>
                </a:xfrm>
              </p:grpSpPr>
              <p:cxnSp>
                <p:nvCxnSpPr>
                  <p:cNvPr id="39" name="直接连接符 38">
                    <a:extLst>
                      <a:ext uri="{FF2B5EF4-FFF2-40B4-BE49-F238E27FC236}">
                        <a16:creationId xmlns:a16="http://schemas.microsoft.com/office/drawing/2014/main" id="{19F88A18-7BDF-25DA-CF1C-36DC1BD1DA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57656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id="{20982910-FF3E-315F-F64F-BFEFFC2994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76884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id="{AFD59B8E-2C94-4DE7-EE0B-FB702FF0A6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8428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2" name="直接连接符 41">
                    <a:extLst>
                      <a:ext uri="{FF2B5EF4-FFF2-40B4-BE49-F238E27FC236}">
                        <a16:creationId xmlns:a16="http://schemas.microsoft.com/office/drawing/2014/main" id="{87ACBF3A-2A25-9C4D-4047-882D0C2153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340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3" name="直接连接符 42">
                    <a:extLst>
                      <a:ext uri="{FF2B5EF4-FFF2-40B4-BE49-F238E27FC236}">
                        <a16:creationId xmlns:a16="http://schemas.microsoft.com/office/drawing/2014/main" id="{D191C3D5-FB17-0D6B-520B-5F55329BE4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6112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D137F613-E9A6-25BE-10AD-AEAF0E116D1D}"/>
                    </a:ext>
                  </a:extLst>
                </p:cNvPr>
                <p:cNvGrpSpPr/>
                <p:nvPr/>
              </p:nvGrpSpPr>
              <p:grpSpPr>
                <a:xfrm rot="5400000">
                  <a:off x="8153400" y="10160"/>
                  <a:ext cx="3230880" cy="4826000"/>
                  <a:chOff x="8153400" y="20320"/>
                  <a:chExt cx="3230880" cy="4826000"/>
                </a:xfrm>
              </p:grpSpPr>
              <p:cxnSp>
                <p:nvCxnSpPr>
                  <p:cNvPr id="45" name="直接连接符 44">
                    <a:extLst>
                      <a:ext uri="{FF2B5EF4-FFF2-40B4-BE49-F238E27FC236}">
                        <a16:creationId xmlns:a16="http://schemas.microsoft.com/office/drawing/2014/main" id="{CB406AD4-7704-935D-68DE-A23B8F0CCE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57656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:a16="http://schemas.microsoft.com/office/drawing/2014/main" id="{CCAF4BDA-5976-D043-B86B-05A88D8C3F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76884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7" name="直接连接符 46">
                    <a:extLst>
                      <a:ext uri="{FF2B5EF4-FFF2-40B4-BE49-F238E27FC236}">
                        <a16:creationId xmlns:a16="http://schemas.microsoft.com/office/drawing/2014/main" id="{96B81734-DBAA-A849-C1D4-910BB7E86C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8428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8" name="直接连接符 47">
                    <a:extLst>
                      <a:ext uri="{FF2B5EF4-FFF2-40B4-BE49-F238E27FC236}">
                        <a16:creationId xmlns:a16="http://schemas.microsoft.com/office/drawing/2014/main" id="{1F9F9A95-821A-6145-3EDF-2E25B66904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340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9" name="直接连接符 48">
                    <a:extLst>
                      <a:ext uri="{FF2B5EF4-FFF2-40B4-BE49-F238E27FC236}">
                        <a16:creationId xmlns:a16="http://schemas.microsoft.com/office/drawing/2014/main" id="{5732F0CB-C0D2-9FE7-8E19-965AC056D8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6112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</p:grpSp>
        </p:grp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id="{18A3342F-FA63-CD90-4065-05B590AA467A}"/>
              </a:ext>
            </a:extLst>
          </p:cNvPr>
          <p:cNvSpPr/>
          <p:nvPr/>
        </p:nvSpPr>
        <p:spPr>
          <a:xfrm>
            <a:off x="2178014" y="4810578"/>
            <a:ext cx="9534561" cy="1495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2B08D48C-838D-2978-10C9-8171F5AF59FF}"/>
              </a:ext>
            </a:extLst>
          </p:cNvPr>
          <p:cNvSpPr txBox="1"/>
          <p:nvPr/>
        </p:nvSpPr>
        <p:spPr>
          <a:xfrm>
            <a:off x="2048319" y="5244039"/>
            <a:ext cx="9008146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阿里巴巴普惠体 H" panose="00020600040101010101" pitchFamily="18" charset="-122"/>
              </a:rPr>
              <a:t>某某市某某大学某某部门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ED163898-67A1-07E7-E07F-1D6690A4A936}"/>
              </a:ext>
            </a:extLst>
          </p:cNvPr>
          <p:cNvSpPr txBox="1"/>
          <p:nvPr/>
        </p:nvSpPr>
        <p:spPr>
          <a:xfrm>
            <a:off x="7153355" y="366960"/>
            <a:ext cx="470253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20XX</a:t>
            </a:r>
            <a:endParaRPr lang="zh-CN" altLang="en-US" sz="8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ECDE475-7BD3-298D-FC68-484CA790AA0C}"/>
              </a:ext>
            </a:extLst>
          </p:cNvPr>
          <p:cNvSpPr/>
          <p:nvPr/>
        </p:nvSpPr>
        <p:spPr>
          <a:xfrm rot="16200000">
            <a:off x="6682780" y="1834411"/>
            <a:ext cx="515938" cy="9525470"/>
          </a:xfrm>
          <a:custGeom>
            <a:avLst/>
            <a:gdLst>
              <a:gd name="connsiteX0" fmla="*/ 0 w 515938"/>
              <a:gd name="connsiteY0" fmla="*/ 0 h 6858000"/>
              <a:gd name="connsiteX1" fmla="*/ 515938 w 515938"/>
              <a:gd name="connsiteY1" fmla="*/ 0 h 6858000"/>
              <a:gd name="connsiteX2" fmla="*/ 515938 w 515938"/>
              <a:gd name="connsiteY2" fmla="*/ 6858000 h 6858000"/>
              <a:gd name="connsiteX3" fmla="*/ 0 w 5159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38" h="6858000">
                <a:moveTo>
                  <a:pt x="0" y="0"/>
                </a:moveTo>
                <a:lnTo>
                  <a:pt x="515938" y="0"/>
                </a:lnTo>
                <a:lnTo>
                  <a:pt x="51593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094044-EBF4-A1C0-BB4A-15E064DD0A02}"/>
              </a:ext>
            </a:extLst>
          </p:cNvPr>
          <p:cNvGrpSpPr/>
          <p:nvPr/>
        </p:nvGrpSpPr>
        <p:grpSpPr>
          <a:xfrm>
            <a:off x="2363597" y="6484727"/>
            <a:ext cx="9154302" cy="257969"/>
            <a:chOff x="2407974" y="6464407"/>
            <a:chExt cx="9154302" cy="257969"/>
          </a:xfrm>
        </p:grpSpPr>
        <p:sp>
          <p:nvSpPr>
            <p:cNvPr id="53" name="禁止符 52">
              <a:extLst>
                <a:ext uri="{FF2B5EF4-FFF2-40B4-BE49-F238E27FC236}">
                  <a16:creationId xmlns:a16="http://schemas.microsoft.com/office/drawing/2014/main" id="{01028194-C23A-20EF-4735-D1B6626DB2A3}"/>
                </a:ext>
              </a:extLst>
            </p:cNvPr>
            <p:cNvSpPr/>
            <p:nvPr/>
          </p:nvSpPr>
          <p:spPr>
            <a:xfrm rot="16200000">
              <a:off x="2407974" y="6464407"/>
              <a:ext cx="257969" cy="257969"/>
            </a:xfrm>
            <a:prstGeom prst="noSmoking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54" name="禁止符 53">
              <a:extLst>
                <a:ext uri="{FF2B5EF4-FFF2-40B4-BE49-F238E27FC236}">
                  <a16:creationId xmlns:a16="http://schemas.microsoft.com/office/drawing/2014/main" id="{770DDC60-582D-A098-94BF-D9E14D1D772A}"/>
                </a:ext>
              </a:extLst>
            </p:cNvPr>
            <p:cNvSpPr/>
            <p:nvPr/>
          </p:nvSpPr>
          <p:spPr>
            <a:xfrm rot="16200000">
              <a:off x="11304307" y="6464407"/>
              <a:ext cx="257969" cy="257969"/>
            </a:xfrm>
            <a:prstGeom prst="noSmoking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</p:grp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225648E5-3F9C-C64C-33EB-A7A2ECD999DA}"/>
              </a:ext>
            </a:extLst>
          </p:cNvPr>
          <p:cNvSpPr/>
          <p:nvPr/>
        </p:nvSpPr>
        <p:spPr>
          <a:xfrm rot="16200000">
            <a:off x="6876249" y="2479802"/>
            <a:ext cx="128999" cy="8267198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118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F08869A-E03B-7FBF-1AA9-F242425B025B}"/>
              </a:ext>
            </a:extLst>
          </p:cNvPr>
          <p:cNvSpPr/>
          <p:nvPr/>
        </p:nvSpPr>
        <p:spPr>
          <a:xfrm>
            <a:off x="5556135" y="2084225"/>
            <a:ext cx="5897880" cy="1561439"/>
          </a:xfrm>
          <a:prstGeom prst="rect">
            <a:avLst/>
          </a:prstGeom>
          <a:solidFill>
            <a:srgbClr val="FFB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>
            <a:off x="421106" y="170910"/>
            <a:ext cx="1134978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PART THREE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E62357D-2578-A874-53B7-D6A3CF6FDC8E}"/>
              </a:ext>
            </a:extLst>
          </p:cNvPr>
          <p:cNvSpPr txBox="1"/>
          <p:nvPr/>
        </p:nvSpPr>
        <p:spPr>
          <a:xfrm>
            <a:off x="901436" y="2429947"/>
            <a:ext cx="602600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经验总结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017D0-4CC9-6BA9-5220-F8D043CFADD4}"/>
              </a:ext>
            </a:extLst>
          </p:cNvPr>
          <p:cNvSpPr txBox="1"/>
          <p:nvPr/>
        </p:nvSpPr>
        <p:spPr>
          <a:xfrm>
            <a:off x="960522" y="4170930"/>
            <a:ext cx="4457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5400">
                  <a:solidFill>
                    <a:schemeClr val="tx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LESSONS LEARNED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07C088CF-4AE0-A2B3-F107-C8486AD279D5}"/>
              </a:ext>
            </a:extLst>
          </p:cNvPr>
          <p:cNvSpPr/>
          <p:nvPr/>
        </p:nvSpPr>
        <p:spPr>
          <a:xfrm flipV="1">
            <a:off x="0" y="5547984"/>
            <a:ext cx="12192000" cy="1310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CA8415-E6B2-9AE1-29B6-0A0473E29B96}"/>
              </a:ext>
            </a:extLst>
          </p:cNvPr>
          <p:cNvGrpSpPr/>
          <p:nvPr/>
        </p:nvGrpSpPr>
        <p:grpSpPr>
          <a:xfrm>
            <a:off x="8870922" y="1987970"/>
            <a:ext cx="2647524" cy="2505006"/>
            <a:chOff x="8066607" y="3956641"/>
            <a:chExt cx="2647524" cy="250500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1AF683D-BE0A-8088-A92E-EBCD38C956A7}"/>
                </a:ext>
              </a:extLst>
            </p:cNvPr>
            <p:cNvGrpSpPr/>
            <p:nvPr/>
          </p:nvGrpSpPr>
          <p:grpSpPr>
            <a:xfrm>
              <a:off x="8066607" y="3956641"/>
              <a:ext cx="2647524" cy="246693"/>
              <a:chOff x="8066607" y="3956641"/>
              <a:chExt cx="2647524" cy="246693"/>
            </a:xfrm>
          </p:grpSpPr>
          <p:sp>
            <p:nvSpPr>
              <p:cNvPr id="8" name="星形: 四角 7">
                <a:extLst>
                  <a:ext uri="{FF2B5EF4-FFF2-40B4-BE49-F238E27FC236}">
                    <a16:creationId xmlns:a16="http://schemas.microsoft.com/office/drawing/2014/main" id="{143B5CA3-7EBB-23AE-93DF-557257AED6AA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1" name="星形: 四角 180">
                <a:extLst>
                  <a:ext uri="{FF2B5EF4-FFF2-40B4-BE49-F238E27FC236}">
                    <a16:creationId xmlns:a16="http://schemas.microsoft.com/office/drawing/2014/main" id="{3AFC4C70-DFD1-5FD5-7B6C-512C6951880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2" name="星形: 四角 181">
                <a:extLst>
                  <a:ext uri="{FF2B5EF4-FFF2-40B4-BE49-F238E27FC236}">
                    <a16:creationId xmlns:a16="http://schemas.microsoft.com/office/drawing/2014/main" id="{FCA90CA2-2ABA-ECE8-C368-653F6C395282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3" name="星形: 四角 182">
                <a:extLst>
                  <a:ext uri="{FF2B5EF4-FFF2-40B4-BE49-F238E27FC236}">
                    <a16:creationId xmlns:a16="http://schemas.microsoft.com/office/drawing/2014/main" id="{4F24F90F-6A1C-E5B4-3C6C-30D6C06084C9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D1A14C8-F6AB-2CE5-95B4-10AD045CA81B}"/>
                </a:ext>
              </a:extLst>
            </p:cNvPr>
            <p:cNvGrpSpPr/>
            <p:nvPr/>
          </p:nvGrpSpPr>
          <p:grpSpPr>
            <a:xfrm>
              <a:off x="8066607" y="4709412"/>
              <a:ext cx="2647524" cy="246693"/>
              <a:chOff x="8066607" y="3956641"/>
              <a:chExt cx="2647524" cy="246693"/>
            </a:xfrm>
          </p:grpSpPr>
          <p:sp>
            <p:nvSpPr>
              <p:cNvPr id="185" name="星形: 四角 184">
                <a:extLst>
                  <a:ext uri="{FF2B5EF4-FFF2-40B4-BE49-F238E27FC236}">
                    <a16:creationId xmlns:a16="http://schemas.microsoft.com/office/drawing/2014/main" id="{E68B6C11-C9CA-31CE-48D9-8D369AF5CA72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6" name="星形: 四角 185">
                <a:extLst>
                  <a:ext uri="{FF2B5EF4-FFF2-40B4-BE49-F238E27FC236}">
                    <a16:creationId xmlns:a16="http://schemas.microsoft.com/office/drawing/2014/main" id="{C73718D4-732C-AB5B-B41E-E7D14FCF704F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7" name="星形: 四角 186">
                <a:extLst>
                  <a:ext uri="{FF2B5EF4-FFF2-40B4-BE49-F238E27FC236}">
                    <a16:creationId xmlns:a16="http://schemas.microsoft.com/office/drawing/2014/main" id="{F2995445-514F-C665-6499-C6C27F376693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8" name="星形: 四角 187">
                <a:extLst>
                  <a:ext uri="{FF2B5EF4-FFF2-40B4-BE49-F238E27FC236}">
                    <a16:creationId xmlns:a16="http://schemas.microsoft.com/office/drawing/2014/main" id="{8614E0CF-FF76-EF20-71A9-E5997259D464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97D4CCB-A17E-3593-60E2-6443F8B8B809}"/>
                </a:ext>
              </a:extLst>
            </p:cNvPr>
            <p:cNvGrpSpPr/>
            <p:nvPr/>
          </p:nvGrpSpPr>
          <p:grpSpPr>
            <a:xfrm>
              <a:off x="8066607" y="5462183"/>
              <a:ext cx="2647524" cy="246693"/>
              <a:chOff x="8066607" y="3956641"/>
              <a:chExt cx="2647524" cy="246693"/>
            </a:xfrm>
          </p:grpSpPr>
          <p:sp>
            <p:nvSpPr>
              <p:cNvPr id="190" name="星形: 四角 189">
                <a:extLst>
                  <a:ext uri="{FF2B5EF4-FFF2-40B4-BE49-F238E27FC236}">
                    <a16:creationId xmlns:a16="http://schemas.microsoft.com/office/drawing/2014/main" id="{820DDD80-BADC-5B9E-80D3-F5CD041339F0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1" name="星形: 四角 190">
                <a:extLst>
                  <a:ext uri="{FF2B5EF4-FFF2-40B4-BE49-F238E27FC236}">
                    <a16:creationId xmlns:a16="http://schemas.microsoft.com/office/drawing/2014/main" id="{DE762EF2-12C6-32D5-CD0F-C6CAF36EC9EC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2" name="星形: 四角 191">
                <a:extLst>
                  <a:ext uri="{FF2B5EF4-FFF2-40B4-BE49-F238E27FC236}">
                    <a16:creationId xmlns:a16="http://schemas.microsoft.com/office/drawing/2014/main" id="{D793108E-8C86-553F-685F-71BC8FB2089B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3" name="星形: 四角 192">
                <a:extLst>
                  <a:ext uri="{FF2B5EF4-FFF2-40B4-BE49-F238E27FC236}">
                    <a16:creationId xmlns:a16="http://schemas.microsoft.com/office/drawing/2014/main" id="{329D92A1-F80C-7B84-F5DF-0EDD6C4F7FCD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28E7AF0A-127D-7191-CAC3-8DDB32230E07}"/>
                </a:ext>
              </a:extLst>
            </p:cNvPr>
            <p:cNvGrpSpPr/>
            <p:nvPr/>
          </p:nvGrpSpPr>
          <p:grpSpPr>
            <a:xfrm>
              <a:off x="8066607" y="6214954"/>
              <a:ext cx="2647524" cy="246693"/>
              <a:chOff x="8066607" y="3956641"/>
              <a:chExt cx="2647524" cy="246693"/>
            </a:xfrm>
          </p:grpSpPr>
          <p:sp>
            <p:nvSpPr>
              <p:cNvPr id="195" name="星形: 四角 194">
                <a:extLst>
                  <a:ext uri="{FF2B5EF4-FFF2-40B4-BE49-F238E27FC236}">
                    <a16:creationId xmlns:a16="http://schemas.microsoft.com/office/drawing/2014/main" id="{36FA1399-F868-688C-BF75-EC9CB384186B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6" name="星形: 四角 195">
                <a:extLst>
                  <a:ext uri="{FF2B5EF4-FFF2-40B4-BE49-F238E27FC236}">
                    <a16:creationId xmlns:a16="http://schemas.microsoft.com/office/drawing/2014/main" id="{959E40ED-0DA5-2BEF-2447-49AC9418E94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7" name="星形: 四角 196">
                <a:extLst>
                  <a:ext uri="{FF2B5EF4-FFF2-40B4-BE49-F238E27FC236}">
                    <a16:creationId xmlns:a16="http://schemas.microsoft.com/office/drawing/2014/main" id="{A14C9372-EE01-1CD1-4E83-DC64FDE04DAC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8" name="星形: 四角 197">
                <a:extLst>
                  <a:ext uri="{FF2B5EF4-FFF2-40B4-BE49-F238E27FC236}">
                    <a16:creationId xmlns:a16="http://schemas.microsoft.com/office/drawing/2014/main" id="{36E43D78-E376-34D4-ED6A-9675AE94CB75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938528-7500-26D0-FDA7-87B05A5CE237}"/>
              </a:ext>
            </a:extLst>
          </p:cNvPr>
          <p:cNvSpPr txBox="1"/>
          <p:nvPr/>
        </p:nvSpPr>
        <p:spPr>
          <a:xfrm>
            <a:off x="723900" y="5910605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.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5421AF4-2E48-D31C-3719-9339B9AD1FC3}"/>
              </a:ext>
            </a:extLst>
          </p:cNvPr>
          <p:cNvSpPr txBox="1"/>
          <p:nvPr/>
        </p:nvSpPr>
        <p:spPr>
          <a:xfrm>
            <a:off x="6029545" y="2154503"/>
            <a:ext cx="32461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ln w="19050">
                  <a:solidFill>
                    <a:srgbClr val="000000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03</a:t>
            </a:r>
            <a:endParaRPr lang="zh-CN" altLang="en-US" sz="9600" dirty="0">
              <a:ln w="19050">
                <a:solidFill>
                  <a:srgbClr val="000000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6056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经验总结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262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LESSONS LEARNED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5787C8-5E93-28EB-0135-8DD471D28F1E}"/>
              </a:ext>
            </a:extLst>
          </p:cNvPr>
          <p:cNvGrpSpPr/>
          <p:nvPr/>
        </p:nvGrpSpPr>
        <p:grpSpPr>
          <a:xfrm>
            <a:off x="4605677" y="2348300"/>
            <a:ext cx="3371221" cy="3367582"/>
            <a:chOff x="5056518" y="2333060"/>
            <a:chExt cx="3371221" cy="3367582"/>
          </a:xfrm>
        </p:grpSpPr>
        <p:sp>
          <p:nvSpPr>
            <p:cNvPr id="18" name="泪滴形 14">
              <a:extLst>
                <a:ext uri="{FF2B5EF4-FFF2-40B4-BE49-F238E27FC236}">
                  <a16:creationId xmlns:a16="http://schemas.microsoft.com/office/drawing/2014/main" id="{F6578E2F-B6C3-0A2A-7BD8-2FEFB78E1934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056518" y="2333060"/>
              <a:ext cx="1649242" cy="1649242"/>
            </a:xfrm>
            <a:prstGeom prst="teardrop">
              <a:avLst/>
            </a:prstGeom>
            <a:solidFill>
              <a:srgbClr val="FFBA3F"/>
            </a:solidFill>
            <a:ln>
              <a:solidFill>
                <a:sysClr val="windowText" lastClr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9" name="泪滴形 15">
              <a:extLst>
                <a:ext uri="{FF2B5EF4-FFF2-40B4-BE49-F238E27FC236}">
                  <a16:creationId xmlns:a16="http://schemas.microsoft.com/office/drawing/2014/main" id="{8E2C0F6C-9DBA-91A2-D438-AF1F60AB6590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6778495" y="4051399"/>
              <a:ext cx="1649243" cy="1649244"/>
            </a:xfrm>
            <a:prstGeom prst="teardrop">
              <a:avLst/>
            </a:prstGeom>
            <a:solidFill>
              <a:srgbClr val="FFBA3F"/>
            </a:solidFill>
            <a:ln>
              <a:solidFill>
                <a:sysClr val="windowText" lastClr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0" name="泪滴形 13">
              <a:extLst>
                <a:ext uri="{FF2B5EF4-FFF2-40B4-BE49-F238E27FC236}">
                  <a16:creationId xmlns:a16="http://schemas.microsoft.com/office/drawing/2014/main" id="{A4861FE6-F5C8-46CC-5617-8097D96483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6518" y="4051399"/>
              <a:ext cx="1649242" cy="1649243"/>
            </a:xfrm>
            <a:prstGeom prst="teardrop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1" name="泪滴形 16">
              <a:extLst>
                <a:ext uri="{FF2B5EF4-FFF2-40B4-BE49-F238E27FC236}">
                  <a16:creationId xmlns:a16="http://schemas.microsoft.com/office/drawing/2014/main" id="{9AD099CC-242C-86B0-C292-DC3375262619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778494" y="2333060"/>
              <a:ext cx="1649244" cy="1649242"/>
            </a:xfrm>
            <a:prstGeom prst="teardrop">
              <a:avLst/>
            </a:prstGeom>
            <a:solidFill>
              <a:schemeClr val="bg1"/>
            </a:solidFill>
            <a:ln>
              <a:solidFill>
                <a:sysClr val="windowText" lastClr="0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3A4433-7F5F-4FBA-C245-257882BB9333}"/>
              </a:ext>
            </a:extLst>
          </p:cNvPr>
          <p:cNvGrpSpPr/>
          <p:nvPr/>
        </p:nvGrpSpPr>
        <p:grpSpPr>
          <a:xfrm>
            <a:off x="4917480" y="2835265"/>
            <a:ext cx="2747615" cy="2393653"/>
            <a:chOff x="5427686" y="2864516"/>
            <a:chExt cx="2747615" cy="2393653"/>
          </a:xfrm>
        </p:grpSpPr>
        <p:sp>
          <p:nvSpPr>
            <p:cNvPr id="22" name="矩形 17">
              <a:extLst>
                <a:ext uri="{FF2B5EF4-FFF2-40B4-BE49-F238E27FC236}">
                  <a16:creationId xmlns:a16="http://schemas.microsoft.com/office/drawing/2014/main" id="{A763D375-3059-EBC6-EFB3-86E581A62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7686" y="3273139"/>
              <a:ext cx="93968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en-US" altLang="zh-CN" sz="105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STRENGTHS</a:t>
              </a:r>
              <a:endParaRPr lang="zh-CN" altLang="en-US" sz="105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Lantinghei SC Demibold" charset="-122"/>
                <a:sym typeface="阿里巴巴普惠体 M" panose="00020600040101010101" pitchFamily="18" charset="-122"/>
              </a:endParaRPr>
            </a:p>
          </p:txBody>
        </p: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id="{A11344F4-71D1-9B40-90CD-6CEDF7A90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26" y="2864516"/>
              <a:ext cx="790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优势</a:t>
              </a:r>
            </a:p>
          </p:txBody>
        </p:sp>
        <p:sp>
          <p:nvSpPr>
            <p:cNvPr id="24" name="矩形 21">
              <a:extLst>
                <a:ext uri="{FF2B5EF4-FFF2-40B4-BE49-F238E27FC236}">
                  <a16:creationId xmlns:a16="http://schemas.microsoft.com/office/drawing/2014/main" id="{4FB6DB70-BA0A-79CC-4EAF-4E4153580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300" y="4571904"/>
              <a:ext cx="121700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en-US" altLang="zh-CN" sz="105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OPPORTUNITIES</a:t>
              </a:r>
              <a:endParaRPr lang="zh-CN" altLang="en-US" sz="105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Lantinghei SC Demibold" charset="-122"/>
                <a:sym typeface="阿里巴巴普惠体 M" panose="00020600040101010101" pitchFamily="18" charset="-122"/>
              </a:endParaRPr>
            </a:p>
          </p:txBody>
        </p:sp>
        <p:sp>
          <p:nvSpPr>
            <p:cNvPr id="25" name="文本框 22">
              <a:extLst>
                <a:ext uri="{FF2B5EF4-FFF2-40B4-BE49-F238E27FC236}">
                  <a16:creationId xmlns:a16="http://schemas.microsoft.com/office/drawing/2014/main" id="{A46A34DD-C326-FAF3-1F98-8E0EE463B7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1500" y="4777073"/>
              <a:ext cx="790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机会</a:t>
              </a:r>
            </a:p>
          </p:txBody>
        </p:sp>
        <p:sp>
          <p:nvSpPr>
            <p:cNvPr id="26" name="矩形 19">
              <a:extLst>
                <a:ext uri="{FF2B5EF4-FFF2-40B4-BE49-F238E27FC236}">
                  <a16:creationId xmlns:a16="http://schemas.microsoft.com/office/drawing/2014/main" id="{B9A620FB-7F15-8162-CDA4-2B81C5FF0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458" y="3273139"/>
              <a:ext cx="1048685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WEAKNESSES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Lantinghei SC Demibold" charset="-122"/>
                <a:sym typeface="阿里巴巴普惠体 M" panose="00020600040101010101" pitchFamily="18" charset="-122"/>
              </a:endParaRPr>
            </a:p>
          </p:txBody>
        </p:sp>
        <p:sp>
          <p:nvSpPr>
            <p:cNvPr id="27" name="文本框 20">
              <a:extLst>
                <a:ext uri="{FF2B5EF4-FFF2-40B4-BE49-F238E27FC236}">
                  <a16:creationId xmlns:a16="http://schemas.microsoft.com/office/drawing/2014/main" id="{3EAA96E0-96D8-9ABF-BC7C-8BC42161B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1500" y="2864516"/>
              <a:ext cx="790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劣势</a:t>
              </a:r>
            </a:p>
          </p:txBody>
        </p:sp>
        <p:sp>
          <p:nvSpPr>
            <p:cNvPr id="29" name="矩形 23">
              <a:extLst>
                <a:ext uri="{FF2B5EF4-FFF2-40B4-BE49-F238E27FC236}">
                  <a16:creationId xmlns:a16="http://schemas.microsoft.com/office/drawing/2014/main" id="{221BF1DA-BEAD-B9C0-77D8-2C7F6EB56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851" y="4573873"/>
              <a:ext cx="763351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THREATS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Lantinghei SC Demibold" charset="-122"/>
                <a:sym typeface="阿里巴巴普惠体 M" panose="00020600040101010101" pitchFamily="18" charset="-122"/>
              </a:endParaRPr>
            </a:p>
          </p:txBody>
        </p:sp>
        <p:sp>
          <p:nvSpPr>
            <p:cNvPr id="39" name="文本框 24">
              <a:extLst>
                <a:ext uri="{FF2B5EF4-FFF2-40B4-BE49-F238E27FC236}">
                  <a16:creationId xmlns:a16="http://schemas.microsoft.com/office/drawing/2014/main" id="{9A0AA9A9-D109-A4AC-265D-875C902859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2226" y="4796504"/>
              <a:ext cx="7906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Lantinghei SC Demibold" charset="-122"/>
                  <a:sym typeface="阿里巴巴普惠体 M" panose="00020600040101010101" pitchFamily="18" charset="-122"/>
                </a:rPr>
                <a:t>威胁</a:t>
              </a: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6C79D47D-2E82-A87D-A4F7-B6394BB19AD4}"/>
              </a:ext>
            </a:extLst>
          </p:cNvPr>
          <p:cNvSpPr/>
          <p:nvPr/>
        </p:nvSpPr>
        <p:spPr>
          <a:xfrm>
            <a:off x="917665" y="2797920"/>
            <a:ext cx="30778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请在此添加的内容请在此添加你的内容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71E5161-957C-9B50-FBE2-83BFE202A8E7}"/>
              </a:ext>
            </a:extLst>
          </p:cNvPr>
          <p:cNvSpPr/>
          <p:nvPr/>
        </p:nvSpPr>
        <p:spPr>
          <a:xfrm>
            <a:off x="906513" y="222269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rPr>
              <a:t>优势总结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85D1781B-10CD-997D-745E-316B75CD3827}"/>
              </a:ext>
            </a:extLst>
          </p:cNvPr>
          <p:cNvSpPr/>
          <p:nvPr/>
        </p:nvSpPr>
        <p:spPr>
          <a:xfrm>
            <a:off x="917665" y="5180302"/>
            <a:ext cx="2944323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D7B2E418-C211-6C4A-8B59-F5E90E68F95E}"/>
              </a:ext>
            </a:extLst>
          </p:cNvPr>
          <p:cNvSpPr/>
          <p:nvPr/>
        </p:nvSpPr>
        <p:spPr>
          <a:xfrm>
            <a:off x="906513" y="4664096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威胁分析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4242F91-6F1E-BC33-B128-25EAAED4D10C}"/>
              </a:ext>
            </a:extLst>
          </p:cNvPr>
          <p:cNvSpPr/>
          <p:nvPr/>
        </p:nvSpPr>
        <p:spPr>
          <a:xfrm>
            <a:off x="1020508" y="2052883"/>
            <a:ext cx="571500" cy="685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9F28E79-D705-403B-97CE-D8009B73AF9D}"/>
              </a:ext>
            </a:extLst>
          </p:cNvPr>
          <p:cNvSpPr/>
          <p:nvPr/>
        </p:nvSpPr>
        <p:spPr>
          <a:xfrm>
            <a:off x="1020508" y="4491365"/>
            <a:ext cx="571500" cy="685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7C3237E-A42C-FEC7-FF81-9F5D4C64F92B}"/>
              </a:ext>
            </a:extLst>
          </p:cNvPr>
          <p:cNvCxnSpPr>
            <a:cxnSpLocks/>
          </p:cNvCxnSpPr>
          <p:nvPr/>
        </p:nvCxnSpPr>
        <p:spPr>
          <a:xfrm>
            <a:off x="996702" y="2658537"/>
            <a:ext cx="241395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F74F7DC-5EF6-E58C-6A19-24F4E4F9D3E0}"/>
              </a:ext>
            </a:extLst>
          </p:cNvPr>
          <p:cNvCxnSpPr>
            <a:cxnSpLocks/>
          </p:cNvCxnSpPr>
          <p:nvPr/>
        </p:nvCxnSpPr>
        <p:spPr>
          <a:xfrm>
            <a:off x="996702" y="5089424"/>
            <a:ext cx="241395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id="{4B8D748E-5226-CD2C-D62F-75318726E735}"/>
              </a:ext>
            </a:extLst>
          </p:cNvPr>
          <p:cNvSpPr/>
          <p:nvPr/>
        </p:nvSpPr>
        <p:spPr>
          <a:xfrm>
            <a:off x="8598216" y="2797920"/>
            <a:ext cx="3077847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请在此添加的内容请在此添加你的内容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EE72B0F-0467-F24D-3EE3-8FA5345E4FA9}"/>
              </a:ext>
            </a:extLst>
          </p:cNvPr>
          <p:cNvSpPr/>
          <p:nvPr/>
        </p:nvSpPr>
        <p:spPr>
          <a:xfrm>
            <a:off x="8587064" y="2222699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rPr>
              <a:t>劣势分析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74263C7D-A2D6-A8F6-FF6F-795DDC18340F}"/>
              </a:ext>
            </a:extLst>
          </p:cNvPr>
          <p:cNvSpPr/>
          <p:nvPr/>
        </p:nvSpPr>
        <p:spPr>
          <a:xfrm>
            <a:off x="8598216" y="5180302"/>
            <a:ext cx="2944323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微软雅黑" charset="0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6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CC3EEF64-96F9-5100-C1BA-9C05A3C84524}"/>
              </a:ext>
            </a:extLst>
          </p:cNvPr>
          <p:cNvSpPr/>
          <p:nvPr/>
        </p:nvSpPr>
        <p:spPr>
          <a:xfrm>
            <a:off x="8587064" y="4664096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机会总结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314B8BC8-819B-AF55-4280-702F86F4984F}"/>
              </a:ext>
            </a:extLst>
          </p:cNvPr>
          <p:cNvSpPr/>
          <p:nvPr/>
        </p:nvSpPr>
        <p:spPr>
          <a:xfrm>
            <a:off x="8701059" y="2052883"/>
            <a:ext cx="571500" cy="685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0FE4778E-7829-4282-7549-939268BE467F}"/>
              </a:ext>
            </a:extLst>
          </p:cNvPr>
          <p:cNvSpPr/>
          <p:nvPr/>
        </p:nvSpPr>
        <p:spPr>
          <a:xfrm>
            <a:off x="8701059" y="4491365"/>
            <a:ext cx="571500" cy="685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DA96E96D-8F5C-961B-0845-9653E4BCD6C9}"/>
              </a:ext>
            </a:extLst>
          </p:cNvPr>
          <p:cNvCxnSpPr>
            <a:cxnSpLocks/>
          </p:cNvCxnSpPr>
          <p:nvPr/>
        </p:nvCxnSpPr>
        <p:spPr>
          <a:xfrm>
            <a:off x="8677253" y="2658537"/>
            <a:ext cx="241395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67D33C7F-58C5-F8DA-F465-3E6686CF5007}"/>
              </a:ext>
            </a:extLst>
          </p:cNvPr>
          <p:cNvCxnSpPr>
            <a:cxnSpLocks/>
          </p:cNvCxnSpPr>
          <p:nvPr/>
        </p:nvCxnSpPr>
        <p:spPr>
          <a:xfrm>
            <a:off x="8677253" y="5089424"/>
            <a:ext cx="241395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615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>
            <a:extLst>
              <a:ext uri="{FF2B5EF4-FFF2-40B4-BE49-F238E27FC236}">
                <a16:creationId xmlns:a16="http://schemas.microsoft.com/office/drawing/2014/main" id="{BB0BFADE-0130-32C2-B0CC-482D9AA5A537}"/>
              </a:ext>
            </a:extLst>
          </p:cNvPr>
          <p:cNvSpPr/>
          <p:nvPr/>
        </p:nvSpPr>
        <p:spPr>
          <a:xfrm>
            <a:off x="5202621" y="2068712"/>
            <a:ext cx="6473442" cy="420508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FFBA3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562AFA48-DA57-0FEA-B242-9DEA3A728B72}"/>
              </a:ext>
            </a:extLst>
          </p:cNvPr>
          <p:cNvSpPr/>
          <p:nvPr/>
        </p:nvSpPr>
        <p:spPr>
          <a:xfrm rot="5400000">
            <a:off x="8412957" y="220148"/>
            <a:ext cx="45719" cy="5862627"/>
          </a:xfrm>
          <a:prstGeom prst="roundRect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4213B613-824F-07FB-241C-D47067E0CC06}"/>
              </a:ext>
            </a:extLst>
          </p:cNvPr>
          <p:cNvCxnSpPr>
            <a:cxnSpLocks/>
          </p:cNvCxnSpPr>
          <p:nvPr/>
        </p:nvCxnSpPr>
        <p:spPr>
          <a:xfrm>
            <a:off x="5504503" y="6024193"/>
            <a:ext cx="5972794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经验总结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262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LESSONS LEARNED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F90A53D-EF9D-B0EC-76F2-B6FEFD6F79A1}"/>
              </a:ext>
            </a:extLst>
          </p:cNvPr>
          <p:cNvSpPr/>
          <p:nvPr/>
        </p:nvSpPr>
        <p:spPr>
          <a:xfrm>
            <a:off x="938640" y="3996418"/>
            <a:ext cx="3978513" cy="657677"/>
          </a:xfrm>
          <a:prstGeom prst="rect">
            <a:avLst/>
          </a:prstGeom>
          <a:solidFill>
            <a:srgbClr val="D9D9D9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aphicFrame>
        <p:nvGraphicFramePr>
          <p:cNvPr id="63" name="图表 62">
            <a:extLst>
              <a:ext uri="{FF2B5EF4-FFF2-40B4-BE49-F238E27FC236}">
                <a16:creationId xmlns:a16="http://schemas.microsoft.com/office/drawing/2014/main" id="{B2930AD7-2CB2-BF36-3DA8-968FC29BF7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8039010"/>
              </p:ext>
            </p:extLst>
          </p:nvPr>
        </p:nvGraphicFramePr>
        <p:xfrm>
          <a:off x="783917" y="1757291"/>
          <a:ext cx="4418704" cy="828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" name="文本框 63">
            <a:extLst>
              <a:ext uri="{FF2B5EF4-FFF2-40B4-BE49-F238E27FC236}">
                <a16:creationId xmlns:a16="http://schemas.microsoft.com/office/drawing/2014/main" id="{09B1C673-390D-15A6-4776-1E1C569DCD26}"/>
              </a:ext>
            </a:extLst>
          </p:cNvPr>
          <p:cNvSpPr txBox="1"/>
          <p:nvPr/>
        </p:nvSpPr>
        <p:spPr>
          <a:xfrm>
            <a:off x="822499" y="2432239"/>
            <a:ext cx="970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25%</a:t>
            </a:r>
            <a:endParaRPr lang="zh-CN" altLang="en-US" sz="2400" dirty="0">
              <a:solidFill>
                <a:srgbClr val="000000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M" panose="00020600040101010101" pitchFamily="18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F64D9C4-CABE-8045-CA88-9BDA746DA23B}"/>
              </a:ext>
            </a:extLst>
          </p:cNvPr>
          <p:cNvGrpSpPr/>
          <p:nvPr/>
        </p:nvGrpSpPr>
        <p:grpSpPr>
          <a:xfrm>
            <a:off x="822497" y="2410823"/>
            <a:ext cx="4002307" cy="1249520"/>
            <a:chOff x="1774388" y="2226448"/>
            <a:chExt cx="2679857" cy="124952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99287B9-FE71-9E26-6BD6-E9F31149D77B}"/>
                </a:ext>
              </a:extLst>
            </p:cNvPr>
            <p:cNvSpPr txBox="1"/>
            <p:nvPr/>
          </p:nvSpPr>
          <p:spPr>
            <a:xfrm>
              <a:off x="2315890" y="2226448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完成进度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1DE7C20-27A8-B350-45A6-20EF33742EF0}"/>
                </a:ext>
              </a:extLst>
            </p:cNvPr>
            <p:cNvSpPr txBox="1"/>
            <p:nvPr/>
          </p:nvSpPr>
          <p:spPr>
            <a:xfrm>
              <a:off x="1774388" y="2737304"/>
              <a:ext cx="267985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684D05C1-6CD2-E44C-29B1-F1C208FDDA94}"/>
              </a:ext>
            </a:extLst>
          </p:cNvPr>
          <p:cNvSpPr txBox="1"/>
          <p:nvPr/>
        </p:nvSpPr>
        <p:spPr>
          <a:xfrm>
            <a:off x="5409008" y="3336983"/>
            <a:ext cx="5981587" cy="1112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请在此添加的内容请在此加你的内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在此添加你的内容请在此，添加你的内容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请在此添加的内容请在此加你的内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在此添加你的内容请在此添加你的内容</a:t>
            </a:r>
            <a:endParaRPr lang="zh-CN" altLang="en-US" sz="1400" spc="12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E98D638-0906-F0D3-219E-1096D82FD5C0}"/>
              </a:ext>
            </a:extLst>
          </p:cNvPr>
          <p:cNvSpPr txBox="1"/>
          <p:nvPr/>
        </p:nvSpPr>
        <p:spPr>
          <a:xfrm>
            <a:off x="5426096" y="2124859"/>
            <a:ext cx="11095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9D9D9"/>
                </a:solidFill>
                <a:latin typeface="阿里巴巴普惠体 H"/>
                <a:ea typeface="阿里巴巴普惠体 H"/>
              </a:rPr>
              <a:t>01</a:t>
            </a:r>
            <a:endParaRPr lang="zh-CN" altLang="en-US" sz="6000" dirty="0">
              <a:solidFill>
                <a:srgbClr val="D9D9D9"/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A6DB3FA-2CC7-893D-CF8F-E23C31D6CF7F}"/>
              </a:ext>
            </a:extLst>
          </p:cNvPr>
          <p:cNvSpPr txBox="1"/>
          <p:nvPr/>
        </p:nvSpPr>
        <p:spPr>
          <a:xfrm>
            <a:off x="5426096" y="259981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经验总结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B46E6D1-2AF4-429A-5958-513EF2154926}"/>
              </a:ext>
            </a:extLst>
          </p:cNvPr>
          <p:cNvGrpSpPr/>
          <p:nvPr/>
        </p:nvGrpSpPr>
        <p:grpSpPr>
          <a:xfrm>
            <a:off x="11054159" y="2647911"/>
            <a:ext cx="336437" cy="361768"/>
            <a:chOff x="10465727" y="3268577"/>
            <a:chExt cx="585313" cy="629382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1154796-F3F1-EC7F-55D3-0E7ED8A61D28}"/>
                </a:ext>
              </a:extLst>
            </p:cNvPr>
            <p:cNvSpPr/>
            <p:nvPr/>
          </p:nvSpPr>
          <p:spPr>
            <a:xfrm>
              <a:off x="10465727" y="3268577"/>
              <a:ext cx="585313" cy="629382"/>
            </a:xfrm>
            <a:custGeom>
              <a:avLst/>
              <a:gdLst>
                <a:gd name="connsiteX0" fmla="*/ 1129624 w 2259248"/>
                <a:gd name="connsiteY0" fmla="*/ 0 h 2429353"/>
                <a:gd name="connsiteX1" fmla="*/ 2224168 w 2259248"/>
                <a:gd name="connsiteY1" fmla="*/ 1212905 h 2429353"/>
                <a:gd name="connsiteX2" fmla="*/ 2259248 w 2259248"/>
                <a:gd name="connsiteY2" fmla="*/ 1214677 h 2429353"/>
                <a:gd name="connsiteX3" fmla="*/ 2224168 w 2259248"/>
                <a:gd name="connsiteY3" fmla="*/ 1216448 h 2429353"/>
                <a:gd name="connsiteX4" fmla="*/ 1129624 w 2259248"/>
                <a:gd name="connsiteY4" fmla="*/ 2429353 h 2429353"/>
                <a:gd name="connsiteX5" fmla="*/ 35080 w 2259248"/>
                <a:gd name="connsiteY5" fmla="*/ 1216448 h 2429353"/>
                <a:gd name="connsiteX6" fmla="*/ 0 w 2259248"/>
                <a:gd name="connsiteY6" fmla="*/ 1214677 h 2429353"/>
                <a:gd name="connsiteX7" fmla="*/ 35080 w 2259248"/>
                <a:gd name="connsiteY7" fmla="*/ 1212905 h 2429353"/>
                <a:gd name="connsiteX8" fmla="*/ 1129624 w 2259248"/>
                <a:gd name="connsiteY8" fmla="*/ 0 h 242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9248" h="2429353">
                  <a:moveTo>
                    <a:pt x="1129624" y="0"/>
                  </a:moveTo>
                  <a:cubicBezTo>
                    <a:pt x="1129624" y="631262"/>
                    <a:pt x="1609378" y="1150470"/>
                    <a:pt x="2224168" y="1212905"/>
                  </a:cubicBezTo>
                  <a:lnTo>
                    <a:pt x="2259248" y="1214677"/>
                  </a:lnTo>
                  <a:lnTo>
                    <a:pt x="2224168" y="1216448"/>
                  </a:lnTo>
                  <a:cubicBezTo>
                    <a:pt x="1609378" y="1278883"/>
                    <a:pt x="1129624" y="1798091"/>
                    <a:pt x="1129624" y="2429353"/>
                  </a:cubicBezTo>
                  <a:cubicBezTo>
                    <a:pt x="1129624" y="1798091"/>
                    <a:pt x="649870" y="1278883"/>
                    <a:pt x="35080" y="1216448"/>
                  </a:cubicBezTo>
                  <a:lnTo>
                    <a:pt x="0" y="1214677"/>
                  </a:lnTo>
                  <a:lnTo>
                    <a:pt x="35080" y="1212905"/>
                  </a:lnTo>
                  <a:cubicBezTo>
                    <a:pt x="649870" y="1150470"/>
                    <a:pt x="1129624" y="631262"/>
                    <a:pt x="11296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81" name="弧形 80">
              <a:extLst>
                <a:ext uri="{FF2B5EF4-FFF2-40B4-BE49-F238E27FC236}">
                  <a16:creationId xmlns:a16="http://schemas.microsoft.com/office/drawing/2014/main" id="{EBDAD091-BCE9-B67E-FC8B-8B331C5C0037}"/>
                </a:ext>
              </a:extLst>
            </p:cNvPr>
            <p:cNvSpPr/>
            <p:nvPr/>
          </p:nvSpPr>
          <p:spPr>
            <a:xfrm rot="2850822">
              <a:off x="10681126" y="3337806"/>
              <a:ext cx="218683" cy="519962"/>
            </a:xfrm>
            <a:prstGeom prst="arc">
              <a:avLst>
                <a:gd name="adj1" fmla="val 13792983"/>
                <a:gd name="adj2" fmla="val 7333357"/>
              </a:avLst>
            </a:prstGeom>
            <a:ln w="19050">
              <a:solidFill>
                <a:srgbClr val="FFBA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5262D0AA-0173-A399-A27D-D2D05F74002E}"/>
              </a:ext>
            </a:extLst>
          </p:cNvPr>
          <p:cNvSpPr txBox="1"/>
          <p:nvPr/>
        </p:nvSpPr>
        <p:spPr>
          <a:xfrm>
            <a:off x="5368638" y="4654095"/>
            <a:ext cx="5981587" cy="8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请在此添加的内容请在此加你的内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在此添加你的内容请在此添，加你的内容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请在此添加的内容请在此加</a:t>
            </a:r>
            <a:endParaRPr lang="zh-CN" altLang="en-US" sz="1400" spc="12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4CE425-03CE-8A25-6F2D-687E8B686624}"/>
              </a:ext>
            </a:extLst>
          </p:cNvPr>
          <p:cNvGrpSpPr/>
          <p:nvPr/>
        </p:nvGrpSpPr>
        <p:grpSpPr>
          <a:xfrm>
            <a:off x="832125" y="5081039"/>
            <a:ext cx="3992679" cy="1133518"/>
            <a:chOff x="893755" y="5183873"/>
            <a:chExt cx="3992679" cy="113351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8EFB449-5BAF-6A07-9BD1-F62FF1A42A41}"/>
                </a:ext>
              </a:extLst>
            </p:cNvPr>
            <p:cNvGrpSpPr/>
            <p:nvPr/>
          </p:nvGrpSpPr>
          <p:grpSpPr>
            <a:xfrm>
              <a:off x="893755" y="5183873"/>
              <a:ext cx="1905673" cy="1133518"/>
              <a:chOff x="839669" y="5173494"/>
              <a:chExt cx="1905673" cy="1133518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BAA10381-8E96-3C34-291B-BB561B57D9E3}"/>
                  </a:ext>
                </a:extLst>
              </p:cNvPr>
              <p:cNvSpPr txBox="1"/>
              <p:nvPr/>
            </p:nvSpPr>
            <p:spPr>
              <a:xfrm>
                <a:off x="839669" y="5783792"/>
                <a:ext cx="1905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/>
                    <a:ea typeface="阿里巴巴普惠体 H"/>
                  </a:rPr>
                  <a:t>重点数据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52CBD04-D2C2-B8C1-4161-11F216250C2B}"/>
                  </a:ext>
                </a:extLst>
              </p:cNvPr>
              <p:cNvSpPr txBox="1"/>
              <p:nvPr/>
            </p:nvSpPr>
            <p:spPr>
              <a:xfrm>
                <a:off x="1145533" y="5173494"/>
                <a:ext cx="129394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/>
                    <a:ea typeface="阿里巴巴普惠体 H"/>
                  </a:rPr>
                  <a:t>439+</a:t>
                </a:r>
                <a:endPara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C21CABB-4465-5869-F816-8E7586595CAB}"/>
                </a:ext>
              </a:extLst>
            </p:cNvPr>
            <p:cNvGrpSpPr/>
            <p:nvPr/>
          </p:nvGrpSpPr>
          <p:grpSpPr>
            <a:xfrm>
              <a:off x="2980761" y="5183873"/>
              <a:ext cx="1905673" cy="1133518"/>
              <a:chOff x="839669" y="5173494"/>
              <a:chExt cx="1905673" cy="1133518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7794E0B1-8979-1D40-2943-4088516304F1}"/>
                  </a:ext>
                </a:extLst>
              </p:cNvPr>
              <p:cNvSpPr txBox="1"/>
              <p:nvPr/>
            </p:nvSpPr>
            <p:spPr>
              <a:xfrm>
                <a:off x="839669" y="5783792"/>
                <a:ext cx="190567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/>
                    <a:ea typeface="阿里巴巴普惠体 H"/>
                  </a:rPr>
                  <a:t>重点数据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BD11B607-870B-678D-D2E7-E75DA336DC50}"/>
                  </a:ext>
                </a:extLst>
              </p:cNvPr>
              <p:cNvSpPr txBox="1"/>
              <p:nvPr/>
            </p:nvSpPr>
            <p:spPr>
              <a:xfrm>
                <a:off x="1145532" y="5173494"/>
                <a:ext cx="129394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/>
                    <a:ea typeface="阿里巴巴普惠体 H"/>
                  </a:rPr>
                  <a:t>394+</a:t>
                </a:r>
                <a:endPara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857606F-6435-75BB-1152-9F0F7AE7E8E3}"/>
              </a:ext>
            </a:extLst>
          </p:cNvPr>
          <p:cNvGrpSpPr/>
          <p:nvPr/>
        </p:nvGrpSpPr>
        <p:grpSpPr>
          <a:xfrm>
            <a:off x="1092514" y="4104276"/>
            <a:ext cx="3670765" cy="441960"/>
            <a:chOff x="2631473" y="2057372"/>
            <a:chExt cx="3670765" cy="441960"/>
          </a:xfrm>
        </p:grpSpPr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2A71B7A2-BA93-91A4-E177-2FBABB14BDE7}"/>
                </a:ext>
              </a:extLst>
            </p:cNvPr>
            <p:cNvCxnSpPr>
              <a:cxnSpLocks/>
            </p:cNvCxnSpPr>
            <p:nvPr/>
          </p:nvCxnSpPr>
          <p:spPr>
            <a:xfrm>
              <a:off x="2631473" y="2278415"/>
              <a:ext cx="353202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弧形 89">
              <a:extLst>
                <a:ext uri="{FF2B5EF4-FFF2-40B4-BE49-F238E27FC236}">
                  <a16:creationId xmlns:a16="http://schemas.microsoft.com/office/drawing/2014/main" id="{E535111B-8FFC-8D8E-30FB-AA80093ED8DC}"/>
                </a:ext>
              </a:extLst>
            </p:cNvPr>
            <p:cNvSpPr/>
            <p:nvPr/>
          </p:nvSpPr>
          <p:spPr>
            <a:xfrm flipH="1" flipV="1">
              <a:off x="6018799" y="2057372"/>
              <a:ext cx="283439" cy="220980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F1F376EB-4B19-84E4-830F-EF5F4A030E85}"/>
                </a:ext>
              </a:extLst>
            </p:cNvPr>
            <p:cNvSpPr/>
            <p:nvPr/>
          </p:nvSpPr>
          <p:spPr>
            <a:xfrm flipH="1">
              <a:off x="6018799" y="2278352"/>
              <a:ext cx="283439" cy="220980"/>
            </a:xfrm>
            <a:prstGeom prst="arc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8725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F08869A-E03B-7FBF-1AA9-F242425B025B}"/>
              </a:ext>
            </a:extLst>
          </p:cNvPr>
          <p:cNvSpPr/>
          <p:nvPr/>
        </p:nvSpPr>
        <p:spPr>
          <a:xfrm>
            <a:off x="5556135" y="2084225"/>
            <a:ext cx="5897880" cy="1561439"/>
          </a:xfrm>
          <a:prstGeom prst="rect">
            <a:avLst/>
          </a:prstGeom>
          <a:solidFill>
            <a:srgbClr val="FFB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>
            <a:off x="842211" y="170910"/>
            <a:ext cx="1050757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PART FOUR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E62357D-2578-A874-53B7-D6A3CF6FDC8E}"/>
              </a:ext>
            </a:extLst>
          </p:cNvPr>
          <p:cNvSpPr txBox="1"/>
          <p:nvPr/>
        </p:nvSpPr>
        <p:spPr>
          <a:xfrm>
            <a:off x="901436" y="2429947"/>
            <a:ext cx="602600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未来规划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017D0-4CC9-6BA9-5220-F8D043CFADD4}"/>
              </a:ext>
            </a:extLst>
          </p:cNvPr>
          <p:cNvSpPr txBox="1"/>
          <p:nvPr/>
        </p:nvSpPr>
        <p:spPr>
          <a:xfrm>
            <a:off x="960522" y="4170930"/>
            <a:ext cx="4555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5400">
                  <a:solidFill>
                    <a:schemeClr val="tx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FUTURE PLANNING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07C088CF-4AE0-A2B3-F107-C8486AD279D5}"/>
              </a:ext>
            </a:extLst>
          </p:cNvPr>
          <p:cNvSpPr/>
          <p:nvPr/>
        </p:nvSpPr>
        <p:spPr>
          <a:xfrm flipV="1">
            <a:off x="0" y="5547984"/>
            <a:ext cx="12192000" cy="1310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CA8415-E6B2-9AE1-29B6-0A0473E29B96}"/>
              </a:ext>
            </a:extLst>
          </p:cNvPr>
          <p:cNvGrpSpPr/>
          <p:nvPr/>
        </p:nvGrpSpPr>
        <p:grpSpPr>
          <a:xfrm>
            <a:off x="8870922" y="1987970"/>
            <a:ext cx="2647524" cy="2505006"/>
            <a:chOff x="8066607" y="3956641"/>
            <a:chExt cx="2647524" cy="250500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1AF683D-BE0A-8088-A92E-EBCD38C956A7}"/>
                </a:ext>
              </a:extLst>
            </p:cNvPr>
            <p:cNvGrpSpPr/>
            <p:nvPr/>
          </p:nvGrpSpPr>
          <p:grpSpPr>
            <a:xfrm>
              <a:off x="8066607" y="3956641"/>
              <a:ext cx="2647524" cy="246693"/>
              <a:chOff x="8066607" y="3956641"/>
              <a:chExt cx="2647524" cy="246693"/>
            </a:xfrm>
          </p:grpSpPr>
          <p:sp>
            <p:nvSpPr>
              <p:cNvPr id="8" name="星形: 四角 7">
                <a:extLst>
                  <a:ext uri="{FF2B5EF4-FFF2-40B4-BE49-F238E27FC236}">
                    <a16:creationId xmlns:a16="http://schemas.microsoft.com/office/drawing/2014/main" id="{143B5CA3-7EBB-23AE-93DF-557257AED6AA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1" name="星形: 四角 180">
                <a:extLst>
                  <a:ext uri="{FF2B5EF4-FFF2-40B4-BE49-F238E27FC236}">
                    <a16:creationId xmlns:a16="http://schemas.microsoft.com/office/drawing/2014/main" id="{3AFC4C70-DFD1-5FD5-7B6C-512C6951880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2" name="星形: 四角 181">
                <a:extLst>
                  <a:ext uri="{FF2B5EF4-FFF2-40B4-BE49-F238E27FC236}">
                    <a16:creationId xmlns:a16="http://schemas.microsoft.com/office/drawing/2014/main" id="{FCA90CA2-2ABA-ECE8-C368-653F6C395282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3" name="星形: 四角 182">
                <a:extLst>
                  <a:ext uri="{FF2B5EF4-FFF2-40B4-BE49-F238E27FC236}">
                    <a16:creationId xmlns:a16="http://schemas.microsoft.com/office/drawing/2014/main" id="{4F24F90F-6A1C-E5B4-3C6C-30D6C06084C9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D1A14C8-F6AB-2CE5-95B4-10AD045CA81B}"/>
                </a:ext>
              </a:extLst>
            </p:cNvPr>
            <p:cNvGrpSpPr/>
            <p:nvPr/>
          </p:nvGrpSpPr>
          <p:grpSpPr>
            <a:xfrm>
              <a:off x="8066607" y="4709412"/>
              <a:ext cx="2647524" cy="246693"/>
              <a:chOff x="8066607" y="3956641"/>
              <a:chExt cx="2647524" cy="246693"/>
            </a:xfrm>
          </p:grpSpPr>
          <p:sp>
            <p:nvSpPr>
              <p:cNvPr id="185" name="星形: 四角 184">
                <a:extLst>
                  <a:ext uri="{FF2B5EF4-FFF2-40B4-BE49-F238E27FC236}">
                    <a16:creationId xmlns:a16="http://schemas.microsoft.com/office/drawing/2014/main" id="{E68B6C11-C9CA-31CE-48D9-8D369AF5CA72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6" name="星形: 四角 185">
                <a:extLst>
                  <a:ext uri="{FF2B5EF4-FFF2-40B4-BE49-F238E27FC236}">
                    <a16:creationId xmlns:a16="http://schemas.microsoft.com/office/drawing/2014/main" id="{C73718D4-732C-AB5B-B41E-E7D14FCF704F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7" name="星形: 四角 186">
                <a:extLst>
                  <a:ext uri="{FF2B5EF4-FFF2-40B4-BE49-F238E27FC236}">
                    <a16:creationId xmlns:a16="http://schemas.microsoft.com/office/drawing/2014/main" id="{F2995445-514F-C665-6499-C6C27F376693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8" name="星形: 四角 187">
                <a:extLst>
                  <a:ext uri="{FF2B5EF4-FFF2-40B4-BE49-F238E27FC236}">
                    <a16:creationId xmlns:a16="http://schemas.microsoft.com/office/drawing/2014/main" id="{8614E0CF-FF76-EF20-71A9-E5997259D464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97D4CCB-A17E-3593-60E2-6443F8B8B809}"/>
                </a:ext>
              </a:extLst>
            </p:cNvPr>
            <p:cNvGrpSpPr/>
            <p:nvPr/>
          </p:nvGrpSpPr>
          <p:grpSpPr>
            <a:xfrm>
              <a:off x="8066607" y="5462183"/>
              <a:ext cx="2647524" cy="246693"/>
              <a:chOff x="8066607" y="3956641"/>
              <a:chExt cx="2647524" cy="246693"/>
            </a:xfrm>
          </p:grpSpPr>
          <p:sp>
            <p:nvSpPr>
              <p:cNvPr id="190" name="星形: 四角 189">
                <a:extLst>
                  <a:ext uri="{FF2B5EF4-FFF2-40B4-BE49-F238E27FC236}">
                    <a16:creationId xmlns:a16="http://schemas.microsoft.com/office/drawing/2014/main" id="{820DDD80-BADC-5B9E-80D3-F5CD041339F0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1" name="星形: 四角 190">
                <a:extLst>
                  <a:ext uri="{FF2B5EF4-FFF2-40B4-BE49-F238E27FC236}">
                    <a16:creationId xmlns:a16="http://schemas.microsoft.com/office/drawing/2014/main" id="{DE762EF2-12C6-32D5-CD0F-C6CAF36EC9EC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2" name="星形: 四角 191">
                <a:extLst>
                  <a:ext uri="{FF2B5EF4-FFF2-40B4-BE49-F238E27FC236}">
                    <a16:creationId xmlns:a16="http://schemas.microsoft.com/office/drawing/2014/main" id="{D793108E-8C86-553F-685F-71BC8FB2089B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3" name="星形: 四角 192">
                <a:extLst>
                  <a:ext uri="{FF2B5EF4-FFF2-40B4-BE49-F238E27FC236}">
                    <a16:creationId xmlns:a16="http://schemas.microsoft.com/office/drawing/2014/main" id="{329D92A1-F80C-7B84-F5DF-0EDD6C4F7FCD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28E7AF0A-127D-7191-CAC3-8DDB32230E07}"/>
                </a:ext>
              </a:extLst>
            </p:cNvPr>
            <p:cNvGrpSpPr/>
            <p:nvPr/>
          </p:nvGrpSpPr>
          <p:grpSpPr>
            <a:xfrm>
              <a:off x="8066607" y="6214954"/>
              <a:ext cx="2647524" cy="246693"/>
              <a:chOff x="8066607" y="3956641"/>
              <a:chExt cx="2647524" cy="246693"/>
            </a:xfrm>
          </p:grpSpPr>
          <p:sp>
            <p:nvSpPr>
              <p:cNvPr id="195" name="星形: 四角 194">
                <a:extLst>
                  <a:ext uri="{FF2B5EF4-FFF2-40B4-BE49-F238E27FC236}">
                    <a16:creationId xmlns:a16="http://schemas.microsoft.com/office/drawing/2014/main" id="{36FA1399-F868-688C-BF75-EC9CB384186B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6" name="星形: 四角 195">
                <a:extLst>
                  <a:ext uri="{FF2B5EF4-FFF2-40B4-BE49-F238E27FC236}">
                    <a16:creationId xmlns:a16="http://schemas.microsoft.com/office/drawing/2014/main" id="{959E40ED-0DA5-2BEF-2447-49AC9418E94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7" name="星形: 四角 196">
                <a:extLst>
                  <a:ext uri="{FF2B5EF4-FFF2-40B4-BE49-F238E27FC236}">
                    <a16:creationId xmlns:a16="http://schemas.microsoft.com/office/drawing/2014/main" id="{A14C9372-EE01-1CD1-4E83-DC64FDE04DAC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8" name="星形: 四角 197">
                <a:extLst>
                  <a:ext uri="{FF2B5EF4-FFF2-40B4-BE49-F238E27FC236}">
                    <a16:creationId xmlns:a16="http://schemas.microsoft.com/office/drawing/2014/main" id="{36E43D78-E376-34D4-ED6A-9675AE94CB75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938528-7500-26D0-FDA7-87B05A5CE237}"/>
              </a:ext>
            </a:extLst>
          </p:cNvPr>
          <p:cNvSpPr txBox="1"/>
          <p:nvPr/>
        </p:nvSpPr>
        <p:spPr>
          <a:xfrm>
            <a:off x="723900" y="5910605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.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5421AF4-2E48-D31C-3719-9339B9AD1FC3}"/>
              </a:ext>
            </a:extLst>
          </p:cNvPr>
          <p:cNvSpPr txBox="1"/>
          <p:nvPr/>
        </p:nvSpPr>
        <p:spPr>
          <a:xfrm>
            <a:off x="6029545" y="2154503"/>
            <a:ext cx="32461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ln w="19050">
                  <a:solidFill>
                    <a:srgbClr val="000000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04</a:t>
            </a:r>
            <a:endParaRPr lang="zh-CN" altLang="en-US" sz="9600" dirty="0">
              <a:ln w="19050">
                <a:solidFill>
                  <a:srgbClr val="000000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928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未来规划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262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FUTURE PLANNING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F699C25E-C8C6-58A5-FDFE-099CC4CA5CC3}"/>
              </a:ext>
            </a:extLst>
          </p:cNvPr>
          <p:cNvSpPr/>
          <p:nvPr/>
        </p:nvSpPr>
        <p:spPr>
          <a:xfrm rot="5400000">
            <a:off x="10492637" y="6057231"/>
            <a:ext cx="183969" cy="162199"/>
          </a:xfrm>
          <a:prstGeom prst="triangle">
            <a:avLst/>
          </a:prstGeom>
          <a:solidFill>
            <a:srgbClr val="0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D4F5531-81BF-674D-BEAE-3B06D1D6D5FE}"/>
              </a:ext>
            </a:extLst>
          </p:cNvPr>
          <p:cNvGrpSpPr/>
          <p:nvPr/>
        </p:nvGrpSpPr>
        <p:grpSpPr>
          <a:xfrm>
            <a:off x="514957" y="2151330"/>
            <a:ext cx="9990483" cy="3988782"/>
            <a:chOff x="592349" y="1836370"/>
            <a:chExt cx="9565729" cy="315639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149750E-F627-1D44-BBBF-F158BA8C6C7F}"/>
                </a:ext>
              </a:extLst>
            </p:cNvPr>
            <p:cNvGrpSpPr/>
            <p:nvPr/>
          </p:nvGrpSpPr>
          <p:grpSpPr>
            <a:xfrm>
              <a:off x="747652" y="1928355"/>
              <a:ext cx="9410426" cy="3064407"/>
              <a:chOff x="762822" y="1928355"/>
              <a:chExt cx="11040730" cy="3064407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95CD8FC9-2CFF-643A-3B81-23A2E851CD08}"/>
                  </a:ext>
                </a:extLst>
              </p:cNvPr>
              <p:cNvCxnSpPr>
                <a:cxnSpLocks/>
                <a:stCxn id="51" idx="0"/>
                <a:endCxn id="43" idx="0"/>
              </p:cNvCxnSpPr>
              <p:nvPr/>
            </p:nvCxnSpPr>
            <p:spPr>
              <a:xfrm>
                <a:off x="762822" y="1928355"/>
                <a:ext cx="10156164" cy="24442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2C136063-D9DD-1CD1-BD06-033A1BB35719}"/>
                  </a:ext>
                </a:extLst>
              </p:cNvPr>
              <p:cNvCxnSpPr>
                <a:cxnSpLocks/>
                <a:stCxn id="44" idx="0"/>
              </p:cNvCxnSpPr>
              <p:nvPr/>
            </p:nvCxnSpPr>
            <p:spPr>
              <a:xfrm>
                <a:off x="3195221" y="3471639"/>
                <a:ext cx="7723765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id="{84C68D6A-CEC3-1F58-838D-CFC7061CA6A6}"/>
                  </a:ext>
                </a:extLst>
              </p:cNvPr>
              <p:cNvSpPr/>
              <p:nvPr/>
            </p:nvSpPr>
            <p:spPr>
              <a:xfrm>
                <a:off x="10175583" y="1952797"/>
                <a:ext cx="1486806" cy="1517449"/>
              </a:xfrm>
              <a:prstGeom prst="arc">
                <a:avLst>
                  <a:gd name="adj1" fmla="val 16200000"/>
                  <a:gd name="adj2" fmla="val 5430156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12EBAC30-9400-E878-644E-874188C250A6}"/>
                  </a:ext>
                </a:extLst>
              </p:cNvPr>
              <p:cNvSpPr/>
              <p:nvPr/>
            </p:nvSpPr>
            <p:spPr>
              <a:xfrm flipH="1">
                <a:off x="2451131" y="3471639"/>
                <a:ext cx="1488178" cy="1519714"/>
              </a:xfrm>
              <a:prstGeom prst="arc">
                <a:avLst>
                  <a:gd name="adj1" fmla="val 16200000"/>
                  <a:gd name="adj2" fmla="val 5430156"/>
                </a:avLst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3DEE6B46-8B7F-905D-AEF3-53FCF302AA01}"/>
                  </a:ext>
                </a:extLst>
              </p:cNvPr>
              <p:cNvCxnSpPr>
                <a:cxnSpLocks/>
                <a:stCxn id="44" idx="2"/>
              </p:cNvCxnSpPr>
              <p:nvPr/>
            </p:nvCxnSpPr>
            <p:spPr>
              <a:xfrm>
                <a:off x="3204682" y="4991291"/>
                <a:ext cx="8598870" cy="1471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B735049A-43A6-F644-2EA6-01D92D4C893D}"/>
                </a:ext>
              </a:extLst>
            </p:cNvPr>
            <p:cNvSpPr/>
            <p:nvPr/>
          </p:nvSpPr>
          <p:spPr>
            <a:xfrm rot="5400000">
              <a:off x="578016" y="1850703"/>
              <a:ext cx="183969" cy="155303"/>
            </a:xfrm>
            <a:prstGeom prst="triangle">
              <a:avLst/>
            </a:prstGeom>
            <a:solidFill>
              <a:srgbClr val="00000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F57D9C1-9EA9-C221-B805-EB2EEAEB0562}"/>
              </a:ext>
            </a:extLst>
          </p:cNvPr>
          <p:cNvGrpSpPr/>
          <p:nvPr/>
        </p:nvGrpSpPr>
        <p:grpSpPr>
          <a:xfrm>
            <a:off x="2765283" y="4168260"/>
            <a:ext cx="2612182" cy="1246451"/>
            <a:chOff x="1774389" y="2229517"/>
            <a:chExt cx="2612182" cy="1246451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6F6A81A-0828-7E49-BE8F-F7B50D32BECE}"/>
                </a:ext>
              </a:extLst>
            </p:cNvPr>
            <p:cNvSpPr txBox="1"/>
            <p:nvPr/>
          </p:nvSpPr>
          <p:spPr>
            <a:xfrm>
              <a:off x="2045140" y="2339955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未来规划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FAB193A-C56A-91D0-D0C9-DF1CBDD16F62}"/>
                </a:ext>
              </a:extLst>
            </p:cNvPr>
            <p:cNvSpPr txBox="1"/>
            <p:nvPr/>
          </p:nvSpPr>
          <p:spPr>
            <a:xfrm>
              <a:off x="1774389" y="2737304"/>
              <a:ext cx="261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6168309-2E71-BD6B-A18B-D7A8108F145D}"/>
                </a:ext>
              </a:extLst>
            </p:cNvPr>
            <p:cNvSpPr/>
            <p:nvPr/>
          </p:nvSpPr>
          <p:spPr>
            <a:xfrm>
              <a:off x="3036034" y="2229517"/>
              <a:ext cx="88893" cy="82359"/>
            </a:xfrm>
            <a:prstGeom prst="ellipse">
              <a:avLst/>
            </a:prstGeom>
            <a:solidFill>
              <a:srgbClr val="D9D9D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F41DD49-0342-0F7F-EA2C-08B52C1AF651}"/>
              </a:ext>
            </a:extLst>
          </p:cNvPr>
          <p:cNvGrpSpPr/>
          <p:nvPr/>
        </p:nvGrpSpPr>
        <p:grpSpPr>
          <a:xfrm>
            <a:off x="6673712" y="4168260"/>
            <a:ext cx="2612182" cy="1246451"/>
            <a:chOff x="1774389" y="2229517"/>
            <a:chExt cx="2612182" cy="1246451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F13CC7C-99D3-4A97-57FB-DC060DDC71A2}"/>
                </a:ext>
              </a:extLst>
            </p:cNvPr>
            <p:cNvSpPr txBox="1"/>
            <p:nvPr/>
          </p:nvSpPr>
          <p:spPr>
            <a:xfrm>
              <a:off x="2045140" y="2339955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未来规划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956A928-6EA6-5DD3-FD54-E38A4C742BF2}"/>
                </a:ext>
              </a:extLst>
            </p:cNvPr>
            <p:cNvSpPr txBox="1"/>
            <p:nvPr/>
          </p:nvSpPr>
          <p:spPr>
            <a:xfrm>
              <a:off x="1774389" y="2737304"/>
              <a:ext cx="261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615FA46-87CF-E4A5-5845-FD088F1439DD}"/>
                </a:ext>
              </a:extLst>
            </p:cNvPr>
            <p:cNvSpPr/>
            <p:nvPr/>
          </p:nvSpPr>
          <p:spPr>
            <a:xfrm>
              <a:off x="3036034" y="2229517"/>
              <a:ext cx="88893" cy="82359"/>
            </a:xfrm>
            <a:prstGeom prst="ellipse">
              <a:avLst/>
            </a:prstGeom>
            <a:solidFill>
              <a:srgbClr val="D9D9D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5D45257-BEFE-EEDC-DA00-6A5519E69382}"/>
              </a:ext>
            </a:extLst>
          </p:cNvPr>
          <p:cNvGrpSpPr/>
          <p:nvPr/>
        </p:nvGrpSpPr>
        <p:grpSpPr>
          <a:xfrm>
            <a:off x="813690" y="2244734"/>
            <a:ext cx="2612182" cy="1246451"/>
            <a:chOff x="1774389" y="2229517"/>
            <a:chExt cx="2612182" cy="1246451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73B18C5-C927-03AB-2436-010A31C0342E}"/>
                </a:ext>
              </a:extLst>
            </p:cNvPr>
            <p:cNvSpPr txBox="1"/>
            <p:nvPr/>
          </p:nvSpPr>
          <p:spPr>
            <a:xfrm>
              <a:off x="2045140" y="2339955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未来规划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7AF5C2D-925A-64DD-3BF8-E011F769625A}"/>
                </a:ext>
              </a:extLst>
            </p:cNvPr>
            <p:cNvSpPr txBox="1"/>
            <p:nvPr/>
          </p:nvSpPr>
          <p:spPr>
            <a:xfrm>
              <a:off x="1774389" y="2737304"/>
              <a:ext cx="261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4073A1B-9EBF-94B9-4AF2-7689D982109A}"/>
                </a:ext>
              </a:extLst>
            </p:cNvPr>
            <p:cNvSpPr/>
            <p:nvPr/>
          </p:nvSpPr>
          <p:spPr>
            <a:xfrm>
              <a:off x="3036034" y="2229517"/>
              <a:ext cx="88893" cy="82359"/>
            </a:xfrm>
            <a:prstGeom prst="ellipse">
              <a:avLst/>
            </a:prstGeom>
            <a:solidFill>
              <a:srgbClr val="D9D9D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D735B57-EBE6-CF5D-B6D3-1E3974D601D3}"/>
              </a:ext>
            </a:extLst>
          </p:cNvPr>
          <p:cNvGrpSpPr/>
          <p:nvPr/>
        </p:nvGrpSpPr>
        <p:grpSpPr>
          <a:xfrm>
            <a:off x="4021906" y="2244734"/>
            <a:ext cx="2612182" cy="1246451"/>
            <a:chOff x="1774389" y="2229517"/>
            <a:chExt cx="2612182" cy="124645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DCF6207-ACC7-5FE7-FEB0-7FB010C975B6}"/>
                </a:ext>
              </a:extLst>
            </p:cNvPr>
            <p:cNvSpPr txBox="1"/>
            <p:nvPr/>
          </p:nvSpPr>
          <p:spPr>
            <a:xfrm>
              <a:off x="2045140" y="2339955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未来规划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1310D0D-AE4C-AC09-2578-BF1847D5743E}"/>
                </a:ext>
              </a:extLst>
            </p:cNvPr>
            <p:cNvSpPr txBox="1"/>
            <p:nvPr/>
          </p:nvSpPr>
          <p:spPr>
            <a:xfrm>
              <a:off x="1774389" y="2737304"/>
              <a:ext cx="261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481E002-C4FA-A47A-E5B9-25DFC85B8987}"/>
                </a:ext>
              </a:extLst>
            </p:cNvPr>
            <p:cNvSpPr/>
            <p:nvPr/>
          </p:nvSpPr>
          <p:spPr>
            <a:xfrm>
              <a:off x="3036034" y="2229517"/>
              <a:ext cx="88893" cy="82359"/>
            </a:xfrm>
            <a:prstGeom prst="ellipse">
              <a:avLst/>
            </a:prstGeom>
            <a:solidFill>
              <a:srgbClr val="D9D9D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2EFA4C2-E186-2851-D2B4-62692787B551}"/>
              </a:ext>
            </a:extLst>
          </p:cNvPr>
          <p:cNvGrpSpPr/>
          <p:nvPr/>
        </p:nvGrpSpPr>
        <p:grpSpPr>
          <a:xfrm>
            <a:off x="7230123" y="2244734"/>
            <a:ext cx="2612182" cy="1246451"/>
            <a:chOff x="1774389" y="2229517"/>
            <a:chExt cx="2612182" cy="1246451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239E675-D142-8D6C-FA8B-15C2890F109B}"/>
                </a:ext>
              </a:extLst>
            </p:cNvPr>
            <p:cNvSpPr txBox="1"/>
            <p:nvPr/>
          </p:nvSpPr>
          <p:spPr>
            <a:xfrm>
              <a:off x="2045140" y="2339955"/>
              <a:ext cx="2070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R" panose="00020600040101010101" pitchFamily="18" charset="-122"/>
                  <a:sym typeface="阿里巴巴普惠体 M" panose="00020600040101010101" pitchFamily="18" charset="-122"/>
                </a:rPr>
                <a:t>未来规划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8098345-D89B-C868-B47D-464729F32101}"/>
                </a:ext>
              </a:extLst>
            </p:cNvPr>
            <p:cNvSpPr txBox="1"/>
            <p:nvPr/>
          </p:nvSpPr>
          <p:spPr>
            <a:xfrm>
              <a:off x="1774389" y="2737304"/>
              <a:ext cx="261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请在此添加你的内容</a:t>
              </a:r>
              <a:r>
                <a:rPr lang="en-US" altLang="zh-CN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,</a:t>
              </a:r>
              <a:r>
                <a: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M" panose="00020600040101010101" pitchFamily="18" charset="-122"/>
                </a:rPr>
                <a:t>请在此添加的内容，请在此添加你的内容</a:t>
              </a: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9B80F859-E7AE-30C1-A49F-7050C3A34507}"/>
                </a:ext>
              </a:extLst>
            </p:cNvPr>
            <p:cNvSpPr/>
            <p:nvPr/>
          </p:nvSpPr>
          <p:spPr>
            <a:xfrm>
              <a:off x="3036034" y="2229517"/>
              <a:ext cx="88893" cy="82359"/>
            </a:xfrm>
            <a:prstGeom prst="ellipse">
              <a:avLst/>
            </a:prstGeom>
            <a:solidFill>
              <a:srgbClr val="D9D9D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4156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C9FB696-93DB-267D-4A29-A30D9CE1AEE1}"/>
              </a:ext>
            </a:extLst>
          </p:cNvPr>
          <p:cNvSpPr/>
          <p:nvPr/>
        </p:nvSpPr>
        <p:spPr>
          <a:xfrm>
            <a:off x="3788803" y="3664476"/>
            <a:ext cx="2482932" cy="2609324"/>
          </a:xfrm>
          <a:prstGeom prst="roundRect">
            <a:avLst>
              <a:gd name="adj" fmla="val 104"/>
            </a:avLst>
          </a:prstGeom>
          <a:solidFill>
            <a:srgbClr val="000000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5F1261D-BBEC-3B70-FB80-4428383CD8F6}"/>
              </a:ext>
            </a:extLst>
          </p:cNvPr>
          <p:cNvSpPr txBox="1"/>
          <p:nvPr/>
        </p:nvSpPr>
        <p:spPr>
          <a:xfrm>
            <a:off x="3962617" y="3950669"/>
            <a:ext cx="207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R" panose="00020600040101010101" pitchFamily="18" charset="-122"/>
                <a:sym typeface="阿里巴巴普惠体 M" panose="00020600040101010101" pitchFamily="18" charset="-122"/>
              </a:rPr>
              <a:t>未来规划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AB347DB-F395-2098-E94F-55DAF372B979}"/>
              </a:ext>
            </a:extLst>
          </p:cNvPr>
          <p:cNvSpPr txBox="1"/>
          <p:nvPr/>
        </p:nvSpPr>
        <p:spPr>
          <a:xfrm>
            <a:off x="3941347" y="4501167"/>
            <a:ext cx="2235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C199C65C-CCB5-99CF-FDEE-CD514795E92D}"/>
              </a:ext>
            </a:extLst>
          </p:cNvPr>
          <p:cNvSpPr/>
          <p:nvPr/>
        </p:nvSpPr>
        <p:spPr>
          <a:xfrm>
            <a:off x="4048509" y="4389485"/>
            <a:ext cx="20208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9FFE974-D163-282F-8661-378D40CE00DF}"/>
              </a:ext>
            </a:extLst>
          </p:cNvPr>
          <p:cNvSpPr txBox="1"/>
          <p:nvPr/>
        </p:nvSpPr>
        <p:spPr>
          <a:xfrm>
            <a:off x="3941347" y="5395376"/>
            <a:ext cx="2235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未来规划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2621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FUTURE PLANNING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43112BC-C12C-9FC1-955E-B392F64FA8CE}"/>
              </a:ext>
            </a:extLst>
          </p:cNvPr>
          <p:cNvSpPr/>
          <p:nvPr/>
        </p:nvSpPr>
        <p:spPr>
          <a:xfrm>
            <a:off x="9193512" y="2159190"/>
            <a:ext cx="2482932" cy="41243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091CCAF-879B-909A-5CC0-ED33D0573AFE}"/>
              </a:ext>
            </a:extLst>
          </p:cNvPr>
          <p:cNvSpPr/>
          <p:nvPr/>
        </p:nvSpPr>
        <p:spPr>
          <a:xfrm>
            <a:off x="6594542" y="2527519"/>
            <a:ext cx="1395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三月份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20AA54D-2F3B-9374-9A9F-5203DEC81C08}"/>
              </a:ext>
            </a:extLst>
          </p:cNvPr>
          <p:cNvSpPr/>
          <p:nvPr/>
        </p:nvSpPr>
        <p:spPr>
          <a:xfrm>
            <a:off x="9302890" y="1756519"/>
            <a:ext cx="1395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四月份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E3F3DC-AA7C-3DFC-B5C1-A8CC6AEFB81D}"/>
              </a:ext>
            </a:extLst>
          </p:cNvPr>
          <p:cNvSpPr txBox="1"/>
          <p:nvPr/>
        </p:nvSpPr>
        <p:spPr>
          <a:xfrm>
            <a:off x="9338678" y="2327333"/>
            <a:ext cx="207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R" panose="00020600040101010101" pitchFamily="18" charset="-122"/>
                <a:sym typeface="阿里巴巴普惠体 M" panose="00020600040101010101" pitchFamily="18" charset="-122"/>
              </a:rPr>
              <a:t>未来规划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4E63DD-AE13-5BDB-2917-35CAE83A93C3}"/>
              </a:ext>
            </a:extLst>
          </p:cNvPr>
          <p:cNvSpPr txBox="1"/>
          <p:nvPr/>
        </p:nvSpPr>
        <p:spPr>
          <a:xfrm>
            <a:off x="9317408" y="2877831"/>
            <a:ext cx="2235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A0C138E-3E8E-25E4-1927-EE805CE834B5}"/>
              </a:ext>
            </a:extLst>
          </p:cNvPr>
          <p:cNvSpPr/>
          <p:nvPr/>
        </p:nvSpPr>
        <p:spPr>
          <a:xfrm>
            <a:off x="9424570" y="2766149"/>
            <a:ext cx="2020816" cy="4571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8C31708-1F50-A77C-3A25-C28AB9C0DAD2}"/>
              </a:ext>
            </a:extLst>
          </p:cNvPr>
          <p:cNvSpPr txBox="1"/>
          <p:nvPr/>
        </p:nvSpPr>
        <p:spPr>
          <a:xfrm>
            <a:off x="9317408" y="4087843"/>
            <a:ext cx="2235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626C17D-67EB-553E-90F6-16D822B7C448}"/>
              </a:ext>
            </a:extLst>
          </p:cNvPr>
          <p:cNvSpPr/>
          <p:nvPr/>
        </p:nvSpPr>
        <p:spPr>
          <a:xfrm>
            <a:off x="6491157" y="2916618"/>
            <a:ext cx="2482932" cy="3366902"/>
          </a:xfrm>
          <a:prstGeom prst="roundRect">
            <a:avLst>
              <a:gd name="adj" fmla="val 104"/>
            </a:avLst>
          </a:prstGeom>
          <a:solidFill>
            <a:srgbClr val="000000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7D8E4BC-B2A6-3A9B-AE37-F2852520FC87}"/>
              </a:ext>
            </a:extLst>
          </p:cNvPr>
          <p:cNvSpPr txBox="1"/>
          <p:nvPr/>
        </p:nvSpPr>
        <p:spPr>
          <a:xfrm>
            <a:off x="6664971" y="3202811"/>
            <a:ext cx="207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R" panose="00020600040101010101" pitchFamily="18" charset="-122"/>
                <a:sym typeface="阿里巴巴普惠体 M" panose="00020600040101010101" pitchFamily="18" charset="-122"/>
              </a:rPr>
              <a:t>未来规划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1C07D15-D160-0CEA-E6E0-2F21607A80C9}"/>
              </a:ext>
            </a:extLst>
          </p:cNvPr>
          <p:cNvSpPr txBox="1"/>
          <p:nvPr/>
        </p:nvSpPr>
        <p:spPr>
          <a:xfrm>
            <a:off x="6643701" y="3753309"/>
            <a:ext cx="2235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37E97DC-D55C-E40F-33A9-B1782B4585CB}"/>
              </a:ext>
            </a:extLst>
          </p:cNvPr>
          <p:cNvSpPr/>
          <p:nvPr/>
        </p:nvSpPr>
        <p:spPr>
          <a:xfrm>
            <a:off x="6750863" y="3641627"/>
            <a:ext cx="20208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8F4298A-8C2E-75CE-CE67-FC73326C55DB}"/>
              </a:ext>
            </a:extLst>
          </p:cNvPr>
          <p:cNvSpPr txBox="1"/>
          <p:nvPr/>
        </p:nvSpPr>
        <p:spPr>
          <a:xfrm>
            <a:off x="6643701" y="4963321"/>
            <a:ext cx="2235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7877DAB-6D99-3C73-F164-F87007680DB0}"/>
              </a:ext>
            </a:extLst>
          </p:cNvPr>
          <p:cNvSpPr txBox="1"/>
          <p:nvPr/>
        </p:nvSpPr>
        <p:spPr>
          <a:xfrm>
            <a:off x="7416946" y="2527519"/>
            <a:ext cx="1043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MARCH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66D6F91-D887-DC15-2F8D-B4E7C4A03C91}"/>
              </a:ext>
            </a:extLst>
          </p:cNvPr>
          <p:cNvSpPr txBox="1"/>
          <p:nvPr/>
        </p:nvSpPr>
        <p:spPr>
          <a:xfrm>
            <a:off x="10154468" y="1756519"/>
            <a:ext cx="1043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APRIL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467790F-F4E6-9169-282C-FB44B90B4CD9}"/>
              </a:ext>
            </a:extLst>
          </p:cNvPr>
          <p:cNvSpPr/>
          <p:nvPr/>
        </p:nvSpPr>
        <p:spPr>
          <a:xfrm>
            <a:off x="3832854" y="3299130"/>
            <a:ext cx="1717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二月份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5141B04-486B-ABBF-3432-AE2291E99709}"/>
              </a:ext>
            </a:extLst>
          </p:cNvPr>
          <p:cNvSpPr txBox="1"/>
          <p:nvPr/>
        </p:nvSpPr>
        <p:spPr>
          <a:xfrm>
            <a:off x="4686700" y="3299130"/>
            <a:ext cx="12846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FEBRUARY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12CF865-3BD6-827C-FD20-40443600F8B4}"/>
              </a:ext>
            </a:extLst>
          </p:cNvPr>
          <p:cNvSpPr/>
          <p:nvPr/>
        </p:nvSpPr>
        <p:spPr>
          <a:xfrm rot="5400000">
            <a:off x="4586496" y="3472996"/>
            <a:ext cx="238426" cy="2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5BC71053-24F4-F784-C762-C5464B0451C2}"/>
              </a:ext>
            </a:extLst>
          </p:cNvPr>
          <p:cNvSpPr/>
          <p:nvPr/>
        </p:nvSpPr>
        <p:spPr>
          <a:xfrm rot="5400000">
            <a:off x="7292481" y="2701385"/>
            <a:ext cx="238426" cy="2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6ABC494A-463E-D891-A95F-6FA5F1113779}"/>
              </a:ext>
            </a:extLst>
          </p:cNvPr>
          <p:cNvSpPr/>
          <p:nvPr/>
        </p:nvSpPr>
        <p:spPr>
          <a:xfrm rot="5400000">
            <a:off x="10006086" y="1930385"/>
            <a:ext cx="238426" cy="2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FDACD8D-5A53-C141-EE29-FECBB130DA2C}"/>
              </a:ext>
            </a:extLst>
          </p:cNvPr>
          <p:cNvSpPr/>
          <p:nvPr/>
        </p:nvSpPr>
        <p:spPr>
          <a:xfrm>
            <a:off x="1086449" y="3674046"/>
            <a:ext cx="2482932" cy="26094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A0A52367-3DA4-0659-2640-15E0163792A0}"/>
              </a:ext>
            </a:extLst>
          </p:cNvPr>
          <p:cNvSpPr/>
          <p:nvPr/>
        </p:nvSpPr>
        <p:spPr>
          <a:xfrm>
            <a:off x="1192572" y="3299130"/>
            <a:ext cx="17170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一月份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44598F9-DC94-1497-0A57-1261DEE26D5D}"/>
              </a:ext>
            </a:extLst>
          </p:cNvPr>
          <p:cNvSpPr txBox="1"/>
          <p:nvPr/>
        </p:nvSpPr>
        <p:spPr>
          <a:xfrm>
            <a:off x="1193842" y="3852632"/>
            <a:ext cx="2070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R" panose="00020600040101010101" pitchFamily="18" charset="-122"/>
                <a:sym typeface="阿里巴巴普惠体 M" panose="00020600040101010101" pitchFamily="18" charset="-122"/>
              </a:rPr>
              <a:t>未来规划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F1770DA-B6FD-ED13-4EA9-AE55AB1506E5}"/>
              </a:ext>
            </a:extLst>
          </p:cNvPr>
          <p:cNvSpPr txBox="1"/>
          <p:nvPr/>
        </p:nvSpPr>
        <p:spPr>
          <a:xfrm>
            <a:off x="1172572" y="4403130"/>
            <a:ext cx="2235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请在此添加的内容，请在此添加你的内容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E257D07-2376-EBCF-86D6-256ACA91AFC4}"/>
              </a:ext>
            </a:extLst>
          </p:cNvPr>
          <p:cNvSpPr/>
          <p:nvPr/>
        </p:nvSpPr>
        <p:spPr>
          <a:xfrm>
            <a:off x="1279734" y="4291448"/>
            <a:ext cx="2020816" cy="4571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421244B-E942-93B0-9342-DAD7812CDA42}"/>
              </a:ext>
            </a:extLst>
          </p:cNvPr>
          <p:cNvSpPr txBox="1"/>
          <p:nvPr/>
        </p:nvSpPr>
        <p:spPr>
          <a:xfrm>
            <a:off x="2046418" y="3299130"/>
            <a:ext cx="12846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JANUARY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646E8F5-D423-51D4-C77B-0E3E99C8B601}"/>
              </a:ext>
            </a:extLst>
          </p:cNvPr>
          <p:cNvSpPr/>
          <p:nvPr/>
        </p:nvSpPr>
        <p:spPr>
          <a:xfrm rot="5400000">
            <a:off x="1946214" y="3472996"/>
            <a:ext cx="238426" cy="21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3215199-96A3-470E-FEE3-94B90DFCDE4A}"/>
              </a:ext>
            </a:extLst>
          </p:cNvPr>
          <p:cNvSpPr txBox="1"/>
          <p:nvPr/>
        </p:nvSpPr>
        <p:spPr>
          <a:xfrm>
            <a:off x="1174709" y="5395376"/>
            <a:ext cx="2235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B7A7433-6447-C0E9-AE44-EA4936C51E5D}"/>
              </a:ext>
            </a:extLst>
          </p:cNvPr>
          <p:cNvGrpSpPr/>
          <p:nvPr/>
        </p:nvGrpSpPr>
        <p:grpSpPr>
          <a:xfrm>
            <a:off x="1086449" y="1644484"/>
            <a:ext cx="3630060" cy="1341977"/>
            <a:chOff x="1086449" y="1644484"/>
            <a:chExt cx="3135708" cy="140314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1018811-B6D2-5E3E-3F10-0B27D8F1A22A}"/>
                </a:ext>
              </a:extLst>
            </p:cNvPr>
            <p:cNvGrpSpPr/>
            <p:nvPr/>
          </p:nvGrpSpPr>
          <p:grpSpPr>
            <a:xfrm>
              <a:off x="1086449" y="1644484"/>
              <a:ext cx="1569341" cy="1403140"/>
              <a:chOff x="1086449" y="1656930"/>
              <a:chExt cx="1569341" cy="1403140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F154C41-6CC5-4F11-C044-B8ACBD4D6762}"/>
                  </a:ext>
                </a:extLst>
              </p:cNvPr>
              <p:cNvSpPr/>
              <p:nvPr/>
            </p:nvSpPr>
            <p:spPr>
              <a:xfrm rot="5400000">
                <a:off x="777798" y="1965581"/>
                <a:ext cx="1403139" cy="785838"/>
              </a:xfrm>
              <a:custGeom>
                <a:avLst/>
                <a:gdLst>
                  <a:gd name="connsiteX0" fmla="*/ 2422390 w 4844780"/>
                  <a:gd name="connsiteY0" fmla="*/ 0 h 2407920"/>
                  <a:gd name="connsiteX1" fmla="*/ 4833040 w 4844780"/>
                  <a:gd name="connsiteY1" fmla="*/ 2175406 h 2407920"/>
                  <a:gd name="connsiteX2" fmla="*/ 4844780 w 4844780"/>
                  <a:gd name="connsiteY2" fmla="*/ 2407920 h 2407920"/>
                  <a:gd name="connsiteX3" fmla="*/ 0 w 4844780"/>
                  <a:gd name="connsiteY3" fmla="*/ 2407920 h 2407920"/>
                  <a:gd name="connsiteX4" fmla="*/ 11741 w 4844780"/>
                  <a:gd name="connsiteY4" fmla="*/ 2175406 h 2407920"/>
                  <a:gd name="connsiteX5" fmla="*/ 2422390 w 4844780"/>
                  <a:gd name="connsiteY5" fmla="*/ 0 h 240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4780" h="2407920">
                    <a:moveTo>
                      <a:pt x="2422390" y="0"/>
                    </a:moveTo>
                    <a:cubicBezTo>
                      <a:pt x="3677022" y="0"/>
                      <a:pt x="4708949" y="953513"/>
                      <a:pt x="4833040" y="2175406"/>
                    </a:cubicBezTo>
                    <a:lnTo>
                      <a:pt x="4844780" y="2407920"/>
                    </a:lnTo>
                    <a:lnTo>
                      <a:pt x="0" y="2407920"/>
                    </a:lnTo>
                    <a:lnTo>
                      <a:pt x="11741" y="2175406"/>
                    </a:lnTo>
                    <a:cubicBezTo>
                      <a:pt x="135831" y="953513"/>
                      <a:pt x="1167758" y="0"/>
                      <a:pt x="2422390" y="0"/>
                    </a:cubicBezTo>
                    <a:close/>
                  </a:path>
                </a:pathLst>
              </a:custGeom>
              <a:solidFill>
                <a:srgbClr val="D2431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E160CB5-03B7-DA0E-1C0D-05FA269D4017}"/>
                  </a:ext>
                </a:extLst>
              </p:cNvPr>
              <p:cNvSpPr/>
              <p:nvPr/>
            </p:nvSpPr>
            <p:spPr>
              <a:xfrm rot="5400000">
                <a:off x="1561302" y="1965582"/>
                <a:ext cx="1403139" cy="785837"/>
              </a:xfrm>
              <a:custGeom>
                <a:avLst/>
                <a:gdLst>
                  <a:gd name="connsiteX0" fmla="*/ 2422390 w 4844780"/>
                  <a:gd name="connsiteY0" fmla="*/ 0 h 2407920"/>
                  <a:gd name="connsiteX1" fmla="*/ 4833040 w 4844780"/>
                  <a:gd name="connsiteY1" fmla="*/ 2175406 h 2407920"/>
                  <a:gd name="connsiteX2" fmla="*/ 4844780 w 4844780"/>
                  <a:gd name="connsiteY2" fmla="*/ 2407920 h 2407920"/>
                  <a:gd name="connsiteX3" fmla="*/ 0 w 4844780"/>
                  <a:gd name="connsiteY3" fmla="*/ 2407920 h 2407920"/>
                  <a:gd name="connsiteX4" fmla="*/ 11741 w 4844780"/>
                  <a:gd name="connsiteY4" fmla="*/ 2175406 h 2407920"/>
                  <a:gd name="connsiteX5" fmla="*/ 2422390 w 4844780"/>
                  <a:gd name="connsiteY5" fmla="*/ 0 h 240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4780" h="2407920">
                    <a:moveTo>
                      <a:pt x="2422390" y="0"/>
                    </a:moveTo>
                    <a:cubicBezTo>
                      <a:pt x="3677022" y="0"/>
                      <a:pt x="4708949" y="953513"/>
                      <a:pt x="4833040" y="2175406"/>
                    </a:cubicBezTo>
                    <a:lnTo>
                      <a:pt x="4844780" y="2407920"/>
                    </a:lnTo>
                    <a:lnTo>
                      <a:pt x="0" y="2407920"/>
                    </a:lnTo>
                    <a:lnTo>
                      <a:pt x="11741" y="2175406"/>
                    </a:lnTo>
                    <a:cubicBezTo>
                      <a:pt x="135831" y="953513"/>
                      <a:pt x="1167758" y="0"/>
                      <a:pt x="2422390" y="0"/>
                    </a:cubicBezTo>
                    <a:close/>
                  </a:path>
                </a:pathLst>
              </a:custGeom>
              <a:solidFill>
                <a:srgbClr val="FFB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0CDE4D6B-83BA-95CC-51E0-575A76BC0BDC}"/>
                </a:ext>
              </a:extLst>
            </p:cNvPr>
            <p:cNvGrpSpPr/>
            <p:nvPr/>
          </p:nvGrpSpPr>
          <p:grpSpPr>
            <a:xfrm>
              <a:off x="2652816" y="1644484"/>
              <a:ext cx="1569341" cy="1403140"/>
              <a:chOff x="1086449" y="1656930"/>
              <a:chExt cx="1569341" cy="1403140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EF79BEAA-E1EE-204E-87D4-C74B28406695}"/>
                  </a:ext>
                </a:extLst>
              </p:cNvPr>
              <p:cNvSpPr/>
              <p:nvPr/>
            </p:nvSpPr>
            <p:spPr>
              <a:xfrm rot="5400000">
                <a:off x="777798" y="1965581"/>
                <a:ext cx="1403139" cy="785838"/>
              </a:xfrm>
              <a:custGeom>
                <a:avLst/>
                <a:gdLst>
                  <a:gd name="connsiteX0" fmla="*/ 2422390 w 4844780"/>
                  <a:gd name="connsiteY0" fmla="*/ 0 h 2407920"/>
                  <a:gd name="connsiteX1" fmla="*/ 4833040 w 4844780"/>
                  <a:gd name="connsiteY1" fmla="*/ 2175406 h 2407920"/>
                  <a:gd name="connsiteX2" fmla="*/ 4844780 w 4844780"/>
                  <a:gd name="connsiteY2" fmla="*/ 2407920 h 2407920"/>
                  <a:gd name="connsiteX3" fmla="*/ 0 w 4844780"/>
                  <a:gd name="connsiteY3" fmla="*/ 2407920 h 2407920"/>
                  <a:gd name="connsiteX4" fmla="*/ 11741 w 4844780"/>
                  <a:gd name="connsiteY4" fmla="*/ 2175406 h 2407920"/>
                  <a:gd name="connsiteX5" fmla="*/ 2422390 w 4844780"/>
                  <a:gd name="connsiteY5" fmla="*/ 0 h 240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4780" h="2407920">
                    <a:moveTo>
                      <a:pt x="2422390" y="0"/>
                    </a:moveTo>
                    <a:cubicBezTo>
                      <a:pt x="3677022" y="0"/>
                      <a:pt x="4708949" y="953513"/>
                      <a:pt x="4833040" y="2175406"/>
                    </a:cubicBezTo>
                    <a:lnTo>
                      <a:pt x="4844780" y="2407920"/>
                    </a:lnTo>
                    <a:lnTo>
                      <a:pt x="0" y="2407920"/>
                    </a:lnTo>
                    <a:lnTo>
                      <a:pt x="11741" y="2175406"/>
                    </a:lnTo>
                    <a:cubicBezTo>
                      <a:pt x="135831" y="953513"/>
                      <a:pt x="1167758" y="0"/>
                      <a:pt x="2422390" y="0"/>
                    </a:cubicBezTo>
                    <a:close/>
                  </a:path>
                </a:pathLst>
              </a:custGeom>
              <a:solidFill>
                <a:srgbClr val="D2431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EC30912-9C09-6130-EF2E-D7C205AF191B}"/>
                  </a:ext>
                </a:extLst>
              </p:cNvPr>
              <p:cNvSpPr/>
              <p:nvPr/>
            </p:nvSpPr>
            <p:spPr>
              <a:xfrm rot="5400000">
                <a:off x="1561302" y="1965582"/>
                <a:ext cx="1403139" cy="785837"/>
              </a:xfrm>
              <a:custGeom>
                <a:avLst/>
                <a:gdLst>
                  <a:gd name="connsiteX0" fmla="*/ 2422390 w 4844780"/>
                  <a:gd name="connsiteY0" fmla="*/ 0 h 2407920"/>
                  <a:gd name="connsiteX1" fmla="*/ 4833040 w 4844780"/>
                  <a:gd name="connsiteY1" fmla="*/ 2175406 h 2407920"/>
                  <a:gd name="connsiteX2" fmla="*/ 4844780 w 4844780"/>
                  <a:gd name="connsiteY2" fmla="*/ 2407920 h 2407920"/>
                  <a:gd name="connsiteX3" fmla="*/ 0 w 4844780"/>
                  <a:gd name="connsiteY3" fmla="*/ 2407920 h 2407920"/>
                  <a:gd name="connsiteX4" fmla="*/ 11741 w 4844780"/>
                  <a:gd name="connsiteY4" fmla="*/ 2175406 h 2407920"/>
                  <a:gd name="connsiteX5" fmla="*/ 2422390 w 4844780"/>
                  <a:gd name="connsiteY5" fmla="*/ 0 h 240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44780" h="2407920">
                    <a:moveTo>
                      <a:pt x="2422390" y="0"/>
                    </a:moveTo>
                    <a:cubicBezTo>
                      <a:pt x="3677022" y="0"/>
                      <a:pt x="4708949" y="953513"/>
                      <a:pt x="4833040" y="2175406"/>
                    </a:cubicBezTo>
                    <a:lnTo>
                      <a:pt x="4844780" y="2407920"/>
                    </a:lnTo>
                    <a:lnTo>
                      <a:pt x="0" y="2407920"/>
                    </a:lnTo>
                    <a:lnTo>
                      <a:pt x="11741" y="2175406"/>
                    </a:lnTo>
                    <a:cubicBezTo>
                      <a:pt x="135831" y="953513"/>
                      <a:pt x="1167758" y="0"/>
                      <a:pt x="2422390" y="0"/>
                    </a:cubicBezTo>
                    <a:close/>
                  </a:path>
                </a:pathLst>
              </a:custGeom>
              <a:solidFill>
                <a:srgbClr val="FFB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1D63367-4614-EB88-D8FA-8C8A5467EE4E}"/>
              </a:ext>
            </a:extLst>
          </p:cNvPr>
          <p:cNvGrpSpPr/>
          <p:nvPr/>
        </p:nvGrpSpPr>
        <p:grpSpPr>
          <a:xfrm>
            <a:off x="9424570" y="5841560"/>
            <a:ext cx="2184853" cy="441960"/>
            <a:chOff x="4117385" y="2057372"/>
            <a:chExt cx="2184853" cy="441960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892B4811-CEBD-99FE-D1E9-486C9932E893}"/>
                </a:ext>
              </a:extLst>
            </p:cNvPr>
            <p:cNvCxnSpPr>
              <a:cxnSpLocks/>
            </p:cNvCxnSpPr>
            <p:nvPr/>
          </p:nvCxnSpPr>
          <p:spPr>
            <a:xfrm>
              <a:off x="4117385" y="2278415"/>
              <a:ext cx="204611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7DDDEF91-F1F6-0F06-9952-1C5A528D6A88}"/>
                </a:ext>
              </a:extLst>
            </p:cNvPr>
            <p:cNvSpPr/>
            <p:nvPr/>
          </p:nvSpPr>
          <p:spPr>
            <a:xfrm flipH="1" flipV="1">
              <a:off x="6018799" y="2057372"/>
              <a:ext cx="283439" cy="220980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id="{A458A235-6249-AB77-6FF5-280D70AEB97A}"/>
                </a:ext>
              </a:extLst>
            </p:cNvPr>
            <p:cNvSpPr/>
            <p:nvPr/>
          </p:nvSpPr>
          <p:spPr>
            <a:xfrm flipH="1">
              <a:off x="6018799" y="2278352"/>
              <a:ext cx="283439" cy="220980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DD4DF058-C322-B3B5-63F2-6D9B02BFD0E3}"/>
              </a:ext>
            </a:extLst>
          </p:cNvPr>
          <p:cNvCxnSpPr>
            <a:cxnSpLocks/>
          </p:cNvCxnSpPr>
          <p:nvPr/>
        </p:nvCxnSpPr>
        <p:spPr>
          <a:xfrm>
            <a:off x="1313915" y="6062540"/>
            <a:ext cx="20461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605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>
            <a:extLst>
              <a:ext uri="{FF2B5EF4-FFF2-40B4-BE49-F238E27FC236}">
                <a16:creationId xmlns:a16="http://schemas.microsoft.com/office/drawing/2014/main" id="{42E36364-BCC2-7E21-CEFD-31779C40D6C2}"/>
              </a:ext>
            </a:extLst>
          </p:cNvPr>
          <p:cNvGrpSpPr/>
          <p:nvPr/>
        </p:nvGrpSpPr>
        <p:grpSpPr>
          <a:xfrm>
            <a:off x="11384280" y="5480472"/>
            <a:ext cx="319212" cy="754263"/>
            <a:chOff x="11384280" y="5510952"/>
            <a:chExt cx="319212" cy="754263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5F1B8F0D-9B7D-5253-A09B-60314DD4E445}"/>
                </a:ext>
              </a:extLst>
            </p:cNvPr>
            <p:cNvSpPr/>
            <p:nvPr/>
          </p:nvSpPr>
          <p:spPr>
            <a:xfrm flipV="1">
              <a:off x="11384280" y="5946003"/>
              <a:ext cx="319212" cy="319212"/>
            </a:xfrm>
            <a:prstGeom prst="rtTriangl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CFDC23E-53A4-394A-6128-CC2138E547C5}"/>
                </a:ext>
              </a:extLst>
            </p:cNvPr>
            <p:cNvSpPr/>
            <p:nvPr/>
          </p:nvSpPr>
          <p:spPr>
            <a:xfrm>
              <a:off x="11384280" y="5798819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0DC4C49-B57B-F52C-DDB6-663817D81965}"/>
                </a:ext>
              </a:extLst>
            </p:cNvPr>
            <p:cNvSpPr/>
            <p:nvPr/>
          </p:nvSpPr>
          <p:spPr>
            <a:xfrm>
              <a:off x="11384280" y="5654885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D51B585-3F34-4AA6-6402-15352F9F870A}"/>
                </a:ext>
              </a:extLst>
            </p:cNvPr>
            <p:cNvSpPr/>
            <p:nvPr/>
          </p:nvSpPr>
          <p:spPr>
            <a:xfrm>
              <a:off x="11384280" y="5510952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 rot="5400000">
            <a:off x="-2567325" y="2290227"/>
            <a:ext cx="7213129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REPORT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83B4F02-8105-23E7-47EA-BE695E743171}"/>
              </a:ext>
            </a:extLst>
          </p:cNvPr>
          <p:cNvSpPr txBox="1"/>
          <p:nvPr/>
        </p:nvSpPr>
        <p:spPr>
          <a:xfrm>
            <a:off x="7163329" y="374870"/>
            <a:ext cx="4702534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感谢观看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218277-ABEA-7B25-6174-5F3B63E2229A}"/>
              </a:ext>
            </a:extLst>
          </p:cNvPr>
          <p:cNvGrpSpPr/>
          <p:nvPr/>
        </p:nvGrpSpPr>
        <p:grpSpPr>
          <a:xfrm>
            <a:off x="2661489" y="-202800"/>
            <a:ext cx="4846320" cy="4846320"/>
            <a:chOff x="2178014" y="-202800"/>
            <a:chExt cx="4846320" cy="484632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19B3CB7-3E8A-0245-D4A6-5E04D9EE7004}"/>
                </a:ext>
              </a:extLst>
            </p:cNvPr>
            <p:cNvSpPr/>
            <p:nvPr/>
          </p:nvSpPr>
          <p:spPr>
            <a:xfrm>
              <a:off x="2178014" y="-202800"/>
              <a:ext cx="4846320" cy="484632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solidFill>
                <a:sysClr val="windowText" lastClr="000000">
                  <a:lumMod val="95000"/>
                  <a:lumOff val="5000"/>
                </a:sys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1992E96-62A2-8A8D-5001-B73FDA45A54E}"/>
                </a:ext>
              </a:extLst>
            </p:cNvPr>
            <p:cNvGrpSpPr/>
            <p:nvPr/>
          </p:nvGrpSpPr>
          <p:grpSpPr>
            <a:xfrm>
              <a:off x="2188174" y="-192640"/>
              <a:ext cx="4826000" cy="4826000"/>
              <a:chOff x="4861560" y="20320"/>
              <a:chExt cx="4826000" cy="48260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D0250B4-71CD-FF6E-15EE-8E493D269943}"/>
                  </a:ext>
                </a:extLst>
              </p:cNvPr>
              <p:cNvSpPr/>
              <p:nvPr/>
            </p:nvSpPr>
            <p:spPr>
              <a:xfrm>
                <a:off x="4871720" y="30480"/>
                <a:ext cx="4805680" cy="4805680"/>
              </a:xfrm>
              <a:prstGeom prst="ellipse">
                <a:avLst/>
              </a:prstGeom>
              <a:solidFill>
                <a:srgbClr val="FFB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E2C64BAD-E1C5-9196-CDCD-2D95474EF9AB}"/>
                  </a:ext>
                </a:extLst>
              </p:cNvPr>
              <p:cNvGrpSpPr/>
              <p:nvPr/>
            </p:nvGrpSpPr>
            <p:grpSpPr>
              <a:xfrm>
                <a:off x="4861560" y="20320"/>
                <a:ext cx="4826000" cy="4826000"/>
                <a:chOff x="7355840" y="20320"/>
                <a:chExt cx="4826000" cy="4826000"/>
              </a:xfrm>
            </p:grpSpPr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01EEB6EB-9306-DACD-054F-553575B2D5B8}"/>
                    </a:ext>
                  </a:extLst>
                </p:cNvPr>
                <p:cNvGrpSpPr/>
                <p:nvPr/>
              </p:nvGrpSpPr>
              <p:grpSpPr>
                <a:xfrm>
                  <a:off x="8153400" y="20320"/>
                  <a:ext cx="3230880" cy="4826000"/>
                  <a:chOff x="8153400" y="20320"/>
                  <a:chExt cx="3230880" cy="4826000"/>
                </a:xfrm>
              </p:grpSpPr>
              <p:cxnSp>
                <p:nvCxnSpPr>
                  <p:cNvPr id="39" name="直接连接符 38">
                    <a:extLst>
                      <a:ext uri="{FF2B5EF4-FFF2-40B4-BE49-F238E27FC236}">
                        <a16:creationId xmlns:a16="http://schemas.microsoft.com/office/drawing/2014/main" id="{19F88A18-7BDF-25DA-CF1C-36DC1BD1DA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57656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id="{20982910-FF3E-315F-F64F-BFEFFC2994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76884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id="{AFD59B8E-2C94-4DE7-EE0B-FB702FF0A6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8428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2" name="直接连接符 41">
                    <a:extLst>
                      <a:ext uri="{FF2B5EF4-FFF2-40B4-BE49-F238E27FC236}">
                        <a16:creationId xmlns:a16="http://schemas.microsoft.com/office/drawing/2014/main" id="{87ACBF3A-2A25-9C4D-4047-882D0C2153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340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3" name="直接连接符 42">
                    <a:extLst>
                      <a:ext uri="{FF2B5EF4-FFF2-40B4-BE49-F238E27FC236}">
                        <a16:creationId xmlns:a16="http://schemas.microsoft.com/office/drawing/2014/main" id="{D191C3D5-FB17-0D6B-520B-5F55329BE4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6112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D137F613-E9A6-25BE-10AD-AEAF0E116D1D}"/>
                    </a:ext>
                  </a:extLst>
                </p:cNvPr>
                <p:cNvGrpSpPr/>
                <p:nvPr/>
              </p:nvGrpSpPr>
              <p:grpSpPr>
                <a:xfrm rot="5400000">
                  <a:off x="8153400" y="10160"/>
                  <a:ext cx="3230880" cy="4826000"/>
                  <a:chOff x="8153400" y="20320"/>
                  <a:chExt cx="3230880" cy="4826000"/>
                </a:xfrm>
              </p:grpSpPr>
              <p:cxnSp>
                <p:nvCxnSpPr>
                  <p:cNvPr id="45" name="直接连接符 44">
                    <a:extLst>
                      <a:ext uri="{FF2B5EF4-FFF2-40B4-BE49-F238E27FC236}">
                        <a16:creationId xmlns:a16="http://schemas.microsoft.com/office/drawing/2014/main" id="{CB406AD4-7704-935D-68DE-A23B8F0CCE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57656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:a16="http://schemas.microsoft.com/office/drawing/2014/main" id="{CCAF4BDA-5976-D043-B86B-05A88D8C3F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76884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7" name="直接连接符 46">
                    <a:extLst>
                      <a:ext uri="{FF2B5EF4-FFF2-40B4-BE49-F238E27FC236}">
                        <a16:creationId xmlns:a16="http://schemas.microsoft.com/office/drawing/2014/main" id="{96B81734-DBAA-A849-C1D4-910BB7E86C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8428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8" name="直接连接符 47">
                    <a:extLst>
                      <a:ext uri="{FF2B5EF4-FFF2-40B4-BE49-F238E27FC236}">
                        <a16:creationId xmlns:a16="http://schemas.microsoft.com/office/drawing/2014/main" id="{1F9F9A95-821A-6145-3EDF-2E25B66904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15340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49" name="直接连接符 48">
                    <a:extLst>
                      <a:ext uri="{FF2B5EF4-FFF2-40B4-BE49-F238E27FC236}">
                        <a16:creationId xmlns:a16="http://schemas.microsoft.com/office/drawing/2014/main" id="{5732F0CB-C0D2-9FE7-8E19-965AC056D8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961120" y="20320"/>
                    <a:ext cx="0" cy="4826000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</p:grpSp>
        </p:grp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id="{18A3342F-FA63-CD90-4065-05B590AA467A}"/>
              </a:ext>
            </a:extLst>
          </p:cNvPr>
          <p:cNvSpPr/>
          <p:nvPr/>
        </p:nvSpPr>
        <p:spPr>
          <a:xfrm>
            <a:off x="2661489" y="5105674"/>
            <a:ext cx="9041995" cy="149595"/>
          </a:xfrm>
          <a:prstGeom prst="rect">
            <a:avLst/>
          </a:prstGeom>
          <a:solidFill>
            <a:sysClr val="windowText" lastClr="000000">
              <a:lumMod val="95000"/>
              <a:lumOff val="5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DAFE2A8-6551-4B5C-3C30-ED2D2CD5FE4D}"/>
              </a:ext>
            </a:extLst>
          </p:cNvPr>
          <p:cNvSpPr txBox="1"/>
          <p:nvPr/>
        </p:nvSpPr>
        <p:spPr>
          <a:xfrm>
            <a:off x="2535999" y="5825432"/>
            <a:ext cx="2757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汇报人：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WUWU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883A172-C45D-C04B-7CE2-2F46B947E1A8}"/>
              </a:ext>
            </a:extLst>
          </p:cNvPr>
          <p:cNvSpPr txBox="1"/>
          <p:nvPr/>
        </p:nvSpPr>
        <p:spPr>
          <a:xfrm>
            <a:off x="2535999" y="5381199"/>
            <a:ext cx="9008146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阿里巴巴普惠体 H" panose="00020600040101010101" pitchFamily="18" charset="-122"/>
              </a:rPr>
              <a:t>某某市某某大学某某部门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7042B49-72FA-94BB-4F07-71A79594F980}"/>
              </a:ext>
            </a:extLst>
          </p:cNvPr>
          <p:cNvCxnSpPr>
            <a:cxnSpLocks/>
          </p:cNvCxnSpPr>
          <p:nvPr/>
        </p:nvCxnSpPr>
        <p:spPr>
          <a:xfrm flipV="1">
            <a:off x="5034281" y="6025675"/>
            <a:ext cx="6085839" cy="11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D15717C-F7C5-BEA4-7B90-3D4DABB82EEB}"/>
              </a:ext>
            </a:extLst>
          </p:cNvPr>
          <p:cNvSpPr/>
          <p:nvPr/>
        </p:nvSpPr>
        <p:spPr>
          <a:xfrm rot="16200000">
            <a:off x="6904556" y="2056187"/>
            <a:ext cx="515938" cy="9081918"/>
          </a:xfrm>
          <a:custGeom>
            <a:avLst/>
            <a:gdLst>
              <a:gd name="connsiteX0" fmla="*/ 0 w 515938"/>
              <a:gd name="connsiteY0" fmla="*/ 0 h 6858000"/>
              <a:gd name="connsiteX1" fmla="*/ 515938 w 515938"/>
              <a:gd name="connsiteY1" fmla="*/ 0 h 6858000"/>
              <a:gd name="connsiteX2" fmla="*/ 515938 w 515938"/>
              <a:gd name="connsiteY2" fmla="*/ 6858000 h 6858000"/>
              <a:gd name="connsiteX3" fmla="*/ 0 w 5159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38" h="6858000">
                <a:moveTo>
                  <a:pt x="0" y="0"/>
                </a:moveTo>
                <a:lnTo>
                  <a:pt x="515938" y="0"/>
                </a:lnTo>
                <a:lnTo>
                  <a:pt x="51593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06AAC619-409E-8689-C51B-3EB380D5AAB2}"/>
              </a:ext>
            </a:extLst>
          </p:cNvPr>
          <p:cNvSpPr/>
          <p:nvPr/>
        </p:nvSpPr>
        <p:spPr>
          <a:xfrm rot="16200000">
            <a:off x="7124942" y="2217985"/>
            <a:ext cx="75164" cy="8736997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204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0C02DD15-4261-B4F3-120A-386153EB9DAF}"/>
              </a:ext>
            </a:extLst>
          </p:cNvPr>
          <p:cNvSpPr/>
          <p:nvPr/>
        </p:nvSpPr>
        <p:spPr>
          <a:xfrm>
            <a:off x="0" y="3866175"/>
            <a:ext cx="12192000" cy="29918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F21C4C-4193-D0F5-BD86-2A3BFF500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52544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7DCC92F-0847-6A3E-38C6-5556D117FF15}"/>
              </a:ext>
            </a:extLst>
          </p:cNvPr>
          <p:cNvGrpSpPr/>
          <p:nvPr/>
        </p:nvGrpSpPr>
        <p:grpSpPr>
          <a:xfrm>
            <a:off x="2027864" y="2279883"/>
            <a:ext cx="8136272" cy="2994072"/>
            <a:chOff x="1771121" y="2269723"/>
            <a:chExt cx="8136272" cy="2994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4C664FE-1184-0B37-C2B4-7B956CB6081E}"/>
                </a:ext>
              </a:extLst>
            </p:cNvPr>
            <p:cNvGrpSpPr/>
            <p:nvPr/>
          </p:nvGrpSpPr>
          <p:grpSpPr>
            <a:xfrm>
              <a:off x="1771121" y="2269723"/>
              <a:ext cx="3447838" cy="2994072"/>
              <a:chOff x="1794229" y="2245596"/>
              <a:chExt cx="2886045" cy="2506218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9E8E7B21-66CF-DC72-1C05-4CFC08459652}"/>
                  </a:ext>
                </a:extLst>
              </p:cNvPr>
              <p:cNvSpPr txBox="1"/>
              <p:nvPr/>
            </p:nvSpPr>
            <p:spPr>
              <a:xfrm>
                <a:off x="1794229" y="4494186"/>
                <a:ext cx="2886045" cy="257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个人微信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2E899924-3D26-A1D0-7856-CFA229A79D92}"/>
                  </a:ext>
                </a:extLst>
              </p:cNvPr>
              <p:cNvSpPr/>
              <p:nvPr/>
            </p:nvSpPr>
            <p:spPr>
              <a:xfrm>
                <a:off x="2186684" y="2245596"/>
                <a:ext cx="2101134" cy="2059803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14300" cap="flat" cmpd="sng" algn="ctr">
                <a:solidFill>
                  <a:srgbClr val="FFBA3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id="{22C73E98-F98F-EA15-D3EF-B82F286C7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24047" y="2262293"/>
                <a:ext cx="2026408" cy="2026408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B22D66C-08C8-AA1D-581C-4B350F23FECA}"/>
                </a:ext>
              </a:extLst>
            </p:cNvPr>
            <p:cNvGrpSpPr/>
            <p:nvPr/>
          </p:nvGrpSpPr>
          <p:grpSpPr>
            <a:xfrm>
              <a:off x="6459555" y="2269723"/>
              <a:ext cx="3447838" cy="2994072"/>
              <a:chOff x="8788798" y="2023910"/>
              <a:chExt cx="3447838" cy="299407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25069C8E-5904-E98E-C902-FF1507322E60}"/>
                  </a:ext>
                </a:extLst>
              </p:cNvPr>
              <p:cNvGrpSpPr/>
              <p:nvPr/>
            </p:nvGrpSpPr>
            <p:grpSpPr>
              <a:xfrm>
                <a:off x="8788798" y="2023910"/>
                <a:ext cx="3447838" cy="2994072"/>
                <a:chOff x="1794229" y="2245596"/>
                <a:chExt cx="2886045" cy="2506218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54C5C151-F78E-AE1E-AB9C-D002F58233B7}"/>
                    </a:ext>
                  </a:extLst>
                </p:cNvPr>
                <p:cNvSpPr txBox="1"/>
                <p:nvPr/>
              </p:nvSpPr>
              <p:spPr>
                <a:xfrm>
                  <a:off x="1794229" y="4494186"/>
                  <a:ext cx="2886045" cy="257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R" panose="00020600040101010101" pitchFamily="18" charset="-122"/>
                    </a:rPr>
                    <a:t>年更公众号</a:t>
                  </a: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9AA69A89-82F5-3F53-7F13-8FA056295EC4}"/>
                    </a:ext>
                  </a:extLst>
                </p:cNvPr>
                <p:cNvSpPr/>
                <p:nvPr/>
              </p:nvSpPr>
              <p:spPr>
                <a:xfrm>
                  <a:off x="2186684" y="2245596"/>
                  <a:ext cx="2101134" cy="205980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14300" cap="flat" cmpd="sng" algn="ctr">
                  <a:solidFill>
                    <a:srgbClr val="FFBA3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</p:grp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6F0E9849-94F0-B62F-1271-BCD4905134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b="3883"/>
              <a:stretch/>
            </p:blipFill>
            <p:spPr>
              <a:xfrm>
                <a:off x="9282338" y="2071684"/>
                <a:ext cx="2460759" cy="236521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04523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6F46B25-F050-57CA-3570-888F536BA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731" y="691357"/>
            <a:ext cx="1828157" cy="1828157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568D9EB-6127-7509-03EE-0D8361AB85D4}"/>
              </a:ext>
            </a:extLst>
          </p:cNvPr>
          <p:cNvSpPr txBox="1"/>
          <p:nvPr/>
        </p:nvSpPr>
        <p:spPr>
          <a:xfrm>
            <a:off x="5687024" y="3513604"/>
            <a:ext cx="2986750" cy="356214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rgbClr val="ECBD8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5118019-F1C9-60B9-20F2-4C6E68AE8AF5}"/>
              </a:ext>
            </a:extLst>
          </p:cNvPr>
          <p:cNvGrpSpPr/>
          <p:nvPr/>
        </p:nvGrpSpPr>
        <p:grpSpPr>
          <a:xfrm>
            <a:off x="5722298" y="1159062"/>
            <a:ext cx="2951476" cy="63151"/>
            <a:chOff x="3955432" y="5643520"/>
            <a:chExt cx="3026445" cy="86703"/>
          </a:xfrm>
          <a:solidFill>
            <a:srgbClr val="00FFFF"/>
          </a:solidFill>
        </p:grpSpPr>
        <p:sp>
          <p:nvSpPr>
            <p:cNvPr id="41" name="Rectangle 151">
              <a:extLst>
                <a:ext uri="{FF2B5EF4-FFF2-40B4-BE49-F238E27FC236}">
                  <a16:creationId xmlns:a16="http://schemas.microsoft.com/office/drawing/2014/main" id="{FF40F1C1-DF6A-0AF2-A563-9A07E06DA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2" name="Rectangle 152">
              <a:extLst>
                <a:ext uri="{FF2B5EF4-FFF2-40B4-BE49-F238E27FC236}">
                  <a16:creationId xmlns:a16="http://schemas.microsoft.com/office/drawing/2014/main" id="{EF845137-9AAF-232E-0165-DC3E4BAB3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3" name="Rectangle 153">
              <a:extLst>
                <a:ext uri="{FF2B5EF4-FFF2-40B4-BE49-F238E27FC236}">
                  <a16:creationId xmlns:a16="http://schemas.microsoft.com/office/drawing/2014/main" id="{E0699BE0-F172-5D1D-DEF6-A0B22EE8C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4" name="Rectangle 154">
              <a:extLst>
                <a:ext uri="{FF2B5EF4-FFF2-40B4-BE49-F238E27FC236}">
                  <a16:creationId xmlns:a16="http://schemas.microsoft.com/office/drawing/2014/main" id="{2399AFA4-8ED8-97E9-4620-965C35922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5" name="Rectangle 155">
              <a:extLst>
                <a:ext uri="{FF2B5EF4-FFF2-40B4-BE49-F238E27FC236}">
                  <a16:creationId xmlns:a16="http://schemas.microsoft.com/office/drawing/2014/main" id="{936DF2EE-7F60-C8AC-38E5-A5899533B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6" name="Rectangle 156">
              <a:extLst>
                <a:ext uri="{FF2B5EF4-FFF2-40B4-BE49-F238E27FC236}">
                  <a16:creationId xmlns:a16="http://schemas.microsoft.com/office/drawing/2014/main" id="{1BF53AE2-050E-AA9C-B3DC-851493802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7" name="Rectangle 157">
              <a:extLst>
                <a:ext uri="{FF2B5EF4-FFF2-40B4-BE49-F238E27FC236}">
                  <a16:creationId xmlns:a16="http://schemas.microsoft.com/office/drawing/2014/main" id="{1D3571E4-464E-AD2E-5F70-981E6C155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8" name="Rectangle 158">
              <a:extLst>
                <a:ext uri="{FF2B5EF4-FFF2-40B4-BE49-F238E27FC236}">
                  <a16:creationId xmlns:a16="http://schemas.microsoft.com/office/drawing/2014/main" id="{7D7FB36C-8D52-1CE5-88A8-7B1CFA7C1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49" name="Rectangle 159">
              <a:extLst>
                <a:ext uri="{FF2B5EF4-FFF2-40B4-BE49-F238E27FC236}">
                  <a16:creationId xmlns:a16="http://schemas.microsoft.com/office/drawing/2014/main" id="{EE3DC712-96DE-96E6-1DE5-D28BDE687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0" name="Rectangle 160">
              <a:extLst>
                <a:ext uri="{FF2B5EF4-FFF2-40B4-BE49-F238E27FC236}">
                  <a16:creationId xmlns:a16="http://schemas.microsoft.com/office/drawing/2014/main" id="{420035A4-756A-9C5D-9189-3338239F3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1" name="Rectangle 161">
              <a:extLst>
                <a:ext uri="{FF2B5EF4-FFF2-40B4-BE49-F238E27FC236}">
                  <a16:creationId xmlns:a16="http://schemas.microsoft.com/office/drawing/2014/main" id="{E6763A84-7AF3-BCBF-1CAF-1DEE83EC5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2" name="Rectangle 162">
              <a:extLst>
                <a:ext uri="{FF2B5EF4-FFF2-40B4-BE49-F238E27FC236}">
                  <a16:creationId xmlns:a16="http://schemas.microsoft.com/office/drawing/2014/main" id="{9C496276-4793-FC1F-2B61-5F78694E4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3" name="Rectangle 163">
              <a:extLst>
                <a:ext uri="{FF2B5EF4-FFF2-40B4-BE49-F238E27FC236}">
                  <a16:creationId xmlns:a16="http://schemas.microsoft.com/office/drawing/2014/main" id="{290412E1-F7DB-1325-910F-6C50AB54A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4" name="Rectangle 164">
              <a:extLst>
                <a:ext uri="{FF2B5EF4-FFF2-40B4-BE49-F238E27FC236}">
                  <a16:creationId xmlns:a16="http://schemas.microsoft.com/office/drawing/2014/main" id="{171B8AF0-6518-D2BD-CBB1-A3205C995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5" name="Rectangle 165">
              <a:extLst>
                <a:ext uri="{FF2B5EF4-FFF2-40B4-BE49-F238E27FC236}">
                  <a16:creationId xmlns:a16="http://schemas.microsoft.com/office/drawing/2014/main" id="{4E7626D6-17B9-AB95-C813-2C32A20AE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6" name="Rectangle 166">
              <a:extLst>
                <a:ext uri="{FF2B5EF4-FFF2-40B4-BE49-F238E27FC236}">
                  <a16:creationId xmlns:a16="http://schemas.microsoft.com/office/drawing/2014/main" id="{B16D06C9-2488-E23A-D2BA-C2D5F5521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7" name="Rectangle 167">
              <a:extLst>
                <a:ext uri="{FF2B5EF4-FFF2-40B4-BE49-F238E27FC236}">
                  <a16:creationId xmlns:a16="http://schemas.microsoft.com/office/drawing/2014/main" id="{F1B88CB0-5B74-28C6-8153-B4CE2988E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8" name="Rectangle 168">
              <a:extLst>
                <a:ext uri="{FF2B5EF4-FFF2-40B4-BE49-F238E27FC236}">
                  <a16:creationId xmlns:a16="http://schemas.microsoft.com/office/drawing/2014/main" id="{089F9F67-1C71-B736-9CC7-7A0B39D24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59" name="Rectangle 169">
              <a:extLst>
                <a:ext uri="{FF2B5EF4-FFF2-40B4-BE49-F238E27FC236}">
                  <a16:creationId xmlns:a16="http://schemas.microsoft.com/office/drawing/2014/main" id="{DED67E1E-A5BC-FF61-C4EE-503EC8E1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0" name="Rectangle 170">
              <a:extLst>
                <a:ext uri="{FF2B5EF4-FFF2-40B4-BE49-F238E27FC236}">
                  <a16:creationId xmlns:a16="http://schemas.microsoft.com/office/drawing/2014/main" id="{B981F161-5F8C-3807-CC00-EAC4D4D41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1" name="Rectangle 171">
              <a:extLst>
                <a:ext uri="{FF2B5EF4-FFF2-40B4-BE49-F238E27FC236}">
                  <a16:creationId xmlns:a16="http://schemas.microsoft.com/office/drawing/2014/main" id="{42233919-AF34-4C4C-CC73-00F59A530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2" name="Rectangle 172">
              <a:extLst>
                <a:ext uri="{FF2B5EF4-FFF2-40B4-BE49-F238E27FC236}">
                  <a16:creationId xmlns:a16="http://schemas.microsoft.com/office/drawing/2014/main" id="{A57B800D-3152-D0D9-2BE4-D51E0C5D4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3" name="Rectangle 173">
              <a:extLst>
                <a:ext uri="{FF2B5EF4-FFF2-40B4-BE49-F238E27FC236}">
                  <a16:creationId xmlns:a16="http://schemas.microsoft.com/office/drawing/2014/main" id="{0D3D5903-DF83-F6CE-0626-966495D9C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4" name="Rectangle 174">
              <a:extLst>
                <a:ext uri="{FF2B5EF4-FFF2-40B4-BE49-F238E27FC236}">
                  <a16:creationId xmlns:a16="http://schemas.microsoft.com/office/drawing/2014/main" id="{D0DE0C5A-7B0A-B8D3-ED5F-1447738AD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5" name="Rectangle 175">
              <a:extLst>
                <a:ext uri="{FF2B5EF4-FFF2-40B4-BE49-F238E27FC236}">
                  <a16:creationId xmlns:a16="http://schemas.microsoft.com/office/drawing/2014/main" id="{281855D6-0743-DD2F-A813-84FA9FCCD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6" name="Rectangle 176">
              <a:extLst>
                <a:ext uri="{FF2B5EF4-FFF2-40B4-BE49-F238E27FC236}">
                  <a16:creationId xmlns:a16="http://schemas.microsoft.com/office/drawing/2014/main" id="{883B2B23-1840-FCFA-EEC1-399F9D258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7" name="Rectangle 177">
              <a:extLst>
                <a:ext uri="{FF2B5EF4-FFF2-40B4-BE49-F238E27FC236}">
                  <a16:creationId xmlns:a16="http://schemas.microsoft.com/office/drawing/2014/main" id="{643F0F95-CCAB-D8D5-DCF0-D03040165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8" name="Rectangle 178">
              <a:extLst>
                <a:ext uri="{FF2B5EF4-FFF2-40B4-BE49-F238E27FC236}">
                  <a16:creationId xmlns:a16="http://schemas.microsoft.com/office/drawing/2014/main" id="{79B7CBEF-0B1F-D1DD-DD4A-81598097A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69" name="Rectangle 179">
              <a:extLst>
                <a:ext uri="{FF2B5EF4-FFF2-40B4-BE49-F238E27FC236}">
                  <a16:creationId xmlns:a16="http://schemas.microsoft.com/office/drawing/2014/main" id="{D8CD27EB-2363-92B8-FB14-5B357F94B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0" name="Rectangle 180">
              <a:extLst>
                <a:ext uri="{FF2B5EF4-FFF2-40B4-BE49-F238E27FC236}">
                  <a16:creationId xmlns:a16="http://schemas.microsoft.com/office/drawing/2014/main" id="{A1F7992E-2682-F534-0CCB-04D6F5ADD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1" name="Rectangle 181">
              <a:extLst>
                <a:ext uri="{FF2B5EF4-FFF2-40B4-BE49-F238E27FC236}">
                  <a16:creationId xmlns:a16="http://schemas.microsoft.com/office/drawing/2014/main" id="{CD900F35-EB8B-ACFC-BDAD-F6FFFADC4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2" name="Rectangle 182">
              <a:extLst>
                <a:ext uri="{FF2B5EF4-FFF2-40B4-BE49-F238E27FC236}">
                  <a16:creationId xmlns:a16="http://schemas.microsoft.com/office/drawing/2014/main" id="{75426EE9-1915-858E-B367-9B7BC575E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3" name="Rectangle 183">
              <a:extLst>
                <a:ext uri="{FF2B5EF4-FFF2-40B4-BE49-F238E27FC236}">
                  <a16:creationId xmlns:a16="http://schemas.microsoft.com/office/drawing/2014/main" id="{D85A2CF8-8823-1161-5DA4-038082404E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4" name="Rectangle 184">
              <a:extLst>
                <a:ext uri="{FF2B5EF4-FFF2-40B4-BE49-F238E27FC236}">
                  <a16:creationId xmlns:a16="http://schemas.microsoft.com/office/drawing/2014/main" id="{C1B7020B-8BA5-5EE9-E479-E630B2FC3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5" name="Rectangle 185">
              <a:extLst>
                <a:ext uri="{FF2B5EF4-FFF2-40B4-BE49-F238E27FC236}">
                  <a16:creationId xmlns:a16="http://schemas.microsoft.com/office/drawing/2014/main" id="{53E844FC-51B6-0C2E-6F17-53194A914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6" name="Rectangle 186">
              <a:extLst>
                <a:ext uri="{FF2B5EF4-FFF2-40B4-BE49-F238E27FC236}">
                  <a16:creationId xmlns:a16="http://schemas.microsoft.com/office/drawing/2014/main" id="{A405CAD8-2102-E518-6DE5-E1A13D917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7" name="Rectangle 187">
              <a:extLst>
                <a:ext uri="{FF2B5EF4-FFF2-40B4-BE49-F238E27FC236}">
                  <a16:creationId xmlns:a16="http://schemas.microsoft.com/office/drawing/2014/main" id="{CAAF60C5-A79E-859C-0865-C3B104D853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8" name="Rectangle 188">
              <a:extLst>
                <a:ext uri="{FF2B5EF4-FFF2-40B4-BE49-F238E27FC236}">
                  <a16:creationId xmlns:a16="http://schemas.microsoft.com/office/drawing/2014/main" id="{43DCFDB5-7B46-8FA2-00FD-C63AD755A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79" name="Rectangle 189">
              <a:extLst>
                <a:ext uri="{FF2B5EF4-FFF2-40B4-BE49-F238E27FC236}">
                  <a16:creationId xmlns:a16="http://schemas.microsoft.com/office/drawing/2014/main" id="{D79497E2-3AAC-EF99-F040-1B8234F84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0" name="Rectangle 190">
              <a:extLst>
                <a:ext uri="{FF2B5EF4-FFF2-40B4-BE49-F238E27FC236}">
                  <a16:creationId xmlns:a16="http://schemas.microsoft.com/office/drawing/2014/main" id="{E1317293-C6F1-F3D5-483B-8C484A14D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1" name="Rectangle 191">
              <a:extLst>
                <a:ext uri="{FF2B5EF4-FFF2-40B4-BE49-F238E27FC236}">
                  <a16:creationId xmlns:a16="http://schemas.microsoft.com/office/drawing/2014/main" id="{1FE81F16-9AC6-C4B9-123C-4CA337549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2" name="Rectangle 192">
              <a:extLst>
                <a:ext uri="{FF2B5EF4-FFF2-40B4-BE49-F238E27FC236}">
                  <a16:creationId xmlns:a16="http://schemas.microsoft.com/office/drawing/2014/main" id="{DB247403-BD3F-9C9E-8F23-E6A529309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3" name="Rectangle 193">
              <a:extLst>
                <a:ext uri="{FF2B5EF4-FFF2-40B4-BE49-F238E27FC236}">
                  <a16:creationId xmlns:a16="http://schemas.microsoft.com/office/drawing/2014/main" id="{0F26F672-3315-6F6E-79D7-D4897099D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4" name="Rectangle 194">
              <a:extLst>
                <a:ext uri="{FF2B5EF4-FFF2-40B4-BE49-F238E27FC236}">
                  <a16:creationId xmlns:a16="http://schemas.microsoft.com/office/drawing/2014/main" id="{507B6D59-723A-754D-6784-3F9F99252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5" name="Rectangle 195">
              <a:extLst>
                <a:ext uri="{FF2B5EF4-FFF2-40B4-BE49-F238E27FC236}">
                  <a16:creationId xmlns:a16="http://schemas.microsoft.com/office/drawing/2014/main" id="{75CB3422-8F69-7E46-6776-007E02B30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6" name="Rectangle 196">
              <a:extLst>
                <a:ext uri="{FF2B5EF4-FFF2-40B4-BE49-F238E27FC236}">
                  <a16:creationId xmlns:a16="http://schemas.microsoft.com/office/drawing/2014/main" id="{312C8951-8AE8-05A7-BE48-251215473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7" name="Rectangle 197">
              <a:extLst>
                <a:ext uri="{FF2B5EF4-FFF2-40B4-BE49-F238E27FC236}">
                  <a16:creationId xmlns:a16="http://schemas.microsoft.com/office/drawing/2014/main" id="{0E5D1A75-D23D-CAF4-74E7-24E554AD6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8" name="Rectangle 198">
              <a:extLst>
                <a:ext uri="{FF2B5EF4-FFF2-40B4-BE49-F238E27FC236}">
                  <a16:creationId xmlns:a16="http://schemas.microsoft.com/office/drawing/2014/main" id="{9CBAD03F-3685-F50D-DE82-24EFD5A1D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89" name="Rectangle 199">
              <a:extLst>
                <a:ext uri="{FF2B5EF4-FFF2-40B4-BE49-F238E27FC236}">
                  <a16:creationId xmlns:a16="http://schemas.microsoft.com/office/drawing/2014/main" id="{C34D2BE3-4D75-4B0E-A810-BDE13A652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0" name="Rectangle 200">
              <a:extLst>
                <a:ext uri="{FF2B5EF4-FFF2-40B4-BE49-F238E27FC236}">
                  <a16:creationId xmlns:a16="http://schemas.microsoft.com/office/drawing/2014/main" id="{BD1F8688-D7CF-F6CC-AAB8-081E41BA2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1" name="Rectangle 201">
              <a:extLst>
                <a:ext uri="{FF2B5EF4-FFF2-40B4-BE49-F238E27FC236}">
                  <a16:creationId xmlns:a16="http://schemas.microsoft.com/office/drawing/2014/main" id="{4CE9EF5F-78E2-5FB8-7730-42966B319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2" name="Rectangle 202">
              <a:extLst>
                <a:ext uri="{FF2B5EF4-FFF2-40B4-BE49-F238E27FC236}">
                  <a16:creationId xmlns:a16="http://schemas.microsoft.com/office/drawing/2014/main" id="{4AC3BACB-C341-CB6E-73E5-E07BADCAFA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3" name="Rectangle 203">
              <a:extLst>
                <a:ext uri="{FF2B5EF4-FFF2-40B4-BE49-F238E27FC236}">
                  <a16:creationId xmlns:a16="http://schemas.microsoft.com/office/drawing/2014/main" id="{DDBC8A48-9E78-486C-8683-C7AE8B52D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4" name="Rectangle 204">
              <a:extLst>
                <a:ext uri="{FF2B5EF4-FFF2-40B4-BE49-F238E27FC236}">
                  <a16:creationId xmlns:a16="http://schemas.microsoft.com/office/drawing/2014/main" id="{308265C6-FA1D-7C2E-C4A9-0B54279C3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5" name="Rectangle 205">
              <a:extLst>
                <a:ext uri="{FF2B5EF4-FFF2-40B4-BE49-F238E27FC236}">
                  <a16:creationId xmlns:a16="http://schemas.microsoft.com/office/drawing/2014/main" id="{9A8F802F-04EC-A848-F537-A349E4314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6" name="Rectangle 206">
              <a:extLst>
                <a:ext uri="{FF2B5EF4-FFF2-40B4-BE49-F238E27FC236}">
                  <a16:creationId xmlns:a16="http://schemas.microsoft.com/office/drawing/2014/main" id="{31CCA222-E862-F83C-DB7F-B416E1B6D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7" name="Rectangle 207">
              <a:extLst>
                <a:ext uri="{FF2B5EF4-FFF2-40B4-BE49-F238E27FC236}">
                  <a16:creationId xmlns:a16="http://schemas.microsoft.com/office/drawing/2014/main" id="{27EA6E84-90A0-A3D5-6AD6-68AFEB5E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8" name="Rectangle 208">
              <a:extLst>
                <a:ext uri="{FF2B5EF4-FFF2-40B4-BE49-F238E27FC236}">
                  <a16:creationId xmlns:a16="http://schemas.microsoft.com/office/drawing/2014/main" id="{FA5751E0-BE7D-870F-6B32-A4288DB9F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99" name="Rectangle 209">
              <a:extLst>
                <a:ext uri="{FF2B5EF4-FFF2-40B4-BE49-F238E27FC236}">
                  <a16:creationId xmlns:a16="http://schemas.microsoft.com/office/drawing/2014/main" id="{27B43D2C-BA92-C443-19D3-A89B79412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0" name="Rectangle 210">
              <a:extLst>
                <a:ext uri="{FF2B5EF4-FFF2-40B4-BE49-F238E27FC236}">
                  <a16:creationId xmlns:a16="http://schemas.microsoft.com/office/drawing/2014/main" id="{798203AB-D88D-9DAA-710E-18D7EBCA2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1" name="Rectangle 211">
              <a:extLst>
                <a:ext uri="{FF2B5EF4-FFF2-40B4-BE49-F238E27FC236}">
                  <a16:creationId xmlns:a16="http://schemas.microsoft.com/office/drawing/2014/main" id="{3D6BDD60-9DAE-3B04-5054-89A7CFC4B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2" name="Rectangle 212">
              <a:extLst>
                <a:ext uri="{FF2B5EF4-FFF2-40B4-BE49-F238E27FC236}">
                  <a16:creationId xmlns:a16="http://schemas.microsoft.com/office/drawing/2014/main" id="{489D39F7-B5E9-6C6E-7CBC-077F3C350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3" name="Rectangle 213">
              <a:extLst>
                <a:ext uri="{FF2B5EF4-FFF2-40B4-BE49-F238E27FC236}">
                  <a16:creationId xmlns:a16="http://schemas.microsoft.com/office/drawing/2014/main" id="{346B5222-B3E8-854E-47C9-F82EBD93E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4" name="Rectangle 214">
              <a:extLst>
                <a:ext uri="{FF2B5EF4-FFF2-40B4-BE49-F238E27FC236}">
                  <a16:creationId xmlns:a16="http://schemas.microsoft.com/office/drawing/2014/main" id="{0E2A2DF7-672E-FDA4-0764-9693CDC09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5" name="Rectangle 215">
              <a:extLst>
                <a:ext uri="{FF2B5EF4-FFF2-40B4-BE49-F238E27FC236}">
                  <a16:creationId xmlns:a16="http://schemas.microsoft.com/office/drawing/2014/main" id="{F4E66721-0A04-E42A-50E4-1C63B3AED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6" name="Rectangle 216">
              <a:extLst>
                <a:ext uri="{FF2B5EF4-FFF2-40B4-BE49-F238E27FC236}">
                  <a16:creationId xmlns:a16="http://schemas.microsoft.com/office/drawing/2014/main" id="{EC66C7AD-DDE2-6F62-C9AD-2B8FEC9FF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7" name="Rectangle 217">
              <a:extLst>
                <a:ext uri="{FF2B5EF4-FFF2-40B4-BE49-F238E27FC236}">
                  <a16:creationId xmlns:a16="http://schemas.microsoft.com/office/drawing/2014/main" id="{D58A4322-71E8-ACB5-B4EE-3A79E6E0F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8" name="Rectangle 218">
              <a:extLst>
                <a:ext uri="{FF2B5EF4-FFF2-40B4-BE49-F238E27FC236}">
                  <a16:creationId xmlns:a16="http://schemas.microsoft.com/office/drawing/2014/main" id="{BF87A28F-3566-965C-3C3C-8488D41B7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09" name="Rectangle 219">
              <a:extLst>
                <a:ext uri="{FF2B5EF4-FFF2-40B4-BE49-F238E27FC236}">
                  <a16:creationId xmlns:a16="http://schemas.microsoft.com/office/drawing/2014/main" id="{81FDCCEB-9193-3ABF-911A-B8A35957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0" name="Rectangle 220">
              <a:extLst>
                <a:ext uri="{FF2B5EF4-FFF2-40B4-BE49-F238E27FC236}">
                  <a16:creationId xmlns:a16="http://schemas.microsoft.com/office/drawing/2014/main" id="{4EF2BE1F-A256-07CE-D61B-4D7BF0887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1" name="Rectangle 221">
              <a:extLst>
                <a:ext uri="{FF2B5EF4-FFF2-40B4-BE49-F238E27FC236}">
                  <a16:creationId xmlns:a16="http://schemas.microsoft.com/office/drawing/2014/main" id="{F1BB272F-41DA-6111-E676-589898DC9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id="{C9CFA88C-8B2C-D475-F986-E76A6C4EC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3" name="Rectangle 223">
              <a:extLst>
                <a:ext uri="{FF2B5EF4-FFF2-40B4-BE49-F238E27FC236}">
                  <a16:creationId xmlns:a16="http://schemas.microsoft.com/office/drawing/2014/main" id="{BA72BE11-BCB1-E034-AAE1-B42CEE6D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4" name="Rectangle 224">
              <a:extLst>
                <a:ext uri="{FF2B5EF4-FFF2-40B4-BE49-F238E27FC236}">
                  <a16:creationId xmlns:a16="http://schemas.microsoft.com/office/drawing/2014/main" id="{06B55F5F-7943-A5BC-83D6-2967FFB8E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5" name="Rectangle 225">
              <a:extLst>
                <a:ext uri="{FF2B5EF4-FFF2-40B4-BE49-F238E27FC236}">
                  <a16:creationId xmlns:a16="http://schemas.microsoft.com/office/drawing/2014/main" id="{61BEC387-10A9-5722-0F99-F60261D9A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6" name="Rectangle 226">
              <a:extLst>
                <a:ext uri="{FF2B5EF4-FFF2-40B4-BE49-F238E27FC236}">
                  <a16:creationId xmlns:a16="http://schemas.microsoft.com/office/drawing/2014/main" id="{7EBFAEC2-208B-BD11-FCD7-C314C822F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7" name="Rectangle 227">
              <a:extLst>
                <a:ext uri="{FF2B5EF4-FFF2-40B4-BE49-F238E27FC236}">
                  <a16:creationId xmlns:a16="http://schemas.microsoft.com/office/drawing/2014/main" id="{8BEBE0B7-78A9-534E-02A4-889BEE0A9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  <p:sp>
          <p:nvSpPr>
            <p:cNvPr id="118" name="Rectangle 228">
              <a:extLst>
                <a:ext uri="{FF2B5EF4-FFF2-40B4-BE49-F238E27FC236}">
                  <a16:creationId xmlns:a16="http://schemas.microsoft.com/office/drawing/2014/main" id="{EBDFC293-C353-0C75-81F7-60556117C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/>
                <a:ea typeface="思源黑体 CN Light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8946749-C5DB-769B-937A-22B2BCBAE136}"/>
              </a:ext>
            </a:extLst>
          </p:cNvPr>
          <p:cNvCxnSpPr>
            <a:cxnSpLocks/>
          </p:cNvCxnSpPr>
          <p:nvPr/>
        </p:nvCxnSpPr>
        <p:spPr>
          <a:xfrm flipH="1">
            <a:off x="7254329" y="3588274"/>
            <a:ext cx="1395519" cy="0"/>
          </a:xfrm>
          <a:prstGeom prst="line">
            <a:avLst/>
          </a:prstGeom>
          <a:solidFill>
            <a:srgbClr val="00FFFF"/>
          </a:solidFill>
          <a:ln>
            <a:gradFill flip="none" rotWithShape="1">
              <a:gsLst>
                <a:gs pos="0">
                  <a:srgbClr val="ECBD81">
                    <a:alpha val="25000"/>
                  </a:srgbClr>
                </a:gs>
                <a:gs pos="100000">
                  <a:srgbClr val="ECBD81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896096" y="593693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乌乌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Bahnschrift SemiLight"/>
                <a:ea typeface="OPPOSans R"/>
              </a:rPr>
              <a:t>WUWU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367" y="1399472"/>
            <a:ext cx="360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热爱玄学的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设计师</a:t>
            </a:r>
            <a:endParaRPr lang="en-US" altLang="zh-CN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Bahnschrift SemiLight"/>
              <a:ea typeface="OPPOSans 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pc="100" dirty="0"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latin typeface="Bahnschrift SemiLight"/>
              <a:ea typeface="OPPOSans 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欢迎加微信交流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H"/>
                <a:ea typeface="OPPOSans H"/>
                <a:sym typeface="阿里巴巴普惠体 M" panose="00020600040101010101" pitchFamily="18" charset="-122"/>
              </a:rPr>
              <a:t>VenusLeo12</a:t>
            </a:r>
            <a:endParaRPr lang="zh-CN" altLang="en-US" sz="1400" spc="100" dirty="0">
              <a:solidFill>
                <a:srgbClr val="00FFFF"/>
              </a:solidFill>
              <a:latin typeface="OPPOSans H"/>
              <a:ea typeface="OPPOSans H"/>
              <a:sym typeface="阿里巴巴普惠体 M" panose="00020600040101010101" pitchFamily="18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7B0DF2-7C35-A4B2-868C-F343519D2D0D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619427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619427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704678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619427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2434984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2434984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72DA0E-BF36-A954-EC83-268B007BADCD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乌乌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4B28098-C3D1-8161-F432-7A2AD85BAC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07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 rot="5400000">
            <a:off x="6246236" y="3668216"/>
            <a:ext cx="9613979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CONTENTS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83B4F02-8105-23E7-47EA-BE695E743171}"/>
              </a:ext>
            </a:extLst>
          </p:cNvPr>
          <p:cNvSpPr txBox="1"/>
          <p:nvPr/>
        </p:nvSpPr>
        <p:spPr>
          <a:xfrm>
            <a:off x="288410" y="445274"/>
            <a:ext cx="470253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目录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3F4831B-6E75-9E6F-F25F-5E60C4F9A355}"/>
              </a:ext>
            </a:extLst>
          </p:cNvPr>
          <p:cNvSpPr/>
          <p:nvPr/>
        </p:nvSpPr>
        <p:spPr>
          <a:xfrm>
            <a:off x="3199274" y="-1602889"/>
            <a:ext cx="3368801" cy="3796115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857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DEA4D60F-85A5-792A-D653-2E9ED9325D88}"/>
              </a:ext>
            </a:extLst>
          </p:cNvPr>
          <p:cNvSpPr/>
          <p:nvPr/>
        </p:nvSpPr>
        <p:spPr>
          <a:xfrm>
            <a:off x="3093337" y="-1602889"/>
            <a:ext cx="105937" cy="3796115"/>
          </a:xfrm>
          <a:prstGeom prst="rect">
            <a:avLst/>
          </a:prstGeom>
          <a:solidFill>
            <a:sysClr val="windowText" lastClr="000000">
              <a:lumMod val="95000"/>
              <a:lumOff val="5000"/>
            </a:sysClr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4D70315-6DFC-C34C-2691-4EC12A85A59B}"/>
              </a:ext>
            </a:extLst>
          </p:cNvPr>
          <p:cNvSpPr/>
          <p:nvPr/>
        </p:nvSpPr>
        <p:spPr>
          <a:xfrm flipV="1">
            <a:off x="3221976" y="-908504"/>
            <a:ext cx="3339490" cy="1870304"/>
          </a:xfrm>
          <a:custGeom>
            <a:avLst/>
            <a:gdLst>
              <a:gd name="connsiteX0" fmla="*/ 2422390 w 4844780"/>
              <a:gd name="connsiteY0" fmla="*/ 0 h 2407920"/>
              <a:gd name="connsiteX1" fmla="*/ 4833040 w 4844780"/>
              <a:gd name="connsiteY1" fmla="*/ 2175406 h 2407920"/>
              <a:gd name="connsiteX2" fmla="*/ 4844780 w 4844780"/>
              <a:gd name="connsiteY2" fmla="*/ 2407920 h 2407920"/>
              <a:gd name="connsiteX3" fmla="*/ 0 w 4844780"/>
              <a:gd name="connsiteY3" fmla="*/ 2407920 h 2407920"/>
              <a:gd name="connsiteX4" fmla="*/ 11741 w 4844780"/>
              <a:gd name="connsiteY4" fmla="*/ 2175406 h 2407920"/>
              <a:gd name="connsiteX5" fmla="*/ 2422390 w 4844780"/>
              <a:gd name="connsiteY5" fmla="*/ 0 h 240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4780" h="2407920">
                <a:moveTo>
                  <a:pt x="2422390" y="0"/>
                </a:moveTo>
                <a:cubicBezTo>
                  <a:pt x="3677022" y="0"/>
                  <a:pt x="4708949" y="953513"/>
                  <a:pt x="4833040" y="2175406"/>
                </a:cubicBezTo>
                <a:lnTo>
                  <a:pt x="4844780" y="2407920"/>
                </a:lnTo>
                <a:lnTo>
                  <a:pt x="0" y="2407920"/>
                </a:lnTo>
                <a:lnTo>
                  <a:pt x="11741" y="2175406"/>
                </a:lnTo>
                <a:cubicBezTo>
                  <a:pt x="135831" y="953513"/>
                  <a:pt x="1167758" y="0"/>
                  <a:pt x="2422390" y="0"/>
                </a:cubicBezTo>
                <a:close/>
              </a:path>
            </a:pathLst>
          </a:custGeom>
          <a:solidFill>
            <a:srgbClr val="FFBA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9C6055D8-3154-48BC-46A0-BACBF1201082}"/>
              </a:ext>
            </a:extLst>
          </p:cNvPr>
          <p:cNvSpPr/>
          <p:nvPr/>
        </p:nvSpPr>
        <p:spPr>
          <a:xfrm>
            <a:off x="3221976" y="307056"/>
            <a:ext cx="3339490" cy="1870304"/>
          </a:xfrm>
          <a:custGeom>
            <a:avLst/>
            <a:gdLst>
              <a:gd name="connsiteX0" fmla="*/ 2422390 w 4844780"/>
              <a:gd name="connsiteY0" fmla="*/ 0 h 2407920"/>
              <a:gd name="connsiteX1" fmla="*/ 4833040 w 4844780"/>
              <a:gd name="connsiteY1" fmla="*/ 2175406 h 2407920"/>
              <a:gd name="connsiteX2" fmla="*/ 4844780 w 4844780"/>
              <a:gd name="connsiteY2" fmla="*/ 2407920 h 2407920"/>
              <a:gd name="connsiteX3" fmla="*/ 0 w 4844780"/>
              <a:gd name="connsiteY3" fmla="*/ 2407920 h 2407920"/>
              <a:gd name="connsiteX4" fmla="*/ 11741 w 4844780"/>
              <a:gd name="connsiteY4" fmla="*/ 2175406 h 2407920"/>
              <a:gd name="connsiteX5" fmla="*/ 2422390 w 4844780"/>
              <a:gd name="connsiteY5" fmla="*/ 0 h 240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4780" h="2407920">
                <a:moveTo>
                  <a:pt x="2422390" y="0"/>
                </a:moveTo>
                <a:cubicBezTo>
                  <a:pt x="3677022" y="0"/>
                  <a:pt x="4708949" y="953513"/>
                  <a:pt x="4833040" y="2175406"/>
                </a:cubicBezTo>
                <a:lnTo>
                  <a:pt x="4844780" y="2407920"/>
                </a:lnTo>
                <a:lnTo>
                  <a:pt x="0" y="2407920"/>
                </a:lnTo>
                <a:lnTo>
                  <a:pt x="11741" y="2175406"/>
                </a:lnTo>
                <a:cubicBezTo>
                  <a:pt x="135831" y="953513"/>
                  <a:pt x="1167758" y="0"/>
                  <a:pt x="2422390" y="0"/>
                </a:cubicBezTo>
                <a:close/>
              </a:path>
            </a:pathLst>
          </a:custGeom>
          <a:solidFill>
            <a:srgbClr val="D243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140DA0B-3A0F-8D9C-4C52-CE1969420C43}"/>
              </a:ext>
            </a:extLst>
          </p:cNvPr>
          <p:cNvGrpSpPr/>
          <p:nvPr/>
        </p:nvGrpSpPr>
        <p:grpSpPr>
          <a:xfrm>
            <a:off x="3760741" y="-1586972"/>
            <a:ext cx="2245867" cy="3780198"/>
            <a:chOff x="8153400" y="20320"/>
            <a:chExt cx="3230880" cy="482600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4FE92C5-81EB-C4A1-6983-E4429BD99C2E}"/>
                </a:ext>
              </a:extLst>
            </p:cNvPr>
            <p:cNvCxnSpPr>
              <a:cxnSpLocks/>
            </p:cNvCxnSpPr>
            <p:nvPr/>
          </p:nvCxnSpPr>
          <p:spPr>
            <a:xfrm>
              <a:off x="1057656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A8280337-D454-73E2-7DE4-ACA228A76FE6}"/>
                </a:ext>
              </a:extLst>
            </p:cNvPr>
            <p:cNvCxnSpPr>
              <a:cxnSpLocks/>
            </p:cNvCxnSpPr>
            <p:nvPr/>
          </p:nvCxnSpPr>
          <p:spPr>
            <a:xfrm>
              <a:off x="976884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FEBA87DF-2DB4-C266-D28E-2986D210559F}"/>
                </a:ext>
              </a:extLst>
            </p:cNvPr>
            <p:cNvCxnSpPr>
              <a:cxnSpLocks/>
            </p:cNvCxnSpPr>
            <p:nvPr/>
          </p:nvCxnSpPr>
          <p:spPr>
            <a:xfrm>
              <a:off x="1138428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0768051-7267-4ADB-D5EA-F2F5D4724467}"/>
                </a:ext>
              </a:extLst>
            </p:cNvPr>
            <p:cNvCxnSpPr>
              <a:cxnSpLocks/>
            </p:cNvCxnSpPr>
            <p:nvPr/>
          </p:nvCxnSpPr>
          <p:spPr>
            <a:xfrm>
              <a:off x="815340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12F40D5-DAEE-119B-45C5-6B4F94AFE78C}"/>
                </a:ext>
              </a:extLst>
            </p:cNvPr>
            <p:cNvCxnSpPr>
              <a:cxnSpLocks/>
            </p:cNvCxnSpPr>
            <p:nvPr/>
          </p:nvCxnSpPr>
          <p:spPr>
            <a:xfrm>
              <a:off x="896112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2F98307-2687-08C1-71A7-7956F8CF2D6F}"/>
              </a:ext>
            </a:extLst>
          </p:cNvPr>
          <p:cNvGrpSpPr/>
          <p:nvPr/>
        </p:nvGrpSpPr>
        <p:grpSpPr>
          <a:xfrm rot="5400000">
            <a:off x="3618303" y="-1382169"/>
            <a:ext cx="2530743" cy="3354676"/>
            <a:chOff x="8153400" y="20320"/>
            <a:chExt cx="3230880" cy="4826000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E1EA3D24-42CB-F1F9-CC22-30A6A2E97F51}"/>
                </a:ext>
              </a:extLst>
            </p:cNvPr>
            <p:cNvCxnSpPr>
              <a:cxnSpLocks/>
            </p:cNvCxnSpPr>
            <p:nvPr/>
          </p:nvCxnSpPr>
          <p:spPr>
            <a:xfrm>
              <a:off x="1057656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3D250D38-D62E-503C-CB30-8C37F1AE2190}"/>
                </a:ext>
              </a:extLst>
            </p:cNvPr>
            <p:cNvCxnSpPr>
              <a:cxnSpLocks/>
            </p:cNvCxnSpPr>
            <p:nvPr/>
          </p:nvCxnSpPr>
          <p:spPr>
            <a:xfrm>
              <a:off x="976884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506D6603-7D86-3294-690E-2285A1785A0C}"/>
                </a:ext>
              </a:extLst>
            </p:cNvPr>
            <p:cNvCxnSpPr>
              <a:cxnSpLocks/>
            </p:cNvCxnSpPr>
            <p:nvPr/>
          </p:nvCxnSpPr>
          <p:spPr>
            <a:xfrm>
              <a:off x="1138428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C6C8470-0EE2-235A-012C-B2F9EF7D7407}"/>
                </a:ext>
              </a:extLst>
            </p:cNvPr>
            <p:cNvCxnSpPr>
              <a:cxnSpLocks/>
            </p:cNvCxnSpPr>
            <p:nvPr/>
          </p:nvCxnSpPr>
          <p:spPr>
            <a:xfrm>
              <a:off x="815340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AAD85BFF-72BD-A285-2471-D744AFAE5D6F}"/>
                </a:ext>
              </a:extLst>
            </p:cNvPr>
            <p:cNvCxnSpPr>
              <a:cxnSpLocks/>
            </p:cNvCxnSpPr>
            <p:nvPr/>
          </p:nvCxnSpPr>
          <p:spPr>
            <a:xfrm>
              <a:off x="896112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E9E51919-2E0B-299B-0E5B-13BFCEE59274}"/>
              </a:ext>
            </a:extLst>
          </p:cNvPr>
          <p:cNvSpPr/>
          <p:nvPr/>
        </p:nvSpPr>
        <p:spPr>
          <a:xfrm>
            <a:off x="6688137" y="-1604339"/>
            <a:ext cx="3368801" cy="3796115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857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C054B7E-121F-3270-55CA-756981FC4319}"/>
              </a:ext>
            </a:extLst>
          </p:cNvPr>
          <p:cNvSpPr/>
          <p:nvPr/>
        </p:nvSpPr>
        <p:spPr>
          <a:xfrm>
            <a:off x="6582200" y="-1604339"/>
            <a:ext cx="105937" cy="3796115"/>
          </a:xfrm>
          <a:prstGeom prst="rect">
            <a:avLst/>
          </a:prstGeom>
          <a:solidFill>
            <a:sysClr val="windowText" lastClr="000000">
              <a:lumMod val="95000"/>
              <a:lumOff val="5000"/>
            </a:sysClr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FB040E1-77D3-F576-1719-AC42A0BD4B02}"/>
              </a:ext>
            </a:extLst>
          </p:cNvPr>
          <p:cNvSpPr/>
          <p:nvPr/>
        </p:nvSpPr>
        <p:spPr>
          <a:xfrm flipV="1">
            <a:off x="6710839" y="-909954"/>
            <a:ext cx="3339490" cy="1870304"/>
          </a:xfrm>
          <a:custGeom>
            <a:avLst/>
            <a:gdLst>
              <a:gd name="connsiteX0" fmla="*/ 2422390 w 4844780"/>
              <a:gd name="connsiteY0" fmla="*/ 0 h 2407920"/>
              <a:gd name="connsiteX1" fmla="*/ 4833040 w 4844780"/>
              <a:gd name="connsiteY1" fmla="*/ 2175406 h 2407920"/>
              <a:gd name="connsiteX2" fmla="*/ 4844780 w 4844780"/>
              <a:gd name="connsiteY2" fmla="*/ 2407920 h 2407920"/>
              <a:gd name="connsiteX3" fmla="*/ 0 w 4844780"/>
              <a:gd name="connsiteY3" fmla="*/ 2407920 h 2407920"/>
              <a:gd name="connsiteX4" fmla="*/ 11741 w 4844780"/>
              <a:gd name="connsiteY4" fmla="*/ 2175406 h 2407920"/>
              <a:gd name="connsiteX5" fmla="*/ 2422390 w 4844780"/>
              <a:gd name="connsiteY5" fmla="*/ 0 h 240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4780" h="2407920">
                <a:moveTo>
                  <a:pt x="2422390" y="0"/>
                </a:moveTo>
                <a:cubicBezTo>
                  <a:pt x="3677022" y="0"/>
                  <a:pt x="4708949" y="953513"/>
                  <a:pt x="4833040" y="2175406"/>
                </a:cubicBezTo>
                <a:lnTo>
                  <a:pt x="4844780" y="2407920"/>
                </a:lnTo>
                <a:lnTo>
                  <a:pt x="0" y="2407920"/>
                </a:lnTo>
                <a:lnTo>
                  <a:pt x="11741" y="2175406"/>
                </a:lnTo>
                <a:cubicBezTo>
                  <a:pt x="135831" y="953513"/>
                  <a:pt x="1167758" y="0"/>
                  <a:pt x="2422390" y="0"/>
                </a:cubicBezTo>
                <a:close/>
              </a:path>
            </a:pathLst>
          </a:custGeom>
          <a:solidFill>
            <a:srgbClr val="D243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28E6B66E-F684-A1B1-4082-CE0253D94782}"/>
              </a:ext>
            </a:extLst>
          </p:cNvPr>
          <p:cNvSpPr/>
          <p:nvPr/>
        </p:nvSpPr>
        <p:spPr>
          <a:xfrm>
            <a:off x="6710839" y="305606"/>
            <a:ext cx="3339490" cy="1870304"/>
          </a:xfrm>
          <a:custGeom>
            <a:avLst/>
            <a:gdLst>
              <a:gd name="connsiteX0" fmla="*/ 2422390 w 4844780"/>
              <a:gd name="connsiteY0" fmla="*/ 0 h 2407920"/>
              <a:gd name="connsiteX1" fmla="*/ 4833040 w 4844780"/>
              <a:gd name="connsiteY1" fmla="*/ 2175406 h 2407920"/>
              <a:gd name="connsiteX2" fmla="*/ 4844780 w 4844780"/>
              <a:gd name="connsiteY2" fmla="*/ 2407920 h 2407920"/>
              <a:gd name="connsiteX3" fmla="*/ 0 w 4844780"/>
              <a:gd name="connsiteY3" fmla="*/ 2407920 h 2407920"/>
              <a:gd name="connsiteX4" fmla="*/ 11741 w 4844780"/>
              <a:gd name="connsiteY4" fmla="*/ 2175406 h 2407920"/>
              <a:gd name="connsiteX5" fmla="*/ 2422390 w 4844780"/>
              <a:gd name="connsiteY5" fmla="*/ 0 h 2407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4780" h="2407920">
                <a:moveTo>
                  <a:pt x="2422390" y="0"/>
                </a:moveTo>
                <a:cubicBezTo>
                  <a:pt x="3677022" y="0"/>
                  <a:pt x="4708949" y="953513"/>
                  <a:pt x="4833040" y="2175406"/>
                </a:cubicBezTo>
                <a:lnTo>
                  <a:pt x="4844780" y="2407920"/>
                </a:lnTo>
                <a:lnTo>
                  <a:pt x="0" y="2407920"/>
                </a:lnTo>
                <a:lnTo>
                  <a:pt x="11741" y="2175406"/>
                </a:lnTo>
                <a:cubicBezTo>
                  <a:pt x="135831" y="953513"/>
                  <a:pt x="1167758" y="0"/>
                  <a:pt x="2422390" y="0"/>
                </a:cubicBezTo>
                <a:close/>
              </a:path>
            </a:pathLst>
          </a:custGeom>
          <a:solidFill>
            <a:srgbClr val="FFBA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1471E8F-0C0F-656B-1323-F85982F463E2}"/>
              </a:ext>
            </a:extLst>
          </p:cNvPr>
          <p:cNvGrpSpPr/>
          <p:nvPr/>
        </p:nvGrpSpPr>
        <p:grpSpPr>
          <a:xfrm>
            <a:off x="7249604" y="-1588422"/>
            <a:ext cx="2245867" cy="3780198"/>
            <a:chOff x="8153400" y="20320"/>
            <a:chExt cx="3230880" cy="4826000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00E256F-48BF-937A-D3F9-4BCBC8303F29}"/>
                </a:ext>
              </a:extLst>
            </p:cNvPr>
            <p:cNvCxnSpPr>
              <a:cxnSpLocks/>
            </p:cNvCxnSpPr>
            <p:nvPr/>
          </p:nvCxnSpPr>
          <p:spPr>
            <a:xfrm>
              <a:off x="1057656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CC56E0B5-A3DD-8ABB-D9D1-DE3750994BAA}"/>
                </a:ext>
              </a:extLst>
            </p:cNvPr>
            <p:cNvCxnSpPr>
              <a:cxnSpLocks/>
            </p:cNvCxnSpPr>
            <p:nvPr/>
          </p:nvCxnSpPr>
          <p:spPr>
            <a:xfrm>
              <a:off x="976884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22A72AD1-49A0-5F8D-A6CA-91DA2D5362E5}"/>
                </a:ext>
              </a:extLst>
            </p:cNvPr>
            <p:cNvCxnSpPr>
              <a:cxnSpLocks/>
            </p:cNvCxnSpPr>
            <p:nvPr/>
          </p:nvCxnSpPr>
          <p:spPr>
            <a:xfrm>
              <a:off x="1138428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7230D67E-5B44-CA77-DFFF-B2BB12F55FC9}"/>
                </a:ext>
              </a:extLst>
            </p:cNvPr>
            <p:cNvCxnSpPr>
              <a:cxnSpLocks/>
            </p:cNvCxnSpPr>
            <p:nvPr/>
          </p:nvCxnSpPr>
          <p:spPr>
            <a:xfrm>
              <a:off x="815340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42370E9F-CB64-D8C7-4811-A943C65D3A81}"/>
                </a:ext>
              </a:extLst>
            </p:cNvPr>
            <p:cNvCxnSpPr>
              <a:cxnSpLocks/>
            </p:cNvCxnSpPr>
            <p:nvPr/>
          </p:nvCxnSpPr>
          <p:spPr>
            <a:xfrm>
              <a:off x="896112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10201B4-FD4E-1DF4-DAF7-13976C172660}"/>
              </a:ext>
            </a:extLst>
          </p:cNvPr>
          <p:cNvGrpSpPr/>
          <p:nvPr/>
        </p:nvGrpSpPr>
        <p:grpSpPr>
          <a:xfrm rot="5400000">
            <a:off x="7107166" y="-1383619"/>
            <a:ext cx="2530743" cy="3354676"/>
            <a:chOff x="8153400" y="20320"/>
            <a:chExt cx="3230880" cy="4826000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6D71814C-AA21-3262-8509-E77F94613791}"/>
                </a:ext>
              </a:extLst>
            </p:cNvPr>
            <p:cNvCxnSpPr>
              <a:cxnSpLocks/>
            </p:cNvCxnSpPr>
            <p:nvPr/>
          </p:nvCxnSpPr>
          <p:spPr>
            <a:xfrm>
              <a:off x="1057656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7C5DE188-3797-6D07-FF5C-228F88930E4E}"/>
                </a:ext>
              </a:extLst>
            </p:cNvPr>
            <p:cNvCxnSpPr>
              <a:cxnSpLocks/>
            </p:cNvCxnSpPr>
            <p:nvPr/>
          </p:nvCxnSpPr>
          <p:spPr>
            <a:xfrm>
              <a:off x="976884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5CDB7A6E-EDB9-C8F8-2EEC-2858287CA5BF}"/>
                </a:ext>
              </a:extLst>
            </p:cNvPr>
            <p:cNvCxnSpPr>
              <a:cxnSpLocks/>
            </p:cNvCxnSpPr>
            <p:nvPr/>
          </p:nvCxnSpPr>
          <p:spPr>
            <a:xfrm>
              <a:off x="1138428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0604BEC-A440-E244-F394-0D96408391A0}"/>
                </a:ext>
              </a:extLst>
            </p:cNvPr>
            <p:cNvCxnSpPr>
              <a:cxnSpLocks/>
            </p:cNvCxnSpPr>
            <p:nvPr/>
          </p:nvCxnSpPr>
          <p:spPr>
            <a:xfrm>
              <a:off x="815340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0826DC7B-B708-CA2F-8F37-B9A2375239E1}"/>
                </a:ext>
              </a:extLst>
            </p:cNvPr>
            <p:cNvCxnSpPr>
              <a:cxnSpLocks/>
            </p:cNvCxnSpPr>
            <p:nvPr/>
          </p:nvCxnSpPr>
          <p:spPr>
            <a:xfrm>
              <a:off x="8961120" y="20320"/>
              <a:ext cx="0" cy="482600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E58B1E0-6189-DBF8-ED00-BCC6A8D0C552}"/>
              </a:ext>
            </a:extLst>
          </p:cNvPr>
          <p:cNvGrpSpPr/>
          <p:nvPr/>
        </p:nvGrpSpPr>
        <p:grpSpPr>
          <a:xfrm flipH="1">
            <a:off x="515877" y="5491445"/>
            <a:ext cx="319212" cy="754263"/>
            <a:chOff x="11384280" y="5510952"/>
            <a:chExt cx="319212" cy="754263"/>
          </a:xfrm>
        </p:grpSpPr>
        <p:sp>
          <p:nvSpPr>
            <p:cNvPr id="86" name="直角三角形 85">
              <a:extLst>
                <a:ext uri="{FF2B5EF4-FFF2-40B4-BE49-F238E27FC236}">
                  <a16:creationId xmlns:a16="http://schemas.microsoft.com/office/drawing/2014/main" id="{B3D30F7A-9303-D994-C8E1-A36E4872CBC2}"/>
                </a:ext>
              </a:extLst>
            </p:cNvPr>
            <p:cNvSpPr/>
            <p:nvPr/>
          </p:nvSpPr>
          <p:spPr>
            <a:xfrm flipV="1">
              <a:off x="11384280" y="5946003"/>
              <a:ext cx="319212" cy="319212"/>
            </a:xfrm>
            <a:prstGeom prst="rtTriangl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57CBEBB8-F7C5-796E-D9F4-EBF90F611C97}"/>
                </a:ext>
              </a:extLst>
            </p:cNvPr>
            <p:cNvSpPr/>
            <p:nvPr/>
          </p:nvSpPr>
          <p:spPr>
            <a:xfrm>
              <a:off x="11384280" y="5798819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A5AE55A1-8F87-1A6D-E3E0-B97C625C845D}"/>
                </a:ext>
              </a:extLst>
            </p:cNvPr>
            <p:cNvSpPr/>
            <p:nvPr/>
          </p:nvSpPr>
          <p:spPr>
            <a:xfrm>
              <a:off x="11384280" y="5654885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B4D786E9-73BD-7B9F-B051-E4EF68FD53C7}"/>
                </a:ext>
              </a:extLst>
            </p:cNvPr>
            <p:cNvSpPr/>
            <p:nvPr/>
          </p:nvSpPr>
          <p:spPr>
            <a:xfrm>
              <a:off x="11384280" y="5510952"/>
              <a:ext cx="319204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/>
                <a:cs typeface="+mn-cs"/>
              </a:endParaRPr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id="{18A3342F-FA63-CD90-4065-05B590AA467A}"/>
              </a:ext>
            </a:extLst>
          </p:cNvPr>
          <p:cNvSpPr/>
          <p:nvPr/>
        </p:nvSpPr>
        <p:spPr>
          <a:xfrm>
            <a:off x="488027" y="2165066"/>
            <a:ext cx="9585611" cy="111711"/>
          </a:xfrm>
          <a:prstGeom prst="rect">
            <a:avLst/>
          </a:prstGeom>
          <a:solidFill>
            <a:sysClr val="windowText" lastClr="000000">
              <a:lumMod val="95000"/>
              <a:lumOff val="5000"/>
            </a:sys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A3FBCDB7-C9B8-DFC9-D325-2FB780DDE0BB}"/>
              </a:ext>
            </a:extLst>
          </p:cNvPr>
          <p:cNvGrpSpPr/>
          <p:nvPr/>
        </p:nvGrpSpPr>
        <p:grpSpPr>
          <a:xfrm>
            <a:off x="1332208" y="2768310"/>
            <a:ext cx="1093642" cy="1093642"/>
            <a:chOff x="1179808" y="2941729"/>
            <a:chExt cx="1093642" cy="10936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8DFDDEDE-3371-6BA4-A386-4923C278C68F}"/>
                </a:ext>
              </a:extLst>
            </p:cNvPr>
            <p:cNvSpPr/>
            <p:nvPr/>
          </p:nvSpPr>
          <p:spPr>
            <a:xfrm>
              <a:off x="1179808" y="2941729"/>
              <a:ext cx="1093642" cy="10936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7E9B496-507A-B8CF-994D-8B8B5CEEFA5B}"/>
                </a:ext>
              </a:extLst>
            </p:cNvPr>
            <p:cNvSpPr txBox="1"/>
            <p:nvPr/>
          </p:nvSpPr>
          <p:spPr>
            <a:xfrm>
              <a:off x="1325718" y="3134607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ln w="19050">
                    <a:solidFill>
                      <a:schemeClr val="bg1"/>
                    </a:solidFill>
                  </a:ln>
                  <a:noFill/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01</a:t>
              </a:r>
              <a:endParaRPr lang="zh-CN" altLang="en-US" sz="4000" dirty="0">
                <a:ln w="19050">
                  <a:solidFill>
                    <a:schemeClr val="bg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endParaRPr>
            </a:p>
          </p:txBody>
        </p:sp>
      </p:grpSp>
      <p:sp>
        <p:nvSpPr>
          <p:cNvPr id="92" name="矩形 91">
            <a:extLst>
              <a:ext uri="{FF2B5EF4-FFF2-40B4-BE49-F238E27FC236}">
                <a16:creationId xmlns:a16="http://schemas.microsoft.com/office/drawing/2014/main" id="{FBE58A6A-AA47-443A-F633-952B778B0F36}"/>
              </a:ext>
            </a:extLst>
          </p:cNvPr>
          <p:cNvSpPr/>
          <p:nvPr/>
        </p:nvSpPr>
        <p:spPr>
          <a:xfrm>
            <a:off x="2425850" y="2772071"/>
            <a:ext cx="2579752" cy="10861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3830517-D726-3180-6756-EBCDC538E9E4}"/>
              </a:ext>
            </a:extLst>
          </p:cNvPr>
          <p:cNvGrpSpPr/>
          <p:nvPr/>
        </p:nvGrpSpPr>
        <p:grpSpPr>
          <a:xfrm>
            <a:off x="2812274" y="2892112"/>
            <a:ext cx="1806905" cy="846038"/>
            <a:chOff x="2812274" y="3348563"/>
            <a:chExt cx="1806905" cy="846038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E62357D-2578-A874-53B7-D6A3CF6FDC8E}"/>
                </a:ext>
              </a:extLst>
            </p:cNvPr>
            <p:cNvSpPr txBox="1"/>
            <p:nvPr/>
          </p:nvSpPr>
          <p:spPr>
            <a:xfrm>
              <a:off x="2812274" y="3348563"/>
              <a:ext cx="18069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rPr>
                <a:t>工作概述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EAF323B-3098-A5BF-2844-E79EF88B443E}"/>
                </a:ext>
              </a:extLst>
            </p:cNvPr>
            <p:cNvSpPr txBox="1"/>
            <p:nvPr/>
          </p:nvSpPr>
          <p:spPr>
            <a:xfrm>
              <a:off x="2812424" y="3886824"/>
              <a:ext cx="17248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</a:rPr>
                <a:t>OVERVIEW  WORK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9A856A2-4D48-468F-5CD9-7EB54A1B42F3}"/>
              </a:ext>
            </a:extLst>
          </p:cNvPr>
          <p:cNvGrpSpPr/>
          <p:nvPr/>
        </p:nvGrpSpPr>
        <p:grpSpPr>
          <a:xfrm>
            <a:off x="1317550" y="4726807"/>
            <a:ext cx="1093642" cy="1093642"/>
            <a:chOff x="1179808" y="2941729"/>
            <a:chExt cx="1093642" cy="1093642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09D660FC-6000-BE24-712D-2B7DA1854411}"/>
                </a:ext>
              </a:extLst>
            </p:cNvPr>
            <p:cNvSpPr/>
            <p:nvPr/>
          </p:nvSpPr>
          <p:spPr>
            <a:xfrm>
              <a:off x="1179808" y="2941729"/>
              <a:ext cx="1093642" cy="10936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22438372-A631-663C-68EF-A4EEA323C999}"/>
                </a:ext>
              </a:extLst>
            </p:cNvPr>
            <p:cNvSpPr txBox="1"/>
            <p:nvPr/>
          </p:nvSpPr>
          <p:spPr>
            <a:xfrm>
              <a:off x="1325718" y="3134607"/>
              <a:ext cx="8018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ln w="19050">
                    <a:solidFill>
                      <a:schemeClr val="bg1"/>
                    </a:solidFill>
                  </a:ln>
                  <a:noFill/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03</a:t>
              </a:r>
              <a:endParaRPr lang="zh-CN" altLang="en-US" sz="4000" dirty="0">
                <a:ln w="19050">
                  <a:solidFill>
                    <a:schemeClr val="bg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51482AF4-0B62-AD12-ED14-29FEFD27748E}"/>
              </a:ext>
            </a:extLst>
          </p:cNvPr>
          <p:cNvSpPr/>
          <p:nvPr/>
        </p:nvSpPr>
        <p:spPr>
          <a:xfrm>
            <a:off x="2411192" y="4730568"/>
            <a:ext cx="2579752" cy="10861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0E833F3-412E-6BE1-6C35-368284AA2328}"/>
              </a:ext>
            </a:extLst>
          </p:cNvPr>
          <p:cNvGrpSpPr/>
          <p:nvPr/>
        </p:nvGrpSpPr>
        <p:grpSpPr>
          <a:xfrm>
            <a:off x="2797616" y="4850609"/>
            <a:ext cx="1821562" cy="846038"/>
            <a:chOff x="2812274" y="3348563"/>
            <a:chExt cx="1821562" cy="846038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993324F4-89CF-1BFA-9EB5-9DD3EB120A9E}"/>
                </a:ext>
              </a:extLst>
            </p:cNvPr>
            <p:cNvSpPr txBox="1"/>
            <p:nvPr/>
          </p:nvSpPr>
          <p:spPr>
            <a:xfrm>
              <a:off x="2812274" y="3348563"/>
              <a:ext cx="18069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rPr>
                <a:t>经验总结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AC73D39C-1CC8-69ED-C4E9-DFDA9A36DC83}"/>
                </a:ext>
              </a:extLst>
            </p:cNvPr>
            <p:cNvSpPr txBox="1"/>
            <p:nvPr/>
          </p:nvSpPr>
          <p:spPr>
            <a:xfrm>
              <a:off x="2812423" y="3886824"/>
              <a:ext cx="18214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</a:rPr>
                <a:t>LESSONS LEARNED</a:t>
              </a: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40E901F2-EC48-D741-17C7-1ECE7D50C233}"/>
              </a:ext>
            </a:extLst>
          </p:cNvPr>
          <p:cNvSpPr/>
          <p:nvPr/>
        </p:nvSpPr>
        <p:spPr>
          <a:xfrm>
            <a:off x="6005352" y="2754929"/>
            <a:ext cx="1093642" cy="109364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C53A96C6-8569-10FA-B45B-5BD7014FD3F4}"/>
              </a:ext>
            </a:extLst>
          </p:cNvPr>
          <p:cNvSpPr txBox="1"/>
          <p:nvPr/>
        </p:nvSpPr>
        <p:spPr>
          <a:xfrm>
            <a:off x="6151262" y="2947807"/>
            <a:ext cx="801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 w="19050">
                  <a:solidFill>
                    <a:schemeClr val="bg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02</a:t>
            </a:r>
            <a:endParaRPr lang="zh-CN" altLang="en-US" sz="4000" dirty="0">
              <a:ln w="19050">
                <a:solidFill>
                  <a:schemeClr val="bg1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A6A90792-220B-C02D-7F06-5713129E5EFA}"/>
              </a:ext>
            </a:extLst>
          </p:cNvPr>
          <p:cNvSpPr/>
          <p:nvPr/>
        </p:nvSpPr>
        <p:spPr>
          <a:xfrm>
            <a:off x="7098994" y="2758690"/>
            <a:ext cx="2579752" cy="10861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4CA623BB-F8A4-9DBD-FCFF-3C6BA8364595}"/>
              </a:ext>
            </a:extLst>
          </p:cNvPr>
          <p:cNvGrpSpPr/>
          <p:nvPr/>
        </p:nvGrpSpPr>
        <p:grpSpPr>
          <a:xfrm>
            <a:off x="7485418" y="2878731"/>
            <a:ext cx="1806905" cy="846038"/>
            <a:chOff x="2812274" y="3348563"/>
            <a:chExt cx="1806905" cy="846038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85F3CDE8-785C-4A57-9985-6CBECA400544}"/>
                </a:ext>
              </a:extLst>
            </p:cNvPr>
            <p:cNvSpPr txBox="1"/>
            <p:nvPr/>
          </p:nvSpPr>
          <p:spPr>
            <a:xfrm>
              <a:off x="2812274" y="3348563"/>
              <a:ext cx="18069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rPr>
                <a:t>成果展示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EEFEEBE9-2BF1-B57C-A2EB-F08518FC9FDA}"/>
                </a:ext>
              </a:extLst>
            </p:cNvPr>
            <p:cNvSpPr txBox="1"/>
            <p:nvPr/>
          </p:nvSpPr>
          <p:spPr>
            <a:xfrm>
              <a:off x="2812424" y="3886824"/>
              <a:ext cx="17248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</a:rPr>
                <a:t>PRESENTATION</a:t>
              </a: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69F4D4E5-59F1-44B6-239A-192F803E5E88}"/>
              </a:ext>
            </a:extLst>
          </p:cNvPr>
          <p:cNvSpPr/>
          <p:nvPr/>
        </p:nvSpPr>
        <p:spPr>
          <a:xfrm>
            <a:off x="5990694" y="4713426"/>
            <a:ext cx="1093642" cy="109364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9248238-D32A-CDA2-09EC-24F5B44B4AC9}"/>
              </a:ext>
            </a:extLst>
          </p:cNvPr>
          <p:cNvSpPr txBox="1"/>
          <p:nvPr/>
        </p:nvSpPr>
        <p:spPr>
          <a:xfrm>
            <a:off x="6136604" y="4906304"/>
            <a:ext cx="801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ln w="19050">
                  <a:solidFill>
                    <a:schemeClr val="bg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04</a:t>
            </a:r>
            <a:endParaRPr lang="zh-CN" altLang="en-US" sz="4000" dirty="0">
              <a:ln w="19050">
                <a:solidFill>
                  <a:schemeClr val="bg1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D39864A1-ED20-17D4-499E-2FF8E7CBF9B5}"/>
              </a:ext>
            </a:extLst>
          </p:cNvPr>
          <p:cNvSpPr/>
          <p:nvPr/>
        </p:nvSpPr>
        <p:spPr>
          <a:xfrm>
            <a:off x="7084336" y="4717187"/>
            <a:ext cx="2579752" cy="10861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B191ED0C-EAAC-346F-7CAA-524459B0B680}"/>
              </a:ext>
            </a:extLst>
          </p:cNvPr>
          <p:cNvGrpSpPr/>
          <p:nvPr/>
        </p:nvGrpSpPr>
        <p:grpSpPr>
          <a:xfrm>
            <a:off x="7470760" y="4837228"/>
            <a:ext cx="1949912" cy="1061481"/>
            <a:chOff x="2812274" y="3348563"/>
            <a:chExt cx="1949912" cy="1061481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39DF510C-4F6A-78F5-1731-FCBF60023E0A}"/>
                </a:ext>
              </a:extLst>
            </p:cNvPr>
            <p:cNvSpPr txBox="1"/>
            <p:nvPr/>
          </p:nvSpPr>
          <p:spPr>
            <a:xfrm>
              <a:off x="2812274" y="3348563"/>
              <a:ext cx="18069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/>
                  <a:ea typeface="阿里巴巴普惠体 H"/>
                </a:rPr>
                <a:t>未来规划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2289C04-4DC3-8F41-3A23-62B430E2316C}"/>
                </a:ext>
              </a:extLst>
            </p:cNvPr>
            <p:cNvSpPr txBox="1"/>
            <p:nvPr/>
          </p:nvSpPr>
          <p:spPr>
            <a:xfrm>
              <a:off x="2812423" y="3886824"/>
              <a:ext cx="19497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</a:rPr>
                <a:t>FUTURE PLANNING</a:t>
              </a: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966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F08869A-E03B-7FBF-1AA9-F242425B025B}"/>
              </a:ext>
            </a:extLst>
          </p:cNvPr>
          <p:cNvSpPr/>
          <p:nvPr/>
        </p:nvSpPr>
        <p:spPr>
          <a:xfrm>
            <a:off x="5556135" y="2084225"/>
            <a:ext cx="5897880" cy="1561439"/>
          </a:xfrm>
          <a:prstGeom prst="rect">
            <a:avLst/>
          </a:prstGeom>
          <a:solidFill>
            <a:srgbClr val="FFB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>
            <a:off x="960522" y="136185"/>
            <a:ext cx="1049349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PART ONE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E62357D-2578-A874-53B7-D6A3CF6FDC8E}"/>
              </a:ext>
            </a:extLst>
          </p:cNvPr>
          <p:cNvSpPr txBox="1"/>
          <p:nvPr/>
        </p:nvSpPr>
        <p:spPr>
          <a:xfrm>
            <a:off x="901436" y="2429947"/>
            <a:ext cx="602600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工作概述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017D0-4CC9-6BA9-5220-F8D043CFADD4}"/>
              </a:ext>
            </a:extLst>
          </p:cNvPr>
          <p:cNvSpPr txBox="1"/>
          <p:nvPr/>
        </p:nvSpPr>
        <p:spPr>
          <a:xfrm>
            <a:off x="960522" y="4170930"/>
            <a:ext cx="5907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3600" dirty="0">
                <a:ln w="25400">
                  <a:solidFill>
                    <a:schemeClr val="tx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OVERVIEW OF THE WORK</a:t>
            </a:r>
            <a:endParaRPr lang="zh-CN" altLang="en-US" sz="3600" dirty="0">
              <a:ln w="25400">
                <a:solidFill>
                  <a:schemeClr val="tx1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07C088CF-4AE0-A2B3-F107-C8486AD279D5}"/>
              </a:ext>
            </a:extLst>
          </p:cNvPr>
          <p:cNvSpPr/>
          <p:nvPr/>
        </p:nvSpPr>
        <p:spPr>
          <a:xfrm flipV="1">
            <a:off x="0" y="5547984"/>
            <a:ext cx="12192000" cy="1310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CA8415-E6B2-9AE1-29B6-0A0473E29B96}"/>
              </a:ext>
            </a:extLst>
          </p:cNvPr>
          <p:cNvGrpSpPr/>
          <p:nvPr/>
        </p:nvGrpSpPr>
        <p:grpSpPr>
          <a:xfrm>
            <a:off x="8870922" y="1987970"/>
            <a:ext cx="2647524" cy="2505006"/>
            <a:chOff x="8066607" y="3956641"/>
            <a:chExt cx="2647524" cy="250500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1AF683D-BE0A-8088-A92E-EBCD38C956A7}"/>
                </a:ext>
              </a:extLst>
            </p:cNvPr>
            <p:cNvGrpSpPr/>
            <p:nvPr/>
          </p:nvGrpSpPr>
          <p:grpSpPr>
            <a:xfrm>
              <a:off x="8066607" y="3956641"/>
              <a:ext cx="2647524" cy="246693"/>
              <a:chOff x="8066607" y="3956641"/>
              <a:chExt cx="2647524" cy="246693"/>
            </a:xfrm>
          </p:grpSpPr>
          <p:sp>
            <p:nvSpPr>
              <p:cNvPr id="8" name="星形: 四角 7">
                <a:extLst>
                  <a:ext uri="{FF2B5EF4-FFF2-40B4-BE49-F238E27FC236}">
                    <a16:creationId xmlns:a16="http://schemas.microsoft.com/office/drawing/2014/main" id="{143B5CA3-7EBB-23AE-93DF-557257AED6AA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1" name="星形: 四角 180">
                <a:extLst>
                  <a:ext uri="{FF2B5EF4-FFF2-40B4-BE49-F238E27FC236}">
                    <a16:creationId xmlns:a16="http://schemas.microsoft.com/office/drawing/2014/main" id="{3AFC4C70-DFD1-5FD5-7B6C-512C6951880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2" name="星形: 四角 181">
                <a:extLst>
                  <a:ext uri="{FF2B5EF4-FFF2-40B4-BE49-F238E27FC236}">
                    <a16:creationId xmlns:a16="http://schemas.microsoft.com/office/drawing/2014/main" id="{FCA90CA2-2ABA-ECE8-C368-653F6C395282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3" name="星形: 四角 182">
                <a:extLst>
                  <a:ext uri="{FF2B5EF4-FFF2-40B4-BE49-F238E27FC236}">
                    <a16:creationId xmlns:a16="http://schemas.microsoft.com/office/drawing/2014/main" id="{4F24F90F-6A1C-E5B4-3C6C-30D6C06084C9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D1A14C8-F6AB-2CE5-95B4-10AD045CA81B}"/>
                </a:ext>
              </a:extLst>
            </p:cNvPr>
            <p:cNvGrpSpPr/>
            <p:nvPr/>
          </p:nvGrpSpPr>
          <p:grpSpPr>
            <a:xfrm>
              <a:off x="8066607" y="4709412"/>
              <a:ext cx="2647524" cy="246693"/>
              <a:chOff x="8066607" y="3956641"/>
              <a:chExt cx="2647524" cy="246693"/>
            </a:xfrm>
          </p:grpSpPr>
          <p:sp>
            <p:nvSpPr>
              <p:cNvPr id="185" name="星形: 四角 184">
                <a:extLst>
                  <a:ext uri="{FF2B5EF4-FFF2-40B4-BE49-F238E27FC236}">
                    <a16:creationId xmlns:a16="http://schemas.microsoft.com/office/drawing/2014/main" id="{E68B6C11-C9CA-31CE-48D9-8D369AF5CA72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6" name="星形: 四角 185">
                <a:extLst>
                  <a:ext uri="{FF2B5EF4-FFF2-40B4-BE49-F238E27FC236}">
                    <a16:creationId xmlns:a16="http://schemas.microsoft.com/office/drawing/2014/main" id="{C73718D4-732C-AB5B-B41E-E7D14FCF704F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7" name="星形: 四角 186">
                <a:extLst>
                  <a:ext uri="{FF2B5EF4-FFF2-40B4-BE49-F238E27FC236}">
                    <a16:creationId xmlns:a16="http://schemas.microsoft.com/office/drawing/2014/main" id="{F2995445-514F-C665-6499-C6C27F376693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8" name="星形: 四角 187">
                <a:extLst>
                  <a:ext uri="{FF2B5EF4-FFF2-40B4-BE49-F238E27FC236}">
                    <a16:creationId xmlns:a16="http://schemas.microsoft.com/office/drawing/2014/main" id="{8614E0CF-FF76-EF20-71A9-E5997259D464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97D4CCB-A17E-3593-60E2-6443F8B8B809}"/>
                </a:ext>
              </a:extLst>
            </p:cNvPr>
            <p:cNvGrpSpPr/>
            <p:nvPr/>
          </p:nvGrpSpPr>
          <p:grpSpPr>
            <a:xfrm>
              <a:off x="8066607" y="5462183"/>
              <a:ext cx="2647524" cy="246693"/>
              <a:chOff x="8066607" y="3956641"/>
              <a:chExt cx="2647524" cy="246693"/>
            </a:xfrm>
          </p:grpSpPr>
          <p:sp>
            <p:nvSpPr>
              <p:cNvPr id="190" name="星形: 四角 189">
                <a:extLst>
                  <a:ext uri="{FF2B5EF4-FFF2-40B4-BE49-F238E27FC236}">
                    <a16:creationId xmlns:a16="http://schemas.microsoft.com/office/drawing/2014/main" id="{820DDD80-BADC-5B9E-80D3-F5CD041339F0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1" name="星形: 四角 190">
                <a:extLst>
                  <a:ext uri="{FF2B5EF4-FFF2-40B4-BE49-F238E27FC236}">
                    <a16:creationId xmlns:a16="http://schemas.microsoft.com/office/drawing/2014/main" id="{DE762EF2-12C6-32D5-CD0F-C6CAF36EC9EC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2" name="星形: 四角 191">
                <a:extLst>
                  <a:ext uri="{FF2B5EF4-FFF2-40B4-BE49-F238E27FC236}">
                    <a16:creationId xmlns:a16="http://schemas.microsoft.com/office/drawing/2014/main" id="{D793108E-8C86-553F-685F-71BC8FB2089B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3" name="星形: 四角 192">
                <a:extLst>
                  <a:ext uri="{FF2B5EF4-FFF2-40B4-BE49-F238E27FC236}">
                    <a16:creationId xmlns:a16="http://schemas.microsoft.com/office/drawing/2014/main" id="{329D92A1-F80C-7B84-F5DF-0EDD6C4F7FCD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28E7AF0A-127D-7191-CAC3-8DDB32230E07}"/>
                </a:ext>
              </a:extLst>
            </p:cNvPr>
            <p:cNvGrpSpPr/>
            <p:nvPr/>
          </p:nvGrpSpPr>
          <p:grpSpPr>
            <a:xfrm>
              <a:off x="8066607" y="6214954"/>
              <a:ext cx="2647524" cy="246693"/>
              <a:chOff x="8066607" y="3956641"/>
              <a:chExt cx="2647524" cy="246693"/>
            </a:xfrm>
          </p:grpSpPr>
          <p:sp>
            <p:nvSpPr>
              <p:cNvPr id="195" name="星形: 四角 194">
                <a:extLst>
                  <a:ext uri="{FF2B5EF4-FFF2-40B4-BE49-F238E27FC236}">
                    <a16:creationId xmlns:a16="http://schemas.microsoft.com/office/drawing/2014/main" id="{36FA1399-F868-688C-BF75-EC9CB384186B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6" name="星形: 四角 195">
                <a:extLst>
                  <a:ext uri="{FF2B5EF4-FFF2-40B4-BE49-F238E27FC236}">
                    <a16:creationId xmlns:a16="http://schemas.microsoft.com/office/drawing/2014/main" id="{959E40ED-0DA5-2BEF-2447-49AC9418E94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7" name="星形: 四角 196">
                <a:extLst>
                  <a:ext uri="{FF2B5EF4-FFF2-40B4-BE49-F238E27FC236}">
                    <a16:creationId xmlns:a16="http://schemas.microsoft.com/office/drawing/2014/main" id="{A14C9372-EE01-1CD1-4E83-DC64FDE04DAC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8" name="星形: 四角 197">
                <a:extLst>
                  <a:ext uri="{FF2B5EF4-FFF2-40B4-BE49-F238E27FC236}">
                    <a16:creationId xmlns:a16="http://schemas.microsoft.com/office/drawing/2014/main" id="{36E43D78-E376-34D4-ED6A-9675AE94CB75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938528-7500-26D0-FDA7-87B05A5CE237}"/>
              </a:ext>
            </a:extLst>
          </p:cNvPr>
          <p:cNvSpPr txBox="1"/>
          <p:nvPr/>
        </p:nvSpPr>
        <p:spPr>
          <a:xfrm>
            <a:off x="723900" y="5910605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.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5421AF4-2E48-D31C-3719-9339B9AD1FC3}"/>
              </a:ext>
            </a:extLst>
          </p:cNvPr>
          <p:cNvSpPr txBox="1"/>
          <p:nvPr/>
        </p:nvSpPr>
        <p:spPr>
          <a:xfrm>
            <a:off x="6029545" y="2154503"/>
            <a:ext cx="32461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ln w="19050">
                  <a:solidFill>
                    <a:srgbClr val="000000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01</a:t>
            </a:r>
            <a:endParaRPr lang="zh-CN" altLang="en-US" sz="9600" dirty="0">
              <a:ln w="19050">
                <a:solidFill>
                  <a:srgbClr val="000000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809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工作概述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458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OVERVIEW OF THE WORK</a:t>
            </a:r>
            <a:endParaRPr lang="zh-CN" altLang="en-US" sz="1600" dirty="0">
              <a:ln w="9525">
                <a:solidFill>
                  <a:srgbClr val="000000"/>
                </a:soli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0C02DD15-4261-B4F3-120A-386153EB9DAF}"/>
              </a:ext>
            </a:extLst>
          </p:cNvPr>
          <p:cNvSpPr/>
          <p:nvPr/>
        </p:nvSpPr>
        <p:spPr>
          <a:xfrm>
            <a:off x="1030147" y="2870522"/>
            <a:ext cx="10682428" cy="34032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ED41641-943A-47B2-1B39-6CA980CAA83C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5C70611-AF89-E266-9E61-12A30A9E9809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99D9FD0-5018-AE44-33C0-14C667E89AF0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2" name="禁止符 41">
                <a:extLst>
                  <a:ext uri="{FF2B5EF4-FFF2-40B4-BE49-F238E27FC236}">
                    <a16:creationId xmlns:a16="http://schemas.microsoft.com/office/drawing/2014/main" id="{4FD5535D-F809-8FEA-FAC6-C42664E8E6D0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3" name="禁止符 42">
                <a:extLst>
                  <a:ext uri="{FF2B5EF4-FFF2-40B4-BE49-F238E27FC236}">
                    <a16:creationId xmlns:a16="http://schemas.microsoft.com/office/drawing/2014/main" id="{CC7F87CA-62B1-92B8-3A98-3328C03C8DB8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A8826BD7-34DC-37C5-B1ED-7494B9C64E94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72FE079-8042-939F-FF4F-3781AC7CE443}"/>
              </a:ext>
            </a:extLst>
          </p:cNvPr>
          <p:cNvGrpSpPr/>
          <p:nvPr/>
        </p:nvGrpSpPr>
        <p:grpSpPr>
          <a:xfrm>
            <a:off x="4739672" y="1871881"/>
            <a:ext cx="6507327" cy="4094600"/>
            <a:chOff x="4748748" y="1871881"/>
            <a:chExt cx="6507327" cy="409460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51E9FE7-CE37-A90E-CBF8-1B8D0A7E7A13}"/>
                </a:ext>
              </a:extLst>
            </p:cNvPr>
            <p:cNvSpPr/>
            <p:nvPr/>
          </p:nvSpPr>
          <p:spPr>
            <a:xfrm>
              <a:off x="4748748" y="1871881"/>
              <a:ext cx="6507327" cy="409460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FFBA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5FA9EAD-BA69-DF75-87A4-5ED76332BBBB}"/>
                </a:ext>
              </a:extLst>
            </p:cNvPr>
            <p:cNvSpPr txBox="1"/>
            <p:nvPr/>
          </p:nvSpPr>
          <p:spPr>
            <a:xfrm>
              <a:off x="5141788" y="4079592"/>
              <a:ext cx="17965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个人描述：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265B1B2-A1EE-E6D7-7DE8-88346B1278C8}"/>
                </a:ext>
              </a:extLst>
            </p:cNvPr>
            <p:cNvGrpSpPr/>
            <p:nvPr/>
          </p:nvGrpSpPr>
          <p:grpSpPr>
            <a:xfrm>
              <a:off x="5141788" y="2391947"/>
              <a:ext cx="4714097" cy="461665"/>
              <a:chOff x="5141788" y="2391947"/>
              <a:chExt cx="4714097" cy="461665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4EAF6E9D-85C8-23A9-9692-0282E202068C}"/>
                  </a:ext>
                </a:extLst>
              </p:cNvPr>
              <p:cNvSpPr txBox="1"/>
              <p:nvPr/>
            </p:nvSpPr>
            <p:spPr>
              <a:xfrm>
                <a:off x="5141788" y="2391947"/>
                <a:ext cx="179657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sym typeface="阿里巴巴普惠体 H" panose="00020600040101010101" pitchFamily="18" charset="-122"/>
                  </a:rPr>
                  <a:t>专业</a:t>
                </a:r>
                <a:r>
                  <a:rPr lang="en-US" altLang="zh-CN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sym typeface="阿里巴巴普惠体 H" panose="00020600040101010101" pitchFamily="18" charset="-122"/>
                  </a:rPr>
                  <a:t>/</a:t>
                </a:r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sym typeface="阿里巴巴普惠体 H" panose="00020600040101010101" pitchFamily="18" charset="-122"/>
                  </a:rPr>
                  <a:t>年级：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B702246-274A-5F7A-639A-0B076F59284E}"/>
                  </a:ext>
                </a:extLst>
              </p:cNvPr>
              <p:cNvSpPr txBox="1"/>
              <p:nvPr/>
            </p:nvSpPr>
            <p:spPr>
              <a:xfrm>
                <a:off x="6969840" y="2438113"/>
                <a:ext cx="28860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00000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阿里巴巴普惠体 M" panose="00020600040101010101" pitchFamily="18" charset="-122"/>
                  </a:rPr>
                  <a:t>摸鱼</a:t>
                </a:r>
                <a:r>
                  <a:rPr lang="en-US" altLang="zh-CN" dirty="0">
                    <a:solidFill>
                      <a:srgbClr val="000000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阿里巴巴普惠体 M" panose="00020600040101010101" pitchFamily="18" charset="-122"/>
                  </a:rPr>
                  <a:t>/20XX</a:t>
                </a:r>
                <a:endParaRPr lang="zh-CN" altLang="en-US" dirty="0">
                  <a:solidFill>
                    <a:srgbClr val="000000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811991-CE2F-F0CC-1860-A13BD81F8D8A}"/>
                </a:ext>
              </a:extLst>
            </p:cNvPr>
            <p:cNvSpPr txBox="1"/>
            <p:nvPr/>
          </p:nvSpPr>
          <p:spPr>
            <a:xfrm>
              <a:off x="5141788" y="3235770"/>
              <a:ext cx="17965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rPr>
                <a:t>联系方式：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637E2CB-3E49-5AD8-7BAF-0DDAB3E11445}"/>
                </a:ext>
              </a:extLst>
            </p:cNvPr>
            <p:cNvSpPr txBox="1"/>
            <p:nvPr/>
          </p:nvSpPr>
          <p:spPr>
            <a:xfrm>
              <a:off x="6969840" y="3287188"/>
              <a:ext cx="2886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000000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VenusLeo12</a:t>
              </a:r>
              <a:endParaRPr lang="zh-CN" altLang="en-US" dirty="0">
                <a:solidFill>
                  <a:srgbClr val="000000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880660F-97F6-76DE-84E2-1216FD57317D}"/>
                </a:ext>
              </a:extLst>
            </p:cNvPr>
            <p:cNvSpPr txBox="1"/>
            <p:nvPr/>
          </p:nvSpPr>
          <p:spPr>
            <a:xfrm>
              <a:off x="6969839" y="4125758"/>
              <a:ext cx="40518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0000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如果摸鱼有比赛，那我可以争第一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9E8E7B21-66CF-DC72-1C05-4CFC08459652}"/>
              </a:ext>
            </a:extLst>
          </p:cNvPr>
          <p:cNvSpPr txBox="1"/>
          <p:nvPr/>
        </p:nvSpPr>
        <p:spPr>
          <a:xfrm>
            <a:off x="1794229" y="4614201"/>
            <a:ext cx="2886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个人介绍：</a:t>
            </a:r>
            <a:r>
              <a:rPr lang="en-US" altLang="zh-CN" sz="2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WUWU</a:t>
            </a:r>
            <a:endParaRPr lang="zh-CN" altLang="en-US" sz="20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B82BE09-BEA3-7AE6-4EAC-F7DC8E1AC121}"/>
              </a:ext>
            </a:extLst>
          </p:cNvPr>
          <p:cNvGrpSpPr/>
          <p:nvPr/>
        </p:nvGrpSpPr>
        <p:grpSpPr>
          <a:xfrm>
            <a:off x="1888178" y="2245596"/>
            <a:ext cx="2101134" cy="2059803"/>
            <a:chOff x="1692845" y="2008512"/>
            <a:chExt cx="2492263" cy="2443238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E899924-3D26-A1D0-7856-CFA229A79D92}"/>
                </a:ext>
              </a:extLst>
            </p:cNvPr>
            <p:cNvSpPr/>
            <p:nvPr/>
          </p:nvSpPr>
          <p:spPr>
            <a:xfrm>
              <a:off x="1692845" y="2008512"/>
              <a:ext cx="2492263" cy="244323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14300" cap="flat" cmpd="sng" algn="ctr">
              <a:solidFill>
                <a:srgbClr val="FFBA3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AB992C9C-615C-E47C-63B7-3B8D9D7FC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737163" y="2028318"/>
              <a:ext cx="2403627" cy="2403627"/>
            </a:xfrm>
            <a:custGeom>
              <a:avLst/>
              <a:gdLst>
                <a:gd name="connsiteX0" fmla="*/ 0 w 2403627"/>
                <a:gd name="connsiteY0" fmla="*/ 0 h 2403627"/>
                <a:gd name="connsiteX1" fmla="*/ 2403627 w 2403627"/>
                <a:gd name="connsiteY1" fmla="*/ 0 h 2403627"/>
                <a:gd name="connsiteX2" fmla="*/ 2403627 w 2403627"/>
                <a:gd name="connsiteY2" fmla="*/ 2403627 h 2403627"/>
                <a:gd name="connsiteX3" fmla="*/ 0 w 2403627"/>
                <a:gd name="connsiteY3" fmla="*/ 2403627 h 2403627"/>
                <a:gd name="connsiteX4" fmla="*/ 0 w 2403627"/>
                <a:gd name="connsiteY4" fmla="*/ 0 h 240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3627" h="2403627">
                  <a:moveTo>
                    <a:pt x="0" y="0"/>
                  </a:moveTo>
                  <a:lnTo>
                    <a:pt x="2403627" y="0"/>
                  </a:lnTo>
                  <a:lnTo>
                    <a:pt x="2403627" y="2403627"/>
                  </a:lnTo>
                  <a:lnTo>
                    <a:pt x="0" y="2403627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6C7EB3BF-E617-E87F-3CEC-4002304962A9}"/>
              </a:ext>
            </a:extLst>
          </p:cNvPr>
          <p:cNvSpPr txBox="1"/>
          <p:nvPr/>
        </p:nvSpPr>
        <p:spPr>
          <a:xfrm>
            <a:off x="5031660" y="5189722"/>
            <a:ext cx="66215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6000" dirty="0">
                <a:solidFill>
                  <a:srgbClr val="D9D9D9">
                    <a:alpha val="48000"/>
                  </a:srgbClr>
                </a:solidFill>
                <a:latin typeface="阿里巴巴普惠体 H"/>
                <a:ea typeface="阿里巴巴普惠体 H"/>
              </a:rPr>
              <a:t>INTRODUCTION</a:t>
            </a:r>
            <a:endParaRPr lang="zh-CN" altLang="en-US" sz="6000" dirty="0">
              <a:solidFill>
                <a:srgbClr val="D9D9D9">
                  <a:alpha val="48000"/>
                </a:srgb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56B3A17-91C2-F437-9846-C820E10B1CED}"/>
              </a:ext>
            </a:extLst>
          </p:cNvPr>
          <p:cNvSpPr txBox="1"/>
          <p:nvPr/>
        </p:nvSpPr>
        <p:spPr>
          <a:xfrm>
            <a:off x="1794229" y="5143592"/>
            <a:ext cx="2886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职位：</a:t>
            </a:r>
            <a:r>
              <a:rPr lang="en-US" altLang="zh-CN" sz="2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设计师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2552997-B3AE-49FB-88AA-F9212AC21EAA}"/>
              </a:ext>
            </a:extLst>
          </p:cNvPr>
          <p:cNvSpPr txBox="1"/>
          <p:nvPr/>
        </p:nvSpPr>
        <p:spPr>
          <a:xfrm>
            <a:off x="5132712" y="4550389"/>
            <a:ext cx="5879900" cy="739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请在此添加你的内容，请在此添加你的内容，请在此添加你的内容，请在此添加你的内容，请在此添加你的内容</a:t>
            </a:r>
            <a:endParaRPr lang="zh-CN" altLang="en-US" dirty="0">
              <a:solidFill>
                <a:srgbClr val="000000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sym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711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工作概述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458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OVERVIEW OF THE WORK</a:t>
            </a:r>
            <a:endParaRPr lang="zh-CN" altLang="en-US" sz="1600" dirty="0">
              <a:ln w="9525">
                <a:solidFill>
                  <a:srgbClr val="000000"/>
                </a:soli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0C02DD15-4261-B4F3-120A-386153EB9DAF}"/>
              </a:ext>
            </a:extLst>
          </p:cNvPr>
          <p:cNvSpPr/>
          <p:nvPr/>
        </p:nvSpPr>
        <p:spPr>
          <a:xfrm>
            <a:off x="1030147" y="3026978"/>
            <a:ext cx="10682428" cy="324682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50AE099-D104-0FB8-3664-572166D8F4AC}"/>
              </a:ext>
            </a:extLst>
          </p:cNvPr>
          <p:cNvSpPr txBox="1"/>
          <p:nvPr/>
        </p:nvSpPr>
        <p:spPr>
          <a:xfrm>
            <a:off x="1362250" y="5702190"/>
            <a:ext cx="9699700" cy="30187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51E9FE7-CE37-A90E-CBF8-1B8D0A7E7A13}"/>
              </a:ext>
            </a:extLst>
          </p:cNvPr>
          <p:cNvSpPr/>
          <p:nvPr/>
        </p:nvSpPr>
        <p:spPr>
          <a:xfrm>
            <a:off x="1396575" y="2308196"/>
            <a:ext cx="2858947" cy="312516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FFBA3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C0C5EB0-2328-5CB5-AB2F-7BA0E69031C7}"/>
              </a:ext>
            </a:extLst>
          </p:cNvPr>
          <p:cNvSpPr txBox="1"/>
          <p:nvPr/>
        </p:nvSpPr>
        <p:spPr>
          <a:xfrm>
            <a:off x="1602963" y="3576467"/>
            <a:ext cx="2442216" cy="13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在此添加你的内请在此添加你的内容</a:t>
            </a:r>
            <a:r>
              <a:rPr lang="en-US" altLang="zh-CN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,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请在此添加的内容请在此加你的内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请</a:t>
            </a: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M" panose="00020600040101010101" pitchFamily="18" charset="-122"/>
              </a:rPr>
              <a:t>在此添加你的内容请在此添加你的内容</a:t>
            </a:r>
            <a:endParaRPr lang="zh-CN" altLang="en-US" sz="1400" spc="12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079DFA-5B48-AB0E-5673-799C5E8259BD}"/>
              </a:ext>
            </a:extLst>
          </p:cNvPr>
          <p:cNvSpPr txBox="1"/>
          <p:nvPr/>
        </p:nvSpPr>
        <p:spPr>
          <a:xfrm>
            <a:off x="1620050" y="2364343"/>
            <a:ext cx="11095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D9D9D9"/>
                </a:solidFill>
                <a:latin typeface="阿里巴巴普惠体 H"/>
                <a:ea typeface="阿里巴巴普惠体 H"/>
              </a:rPr>
              <a:t>01</a:t>
            </a:r>
            <a:endParaRPr lang="zh-CN" altLang="en-US" sz="6000" dirty="0">
              <a:solidFill>
                <a:srgbClr val="D9D9D9"/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E8ED348-DB44-B2CB-CA8A-DC6696CEFB48}"/>
              </a:ext>
            </a:extLst>
          </p:cNvPr>
          <p:cNvSpPr txBox="1"/>
          <p:nvPr/>
        </p:nvSpPr>
        <p:spPr>
          <a:xfrm>
            <a:off x="1620050" y="2839298"/>
            <a:ext cx="1396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工作概述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363D373-AC7D-5285-AF90-877F191548D0}"/>
              </a:ext>
            </a:extLst>
          </p:cNvPr>
          <p:cNvGrpSpPr/>
          <p:nvPr/>
        </p:nvGrpSpPr>
        <p:grpSpPr>
          <a:xfrm>
            <a:off x="3708742" y="2813904"/>
            <a:ext cx="336437" cy="361768"/>
            <a:chOff x="10465727" y="3268577"/>
            <a:chExt cx="585313" cy="629382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5F30860-5EEF-B7F9-47CF-AE0489D03FE8}"/>
                </a:ext>
              </a:extLst>
            </p:cNvPr>
            <p:cNvSpPr/>
            <p:nvPr/>
          </p:nvSpPr>
          <p:spPr>
            <a:xfrm>
              <a:off x="10465727" y="3268577"/>
              <a:ext cx="585313" cy="629382"/>
            </a:xfrm>
            <a:custGeom>
              <a:avLst/>
              <a:gdLst>
                <a:gd name="connsiteX0" fmla="*/ 1129624 w 2259248"/>
                <a:gd name="connsiteY0" fmla="*/ 0 h 2429353"/>
                <a:gd name="connsiteX1" fmla="*/ 2224168 w 2259248"/>
                <a:gd name="connsiteY1" fmla="*/ 1212905 h 2429353"/>
                <a:gd name="connsiteX2" fmla="*/ 2259248 w 2259248"/>
                <a:gd name="connsiteY2" fmla="*/ 1214677 h 2429353"/>
                <a:gd name="connsiteX3" fmla="*/ 2224168 w 2259248"/>
                <a:gd name="connsiteY3" fmla="*/ 1216448 h 2429353"/>
                <a:gd name="connsiteX4" fmla="*/ 1129624 w 2259248"/>
                <a:gd name="connsiteY4" fmla="*/ 2429353 h 2429353"/>
                <a:gd name="connsiteX5" fmla="*/ 35080 w 2259248"/>
                <a:gd name="connsiteY5" fmla="*/ 1216448 h 2429353"/>
                <a:gd name="connsiteX6" fmla="*/ 0 w 2259248"/>
                <a:gd name="connsiteY6" fmla="*/ 1214677 h 2429353"/>
                <a:gd name="connsiteX7" fmla="*/ 35080 w 2259248"/>
                <a:gd name="connsiteY7" fmla="*/ 1212905 h 2429353"/>
                <a:gd name="connsiteX8" fmla="*/ 1129624 w 2259248"/>
                <a:gd name="connsiteY8" fmla="*/ 0 h 242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9248" h="2429353">
                  <a:moveTo>
                    <a:pt x="1129624" y="0"/>
                  </a:moveTo>
                  <a:cubicBezTo>
                    <a:pt x="1129624" y="631262"/>
                    <a:pt x="1609378" y="1150470"/>
                    <a:pt x="2224168" y="1212905"/>
                  </a:cubicBezTo>
                  <a:lnTo>
                    <a:pt x="2259248" y="1214677"/>
                  </a:lnTo>
                  <a:lnTo>
                    <a:pt x="2224168" y="1216448"/>
                  </a:lnTo>
                  <a:cubicBezTo>
                    <a:pt x="1609378" y="1278883"/>
                    <a:pt x="1129624" y="1798091"/>
                    <a:pt x="1129624" y="2429353"/>
                  </a:cubicBezTo>
                  <a:cubicBezTo>
                    <a:pt x="1129624" y="1798091"/>
                    <a:pt x="649870" y="1278883"/>
                    <a:pt x="35080" y="1216448"/>
                  </a:cubicBezTo>
                  <a:lnTo>
                    <a:pt x="0" y="1214677"/>
                  </a:lnTo>
                  <a:lnTo>
                    <a:pt x="35080" y="1212905"/>
                  </a:lnTo>
                  <a:cubicBezTo>
                    <a:pt x="649870" y="1150470"/>
                    <a:pt x="1129624" y="631262"/>
                    <a:pt x="11296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423B54B4-4DD0-8BCF-9E09-22ABE10F90C9}"/>
                </a:ext>
              </a:extLst>
            </p:cNvPr>
            <p:cNvSpPr/>
            <p:nvPr/>
          </p:nvSpPr>
          <p:spPr>
            <a:xfrm rot="2850822">
              <a:off x="10681126" y="3337806"/>
              <a:ext cx="218683" cy="519962"/>
            </a:xfrm>
            <a:prstGeom prst="arc">
              <a:avLst>
                <a:gd name="adj1" fmla="val 13792983"/>
                <a:gd name="adj2" fmla="val 7333357"/>
              </a:avLst>
            </a:prstGeom>
            <a:ln w="19050">
              <a:solidFill>
                <a:srgbClr val="FFBA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E7EE2C1-CF70-F275-1DE9-1721338C5CC8}"/>
              </a:ext>
            </a:extLst>
          </p:cNvPr>
          <p:cNvSpPr/>
          <p:nvPr/>
        </p:nvSpPr>
        <p:spPr>
          <a:xfrm rot="5400000">
            <a:off x="2801211" y="2325153"/>
            <a:ext cx="45719" cy="2237098"/>
          </a:xfrm>
          <a:prstGeom prst="roundRect">
            <a:avLst/>
          </a:prstGeom>
          <a:ln w="95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1B8EAE9-4889-042E-1DA2-4EC16ECFD414}"/>
              </a:ext>
            </a:extLst>
          </p:cNvPr>
          <p:cNvCxnSpPr>
            <a:cxnSpLocks/>
          </p:cNvCxnSpPr>
          <p:nvPr/>
        </p:nvCxnSpPr>
        <p:spPr>
          <a:xfrm>
            <a:off x="1707499" y="5092261"/>
            <a:ext cx="2237099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F9EE12-E9A4-E57F-FF75-02C282D241E5}"/>
              </a:ext>
            </a:extLst>
          </p:cNvPr>
          <p:cNvGrpSpPr/>
          <p:nvPr/>
        </p:nvGrpSpPr>
        <p:grpSpPr>
          <a:xfrm>
            <a:off x="4941888" y="2308196"/>
            <a:ext cx="2858947" cy="3125164"/>
            <a:chOff x="4930090" y="2255646"/>
            <a:chExt cx="2858947" cy="3125164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525299B-400E-3779-BD2C-DB34B417533C}"/>
                </a:ext>
              </a:extLst>
            </p:cNvPr>
            <p:cNvGrpSpPr/>
            <p:nvPr/>
          </p:nvGrpSpPr>
          <p:grpSpPr>
            <a:xfrm>
              <a:off x="4930090" y="2255646"/>
              <a:ext cx="2858947" cy="3125164"/>
              <a:chOff x="1446835" y="2183930"/>
              <a:chExt cx="2858947" cy="3125164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05FB1F87-3C92-AA53-427C-C2798587751D}"/>
                  </a:ext>
                </a:extLst>
              </p:cNvPr>
              <p:cNvSpPr/>
              <p:nvPr/>
            </p:nvSpPr>
            <p:spPr>
              <a:xfrm>
                <a:off x="1446835" y="2183930"/>
                <a:ext cx="2858947" cy="3125164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solidFill>
                  <a:srgbClr val="FFBA3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889A9E05-852A-7F44-ADCB-4273416E14C1}"/>
                  </a:ext>
                </a:extLst>
              </p:cNvPr>
              <p:cNvSpPr txBox="1"/>
              <p:nvPr/>
            </p:nvSpPr>
            <p:spPr>
              <a:xfrm>
                <a:off x="1653223" y="3452201"/>
                <a:ext cx="2442216" cy="137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在此添加你的内请在此添加你的内容</a:t>
                </a:r>
                <a:r>
                  <a:rPr lang="en-US" altLang="zh-CN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,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请在此添加的内容请在此加你的内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在此添加你的内容请在此添加你的内容</a:t>
                </a:r>
                <a:endPara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56FC64F-0308-9E38-F3D1-01B5804B8BED}"/>
                  </a:ext>
                </a:extLst>
              </p:cNvPr>
              <p:cNvSpPr txBox="1"/>
              <p:nvPr/>
            </p:nvSpPr>
            <p:spPr>
              <a:xfrm>
                <a:off x="1670310" y="2240077"/>
                <a:ext cx="110959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D9D9D9"/>
                    </a:solidFill>
                    <a:latin typeface="阿里巴巴普惠体 H"/>
                    <a:ea typeface="阿里巴巴普惠体 H"/>
                  </a:rPr>
                  <a:t>02</a:t>
                </a:r>
                <a:endParaRPr lang="zh-CN" altLang="en-US" sz="6000" dirty="0">
                  <a:solidFill>
                    <a:srgbClr val="D9D9D9"/>
                  </a:solidFill>
                  <a:latin typeface="阿里巴巴普惠体 H"/>
                  <a:ea typeface="阿里巴巴普惠体 H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C94505CA-DF95-6B13-E21C-CE3EADFE53DD}"/>
                  </a:ext>
                </a:extLst>
              </p:cNvPr>
              <p:cNvSpPr txBox="1"/>
              <p:nvPr/>
            </p:nvSpPr>
            <p:spPr>
              <a:xfrm>
                <a:off x="1670310" y="2715032"/>
                <a:ext cx="1396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阿里巴巴普惠体 M" panose="00020600040101010101" pitchFamily="18" charset="-122"/>
                  </a:rPr>
                  <a:t>工作概述</a:t>
                </a:r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77564910-83E2-B6CE-4233-6158181DDA16}"/>
                  </a:ext>
                </a:extLst>
              </p:cNvPr>
              <p:cNvGrpSpPr/>
              <p:nvPr/>
            </p:nvGrpSpPr>
            <p:grpSpPr>
              <a:xfrm>
                <a:off x="3759002" y="2689638"/>
                <a:ext cx="336437" cy="361768"/>
                <a:chOff x="10465727" y="3268577"/>
                <a:chExt cx="585313" cy="629382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D7FC1A91-783B-FAFF-5AD7-20447EC1D6F6}"/>
                    </a:ext>
                  </a:extLst>
                </p:cNvPr>
                <p:cNvSpPr/>
                <p:nvPr/>
              </p:nvSpPr>
              <p:spPr>
                <a:xfrm>
                  <a:off x="10465727" y="3268577"/>
                  <a:ext cx="585313" cy="629382"/>
                </a:xfrm>
                <a:custGeom>
                  <a:avLst/>
                  <a:gdLst>
                    <a:gd name="connsiteX0" fmla="*/ 1129624 w 2259248"/>
                    <a:gd name="connsiteY0" fmla="*/ 0 h 2429353"/>
                    <a:gd name="connsiteX1" fmla="*/ 2224168 w 2259248"/>
                    <a:gd name="connsiteY1" fmla="*/ 1212905 h 2429353"/>
                    <a:gd name="connsiteX2" fmla="*/ 2259248 w 2259248"/>
                    <a:gd name="connsiteY2" fmla="*/ 1214677 h 2429353"/>
                    <a:gd name="connsiteX3" fmla="*/ 2224168 w 2259248"/>
                    <a:gd name="connsiteY3" fmla="*/ 1216448 h 2429353"/>
                    <a:gd name="connsiteX4" fmla="*/ 1129624 w 2259248"/>
                    <a:gd name="connsiteY4" fmla="*/ 2429353 h 2429353"/>
                    <a:gd name="connsiteX5" fmla="*/ 35080 w 2259248"/>
                    <a:gd name="connsiteY5" fmla="*/ 1216448 h 2429353"/>
                    <a:gd name="connsiteX6" fmla="*/ 0 w 2259248"/>
                    <a:gd name="connsiteY6" fmla="*/ 1214677 h 2429353"/>
                    <a:gd name="connsiteX7" fmla="*/ 35080 w 2259248"/>
                    <a:gd name="connsiteY7" fmla="*/ 1212905 h 2429353"/>
                    <a:gd name="connsiteX8" fmla="*/ 1129624 w 2259248"/>
                    <a:gd name="connsiteY8" fmla="*/ 0 h 242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59248" h="2429353">
                      <a:moveTo>
                        <a:pt x="1129624" y="0"/>
                      </a:moveTo>
                      <a:cubicBezTo>
                        <a:pt x="1129624" y="631262"/>
                        <a:pt x="1609378" y="1150470"/>
                        <a:pt x="2224168" y="1212905"/>
                      </a:cubicBezTo>
                      <a:lnTo>
                        <a:pt x="2259248" y="1214677"/>
                      </a:lnTo>
                      <a:lnTo>
                        <a:pt x="2224168" y="1216448"/>
                      </a:lnTo>
                      <a:cubicBezTo>
                        <a:pt x="1609378" y="1278883"/>
                        <a:pt x="1129624" y="1798091"/>
                        <a:pt x="1129624" y="2429353"/>
                      </a:cubicBezTo>
                      <a:cubicBezTo>
                        <a:pt x="1129624" y="1798091"/>
                        <a:pt x="649870" y="1278883"/>
                        <a:pt x="35080" y="1216448"/>
                      </a:cubicBezTo>
                      <a:lnTo>
                        <a:pt x="0" y="1214677"/>
                      </a:lnTo>
                      <a:lnTo>
                        <a:pt x="35080" y="1212905"/>
                      </a:lnTo>
                      <a:cubicBezTo>
                        <a:pt x="649870" y="1150470"/>
                        <a:pt x="1129624" y="631262"/>
                        <a:pt x="112962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74" name="弧形 73">
                  <a:extLst>
                    <a:ext uri="{FF2B5EF4-FFF2-40B4-BE49-F238E27FC236}">
                      <a16:creationId xmlns:a16="http://schemas.microsoft.com/office/drawing/2014/main" id="{9857D475-A9CB-7F7D-CA31-73E2EF69638F}"/>
                    </a:ext>
                  </a:extLst>
                </p:cNvPr>
                <p:cNvSpPr/>
                <p:nvPr/>
              </p:nvSpPr>
              <p:spPr>
                <a:xfrm rot="2850822">
                  <a:off x="10681126" y="3337806"/>
                  <a:ext cx="218683" cy="519962"/>
                </a:xfrm>
                <a:prstGeom prst="arc">
                  <a:avLst>
                    <a:gd name="adj1" fmla="val 13792983"/>
                    <a:gd name="adj2" fmla="val 7333357"/>
                  </a:avLst>
                </a:prstGeom>
                <a:ln w="19050">
                  <a:solidFill>
                    <a:srgbClr val="FFBA3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B1835552-6DF2-9B6E-72A0-02830C62F80C}"/>
                  </a:ext>
                </a:extLst>
              </p:cNvPr>
              <p:cNvSpPr/>
              <p:nvPr/>
            </p:nvSpPr>
            <p:spPr>
              <a:xfrm rot="5400000">
                <a:off x="2851471" y="2200887"/>
                <a:ext cx="45719" cy="2237098"/>
              </a:xfrm>
              <a:prstGeom prst="roundRect">
                <a:avLst/>
              </a:prstGeom>
              <a:ln w="952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</p:grp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22FD073-EDE8-35C5-2386-3619C122C902}"/>
                </a:ext>
              </a:extLst>
            </p:cNvPr>
            <p:cNvCxnSpPr>
              <a:cxnSpLocks/>
            </p:cNvCxnSpPr>
            <p:nvPr/>
          </p:nvCxnSpPr>
          <p:spPr>
            <a:xfrm>
              <a:off x="5241014" y="5039711"/>
              <a:ext cx="2237099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20D55F-2A60-17F6-B50D-CDEBCD317E25}"/>
              </a:ext>
            </a:extLst>
          </p:cNvPr>
          <p:cNvGrpSpPr/>
          <p:nvPr/>
        </p:nvGrpSpPr>
        <p:grpSpPr>
          <a:xfrm>
            <a:off x="8487200" y="2308196"/>
            <a:ext cx="2858947" cy="3125164"/>
            <a:chOff x="8306234" y="2255646"/>
            <a:chExt cx="2858947" cy="3125164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AEA08B6-7039-9553-2B46-62F563433B64}"/>
                </a:ext>
              </a:extLst>
            </p:cNvPr>
            <p:cNvGrpSpPr/>
            <p:nvPr/>
          </p:nvGrpSpPr>
          <p:grpSpPr>
            <a:xfrm>
              <a:off x="8306234" y="2255646"/>
              <a:ext cx="2858947" cy="3125164"/>
              <a:chOff x="1446835" y="2183930"/>
              <a:chExt cx="2858947" cy="3125164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EBEF1A6A-E399-6EA5-7041-A7C12216A50E}"/>
                  </a:ext>
                </a:extLst>
              </p:cNvPr>
              <p:cNvSpPr/>
              <p:nvPr/>
            </p:nvSpPr>
            <p:spPr>
              <a:xfrm>
                <a:off x="1446835" y="2183930"/>
                <a:ext cx="2858947" cy="3125164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solidFill>
                  <a:srgbClr val="FFBA3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C5DDAF0B-4FFD-7478-4445-F0DB50B3DA17}"/>
                  </a:ext>
                </a:extLst>
              </p:cNvPr>
              <p:cNvSpPr txBox="1"/>
              <p:nvPr/>
            </p:nvSpPr>
            <p:spPr>
              <a:xfrm>
                <a:off x="1653223" y="3452201"/>
                <a:ext cx="2442216" cy="137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在此添加你的内请在此添加你的内容</a:t>
                </a:r>
                <a:r>
                  <a:rPr lang="en-US" altLang="zh-CN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,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请在此添加的内容请在此加你的内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请</a:t>
                </a:r>
                <a:r>
                  <a:rPr lang="zh-CN" altLang="en-US" sz="1400" spc="120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M" panose="00020600040101010101" pitchFamily="18" charset="-122"/>
                  </a:rPr>
                  <a:t>在此添加你的内容请在此添加你的内容</a:t>
                </a:r>
                <a:endParaRPr lang="zh-CN" altLang="en-US" sz="1400" spc="12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0924F0CE-123C-5AB0-7870-3A02A6F344CB}"/>
                  </a:ext>
                </a:extLst>
              </p:cNvPr>
              <p:cNvSpPr txBox="1"/>
              <p:nvPr/>
            </p:nvSpPr>
            <p:spPr>
              <a:xfrm>
                <a:off x="1670310" y="2240077"/>
                <a:ext cx="110959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D9D9D9"/>
                    </a:solidFill>
                    <a:latin typeface="阿里巴巴普惠体 H"/>
                    <a:ea typeface="阿里巴巴普惠体 H"/>
                  </a:rPr>
                  <a:t>03</a:t>
                </a:r>
                <a:endParaRPr lang="zh-CN" altLang="en-US" sz="6000" dirty="0">
                  <a:solidFill>
                    <a:srgbClr val="D9D9D9"/>
                  </a:solidFill>
                  <a:latin typeface="阿里巴巴普惠体 H"/>
                  <a:ea typeface="阿里巴巴普惠体 H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1AAF5F11-9B3F-FA56-50A1-4FCFC3205FBD}"/>
                  </a:ext>
                </a:extLst>
              </p:cNvPr>
              <p:cNvSpPr txBox="1"/>
              <p:nvPr/>
            </p:nvSpPr>
            <p:spPr>
              <a:xfrm>
                <a:off x="1670310" y="2715032"/>
                <a:ext cx="139653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sym typeface="阿里巴巴普惠体 M" panose="00020600040101010101" pitchFamily="18" charset="-122"/>
                  </a:rPr>
                  <a:t>工作概述</a:t>
                </a: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3112CAE5-F295-CE04-E1C9-112BDA80DA7D}"/>
                  </a:ext>
                </a:extLst>
              </p:cNvPr>
              <p:cNvGrpSpPr/>
              <p:nvPr/>
            </p:nvGrpSpPr>
            <p:grpSpPr>
              <a:xfrm>
                <a:off x="3759002" y="2689638"/>
                <a:ext cx="336437" cy="361768"/>
                <a:chOff x="10465727" y="3268577"/>
                <a:chExt cx="585313" cy="629382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2CDB2161-0F3E-B8C6-BC1F-604E5605BD13}"/>
                    </a:ext>
                  </a:extLst>
                </p:cNvPr>
                <p:cNvSpPr/>
                <p:nvPr/>
              </p:nvSpPr>
              <p:spPr>
                <a:xfrm>
                  <a:off x="10465727" y="3268577"/>
                  <a:ext cx="585313" cy="629382"/>
                </a:xfrm>
                <a:custGeom>
                  <a:avLst/>
                  <a:gdLst>
                    <a:gd name="connsiteX0" fmla="*/ 1129624 w 2259248"/>
                    <a:gd name="connsiteY0" fmla="*/ 0 h 2429353"/>
                    <a:gd name="connsiteX1" fmla="*/ 2224168 w 2259248"/>
                    <a:gd name="connsiteY1" fmla="*/ 1212905 h 2429353"/>
                    <a:gd name="connsiteX2" fmla="*/ 2259248 w 2259248"/>
                    <a:gd name="connsiteY2" fmla="*/ 1214677 h 2429353"/>
                    <a:gd name="connsiteX3" fmla="*/ 2224168 w 2259248"/>
                    <a:gd name="connsiteY3" fmla="*/ 1216448 h 2429353"/>
                    <a:gd name="connsiteX4" fmla="*/ 1129624 w 2259248"/>
                    <a:gd name="connsiteY4" fmla="*/ 2429353 h 2429353"/>
                    <a:gd name="connsiteX5" fmla="*/ 35080 w 2259248"/>
                    <a:gd name="connsiteY5" fmla="*/ 1216448 h 2429353"/>
                    <a:gd name="connsiteX6" fmla="*/ 0 w 2259248"/>
                    <a:gd name="connsiteY6" fmla="*/ 1214677 h 2429353"/>
                    <a:gd name="connsiteX7" fmla="*/ 35080 w 2259248"/>
                    <a:gd name="connsiteY7" fmla="*/ 1212905 h 2429353"/>
                    <a:gd name="connsiteX8" fmla="*/ 1129624 w 2259248"/>
                    <a:gd name="connsiteY8" fmla="*/ 0 h 2429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59248" h="2429353">
                      <a:moveTo>
                        <a:pt x="1129624" y="0"/>
                      </a:moveTo>
                      <a:cubicBezTo>
                        <a:pt x="1129624" y="631262"/>
                        <a:pt x="1609378" y="1150470"/>
                        <a:pt x="2224168" y="1212905"/>
                      </a:cubicBezTo>
                      <a:lnTo>
                        <a:pt x="2259248" y="1214677"/>
                      </a:lnTo>
                      <a:lnTo>
                        <a:pt x="2224168" y="1216448"/>
                      </a:lnTo>
                      <a:cubicBezTo>
                        <a:pt x="1609378" y="1278883"/>
                        <a:pt x="1129624" y="1798091"/>
                        <a:pt x="1129624" y="2429353"/>
                      </a:cubicBezTo>
                      <a:cubicBezTo>
                        <a:pt x="1129624" y="1798091"/>
                        <a:pt x="649870" y="1278883"/>
                        <a:pt x="35080" y="1216448"/>
                      </a:cubicBezTo>
                      <a:lnTo>
                        <a:pt x="0" y="1214677"/>
                      </a:lnTo>
                      <a:lnTo>
                        <a:pt x="35080" y="1212905"/>
                      </a:lnTo>
                      <a:cubicBezTo>
                        <a:pt x="649870" y="1150470"/>
                        <a:pt x="1129624" y="631262"/>
                        <a:pt x="112962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83" name="弧形 82">
                  <a:extLst>
                    <a:ext uri="{FF2B5EF4-FFF2-40B4-BE49-F238E27FC236}">
                      <a16:creationId xmlns:a16="http://schemas.microsoft.com/office/drawing/2014/main" id="{1C09E641-78B1-0303-2D9E-5394A8BD3CBE}"/>
                    </a:ext>
                  </a:extLst>
                </p:cNvPr>
                <p:cNvSpPr/>
                <p:nvPr/>
              </p:nvSpPr>
              <p:spPr>
                <a:xfrm rot="2850822">
                  <a:off x="10681126" y="3337806"/>
                  <a:ext cx="218683" cy="519962"/>
                </a:xfrm>
                <a:prstGeom prst="arc">
                  <a:avLst>
                    <a:gd name="adj1" fmla="val 13792983"/>
                    <a:gd name="adj2" fmla="val 7333357"/>
                  </a:avLst>
                </a:prstGeom>
                <a:ln w="19050">
                  <a:solidFill>
                    <a:srgbClr val="FFBA3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</p:grpSp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D5C4AFF0-FA39-8813-B944-1E9F4BCAF6FE}"/>
                  </a:ext>
                </a:extLst>
              </p:cNvPr>
              <p:cNvSpPr/>
              <p:nvPr/>
            </p:nvSpPr>
            <p:spPr>
              <a:xfrm rot="5400000">
                <a:off x="2851471" y="2200887"/>
                <a:ext cx="45719" cy="2237098"/>
              </a:xfrm>
              <a:prstGeom prst="roundRect">
                <a:avLst/>
              </a:prstGeom>
              <a:ln w="952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/>
                  <a:cs typeface="+mn-cs"/>
                </a:endParaRPr>
              </a:p>
            </p:txBody>
          </p:sp>
        </p:grp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F1A0D313-D52D-E2D5-8847-FE2063E83E03}"/>
                </a:ext>
              </a:extLst>
            </p:cNvPr>
            <p:cNvCxnSpPr>
              <a:cxnSpLocks/>
            </p:cNvCxnSpPr>
            <p:nvPr/>
          </p:nvCxnSpPr>
          <p:spPr>
            <a:xfrm>
              <a:off x="8617158" y="5039711"/>
              <a:ext cx="2237099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7280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工作概述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458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OVERVIEW OF THE WORK</a:t>
            </a:r>
            <a:endParaRPr lang="zh-CN" altLang="en-US" sz="1600" dirty="0">
              <a:ln w="9525">
                <a:solidFill>
                  <a:srgbClr val="000000"/>
                </a:solidFill>
              </a:ln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5FA8615-BE56-BE2C-C5C9-09C07F0ED4A6}"/>
              </a:ext>
            </a:extLst>
          </p:cNvPr>
          <p:cNvGrpSpPr/>
          <p:nvPr/>
        </p:nvGrpSpPr>
        <p:grpSpPr>
          <a:xfrm>
            <a:off x="1527485" y="2182002"/>
            <a:ext cx="9738437" cy="3506842"/>
            <a:chOff x="1157096" y="2182002"/>
            <a:chExt cx="9738437" cy="350684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90CE575-637E-BC84-7613-C0A562D9F220}"/>
                </a:ext>
              </a:extLst>
            </p:cNvPr>
            <p:cNvGrpSpPr/>
            <p:nvPr/>
          </p:nvGrpSpPr>
          <p:grpSpPr>
            <a:xfrm>
              <a:off x="4863692" y="2795808"/>
              <a:ext cx="2309632" cy="2279231"/>
              <a:chOff x="5339548" y="2568092"/>
              <a:chExt cx="2309632" cy="2279231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202BECF4-D3E5-5935-FF22-37EADA48A9AA}"/>
                  </a:ext>
                </a:extLst>
              </p:cNvPr>
              <p:cNvGrpSpPr/>
              <p:nvPr/>
            </p:nvGrpSpPr>
            <p:grpSpPr>
              <a:xfrm>
                <a:off x="5796421" y="2998266"/>
                <a:ext cx="1395887" cy="1395887"/>
                <a:chOff x="5763805" y="2860455"/>
                <a:chExt cx="1716088" cy="1716088"/>
              </a:xfrm>
              <a:solidFill>
                <a:srgbClr val="D9D9D9"/>
              </a:solidFill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ADA7D023-4FFE-8A66-4F7A-1A3E2371AF8E}"/>
                    </a:ext>
                  </a:extLst>
                </p:cNvPr>
                <p:cNvSpPr/>
                <p:nvPr/>
              </p:nvSpPr>
              <p:spPr>
                <a:xfrm>
                  <a:off x="5763805" y="2860455"/>
                  <a:ext cx="1716088" cy="1716088"/>
                </a:xfrm>
                <a:prstGeom prst="ellipse">
                  <a:avLst/>
                </a:prstGeom>
                <a:solidFill>
                  <a:srgbClr val="000000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:a16="http://schemas.microsoft.com/office/drawing/2014/main" id="{9C98FE18-36F9-6C1A-E47A-F1A9DBC3F821}"/>
                    </a:ext>
                  </a:extLst>
                </p:cNvPr>
                <p:cNvSpPr/>
                <p:nvPr/>
              </p:nvSpPr>
              <p:spPr>
                <a:xfrm>
                  <a:off x="6008345" y="3104995"/>
                  <a:ext cx="1227008" cy="1227008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CED44445-123F-7AAA-A573-1C6854AA7F01}"/>
                  </a:ext>
                </a:extLst>
              </p:cNvPr>
              <p:cNvGrpSpPr/>
              <p:nvPr/>
            </p:nvGrpSpPr>
            <p:grpSpPr>
              <a:xfrm>
                <a:off x="5339548" y="2568092"/>
                <a:ext cx="2309632" cy="2279231"/>
                <a:chOff x="5339548" y="2568092"/>
                <a:chExt cx="2309632" cy="2279231"/>
              </a:xfrm>
              <a:effectLst>
                <a:outerShdw blurRad="165100" dist="38100" dir="8100000" sx="102000" sy="102000" algn="tr" rotWithShape="0">
                  <a:srgbClr val="FFBA3F">
                    <a:alpha val="30000"/>
                  </a:srgbClr>
                </a:outerShdw>
              </a:effectLst>
            </p:grpSpPr>
            <p:sp>
              <p:nvSpPr>
                <p:cNvPr id="14" name="不完整圆 13">
                  <a:extLst>
                    <a:ext uri="{FF2B5EF4-FFF2-40B4-BE49-F238E27FC236}">
                      <a16:creationId xmlns:a16="http://schemas.microsoft.com/office/drawing/2014/main" id="{4136A7A3-F862-3ADE-0E78-0339705F3C84}"/>
                    </a:ext>
                  </a:extLst>
                </p:cNvPr>
                <p:cNvSpPr/>
                <p:nvPr/>
              </p:nvSpPr>
              <p:spPr>
                <a:xfrm>
                  <a:off x="5530688" y="2744445"/>
                  <a:ext cx="2102879" cy="2102878"/>
                </a:xfrm>
                <a:prstGeom prst="pie">
                  <a:avLst>
                    <a:gd name="adj1" fmla="val 0"/>
                    <a:gd name="adj2" fmla="val 5349970"/>
                  </a:avLst>
                </a:prstGeom>
                <a:solidFill>
                  <a:srgbClr val="FFBA3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  <p:sp>
              <p:nvSpPr>
                <p:cNvPr id="102" name="不完整圆 101">
                  <a:extLst>
                    <a:ext uri="{FF2B5EF4-FFF2-40B4-BE49-F238E27FC236}">
                      <a16:creationId xmlns:a16="http://schemas.microsoft.com/office/drawing/2014/main" id="{A2983717-36E6-18F1-ADC0-472F916748CB}"/>
                    </a:ext>
                  </a:extLst>
                </p:cNvPr>
                <p:cNvSpPr/>
                <p:nvPr/>
              </p:nvSpPr>
              <p:spPr>
                <a:xfrm flipH="1">
                  <a:off x="5339548" y="2744445"/>
                  <a:ext cx="2102879" cy="2102878"/>
                </a:xfrm>
                <a:prstGeom prst="pie">
                  <a:avLst>
                    <a:gd name="adj1" fmla="val 0"/>
                    <a:gd name="adj2" fmla="val 5349970"/>
                  </a:avLst>
                </a:prstGeom>
                <a:solidFill>
                  <a:srgbClr val="FFBA3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  <p:sp>
              <p:nvSpPr>
                <p:cNvPr id="104" name="不完整圆 103">
                  <a:extLst>
                    <a:ext uri="{FF2B5EF4-FFF2-40B4-BE49-F238E27FC236}">
                      <a16:creationId xmlns:a16="http://schemas.microsoft.com/office/drawing/2014/main" id="{5242BAD0-3C77-7DF3-7247-A6146F100784}"/>
                    </a:ext>
                  </a:extLst>
                </p:cNvPr>
                <p:cNvSpPr/>
                <p:nvPr/>
              </p:nvSpPr>
              <p:spPr>
                <a:xfrm flipV="1">
                  <a:off x="5546301" y="2568092"/>
                  <a:ext cx="2102879" cy="2102878"/>
                </a:xfrm>
                <a:prstGeom prst="pie">
                  <a:avLst>
                    <a:gd name="adj1" fmla="val 0"/>
                    <a:gd name="adj2" fmla="val 5349970"/>
                  </a:avLst>
                </a:prstGeom>
                <a:solidFill>
                  <a:srgbClr val="FFBA3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  <p:sp>
              <p:nvSpPr>
                <p:cNvPr id="107" name="不完整圆 106">
                  <a:extLst>
                    <a:ext uri="{FF2B5EF4-FFF2-40B4-BE49-F238E27FC236}">
                      <a16:creationId xmlns:a16="http://schemas.microsoft.com/office/drawing/2014/main" id="{EE1CBC9A-A81E-201E-C48F-4869CFE2C67B}"/>
                    </a:ext>
                  </a:extLst>
                </p:cNvPr>
                <p:cNvSpPr/>
                <p:nvPr/>
              </p:nvSpPr>
              <p:spPr>
                <a:xfrm flipH="1" flipV="1">
                  <a:off x="5355161" y="2568092"/>
                  <a:ext cx="2102879" cy="2102878"/>
                </a:xfrm>
                <a:prstGeom prst="pie">
                  <a:avLst>
                    <a:gd name="adj1" fmla="val 0"/>
                    <a:gd name="adj2" fmla="val 5349970"/>
                  </a:avLst>
                </a:prstGeom>
                <a:solidFill>
                  <a:srgbClr val="FFBA3F"/>
                </a:solidFill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sz="2400" kern="0" dirty="0">
                    <a:solidFill>
                      <a:prstClr val="white"/>
                    </a:solidFill>
                    <a:latin typeface="阿里巴巴普惠体 R" panose="00020600040101010101" pitchFamily="18" charset="-122"/>
                    <a:ea typeface="阿里巴巴普惠体 R"/>
                  </a:endParaRP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1BD181A-7EE7-90BF-EC18-016CF880C5B5}"/>
                  </a:ext>
                </a:extLst>
              </p:cNvPr>
              <p:cNvSpPr txBox="1"/>
              <p:nvPr/>
            </p:nvSpPr>
            <p:spPr>
              <a:xfrm>
                <a:off x="5717074" y="2887226"/>
                <a:ext cx="4860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阿里巴巴普惠体 H"/>
                    <a:ea typeface="阿里巴巴普惠体 H"/>
                  </a:rPr>
                  <a:t>S</a:t>
                </a:r>
                <a:endParaRPr lang="zh-CN" altLang="en-US" sz="4000" dirty="0">
                  <a:solidFill>
                    <a:schemeClr val="bg1"/>
                  </a:solidFill>
                  <a:latin typeface="阿里巴巴普惠体 H"/>
                  <a:ea typeface="阿里巴巴普惠体 H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C6EE8094-754A-CEA2-943C-6AD9FDB88A4E}"/>
                  </a:ext>
                </a:extLst>
              </p:cNvPr>
              <p:cNvSpPr txBox="1"/>
              <p:nvPr/>
            </p:nvSpPr>
            <p:spPr>
              <a:xfrm>
                <a:off x="6788645" y="2887226"/>
                <a:ext cx="42511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阿里巴巴普惠体 H"/>
                    <a:ea typeface="阿里巴巴普惠体 H"/>
                  </a:rPr>
                  <a:t>W</a:t>
                </a:r>
                <a:endParaRPr lang="zh-CN" altLang="en-US" sz="4000" dirty="0">
                  <a:solidFill>
                    <a:schemeClr val="bg1"/>
                  </a:solidFill>
                  <a:latin typeface="阿里巴巴普惠体 H"/>
                  <a:ea typeface="阿里巴巴普惠体 H"/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556C8966-07A6-8472-9515-1536F4885679}"/>
                  </a:ext>
                </a:extLst>
              </p:cNvPr>
              <p:cNvSpPr txBox="1"/>
              <p:nvPr/>
            </p:nvSpPr>
            <p:spPr>
              <a:xfrm>
                <a:off x="5678022" y="3881984"/>
                <a:ext cx="56938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阿里巴巴普惠体 H"/>
                    <a:ea typeface="阿里巴巴普惠体 H"/>
                  </a:rPr>
                  <a:t>O</a:t>
                </a:r>
                <a:endParaRPr lang="zh-CN" altLang="en-US" sz="4000" dirty="0">
                  <a:solidFill>
                    <a:schemeClr val="bg1"/>
                  </a:solidFill>
                  <a:latin typeface="阿里巴巴普惠体 H"/>
                  <a:ea typeface="阿里巴巴普惠体 H"/>
                </a:endParaRP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ED68423A-D0A5-0200-43F0-907464E46AD1}"/>
                  </a:ext>
                </a:extLst>
              </p:cNvPr>
              <p:cNvSpPr txBox="1"/>
              <p:nvPr/>
            </p:nvSpPr>
            <p:spPr>
              <a:xfrm>
                <a:off x="6791271" y="3881984"/>
                <a:ext cx="42511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latin typeface="阿里巴巴普惠体 H"/>
                    <a:ea typeface="阿里巴巴普惠体 H"/>
                  </a:rPr>
                  <a:t>T</a:t>
                </a:r>
                <a:endParaRPr lang="zh-CN" altLang="en-US" sz="4000" dirty="0">
                  <a:solidFill>
                    <a:schemeClr val="bg1"/>
                  </a:solidFill>
                  <a:latin typeface="阿里巴巴普惠体 H"/>
                  <a:ea typeface="阿里巴巴普惠体 H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0F6E045-C586-AE94-3F34-D401734B13C0}"/>
                </a:ext>
              </a:extLst>
            </p:cNvPr>
            <p:cNvGrpSpPr/>
            <p:nvPr/>
          </p:nvGrpSpPr>
          <p:grpSpPr>
            <a:xfrm>
              <a:off x="1157096" y="2182002"/>
              <a:ext cx="3077847" cy="3506842"/>
              <a:chOff x="948751" y="2182002"/>
              <a:chExt cx="3077847" cy="3506842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DCB90694-175D-1F06-3781-F422927C7E7A}"/>
                  </a:ext>
                </a:extLst>
              </p:cNvPr>
              <p:cNvGrpSpPr/>
              <p:nvPr/>
            </p:nvGrpSpPr>
            <p:grpSpPr>
              <a:xfrm>
                <a:off x="948751" y="2182002"/>
                <a:ext cx="3077847" cy="1497846"/>
                <a:chOff x="948751" y="2182002"/>
                <a:chExt cx="3077847" cy="1497846"/>
              </a:xfrm>
            </p:grpSpPr>
            <p:sp>
              <p:nvSpPr>
                <p:cNvPr id="53" name="矩形 52">
                  <a:extLst>
                    <a:ext uri="{FF2B5EF4-FFF2-40B4-BE49-F238E27FC236}">
                      <a16:creationId xmlns:a16="http://schemas.microsoft.com/office/drawing/2014/main" id="{17284DCB-9B65-E9B7-C00D-447389CE8D65}"/>
                    </a:ext>
                  </a:extLst>
                </p:cNvPr>
                <p:cNvSpPr/>
                <p:nvPr/>
              </p:nvSpPr>
              <p:spPr>
                <a:xfrm>
                  <a:off x="948751" y="2670938"/>
                  <a:ext cx="3077847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9pPr>
                </a:lstStyle>
                <a:p>
                  <a:pPr eaLnBrk="1" hangingPunct="1"/>
                  <a:r>
                    <a:rPr lang="zh-CN" altLang="en-US" sz="1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请在此添加的内容请在此添加你的内容</a:t>
                  </a:r>
                </a:p>
              </p:txBody>
            </p:sp>
            <p:sp>
              <p:nvSpPr>
                <p:cNvPr id="55" name="矩形 54">
                  <a:extLst>
                    <a:ext uri="{FF2B5EF4-FFF2-40B4-BE49-F238E27FC236}">
                      <a16:creationId xmlns:a16="http://schemas.microsoft.com/office/drawing/2014/main" id="{FA4A054E-6A0C-594D-2BDB-AE2F9E529FA0}"/>
                    </a:ext>
                  </a:extLst>
                </p:cNvPr>
                <p:cNvSpPr/>
                <p:nvPr/>
              </p:nvSpPr>
              <p:spPr>
                <a:xfrm>
                  <a:off x="1095318" y="2182002"/>
                  <a:ext cx="13965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</a:rPr>
                    <a:t>工作概述</a:t>
                  </a:r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311CAC0D-8C0E-1E47-D003-0EA8B662FDC2}"/>
                    </a:ext>
                  </a:extLst>
                </p:cNvPr>
                <p:cNvSpPr/>
                <p:nvPr/>
              </p:nvSpPr>
              <p:spPr>
                <a:xfrm rot="5400000">
                  <a:off x="943490" y="2374028"/>
                  <a:ext cx="310515" cy="77612"/>
                </a:xfrm>
                <a:prstGeom prst="rect">
                  <a:avLst/>
                </a:prstGeom>
                <a:solidFill>
                  <a:srgbClr val="FF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84" name="矩形: 圆角 83">
                  <a:extLst>
                    <a:ext uri="{FF2B5EF4-FFF2-40B4-BE49-F238E27FC236}">
                      <a16:creationId xmlns:a16="http://schemas.microsoft.com/office/drawing/2014/main" id="{1A5C1986-BE72-8622-4521-C5432E43790E}"/>
                    </a:ext>
                  </a:extLst>
                </p:cNvPr>
                <p:cNvSpPr/>
                <p:nvPr/>
              </p:nvSpPr>
              <p:spPr>
                <a:xfrm rot="5400000" flipH="1">
                  <a:off x="2440996" y="2227771"/>
                  <a:ext cx="45719" cy="2858436"/>
                </a:xfrm>
                <a:prstGeom prst="roundRect">
                  <a:avLst/>
                </a:prstGeom>
                <a:ln w="952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4ADAF14B-EFEE-A1E6-8722-D353521F4321}"/>
                  </a:ext>
                </a:extLst>
              </p:cNvPr>
              <p:cNvGrpSpPr/>
              <p:nvPr/>
            </p:nvGrpSpPr>
            <p:grpSpPr>
              <a:xfrm>
                <a:off x="948751" y="4190998"/>
                <a:ext cx="3077847" cy="1497846"/>
                <a:chOff x="948751" y="2182002"/>
                <a:chExt cx="3077847" cy="1497846"/>
              </a:xfrm>
            </p:grpSpPr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3BF2DF8D-89DE-F208-1C15-D1A8C9932588}"/>
                    </a:ext>
                  </a:extLst>
                </p:cNvPr>
                <p:cNvSpPr/>
                <p:nvPr/>
              </p:nvSpPr>
              <p:spPr>
                <a:xfrm>
                  <a:off x="948751" y="2670938"/>
                  <a:ext cx="3077847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9pPr>
                </a:lstStyle>
                <a:p>
                  <a:pPr eaLnBrk="1" hangingPunct="1"/>
                  <a:r>
                    <a:rPr lang="zh-CN" altLang="en-US" sz="1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请在此添加的内容请在此添加你的内容</a:t>
                  </a:r>
                </a:p>
              </p:txBody>
            </p:sp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6BEBE352-C41B-525F-82D1-454C219E7FAE}"/>
                    </a:ext>
                  </a:extLst>
                </p:cNvPr>
                <p:cNvSpPr/>
                <p:nvPr/>
              </p:nvSpPr>
              <p:spPr>
                <a:xfrm>
                  <a:off x="1095318" y="2182002"/>
                  <a:ext cx="13965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</a:rPr>
                    <a:t>工作概述</a:t>
                  </a: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E2267B95-A885-2DAF-ACD8-FDA6AFF4B4D8}"/>
                    </a:ext>
                  </a:extLst>
                </p:cNvPr>
                <p:cNvSpPr/>
                <p:nvPr/>
              </p:nvSpPr>
              <p:spPr>
                <a:xfrm rot="5400000">
                  <a:off x="943490" y="2374028"/>
                  <a:ext cx="310515" cy="77612"/>
                </a:xfrm>
                <a:prstGeom prst="rect">
                  <a:avLst/>
                </a:prstGeom>
                <a:solidFill>
                  <a:srgbClr val="FF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id="{A3924D7C-39A8-2994-E388-80B1908E79DC}"/>
                    </a:ext>
                  </a:extLst>
                </p:cNvPr>
                <p:cNvSpPr/>
                <p:nvPr/>
              </p:nvSpPr>
              <p:spPr>
                <a:xfrm rot="5400000" flipH="1">
                  <a:off x="2440996" y="2227771"/>
                  <a:ext cx="45719" cy="2858436"/>
                </a:xfrm>
                <a:prstGeom prst="roundRect">
                  <a:avLst/>
                </a:prstGeom>
                <a:ln w="952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/>
                    <a:cs typeface="+mn-cs"/>
                  </a:endParaRPr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A6D9536-09CB-699E-532F-BD39E182BA41}"/>
                </a:ext>
              </a:extLst>
            </p:cNvPr>
            <p:cNvGrpSpPr/>
            <p:nvPr/>
          </p:nvGrpSpPr>
          <p:grpSpPr>
            <a:xfrm>
              <a:off x="7802073" y="2187790"/>
              <a:ext cx="3093460" cy="3495267"/>
              <a:chOff x="8751197" y="2182002"/>
              <a:chExt cx="3093460" cy="3495267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5D916F49-4A92-4EB2-5898-966603B71BC3}"/>
                  </a:ext>
                </a:extLst>
              </p:cNvPr>
              <p:cNvGrpSpPr/>
              <p:nvPr/>
            </p:nvGrpSpPr>
            <p:grpSpPr>
              <a:xfrm>
                <a:off x="8751197" y="2182002"/>
                <a:ext cx="3077847" cy="1486271"/>
                <a:chOff x="9247677" y="2216436"/>
                <a:chExt cx="3077847" cy="1486271"/>
              </a:xfrm>
            </p:grpSpPr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id="{E2C78689-3048-DEB8-CA96-007F02BF55E1}"/>
                    </a:ext>
                  </a:extLst>
                </p:cNvPr>
                <p:cNvSpPr/>
                <p:nvPr/>
              </p:nvSpPr>
              <p:spPr>
                <a:xfrm>
                  <a:off x="9247677" y="2693797"/>
                  <a:ext cx="3077847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9pPr>
                </a:lstStyle>
                <a:p>
                  <a:pPr algn="r" eaLnBrk="1" hangingPunct="1"/>
                  <a:r>
                    <a:rPr lang="zh-CN" altLang="en-US" sz="1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请在此添加的内容请在此添加你的内容</a:t>
                  </a:r>
                </a:p>
              </p:txBody>
            </p:sp>
            <p:sp>
              <p:nvSpPr>
                <p:cNvPr id="126" name="矩形 125">
                  <a:extLst>
                    <a:ext uri="{FF2B5EF4-FFF2-40B4-BE49-F238E27FC236}">
                      <a16:creationId xmlns:a16="http://schemas.microsoft.com/office/drawing/2014/main" id="{ABCEE852-273D-6EFB-2BBA-FD9603649AFA}"/>
                    </a:ext>
                  </a:extLst>
                </p:cNvPr>
                <p:cNvSpPr/>
                <p:nvPr/>
              </p:nvSpPr>
              <p:spPr>
                <a:xfrm>
                  <a:off x="10725335" y="2216436"/>
                  <a:ext cx="13965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</a:rPr>
                    <a:t>工作概述</a:t>
                  </a:r>
                </a:p>
              </p:txBody>
            </p:sp>
            <p:sp>
              <p:nvSpPr>
                <p:cNvPr id="127" name="矩形 126">
                  <a:extLst>
                    <a:ext uri="{FF2B5EF4-FFF2-40B4-BE49-F238E27FC236}">
                      <a16:creationId xmlns:a16="http://schemas.microsoft.com/office/drawing/2014/main" id="{234F704D-B8F1-B457-1811-0D000E7F562F}"/>
                    </a:ext>
                  </a:extLst>
                </p:cNvPr>
                <p:cNvSpPr/>
                <p:nvPr/>
              </p:nvSpPr>
              <p:spPr>
                <a:xfrm rot="5400000">
                  <a:off x="11997936" y="2408462"/>
                  <a:ext cx="310515" cy="77612"/>
                </a:xfrm>
                <a:prstGeom prst="rect">
                  <a:avLst/>
                </a:prstGeom>
                <a:solidFill>
                  <a:srgbClr val="FF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128" name="矩形: 圆角 127">
                  <a:extLst>
                    <a:ext uri="{FF2B5EF4-FFF2-40B4-BE49-F238E27FC236}">
                      <a16:creationId xmlns:a16="http://schemas.microsoft.com/office/drawing/2014/main" id="{757E06CE-AF48-2181-4D8B-E4D85185E7D2}"/>
                    </a:ext>
                  </a:extLst>
                </p:cNvPr>
                <p:cNvSpPr/>
                <p:nvPr/>
              </p:nvSpPr>
              <p:spPr>
                <a:xfrm rot="5400000" flipH="1">
                  <a:off x="10739922" y="2250630"/>
                  <a:ext cx="45719" cy="2858436"/>
                </a:xfrm>
                <a:prstGeom prst="roundRect">
                  <a:avLst/>
                </a:prstGeom>
                <a:ln w="952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/>
                    <a:cs typeface="+mn-cs"/>
                  </a:endParaRPr>
                </a:p>
              </p:txBody>
            </p:sp>
          </p:grp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7E4251EF-2532-2A85-96BF-6CE89A7CFEA2}"/>
                  </a:ext>
                </a:extLst>
              </p:cNvPr>
              <p:cNvGrpSpPr/>
              <p:nvPr/>
            </p:nvGrpSpPr>
            <p:grpSpPr>
              <a:xfrm>
                <a:off x="8766810" y="4190998"/>
                <a:ext cx="3077847" cy="1486271"/>
                <a:chOff x="9247677" y="2216436"/>
                <a:chExt cx="3077847" cy="1486271"/>
              </a:xfrm>
            </p:grpSpPr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id="{8830C1C2-B804-EE55-D7EA-FE7577F266AB}"/>
                    </a:ext>
                  </a:extLst>
                </p:cNvPr>
                <p:cNvSpPr/>
                <p:nvPr/>
              </p:nvSpPr>
              <p:spPr>
                <a:xfrm>
                  <a:off x="9247677" y="2693797"/>
                  <a:ext cx="3077847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charset="0"/>
                      <a:ea typeface="微软雅黑" charset="0"/>
                    </a:defRPr>
                  </a:lvl9pPr>
                </a:lstStyle>
                <a:p>
                  <a:pPr algn="r" eaLnBrk="1" hangingPunct="1"/>
                  <a:r>
                    <a:rPr lang="zh-CN" altLang="en-US" sz="1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请在此添加你的内容</a:t>
                  </a:r>
                  <a:r>
                    <a:rPr lang="en-US" altLang="zh-CN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,</a:t>
                  </a:r>
                  <a:r>
                    <a:rPr lang="zh-CN" altLang="en-US" sz="1600" spc="120" dirty="0"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sym typeface="阿里巴巴普惠体 M" panose="00020600040101010101" pitchFamily="18" charset="-122"/>
                    </a:rPr>
                    <a:t>请在此添加的内容请在此添加你的内容</a:t>
                  </a:r>
                </a:p>
              </p:txBody>
            </p:sp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D2BF7E53-C849-9EDB-9CF2-A8D2EAFA798B}"/>
                    </a:ext>
                  </a:extLst>
                </p:cNvPr>
                <p:cNvSpPr/>
                <p:nvPr/>
              </p:nvSpPr>
              <p:spPr>
                <a:xfrm>
                  <a:off x="10725335" y="2216436"/>
                  <a:ext cx="13965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defRPr/>
                  </a:pPr>
                  <a:r>
                    <a:rPr lang="zh-CN" altLang="en-US" sz="2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阿里巴巴普惠体 M" panose="00020600040101010101" pitchFamily="18" charset="-122"/>
                      <a:ea typeface="阿里巴巴普惠体 M" panose="00020600040101010101" pitchFamily="18" charset="-122"/>
                    </a:rPr>
                    <a:t>工作概述</a:t>
                  </a:r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B8363F8A-8C87-5D35-60A7-9488265A17C2}"/>
                    </a:ext>
                  </a:extLst>
                </p:cNvPr>
                <p:cNvSpPr/>
                <p:nvPr/>
              </p:nvSpPr>
              <p:spPr>
                <a:xfrm rot="5400000">
                  <a:off x="11997936" y="2408462"/>
                  <a:ext cx="310515" cy="77612"/>
                </a:xfrm>
                <a:prstGeom prst="rect">
                  <a:avLst/>
                </a:prstGeom>
                <a:solidFill>
                  <a:srgbClr val="FFBA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133" name="矩形: 圆角 132">
                  <a:extLst>
                    <a:ext uri="{FF2B5EF4-FFF2-40B4-BE49-F238E27FC236}">
                      <a16:creationId xmlns:a16="http://schemas.microsoft.com/office/drawing/2014/main" id="{7A49F754-4B10-81E6-6E7F-DDE40AA85FA2}"/>
                    </a:ext>
                  </a:extLst>
                </p:cNvPr>
                <p:cNvSpPr/>
                <p:nvPr/>
              </p:nvSpPr>
              <p:spPr>
                <a:xfrm rot="5400000" flipH="1">
                  <a:off x="10739922" y="2250630"/>
                  <a:ext cx="45719" cy="2858436"/>
                </a:xfrm>
                <a:prstGeom prst="roundRect">
                  <a:avLst/>
                </a:prstGeom>
                <a:ln w="9525"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28838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F08869A-E03B-7FBF-1AA9-F242425B025B}"/>
              </a:ext>
            </a:extLst>
          </p:cNvPr>
          <p:cNvSpPr/>
          <p:nvPr/>
        </p:nvSpPr>
        <p:spPr>
          <a:xfrm>
            <a:off x="5556135" y="2084225"/>
            <a:ext cx="5897880" cy="1561439"/>
          </a:xfrm>
          <a:prstGeom prst="rect">
            <a:avLst/>
          </a:prstGeom>
          <a:solidFill>
            <a:srgbClr val="FFB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B06826-BCAA-035A-44D1-5D45F49008C8}"/>
              </a:ext>
            </a:extLst>
          </p:cNvPr>
          <p:cNvSpPr txBox="1"/>
          <p:nvPr/>
        </p:nvSpPr>
        <p:spPr>
          <a:xfrm>
            <a:off x="960522" y="136185"/>
            <a:ext cx="1049349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PART TWO</a:t>
            </a:r>
            <a:endParaRPr lang="zh-CN" altLang="en-US" sz="14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H"/>
              <a:ea typeface="阿里巴巴普惠体 H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E62357D-2578-A874-53B7-D6A3CF6FDC8E}"/>
              </a:ext>
            </a:extLst>
          </p:cNvPr>
          <p:cNvSpPr txBox="1"/>
          <p:nvPr/>
        </p:nvSpPr>
        <p:spPr>
          <a:xfrm>
            <a:off x="901436" y="2429947"/>
            <a:ext cx="602600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成果展示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4017D0-4CC9-6BA9-5220-F8D043CFADD4}"/>
              </a:ext>
            </a:extLst>
          </p:cNvPr>
          <p:cNvSpPr txBox="1"/>
          <p:nvPr/>
        </p:nvSpPr>
        <p:spPr>
          <a:xfrm>
            <a:off x="960522" y="4170930"/>
            <a:ext cx="5683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25400">
                  <a:solidFill>
                    <a:schemeClr val="tx1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PRESENTATION RESULTS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07C088CF-4AE0-A2B3-F107-C8486AD279D5}"/>
              </a:ext>
            </a:extLst>
          </p:cNvPr>
          <p:cNvSpPr/>
          <p:nvPr/>
        </p:nvSpPr>
        <p:spPr>
          <a:xfrm flipV="1">
            <a:off x="0" y="5547984"/>
            <a:ext cx="12192000" cy="13100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ACA8415-E6B2-9AE1-29B6-0A0473E29B96}"/>
              </a:ext>
            </a:extLst>
          </p:cNvPr>
          <p:cNvGrpSpPr/>
          <p:nvPr/>
        </p:nvGrpSpPr>
        <p:grpSpPr>
          <a:xfrm>
            <a:off x="8870922" y="1987970"/>
            <a:ext cx="2647524" cy="2505006"/>
            <a:chOff x="8066607" y="3956641"/>
            <a:chExt cx="2647524" cy="250500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1AF683D-BE0A-8088-A92E-EBCD38C956A7}"/>
                </a:ext>
              </a:extLst>
            </p:cNvPr>
            <p:cNvGrpSpPr/>
            <p:nvPr/>
          </p:nvGrpSpPr>
          <p:grpSpPr>
            <a:xfrm>
              <a:off x="8066607" y="3956641"/>
              <a:ext cx="2647524" cy="246693"/>
              <a:chOff x="8066607" y="3956641"/>
              <a:chExt cx="2647524" cy="246693"/>
            </a:xfrm>
          </p:grpSpPr>
          <p:sp>
            <p:nvSpPr>
              <p:cNvPr id="8" name="星形: 四角 7">
                <a:extLst>
                  <a:ext uri="{FF2B5EF4-FFF2-40B4-BE49-F238E27FC236}">
                    <a16:creationId xmlns:a16="http://schemas.microsoft.com/office/drawing/2014/main" id="{143B5CA3-7EBB-23AE-93DF-557257AED6AA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1" name="星形: 四角 180">
                <a:extLst>
                  <a:ext uri="{FF2B5EF4-FFF2-40B4-BE49-F238E27FC236}">
                    <a16:creationId xmlns:a16="http://schemas.microsoft.com/office/drawing/2014/main" id="{3AFC4C70-DFD1-5FD5-7B6C-512C6951880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2" name="星形: 四角 181">
                <a:extLst>
                  <a:ext uri="{FF2B5EF4-FFF2-40B4-BE49-F238E27FC236}">
                    <a16:creationId xmlns:a16="http://schemas.microsoft.com/office/drawing/2014/main" id="{FCA90CA2-2ABA-ECE8-C368-653F6C395282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3" name="星形: 四角 182">
                <a:extLst>
                  <a:ext uri="{FF2B5EF4-FFF2-40B4-BE49-F238E27FC236}">
                    <a16:creationId xmlns:a16="http://schemas.microsoft.com/office/drawing/2014/main" id="{4F24F90F-6A1C-E5B4-3C6C-30D6C06084C9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D1A14C8-F6AB-2CE5-95B4-10AD045CA81B}"/>
                </a:ext>
              </a:extLst>
            </p:cNvPr>
            <p:cNvGrpSpPr/>
            <p:nvPr/>
          </p:nvGrpSpPr>
          <p:grpSpPr>
            <a:xfrm>
              <a:off x="8066607" y="4709412"/>
              <a:ext cx="2647524" cy="246693"/>
              <a:chOff x="8066607" y="3956641"/>
              <a:chExt cx="2647524" cy="246693"/>
            </a:xfrm>
          </p:grpSpPr>
          <p:sp>
            <p:nvSpPr>
              <p:cNvPr id="185" name="星形: 四角 184">
                <a:extLst>
                  <a:ext uri="{FF2B5EF4-FFF2-40B4-BE49-F238E27FC236}">
                    <a16:creationId xmlns:a16="http://schemas.microsoft.com/office/drawing/2014/main" id="{E68B6C11-C9CA-31CE-48D9-8D369AF5CA72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6" name="星形: 四角 185">
                <a:extLst>
                  <a:ext uri="{FF2B5EF4-FFF2-40B4-BE49-F238E27FC236}">
                    <a16:creationId xmlns:a16="http://schemas.microsoft.com/office/drawing/2014/main" id="{C73718D4-732C-AB5B-B41E-E7D14FCF704F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7" name="星形: 四角 186">
                <a:extLst>
                  <a:ext uri="{FF2B5EF4-FFF2-40B4-BE49-F238E27FC236}">
                    <a16:creationId xmlns:a16="http://schemas.microsoft.com/office/drawing/2014/main" id="{F2995445-514F-C665-6499-C6C27F376693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88" name="星形: 四角 187">
                <a:extLst>
                  <a:ext uri="{FF2B5EF4-FFF2-40B4-BE49-F238E27FC236}">
                    <a16:creationId xmlns:a16="http://schemas.microsoft.com/office/drawing/2014/main" id="{8614E0CF-FF76-EF20-71A9-E5997259D464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97D4CCB-A17E-3593-60E2-6443F8B8B809}"/>
                </a:ext>
              </a:extLst>
            </p:cNvPr>
            <p:cNvGrpSpPr/>
            <p:nvPr/>
          </p:nvGrpSpPr>
          <p:grpSpPr>
            <a:xfrm>
              <a:off x="8066607" y="5462183"/>
              <a:ext cx="2647524" cy="246693"/>
              <a:chOff x="8066607" y="3956641"/>
              <a:chExt cx="2647524" cy="246693"/>
            </a:xfrm>
          </p:grpSpPr>
          <p:sp>
            <p:nvSpPr>
              <p:cNvPr id="190" name="星形: 四角 189">
                <a:extLst>
                  <a:ext uri="{FF2B5EF4-FFF2-40B4-BE49-F238E27FC236}">
                    <a16:creationId xmlns:a16="http://schemas.microsoft.com/office/drawing/2014/main" id="{820DDD80-BADC-5B9E-80D3-F5CD041339F0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1" name="星形: 四角 190">
                <a:extLst>
                  <a:ext uri="{FF2B5EF4-FFF2-40B4-BE49-F238E27FC236}">
                    <a16:creationId xmlns:a16="http://schemas.microsoft.com/office/drawing/2014/main" id="{DE762EF2-12C6-32D5-CD0F-C6CAF36EC9EC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2" name="星形: 四角 191">
                <a:extLst>
                  <a:ext uri="{FF2B5EF4-FFF2-40B4-BE49-F238E27FC236}">
                    <a16:creationId xmlns:a16="http://schemas.microsoft.com/office/drawing/2014/main" id="{D793108E-8C86-553F-685F-71BC8FB2089B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3" name="星形: 四角 192">
                <a:extLst>
                  <a:ext uri="{FF2B5EF4-FFF2-40B4-BE49-F238E27FC236}">
                    <a16:creationId xmlns:a16="http://schemas.microsoft.com/office/drawing/2014/main" id="{329D92A1-F80C-7B84-F5DF-0EDD6C4F7FCD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28E7AF0A-127D-7191-CAC3-8DDB32230E07}"/>
                </a:ext>
              </a:extLst>
            </p:cNvPr>
            <p:cNvGrpSpPr/>
            <p:nvPr/>
          </p:nvGrpSpPr>
          <p:grpSpPr>
            <a:xfrm>
              <a:off x="8066607" y="6214954"/>
              <a:ext cx="2647524" cy="246693"/>
              <a:chOff x="8066607" y="3956641"/>
              <a:chExt cx="2647524" cy="246693"/>
            </a:xfrm>
          </p:grpSpPr>
          <p:sp>
            <p:nvSpPr>
              <p:cNvPr id="195" name="星形: 四角 194">
                <a:extLst>
                  <a:ext uri="{FF2B5EF4-FFF2-40B4-BE49-F238E27FC236}">
                    <a16:creationId xmlns:a16="http://schemas.microsoft.com/office/drawing/2014/main" id="{36FA1399-F868-688C-BF75-EC9CB384186B}"/>
                  </a:ext>
                </a:extLst>
              </p:cNvPr>
              <p:cNvSpPr/>
              <p:nvPr/>
            </p:nvSpPr>
            <p:spPr>
              <a:xfrm>
                <a:off x="8066607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6" name="星形: 四角 195">
                <a:extLst>
                  <a:ext uri="{FF2B5EF4-FFF2-40B4-BE49-F238E27FC236}">
                    <a16:creationId xmlns:a16="http://schemas.microsoft.com/office/drawing/2014/main" id="{959E40ED-0DA5-2BEF-2447-49AC9418E948}"/>
                  </a:ext>
                </a:extLst>
              </p:cNvPr>
              <p:cNvSpPr/>
              <p:nvPr/>
            </p:nvSpPr>
            <p:spPr>
              <a:xfrm>
                <a:off x="8866884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7" name="星形: 四角 196">
                <a:extLst>
                  <a:ext uri="{FF2B5EF4-FFF2-40B4-BE49-F238E27FC236}">
                    <a16:creationId xmlns:a16="http://schemas.microsoft.com/office/drawing/2014/main" id="{A14C9372-EE01-1CD1-4E83-DC64FDE04DAC}"/>
                  </a:ext>
                </a:extLst>
              </p:cNvPr>
              <p:cNvSpPr/>
              <p:nvPr/>
            </p:nvSpPr>
            <p:spPr>
              <a:xfrm>
                <a:off x="9667161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198" name="星形: 四角 197">
                <a:extLst>
                  <a:ext uri="{FF2B5EF4-FFF2-40B4-BE49-F238E27FC236}">
                    <a16:creationId xmlns:a16="http://schemas.microsoft.com/office/drawing/2014/main" id="{36E43D78-E376-34D4-ED6A-9675AE94CB75}"/>
                  </a:ext>
                </a:extLst>
              </p:cNvPr>
              <p:cNvSpPr/>
              <p:nvPr/>
            </p:nvSpPr>
            <p:spPr>
              <a:xfrm>
                <a:off x="10467438" y="3956641"/>
                <a:ext cx="246693" cy="246693"/>
              </a:xfrm>
              <a:prstGeom prst="star4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938528-7500-26D0-FDA7-87B05A5CE237}"/>
              </a:ext>
            </a:extLst>
          </p:cNvPr>
          <p:cNvSpPr txBox="1"/>
          <p:nvPr/>
        </p:nvSpPr>
        <p:spPr>
          <a:xfrm>
            <a:off x="723900" y="5910605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.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F5421AF4-2E48-D31C-3719-9339B9AD1FC3}"/>
              </a:ext>
            </a:extLst>
          </p:cNvPr>
          <p:cNvSpPr txBox="1"/>
          <p:nvPr/>
        </p:nvSpPr>
        <p:spPr>
          <a:xfrm>
            <a:off x="6029545" y="2154503"/>
            <a:ext cx="32461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>
                <a:ln w="19050">
                  <a:solidFill>
                    <a:srgbClr val="000000"/>
                  </a:soli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rPr>
              <a:t>02</a:t>
            </a:r>
            <a:endParaRPr lang="zh-CN" altLang="en-US" sz="9600" dirty="0">
              <a:ln w="19050">
                <a:solidFill>
                  <a:srgbClr val="000000"/>
                </a:soli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sym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2677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成果展示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4"/>
            <a:ext cx="458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PRESENTATION RESULTS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DE542C8-3004-CF78-1C8A-069CC5724475}"/>
              </a:ext>
            </a:extLst>
          </p:cNvPr>
          <p:cNvSpPr/>
          <p:nvPr/>
        </p:nvSpPr>
        <p:spPr>
          <a:xfrm>
            <a:off x="5794327" y="1877025"/>
            <a:ext cx="5153066" cy="11508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CCC8930-82F4-5ABD-A15B-D762ED45E59C}"/>
              </a:ext>
            </a:extLst>
          </p:cNvPr>
          <p:cNvSpPr txBox="1"/>
          <p:nvPr/>
        </p:nvSpPr>
        <p:spPr>
          <a:xfrm>
            <a:off x="6110149" y="1951771"/>
            <a:ext cx="1451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第一部分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A5346B9-28E9-35FD-7E10-360FA62FA9CA}"/>
              </a:ext>
            </a:extLst>
          </p:cNvPr>
          <p:cNvSpPr txBox="1"/>
          <p:nvPr/>
        </p:nvSpPr>
        <p:spPr>
          <a:xfrm>
            <a:off x="6104612" y="2355338"/>
            <a:ext cx="4532496" cy="522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请在此添加你的内容在此添加你的内容。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6299E5-F789-2E72-CA76-F3E339C37F9F}"/>
              </a:ext>
            </a:extLst>
          </p:cNvPr>
          <p:cNvSpPr txBox="1"/>
          <p:nvPr/>
        </p:nvSpPr>
        <p:spPr>
          <a:xfrm>
            <a:off x="7559596" y="2048738"/>
            <a:ext cx="23947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POSans H" panose="00020600040101010101" pitchFamily="18" charset="-122"/>
                <a:sym typeface="阿里巴巴普惠体 R" panose="00020600040101010101" pitchFamily="18" charset="-122"/>
              </a:rPr>
              <a:t>PART ONE</a:t>
            </a:r>
            <a:endParaRPr lang="zh-CN" altLang="en-US" sz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OPPOSans H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E2E4F441-BC68-0B19-5542-815DE69FA1F3}"/>
              </a:ext>
            </a:extLst>
          </p:cNvPr>
          <p:cNvSpPr/>
          <p:nvPr/>
        </p:nvSpPr>
        <p:spPr>
          <a:xfrm>
            <a:off x="5794327" y="3330658"/>
            <a:ext cx="5153066" cy="11508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1FC5BE9-53D7-E59E-390F-63FABBA3F408}"/>
              </a:ext>
            </a:extLst>
          </p:cNvPr>
          <p:cNvSpPr txBox="1"/>
          <p:nvPr/>
        </p:nvSpPr>
        <p:spPr>
          <a:xfrm>
            <a:off x="6110150" y="3405404"/>
            <a:ext cx="1451433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第二部分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C621E29-0AEE-2741-6AE2-9DDF9C3CA08E}"/>
              </a:ext>
            </a:extLst>
          </p:cNvPr>
          <p:cNvSpPr txBox="1"/>
          <p:nvPr/>
        </p:nvSpPr>
        <p:spPr>
          <a:xfrm>
            <a:off x="6104613" y="3808971"/>
            <a:ext cx="4532496" cy="5220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D58C535-BE36-F698-3C5D-E9B1256BB094}"/>
              </a:ext>
            </a:extLst>
          </p:cNvPr>
          <p:cNvSpPr txBox="1"/>
          <p:nvPr/>
        </p:nvSpPr>
        <p:spPr>
          <a:xfrm>
            <a:off x="7559597" y="3502371"/>
            <a:ext cx="2394725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POSans H" panose="00020600040101010101" pitchFamily="18" charset="-122"/>
                <a:sym typeface="阿里巴巴普惠体 R" panose="00020600040101010101" pitchFamily="18" charset="-122"/>
              </a:rPr>
              <a:t>PART TWO</a:t>
            </a:r>
            <a:endParaRPr lang="zh-CN" altLang="en-US" sz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OPPOSans H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06C4F5C2-3D3F-CC98-E862-1930B9C1FB90}"/>
              </a:ext>
            </a:extLst>
          </p:cNvPr>
          <p:cNvSpPr/>
          <p:nvPr/>
        </p:nvSpPr>
        <p:spPr>
          <a:xfrm>
            <a:off x="5794327" y="4784291"/>
            <a:ext cx="5153066" cy="11508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C74F8AB-DEBA-BB45-FF6D-DBF500BDB8F0}"/>
              </a:ext>
            </a:extLst>
          </p:cNvPr>
          <p:cNvSpPr txBox="1"/>
          <p:nvPr/>
        </p:nvSpPr>
        <p:spPr>
          <a:xfrm>
            <a:off x="6110150" y="4859037"/>
            <a:ext cx="1451433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sym typeface="阿里巴巴普惠体 M" panose="00020600040101010101" pitchFamily="18" charset="-122"/>
              </a:rPr>
              <a:t>第三部分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0C6C6A3-4657-1149-CDF3-83D83AF60D34}"/>
              </a:ext>
            </a:extLst>
          </p:cNvPr>
          <p:cNvSpPr txBox="1"/>
          <p:nvPr/>
        </p:nvSpPr>
        <p:spPr>
          <a:xfrm>
            <a:off x="6104613" y="5262604"/>
            <a:ext cx="4532496" cy="5220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请在此添加你的内容在此添加你的内容</a:t>
            </a:r>
            <a:r>
              <a:rPr lang="en-US" altLang="zh-CN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,</a:t>
            </a:r>
            <a:r>
              <a:rPr lang="zh-CN" altLang="en-US" sz="1200" spc="12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0F8DB67-C3F6-7FCF-CB88-854C3C082FEB}"/>
              </a:ext>
            </a:extLst>
          </p:cNvPr>
          <p:cNvSpPr txBox="1"/>
          <p:nvPr/>
        </p:nvSpPr>
        <p:spPr>
          <a:xfrm>
            <a:off x="7559597" y="4956004"/>
            <a:ext cx="2394725" cy="2769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POSans H" panose="00020600040101010101" pitchFamily="18" charset="-122"/>
                <a:sym typeface="阿里巴巴普惠体 R" panose="00020600040101010101" pitchFamily="18" charset="-122"/>
              </a:rPr>
              <a:t>PART THREE</a:t>
            </a:r>
            <a:endParaRPr lang="zh-CN" altLang="en-US" sz="12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OPPOSans H" panose="00020600040101010101" pitchFamily="18" charset="-122"/>
              <a:sym typeface="阿里巴巴普惠体 R" panose="00020600040101010101" pitchFamily="18" charset="-122"/>
            </a:endParaRPr>
          </a:p>
        </p:txBody>
      </p:sp>
      <p:graphicFrame>
        <p:nvGraphicFramePr>
          <p:cNvPr id="57" name="图表 56">
            <a:extLst>
              <a:ext uri="{FF2B5EF4-FFF2-40B4-BE49-F238E27FC236}">
                <a16:creationId xmlns:a16="http://schemas.microsoft.com/office/drawing/2014/main" id="{1E716B32-611B-F77D-E39D-4A29A36780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6759610"/>
              </p:ext>
            </p:extLst>
          </p:nvPr>
        </p:nvGraphicFramePr>
        <p:xfrm>
          <a:off x="928723" y="2480345"/>
          <a:ext cx="4268362" cy="3864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8" name="文本框 57">
            <a:extLst>
              <a:ext uri="{FF2B5EF4-FFF2-40B4-BE49-F238E27FC236}">
                <a16:creationId xmlns:a16="http://schemas.microsoft.com/office/drawing/2014/main" id="{E749D5FC-ED51-744E-6C31-B9BA42A36C8B}"/>
              </a:ext>
            </a:extLst>
          </p:cNvPr>
          <p:cNvSpPr txBox="1"/>
          <p:nvPr/>
        </p:nvSpPr>
        <p:spPr>
          <a:xfrm>
            <a:off x="933443" y="1789040"/>
            <a:ext cx="2968306" cy="539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POSans H" panose="00020600040101010101" pitchFamily="18" charset="-122"/>
                <a:sym typeface="阿里巴巴普惠体 R" panose="00020600040101010101" pitchFamily="18" charset="-122"/>
              </a:rPr>
              <a:t>成果数据分析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OPPOSans H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3B67DF48-76F0-918D-4B02-5BE84E358982}"/>
              </a:ext>
            </a:extLst>
          </p:cNvPr>
          <p:cNvCxnSpPr/>
          <p:nvPr/>
        </p:nvCxnSpPr>
        <p:spPr>
          <a:xfrm>
            <a:off x="1055091" y="2388801"/>
            <a:ext cx="582537" cy="0"/>
          </a:xfrm>
          <a:prstGeom prst="line">
            <a:avLst/>
          </a:prstGeom>
          <a:ln w="19050">
            <a:solidFill>
              <a:srgbClr val="FFBA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20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E4CE1A4-5759-B0C2-E4D8-B4B211A13996}"/>
              </a:ext>
            </a:extLst>
          </p:cNvPr>
          <p:cNvSpPr txBox="1"/>
          <p:nvPr/>
        </p:nvSpPr>
        <p:spPr>
          <a:xfrm>
            <a:off x="948750" y="450560"/>
            <a:ext cx="262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H"/>
                <a:ea typeface="阿里巴巴普惠体 H"/>
              </a:rPr>
              <a:t>成果展示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69B353A-AF9D-BD39-B6D6-9D2EF1E4B0F7}"/>
              </a:ext>
            </a:extLst>
          </p:cNvPr>
          <p:cNvSpPr txBox="1"/>
          <p:nvPr/>
        </p:nvSpPr>
        <p:spPr>
          <a:xfrm>
            <a:off x="948750" y="1147003"/>
            <a:ext cx="3125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n w="9525">
                  <a:solidFill>
                    <a:srgbClr val="000000"/>
                  </a:solidFill>
                </a:ln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</a:rPr>
              <a:t>PRESENTATION RESULTS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6E210-6DAB-D80C-38E5-C14FA5E888D0}"/>
              </a:ext>
            </a:extLst>
          </p:cNvPr>
          <p:cNvGrpSpPr/>
          <p:nvPr/>
        </p:nvGrpSpPr>
        <p:grpSpPr>
          <a:xfrm>
            <a:off x="9294471" y="584200"/>
            <a:ext cx="2418104" cy="683241"/>
            <a:chOff x="9288923" y="436442"/>
            <a:chExt cx="2423652" cy="83099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49F764A4-341C-DE03-F87F-77B36318AD30}"/>
                </a:ext>
              </a:extLst>
            </p:cNvPr>
            <p:cNvSpPr/>
            <p:nvPr/>
          </p:nvSpPr>
          <p:spPr>
            <a:xfrm>
              <a:off x="11366339" y="436442"/>
              <a:ext cx="346236" cy="830997"/>
            </a:xfrm>
            <a:prstGeom prst="rect">
              <a:avLst/>
            </a:prstGeom>
            <a:solidFill>
              <a:srgbClr val="FF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8819E2E-E60F-206A-28B9-F9BAA7100EEC}"/>
                </a:ext>
              </a:extLst>
            </p:cNvPr>
            <p:cNvSpPr/>
            <p:nvPr/>
          </p:nvSpPr>
          <p:spPr>
            <a:xfrm>
              <a:off x="11020103" y="436442"/>
              <a:ext cx="346236" cy="830997"/>
            </a:xfrm>
            <a:prstGeom prst="rect">
              <a:avLst/>
            </a:prstGeom>
            <a:solidFill>
              <a:srgbClr val="FFBA3F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0C50CC1-F417-4743-EE1A-3063A892009B}"/>
                </a:ext>
              </a:extLst>
            </p:cNvPr>
            <p:cNvSpPr/>
            <p:nvPr/>
          </p:nvSpPr>
          <p:spPr>
            <a:xfrm>
              <a:off x="10673867" y="436442"/>
              <a:ext cx="346236" cy="830997"/>
            </a:xfrm>
            <a:prstGeom prst="rect">
              <a:avLst/>
            </a:prstGeom>
            <a:solidFill>
              <a:srgbClr val="FFBA3F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9E1C4BB-1B44-9C6A-6C3C-CC2667065103}"/>
                </a:ext>
              </a:extLst>
            </p:cNvPr>
            <p:cNvSpPr/>
            <p:nvPr/>
          </p:nvSpPr>
          <p:spPr>
            <a:xfrm>
              <a:off x="10327631" y="436442"/>
              <a:ext cx="346236" cy="830997"/>
            </a:xfrm>
            <a:prstGeom prst="rect">
              <a:avLst/>
            </a:prstGeom>
            <a:solidFill>
              <a:srgbClr val="FFBA3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F35D4F-41DE-05B7-B429-C3640D9CD5DB}"/>
                </a:ext>
              </a:extLst>
            </p:cNvPr>
            <p:cNvSpPr/>
            <p:nvPr/>
          </p:nvSpPr>
          <p:spPr>
            <a:xfrm>
              <a:off x="9981395" y="436442"/>
              <a:ext cx="346236" cy="830997"/>
            </a:xfrm>
            <a:prstGeom prst="rect">
              <a:avLst/>
            </a:prstGeom>
            <a:solidFill>
              <a:srgbClr val="FFBA3F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EF8CFD9-7C46-D5A7-BF30-C8E0C66062E1}"/>
                </a:ext>
              </a:extLst>
            </p:cNvPr>
            <p:cNvSpPr/>
            <p:nvPr/>
          </p:nvSpPr>
          <p:spPr>
            <a:xfrm>
              <a:off x="9635159" y="436442"/>
              <a:ext cx="346236" cy="830997"/>
            </a:xfrm>
            <a:prstGeom prst="rect">
              <a:avLst/>
            </a:prstGeom>
            <a:solidFill>
              <a:srgbClr val="FFBA3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0C6DD79-E47F-A593-1705-CB1797532A39}"/>
                </a:ext>
              </a:extLst>
            </p:cNvPr>
            <p:cNvSpPr/>
            <p:nvPr/>
          </p:nvSpPr>
          <p:spPr>
            <a:xfrm>
              <a:off x="9288923" y="436442"/>
              <a:ext cx="346236" cy="830997"/>
            </a:xfrm>
            <a:prstGeom prst="rect">
              <a:avLst/>
            </a:prstGeom>
            <a:solidFill>
              <a:srgbClr val="FFBA3F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AB8E18F-012A-FC92-63F9-223372491E9F}"/>
              </a:ext>
            </a:extLst>
          </p:cNvPr>
          <p:cNvGrpSpPr/>
          <p:nvPr/>
        </p:nvGrpSpPr>
        <p:grpSpPr>
          <a:xfrm>
            <a:off x="0" y="0"/>
            <a:ext cx="515938" cy="6858000"/>
            <a:chOff x="11707" y="0"/>
            <a:chExt cx="515938" cy="68580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8ABD6A6-C9AA-303A-C34C-C0B3DDD966FA}"/>
                </a:ext>
              </a:extLst>
            </p:cNvPr>
            <p:cNvSpPr/>
            <p:nvPr/>
          </p:nvSpPr>
          <p:spPr>
            <a:xfrm>
              <a:off x="11707" y="0"/>
              <a:ext cx="515938" cy="6858000"/>
            </a:xfrm>
            <a:custGeom>
              <a:avLst/>
              <a:gdLst>
                <a:gd name="connsiteX0" fmla="*/ 0 w 515938"/>
                <a:gd name="connsiteY0" fmla="*/ 0 h 6858000"/>
                <a:gd name="connsiteX1" fmla="*/ 515938 w 515938"/>
                <a:gd name="connsiteY1" fmla="*/ 0 h 6858000"/>
                <a:gd name="connsiteX2" fmla="*/ 515938 w 515938"/>
                <a:gd name="connsiteY2" fmla="*/ 6858000 h 6858000"/>
                <a:gd name="connsiteX3" fmla="*/ 0 w 515938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5938" h="6858000">
                  <a:moveTo>
                    <a:pt x="0" y="0"/>
                  </a:moveTo>
                  <a:lnTo>
                    <a:pt x="515938" y="0"/>
                  </a:lnTo>
                  <a:lnTo>
                    <a:pt x="515938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9A6EDB3-0F70-B6CB-634B-E657E02B377E}"/>
                </a:ext>
              </a:extLst>
            </p:cNvPr>
            <p:cNvGrpSpPr/>
            <p:nvPr/>
          </p:nvGrpSpPr>
          <p:grpSpPr>
            <a:xfrm>
              <a:off x="140692" y="229960"/>
              <a:ext cx="257969" cy="6398081"/>
              <a:chOff x="140692" y="193701"/>
              <a:chExt cx="257969" cy="6398081"/>
            </a:xfrm>
          </p:grpSpPr>
          <p:sp>
            <p:nvSpPr>
              <p:cNvPr id="48" name="禁止符 47">
                <a:extLst>
                  <a:ext uri="{FF2B5EF4-FFF2-40B4-BE49-F238E27FC236}">
                    <a16:creationId xmlns:a16="http://schemas.microsoft.com/office/drawing/2014/main" id="{BE74E6EE-77FB-631E-1D66-49C4E659A7B6}"/>
                  </a:ext>
                </a:extLst>
              </p:cNvPr>
              <p:cNvSpPr/>
              <p:nvPr/>
            </p:nvSpPr>
            <p:spPr>
              <a:xfrm>
                <a:off x="140692" y="193701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  <p:sp>
            <p:nvSpPr>
              <p:cNvPr id="49" name="禁止符 48">
                <a:extLst>
                  <a:ext uri="{FF2B5EF4-FFF2-40B4-BE49-F238E27FC236}">
                    <a16:creationId xmlns:a16="http://schemas.microsoft.com/office/drawing/2014/main" id="{5F058265-A037-DDBB-86E8-3B36D8FE1FF7}"/>
                  </a:ext>
                </a:extLst>
              </p:cNvPr>
              <p:cNvSpPr/>
              <p:nvPr/>
            </p:nvSpPr>
            <p:spPr>
              <a:xfrm>
                <a:off x="140692" y="6333813"/>
                <a:ext cx="257969" cy="257969"/>
              </a:xfrm>
              <a:prstGeom prst="noSmoking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/>
                </a:endParaRPr>
              </a:p>
            </p:txBody>
          </p:sp>
        </p:grp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AF67A9-2866-7953-BD6B-6D7EC88F1DDD}"/>
              </a:ext>
            </a:extLst>
          </p:cNvPr>
          <p:cNvSpPr/>
          <p:nvPr/>
        </p:nvSpPr>
        <p:spPr>
          <a:xfrm>
            <a:off x="209726" y="717888"/>
            <a:ext cx="96487" cy="5422224"/>
          </a:xfrm>
          <a:prstGeom prst="roundRect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0EE4853-FE3E-DEF6-29F9-2C37483A72B7}"/>
              </a:ext>
            </a:extLst>
          </p:cNvPr>
          <p:cNvSpPr/>
          <p:nvPr/>
        </p:nvSpPr>
        <p:spPr>
          <a:xfrm>
            <a:off x="4689152" y="1665288"/>
            <a:ext cx="2644696" cy="4633290"/>
          </a:xfrm>
          <a:prstGeom prst="roundRect">
            <a:avLst>
              <a:gd name="adj" fmla="val 5556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BA9F5A4D-5FEA-8160-E02A-961816ED61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0473299"/>
              </p:ext>
            </p:extLst>
          </p:nvPr>
        </p:nvGraphicFramePr>
        <p:xfrm>
          <a:off x="4887855" y="1887674"/>
          <a:ext cx="2247290" cy="163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17556612-81ED-5FA3-0167-BC35D7B4A08B}"/>
              </a:ext>
            </a:extLst>
          </p:cNvPr>
          <p:cNvSpPr txBox="1"/>
          <p:nvPr/>
        </p:nvSpPr>
        <p:spPr>
          <a:xfrm>
            <a:off x="5618326" y="2507554"/>
            <a:ext cx="786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30%</a:t>
            </a:r>
            <a:endParaRPr lang="zh-CN" altLang="en-US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59EAA2D-EDDC-2C31-2465-E51CC07F4D06}"/>
              </a:ext>
            </a:extLst>
          </p:cNvPr>
          <p:cNvSpPr txBox="1"/>
          <p:nvPr/>
        </p:nvSpPr>
        <p:spPr>
          <a:xfrm>
            <a:off x="4841672" y="4480508"/>
            <a:ext cx="2339657" cy="1110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请在此添加你的内容，请在此添加你的内容，请在此添加内容，请在此添加你，请在此添加你的内容。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FD71EB89-583C-3731-F2E5-5494F23FAB93}"/>
              </a:ext>
            </a:extLst>
          </p:cNvPr>
          <p:cNvSpPr/>
          <p:nvPr/>
        </p:nvSpPr>
        <p:spPr>
          <a:xfrm>
            <a:off x="5273586" y="3732964"/>
            <a:ext cx="1475828" cy="441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65B87A-C078-35CF-5D3B-A4A7DCFBC7EF}"/>
              </a:ext>
            </a:extLst>
          </p:cNvPr>
          <p:cNvGrpSpPr/>
          <p:nvPr/>
        </p:nvGrpSpPr>
        <p:grpSpPr>
          <a:xfrm>
            <a:off x="4699769" y="3671928"/>
            <a:ext cx="2623463" cy="563507"/>
            <a:chOff x="2326239" y="3383608"/>
            <a:chExt cx="2644696" cy="563507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6E7BC987-222A-E9C8-5B9E-27722325DBD9}"/>
                </a:ext>
              </a:extLst>
            </p:cNvPr>
            <p:cNvSpPr/>
            <p:nvPr/>
          </p:nvSpPr>
          <p:spPr>
            <a:xfrm>
              <a:off x="2326239" y="3383608"/>
              <a:ext cx="2644696" cy="563507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FC05531-5A4A-0A2B-4D74-3F57E0FF0A09}"/>
                </a:ext>
              </a:extLst>
            </p:cNvPr>
            <p:cNvSpPr txBox="1"/>
            <p:nvPr/>
          </p:nvSpPr>
          <p:spPr>
            <a:xfrm>
              <a:off x="3011807" y="3434529"/>
              <a:ext cx="1407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成果展示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BFDAD85-11C3-CB26-2EB9-DF3806541DF0}"/>
              </a:ext>
            </a:extLst>
          </p:cNvPr>
          <p:cNvSpPr/>
          <p:nvPr/>
        </p:nvSpPr>
        <p:spPr>
          <a:xfrm>
            <a:off x="8334682" y="1665288"/>
            <a:ext cx="2644696" cy="4633290"/>
          </a:xfrm>
          <a:prstGeom prst="roundRect">
            <a:avLst>
              <a:gd name="adj" fmla="val 5556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id="{2143D081-C637-AE80-4972-DF728546C0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1053459"/>
              </p:ext>
            </p:extLst>
          </p:nvPr>
        </p:nvGraphicFramePr>
        <p:xfrm>
          <a:off x="8533385" y="1887674"/>
          <a:ext cx="2247290" cy="163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文本框 43">
            <a:extLst>
              <a:ext uri="{FF2B5EF4-FFF2-40B4-BE49-F238E27FC236}">
                <a16:creationId xmlns:a16="http://schemas.microsoft.com/office/drawing/2014/main" id="{7593433B-F1C9-C09B-1771-7D7C9C2AA102}"/>
              </a:ext>
            </a:extLst>
          </p:cNvPr>
          <p:cNvSpPr txBox="1"/>
          <p:nvPr/>
        </p:nvSpPr>
        <p:spPr>
          <a:xfrm>
            <a:off x="9263856" y="2507554"/>
            <a:ext cx="786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50%</a:t>
            </a:r>
            <a:endParaRPr lang="zh-CN" altLang="en-US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4CEF74B-B667-ECDE-71B4-090DA445C84C}"/>
              </a:ext>
            </a:extLst>
          </p:cNvPr>
          <p:cNvSpPr txBox="1"/>
          <p:nvPr/>
        </p:nvSpPr>
        <p:spPr>
          <a:xfrm>
            <a:off x="8487202" y="4480508"/>
            <a:ext cx="2339657" cy="1110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请在此添加你的内容，请在此添加你的内容，请在此添加内容，请在此添加你，请在此添加你的内容。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330F299A-C77C-8728-604E-577FC6CF500D}"/>
              </a:ext>
            </a:extLst>
          </p:cNvPr>
          <p:cNvSpPr/>
          <p:nvPr/>
        </p:nvSpPr>
        <p:spPr>
          <a:xfrm>
            <a:off x="8919116" y="3732964"/>
            <a:ext cx="1475828" cy="441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D74B45D-AC37-1A10-C5D6-863163E37053}"/>
              </a:ext>
            </a:extLst>
          </p:cNvPr>
          <p:cNvGrpSpPr/>
          <p:nvPr/>
        </p:nvGrpSpPr>
        <p:grpSpPr>
          <a:xfrm>
            <a:off x="8345299" y="3671928"/>
            <a:ext cx="2623463" cy="563507"/>
            <a:chOff x="2326239" y="3383608"/>
            <a:chExt cx="2644696" cy="563507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7F8AAB90-CDB2-AA48-F33C-D17C8273B496}"/>
                </a:ext>
              </a:extLst>
            </p:cNvPr>
            <p:cNvSpPr/>
            <p:nvPr/>
          </p:nvSpPr>
          <p:spPr>
            <a:xfrm>
              <a:off x="2326239" y="3383608"/>
              <a:ext cx="2644696" cy="563507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A854257-8AC2-9952-F40B-094C982364E5}"/>
                </a:ext>
              </a:extLst>
            </p:cNvPr>
            <p:cNvSpPr txBox="1"/>
            <p:nvPr/>
          </p:nvSpPr>
          <p:spPr>
            <a:xfrm>
              <a:off x="3011807" y="3434529"/>
              <a:ext cx="1407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成果展示</a:t>
              </a:r>
            </a:p>
          </p:txBody>
        </p:sp>
      </p:grp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D0AD6103-F279-9209-E761-2C950B74E5F4}"/>
              </a:ext>
            </a:extLst>
          </p:cNvPr>
          <p:cNvSpPr/>
          <p:nvPr/>
        </p:nvSpPr>
        <p:spPr>
          <a:xfrm>
            <a:off x="1043622" y="1665288"/>
            <a:ext cx="2644696" cy="4633290"/>
          </a:xfrm>
          <a:prstGeom prst="roundRect">
            <a:avLst>
              <a:gd name="adj" fmla="val 959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A354999A-ADF0-3A0F-1C99-3F5C3A3D90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3207467"/>
              </p:ext>
            </p:extLst>
          </p:nvPr>
        </p:nvGraphicFramePr>
        <p:xfrm>
          <a:off x="1242325" y="1887674"/>
          <a:ext cx="2247290" cy="163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4" name="文本框 53">
            <a:extLst>
              <a:ext uri="{FF2B5EF4-FFF2-40B4-BE49-F238E27FC236}">
                <a16:creationId xmlns:a16="http://schemas.microsoft.com/office/drawing/2014/main" id="{08D0C77E-976E-6D6B-AA8E-158F432A9823}"/>
              </a:ext>
            </a:extLst>
          </p:cNvPr>
          <p:cNvSpPr txBox="1"/>
          <p:nvPr/>
        </p:nvSpPr>
        <p:spPr>
          <a:xfrm>
            <a:off x="1972796" y="2522735"/>
            <a:ext cx="786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70%</a:t>
            </a:r>
            <a:endParaRPr lang="zh-CN" altLang="en-US" sz="2000" dirty="0"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345F459-E22B-CF91-D375-D10DD3CC198C}"/>
              </a:ext>
            </a:extLst>
          </p:cNvPr>
          <p:cNvSpPr txBox="1"/>
          <p:nvPr/>
        </p:nvSpPr>
        <p:spPr>
          <a:xfrm>
            <a:off x="1196142" y="4480508"/>
            <a:ext cx="2339657" cy="1110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请在此添加你的内容，请在此添加你的内容，请在此添加内容，请在此添加你，请在此添加你的内容。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0BCE750E-D092-0152-13CD-B9D75305737E}"/>
              </a:ext>
            </a:extLst>
          </p:cNvPr>
          <p:cNvSpPr/>
          <p:nvPr/>
        </p:nvSpPr>
        <p:spPr>
          <a:xfrm>
            <a:off x="1628056" y="3732964"/>
            <a:ext cx="1475828" cy="441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E1B0F5C-C333-DFC4-8876-8E05AC84DBE9}"/>
              </a:ext>
            </a:extLst>
          </p:cNvPr>
          <p:cNvGrpSpPr/>
          <p:nvPr/>
        </p:nvGrpSpPr>
        <p:grpSpPr>
          <a:xfrm>
            <a:off x="1054239" y="3671928"/>
            <a:ext cx="2623463" cy="563507"/>
            <a:chOff x="2326239" y="3383608"/>
            <a:chExt cx="2644696" cy="563507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E5BDD705-95FD-45AE-AE4D-0169567816AA}"/>
                </a:ext>
              </a:extLst>
            </p:cNvPr>
            <p:cNvSpPr/>
            <p:nvPr/>
          </p:nvSpPr>
          <p:spPr>
            <a:xfrm>
              <a:off x="2326239" y="3383608"/>
              <a:ext cx="2644696" cy="563507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EA7C2F5-2791-846A-E0F0-2A7BC267567B}"/>
                </a:ext>
              </a:extLst>
            </p:cNvPr>
            <p:cNvSpPr txBox="1"/>
            <p:nvPr/>
          </p:nvSpPr>
          <p:spPr>
            <a:xfrm>
              <a:off x="3011807" y="3434529"/>
              <a:ext cx="14078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sym typeface="阿里巴巴普惠体 M" panose="00020600040101010101" pitchFamily="18" charset="-122"/>
                </a:rPr>
                <a:t>成果展示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834DD46-5613-ED00-FA79-DFE15D5917DF}"/>
              </a:ext>
            </a:extLst>
          </p:cNvPr>
          <p:cNvGrpSpPr/>
          <p:nvPr/>
        </p:nvGrpSpPr>
        <p:grpSpPr>
          <a:xfrm>
            <a:off x="2030278" y="5948334"/>
            <a:ext cx="671385" cy="113979"/>
            <a:chOff x="5910390" y="6064427"/>
            <a:chExt cx="671385" cy="113979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1FD4804-F7C2-B562-1E3E-F87E431C159C}"/>
                </a:ext>
              </a:extLst>
            </p:cNvPr>
            <p:cNvSpPr/>
            <p:nvPr/>
          </p:nvSpPr>
          <p:spPr>
            <a:xfrm>
              <a:off x="6189093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04FBA10-B8B7-D13D-100F-360180CEC1F4}"/>
                </a:ext>
              </a:extLst>
            </p:cNvPr>
            <p:cNvSpPr/>
            <p:nvPr/>
          </p:nvSpPr>
          <p:spPr>
            <a:xfrm>
              <a:off x="5910390" y="6064427"/>
              <a:ext cx="113979" cy="113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C8B3CB31-AF09-BDF2-D313-7154E6E5017A}"/>
                </a:ext>
              </a:extLst>
            </p:cNvPr>
            <p:cNvSpPr/>
            <p:nvPr/>
          </p:nvSpPr>
          <p:spPr>
            <a:xfrm>
              <a:off x="6467796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CE8BC54-9C10-F051-43EB-AB9E3B4539C1}"/>
              </a:ext>
            </a:extLst>
          </p:cNvPr>
          <p:cNvGrpSpPr/>
          <p:nvPr/>
        </p:nvGrpSpPr>
        <p:grpSpPr>
          <a:xfrm>
            <a:off x="5675808" y="5948334"/>
            <a:ext cx="671385" cy="113979"/>
            <a:chOff x="5910390" y="6064427"/>
            <a:chExt cx="671385" cy="113979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D02962F7-18A1-5DCB-E7F5-A7051984637B}"/>
                </a:ext>
              </a:extLst>
            </p:cNvPr>
            <p:cNvSpPr/>
            <p:nvPr/>
          </p:nvSpPr>
          <p:spPr>
            <a:xfrm>
              <a:off x="6189093" y="6064427"/>
              <a:ext cx="113979" cy="113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BB9EE5C-4F25-A7D6-185D-73F628196B1B}"/>
                </a:ext>
              </a:extLst>
            </p:cNvPr>
            <p:cNvSpPr/>
            <p:nvPr/>
          </p:nvSpPr>
          <p:spPr>
            <a:xfrm>
              <a:off x="5910390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2ED1133-D115-D993-1211-60362C65A013}"/>
                </a:ext>
              </a:extLst>
            </p:cNvPr>
            <p:cNvSpPr/>
            <p:nvPr/>
          </p:nvSpPr>
          <p:spPr>
            <a:xfrm>
              <a:off x="6467796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FA5FCD6-572F-FC79-E3A9-484CC11522B7}"/>
              </a:ext>
            </a:extLst>
          </p:cNvPr>
          <p:cNvGrpSpPr/>
          <p:nvPr/>
        </p:nvGrpSpPr>
        <p:grpSpPr>
          <a:xfrm flipH="1">
            <a:off x="9321338" y="5948334"/>
            <a:ext cx="671385" cy="113979"/>
            <a:chOff x="5910390" y="6064427"/>
            <a:chExt cx="671385" cy="113979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7C016E2-561F-121D-9C83-BB66BBF1AB99}"/>
                </a:ext>
              </a:extLst>
            </p:cNvPr>
            <p:cNvSpPr/>
            <p:nvPr/>
          </p:nvSpPr>
          <p:spPr>
            <a:xfrm>
              <a:off x="6189093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F2B0587-CA11-39FE-FF97-485B8C69FE37}"/>
                </a:ext>
              </a:extLst>
            </p:cNvPr>
            <p:cNvSpPr/>
            <p:nvPr/>
          </p:nvSpPr>
          <p:spPr>
            <a:xfrm>
              <a:off x="5910390" y="6064427"/>
              <a:ext cx="113979" cy="11397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EB9BAEB-AE7C-5BD3-7A25-56398138C035}"/>
                </a:ext>
              </a:extLst>
            </p:cNvPr>
            <p:cNvSpPr/>
            <p:nvPr/>
          </p:nvSpPr>
          <p:spPr>
            <a:xfrm>
              <a:off x="6467796" y="6064427"/>
              <a:ext cx="113979" cy="113979"/>
            </a:xfrm>
            <a:prstGeom prst="ellips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89382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 w="28575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 kern="0">
            <a:solidFill>
              <a:prstClr val="white"/>
            </a:solidFill>
            <a:latin typeface="Alibaba Sans"/>
            <a:ea typeface="阿里巴巴普惠体 R"/>
          </a:defRPr>
        </a:defPPr>
      </a:lstStyle>
    </a:spDef>
    <a:txDef>
      <a:spPr>
        <a:noFill/>
      </a:spPr>
      <a:bodyPr wrap="none" rtlCol="0">
        <a:spAutoFit/>
      </a:bodyPr>
      <a:lstStyle>
        <a:defPPr algn="ctr">
          <a:defRPr sz="14200" dirty="0">
            <a:solidFill>
              <a:schemeClr val="tx1">
                <a:lumMod val="85000"/>
                <a:lumOff val="15000"/>
              </a:schemeClr>
            </a:solidFill>
            <a:latin typeface="阿里巴巴普惠体 H"/>
            <a:ea typeface="阿里巴巴普惠体 H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1488</Words>
  <Application>Microsoft Office PowerPoint</Application>
  <PresentationFormat>宽屏</PresentationFormat>
  <Paragraphs>199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Bahnschrift SemiLight</vt:lpstr>
      <vt:lpstr>Arial</vt:lpstr>
      <vt:lpstr>Segoe UI Light</vt:lpstr>
      <vt:lpstr>阿里巴巴普惠体 R</vt:lpstr>
      <vt:lpstr>思源黑体 CN Bold</vt:lpstr>
      <vt:lpstr>Bahnschrift SemiBold</vt:lpstr>
      <vt:lpstr>思源黑体 CN Light</vt:lpstr>
      <vt:lpstr>阿里巴巴普惠体 B</vt:lpstr>
      <vt:lpstr>汉仪雅酷黑 45W</vt:lpstr>
      <vt:lpstr>OPPOSans H</vt:lpstr>
      <vt:lpstr>阿里巴巴普惠体 M</vt:lpstr>
      <vt:lpstr>阿里巴巴普惠体 H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简约几何部门竞选述职汇报ppt模板</dc:title>
  <dc:creator>乌乌</dc:creator>
  <cp:keywords>P界达人</cp:keywords>
  <dc:description>www.51pptmoban.com</dc:description>
  <cp:lastModifiedBy>Win user</cp:lastModifiedBy>
  <cp:revision>13</cp:revision>
  <dcterms:created xsi:type="dcterms:W3CDTF">2022-07-02T14:21:10Z</dcterms:created>
  <dcterms:modified xsi:type="dcterms:W3CDTF">2022-08-07T13:16:09Z</dcterms:modified>
</cp:coreProperties>
</file>